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300" r:id="rId6"/>
    <p:sldId id="260" r:id="rId7"/>
    <p:sldId id="261" r:id="rId8"/>
    <p:sldId id="262" r:id="rId9"/>
    <p:sldId id="307" r:id="rId10"/>
    <p:sldId id="301" r:id="rId11"/>
    <p:sldId id="302" r:id="rId12"/>
    <p:sldId id="303" r:id="rId13"/>
    <p:sldId id="304" r:id="rId14"/>
    <p:sldId id="305" r:id="rId15"/>
    <p:sldId id="306" r:id="rId16"/>
    <p:sldId id="263" r:id="rId17"/>
    <p:sldId id="264" r:id="rId18"/>
    <p:sldId id="265" r:id="rId19"/>
    <p:sldId id="266" r:id="rId20"/>
    <p:sldId id="297" r:id="rId21"/>
    <p:sldId id="296" r:id="rId22"/>
    <p:sldId id="298" r:id="rId23"/>
    <p:sldId id="299" r:id="rId24"/>
    <p:sldId id="271" r:id="rId25"/>
    <p:sldId id="308" r:id="rId26"/>
    <p:sldId id="309" r:id="rId27"/>
    <p:sldId id="279" r:id="rId28"/>
    <p:sldId id="280" r:id="rId29"/>
    <p:sldId id="310" r:id="rId30"/>
    <p:sldId id="311" r:id="rId31"/>
    <p:sldId id="289" r:id="rId32"/>
    <p:sldId id="290" r:id="rId33"/>
    <p:sldId id="291" r:id="rId34"/>
    <p:sldId id="292" r:id="rId35"/>
    <p:sldId id="293" r:id="rId36"/>
    <p:sldId id="294"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39BCB3-8CC3-4728-9459-A9CFCC8C65D0}" v="155" dt="2021-10-31T13:09:21.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625" autoAdjust="0"/>
    <p:restoredTop sz="94660"/>
  </p:normalViewPr>
  <p:slideViewPr>
    <p:cSldViewPr snapToGrid="0">
      <p:cViewPr varScale="1">
        <p:scale>
          <a:sx n="61" d="100"/>
          <a:sy n="61" d="100"/>
        </p:scale>
        <p:origin x="56" y="504"/>
      </p:cViewPr>
      <p:guideLst/>
    </p:cSldViewPr>
  </p:slideViewPr>
  <p:notesTextViewPr>
    <p:cViewPr>
      <p:scale>
        <a:sx n="1" d="1"/>
        <a:sy n="1" d="1"/>
      </p:scale>
      <p:origin x="0" y="0"/>
    </p:cViewPr>
  </p:notesTextViewPr>
  <p:sorterViewPr>
    <p:cViewPr>
      <p:scale>
        <a:sx n="118" d="100"/>
        <a:sy n="11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A67BFB07-61BD-4BA6-9006-B6F114C73719}"/>
    <pc:docChg chg="modSld">
      <pc:chgData name="LoweryR" userId="d95e7125-c11d-45ad-a9aa-2825f18c9141" providerId="ADAL" clId="{A67BFB07-61BD-4BA6-9006-B6F114C73719}" dt="2021-10-26T19:00:21.869" v="48" actId="13822"/>
      <pc:docMkLst>
        <pc:docMk/>
      </pc:docMkLst>
      <pc:sldChg chg="modSp mod">
        <pc:chgData name="LoweryR" userId="d95e7125-c11d-45ad-a9aa-2825f18c9141" providerId="ADAL" clId="{A67BFB07-61BD-4BA6-9006-B6F114C73719}" dt="2021-10-26T18:55:17.282" v="4" actId="1076"/>
        <pc:sldMkLst>
          <pc:docMk/>
          <pc:sldMk cId="3265868285" sldId="267"/>
        </pc:sldMkLst>
        <pc:spChg chg="mod">
          <ac:chgData name="LoweryR" userId="d95e7125-c11d-45ad-a9aa-2825f18c9141" providerId="ADAL" clId="{A67BFB07-61BD-4BA6-9006-B6F114C73719}" dt="2021-10-26T18:55:17.282" v="4" actId="1076"/>
          <ac:spMkLst>
            <pc:docMk/>
            <pc:sldMk cId="3265868285" sldId="267"/>
            <ac:spMk id="6" creationId="{2DDCFBEE-2D05-47A2-81E7-9F8ADC9383CB}"/>
          </ac:spMkLst>
        </pc:spChg>
      </pc:sldChg>
      <pc:sldChg chg="modSp mod">
        <pc:chgData name="LoweryR" userId="d95e7125-c11d-45ad-a9aa-2825f18c9141" providerId="ADAL" clId="{A67BFB07-61BD-4BA6-9006-B6F114C73719}" dt="2021-10-26T18:55:38.170" v="8" actId="403"/>
        <pc:sldMkLst>
          <pc:docMk/>
          <pc:sldMk cId="1352771960" sldId="268"/>
        </pc:sldMkLst>
        <pc:spChg chg="mod">
          <ac:chgData name="LoweryR" userId="d95e7125-c11d-45ad-a9aa-2825f18c9141" providerId="ADAL" clId="{A67BFB07-61BD-4BA6-9006-B6F114C73719}" dt="2021-10-26T18:55:38.170" v="8" actId="403"/>
          <ac:spMkLst>
            <pc:docMk/>
            <pc:sldMk cId="1352771960" sldId="268"/>
            <ac:spMk id="7" creationId="{D5414F53-8792-4FDD-A041-7516D19D4D0D}"/>
          </ac:spMkLst>
        </pc:spChg>
      </pc:sldChg>
      <pc:sldChg chg="modSp mod">
        <pc:chgData name="LoweryR" userId="d95e7125-c11d-45ad-a9aa-2825f18c9141" providerId="ADAL" clId="{A67BFB07-61BD-4BA6-9006-B6F114C73719}" dt="2021-10-26T18:55:49.196" v="11" actId="403"/>
        <pc:sldMkLst>
          <pc:docMk/>
          <pc:sldMk cId="335155534" sldId="269"/>
        </pc:sldMkLst>
        <pc:spChg chg="mod">
          <ac:chgData name="LoweryR" userId="d95e7125-c11d-45ad-a9aa-2825f18c9141" providerId="ADAL" clId="{A67BFB07-61BD-4BA6-9006-B6F114C73719}" dt="2021-10-26T18:55:49.196" v="11" actId="403"/>
          <ac:spMkLst>
            <pc:docMk/>
            <pc:sldMk cId="335155534" sldId="269"/>
            <ac:spMk id="6" creationId="{20114ADC-CA3C-4851-8E78-592FE7B8A4FA}"/>
          </ac:spMkLst>
        </pc:spChg>
      </pc:sldChg>
      <pc:sldChg chg="modSp mod">
        <pc:chgData name="LoweryR" userId="d95e7125-c11d-45ad-a9aa-2825f18c9141" providerId="ADAL" clId="{A67BFB07-61BD-4BA6-9006-B6F114C73719}" dt="2021-10-26T18:55:57.207" v="13" actId="13822"/>
        <pc:sldMkLst>
          <pc:docMk/>
          <pc:sldMk cId="204667254" sldId="270"/>
        </pc:sldMkLst>
        <pc:spChg chg="mod">
          <ac:chgData name="LoweryR" userId="d95e7125-c11d-45ad-a9aa-2825f18c9141" providerId="ADAL" clId="{A67BFB07-61BD-4BA6-9006-B6F114C73719}" dt="2021-10-26T18:55:57.207" v="13" actId="13822"/>
          <ac:spMkLst>
            <pc:docMk/>
            <pc:sldMk cId="204667254" sldId="270"/>
            <ac:spMk id="7" creationId="{F25BB9EE-EEA4-49AC-A12A-E81E304B91A5}"/>
          </ac:spMkLst>
        </pc:spChg>
      </pc:sldChg>
      <pc:sldChg chg="modSp mod">
        <pc:chgData name="LoweryR" userId="d95e7125-c11d-45ad-a9aa-2825f18c9141" providerId="ADAL" clId="{A67BFB07-61BD-4BA6-9006-B6F114C73719}" dt="2021-10-26T18:56:11.636" v="16" actId="403"/>
        <pc:sldMkLst>
          <pc:docMk/>
          <pc:sldMk cId="3985687571" sldId="272"/>
        </pc:sldMkLst>
        <pc:spChg chg="mod">
          <ac:chgData name="LoweryR" userId="d95e7125-c11d-45ad-a9aa-2825f18c9141" providerId="ADAL" clId="{A67BFB07-61BD-4BA6-9006-B6F114C73719}" dt="2021-10-26T18:56:11.636" v="16" actId="403"/>
          <ac:spMkLst>
            <pc:docMk/>
            <pc:sldMk cId="3985687571" sldId="272"/>
            <ac:spMk id="6" creationId="{600C911F-0034-4BCA-A2FD-767806222C0B}"/>
          </ac:spMkLst>
        </pc:spChg>
      </pc:sldChg>
      <pc:sldChg chg="modSp mod">
        <pc:chgData name="LoweryR" userId="d95e7125-c11d-45ad-a9aa-2825f18c9141" providerId="ADAL" clId="{A67BFB07-61BD-4BA6-9006-B6F114C73719}" dt="2021-10-26T18:56:19.077" v="19" actId="403"/>
        <pc:sldMkLst>
          <pc:docMk/>
          <pc:sldMk cId="1707395340" sldId="273"/>
        </pc:sldMkLst>
        <pc:spChg chg="mod">
          <ac:chgData name="LoweryR" userId="d95e7125-c11d-45ad-a9aa-2825f18c9141" providerId="ADAL" clId="{A67BFB07-61BD-4BA6-9006-B6F114C73719}" dt="2021-10-26T18:56:19.077" v="19" actId="403"/>
          <ac:spMkLst>
            <pc:docMk/>
            <pc:sldMk cId="1707395340" sldId="273"/>
            <ac:spMk id="7" creationId="{55C17E5D-CF88-4F82-9A02-833C71C06F90}"/>
          </ac:spMkLst>
        </pc:spChg>
      </pc:sldChg>
      <pc:sldChg chg="modSp mod">
        <pc:chgData name="LoweryR" userId="d95e7125-c11d-45ad-a9aa-2825f18c9141" providerId="ADAL" clId="{A67BFB07-61BD-4BA6-9006-B6F114C73719}" dt="2021-10-26T18:56:30.333" v="22" actId="14100"/>
        <pc:sldMkLst>
          <pc:docMk/>
          <pc:sldMk cId="135240845" sldId="274"/>
        </pc:sldMkLst>
        <pc:spChg chg="mod">
          <ac:chgData name="LoweryR" userId="d95e7125-c11d-45ad-a9aa-2825f18c9141" providerId="ADAL" clId="{A67BFB07-61BD-4BA6-9006-B6F114C73719}" dt="2021-10-26T18:56:30.333" v="22" actId="14100"/>
          <ac:spMkLst>
            <pc:docMk/>
            <pc:sldMk cId="135240845" sldId="274"/>
            <ac:spMk id="6" creationId="{7E827A2E-9371-49E2-9131-4A6DB358DA72}"/>
          </ac:spMkLst>
        </pc:spChg>
      </pc:sldChg>
      <pc:sldChg chg="modSp mod">
        <pc:chgData name="LoweryR" userId="d95e7125-c11d-45ad-a9aa-2825f18c9141" providerId="ADAL" clId="{A67BFB07-61BD-4BA6-9006-B6F114C73719}" dt="2021-10-26T18:56:39.192" v="26" actId="403"/>
        <pc:sldMkLst>
          <pc:docMk/>
          <pc:sldMk cId="1920253281" sldId="275"/>
        </pc:sldMkLst>
        <pc:spChg chg="mod">
          <ac:chgData name="LoweryR" userId="d95e7125-c11d-45ad-a9aa-2825f18c9141" providerId="ADAL" clId="{A67BFB07-61BD-4BA6-9006-B6F114C73719}" dt="2021-10-26T18:56:39.192" v="26" actId="403"/>
          <ac:spMkLst>
            <pc:docMk/>
            <pc:sldMk cId="1920253281" sldId="275"/>
            <ac:spMk id="7" creationId="{B49F6704-EFA5-4519-A66B-4D5C9121C991}"/>
          </ac:spMkLst>
        </pc:spChg>
      </pc:sldChg>
      <pc:sldChg chg="modSp mod">
        <pc:chgData name="LoweryR" userId="d95e7125-c11d-45ad-a9aa-2825f18c9141" providerId="ADAL" clId="{A67BFB07-61BD-4BA6-9006-B6F114C73719}" dt="2021-10-26T18:57:46.386" v="30" actId="403"/>
        <pc:sldMkLst>
          <pc:docMk/>
          <pc:sldMk cId="426709621" sldId="276"/>
        </pc:sldMkLst>
        <pc:spChg chg="mod">
          <ac:chgData name="LoweryR" userId="d95e7125-c11d-45ad-a9aa-2825f18c9141" providerId="ADAL" clId="{A67BFB07-61BD-4BA6-9006-B6F114C73719}" dt="2021-10-26T18:57:46.386" v="30" actId="403"/>
          <ac:spMkLst>
            <pc:docMk/>
            <pc:sldMk cId="426709621" sldId="276"/>
            <ac:spMk id="6" creationId="{B2B04137-AFB1-45BC-AA86-C8770BB3B0EF}"/>
          </ac:spMkLst>
        </pc:spChg>
      </pc:sldChg>
      <pc:sldChg chg="modSp mod">
        <pc:chgData name="LoweryR" userId="d95e7125-c11d-45ad-a9aa-2825f18c9141" providerId="ADAL" clId="{A67BFB07-61BD-4BA6-9006-B6F114C73719}" dt="2021-10-26T18:58:03.029" v="35" actId="14100"/>
        <pc:sldMkLst>
          <pc:docMk/>
          <pc:sldMk cId="1237728353" sldId="277"/>
        </pc:sldMkLst>
        <pc:spChg chg="mod">
          <ac:chgData name="LoweryR" userId="d95e7125-c11d-45ad-a9aa-2825f18c9141" providerId="ADAL" clId="{A67BFB07-61BD-4BA6-9006-B6F114C73719}" dt="2021-10-26T18:58:03.029" v="35" actId="14100"/>
          <ac:spMkLst>
            <pc:docMk/>
            <pc:sldMk cId="1237728353" sldId="277"/>
            <ac:spMk id="7" creationId="{E15F1E16-E741-44F6-9CD2-175A85928911}"/>
          </ac:spMkLst>
        </pc:spChg>
      </pc:sldChg>
      <pc:sldChg chg="modSp mod">
        <pc:chgData name="LoweryR" userId="d95e7125-c11d-45ad-a9aa-2825f18c9141" providerId="ADAL" clId="{A67BFB07-61BD-4BA6-9006-B6F114C73719}" dt="2021-10-26T18:58:27.772" v="39" actId="14100"/>
        <pc:sldMkLst>
          <pc:docMk/>
          <pc:sldMk cId="512852632" sldId="278"/>
        </pc:sldMkLst>
        <pc:spChg chg="mod">
          <ac:chgData name="LoweryR" userId="d95e7125-c11d-45ad-a9aa-2825f18c9141" providerId="ADAL" clId="{A67BFB07-61BD-4BA6-9006-B6F114C73719}" dt="2021-10-26T18:58:27.772" v="39" actId="14100"/>
          <ac:spMkLst>
            <pc:docMk/>
            <pc:sldMk cId="512852632" sldId="278"/>
            <ac:spMk id="6" creationId="{7B272E85-5A4B-4E23-8DDE-E1871C0DC449}"/>
          </ac:spMkLst>
        </pc:spChg>
      </pc:sldChg>
      <pc:sldChg chg="modSp mod">
        <pc:chgData name="LoweryR" userId="d95e7125-c11d-45ad-a9aa-2825f18c9141" providerId="ADAL" clId="{A67BFB07-61BD-4BA6-9006-B6F114C73719}" dt="2021-10-26T18:59:34.886" v="40" actId="13822"/>
        <pc:sldMkLst>
          <pc:docMk/>
          <pc:sldMk cId="2130047289" sldId="281"/>
        </pc:sldMkLst>
        <pc:spChg chg="mod">
          <ac:chgData name="LoweryR" userId="d95e7125-c11d-45ad-a9aa-2825f18c9141" providerId="ADAL" clId="{A67BFB07-61BD-4BA6-9006-B6F114C73719}" dt="2021-10-26T18:59:34.886" v="40" actId="13822"/>
          <ac:spMkLst>
            <pc:docMk/>
            <pc:sldMk cId="2130047289" sldId="281"/>
            <ac:spMk id="7" creationId="{A45B1F15-CB2C-4895-A78A-30DFA83A6AE0}"/>
          </ac:spMkLst>
        </pc:spChg>
      </pc:sldChg>
      <pc:sldChg chg="modSp mod">
        <pc:chgData name="LoweryR" userId="d95e7125-c11d-45ad-a9aa-2825f18c9141" providerId="ADAL" clId="{A67BFB07-61BD-4BA6-9006-B6F114C73719}" dt="2021-10-26T18:59:40.272" v="41" actId="13822"/>
        <pc:sldMkLst>
          <pc:docMk/>
          <pc:sldMk cId="1175298489" sldId="282"/>
        </pc:sldMkLst>
        <pc:spChg chg="mod">
          <ac:chgData name="LoweryR" userId="d95e7125-c11d-45ad-a9aa-2825f18c9141" providerId="ADAL" clId="{A67BFB07-61BD-4BA6-9006-B6F114C73719}" dt="2021-10-26T18:59:40.272" v="41" actId="13822"/>
          <ac:spMkLst>
            <pc:docMk/>
            <pc:sldMk cId="1175298489" sldId="282"/>
            <ac:spMk id="6" creationId="{BD04BD17-9FC7-438E-9E62-9B0D4FB8E23D}"/>
          </ac:spMkLst>
        </pc:spChg>
      </pc:sldChg>
      <pc:sldChg chg="modSp mod">
        <pc:chgData name="LoweryR" userId="d95e7125-c11d-45ad-a9aa-2825f18c9141" providerId="ADAL" clId="{A67BFB07-61BD-4BA6-9006-B6F114C73719}" dt="2021-10-26T18:59:45.760" v="42" actId="13822"/>
        <pc:sldMkLst>
          <pc:docMk/>
          <pc:sldMk cId="2474079173" sldId="283"/>
        </pc:sldMkLst>
        <pc:spChg chg="mod">
          <ac:chgData name="LoweryR" userId="d95e7125-c11d-45ad-a9aa-2825f18c9141" providerId="ADAL" clId="{A67BFB07-61BD-4BA6-9006-B6F114C73719}" dt="2021-10-26T18:59:45.760" v="42" actId="13822"/>
          <ac:spMkLst>
            <pc:docMk/>
            <pc:sldMk cId="2474079173" sldId="283"/>
            <ac:spMk id="7" creationId="{91E5241F-39FB-49D8-B74D-7AFBDCBC2C3F}"/>
          </ac:spMkLst>
        </pc:spChg>
      </pc:sldChg>
      <pc:sldChg chg="modSp mod">
        <pc:chgData name="LoweryR" userId="d95e7125-c11d-45ad-a9aa-2825f18c9141" providerId="ADAL" clId="{A67BFB07-61BD-4BA6-9006-B6F114C73719}" dt="2021-10-26T18:59:51.994" v="43" actId="13822"/>
        <pc:sldMkLst>
          <pc:docMk/>
          <pc:sldMk cId="1593669601" sldId="284"/>
        </pc:sldMkLst>
        <pc:spChg chg="mod">
          <ac:chgData name="LoweryR" userId="d95e7125-c11d-45ad-a9aa-2825f18c9141" providerId="ADAL" clId="{A67BFB07-61BD-4BA6-9006-B6F114C73719}" dt="2021-10-26T18:59:51.994" v="43" actId="13822"/>
          <ac:spMkLst>
            <pc:docMk/>
            <pc:sldMk cId="1593669601" sldId="284"/>
            <ac:spMk id="6" creationId="{22D83F94-312F-4CAE-B913-AED833B3FEDB}"/>
          </ac:spMkLst>
        </pc:spChg>
      </pc:sldChg>
      <pc:sldChg chg="modSp mod">
        <pc:chgData name="LoweryR" userId="d95e7125-c11d-45ad-a9aa-2825f18c9141" providerId="ADAL" clId="{A67BFB07-61BD-4BA6-9006-B6F114C73719}" dt="2021-10-26T18:59:57.806" v="44" actId="13822"/>
        <pc:sldMkLst>
          <pc:docMk/>
          <pc:sldMk cId="2904484384" sldId="285"/>
        </pc:sldMkLst>
        <pc:spChg chg="mod">
          <ac:chgData name="LoweryR" userId="d95e7125-c11d-45ad-a9aa-2825f18c9141" providerId="ADAL" clId="{A67BFB07-61BD-4BA6-9006-B6F114C73719}" dt="2021-10-26T18:59:57.806" v="44" actId="13822"/>
          <ac:spMkLst>
            <pc:docMk/>
            <pc:sldMk cId="2904484384" sldId="285"/>
            <ac:spMk id="7" creationId="{445F553D-BDE6-4281-BAC4-8F7FFDEC73D5}"/>
          </ac:spMkLst>
        </pc:spChg>
      </pc:sldChg>
      <pc:sldChg chg="modSp mod">
        <pc:chgData name="LoweryR" userId="d95e7125-c11d-45ad-a9aa-2825f18c9141" providerId="ADAL" clId="{A67BFB07-61BD-4BA6-9006-B6F114C73719}" dt="2021-10-26T19:00:03.663" v="45" actId="13822"/>
        <pc:sldMkLst>
          <pc:docMk/>
          <pc:sldMk cId="2266090291" sldId="286"/>
        </pc:sldMkLst>
        <pc:spChg chg="mod">
          <ac:chgData name="LoweryR" userId="d95e7125-c11d-45ad-a9aa-2825f18c9141" providerId="ADAL" clId="{A67BFB07-61BD-4BA6-9006-B6F114C73719}" dt="2021-10-26T19:00:03.663" v="45" actId="13822"/>
          <ac:spMkLst>
            <pc:docMk/>
            <pc:sldMk cId="2266090291" sldId="286"/>
            <ac:spMk id="6" creationId="{CE8CFA3E-A34E-4E62-877F-5C26A4013D4C}"/>
          </ac:spMkLst>
        </pc:spChg>
      </pc:sldChg>
      <pc:sldChg chg="modSp mod">
        <pc:chgData name="LoweryR" userId="d95e7125-c11d-45ad-a9aa-2825f18c9141" providerId="ADAL" clId="{A67BFB07-61BD-4BA6-9006-B6F114C73719}" dt="2021-10-26T19:00:10.032" v="46" actId="13822"/>
        <pc:sldMkLst>
          <pc:docMk/>
          <pc:sldMk cId="1407687716" sldId="287"/>
        </pc:sldMkLst>
        <pc:spChg chg="mod">
          <ac:chgData name="LoweryR" userId="d95e7125-c11d-45ad-a9aa-2825f18c9141" providerId="ADAL" clId="{A67BFB07-61BD-4BA6-9006-B6F114C73719}" dt="2021-10-26T19:00:10.032" v="46" actId="13822"/>
          <ac:spMkLst>
            <pc:docMk/>
            <pc:sldMk cId="1407687716" sldId="287"/>
            <ac:spMk id="7" creationId="{1CC78019-9C8A-4829-965F-27FB3E647F2A}"/>
          </ac:spMkLst>
        </pc:spChg>
      </pc:sldChg>
      <pc:sldChg chg="modSp mod">
        <pc:chgData name="LoweryR" userId="d95e7125-c11d-45ad-a9aa-2825f18c9141" providerId="ADAL" clId="{A67BFB07-61BD-4BA6-9006-B6F114C73719}" dt="2021-10-26T19:00:14.825" v="47" actId="13822"/>
        <pc:sldMkLst>
          <pc:docMk/>
          <pc:sldMk cId="1604196796" sldId="288"/>
        </pc:sldMkLst>
        <pc:spChg chg="mod">
          <ac:chgData name="LoweryR" userId="d95e7125-c11d-45ad-a9aa-2825f18c9141" providerId="ADAL" clId="{A67BFB07-61BD-4BA6-9006-B6F114C73719}" dt="2021-10-26T19:00:14.825" v="47" actId="13822"/>
          <ac:spMkLst>
            <pc:docMk/>
            <pc:sldMk cId="1604196796" sldId="288"/>
            <ac:spMk id="6" creationId="{5535F593-DCB4-4526-B435-889FD54C9E82}"/>
          </ac:spMkLst>
        </pc:spChg>
      </pc:sldChg>
      <pc:sldChg chg="modSp mod">
        <pc:chgData name="LoweryR" userId="d95e7125-c11d-45ad-a9aa-2825f18c9141" providerId="ADAL" clId="{A67BFB07-61BD-4BA6-9006-B6F114C73719}" dt="2021-10-26T19:00:21.869" v="48" actId="13822"/>
        <pc:sldMkLst>
          <pc:docMk/>
          <pc:sldMk cId="2957321215" sldId="290"/>
        </pc:sldMkLst>
        <pc:spChg chg="mod">
          <ac:chgData name="LoweryR" userId="d95e7125-c11d-45ad-a9aa-2825f18c9141" providerId="ADAL" clId="{A67BFB07-61BD-4BA6-9006-B6F114C73719}" dt="2021-10-26T19:00:21.869" v="48" actId="13822"/>
          <ac:spMkLst>
            <pc:docMk/>
            <pc:sldMk cId="2957321215" sldId="290"/>
            <ac:spMk id="6" creationId="{7D6647E4-5E34-4C2F-B0D1-1169979F71B3}"/>
          </ac:spMkLst>
        </pc:spChg>
      </pc:sldChg>
    </pc:docChg>
  </pc:docChgLst>
  <pc:docChgLst>
    <pc:chgData name="LoweryR" userId="d95e7125-c11d-45ad-a9aa-2825f18c9141" providerId="ADAL" clId="{9239BCB3-8CC3-4728-9459-A9CFCC8C65D0}"/>
    <pc:docChg chg="undo custSel addSld delSld modSld sldOrd">
      <pc:chgData name="LoweryR" userId="d95e7125-c11d-45ad-a9aa-2825f18c9141" providerId="ADAL" clId="{9239BCB3-8CC3-4728-9459-A9CFCC8C65D0}" dt="2021-10-31T13:09:21.783" v="1734" actId="20577"/>
      <pc:docMkLst>
        <pc:docMk/>
      </pc:docMkLst>
      <pc:sldChg chg="modSp mod modAnim">
        <pc:chgData name="LoweryR" userId="d95e7125-c11d-45ad-a9aa-2825f18c9141" providerId="ADAL" clId="{9239BCB3-8CC3-4728-9459-A9CFCC8C65D0}" dt="2021-10-31T12:54:01.955" v="1579"/>
        <pc:sldMkLst>
          <pc:docMk/>
          <pc:sldMk cId="687726701" sldId="257"/>
        </pc:sldMkLst>
        <pc:spChg chg="mod">
          <ac:chgData name="LoweryR" userId="d95e7125-c11d-45ad-a9aa-2825f18c9141" providerId="ADAL" clId="{9239BCB3-8CC3-4728-9459-A9CFCC8C65D0}" dt="2021-10-30T18:44:45.379" v="43" actId="20577"/>
          <ac:spMkLst>
            <pc:docMk/>
            <pc:sldMk cId="687726701" sldId="257"/>
            <ac:spMk id="5" creationId="{D53CD73F-CA7E-472D-8E73-907ADF2E5621}"/>
          </ac:spMkLst>
        </pc:spChg>
      </pc:sldChg>
      <pc:sldChg chg="modSp mod ord">
        <pc:chgData name="LoweryR" userId="d95e7125-c11d-45ad-a9aa-2825f18c9141" providerId="ADAL" clId="{9239BCB3-8CC3-4728-9459-A9CFCC8C65D0}" dt="2021-10-31T11:37:39.786" v="978" actId="27636"/>
        <pc:sldMkLst>
          <pc:docMk/>
          <pc:sldMk cId="2160237992" sldId="259"/>
        </pc:sldMkLst>
        <pc:spChg chg="mod">
          <ac:chgData name="LoweryR" userId="d95e7125-c11d-45ad-a9aa-2825f18c9141" providerId="ADAL" clId="{9239BCB3-8CC3-4728-9459-A9CFCC8C65D0}" dt="2021-10-31T11:37:39.786" v="978" actId="27636"/>
          <ac:spMkLst>
            <pc:docMk/>
            <pc:sldMk cId="2160237992" sldId="259"/>
            <ac:spMk id="5" creationId="{D53CD73F-CA7E-472D-8E73-907ADF2E5621}"/>
          </ac:spMkLst>
        </pc:spChg>
      </pc:sldChg>
      <pc:sldChg chg="modSp mod modAnim">
        <pc:chgData name="LoweryR" userId="d95e7125-c11d-45ad-a9aa-2825f18c9141" providerId="ADAL" clId="{9239BCB3-8CC3-4728-9459-A9CFCC8C65D0}" dt="2021-10-31T12:54:29.142" v="1581"/>
        <pc:sldMkLst>
          <pc:docMk/>
          <pc:sldMk cId="1809013769" sldId="260"/>
        </pc:sldMkLst>
        <pc:spChg chg="mod">
          <ac:chgData name="LoweryR" userId="d95e7125-c11d-45ad-a9aa-2825f18c9141" providerId="ADAL" clId="{9239BCB3-8CC3-4728-9459-A9CFCC8C65D0}" dt="2021-10-31T11:38:05.187" v="1025" actId="20577"/>
          <ac:spMkLst>
            <pc:docMk/>
            <pc:sldMk cId="1809013769" sldId="260"/>
            <ac:spMk id="5" creationId="{D53CD73F-CA7E-472D-8E73-907ADF2E5621}"/>
          </ac:spMkLst>
        </pc:spChg>
      </pc:sldChg>
      <pc:sldChg chg="modSp mod modAnim">
        <pc:chgData name="LoweryR" userId="d95e7125-c11d-45ad-a9aa-2825f18c9141" providerId="ADAL" clId="{9239BCB3-8CC3-4728-9459-A9CFCC8C65D0}" dt="2021-10-31T12:55:03.200" v="1582"/>
        <pc:sldMkLst>
          <pc:docMk/>
          <pc:sldMk cId="3449976035" sldId="262"/>
        </pc:sldMkLst>
        <pc:spChg chg="mod">
          <ac:chgData name="LoweryR" userId="d95e7125-c11d-45ad-a9aa-2825f18c9141" providerId="ADAL" clId="{9239BCB3-8CC3-4728-9459-A9CFCC8C65D0}" dt="2021-10-31T12:40:50.048" v="1463" actId="27636"/>
          <ac:spMkLst>
            <pc:docMk/>
            <pc:sldMk cId="3449976035" sldId="262"/>
            <ac:spMk id="5" creationId="{D53CD73F-CA7E-472D-8E73-907ADF2E5621}"/>
          </ac:spMkLst>
        </pc:spChg>
      </pc:sldChg>
      <pc:sldChg chg="modSp mod modAnim">
        <pc:chgData name="LoweryR" userId="d95e7125-c11d-45ad-a9aa-2825f18c9141" providerId="ADAL" clId="{9239BCB3-8CC3-4728-9459-A9CFCC8C65D0}" dt="2021-10-31T12:56:07.954" v="1588"/>
        <pc:sldMkLst>
          <pc:docMk/>
          <pc:sldMk cId="2075067415" sldId="263"/>
        </pc:sldMkLst>
        <pc:spChg chg="mod">
          <ac:chgData name="LoweryR" userId="d95e7125-c11d-45ad-a9aa-2825f18c9141" providerId="ADAL" clId="{9239BCB3-8CC3-4728-9459-A9CFCC8C65D0}" dt="2021-10-31T12:45:47.947" v="1480" actId="113"/>
          <ac:spMkLst>
            <pc:docMk/>
            <pc:sldMk cId="2075067415" sldId="263"/>
            <ac:spMk id="5" creationId="{D53CD73F-CA7E-472D-8E73-907ADF2E5621}"/>
          </ac:spMkLst>
        </pc:spChg>
      </pc:sldChg>
      <pc:sldChg chg="modSp mod modAnim">
        <pc:chgData name="LoweryR" userId="d95e7125-c11d-45ad-a9aa-2825f18c9141" providerId="ADAL" clId="{9239BCB3-8CC3-4728-9459-A9CFCC8C65D0}" dt="2021-10-31T12:56:20.765" v="1589"/>
        <pc:sldMkLst>
          <pc:docMk/>
          <pc:sldMk cId="97479873" sldId="265"/>
        </pc:sldMkLst>
        <pc:spChg chg="mod">
          <ac:chgData name="LoweryR" userId="d95e7125-c11d-45ad-a9aa-2825f18c9141" providerId="ADAL" clId="{9239BCB3-8CC3-4728-9459-A9CFCC8C65D0}" dt="2021-10-31T12:46:03.743" v="1484" actId="27636"/>
          <ac:spMkLst>
            <pc:docMk/>
            <pc:sldMk cId="97479873" sldId="265"/>
            <ac:spMk id="5" creationId="{D53CD73F-CA7E-472D-8E73-907ADF2E5621}"/>
          </ac:spMkLst>
        </pc:spChg>
      </pc:sldChg>
      <pc:sldChg chg="modSp mod modAnim">
        <pc:chgData name="LoweryR" userId="d95e7125-c11d-45ad-a9aa-2825f18c9141" providerId="ADAL" clId="{9239BCB3-8CC3-4728-9459-A9CFCC8C65D0}" dt="2021-10-31T12:56:31.346" v="1591"/>
        <pc:sldMkLst>
          <pc:docMk/>
          <pc:sldMk cId="476816635" sldId="266"/>
        </pc:sldMkLst>
        <pc:spChg chg="mod">
          <ac:chgData name="LoweryR" userId="d95e7125-c11d-45ad-a9aa-2825f18c9141" providerId="ADAL" clId="{9239BCB3-8CC3-4728-9459-A9CFCC8C65D0}" dt="2021-10-30T21:24:05.145" v="638" actId="20577"/>
          <ac:spMkLst>
            <pc:docMk/>
            <pc:sldMk cId="476816635" sldId="266"/>
            <ac:spMk id="5" creationId="{D53CD73F-CA7E-472D-8E73-907ADF2E5621}"/>
          </ac:spMkLst>
        </pc:spChg>
      </pc:sldChg>
      <pc:sldChg chg="del">
        <pc:chgData name="LoweryR" userId="d95e7125-c11d-45ad-a9aa-2825f18c9141" providerId="ADAL" clId="{9239BCB3-8CC3-4728-9459-A9CFCC8C65D0}" dt="2021-10-30T21:27:41.022" v="732" actId="47"/>
        <pc:sldMkLst>
          <pc:docMk/>
          <pc:sldMk cId="3265868285" sldId="267"/>
        </pc:sldMkLst>
      </pc:sldChg>
      <pc:sldChg chg="del">
        <pc:chgData name="LoweryR" userId="d95e7125-c11d-45ad-a9aa-2825f18c9141" providerId="ADAL" clId="{9239BCB3-8CC3-4728-9459-A9CFCC8C65D0}" dt="2021-10-30T21:28:20.463" v="825" actId="47"/>
        <pc:sldMkLst>
          <pc:docMk/>
          <pc:sldMk cId="1352771960" sldId="268"/>
        </pc:sldMkLst>
      </pc:sldChg>
      <pc:sldChg chg="modSp del mod">
        <pc:chgData name="LoweryR" userId="d95e7125-c11d-45ad-a9aa-2825f18c9141" providerId="ADAL" clId="{9239BCB3-8CC3-4728-9459-A9CFCC8C65D0}" dt="2021-10-30T21:28:46.874" v="895" actId="47"/>
        <pc:sldMkLst>
          <pc:docMk/>
          <pc:sldMk cId="335155534" sldId="269"/>
        </pc:sldMkLst>
        <pc:spChg chg="mod">
          <ac:chgData name="LoweryR" userId="d95e7125-c11d-45ad-a9aa-2825f18c9141" providerId="ADAL" clId="{9239BCB3-8CC3-4728-9459-A9CFCC8C65D0}" dt="2021-10-30T18:47:16.451" v="159" actId="20577"/>
          <ac:spMkLst>
            <pc:docMk/>
            <pc:sldMk cId="335155534" sldId="269"/>
            <ac:spMk id="6" creationId="{20114ADC-CA3C-4851-8E78-592FE7B8A4FA}"/>
          </ac:spMkLst>
        </pc:spChg>
      </pc:sldChg>
      <pc:sldChg chg="del">
        <pc:chgData name="LoweryR" userId="d95e7125-c11d-45ad-a9aa-2825f18c9141" providerId="ADAL" clId="{9239BCB3-8CC3-4728-9459-A9CFCC8C65D0}" dt="2021-10-30T21:29:10.103" v="943" actId="47"/>
        <pc:sldMkLst>
          <pc:docMk/>
          <pc:sldMk cId="204667254" sldId="270"/>
        </pc:sldMkLst>
      </pc:sldChg>
      <pc:sldChg chg="del">
        <pc:chgData name="LoweryR" userId="d95e7125-c11d-45ad-a9aa-2825f18c9141" providerId="ADAL" clId="{9239BCB3-8CC3-4728-9459-A9CFCC8C65D0}" dt="2021-10-31T12:48:10.408" v="1505" actId="47"/>
        <pc:sldMkLst>
          <pc:docMk/>
          <pc:sldMk cId="3985687571" sldId="272"/>
        </pc:sldMkLst>
      </pc:sldChg>
      <pc:sldChg chg="modSp del mod">
        <pc:chgData name="LoweryR" userId="d95e7125-c11d-45ad-a9aa-2825f18c9141" providerId="ADAL" clId="{9239BCB3-8CC3-4728-9459-A9CFCC8C65D0}" dt="2021-10-31T12:48:30.277" v="1511" actId="47"/>
        <pc:sldMkLst>
          <pc:docMk/>
          <pc:sldMk cId="1707395340" sldId="273"/>
        </pc:sldMkLst>
        <pc:spChg chg="mod">
          <ac:chgData name="LoweryR" userId="d95e7125-c11d-45ad-a9aa-2825f18c9141" providerId="ADAL" clId="{9239BCB3-8CC3-4728-9459-A9CFCC8C65D0}" dt="2021-10-30T18:48:35.777" v="253" actId="20577"/>
          <ac:spMkLst>
            <pc:docMk/>
            <pc:sldMk cId="1707395340" sldId="273"/>
            <ac:spMk id="7" creationId="{55C17E5D-CF88-4F82-9A02-833C71C06F90}"/>
          </ac:spMkLst>
        </pc:spChg>
      </pc:sldChg>
      <pc:sldChg chg="del">
        <pc:chgData name="LoweryR" userId="d95e7125-c11d-45ad-a9aa-2825f18c9141" providerId="ADAL" clId="{9239BCB3-8CC3-4728-9459-A9CFCC8C65D0}" dt="2021-10-31T12:48:47.884" v="1516" actId="47"/>
        <pc:sldMkLst>
          <pc:docMk/>
          <pc:sldMk cId="135240845" sldId="274"/>
        </pc:sldMkLst>
      </pc:sldChg>
      <pc:sldChg chg="del">
        <pc:chgData name="LoweryR" userId="d95e7125-c11d-45ad-a9aa-2825f18c9141" providerId="ADAL" clId="{9239BCB3-8CC3-4728-9459-A9CFCC8C65D0}" dt="2021-10-31T12:49:06.074" v="1519" actId="47"/>
        <pc:sldMkLst>
          <pc:docMk/>
          <pc:sldMk cId="1920253281" sldId="275"/>
        </pc:sldMkLst>
      </pc:sldChg>
      <pc:sldChg chg="del">
        <pc:chgData name="LoweryR" userId="d95e7125-c11d-45ad-a9aa-2825f18c9141" providerId="ADAL" clId="{9239BCB3-8CC3-4728-9459-A9CFCC8C65D0}" dt="2021-10-31T12:49:26.279" v="1524" actId="47"/>
        <pc:sldMkLst>
          <pc:docMk/>
          <pc:sldMk cId="426709621" sldId="276"/>
        </pc:sldMkLst>
      </pc:sldChg>
      <pc:sldChg chg="del">
        <pc:chgData name="LoweryR" userId="d95e7125-c11d-45ad-a9aa-2825f18c9141" providerId="ADAL" clId="{9239BCB3-8CC3-4728-9459-A9CFCC8C65D0}" dt="2021-10-31T12:49:47.165" v="1527" actId="47"/>
        <pc:sldMkLst>
          <pc:docMk/>
          <pc:sldMk cId="1237728353" sldId="277"/>
        </pc:sldMkLst>
      </pc:sldChg>
      <pc:sldChg chg="del">
        <pc:chgData name="LoweryR" userId="d95e7125-c11d-45ad-a9aa-2825f18c9141" providerId="ADAL" clId="{9239BCB3-8CC3-4728-9459-A9CFCC8C65D0}" dt="2021-10-31T12:50:22.339" v="1534" actId="47"/>
        <pc:sldMkLst>
          <pc:docMk/>
          <pc:sldMk cId="512852632" sldId="278"/>
        </pc:sldMkLst>
      </pc:sldChg>
      <pc:sldChg chg="delSp modSp mod modAnim">
        <pc:chgData name="LoweryR" userId="d95e7125-c11d-45ad-a9aa-2825f18c9141" providerId="ADAL" clId="{9239BCB3-8CC3-4728-9459-A9CFCC8C65D0}" dt="2021-10-31T12:58:57.814" v="1641"/>
        <pc:sldMkLst>
          <pc:docMk/>
          <pc:sldMk cId="733077288" sldId="280"/>
        </pc:sldMkLst>
        <pc:spChg chg="mod">
          <ac:chgData name="LoweryR" userId="d95e7125-c11d-45ad-a9aa-2825f18c9141" providerId="ADAL" clId="{9239BCB3-8CC3-4728-9459-A9CFCC8C65D0}" dt="2021-10-31T12:51:18.023" v="1551" actId="5793"/>
          <ac:spMkLst>
            <pc:docMk/>
            <pc:sldMk cId="733077288" sldId="280"/>
            <ac:spMk id="5" creationId="{D53CD73F-CA7E-472D-8E73-907ADF2E5621}"/>
          </ac:spMkLst>
        </pc:spChg>
        <pc:spChg chg="del mod">
          <ac:chgData name="LoweryR" userId="d95e7125-c11d-45ad-a9aa-2825f18c9141" providerId="ADAL" clId="{9239BCB3-8CC3-4728-9459-A9CFCC8C65D0}" dt="2021-10-31T12:50:38.484" v="1538" actId="478"/>
          <ac:spMkLst>
            <pc:docMk/>
            <pc:sldMk cId="733077288" sldId="280"/>
            <ac:spMk id="6" creationId="{D9C99065-868C-4231-9886-791A6EAACE94}"/>
          </ac:spMkLst>
        </pc:spChg>
      </pc:sldChg>
      <pc:sldChg chg="del">
        <pc:chgData name="LoweryR" userId="d95e7125-c11d-45ad-a9aa-2825f18c9141" providerId="ADAL" clId="{9239BCB3-8CC3-4728-9459-A9CFCC8C65D0}" dt="2021-10-31T12:50:51.659" v="1542" actId="47"/>
        <pc:sldMkLst>
          <pc:docMk/>
          <pc:sldMk cId="2130047289" sldId="281"/>
        </pc:sldMkLst>
      </pc:sldChg>
      <pc:sldChg chg="del">
        <pc:chgData name="LoweryR" userId="d95e7125-c11d-45ad-a9aa-2825f18c9141" providerId="ADAL" clId="{9239BCB3-8CC3-4728-9459-A9CFCC8C65D0}" dt="2021-10-31T12:51:05.106" v="1548" actId="47"/>
        <pc:sldMkLst>
          <pc:docMk/>
          <pc:sldMk cId="1175298489" sldId="282"/>
        </pc:sldMkLst>
      </pc:sldChg>
      <pc:sldChg chg="del">
        <pc:chgData name="LoweryR" userId="d95e7125-c11d-45ad-a9aa-2825f18c9141" providerId="ADAL" clId="{9239BCB3-8CC3-4728-9459-A9CFCC8C65D0}" dt="2021-10-31T12:51:21.463" v="1552" actId="47"/>
        <pc:sldMkLst>
          <pc:docMk/>
          <pc:sldMk cId="2474079173" sldId="283"/>
        </pc:sldMkLst>
      </pc:sldChg>
      <pc:sldChg chg="del">
        <pc:chgData name="LoweryR" userId="d95e7125-c11d-45ad-a9aa-2825f18c9141" providerId="ADAL" clId="{9239BCB3-8CC3-4728-9459-A9CFCC8C65D0}" dt="2021-10-31T12:51:37.177" v="1555" actId="47"/>
        <pc:sldMkLst>
          <pc:docMk/>
          <pc:sldMk cId="1593669601" sldId="284"/>
        </pc:sldMkLst>
      </pc:sldChg>
      <pc:sldChg chg="del">
        <pc:chgData name="LoweryR" userId="d95e7125-c11d-45ad-a9aa-2825f18c9141" providerId="ADAL" clId="{9239BCB3-8CC3-4728-9459-A9CFCC8C65D0}" dt="2021-10-31T12:51:50.156" v="1559" actId="47"/>
        <pc:sldMkLst>
          <pc:docMk/>
          <pc:sldMk cId="2904484384" sldId="285"/>
        </pc:sldMkLst>
      </pc:sldChg>
      <pc:sldChg chg="add del">
        <pc:chgData name="LoweryR" userId="d95e7125-c11d-45ad-a9aa-2825f18c9141" providerId="ADAL" clId="{9239BCB3-8CC3-4728-9459-A9CFCC8C65D0}" dt="2021-10-31T12:52:11.480" v="1566" actId="47"/>
        <pc:sldMkLst>
          <pc:docMk/>
          <pc:sldMk cId="2266090291" sldId="286"/>
        </pc:sldMkLst>
      </pc:sldChg>
      <pc:sldChg chg="modSp del mod">
        <pc:chgData name="LoweryR" userId="d95e7125-c11d-45ad-a9aa-2825f18c9141" providerId="ADAL" clId="{9239BCB3-8CC3-4728-9459-A9CFCC8C65D0}" dt="2021-10-31T12:52:32.296" v="1570" actId="47"/>
        <pc:sldMkLst>
          <pc:docMk/>
          <pc:sldMk cId="1407687716" sldId="287"/>
        </pc:sldMkLst>
        <pc:spChg chg="mod">
          <ac:chgData name="LoweryR" userId="d95e7125-c11d-45ad-a9aa-2825f18c9141" providerId="ADAL" clId="{9239BCB3-8CC3-4728-9459-A9CFCC8C65D0}" dt="2021-10-30T18:49:22.627" v="256" actId="14100"/>
          <ac:spMkLst>
            <pc:docMk/>
            <pc:sldMk cId="1407687716" sldId="287"/>
            <ac:spMk id="7" creationId="{1CC78019-9C8A-4829-965F-27FB3E647F2A}"/>
          </ac:spMkLst>
        </pc:spChg>
      </pc:sldChg>
      <pc:sldChg chg="del">
        <pc:chgData name="LoweryR" userId="d95e7125-c11d-45ad-a9aa-2825f18c9141" providerId="ADAL" clId="{9239BCB3-8CC3-4728-9459-A9CFCC8C65D0}" dt="2021-10-31T12:52:48.945" v="1575" actId="47"/>
        <pc:sldMkLst>
          <pc:docMk/>
          <pc:sldMk cId="1604196796" sldId="288"/>
        </pc:sldMkLst>
      </pc:sldChg>
      <pc:sldChg chg="modSp mod modAnim">
        <pc:chgData name="LoweryR" userId="d95e7125-c11d-45ad-a9aa-2825f18c9141" providerId="ADAL" clId="{9239BCB3-8CC3-4728-9459-A9CFCC8C65D0}" dt="2021-10-31T13:00:15.033" v="1673"/>
        <pc:sldMkLst>
          <pc:docMk/>
          <pc:sldMk cId="791798275" sldId="291"/>
        </pc:sldMkLst>
        <pc:spChg chg="mod">
          <ac:chgData name="LoweryR" userId="d95e7125-c11d-45ad-a9aa-2825f18c9141" providerId="ADAL" clId="{9239BCB3-8CC3-4728-9459-A9CFCC8C65D0}" dt="2021-10-31T12:53:19.802" v="1577" actId="27636"/>
          <ac:spMkLst>
            <pc:docMk/>
            <pc:sldMk cId="791798275" sldId="291"/>
            <ac:spMk id="5" creationId="{D53CD73F-CA7E-472D-8E73-907ADF2E5621}"/>
          </ac:spMkLst>
        </pc:spChg>
      </pc:sldChg>
      <pc:sldChg chg="modSp mod modAnim">
        <pc:chgData name="LoweryR" userId="d95e7125-c11d-45ad-a9aa-2825f18c9141" providerId="ADAL" clId="{9239BCB3-8CC3-4728-9459-A9CFCC8C65D0}" dt="2021-10-31T13:00:39.267" v="1675"/>
        <pc:sldMkLst>
          <pc:docMk/>
          <pc:sldMk cId="4070808240" sldId="292"/>
        </pc:sldMkLst>
        <pc:spChg chg="mod">
          <ac:chgData name="LoweryR" userId="d95e7125-c11d-45ad-a9aa-2825f18c9141" providerId="ADAL" clId="{9239BCB3-8CC3-4728-9459-A9CFCC8C65D0}" dt="2021-10-30T18:51:16.544" v="577" actId="20577"/>
          <ac:spMkLst>
            <pc:docMk/>
            <pc:sldMk cId="4070808240" sldId="292"/>
            <ac:spMk id="5" creationId="{D53CD73F-CA7E-472D-8E73-907ADF2E5621}"/>
          </ac:spMkLst>
        </pc:spChg>
      </pc:sldChg>
      <pc:sldChg chg="modAnim">
        <pc:chgData name="LoweryR" userId="d95e7125-c11d-45ad-a9aa-2825f18c9141" providerId="ADAL" clId="{9239BCB3-8CC3-4728-9459-A9CFCC8C65D0}" dt="2021-10-31T13:00:46.563" v="1676"/>
        <pc:sldMkLst>
          <pc:docMk/>
          <pc:sldMk cId="1924262513" sldId="293"/>
        </pc:sldMkLst>
      </pc:sldChg>
      <pc:sldChg chg="modSp add del mod">
        <pc:chgData name="LoweryR" userId="d95e7125-c11d-45ad-a9aa-2825f18c9141" providerId="ADAL" clId="{9239BCB3-8CC3-4728-9459-A9CFCC8C65D0}" dt="2021-10-30T21:29:24.641" v="974" actId="47"/>
        <pc:sldMkLst>
          <pc:docMk/>
          <pc:sldMk cId="1597935373" sldId="295"/>
        </pc:sldMkLst>
        <pc:spChg chg="mod">
          <ac:chgData name="LoweryR" userId="d95e7125-c11d-45ad-a9aa-2825f18c9141" providerId="ADAL" clId="{9239BCB3-8CC3-4728-9459-A9CFCC8C65D0}" dt="2021-10-30T18:48:10.757" v="252" actId="20577"/>
          <ac:spMkLst>
            <pc:docMk/>
            <pc:sldMk cId="1597935373" sldId="295"/>
            <ac:spMk id="7" creationId="{F25BB9EE-EEA4-49AC-A12A-E81E304B91A5}"/>
          </ac:spMkLst>
        </pc:spChg>
      </pc:sldChg>
      <pc:sldChg chg="modSp add mod modAnim">
        <pc:chgData name="LoweryR" userId="d95e7125-c11d-45ad-a9aa-2825f18c9141" providerId="ADAL" clId="{9239BCB3-8CC3-4728-9459-A9CFCC8C65D0}" dt="2021-10-31T12:56:51.792" v="1593"/>
        <pc:sldMkLst>
          <pc:docMk/>
          <pc:sldMk cId="1274585871" sldId="296"/>
        </pc:sldMkLst>
        <pc:spChg chg="mod">
          <ac:chgData name="LoweryR" userId="d95e7125-c11d-45ad-a9aa-2825f18c9141" providerId="ADAL" clId="{9239BCB3-8CC3-4728-9459-A9CFCC8C65D0}" dt="2021-10-30T21:27:20.197" v="729" actId="20577"/>
          <ac:spMkLst>
            <pc:docMk/>
            <pc:sldMk cId="1274585871" sldId="296"/>
            <ac:spMk id="5" creationId="{D53CD73F-CA7E-472D-8E73-907ADF2E5621}"/>
          </ac:spMkLst>
        </pc:spChg>
      </pc:sldChg>
      <pc:sldChg chg="addSp modSp add mod ord modAnim">
        <pc:chgData name="LoweryR" userId="d95e7125-c11d-45ad-a9aa-2825f18c9141" providerId="ADAL" clId="{9239BCB3-8CC3-4728-9459-A9CFCC8C65D0}" dt="2021-10-31T12:56:44.239" v="1592"/>
        <pc:sldMkLst>
          <pc:docMk/>
          <pc:sldMk cId="3329201039" sldId="297"/>
        </pc:sldMkLst>
        <pc:spChg chg="mod">
          <ac:chgData name="LoweryR" userId="d95e7125-c11d-45ad-a9aa-2825f18c9141" providerId="ADAL" clId="{9239BCB3-8CC3-4728-9459-A9CFCC8C65D0}" dt="2021-10-30T21:24:38.287" v="677" actId="20577"/>
          <ac:spMkLst>
            <pc:docMk/>
            <pc:sldMk cId="3329201039" sldId="297"/>
            <ac:spMk id="5" creationId="{D53CD73F-CA7E-472D-8E73-907ADF2E5621}"/>
          </ac:spMkLst>
        </pc:spChg>
        <pc:spChg chg="add mod">
          <ac:chgData name="LoweryR" userId="d95e7125-c11d-45ad-a9aa-2825f18c9141" providerId="ADAL" clId="{9239BCB3-8CC3-4728-9459-A9CFCC8C65D0}" dt="2021-10-30T21:26:41.845" v="687" actId="14100"/>
          <ac:spMkLst>
            <pc:docMk/>
            <pc:sldMk cId="3329201039" sldId="297"/>
            <ac:spMk id="6" creationId="{85DA7AE9-F186-4EBB-91CF-95B814846D12}"/>
          </ac:spMkLst>
        </pc:spChg>
      </pc:sldChg>
      <pc:sldChg chg="addSp modSp add">
        <pc:chgData name="LoweryR" userId="d95e7125-c11d-45ad-a9aa-2825f18c9141" providerId="ADAL" clId="{9239BCB3-8CC3-4728-9459-A9CFCC8C65D0}" dt="2021-10-30T21:27:36.696" v="731"/>
        <pc:sldMkLst>
          <pc:docMk/>
          <pc:sldMk cId="1141599492" sldId="298"/>
        </pc:sldMkLst>
        <pc:spChg chg="add mod">
          <ac:chgData name="LoweryR" userId="d95e7125-c11d-45ad-a9aa-2825f18c9141" providerId="ADAL" clId="{9239BCB3-8CC3-4728-9459-A9CFCC8C65D0}" dt="2021-10-30T21:27:36.696" v="731"/>
          <ac:spMkLst>
            <pc:docMk/>
            <pc:sldMk cId="1141599492" sldId="298"/>
            <ac:spMk id="6" creationId="{33058B29-4504-45DE-9712-A83E7134BEAC}"/>
          </ac:spMkLst>
        </pc:spChg>
      </pc:sldChg>
      <pc:sldChg chg="modSp new mod modAnim">
        <pc:chgData name="LoweryR" userId="d95e7125-c11d-45ad-a9aa-2825f18c9141" providerId="ADAL" clId="{9239BCB3-8CC3-4728-9459-A9CFCC8C65D0}" dt="2021-10-31T12:57:06.658" v="1595"/>
        <pc:sldMkLst>
          <pc:docMk/>
          <pc:sldMk cId="3984141011" sldId="299"/>
        </pc:sldMkLst>
        <pc:spChg chg="mod">
          <ac:chgData name="LoweryR" userId="d95e7125-c11d-45ad-a9aa-2825f18c9141" providerId="ADAL" clId="{9239BCB3-8CC3-4728-9459-A9CFCC8C65D0}" dt="2021-10-30T21:27:54.697" v="743" actId="20577"/>
          <ac:spMkLst>
            <pc:docMk/>
            <pc:sldMk cId="3984141011" sldId="299"/>
            <ac:spMk id="2" creationId="{9E1FE269-C900-4BE2-92C1-F68DC3A44D88}"/>
          </ac:spMkLst>
        </pc:spChg>
        <pc:spChg chg="mod">
          <ac:chgData name="LoweryR" userId="d95e7125-c11d-45ad-a9aa-2825f18c9141" providerId="ADAL" clId="{9239BCB3-8CC3-4728-9459-A9CFCC8C65D0}" dt="2021-10-30T21:29:21.109" v="973" actId="20577"/>
          <ac:spMkLst>
            <pc:docMk/>
            <pc:sldMk cId="3984141011" sldId="299"/>
            <ac:spMk id="3" creationId="{D6AD5C63-0B13-4D84-833A-4788CCAEE889}"/>
          </ac:spMkLst>
        </pc:spChg>
      </pc:sldChg>
      <pc:sldChg chg="modSp add mod">
        <pc:chgData name="LoweryR" userId="d95e7125-c11d-45ad-a9aa-2825f18c9141" providerId="ADAL" clId="{9239BCB3-8CC3-4728-9459-A9CFCC8C65D0}" dt="2021-10-31T11:37:45.213" v="980"/>
        <pc:sldMkLst>
          <pc:docMk/>
          <pc:sldMk cId="233060678" sldId="300"/>
        </pc:sldMkLst>
        <pc:spChg chg="mod">
          <ac:chgData name="LoweryR" userId="d95e7125-c11d-45ad-a9aa-2825f18c9141" providerId="ADAL" clId="{9239BCB3-8CC3-4728-9459-A9CFCC8C65D0}" dt="2021-10-31T11:37:45.213" v="980"/>
          <ac:spMkLst>
            <pc:docMk/>
            <pc:sldMk cId="233060678" sldId="300"/>
            <ac:spMk id="5" creationId="{D53CD73F-CA7E-472D-8E73-907ADF2E5621}"/>
          </ac:spMkLst>
        </pc:spChg>
      </pc:sldChg>
      <pc:sldChg chg="modSp add mod modAnim">
        <pc:chgData name="LoweryR" userId="d95e7125-c11d-45ad-a9aa-2825f18c9141" providerId="ADAL" clId="{9239BCB3-8CC3-4728-9459-A9CFCC8C65D0}" dt="2021-10-31T12:55:39.236" v="1586"/>
        <pc:sldMkLst>
          <pc:docMk/>
          <pc:sldMk cId="3169514325" sldId="301"/>
        </pc:sldMkLst>
        <pc:spChg chg="mod">
          <ac:chgData name="LoweryR" userId="d95e7125-c11d-45ad-a9aa-2825f18c9141" providerId="ADAL" clId="{9239BCB3-8CC3-4728-9459-A9CFCC8C65D0}" dt="2021-10-31T12:19:13.930" v="1263" actId="5793"/>
          <ac:spMkLst>
            <pc:docMk/>
            <pc:sldMk cId="3169514325" sldId="301"/>
            <ac:spMk id="5" creationId="{D53CD73F-CA7E-472D-8E73-907ADF2E5621}"/>
          </ac:spMkLst>
        </pc:spChg>
      </pc:sldChg>
      <pc:sldChg chg="addSp modSp add mod">
        <pc:chgData name="LoweryR" userId="d95e7125-c11d-45ad-a9aa-2825f18c9141" providerId="ADAL" clId="{9239BCB3-8CC3-4728-9459-A9CFCC8C65D0}" dt="2021-10-31T12:19:31.799" v="1274" actId="1076"/>
        <pc:sldMkLst>
          <pc:docMk/>
          <pc:sldMk cId="4251352219" sldId="302"/>
        </pc:sldMkLst>
        <pc:spChg chg="add mod">
          <ac:chgData name="LoweryR" userId="d95e7125-c11d-45ad-a9aa-2825f18c9141" providerId="ADAL" clId="{9239BCB3-8CC3-4728-9459-A9CFCC8C65D0}" dt="2021-10-31T12:19:31.799" v="1274" actId="1076"/>
          <ac:spMkLst>
            <pc:docMk/>
            <pc:sldMk cId="4251352219" sldId="302"/>
            <ac:spMk id="6" creationId="{E4382302-2187-4755-9DC4-343C4AFA123D}"/>
          </ac:spMkLst>
        </pc:spChg>
      </pc:sldChg>
      <pc:sldChg chg="modSp add mod">
        <pc:chgData name="LoweryR" userId="d95e7125-c11d-45ad-a9aa-2825f18c9141" providerId="ADAL" clId="{9239BCB3-8CC3-4728-9459-A9CFCC8C65D0}" dt="2021-10-31T12:20:22.734" v="1277" actId="6549"/>
        <pc:sldMkLst>
          <pc:docMk/>
          <pc:sldMk cId="449803746" sldId="303"/>
        </pc:sldMkLst>
        <pc:spChg chg="mod">
          <ac:chgData name="LoweryR" userId="d95e7125-c11d-45ad-a9aa-2825f18c9141" providerId="ADAL" clId="{9239BCB3-8CC3-4728-9459-A9CFCC8C65D0}" dt="2021-10-31T12:20:22.734" v="1277" actId="6549"/>
          <ac:spMkLst>
            <pc:docMk/>
            <pc:sldMk cId="449803746" sldId="303"/>
            <ac:spMk id="6" creationId="{E4382302-2187-4755-9DC4-343C4AFA123D}"/>
          </ac:spMkLst>
        </pc:spChg>
      </pc:sldChg>
      <pc:sldChg chg="modSp add mod">
        <pc:chgData name="LoweryR" userId="d95e7125-c11d-45ad-a9aa-2825f18c9141" providerId="ADAL" clId="{9239BCB3-8CC3-4728-9459-A9CFCC8C65D0}" dt="2021-10-31T12:45:20.382" v="1478" actId="1076"/>
        <pc:sldMkLst>
          <pc:docMk/>
          <pc:sldMk cId="2439369356" sldId="304"/>
        </pc:sldMkLst>
        <pc:spChg chg="mod">
          <ac:chgData name="LoweryR" userId="d95e7125-c11d-45ad-a9aa-2825f18c9141" providerId="ADAL" clId="{9239BCB3-8CC3-4728-9459-A9CFCC8C65D0}" dt="2021-10-31T12:45:20.382" v="1478" actId="1076"/>
          <ac:spMkLst>
            <pc:docMk/>
            <pc:sldMk cId="2439369356" sldId="304"/>
            <ac:spMk id="6" creationId="{E4382302-2187-4755-9DC4-343C4AFA123D}"/>
          </ac:spMkLst>
        </pc:spChg>
      </pc:sldChg>
      <pc:sldChg chg="modSp add mod">
        <pc:chgData name="LoweryR" userId="d95e7125-c11d-45ad-a9aa-2825f18c9141" providerId="ADAL" clId="{9239BCB3-8CC3-4728-9459-A9CFCC8C65D0}" dt="2021-10-31T12:24:37.172" v="1287" actId="14100"/>
        <pc:sldMkLst>
          <pc:docMk/>
          <pc:sldMk cId="236844685" sldId="305"/>
        </pc:sldMkLst>
        <pc:spChg chg="mod">
          <ac:chgData name="LoweryR" userId="d95e7125-c11d-45ad-a9aa-2825f18c9141" providerId="ADAL" clId="{9239BCB3-8CC3-4728-9459-A9CFCC8C65D0}" dt="2021-10-31T12:24:37.172" v="1287" actId="14100"/>
          <ac:spMkLst>
            <pc:docMk/>
            <pc:sldMk cId="236844685" sldId="305"/>
            <ac:spMk id="6" creationId="{E4382302-2187-4755-9DC4-343C4AFA123D}"/>
          </ac:spMkLst>
        </pc:spChg>
      </pc:sldChg>
      <pc:sldChg chg="delSp modSp add mod">
        <pc:chgData name="LoweryR" userId="d95e7125-c11d-45ad-a9aa-2825f18c9141" providerId="ADAL" clId="{9239BCB3-8CC3-4728-9459-A9CFCC8C65D0}" dt="2021-10-31T12:55:58.506" v="1587" actId="20577"/>
        <pc:sldMkLst>
          <pc:docMk/>
          <pc:sldMk cId="3586170061" sldId="306"/>
        </pc:sldMkLst>
        <pc:spChg chg="mod">
          <ac:chgData name="LoweryR" userId="d95e7125-c11d-45ad-a9aa-2825f18c9141" providerId="ADAL" clId="{9239BCB3-8CC3-4728-9459-A9CFCC8C65D0}" dt="2021-10-31T12:55:58.506" v="1587" actId="20577"/>
          <ac:spMkLst>
            <pc:docMk/>
            <pc:sldMk cId="3586170061" sldId="306"/>
            <ac:spMk id="5" creationId="{D53CD73F-CA7E-472D-8E73-907ADF2E5621}"/>
          </ac:spMkLst>
        </pc:spChg>
        <pc:spChg chg="del">
          <ac:chgData name="LoweryR" userId="d95e7125-c11d-45ad-a9aa-2825f18c9141" providerId="ADAL" clId="{9239BCB3-8CC3-4728-9459-A9CFCC8C65D0}" dt="2021-10-31T12:25:04.198" v="1291" actId="478"/>
          <ac:spMkLst>
            <pc:docMk/>
            <pc:sldMk cId="3586170061" sldId="306"/>
            <ac:spMk id="6" creationId="{E4382302-2187-4755-9DC4-343C4AFA123D}"/>
          </ac:spMkLst>
        </pc:spChg>
      </pc:sldChg>
      <pc:sldChg chg="addSp modSp add mod modAnim">
        <pc:chgData name="LoweryR" userId="d95e7125-c11d-45ad-a9aa-2825f18c9141" providerId="ADAL" clId="{9239BCB3-8CC3-4728-9459-A9CFCC8C65D0}" dt="2021-10-31T12:55:13.738" v="1584"/>
        <pc:sldMkLst>
          <pc:docMk/>
          <pc:sldMk cId="1267397604" sldId="307"/>
        </pc:sldMkLst>
        <pc:spChg chg="mod">
          <ac:chgData name="LoweryR" userId="d95e7125-c11d-45ad-a9aa-2825f18c9141" providerId="ADAL" clId="{9239BCB3-8CC3-4728-9459-A9CFCC8C65D0}" dt="2021-10-31T12:41:02.744" v="1464" actId="20577"/>
          <ac:spMkLst>
            <pc:docMk/>
            <pc:sldMk cId="1267397604" sldId="307"/>
            <ac:spMk id="5" creationId="{D53CD73F-CA7E-472D-8E73-907ADF2E5621}"/>
          </ac:spMkLst>
        </pc:spChg>
        <pc:spChg chg="add mod">
          <ac:chgData name="LoweryR" userId="d95e7125-c11d-45ad-a9aa-2825f18c9141" providerId="ADAL" clId="{9239BCB3-8CC3-4728-9459-A9CFCC8C65D0}" dt="2021-10-31T12:43:59.058" v="1468" actId="20577"/>
          <ac:spMkLst>
            <pc:docMk/>
            <pc:sldMk cId="1267397604" sldId="307"/>
            <ac:spMk id="6" creationId="{EABC48B0-29C9-44FB-B3FC-08837D2C0C95}"/>
          </ac:spMkLst>
        </pc:spChg>
        <pc:spChg chg="add mod">
          <ac:chgData name="LoweryR" userId="d95e7125-c11d-45ad-a9aa-2825f18c9141" providerId="ADAL" clId="{9239BCB3-8CC3-4728-9459-A9CFCC8C65D0}" dt="2021-10-31T12:44:14.584" v="1477" actId="5793"/>
          <ac:spMkLst>
            <pc:docMk/>
            <pc:sldMk cId="1267397604" sldId="307"/>
            <ac:spMk id="7" creationId="{1034CCE2-3B27-47F8-9113-B21A8D6E89ED}"/>
          </ac:spMkLst>
        </pc:spChg>
      </pc:sldChg>
      <pc:sldChg chg="modSp new mod modAnim">
        <pc:chgData name="LoweryR" userId="d95e7125-c11d-45ad-a9aa-2825f18c9141" providerId="ADAL" clId="{9239BCB3-8CC3-4728-9459-A9CFCC8C65D0}" dt="2021-10-31T12:57:37.548" v="1598"/>
        <pc:sldMkLst>
          <pc:docMk/>
          <pc:sldMk cId="1614006254" sldId="308"/>
        </pc:sldMkLst>
        <pc:spChg chg="mod">
          <ac:chgData name="LoweryR" userId="d95e7125-c11d-45ad-a9aa-2825f18c9141" providerId="ADAL" clId="{9239BCB3-8CC3-4728-9459-A9CFCC8C65D0}" dt="2021-10-31T12:57:23.947" v="1596"/>
          <ac:spMkLst>
            <pc:docMk/>
            <pc:sldMk cId="1614006254" sldId="308"/>
            <ac:spMk id="2" creationId="{A7DC8D50-700D-44C6-B845-CA2DF070315B}"/>
          </ac:spMkLst>
        </pc:spChg>
        <pc:spChg chg="mod">
          <ac:chgData name="LoweryR" userId="d95e7125-c11d-45ad-a9aa-2825f18c9141" providerId="ADAL" clId="{9239BCB3-8CC3-4728-9459-A9CFCC8C65D0}" dt="2021-10-31T12:48:45.335" v="1515" actId="20577"/>
          <ac:spMkLst>
            <pc:docMk/>
            <pc:sldMk cId="1614006254" sldId="308"/>
            <ac:spMk id="3" creationId="{1FDBD236-A2C3-4044-B0E9-48AB5C9E134C}"/>
          </ac:spMkLst>
        </pc:spChg>
      </pc:sldChg>
      <pc:sldChg chg="modSp add mod modAnim">
        <pc:chgData name="LoweryR" userId="d95e7125-c11d-45ad-a9aa-2825f18c9141" providerId="ADAL" clId="{9239BCB3-8CC3-4728-9459-A9CFCC8C65D0}" dt="2021-10-31T13:08:34.330" v="1678" actId="20577"/>
        <pc:sldMkLst>
          <pc:docMk/>
          <pc:sldMk cId="1578666677" sldId="309"/>
        </pc:sldMkLst>
        <pc:spChg chg="mod">
          <ac:chgData name="LoweryR" userId="d95e7125-c11d-45ad-a9aa-2825f18c9141" providerId="ADAL" clId="{9239BCB3-8CC3-4728-9459-A9CFCC8C65D0}" dt="2021-10-31T12:57:48.488" v="1599"/>
          <ac:spMkLst>
            <pc:docMk/>
            <pc:sldMk cId="1578666677" sldId="309"/>
            <ac:spMk id="2" creationId="{A7DC8D50-700D-44C6-B845-CA2DF070315B}"/>
          </ac:spMkLst>
        </pc:spChg>
        <pc:spChg chg="mod">
          <ac:chgData name="LoweryR" userId="d95e7125-c11d-45ad-a9aa-2825f18c9141" providerId="ADAL" clId="{9239BCB3-8CC3-4728-9459-A9CFCC8C65D0}" dt="2021-10-31T13:08:34.330" v="1678" actId="20577"/>
          <ac:spMkLst>
            <pc:docMk/>
            <pc:sldMk cId="1578666677" sldId="309"/>
            <ac:spMk id="3" creationId="{1FDBD236-A2C3-4044-B0E9-48AB5C9E134C}"/>
          </ac:spMkLst>
        </pc:spChg>
      </pc:sldChg>
      <pc:sldChg chg="modSp add mod modAnim">
        <pc:chgData name="LoweryR" userId="d95e7125-c11d-45ad-a9aa-2825f18c9141" providerId="ADAL" clId="{9239BCB3-8CC3-4728-9459-A9CFCC8C65D0}" dt="2021-10-31T13:09:21.783" v="1734" actId="20577"/>
        <pc:sldMkLst>
          <pc:docMk/>
          <pc:sldMk cId="3640051080" sldId="310"/>
        </pc:sldMkLst>
        <pc:spChg chg="mod">
          <ac:chgData name="LoweryR" userId="d95e7125-c11d-45ad-a9aa-2825f18c9141" providerId="ADAL" clId="{9239BCB3-8CC3-4728-9459-A9CFCC8C65D0}" dt="2021-10-31T13:09:21.783" v="1734" actId="20577"/>
          <ac:spMkLst>
            <pc:docMk/>
            <pc:sldMk cId="3640051080" sldId="310"/>
            <ac:spMk id="5" creationId="{D53CD73F-CA7E-472D-8E73-907ADF2E5621}"/>
          </ac:spMkLst>
        </pc:spChg>
      </pc:sldChg>
      <pc:sldChg chg="modSp add mod modAnim">
        <pc:chgData name="LoweryR" userId="d95e7125-c11d-45ad-a9aa-2825f18c9141" providerId="ADAL" clId="{9239BCB3-8CC3-4728-9459-A9CFCC8C65D0}" dt="2021-10-31T12:59:40.622" v="1671" actId="20577"/>
        <pc:sldMkLst>
          <pc:docMk/>
          <pc:sldMk cId="1904618972" sldId="311"/>
        </pc:sldMkLst>
        <pc:spChg chg="mod">
          <ac:chgData name="LoweryR" userId="d95e7125-c11d-45ad-a9aa-2825f18c9141" providerId="ADAL" clId="{9239BCB3-8CC3-4728-9459-A9CFCC8C65D0}" dt="2021-10-31T12:59:40.622" v="1671" actId="20577"/>
          <ac:spMkLst>
            <pc:docMk/>
            <pc:sldMk cId="1904618972" sldId="311"/>
            <ac:spMk id="5" creationId="{D53CD73F-CA7E-472D-8E73-907ADF2E562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93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931384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915171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3E832-752A-41AD-BA7C-0DDE8EE6D25F}"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E6520-EFB0-44AA-B996-97D87C5882E4}" type="slidenum">
              <a:rPr lang="en-US" smtClean="0"/>
              <a:t>‹#›</a:t>
            </a:fld>
            <a:endParaRPr lang="en-US"/>
          </a:p>
        </p:txBody>
      </p:sp>
    </p:spTree>
    <p:extLst>
      <p:ext uri="{BB962C8B-B14F-4D97-AF65-F5344CB8AC3E}">
        <p14:creationId xmlns:p14="http://schemas.microsoft.com/office/powerpoint/2010/main" val="410455486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907303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93B33-42F5-4FE4-AC97-486C29E41A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36D70E5-FC0E-421E-A46D-DA736A60B0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009E1C1-AD63-48B5-B545-3FB0DC7A4FF8}"/>
              </a:ext>
            </a:extLst>
          </p:cNvPr>
          <p:cNvSpPr>
            <a:spLocks noGrp="1"/>
          </p:cNvSpPr>
          <p:nvPr>
            <p:ph type="dt" sz="half" idx="10"/>
          </p:nvPr>
        </p:nvSpPr>
        <p:spPr/>
        <p:txBody>
          <a:bodyPr/>
          <a:lstStyle/>
          <a:p>
            <a:fld id="{DDB3E832-752A-41AD-BA7C-0DDE8EE6D25F}" type="datetimeFigureOut">
              <a:rPr lang="en-US" smtClean="0"/>
              <a:t>11/4/2021</a:t>
            </a:fld>
            <a:endParaRPr lang="en-US"/>
          </a:p>
        </p:txBody>
      </p:sp>
      <p:sp>
        <p:nvSpPr>
          <p:cNvPr id="5" name="Footer Placeholder 4">
            <a:extLst>
              <a:ext uri="{FF2B5EF4-FFF2-40B4-BE49-F238E27FC236}">
                <a16:creationId xmlns:a16="http://schemas.microsoft.com/office/drawing/2014/main" xmlns="" id="{C8D7F593-F60A-434A-807B-BDA79BB97D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D437855-87F7-4E95-A99E-C38DE24A9E31}"/>
              </a:ext>
            </a:extLst>
          </p:cNvPr>
          <p:cNvSpPr>
            <a:spLocks noGrp="1"/>
          </p:cNvSpPr>
          <p:nvPr>
            <p:ph type="sldNum" sz="quarter" idx="12"/>
          </p:nvPr>
        </p:nvSpPr>
        <p:spPr/>
        <p:txBody>
          <a:bodyPr/>
          <a:lstStyle/>
          <a:p>
            <a:fld id="{99EE6520-EFB0-44AA-B996-97D87C5882E4}" type="slidenum">
              <a:rPr lang="en-US" smtClean="0"/>
              <a:t>‹#›</a:t>
            </a:fld>
            <a:endParaRPr lang="en-US"/>
          </a:p>
        </p:txBody>
      </p:sp>
    </p:spTree>
    <p:extLst>
      <p:ext uri="{BB962C8B-B14F-4D97-AF65-F5344CB8AC3E}">
        <p14:creationId xmlns:p14="http://schemas.microsoft.com/office/powerpoint/2010/main" val="4048975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3E832-752A-41AD-BA7C-0DDE8EE6D25F}"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E6520-EFB0-44AA-B996-97D87C5882E4}" type="slidenum">
              <a:rPr lang="en-US" smtClean="0"/>
              <a:t>‹#›</a:t>
            </a:fld>
            <a:endParaRPr lang="en-US"/>
          </a:p>
        </p:txBody>
      </p:sp>
    </p:spTree>
    <p:extLst>
      <p:ext uri="{BB962C8B-B14F-4D97-AF65-F5344CB8AC3E}">
        <p14:creationId xmlns:p14="http://schemas.microsoft.com/office/powerpoint/2010/main" val="3245770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ref.ly/logosres/nasbdict?ref=GreekStrongs.4073&amp;off=1&amp;ctx=+~4073.+%CF%80%CE%B5%CC%81%CF%84%CF%81%CE%B1+petra;+a+prim.+word;+a+(la" TargetMode="External"/><Relationship Id="rId2" Type="http://schemas.openxmlformats.org/officeDocument/2006/relationships/hyperlink" Target="https://ref.ly/logosres/dblgreek?ref=DBLGreek.DBLG+4377&amp;off=331&amp;ctx=+%E2%89%A1+Str+4075%E2%80%94LN+2.22+~rocky+ground,+often+"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645A7901-55D7-4DF1-AA8A-52E8D011D397}"/>
              </a:ext>
            </a:extLst>
          </p:cNvPr>
          <p:cNvSpPr>
            <a:spLocks noGrp="1"/>
          </p:cNvSpPr>
          <p:nvPr>
            <p:ph type="ctrTitle"/>
          </p:nvPr>
        </p:nvSpPr>
        <p:spPr>
          <a:xfrm>
            <a:off x="566057" y="1231220"/>
            <a:ext cx="8599714" cy="2387600"/>
          </a:xfrm>
        </p:spPr>
        <p:txBody>
          <a:bodyPr/>
          <a:lstStyle/>
          <a:p>
            <a:r>
              <a:rPr lang="en-US" dirty="0"/>
              <a:t>Matthew 16</a:t>
            </a:r>
          </a:p>
        </p:txBody>
      </p:sp>
      <p:sp>
        <p:nvSpPr>
          <p:cNvPr id="10" name="Subtitle 2">
            <a:extLst>
              <a:ext uri="{FF2B5EF4-FFF2-40B4-BE49-F238E27FC236}">
                <a16:creationId xmlns:a16="http://schemas.microsoft.com/office/drawing/2014/main" xmlns="" id="{04EE92E3-69A4-4848-8305-58D24B764BAC}"/>
              </a:ext>
            </a:extLst>
          </p:cNvPr>
          <p:cNvSpPr>
            <a:spLocks noGrp="1"/>
          </p:cNvSpPr>
          <p:nvPr>
            <p:ph type="subTitle" idx="1"/>
          </p:nvPr>
        </p:nvSpPr>
        <p:spPr>
          <a:xfrm>
            <a:off x="566057" y="3710895"/>
            <a:ext cx="8599714" cy="1655762"/>
          </a:xfrm>
        </p:spPr>
        <p:txBody>
          <a:bodyPr/>
          <a:lstStyle/>
          <a:p>
            <a:r>
              <a:rPr lang="en-US" dirty="0"/>
              <a:t>The Cost of Discipleship</a:t>
            </a:r>
          </a:p>
        </p:txBody>
      </p:sp>
    </p:spTree>
    <p:extLst>
      <p:ext uri="{BB962C8B-B14F-4D97-AF65-F5344CB8AC3E}">
        <p14:creationId xmlns:p14="http://schemas.microsoft.com/office/powerpoint/2010/main" val="134696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a:p>
            <a:r>
              <a:rPr lang="en-US" altLang="en-US" sz="3600" dirty="0"/>
              <a:t>Jesus gives us real authority and power in the church</a:t>
            </a:r>
          </a:p>
          <a:p>
            <a:r>
              <a:rPr lang="en-US" altLang="en-US" sz="3600" dirty="0"/>
              <a:t>Gates of hades (death) cannot withstand?  </a:t>
            </a:r>
          </a:p>
          <a:p>
            <a:pPr lvl="1"/>
            <a:r>
              <a:rPr lang="en-US" altLang="en-US" sz="3000" dirty="0"/>
              <a:t>The true enemy of the church is spiritual death</a:t>
            </a:r>
          </a:p>
          <a:p>
            <a:pPr lvl="1"/>
            <a:r>
              <a:rPr lang="en-US" altLang="en-US" sz="3000" dirty="0"/>
              <a:t>Spiritual Death= Separation from God (Gen 2:17)</a:t>
            </a:r>
          </a:p>
          <a:p>
            <a:pPr marL="457200" lvl="1" indent="0">
              <a:buNone/>
            </a:pPr>
            <a:endParaRPr lang="en-US" altLang="en-US" sz="3000" dirty="0"/>
          </a:p>
        </p:txBody>
      </p:sp>
    </p:spTree>
    <p:extLst>
      <p:ext uri="{BB962C8B-B14F-4D97-AF65-F5344CB8AC3E}">
        <p14:creationId xmlns:p14="http://schemas.microsoft.com/office/powerpoint/2010/main" val="31695143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a:p>
            <a:r>
              <a:rPr lang="en-US" altLang="en-US" sz="3600" dirty="0"/>
              <a:t>Jesus gives us real authority and power in the church</a:t>
            </a:r>
          </a:p>
          <a:p>
            <a:r>
              <a:rPr lang="en-US" altLang="en-US" sz="3600" dirty="0"/>
              <a:t>Gates of hades (death) cannot withstand?  </a:t>
            </a:r>
          </a:p>
          <a:p>
            <a:pPr lvl="1"/>
            <a:r>
              <a:rPr lang="en-US" altLang="en-US" sz="3000" dirty="0"/>
              <a:t>The true enemy of the church is spiritual death</a:t>
            </a:r>
          </a:p>
          <a:p>
            <a:pPr lvl="1"/>
            <a:r>
              <a:rPr lang="en-US" altLang="en-US" sz="3000" dirty="0"/>
              <a:t>Spiritual Death= Separation from God (Gen 2:17)</a:t>
            </a:r>
          </a:p>
          <a:p>
            <a:pPr marL="457200" lvl="1" indent="0">
              <a:buNone/>
            </a:pPr>
            <a:endParaRPr lang="en-US" altLang="en-US" sz="3000" dirty="0"/>
          </a:p>
        </p:txBody>
      </p:sp>
      <p:sp>
        <p:nvSpPr>
          <p:cNvPr id="6" name="TextBox 5">
            <a:extLst>
              <a:ext uri="{FF2B5EF4-FFF2-40B4-BE49-F238E27FC236}">
                <a16:creationId xmlns:a16="http://schemas.microsoft.com/office/drawing/2014/main" xmlns="" id="{E4382302-2187-4755-9DC4-343C4AFA123D}"/>
              </a:ext>
            </a:extLst>
          </p:cNvPr>
          <p:cNvSpPr txBox="1"/>
          <p:nvPr/>
        </p:nvSpPr>
        <p:spPr>
          <a:xfrm>
            <a:off x="272143" y="636293"/>
            <a:ext cx="7756879" cy="452431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3200" b="1" dirty="0">
                <a:effectLst/>
              </a:rPr>
              <a:t>Isaiah 25:8–9 (NIV) — </a:t>
            </a:r>
            <a:r>
              <a:rPr lang="en-US" sz="3200" b="1" u="none" strike="noStrike" dirty="0">
                <a:effectLst/>
              </a:rPr>
              <a:t>8</a:t>
            </a:r>
            <a:r>
              <a:rPr lang="en-US" sz="3200" u="none" strike="noStrike" dirty="0">
                <a:effectLst/>
              </a:rPr>
              <a:t> </a:t>
            </a:r>
            <a:r>
              <a:rPr lang="en-US" sz="3200" dirty="0"/>
              <a:t>he will swallow up death forever. The Sovereign </a:t>
            </a:r>
            <a:r>
              <a:rPr lang="en-US" sz="3200" cap="small" dirty="0">
                <a:effectLst/>
              </a:rPr>
              <a:t>Lord</a:t>
            </a:r>
            <a:r>
              <a:rPr lang="en-US" sz="3200" dirty="0"/>
              <a:t> will wipe away the tears from all faces; he will remove his people’s disgrace from all the earth. The </a:t>
            </a:r>
            <a:r>
              <a:rPr lang="en-US" sz="3200" cap="small" dirty="0">
                <a:effectLst/>
              </a:rPr>
              <a:t>Lord</a:t>
            </a:r>
            <a:r>
              <a:rPr lang="en-US" sz="3200" dirty="0"/>
              <a:t> has spoken. </a:t>
            </a:r>
            <a:r>
              <a:rPr lang="en-US" sz="3200" b="1" u="none" strike="noStrike" dirty="0">
                <a:effectLst/>
              </a:rPr>
              <a:t>9</a:t>
            </a:r>
            <a:r>
              <a:rPr lang="en-US" sz="3200" u="none" strike="noStrike" dirty="0">
                <a:effectLst/>
              </a:rPr>
              <a:t> </a:t>
            </a:r>
            <a:r>
              <a:rPr lang="en-US" sz="3200" dirty="0"/>
              <a:t>In that day they will say, “Surely this is our God; we trusted in him, and he saved us. This is the </a:t>
            </a:r>
            <a:r>
              <a:rPr lang="en-US" sz="3200" cap="small" dirty="0">
                <a:effectLst/>
              </a:rPr>
              <a:t>Lord</a:t>
            </a:r>
            <a:r>
              <a:rPr lang="en-US" sz="3200" dirty="0"/>
              <a:t>, we trusted in him; let us rejoice and be glad in his salvation.” </a:t>
            </a:r>
          </a:p>
        </p:txBody>
      </p:sp>
    </p:spTree>
    <p:extLst>
      <p:ext uri="{BB962C8B-B14F-4D97-AF65-F5344CB8AC3E}">
        <p14:creationId xmlns:p14="http://schemas.microsoft.com/office/powerpoint/2010/main" val="425135221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a:p>
            <a:r>
              <a:rPr lang="en-US" altLang="en-US" sz="3600" dirty="0"/>
              <a:t>Jesus gives us real authority and power in the church</a:t>
            </a:r>
          </a:p>
          <a:p>
            <a:r>
              <a:rPr lang="en-US" altLang="en-US" sz="3600" dirty="0"/>
              <a:t>Gates of hades (death) cannot withstand?  </a:t>
            </a:r>
          </a:p>
          <a:p>
            <a:pPr lvl="1"/>
            <a:r>
              <a:rPr lang="en-US" altLang="en-US" sz="3000" dirty="0"/>
              <a:t>The true enemy of the church is spiritual death</a:t>
            </a:r>
          </a:p>
          <a:p>
            <a:pPr lvl="1"/>
            <a:r>
              <a:rPr lang="en-US" altLang="en-US" sz="3000" dirty="0"/>
              <a:t>Spiritual Death= Separation from God (Gen 2:17)</a:t>
            </a:r>
          </a:p>
          <a:p>
            <a:pPr marL="457200" lvl="1" indent="0">
              <a:buNone/>
            </a:pPr>
            <a:endParaRPr lang="en-US" altLang="en-US" sz="3000" dirty="0"/>
          </a:p>
        </p:txBody>
      </p:sp>
      <p:sp>
        <p:nvSpPr>
          <p:cNvPr id="6" name="TextBox 5">
            <a:extLst>
              <a:ext uri="{FF2B5EF4-FFF2-40B4-BE49-F238E27FC236}">
                <a16:creationId xmlns:a16="http://schemas.microsoft.com/office/drawing/2014/main" xmlns="" id="{E4382302-2187-4755-9DC4-343C4AFA123D}"/>
              </a:ext>
            </a:extLst>
          </p:cNvPr>
          <p:cNvSpPr txBox="1"/>
          <p:nvPr/>
        </p:nvSpPr>
        <p:spPr>
          <a:xfrm>
            <a:off x="272143" y="636293"/>
            <a:ext cx="7756879" cy="5509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3200" b="1" dirty="0">
                <a:effectLst/>
              </a:rPr>
              <a:t>1 Corinthians 15:55–58 (NIV) — </a:t>
            </a:r>
            <a:r>
              <a:rPr lang="en-US" sz="3200" b="1" u="none" strike="noStrike" dirty="0">
                <a:effectLst/>
              </a:rPr>
              <a:t>55</a:t>
            </a:r>
            <a:r>
              <a:rPr lang="en-US" sz="3200" u="none" strike="noStrike" dirty="0">
                <a:effectLst/>
              </a:rPr>
              <a:t> </a:t>
            </a:r>
            <a:r>
              <a:rPr lang="en-US" sz="3200" dirty="0"/>
              <a:t>“Where, O death, is your victory? Where, O death, is your sting?” </a:t>
            </a:r>
            <a:r>
              <a:rPr lang="en-US" sz="3200" b="1" u="none" strike="noStrike" dirty="0">
                <a:effectLst/>
              </a:rPr>
              <a:t>56</a:t>
            </a:r>
            <a:r>
              <a:rPr lang="en-US" sz="3200" u="none" strike="noStrike" dirty="0">
                <a:effectLst/>
              </a:rPr>
              <a:t> </a:t>
            </a:r>
            <a:r>
              <a:rPr lang="en-US" sz="3200" dirty="0"/>
              <a:t>The sting of death is sin, and the power of sin is the law. </a:t>
            </a:r>
            <a:r>
              <a:rPr lang="en-US" sz="3200" b="1" u="none" strike="noStrike" dirty="0">
                <a:effectLst/>
              </a:rPr>
              <a:t>57</a:t>
            </a:r>
            <a:r>
              <a:rPr lang="en-US" sz="3200" u="none" strike="noStrike" dirty="0">
                <a:effectLst/>
              </a:rPr>
              <a:t> </a:t>
            </a:r>
            <a:r>
              <a:rPr lang="en-US" sz="3200" dirty="0"/>
              <a:t>But thanks be to God! He gives us the victory through our Lord Jesus Christ. </a:t>
            </a:r>
            <a:r>
              <a:rPr lang="en-US" sz="3200" b="1" u="none" strike="noStrike" dirty="0">
                <a:effectLst/>
              </a:rPr>
              <a:t>58</a:t>
            </a:r>
            <a:r>
              <a:rPr lang="en-US" sz="3200" u="none" strike="noStrike" dirty="0">
                <a:effectLst/>
              </a:rPr>
              <a:t> </a:t>
            </a:r>
            <a:r>
              <a:rPr lang="en-US" sz="3200" dirty="0"/>
              <a:t>Therefore, my dear brothers and sisters, stand firm. Let nothing move you. Always give yourselves fully to the work of the Lord, because you know that your labor in the Lord is not in vain. </a:t>
            </a:r>
          </a:p>
        </p:txBody>
      </p:sp>
    </p:spTree>
    <p:extLst>
      <p:ext uri="{BB962C8B-B14F-4D97-AF65-F5344CB8AC3E}">
        <p14:creationId xmlns:p14="http://schemas.microsoft.com/office/powerpoint/2010/main" val="44980374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a:p>
            <a:r>
              <a:rPr lang="en-US" altLang="en-US" sz="3600" dirty="0"/>
              <a:t>Jesus gives us real authority and power in the church</a:t>
            </a:r>
          </a:p>
          <a:p>
            <a:r>
              <a:rPr lang="en-US" altLang="en-US" sz="3600" dirty="0"/>
              <a:t>Gates of hades (death) cannot withstand?  </a:t>
            </a:r>
          </a:p>
          <a:p>
            <a:pPr lvl="1"/>
            <a:r>
              <a:rPr lang="en-US" altLang="en-US" sz="3000" dirty="0"/>
              <a:t>The true enemy of the church is spiritual death</a:t>
            </a:r>
          </a:p>
          <a:p>
            <a:pPr lvl="1"/>
            <a:r>
              <a:rPr lang="en-US" altLang="en-US" sz="3000" dirty="0"/>
              <a:t>Spiritual Death= Separation from God (Gen 2:17)</a:t>
            </a:r>
          </a:p>
          <a:p>
            <a:pPr marL="457200" lvl="1" indent="0">
              <a:buNone/>
            </a:pPr>
            <a:endParaRPr lang="en-US" altLang="en-US" sz="3000" dirty="0"/>
          </a:p>
        </p:txBody>
      </p:sp>
      <p:sp>
        <p:nvSpPr>
          <p:cNvPr id="6" name="TextBox 5">
            <a:extLst>
              <a:ext uri="{FF2B5EF4-FFF2-40B4-BE49-F238E27FC236}">
                <a16:creationId xmlns:a16="http://schemas.microsoft.com/office/drawing/2014/main" xmlns="" id="{E4382302-2187-4755-9DC4-343C4AFA123D}"/>
              </a:ext>
            </a:extLst>
          </p:cNvPr>
          <p:cNvSpPr txBox="1"/>
          <p:nvPr/>
        </p:nvSpPr>
        <p:spPr>
          <a:xfrm>
            <a:off x="160055" y="718884"/>
            <a:ext cx="7756879" cy="25545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4000" b="1" dirty="0">
                <a:effectLst/>
              </a:rPr>
              <a:t>Romans 6:23 (NIV) — </a:t>
            </a:r>
            <a:r>
              <a:rPr lang="en-US" sz="4000" b="1" u="none" strike="noStrike" dirty="0">
                <a:effectLst/>
              </a:rPr>
              <a:t>23</a:t>
            </a:r>
            <a:r>
              <a:rPr lang="en-US" sz="4000" u="none" strike="noStrike" dirty="0">
                <a:effectLst/>
              </a:rPr>
              <a:t> </a:t>
            </a:r>
            <a:r>
              <a:rPr lang="en-US" sz="4000" dirty="0"/>
              <a:t>For the wages of sin is death, but the gift of God is eternal life in Christ Jesus our Lord. </a:t>
            </a:r>
          </a:p>
        </p:txBody>
      </p:sp>
    </p:spTree>
    <p:extLst>
      <p:ext uri="{BB962C8B-B14F-4D97-AF65-F5344CB8AC3E}">
        <p14:creationId xmlns:p14="http://schemas.microsoft.com/office/powerpoint/2010/main" val="243936935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a:p>
            <a:r>
              <a:rPr lang="en-US" altLang="en-US" sz="3600" dirty="0"/>
              <a:t>Jesus gives us real authority and power in the church</a:t>
            </a:r>
          </a:p>
          <a:p>
            <a:r>
              <a:rPr lang="en-US" altLang="en-US" sz="3600" dirty="0"/>
              <a:t>Gates of hades (death) cannot withstand?  </a:t>
            </a:r>
          </a:p>
          <a:p>
            <a:pPr lvl="1"/>
            <a:r>
              <a:rPr lang="en-US" altLang="en-US" sz="3000" dirty="0"/>
              <a:t>The true enemy of the church is spiritual death</a:t>
            </a:r>
          </a:p>
          <a:p>
            <a:pPr lvl="1"/>
            <a:r>
              <a:rPr lang="en-US" altLang="en-US" sz="3000" dirty="0"/>
              <a:t>Spiritual Death= Separation from God (Gen 2:17)</a:t>
            </a:r>
          </a:p>
          <a:p>
            <a:pPr marL="457200" lvl="1" indent="0">
              <a:buNone/>
            </a:pPr>
            <a:endParaRPr lang="en-US" altLang="en-US" sz="3000" dirty="0"/>
          </a:p>
        </p:txBody>
      </p:sp>
      <p:sp>
        <p:nvSpPr>
          <p:cNvPr id="6" name="TextBox 5">
            <a:extLst>
              <a:ext uri="{FF2B5EF4-FFF2-40B4-BE49-F238E27FC236}">
                <a16:creationId xmlns:a16="http://schemas.microsoft.com/office/drawing/2014/main" xmlns="" id="{E4382302-2187-4755-9DC4-343C4AFA123D}"/>
              </a:ext>
            </a:extLst>
          </p:cNvPr>
          <p:cNvSpPr txBox="1"/>
          <p:nvPr/>
        </p:nvSpPr>
        <p:spPr>
          <a:xfrm>
            <a:off x="195452" y="229237"/>
            <a:ext cx="9786256" cy="440120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4000" b="1" dirty="0">
                <a:effectLst/>
              </a:rPr>
              <a:t>Luke 4:18–19 (NIV) — </a:t>
            </a:r>
            <a:r>
              <a:rPr lang="en-US" sz="4000" b="1" u="none" strike="noStrike" dirty="0">
                <a:effectLst/>
              </a:rPr>
              <a:t>18</a:t>
            </a:r>
            <a:r>
              <a:rPr lang="en-US" sz="4000" u="none" strike="noStrike" dirty="0">
                <a:effectLst/>
              </a:rPr>
              <a:t> </a:t>
            </a:r>
            <a:r>
              <a:rPr lang="en-US" sz="4000" dirty="0"/>
              <a:t>“The Spirit of the Lord is on me, because he has anointed me to proclaim good news to the poor. He has sent me to proclaim freedom for the prisoners and recovery of sight for the blind, to set the oppressed free, </a:t>
            </a:r>
            <a:r>
              <a:rPr lang="en-US" sz="4000" b="1" u="none" strike="noStrike" dirty="0">
                <a:effectLst/>
              </a:rPr>
              <a:t>19</a:t>
            </a:r>
            <a:r>
              <a:rPr lang="en-US" sz="4000" u="none" strike="noStrike" dirty="0">
                <a:effectLst/>
              </a:rPr>
              <a:t> </a:t>
            </a:r>
            <a:r>
              <a:rPr lang="en-US" sz="4000" dirty="0"/>
              <a:t>to proclaim the year of the Lord’s favor.” </a:t>
            </a:r>
          </a:p>
        </p:txBody>
      </p:sp>
    </p:spTree>
    <p:extLst>
      <p:ext uri="{BB962C8B-B14F-4D97-AF65-F5344CB8AC3E}">
        <p14:creationId xmlns:p14="http://schemas.microsoft.com/office/powerpoint/2010/main" val="23684468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Gates of hades (death) cannot withstand?  </a:t>
            </a:r>
          </a:p>
          <a:p>
            <a:pPr lvl="1"/>
            <a:r>
              <a:rPr lang="en-US" altLang="en-US" sz="3000" dirty="0"/>
              <a:t>Gates are a defensive structure; we’re supposed to be on offense!!</a:t>
            </a:r>
          </a:p>
          <a:p>
            <a:pPr marL="457200" lvl="1" indent="0">
              <a:buNone/>
            </a:pPr>
            <a:endParaRPr lang="en-US" altLang="en-US" sz="3000" dirty="0"/>
          </a:p>
        </p:txBody>
      </p:sp>
    </p:spTree>
    <p:extLst>
      <p:ext uri="{BB962C8B-B14F-4D97-AF65-F5344CB8AC3E}">
        <p14:creationId xmlns:p14="http://schemas.microsoft.com/office/powerpoint/2010/main" val="358617006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sz="4400" b="1" dirty="0"/>
              <a:t>21</a:t>
            </a:r>
            <a:r>
              <a:rPr lang="en-US" altLang="en-US" sz="4400" dirty="0"/>
              <a:t> From that time Jesus began to show His disciples that He must go to Jerusalem, and suffer many things from the elders and chief priests and scribes, and be killed, and be raised up on the third day.</a:t>
            </a:r>
          </a:p>
          <a:p>
            <a:r>
              <a:rPr lang="en-US" altLang="en-US" b="0" dirty="0"/>
              <a:t>The cost Jesus paid </a:t>
            </a:r>
          </a:p>
        </p:txBody>
      </p:sp>
    </p:spTree>
    <p:extLst>
      <p:ext uri="{BB962C8B-B14F-4D97-AF65-F5344CB8AC3E}">
        <p14:creationId xmlns:p14="http://schemas.microsoft.com/office/powerpoint/2010/main" val="2075067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sz="4800" b="1" dirty="0"/>
              <a:t>22</a:t>
            </a:r>
            <a:r>
              <a:rPr lang="en-US" altLang="en-US" sz="4800" dirty="0"/>
              <a:t> Peter took Him aside and began to rebuke Him, saying, “God forbid </a:t>
            </a:r>
            <a:r>
              <a:rPr lang="en-US" altLang="en-US" sz="4800" i="1" dirty="0"/>
              <a:t>it, </a:t>
            </a:r>
            <a:r>
              <a:rPr lang="en-US" altLang="en-US" sz="4800" dirty="0"/>
              <a:t>Lord! This shall never happen to You.”</a:t>
            </a:r>
          </a:p>
        </p:txBody>
      </p:sp>
    </p:spTree>
    <p:extLst>
      <p:ext uri="{BB962C8B-B14F-4D97-AF65-F5344CB8AC3E}">
        <p14:creationId xmlns:p14="http://schemas.microsoft.com/office/powerpoint/2010/main" val="192155933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sz="4400" b="1" dirty="0"/>
              <a:t>23 </a:t>
            </a:r>
            <a:r>
              <a:rPr lang="en-US" altLang="en-US" sz="4400" dirty="0"/>
              <a:t>But He turned and said to Peter, “Get behind Me, Satan! You are a stumbling block to Me; for you are not setting your mind on God’s interests, but man’s.” </a:t>
            </a:r>
          </a:p>
          <a:p>
            <a:r>
              <a:rPr lang="en-US" altLang="en-US" b="0" dirty="0"/>
              <a:t>Peter is the first to realize Jesus is God and the next thing He does is rebuke Him?</a:t>
            </a:r>
          </a:p>
        </p:txBody>
      </p:sp>
    </p:spTree>
    <p:extLst>
      <p:ext uri="{BB962C8B-B14F-4D97-AF65-F5344CB8AC3E}">
        <p14:creationId xmlns:p14="http://schemas.microsoft.com/office/powerpoint/2010/main" val="974798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Why is Jesus’ response so strong?</a:t>
            </a:r>
          </a:p>
          <a:p>
            <a:pPr lvl="1"/>
            <a:r>
              <a:rPr lang="en-US" altLang="en-US" dirty="0"/>
              <a:t>God’s interests</a:t>
            </a:r>
          </a:p>
          <a:p>
            <a:pPr lvl="2"/>
            <a:r>
              <a:rPr lang="en-US" altLang="en-US" sz="4000" dirty="0"/>
              <a:t>To die for the sins of man, and reconcile all people to Himself</a:t>
            </a:r>
          </a:p>
          <a:p>
            <a:pPr lvl="2"/>
            <a:r>
              <a:rPr lang="en-US" altLang="en-US" sz="4000" dirty="0"/>
              <a:t>This plan had massive eternal goals and consequences</a:t>
            </a:r>
          </a:p>
          <a:p>
            <a:pPr lvl="2"/>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4768166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Context</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lnSpcReduction="10000"/>
          </a:bodyPr>
          <a:lstStyle/>
          <a:p>
            <a:pPr eaLnBrk="1" hangingPunct="1"/>
            <a:r>
              <a:rPr lang="en-US" altLang="en-US" dirty="0"/>
              <a:t>Kingdom Parables (Matt 13)</a:t>
            </a:r>
          </a:p>
          <a:p>
            <a:pPr lvl="1" eaLnBrk="1" hangingPunct="1">
              <a:buFont typeface="Arial" panose="020B0604020202020204" pitchFamily="34" charset="0"/>
              <a:buNone/>
            </a:pPr>
            <a:r>
              <a:rPr lang="en-US" altLang="en-US" dirty="0"/>
              <a:t>-Our citizenship in heaven</a:t>
            </a:r>
          </a:p>
          <a:p>
            <a:pPr eaLnBrk="1" hangingPunct="1"/>
            <a:r>
              <a:rPr lang="en-US" altLang="en-US" dirty="0"/>
              <a:t>The Feeding of the 5,000 (Matt 14)</a:t>
            </a:r>
          </a:p>
          <a:p>
            <a:pPr lvl="1" eaLnBrk="1" hangingPunct="1"/>
            <a:r>
              <a:rPr lang="en-US" altLang="en-US" dirty="0"/>
              <a:t>How God wants us to be included in His work</a:t>
            </a:r>
          </a:p>
          <a:p>
            <a:pPr eaLnBrk="1" hangingPunct="1"/>
            <a:r>
              <a:rPr lang="en-US" altLang="en-US" dirty="0"/>
              <a:t>Matt 16</a:t>
            </a:r>
          </a:p>
          <a:p>
            <a:pPr lvl="1" eaLnBrk="1" hangingPunct="1"/>
            <a:r>
              <a:rPr lang="en-US" altLang="en-US" dirty="0"/>
              <a:t>The price we pay if we do His work</a:t>
            </a:r>
          </a:p>
          <a:p>
            <a:endParaRPr lang="en-US" dirty="0"/>
          </a:p>
        </p:txBody>
      </p:sp>
    </p:spTree>
    <p:extLst>
      <p:ext uri="{BB962C8B-B14F-4D97-AF65-F5344CB8AC3E}">
        <p14:creationId xmlns:p14="http://schemas.microsoft.com/office/powerpoint/2010/main" val="6877267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Why is Jesus’ response so strong?</a:t>
            </a:r>
          </a:p>
          <a:p>
            <a:pPr lvl="1"/>
            <a:r>
              <a:rPr lang="en-US" altLang="en-US" dirty="0"/>
              <a:t>He was probably also sincerely tempted</a:t>
            </a:r>
            <a:endParaRPr lang="en-US" altLang="en-US" sz="4000" dirty="0"/>
          </a:p>
          <a:p>
            <a:pPr marL="914400" lvl="2" indent="0">
              <a:buNone/>
            </a:pPr>
            <a:endParaRPr lang="en-US" altLang="en-US" sz="3200" dirty="0"/>
          </a:p>
          <a:p>
            <a:pPr lvl="2"/>
            <a:endParaRPr lang="en-US" altLang="en-US" dirty="0"/>
          </a:p>
          <a:p>
            <a:endParaRPr lang="en-US" altLang="en-US" dirty="0"/>
          </a:p>
          <a:p>
            <a:endParaRPr lang="en-US" altLang="en-US" dirty="0"/>
          </a:p>
        </p:txBody>
      </p:sp>
      <p:sp>
        <p:nvSpPr>
          <p:cNvPr id="6" name="TextBox 5">
            <a:extLst>
              <a:ext uri="{FF2B5EF4-FFF2-40B4-BE49-F238E27FC236}">
                <a16:creationId xmlns:a16="http://schemas.microsoft.com/office/drawing/2014/main" xmlns="" id="{85DA7AE9-F186-4EBB-91CF-95B814846D12}"/>
              </a:ext>
            </a:extLst>
          </p:cNvPr>
          <p:cNvSpPr txBox="1"/>
          <p:nvPr/>
        </p:nvSpPr>
        <p:spPr>
          <a:xfrm>
            <a:off x="1831749" y="3328942"/>
            <a:ext cx="8633706" cy="286232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3600" b="1" dirty="0">
                <a:effectLst/>
              </a:rPr>
              <a:t>Hebrews 4:15 (NIV) — </a:t>
            </a:r>
            <a:r>
              <a:rPr lang="en-US" sz="3600" b="1" u="none" strike="noStrike" dirty="0">
                <a:effectLst/>
              </a:rPr>
              <a:t>15</a:t>
            </a:r>
            <a:r>
              <a:rPr lang="en-US" sz="3600" u="none" strike="noStrike" dirty="0">
                <a:effectLst/>
              </a:rPr>
              <a:t> </a:t>
            </a:r>
            <a:r>
              <a:rPr lang="en-US" sz="3600" dirty="0"/>
              <a:t>For we do not have a high priest who is unable to empathize with our weaknesses, but we have one who has been tempted in every way, just as we are—yet he did not sin. </a:t>
            </a:r>
          </a:p>
        </p:txBody>
      </p:sp>
    </p:spTree>
    <p:extLst>
      <p:ext uri="{BB962C8B-B14F-4D97-AF65-F5344CB8AC3E}">
        <p14:creationId xmlns:p14="http://schemas.microsoft.com/office/powerpoint/2010/main" val="33292010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Why is Jesus’ response so strong?</a:t>
            </a:r>
          </a:p>
          <a:p>
            <a:pPr lvl="1"/>
            <a:r>
              <a:rPr lang="en-US" altLang="en-US" dirty="0"/>
              <a:t>Peter’s interests</a:t>
            </a:r>
          </a:p>
          <a:p>
            <a:pPr lvl="2"/>
            <a:r>
              <a:rPr lang="en-US" altLang="en-US" sz="4000" dirty="0"/>
              <a:t>To protect his friend, leader, and messiah but in doing so doom all humanity </a:t>
            </a:r>
          </a:p>
          <a:p>
            <a:pPr marL="914400" lvl="2" indent="0">
              <a:buNone/>
            </a:pPr>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12745858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Why is Jesus’ response so strong?</a:t>
            </a:r>
          </a:p>
          <a:p>
            <a:pPr lvl="1"/>
            <a:r>
              <a:rPr lang="en-US" altLang="en-US" dirty="0"/>
              <a:t>Peter’s interests</a:t>
            </a:r>
          </a:p>
          <a:p>
            <a:pPr lvl="2"/>
            <a:r>
              <a:rPr lang="en-US" altLang="en-US" sz="4000" dirty="0"/>
              <a:t>To protect his friend, leader, and messiah but in doing so doom all humanity </a:t>
            </a:r>
          </a:p>
          <a:p>
            <a:pPr marL="914400" lvl="2" indent="0">
              <a:buNone/>
            </a:pPr>
            <a:endParaRPr lang="en-US" altLang="en-US" sz="3200" dirty="0"/>
          </a:p>
          <a:p>
            <a:pPr lvl="2"/>
            <a:endParaRPr lang="en-US" altLang="en-US" dirty="0"/>
          </a:p>
          <a:p>
            <a:endParaRPr lang="en-US" altLang="en-US" dirty="0"/>
          </a:p>
          <a:p>
            <a:endParaRPr lang="en-US" altLang="en-US" dirty="0"/>
          </a:p>
        </p:txBody>
      </p:sp>
      <p:sp>
        <p:nvSpPr>
          <p:cNvPr id="6" name="TextBox 5">
            <a:extLst>
              <a:ext uri="{FF2B5EF4-FFF2-40B4-BE49-F238E27FC236}">
                <a16:creationId xmlns:a16="http://schemas.microsoft.com/office/drawing/2014/main" xmlns="" id="{33058B29-4504-45DE-9712-A83E7134BEAC}"/>
              </a:ext>
            </a:extLst>
          </p:cNvPr>
          <p:cNvSpPr txBox="1"/>
          <p:nvPr/>
        </p:nvSpPr>
        <p:spPr>
          <a:xfrm>
            <a:off x="272143" y="1597024"/>
            <a:ext cx="7696200" cy="21236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en-US" sz="4400" dirty="0"/>
              <a:t>Part of the cost of discipleship is incurring personal loss for the benefit of others</a:t>
            </a:r>
          </a:p>
        </p:txBody>
      </p:sp>
    </p:spTree>
    <p:extLst>
      <p:ext uri="{BB962C8B-B14F-4D97-AF65-F5344CB8AC3E}">
        <p14:creationId xmlns:p14="http://schemas.microsoft.com/office/powerpoint/2010/main" val="1141599492"/>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FE269-C900-4BE2-92C1-F68DC3A44D88}"/>
              </a:ext>
            </a:extLst>
          </p:cNvPr>
          <p:cNvSpPr>
            <a:spLocks noGrp="1"/>
          </p:cNvSpPr>
          <p:nvPr>
            <p:ph type="title"/>
          </p:nvPr>
        </p:nvSpPr>
        <p:spPr/>
        <p:txBody>
          <a:bodyPr/>
          <a:lstStyle/>
          <a:p>
            <a:r>
              <a:rPr lang="en-US" dirty="0"/>
              <a:t>Matthew 16</a:t>
            </a:r>
          </a:p>
        </p:txBody>
      </p:sp>
      <p:sp>
        <p:nvSpPr>
          <p:cNvPr id="3" name="Content Placeholder 2">
            <a:extLst>
              <a:ext uri="{FF2B5EF4-FFF2-40B4-BE49-F238E27FC236}">
                <a16:creationId xmlns:a16="http://schemas.microsoft.com/office/drawing/2014/main" xmlns="" id="{D6AD5C63-0B13-4D84-833A-4788CCAEE889}"/>
              </a:ext>
            </a:extLst>
          </p:cNvPr>
          <p:cNvSpPr>
            <a:spLocks noGrp="1"/>
          </p:cNvSpPr>
          <p:nvPr>
            <p:ph idx="1"/>
          </p:nvPr>
        </p:nvSpPr>
        <p:spPr/>
        <p:txBody>
          <a:bodyPr/>
          <a:lstStyle/>
          <a:p>
            <a:r>
              <a:rPr lang="en-US" dirty="0"/>
              <a:t>Sacrifices necessary to accomplish God’s work</a:t>
            </a:r>
          </a:p>
          <a:p>
            <a:pPr lvl="1"/>
            <a:r>
              <a:rPr lang="en-US" dirty="0"/>
              <a:t>Planting Home Churches</a:t>
            </a:r>
          </a:p>
          <a:p>
            <a:pPr lvl="1"/>
            <a:r>
              <a:rPr lang="en-US" dirty="0"/>
              <a:t>Risking relationships by speaking the truth</a:t>
            </a:r>
          </a:p>
          <a:p>
            <a:pPr lvl="1"/>
            <a:r>
              <a:rPr lang="en-US" dirty="0"/>
              <a:t>Risking rejection from loved ones</a:t>
            </a:r>
          </a:p>
          <a:p>
            <a:pPr lvl="1"/>
            <a:r>
              <a:rPr lang="en-US" dirty="0"/>
              <a:t>Being viewed as a hater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841410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b="1" dirty="0"/>
              <a:t>24</a:t>
            </a:r>
            <a:r>
              <a:rPr lang="en-US" altLang="en-US" dirty="0"/>
              <a:t> Then Jesus said to His disciples, “If anyone wishes to come after Me, he must deny himself, and take up his cross and follow Me. </a:t>
            </a:r>
            <a:r>
              <a:rPr lang="en-US" altLang="en-US" b="1" dirty="0"/>
              <a:t>25 </a:t>
            </a:r>
            <a:r>
              <a:rPr lang="en-US" altLang="en-US" dirty="0"/>
              <a:t>“For whoever wishes to save his life will lose it; but whoever loses his life for My sake will find it. </a:t>
            </a:r>
          </a:p>
          <a:p>
            <a:pPr lvl="2"/>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3680586408"/>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DC8D50-700D-44C6-B845-CA2DF070315B}"/>
              </a:ext>
            </a:extLst>
          </p:cNvPr>
          <p:cNvSpPr>
            <a:spLocks noGrp="1"/>
          </p:cNvSpPr>
          <p:nvPr>
            <p:ph type="title"/>
          </p:nvPr>
        </p:nvSpPr>
        <p:spPr/>
        <p:txBody>
          <a:bodyPr/>
          <a:lstStyle/>
          <a:p>
            <a:r>
              <a:rPr lang="en-US" altLang="en-US" dirty="0"/>
              <a:t>Matthew 16</a:t>
            </a:r>
            <a:endParaRPr lang="en-US" dirty="0"/>
          </a:p>
        </p:txBody>
      </p:sp>
      <p:sp>
        <p:nvSpPr>
          <p:cNvPr id="3" name="Content Placeholder 2">
            <a:extLst>
              <a:ext uri="{FF2B5EF4-FFF2-40B4-BE49-F238E27FC236}">
                <a16:creationId xmlns:a16="http://schemas.microsoft.com/office/drawing/2014/main" xmlns="" id="{1FDBD236-A2C3-4044-B0E9-48AB5C9E134C}"/>
              </a:ext>
            </a:extLst>
          </p:cNvPr>
          <p:cNvSpPr>
            <a:spLocks noGrp="1"/>
          </p:cNvSpPr>
          <p:nvPr>
            <p:ph idx="1"/>
          </p:nvPr>
        </p:nvSpPr>
        <p:spPr/>
        <p:txBody>
          <a:bodyPr/>
          <a:lstStyle/>
          <a:p>
            <a:r>
              <a:rPr lang="en-US" dirty="0"/>
              <a:t>Pick up your cross?</a:t>
            </a:r>
          </a:p>
          <a:p>
            <a:pPr lvl="1"/>
            <a:r>
              <a:rPr lang="en-US" sz="4600" dirty="0"/>
              <a:t>willing to suffer for others</a:t>
            </a:r>
          </a:p>
          <a:p>
            <a:pPr lvl="1"/>
            <a:r>
              <a:rPr lang="en-US" sz="4400" dirty="0"/>
              <a:t>being complicit in your own suffering</a:t>
            </a:r>
            <a:endParaRPr lang="en-US" dirty="0"/>
          </a:p>
        </p:txBody>
      </p:sp>
    </p:spTree>
    <p:extLst>
      <p:ext uri="{BB962C8B-B14F-4D97-AF65-F5344CB8AC3E}">
        <p14:creationId xmlns:p14="http://schemas.microsoft.com/office/powerpoint/2010/main" val="16140062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DC8D50-700D-44C6-B845-CA2DF070315B}"/>
              </a:ext>
            </a:extLst>
          </p:cNvPr>
          <p:cNvSpPr>
            <a:spLocks noGrp="1"/>
          </p:cNvSpPr>
          <p:nvPr>
            <p:ph type="title"/>
          </p:nvPr>
        </p:nvSpPr>
        <p:spPr/>
        <p:txBody>
          <a:bodyPr/>
          <a:lstStyle/>
          <a:p>
            <a:r>
              <a:rPr lang="en-US" altLang="en-US" dirty="0"/>
              <a:t>Matthew 16</a:t>
            </a:r>
            <a:endParaRPr lang="en-US" dirty="0"/>
          </a:p>
        </p:txBody>
      </p:sp>
      <p:sp>
        <p:nvSpPr>
          <p:cNvPr id="3" name="Content Placeholder 2">
            <a:extLst>
              <a:ext uri="{FF2B5EF4-FFF2-40B4-BE49-F238E27FC236}">
                <a16:creationId xmlns:a16="http://schemas.microsoft.com/office/drawing/2014/main" xmlns="" id="{1FDBD236-A2C3-4044-B0E9-48AB5C9E134C}"/>
              </a:ext>
            </a:extLst>
          </p:cNvPr>
          <p:cNvSpPr>
            <a:spLocks noGrp="1"/>
          </p:cNvSpPr>
          <p:nvPr>
            <p:ph idx="1"/>
          </p:nvPr>
        </p:nvSpPr>
        <p:spPr/>
        <p:txBody>
          <a:bodyPr/>
          <a:lstStyle/>
          <a:p>
            <a:pPr>
              <a:defRPr/>
            </a:pPr>
            <a:r>
              <a:rPr lang="en-US" sz="4800" dirty="0"/>
              <a:t>Saving your life? </a:t>
            </a:r>
          </a:p>
          <a:p>
            <a:pPr lvl="1">
              <a:defRPr/>
            </a:pPr>
            <a:r>
              <a:rPr lang="en-US" b="0" dirty="0"/>
              <a:t>= self protection</a:t>
            </a:r>
          </a:p>
          <a:p>
            <a:pPr lvl="1">
              <a:defRPr/>
            </a:pPr>
            <a:r>
              <a:rPr lang="en-US" dirty="0"/>
              <a:t>= Life without purpose or meaning</a:t>
            </a:r>
            <a:endParaRPr lang="en-US" b="0" dirty="0"/>
          </a:p>
          <a:p>
            <a:pPr>
              <a:defRPr/>
            </a:pPr>
            <a:r>
              <a:rPr lang="en-US" sz="4400" dirty="0"/>
              <a:t>Losing your life for His sake?</a:t>
            </a:r>
          </a:p>
          <a:p>
            <a:pPr lvl="1">
              <a:defRPr/>
            </a:pPr>
            <a:r>
              <a:rPr lang="en-US" sz="4200" dirty="0"/>
              <a:t>= Going all out for Christ</a:t>
            </a:r>
          </a:p>
          <a:p>
            <a:pPr lvl="1">
              <a:defRPr/>
            </a:pPr>
            <a:r>
              <a:rPr lang="en-US" sz="4200" dirty="0"/>
              <a:t>= finding true life!!</a:t>
            </a:r>
          </a:p>
          <a:p>
            <a:pPr>
              <a:defRPr/>
            </a:pPr>
            <a:endParaRPr lang="en-US" sz="4400" dirty="0"/>
          </a:p>
        </p:txBody>
      </p:sp>
    </p:spTree>
    <p:extLst>
      <p:ext uri="{BB962C8B-B14F-4D97-AF65-F5344CB8AC3E}">
        <p14:creationId xmlns:p14="http://schemas.microsoft.com/office/powerpoint/2010/main" val="15786666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lnSpcReduction="10000"/>
          </a:bodyPr>
          <a:lstStyle/>
          <a:p>
            <a:pPr>
              <a:buFont typeface="Arial" charset="0"/>
              <a:buNone/>
              <a:defRPr/>
            </a:pPr>
            <a:r>
              <a:rPr lang="en-US" dirty="0"/>
              <a:t>2</a:t>
            </a:r>
            <a:r>
              <a:rPr lang="en-US" b="1" dirty="0"/>
              <a:t>6 </a:t>
            </a:r>
            <a:r>
              <a:rPr lang="en-US" dirty="0"/>
              <a:t>“For what will it profit a man if he gains the whole world and forfeits his soul? Or what will a man give in exchange for his soul?  </a:t>
            </a:r>
            <a:r>
              <a:rPr lang="en-US" b="1" dirty="0"/>
              <a:t>27</a:t>
            </a:r>
            <a:r>
              <a:rPr lang="en-US" dirty="0"/>
              <a:t> “For the Son of Man is going to come in the glory of His Father with His angels, and </a:t>
            </a:r>
            <a:r>
              <a:rPr lang="en-US" cap="small" dirty="0"/>
              <a:t>will then</a:t>
            </a:r>
            <a:r>
              <a:rPr lang="en-US" dirty="0"/>
              <a:t> </a:t>
            </a:r>
            <a:r>
              <a:rPr lang="en-US" cap="small" dirty="0"/>
              <a:t>repay</a:t>
            </a:r>
            <a:r>
              <a:rPr lang="en-US" dirty="0"/>
              <a:t> </a:t>
            </a:r>
            <a:r>
              <a:rPr lang="en-US" cap="small" dirty="0"/>
              <a:t>every</a:t>
            </a:r>
            <a:r>
              <a:rPr lang="en-US" dirty="0"/>
              <a:t> </a:t>
            </a:r>
            <a:r>
              <a:rPr lang="en-US" cap="small" dirty="0"/>
              <a:t>man</a:t>
            </a:r>
            <a:r>
              <a:rPr lang="en-US" dirty="0"/>
              <a:t> </a:t>
            </a:r>
            <a:r>
              <a:rPr lang="en-US" cap="small" dirty="0"/>
              <a:t>according to his</a:t>
            </a:r>
            <a:r>
              <a:rPr lang="en-US" dirty="0"/>
              <a:t> </a:t>
            </a:r>
            <a:r>
              <a:rPr lang="en-US" cap="small" dirty="0"/>
              <a:t>deeds</a:t>
            </a:r>
            <a:r>
              <a:rPr lang="en-US" dirty="0"/>
              <a:t>. </a:t>
            </a:r>
          </a:p>
          <a:p>
            <a:pPr lvl="2"/>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216426083"/>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defRPr/>
            </a:pPr>
            <a:r>
              <a:rPr lang="en-US" sz="4800" dirty="0"/>
              <a:t>Eternal perspective</a:t>
            </a:r>
          </a:p>
          <a:p>
            <a:pPr lvl="1">
              <a:defRPr/>
            </a:pPr>
            <a:r>
              <a:rPr lang="en-US" sz="4800" dirty="0"/>
              <a:t>for Peter</a:t>
            </a:r>
          </a:p>
          <a:p>
            <a:pPr lvl="2">
              <a:defRPr/>
            </a:pPr>
            <a:r>
              <a:rPr lang="en-US" sz="4400" dirty="0"/>
              <a:t>let his best friend be crucified so the whole world can be saved</a:t>
            </a:r>
          </a:p>
          <a:p>
            <a:pPr lvl="2">
              <a:defRPr/>
            </a:pPr>
            <a:r>
              <a:rPr lang="en-US" sz="4400" dirty="0"/>
              <a:t>Suffering now for an incredible benefit for others</a:t>
            </a:r>
          </a:p>
          <a:p>
            <a:pPr marL="914400" lvl="2" indent="0">
              <a:buNone/>
              <a:defRPr/>
            </a:pPr>
            <a:endParaRPr lang="en-US" sz="4400" dirty="0"/>
          </a:p>
          <a:p>
            <a:pPr lvl="2">
              <a:defRPr/>
            </a:pPr>
            <a:endParaRPr lang="en-US" sz="4400" dirty="0"/>
          </a:p>
          <a:p>
            <a:pPr marL="914400" lvl="2" indent="0">
              <a:buNone/>
            </a:pPr>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7330772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defRPr/>
            </a:pPr>
            <a:r>
              <a:rPr lang="en-US" sz="4800" dirty="0"/>
              <a:t>Eternal perspective</a:t>
            </a:r>
          </a:p>
          <a:p>
            <a:pPr lvl="1">
              <a:defRPr/>
            </a:pPr>
            <a:r>
              <a:rPr lang="en-US" sz="4800" dirty="0"/>
              <a:t>for us</a:t>
            </a:r>
          </a:p>
          <a:p>
            <a:pPr lvl="2">
              <a:defRPr/>
            </a:pPr>
            <a:r>
              <a:rPr lang="en-US" dirty="0"/>
              <a:t>Valuing and prioritizing the next life over this life.</a:t>
            </a:r>
          </a:p>
          <a:p>
            <a:pPr lvl="2">
              <a:defRPr/>
            </a:pPr>
            <a:r>
              <a:rPr lang="en-US" sz="4400" dirty="0"/>
              <a:t>People are the only true treasure </a:t>
            </a:r>
            <a:r>
              <a:rPr lang="en-US" sz="4400"/>
              <a:t>worth suffering for</a:t>
            </a:r>
            <a:endParaRPr lang="en-US" dirty="0"/>
          </a:p>
          <a:p>
            <a:pPr marL="457200" lvl="1" indent="0">
              <a:buNone/>
              <a:defRPr/>
            </a:pPr>
            <a:endParaRPr lang="en-US" sz="4400" dirty="0"/>
          </a:p>
          <a:p>
            <a:pPr lvl="2">
              <a:defRPr/>
            </a:pPr>
            <a:endParaRPr lang="en-US" sz="4400" dirty="0"/>
          </a:p>
          <a:p>
            <a:pPr marL="914400" lvl="2" indent="0">
              <a:buNone/>
            </a:pPr>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36400510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fontScale="92500"/>
          </a:bodyPr>
          <a:lstStyle/>
          <a:p>
            <a:pPr>
              <a:buFont typeface="Arial" panose="020B0604020202020204" pitchFamily="34" charset="0"/>
              <a:buNone/>
            </a:pPr>
            <a:r>
              <a:rPr lang="en-US" altLang="en-US" b="1" dirty="0"/>
              <a:t>13</a:t>
            </a:r>
            <a:r>
              <a:rPr lang="en-US" altLang="en-US" dirty="0"/>
              <a:t>  Now when Jesus came into the district of Caesarea Philippi, He was asking His disciples, “Who do people say that the Son of Man is?” </a:t>
            </a:r>
            <a:r>
              <a:rPr lang="en-US" altLang="en-US" b="1" dirty="0"/>
              <a:t>14</a:t>
            </a:r>
            <a:r>
              <a:rPr lang="en-US" altLang="en-US" dirty="0"/>
              <a:t> And they said, “Some </a:t>
            </a:r>
            <a:r>
              <a:rPr lang="en-US" altLang="en-US" i="1" dirty="0"/>
              <a:t>say </a:t>
            </a:r>
            <a:r>
              <a:rPr lang="en-US" altLang="en-US" dirty="0"/>
              <a:t>John the Baptist; and others, Elijah; but still others, Jeremiah, or one of the prophets.” </a:t>
            </a:r>
            <a:r>
              <a:rPr lang="en-US" altLang="en-US" b="1" dirty="0"/>
              <a:t>15</a:t>
            </a:r>
            <a:r>
              <a:rPr lang="en-US" altLang="en-US" dirty="0"/>
              <a:t> He said to them, “But who do you say that I am?” </a:t>
            </a:r>
          </a:p>
          <a:p>
            <a:pPr>
              <a:buFont typeface="Arial" panose="020B0604020202020204" pitchFamily="34" charset="0"/>
              <a:buNone/>
            </a:pPr>
            <a:endParaRPr lang="en-US" altLang="en-US" dirty="0"/>
          </a:p>
        </p:txBody>
      </p:sp>
    </p:spTree>
    <p:extLst>
      <p:ext uri="{BB962C8B-B14F-4D97-AF65-F5344CB8AC3E}">
        <p14:creationId xmlns:p14="http://schemas.microsoft.com/office/powerpoint/2010/main" val="2218292884"/>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defRPr/>
            </a:pPr>
            <a:r>
              <a:rPr lang="en-US" sz="4800" dirty="0"/>
              <a:t>Eternal perspective</a:t>
            </a:r>
          </a:p>
          <a:p>
            <a:pPr lvl="1">
              <a:defRPr/>
            </a:pPr>
            <a:r>
              <a:rPr lang="en-US" sz="4800" dirty="0"/>
              <a:t>for us</a:t>
            </a:r>
          </a:p>
          <a:p>
            <a:pPr lvl="2">
              <a:defRPr/>
            </a:pPr>
            <a:r>
              <a:rPr lang="en-US" sz="4400" dirty="0"/>
              <a:t>Is your life oriented toward building eternal relationships centered on Christ?</a:t>
            </a:r>
          </a:p>
          <a:p>
            <a:pPr lvl="2">
              <a:defRPr/>
            </a:pPr>
            <a:r>
              <a:rPr lang="en-US" sz="4400" dirty="0"/>
              <a:t>Or padding yourself from worldly suffering?</a:t>
            </a:r>
          </a:p>
          <a:p>
            <a:pPr marL="914400" lvl="2" indent="0">
              <a:buNone/>
              <a:defRPr/>
            </a:pPr>
            <a:endParaRPr lang="en-US" sz="4400" dirty="0"/>
          </a:p>
          <a:p>
            <a:pPr lvl="2">
              <a:defRPr/>
            </a:pPr>
            <a:endParaRPr lang="en-US" sz="4400" dirty="0"/>
          </a:p>
          <a:p>
            <a:pPr marL="914400" lvl="2" indent="0">
              <a:buNone/>
            </a:pPr>
            <a:endParaRPr lang="en-US" altLang="en-US" sz="3200" dirty="0"/>
          </a:p>
          <a:p>
            <a:pPr lvl="2"/>
            <a:endParaRPr lang="en-US" altLang="en-US" dirty="0"/>
          </a:p>
          <a:p>
            <a:endParaRPr lang="en-US" altLang="en-US" dirty="0"/>
          </a:p>
          <a:p>
            <a:endParaRPr lang="en-US" altLang="en-US" dirty="0"/>
          </a:p>
        </p:txBody>
      </p:sp>
    </p:spTree>
    <p:extLst>
      <p:ext uri="{BB962C8B-B14F-4D97-AF65-F5344CB8AC3E}">
        <p14:creationId xmlns:p14="http://schemas.microsoft.com/office/powerpoint/2010/main" val="19046189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b="1" dirty="0"/>
              <a:t>28</a:t>
            </a:r>
            <a:r>
              <a:rPr lang="en-US" altLang="en-US" dirty="0"/>
              <a:t> “Truly I say to you, there are some of those who are standing here who will not taste death until they see the Son of Man coming in His kingdom.”</a:t>
            </a:r>
          </a:p>
        </p:txBody>
      </p:sp>
    </p:spTree>
    <p:extLst>
      <p:ext uri="{BB962C8B-B14F-4D97-AF65-F5344CB8AC3E}">
        <p14:creationId xmlns:p14="http://schemas.microsoft.com/office/powerpoint/2010/main" val="3239907940"/>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b="1" dirty="0"/>
              <a:t>28</a:t>
            </a:r>
            <a:r>
              <a:rPr lang="en-US" altLang="en-US" dirty="0"/>
              <a:t> “Truly I say to you, there are some of those who are standing here who will not taste death until they see the Son of Man coming in His kingdom.”</a:t>
            </a:r>
          </a:p>
        </p:txBody>
      </p:sp>
      <p:sp>
        <p:nvSpPr>
          <p:cNvPr id="6" name="TextBox 5">
            <a:extLst>
              <a:ext uri="{FF2B5EF4-FFF2-40B4-BE49-F238E27FC236}">
                <a16:creationId xmlns:a16="http://schemas.microsoft.com/office/drawing/2014/main" xmlns="" id="{7D6647E4-5E34-4C2F-B0D1-1169979F71B3}"/>
              </a:ext>
            </a:extLst>
          </p:cNvPr>
          <p:cNvSpPr txBox="1"/>
          <p:nvPr/>
        </p:nvSpPr>
        <p:spPr>
          <a:xfrm>
            <a:off x="2971800" y="4572000"/>
            <a:ext cx="3962400"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en-US" sz="5400" dirty="0"/>
              <a:t>Next Week</a:t>
            </a:r>
          </a:p>
        </p:txBody>
      </p:sp>
    </p:spTree>
    <p:extLst>
      <p:ext uri="{BB962C8B-B14F-4D97-AF65-F5344CB8AC3E}">
        <p14:creationId xmlns:p14="http://schemas.microsoft.com/office/powerpoint/2010/main" val="2957321215"/>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sz="5400" dirty="0"/>
              <a:t>Conclusion</a:t>
            </a:r>
            <a:r>
              <a:rPr lang="en-US" altLang="en-US" dirty="0"/>
              <a:t> </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lnSpcReduction="10000"/>
          </a:bodyPr>
          <a:lstStyle/>
          <a:p>
            <a:r>
              <a:rPr lang="en-US" altLang="en-US" dirty="0"/>
              <a:t>God has real and meaningful work for us to do</a:t>
            </a:r>
          </a:p>
          <a:p>
            <a:r>
              <a:rPr lang="en-US" altLang="en-US" dirty="0"/>
              <a:t>Salvation is a gift but doing God’s work will have a cost</a:t>
            </a:r>
          </a:p>
          <a:p>
            <a:pPr lvl="1"/>
            <a:r>
              <a:rPr lang="en-US" altLang="en-US" dirty="0"/>
              <a:t>Jesus set the example with the Cross and has laid out the challenge to us to follow Him.</a:t>
            </a:r>
          </a:p>
        </p:txBody>
      </p:sp>
    </p:spTree>
    <p:extLst>
      <p:ext uri="{BB962C8B-B14F-4D97-AF65-F5344CB8AC3E}">
        <p14:creationId xmlns:p14="http://schemas.microsoft.com/office/powerpoint/2010/main" val="7917982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sz="5400" dirty="0"/>
              <a:t>Conclusion</a:t>
            </a:r>
            <a:r>
              <a:rPr lang="en-US" altLang="en-US" dirty="0"/>
              <a:t> </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fontScale="92500" lnSpcReduction="10000"/>
          </a:bodyPr>
          <a:lstStyle/>
          <a:p>
            <a:r>
              <a:rPr lang="en-US" altLang="en-US" dirty="0"/>
              <a:t>The cost of being a disciple is?</a:t>
            </a:r>
          </a:p>
          <a:p>
            <a:pPr lvl="1"/>
            <a:r>
              <a:rPr lang="en-US" altLang="en-US" dirty="0"/>
              <a:t>Living as a Citizen of heaven not of this world</a:t>
            </a:r>
          </a:p>
          <a:p>
            <a:pPr lvl="1"/>
            <a:r>
              <a:rPr lang="en-US" altLang="en-US" dirty="0"/>
              <a:t>Forgoing  a life focused on comfort for a life of love and purpose</a:t>
            </a:r>
          </a:p>
          <a:p>
            <a:pPr lvl="1"/>
            <a:r>
              <a:rPr lang="en-US" altLang="en-US" dirty="0"/>
              <a:t>Suffering in this world to store up eternal rewards in the next life.</a:t>
            </a:r>
          </a:p>
          <a:p>
            <a:pPr lvl="1"/>
            <a:r>
              <a:rPr lang="en-US" altLang="en-US" dirty="0"/>
              <a:t>Refusing to standby while our culture grinds people up and tears them down.</a:t>
            </a:r>
          </a:p>
        </p:txBody>
      </p:sp>
    </p:spTree>
    <p:extLst>
      <p:ext uri="{BB962C8B-B14F-4D97-AF65-F5344CB8AC3E}">
        <p14:creationId xmlns:p14="http://schemas.microsoft.com/office/powerpoint/2010/main" val="40708082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sz="5400" dirty="0"/>
              <a:t>Conclusion</a:t>
            </a:r>
            <a:r>
              <a:rPr lang="en-US" altLang="en-US" dirty="0"/>
              <a:t> </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The cost is not?</a:t>
            </a:r>
          </a:p>
          <a:p>
            <a:pPr lvl="1"/>
            <a:r>
              <a:rPr lang="en-US" altLang="en-US" dirty="0"/>
              <a:t>Just giving up certain sinful patterns and behaviors</a:t>
            </a:r>
          </a:p>
          <a:p>
            <a:pPr>
              <a:buFont typeface="Arial" panose="020B0604020202020204" pitchFamily="34" charset="0"/>
              <a:buNone/>
            </a:pPr>
            <a:endParaRPr lang="en-US" altLang="en-US" dirty="0"/>
          </a:p>
        </p:txBody>
      </p:sp>
    </p:spTree>
    <p:extLst>
      <p:ext uri="{BB962C8B-B14F-4D97-AF65-F5344CB8AC3E}">
        <p14:creationId xmlns:p14="http://schemas.microsoft.com/office/powerpoint/2010/main" val="19242625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sz="4800" dirty="0"/>
              <a:t>Our continuing Study</a:t>
            </a:r>
            <a:r>
              <a:rPr lang="en-US" altLang="en-US" dirty="0"/>
              <a:t> </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eaLnBrk="1" hangingPunct="1"/>
            <a:r>
              <a:rPr lang="en-US" altLang="en-US" sz="4000" dirty="0"/>
              <a:t>Next week</a:t>
            </a:r>
          </a:p>
          <a:p>
            <a:pPr eaLnBrk="1" hangingPunct="1"/>
            <a:r>
              <a:rPr lang="en-US" altLang="en-US" sz="4000" dirty="0"/>
              <a:t>Matt 17</a:t>
            </a:r>
          </a:p>
          <a:p>
            <a:pPr lvl="1" eaLnBrk="1" hangingPunct="1"/>
            <a:r>
              <a:rPr lang="en-US" altLang="en-US" sz="3600" dirty="0"/>
              <a:t>The Transfiguration</a:t>
            </a:r>
          </a:p>
          <a:p>
            <a:pPr>
              <a:buFont typeface="Arial" panose="020B0604020202020204" pitchFamily="34" charset="0"/>
              <a:buNone/>
            </a:pPr>
            <a:endParaRPr lang="en-US" altLang="en-US" dirty="0"/>
          </a:p>
        </p:txBody>
      </p:sp>
    </p:spTree>
    <p:extLst>
      <p:ext uri="{BB962C8B-B14F-4D97-AF65-F5344CB8AC3E}">
        <p14:creationId xmlns:p14="http://schemas.microsoft.com/office/powerpoint/2010/main" val="263258246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pPr>
              <a:buFont typeface="Arial" panose="020B0604020202020204" pitchFamily="34" charset="0"/>
              <a:buNone/>
            </a:pPr>
            <a:r>
              <a:rPr lang="en-US" altLang="en-US" b="1" dirty="0"/>
              <a:t>16 </a:t>
            </a:r>
            <a:r>
              <a:rPr lang="en-US" altLang="en-US" dirty="0"/>
              <a:t> Simon Peter answered, “You are the Christ, the Son of the living God.” </a:t>
            </a:r>
            <a:r>
              <a:rPr lang="en-US" altLang="en-US" b="1" dirty="0"/>
              <a:t>17</a:t>
            </a:r>
            <a:r>
              <a:rPr lang="en-US" altLang="en-US" dirty="0"/>
              <a:t> And Jesus said to him, “Blessed are you, Simon </a:t>
            </a:r>
            <a:r>
              <a:rPr lang="en-US" altLang="en-US" dirty="0" err="1"/>
              <a:t>Barjona</a:t>
            </a:r>
            <a:r>
              <a:rPr lang="en-US" altLang="en-US" dirty="0"/>
              <a:t>, because flesh and blood did not reveal </a:t>
            </a:r>
            <a:r>
              <a:rPr lang="en-US" altLang="en-US" i="1" dirty="0"/>
              <a:t>this </a:t>
            </a:r>
            <a:r>
              <a:rPr lang="en-US" altLang="en-US" dirty="0"/>
              <a:t>to you, but My Father who is in heaven.</a:t>
            </a:r>
          </a:p>
        </p:txBody>
      </p:sp>
    </p:spTree>
    <p:extLst>
      <p:ext uri="{BB962C8B-B14F-4D97-AF65-F5344CB8AC3E}">
        <p14:creationId xmlns:p14="http://schemas.microsoft.com/office/powerpoint/2010/main" val="216023799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Jesus never claimed to be the Messiah?</a:t>
            </a:r>
          </a:p>
        </p:txBody>
      </p:sp>
    </p:spTree>
    <p:extLst>
      <p:ext uri="{BB962C8B-B14F-4D97-AF65-F5344CB8AC3E}">
        <p14:creationId xmlns:p14="http://schemas.microsoft.com/office/powerpoint/2010/main" val="23306067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dirty="0"/>
              <a:t>The people who were closest to Him believed</a:t>
            </a:r>
          </a:p>
          <a:p>
            <a:pPr lvl="1"/>
            <a:r>
              <a:rPr lang="en-US" altLang="en-US" dirty="0"/>
              <a:t>His Mother</a:t>
            </a:r>
          </a:p>
          <a:p>
            <a:pPr lvl="1"/>
            <a:r>
              <a:rPr lang="en-US" altLang="en-US" dirty="0"/>
              <a:t>His brothers</a:t>
            </a:r>
          </a:p>
          <a:p>
            <a:pPr lvl="1"/>
            <a:r>
              <a:rPr lang="en-US" altLang="en-US" dirty="0"/>
              <a:t>His closest friends</a:t>
            </a:r>
          </a:p>
        </p:txBody>
      </p:sp>
    </p:spTree>
    <p:extLst>
      <p:ext uri="{BB962C8B-B14F-4D97-AF65-F5344CB8AC3E}">
        <p14:creationId xmlns:p14="http://schemas.microsoft.com/office/powerpoint/2010/main" val="18090137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fontScale="92500" lnSpcReduction="10000"/>
          </a:bodyPr>
          <a:lstStyle/>
          <a:p>
            <a:pPr>
              <a:buFont typeface="Arial" panose="020B0604020202020204" pitchFamily="34" charset="0"/>
              <a:buNone/>
            </a:pPr>
            <a:r>
              <a:rPr lang="en-US" altLang="en-US" b="1" dirty="0"/>
              <a:t>18 </a:t>
            </a:r>
            <a:r>
              <a:rPr lang="en-US" altLang="en-US" dirty="0"/>
              <a:t>“I also say to you that you are Peter, and upon this rock I will build My church; and the gates of Hades will not overpower it. </a:t>
            </a:r>
            <a:r>
              <a:rPr lang="en-US" altLang="en-US" b="1" dirty="0"/>
              <a:t>19 </a:t>
            </a:r>
            <a:r>
              <a:rPr lang="en-US" altLang="en-US" dirty="0"/>
              <a:t>“I will give you the keys of the kingdom of heaven; and whatever you bind on earth shall have been bound in heaven, and whatever you loose on earth shall have been loosed in heaven.” </a:t>
            </a:r>
          </a:p>
          <a:p>
            <a:pPr>
              <a:buFont typeface="Arial" panose="020B0604020202020204" pitchFamily="34" charset="0"/>
              <a:buNone/>
            </a:pPr>
            <a:endParaRPr lang="en-US" altLang="en-US" dirty="0"/>
          </a:p>
        </p:txBody>
      </p:sp>
    </p:spTree>
    <p:extLst>
      <p:ext uri="{BB962C8B-B14F-4D97-AF65-F5344CB8AC3E}">
        <p14:creationId xmlns:p14="http://schemas.microsoft.com/office/powerpoint/2010/main" val="3787771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p:txBody>
      </p:sp>
    </p:spTree>
    <p:extLst>
      <p:ext uri="{BB962C8B-B14F-4D97-AF65-F5344CB8AC3E}">
        <p14:creationId xmlns:p14="http://schemas.microsoft.com/office/powerpoint/2010/main" val="34499760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47537A-4EC4-44F3-B96F-8AFB34255B5B}"/>
              </a:ext>
            </a:extLst>
          </p:cNvPr>
          <p:cNvSpPr>
            <a:spLocks noGrp="1"/>
          </p:cNvSpPr>
          <p:nvPr>
            <p:ph type="title"/>
          </p:nvPr>
        </p:nvSpPr>
        <p:spPr/>
        <p:txBody>
          <a:bodyPr/>
          <a:lstStyle/>
          <a:p>
            <a:r>
              <a:rPr lang="en-US" altLang="en-US" dirty="0"/>
              <a:t>Matthew 16</a:t>
            </a:r>
            <a:endParaRPr lang="en-US" dirty="0"/>
          </a:p>
        </p:txBody>
      </p:sp>
      <p:sp>
        <p:nvSpPr>
          <p:cNvPr id="5" name="Content Placeholder 4">
            <a:extLst>
              <a:ext uri="{FF2B5EF4-FFF2-40B4-BE49-F238E27FC236}">
                <a16:creationId xmlns:a16="http://schemas.microsoft.com/office/drawing/2014/main" xmlns="" id="{D53CD73F-CA7E-472D-8E73-907ADF2E5621}"/>
              </a:ext>
            </a:extLst>
          </p:cNvPr>
          <p:cNvSpPr>
            <a:spLocks noGrp="1"/>
          </p:cNvSpPr>
          <p:nvPr>
            <p:ph idx="1"/>
          </p:nvPr>
        </p:nvSpPr>
        <p:spPr/>
        <p:txBody>
          <a:bodyPr>
            <a:normAutofit/>
          </a:bodyPr>
          <a:lstStyle/>
          <a:p>
            <a:r>
              <a:rPr lang="en-US" altLang="en-US" sz="3600" dirty="0"/>
              <a:t>God works through broken people</a:t>
            </a:r>
          </a:p>
          <a:p>
            <a:r>
              <a:rPr lang="en-US" altLang="en-US" sz="3600" dirty="0"/>
              <a:t>God sees our full potential despite our flaws</a:t>
            </a:r>
          </a:p>
          <a:p>
            <a:pPr marL="457200" lvl="1" indent="0">
              <a:buNone/>
            </a:pPr>
            <a:r>
              <a:rPr lang="en-US" altLang="en-US" sz="2400" i="1" dirty="0"/>
              <a:t>		you are Peter , and upon this rock I will build My church</a:t>
            </a:r>
          </a:p>
          <a:p>
            <a:pPr marL="457200" lvl="1" indent="0">
              <a:buNone/>
            </a:pPr>
            <a:r>
              <a:rPr lang="en-US" altLang="en-US" sz="1800" i="1" dirty="0"/>
              <a:t>	         		  (</a:t>
            </a:r>
            <a:r>
              <a:rPr lang="el-GR" sz="1800" b="1" dirty="0"/>
              <a:t>Πέτρος</a:t>
            </a:r>
            <a:r>
              <a:rPr lang="en-US" altLang="en-US" sz="1800" i="1" dirty="0"/>
              <a:t>)                                 (</a:t>
            </a:r>
            <a:r>
              <a:rPr lang="el-GR" sz="1800" b="1" dirty="0"/>
              <a:t>πέτρα</a:t>
            </a:r>
            <a:r>
              <a:rPr lang="en-US" sz="1800" b="1" dirty="0"/>
              <a:t>)</a:t>
            </a:r>
            <a:endParaRPr lang="en-US" altLang="en-US" sz="1800" i="1" dirty="0"/>
          </a:p>
        </p:txBody>
      </p:sp>
      <p:sp>
        <p:nvSpPr>
          <p:cNvPr id="6" name="TextBox 5">
            <a:extLst>
              <a:ext uri="{FF2B5EF4-FFF2-40B4-BE49-F238E27FC236}">
                <a16:creationId xmlns:a16="http://schemas.microsoft.com/office/drawing/2014/main" xmlns="" id="{EABC48B0-29C9-44FB-B3FC-08837D2C0C95}"/>
              </a:ext>
            </a:extLst>
          </p:cNvPr>
          <p:cNvSpPr txBox="1"/>
          <p:nvPr/>
        </p:nvSpPr>
        <p:spPr>
          <a:xfrm>
            <a:off x="1005840" y="3698712"/>
            <a:ext cx="4297680" cy="23006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800" dirty="0"/>
              <a:t>rocky ground, often defined as a thin soil layer with bedrock or larger rocks just underneath</a:t>
            </a:r>
          </a:p>
          <a:p>
            <a:r>
              <a:rPr lang="en-US" sz="1050" b="0" i="0" u="none" strike="noStrike" baseline="0" dirty="0"/>
              <a:t>Swanson, J. (1997). </a:t>
            </a:r>
            <a:r>
              <a:rPr lang="en-US" sz="1050" b="0" i="1" u="sng" strike="noStrike" baseline="0" dirty="0">
                <a:solidFill>
                  <a:srgbClr val="0000FF"/>
                </a:solidFill>
                <a:hlinkClick r:id="rId2"/>
              </a:rPr>
              <a:t>Dictionary of Biblical Languages with Semantic Domains: Greek (New Testament)</a:t>
            </a:r>
            <a:r>
              <a:rPr lang="en-US" sz="1050" b="0" i="0" u="none" strike="noStrike" baseline="0" dirty="0">
                <a:solidFill>
                  <a:srgbClr val="0000FF"/>
                </a:solidFill>
                <a:hlinkClick r:id="rId2"/>
              </a:rPr>
              <a:t> (electronic ed.). Oak Harbor: Logos Research Systems, Inc.</a:t>
            </a:r>
          </a:p>
        </p:txBody>
      </p:sp>
      <p:sp>
        <p:nvSpPr>
          <p:cNvPr id="7" name="TextBox 6">
            <a:extLst>
              <a:ext uri="{FF2B5EF4-FFF2-40B4-BE49-F238E27FC236}">
                <a16:creationId xmlns:a16="http://schemas.microsoft.com/office/drawing/2014/main" xmlns="" id="{1034CCE2-3B27-47F8-9113-B21A8D6E89ED}"/>
              </a:ext>
            </a:extLst>
          </p:cNvPr>
          <p:cNvSpPr txBox="1"/>
          <p:nvPr/>
        </p:nvSpPr>
        <p:spPr>
          <a:xfrm>
            <a:off x="5842822" y="3698712"/>
            <a:ext cx="4297680" cy="22775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800" dirty="0"/>
              <a:t>4073.	</a:t>
            </a:r>
            <a:r>
              <a:rPr lang="el-GR" sz="2800" dirty="0"/>
              <a:t>πέτρα</a:t>
            </a:r>
            <a:r>
              <a:rPr lang="en-US" sz="2800" dirty="0"/>
              <a:t> </a:t>
            </a:r>
            <a:r>
              <a:rPr lang="en-US" sz="2800" dirty="0" err="1"/>
              <a:t>petra</a:t>
            </a:r>
            <a:r>
              <a:rPr lang="en-US" sz="2800" dirty="0"/>
              <a:t>; a prim. word; a (large mass of) rock:—rock(10), rocks(3), rocky(2).</a:t>
            </a:r>
          </a:p>
          <a:p>
            <a:r>
              <a:rPr lang="en-US" sz="1000" b="0" i="0" u="none" strike="noStrike" baseline="0" dirty="0"/>
              <a:t>Thomas, R. L. (1998). </a:t>
            </a:r>
            <a:r>
              <a:rPr lang="en-US" sz="1000" b="0" i="1" u="sng" strike="noStrike" baseline="0" dirty="0">
                <a:solidFill>
                  <a:srgbClr val="0000FF"/>
                </a:solidFill>
                <a:hlinkClick r:id="rId3"/>
              </a:rPr>
              <a:t>New American Standard Hebrew-Aramaic and Greek dictionaries : updated edition</a:t>
            </a:r>
            <a:r>
              <a:rPr lang="en-US" sz="1000" b="0" i="0" u="none" strike="noStrike" baseline="0" dirty="0">
                <a:solidFill>
                  <a:srgbClr val="0000FF"/>
                </a:solidFill>
                <a:hlinkClick r:id="rId3"/>
              </a:rPr>
              <a:t>. Anaheim: Foundation Publications, Inc.</a:t>
            </a:r>
          </a:p>
        </p:txBody>
      </p:sp>
    </p:spTree>
    <p:extLst>
      <p:ext uri="{BB962C8B-B14F-4D97-AF65-F5344CB8AC3E}">
        <p14:creationId xmlns:p14="http://schemas.microsoft.com/office/powerpoint/2010/main" val="12673976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0</TotalTime>
  <Words>1422</Words>
  <Application>Microsoft Office PowerPoint</Application>
  <PresentationFormat>Widescreen</PresentationFormat>
  <Paragraphs>185</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Lao UI</vt:lpstr>
      <vt:lpstr>DwellDark</vt:lpstr>
      <vt:lpstr>Matthew 16</vt:lpstr>
      <vt:lpstr>Context</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Matthew 16</vt:lpstr>
      <vt:lpstr>Conclusion </vt:lpstr>
      <vt:lpstr>Conclusion </vt:lpstr>
      <vt:lpstr>Conclusion </vt:lpstr>
      <vt:lpstr>Our continuing Study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2021-11-04T17:54:00Z</dcterms:created>
  <dcterms:modified xsi:type="dcterms:W3CDTF">2021-11-04T17:54:04Z</dcterms:modified>
</cp:coreProperties>
</file>