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13" r:id="rId1"/>
  </p:sldMasterIdLst>
  <p:notesMasterIdLst>
    <p:notesMasterId r:id="rId28"/>
  </p:notesMasterIdLst>
  <p:sldIdLst>
    <p:sldId id="8117" r:id="rId2"/>
    <p:sldId id="8223" r:id="rId3"/>
    <p:sldId id="8301" r:id="rId4"/>
    <p:sldId id="8302" r:id="rId5"/>
    <p:sldId id="8303" r:id="rId6"/>
    <p:sldId id="8304" r:id="rId7"/>
    <p:sldId id="8305" r:id="rId8"/>
    <p:sldId id="8306" r:id="rId9"/>
    <p:sldId id="8307" r:id="rId10"/>
    <p:sldId id="8308" r:id="rId11"/>
    <p:sldId id="8309" r:id="rId12"/>
    <p:sldId id="8310" r:id="rId13"/>
    <p:sldId id="8311" r:id="rId14"/>
    <p:sldId id="8300" r:id="rId15"/>
    <p:sldId id="8312" r:id="rId16"/>
    <p:sldId id="8314" r:id="rId17"/>
    <p:sldId id="8315" r:id="rId18"/>
    <p:sldId id="8316" r:id="rId19"/>
    <p:sldId id="8317" r:id="rId20"/>
    <p:sldId id="8321" r:id="rId21"/>
    <p:sldId id="8318" r:id="rId22"/>
    <p:sldId id="8319" r:id="rId23"/>
    <p:sldId id="8320" r:id="rId24"/>
    <p:sldId id="8292" r:id="rId25"/>
    <p:sldId id="450" r:id="rId26"/>
    <p:sldId id="829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00"/>
    <a:srgbClr val="FF5050"/>
    <a:srgbClr val="FF0000"/>
    <a:srgbClr val="FF33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E7BF8-FD8C-48C6-B3F5-1BC8E7C2D8BD}" v="527" dt="2021-03-15T21:59:4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3364" autoAdjust="0"/>
  </p:normalViewPr>
  <p:slideViewPr>
    <p:cSldViewPr>
      <p:cViewPr varScale="1">
        <p:scale>
          <a:sx n="76" d="100"/>
          <a:sy n="76" d="100"/>
        </p:scale>
        <p:origin x="42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7" d="100"/>
        <a:sy n="117" d="100"/>
      </p:scale>
      <p:origin x="0" y="-10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ad Hilario" userId="b790f688-0c99-421d-ad08-5e0c6e6e58c5" providerId="ADAL" clId="{BFDE7BF8-FD8C-48C6-B3F5-1BC8E7C2D8BD}"/>
    <pc:docChg chg="undo custSel addSld delSld modSld">
      <pc:chgData name="Conrad Hilario" userId="b790f688-0c99-421d-ad08-5e0c6e6e58c5" providerId="ADAL" clId="{BFDE7BF8-FD8C-48C6-B3F5-1BC8E7C2D8BD}" dt="2021-03-15T22:00:02.141" v="820" actId="14100"/>
      <pc:docMkLst>
        <pc:docMk/>
      </pc:docMkLst>
      <pc:sldChg chg="modSp">
        <pc:chgData name="Conrad Hilario" userId="b790f688-0c99-421d-ad08-5e0c6e6e58c5" providerId="ADAL" clId="{BFDE7BF8-FD8C-48C6-B3F5-1BC8E7C2D8BD}" dt="2021-03-15T17:21:20.118" v="10" actId="20577"/>
        <pc:sldMkLst>
          <pc:docMk/>
          <pc:sldMk cId="1400728766" sldId="8223"/>
        </pc:sldMkLst>
        <pc:spChg chg="mod">
          <ac:chgData name="Conrad Hilario" userId="b790f688-0c99-421d-ad08-5e0c6e6e58c5" providerId="ADAL" clId="{BFDE7BF8-FD8C-48C6-B3F5-1BC8E7C2D8BD}" dt="2021-03-15T17:21:20.118" v="10" actId="20577"/>
          <ac:spMkLst>
            <pc:docMk/>
            <pc:sldMk cId="1400728766" sldId="8223"/>
            <ac:spMk id="19458" creationId="{00000000-0000-0000-0000-000000000000}"/>
          </ac:spMkLst>
        </pc:spChg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010499167" sldId="8261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687315286" sldId="8262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281614276" sldId="8264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762307457" sldId="8265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4035551002" sldId="8266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582993318" sldId="8267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954683313" sldId="8269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414913350" sldId="8271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6156366" sldId="8272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082568911" sldId="8273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89682579" sldId="8275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474356849" sldId="8276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530756863" sldId="8277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920023009" sldId="8278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682618127" sldId="8279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961232063" sldId="8280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766356816" sldId="8281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775917311" sldId="8283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74531045" sldId="8284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3161900452" sldId="8285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407055852" sldId="8286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594709432" sldId="8287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710460046" sldId="8288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180812345" sldId="8289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695386357" sldId="8290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327908712" sldId="8291"/>
        </pc:sldMkLst>
      </pc:sldChg>
      <pc:sldChg chg="delSp modSp mod delAnim modAnim">
        <pc:chgData name="Conrad Hilario" userId="b790f688-0c99-421d-ad08-5e0c6e6e58c5" providerId="ADAL" clId="{BFDE7BF8-FD8C-48C6-B3F5-1BC8E7C2D8BD}" dt="2021-03-15T19:24:20.235" v="746"/>
        <pc:sldMkLst>
          <pc:docMk/>
          <pc:sldMk cId="2965898206" sldId="8292"/>
        </pc:sldMkLst>
        <pc:spChg chg="del">
          <ac:chgData name="Conrad Hilario" userId="b790f688-0c99-421d-ad08-5e0c6e6e58c5" providerId="ADAL" clId="{BFDE7BF8-FD8C-48C6-B3F5-1BC8E7C2D8BD}" dt="2021-03-15T18:25:18.516" v="673" actId="478"/>
          <ac:spMkLst>
            <pc:docMk/>
            <pc:sldMk cId="2965898206" sldId="8292"/>
            <ac:spMk id="4" creationId="{04A9A50B-B29F-40A0-9F6C-48BF48B8D3BF}"/>
          </ac:spMkLst>
        </pc:spChg>
        <pc:spChg chg="del">
          <ac:chgData name="Conrad Hilario" userId="b790f688-0c99-421d-ad08-5e0c6e6e58c5" providerId="ADAL" clId="{BFDE7BF8-FD8C-48C6-B3F5-1BC8E7C2D8BD}" dt="2021-03-15T18:25:18.516" v="673" actId="478"/>
          <ac:spMkLst>
            <pc:docMk/>
            <pc:sldMk cId="2965898206" sldId="8292"/>
            <ac:spMk id="5" creationId="{95D7FAE8-D3FD-4A65-B582-06EBC096CCB8}"/>
          </ac:spMkLst>
        </pc:spChg>
        <pc:spChg chg="mod">
          <ac:chgData name="Conrad Hilario" userId="b790f688-0c99-421d-ad08-5e0c6e6e58c5" providerId="ADAL" clId="{BFDE7BF8-FD8C-48C6-B3F5-1BC8E7C2D8BD}" dt="2021-03-15T18:25:05.440" v="668" actId="20577"/>
          <ac:spMkLst>
            <pc:docMk/>
            <pc:sldMk cId="2965898206" sldId="8292"/>
            <ac:spMk id="8" creationId="{00000000-0000-0000-0000-000000000000}"/>
          </ac:spMkLst>
        </pc:spChg>
        <pc:spChg chg="mod">
          <ac:chgData name="Conrad Hilario" userId="b790f688-0c99-421d-ad08-5e0c6e6e58c5" providerId="ADAL" clId="{BFDE7BF8-FD8C-48C6-B3F5-1BC8E7C2D8BD}" dt="2021-03-15T18:25:56.791" v="692"/>
          <ac:spMkLst>
            <pc:docMk/>
            <pc:sldMk cId="2965898206" sldId="8292"/>
            <ac:spMk id="19458" creationId="{00000000-0000-0000-0000-000000000000}"/>
          </ac:spMkLst>
        </pc:spChg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089776590" sldId="8294"/>
        </pc:sldMkLst>
      </pc:sldChg>
      <pc:sldChg chg="del">
        <pc:chgData name="Conrad Hilario" userId="b790f688-0c99-421d-ad08-5e0c6e6e58c5" providerId="ADAL" clId="{BFDE7BF8-FD8C-48C6-B3F5-1BC8E7C2D8BD}" dt="2021-03-15T19:24:28.346" v="747" actId="47"/>
        <pc:sldMkLst>
          <pc:docMk/>
          <pc:sldMk cId="4207545926" sldId="8295"/>
        </pc:sldMkLst>
      </pc:sldChg>
      <pc:sldChg chg="del">
        <pc:chgData name="Conrad Hilario" userId="b790f688-0c99-421d-ad08-5e0c6e6e58c5" providerId="ADAL" clId="{BFDE7BF8-FD8C-48C6-B3F5-1BC8E7C2D8BD}" dt="2021-03-15T19:24:28.346" v="747" actId="47"/>
        <pc:sldMkLst>
          <pc:docMk/>
          <pc:sldMk cId="378270313" sldId="8296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2649033682" sldId="8298"/>
        </pc:sldMkLst>
      </pc:sldChg>
      <pc:sldChg chg="del">
        <pc:chgData name="Conrad Hilario" userId="b790f688-0c99-421d-ad08-5e0c6e6e58c5" providerId="ADAL" clId="{BFDE7BF8-FD8C-48C6-B3F5-1BC8E7C2D8BD}" dt="2021-03-15T18:24:57.742" v="649" actId="47"/>
        <pc:sldMkLst>
          <pc:docMk/>
          <pc:sldMk cId="120541013" sldId="8299"/>
        </pc:sldMkLst>
      </pc:sldChg>
      <pc:sldChg chg="addSp modSp add mod modAnim">
        <pc:chgData name="Conrad Hilario" userId="b790f688-0c99-421d-ad08-5e0c6e6e58c5" providerId="ADAL" clId="{BFDE7BF8-FD8C-48C6-B3F5-1BC8E7C2D8BD}" dt="2021-03-15T22:00:02.141" v="820" actId="14100"/>
        <pc:sldMkLst>
          <pc:docMk/>
          <pc:sldMk cId="1220512398" sldId="8300"/>
        </pc:sldMkLst>
        <pc:spChg chg="add mod">
          <ac:chgData name="Conrad Hilario" userId="b790f688-0c99-421d-ad08-5e0c6e6e58c5" providerId="ADAL" clId="{BFDE7BF8-FD8C-48C6-B3F5-1BC8E7C2D8BD}" dt="2021-03-15T22:00:02.141" v="820" actId="14100"/>
          <ac:spMkLst>
            <pc:docMk/>
            <pc:sldMk cId="1220512398" sldId="8300"/>
            <ac:spMk id="4" creationId="{39F8B047-E7BB-4FA3-9805-51F5B2D6FFD4}"/>
          </ac:spMkLst>
        </pc:spChg>
        <pc:spChg chg="add mod">
          <ac:chgData name="Conrad Hilario" userId="b790f688-0c99-421d-ad08-5e0c6e6e58c5" providerId="ADAL" clId="{BFDE7BF8-FD8C-48C6-B3F5-1BC8E7C2D8BD}" dt="2021-03-15T21:59:48.665" v="819" actId="20577"/>
          <ac:spMkLst>
            <pc:docMk/>
            <pc:sldMk cId="1220512398" sldId="8300"/>
            <ac:spMk id="5" creationId="{8370C2BC-122D-413E-9674-F85ECB5534A3}"/>
          </ac:spMkLst>
        </pc:spChg>
        <pc:spChg chg="mod">
          <ac:chgData name="Conrad Hilario" userId="b790f688-0c99-421d-ad08-5e0c6e6e58c5" providerId="ADAL" clId="{BFDE7BF8-FD8C-48C6-B3F5-1BC8E7C2D8BD}" dt="2021-03-15T18:16:16.171" v="457" actId="20577"/>
          <ac:spMkLst>
            <pc:docMk/>
            <pc:sldMk cId="1220512398" sldId="8300"/>
            <ac:spMk id="19458" creationId="{00000000-0000-0000-0000-000000000000}"/>
          </ac:spMkLst>
        </pc:spChg>
      </pc:sldChg>
      <pc:sldChg chg="addSp modSp add mod modAnim">
        <pc:chgData name="Conrad Hilario" userId="b790f688-0c99-421d-ad08-5e0c6e6e58c5" providerId="ADAL" clId="{BFDE7BF8-FD8C-48C6-B3F5-1BC8E7C2D8BD}" dt="2021-03-15T19:20:05.564" v="693"/>
        <pc:sldMkLst>
          <pc:docMk/>
          <pc:sldMk cId="3694758564" sldId="8301"/>
        </pc:sldMkLst>
        <pc:spChg chg="add mod">
          <ac:chgData name="Conrad Hilario" userId="b790f688-0c99-421d-ad08-5e0c6e6e58c5" providerId="ADAL" clId="{BFDE7BF8-FD8C-48C6-B3F5-1BC8E7C2D8BD}" dt="2021-03-15T18:01:43.013" v="99" actId="1076"/>
          <ac:spMkLst>
            <pc:docMk/>
            <pc:sldMk cId="3694758564" sldId="8301"/>
            <ac:spMk id="4" creationId="{E937A211-D5C5-49AD-A9A0-C80FB398CF28}"/>
          </ac:spMkLst>
        </pc:spChg>
        <pc:spChg chg="add mod">
          <ac:chgData name="Conrad Hilario" userId="b790f688-0c99-421d-ad08-5e0c6e6e58c5" providerId="ADAL" clId="{BFDE7BF8-FD8C-48C6-B3F5-1BC8E7C2D8BD}" dt="2021-03-15T18:01:43.013" v="99" actId="1076"/>
          <ac:spMkLst>
            <pc:docMk/>
            <pc:sldMk cId="3694758564" sldId="8301"/>
            <ac:spMk id="5" creationId="{EC0DDFC1-AF97-457F-9A13-842D98AA219A}"/>
          </ac:spMkLst>
        </pc:spChg>
        <pc:spChg chg="add mod">
          <ac:chgData name="Conrad Hilario" userId="b790f688-0c99-421d-ad08-5e0c6e6e58c5" providerId="ADAL" clId="{BFDE7BF8-FD8C-48C6-B3F5-1BC8E7C2D8BD}" dt="2021-03-15T18:00:46.030" v="68" actId="1035"/>
          <ac:spMkLst>
            <pc:docMk/>
            <pc:sldMk cId="3694758564" sldId="8301"/>
            <ac:spMk id="6" creationId="{088F9F07-FBC4-42FA-97F6-CA52BF6629BE}"/>
          </ac:spMkLst>
        </pc:spChg>
        <pc:spChg chg="add mod">
          <ac:chgData name="Conrad Hilario" userId="b790f688-0c99-421d-ad08-5e0c6e6e58c5" providerId="ADAL" clId="{BFDE7BF8-FD8C-48C6-B3F5-1BC8E7C2D8BD}" dt="2021-03-15T18:01:21.828" v="96" actId="313"/>
          <ac:spMkLst>
            <pc:docMk/>
            <pc:sldMk cId="3694758564" sldId="8301"/>
            <ac:spMk id="7" creationId="{A5F43A7B-06B7-4CA4-A670-AE7032F5AF3F}"/>
          </ac:spMkLst>
        </pc:spChg>
        <pc:spChg chg="mod">
          <ac:chgData name="Conrad Hilario" userId="b790f688-0c99-421d-ad08-5e0c6e6e58c5" providerId="ADAL" clId="{BFDE7BF8-FD8C-48C6-B3F5-1BC8E7C2D8BD}" dt="2021-03-15T17:58:59.072" v="14" actId="207"/>
          <ac:spMkLst>
            <pc:docMk/>
            <pc:sldMk cId="3694758564" sldId="8301"/>
            <ac:spMk id="19458" creationId="{00000000-0000-0000-0000-00000000000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0:24.252" v="694"/>
        <pc:sldMkLst>
          <pc:docMk/>
          <pc:sldMk cId="3138166062" sldId="8302"/>
        </pc:sldMkLst>
        <pc:spChg chg="del">
          <ac:chgData name="Conrad Hilario" userId="b790f688-0c99-421d-ad08-5e0c6e6e58c5" providerId="ADAL" clId="{BFDE7BF8-FD8C-48C6-B3F5-1BC8E7C2D8BD}" dt="2021-03-15T18:01:47.789" v="100" actId="478"/>
          <ac:spMkLst>
            <pc:docMk/>
            <pc:sldMk cId="3138166062" sldId="8302"/>
            <ac:spMk id="4" creationId="{E937A211-D5C5-49AD-A9A0-C80FB398CF28}"/>
          </ac:spMkLst>
        </pc:spChg>
        <pc:spChg chg="del">
          <ac:chgData name="Conrad Hilario" userId="b790f688-0c99-421d-ad08-5e0c6e6e58c5" providerId="ADAL" clId="{BFDE7BF8-FD8C-48C6-B3F5-1BC8E7C2D8BD}" dt="2021-03-15T18:01:47.789" v="100" actId="478"/>
          <ac:spMkLst>
            <pc:docMk/>
            <pc:sldMk cId="3138166062" sldId="8302"/>
            <ac:spMk id="5" creationId="{EC0DDFC1-AF97-457F-9A13-842D98AA219A}"/>
          </ac:spMkLst>
        </pc:spChg>
        <pc:spChg chg="mod">
          <ac:chgData name="Conrad Hilario" userId="b790f688-0c99-421d-ad08-5e0c6e6e58c5" providerId="ADAL" clId="{BFDE7BF8-FD8C-48C6-B3F5-1BC8E7C2D8BD}" dt="2021-03-15T18:01:16.188" v="92" actId="313"/>
          <ac:spMkLst>
            <pc:docMk/>
            <pc:sldMk cId="3138166062" sldId="8302"/>
            <ac:spMk id="7" creationId="{A5F43A7B-06B7-4CA4-A670-AE7032F5AF3F}"/>
          </ac:spMkLst>
        </pc:spChg>
        <pc:spChg chg="add mod">
          <ac:chgData name="Conrad Hilario" userId="b790f688-0c99-421d-ad08-5e0c6e6e58c5" providerId="ADAL" clId="{BFDE7BF8-FD8C-48C6-B3F5-1BC8E7C2D8BD}" dt="2021-03-15T18:01:48.088" v="101"/>
          <ac:spMkLst>
            <pc:docMk/>
            <pc:sldMk cId="3138166062" sldId="8302"/>
            <ac:spMk id="9" creationId="{66B58DAC-24A9-49ED-9BDC-2EAA2BF39F12}"/>
          </ac:spMkLst>
        </pc:spChg>
        <pc:spChg chg="add mod">
          <ac:chgData name="Conrad Hilario" userId="b790f688-0c99-421d-ad08-5e0c6e6e58c5" providerId="ADAL" clId="{BFDE7BF8-FD8C-48C6-B3F5-1BC8E7C2D8BD}" dt="2021-03-15T18:01:48.088" v="101"/>
          <ac:spMkLst>
            <pc:docMk/>
            <pc:sldMk cId="3138166062" sldId="8302"/>
            <ac:spMk id="10" creationId="{8028D362-89DC-4898-BD31-F93897E2CA83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0:29.018" v="695"/>
        <pc:sldMkLst>
          <pc:docMk/>
          <pc:sldMk cId="1667576703" sldId="8303"/>
        </pc:sldMkLst>
        <pc:spChg chg="del">
          <ac:chgData name="Conrad Hilario" userId="b790f688-0c99-421d-ad08-5e0c6e6e58c5" providerId="ADAL" clId="{BFDE7BF8-FD8C-48C6-B3F5-1BC8E7C2D8BD}" dt="2021-03-15T18:01:56.880" v="103" actId="478"/>
          <ac:spMkLst>
            <pc:docMk/>
            <pc:sldMk cId="1667576703" sldId="8303"/>
            <ac:spMk id="6" creationId="{088F9F07-FBC4-42FA-97F6-CA52BF6629BE}"/>
          </ac:spMkLst>
        </pc:spChg>
        <pc:spChg chg="del">
          <ac:chgData name="Conrad Hilario" userId="b790f688-0c99-421d-ad08-5e0c6e6e58c5" providerId="ADAL" clId="{BFDE7BF8-FD8C-48C6-B3F5-1BC8E7C2D8BD}" dt="2021-03-15T18:01:56.880" v="103" actId="478"/>
          <ac:spMkLst>
            <pc:docMk/>
            <pc:sldMk cId="1667576703" sldId="8303"/>
            <ac:spMk id="7" creationId="{A5F43A7B-06B7-4CA4-A670-AE7032F5AF3F}"/>
          </ac:spMkLst>
        </pc:spChg>
        <pc:spChg chg="mod">
          <ac:chgData name="Conrad Hilario" userId="b790f688-0c99-421d-ad08-5e0c6e6e58c5" providerId="ADAL" clId="{BFDE7BF8-FD8C-48C6-B3F5-1BC8E7C2D8BD}" dt="2021-03-15T18:02:16.821" v="106" actId="1076"/>
          <ac:spMkLst>
            <pc:docMk/>
            <pc:sldMk cId="1667576703" sldId="8303"/>
            <ac:spMk id="9" creationId="{66B58DAC-24A9-49ED-9BDC-2EAA2BF39F12}"/>
          </ac:spMkLst>
        </pc:spChg>
        <pc:spChg chg="mod">
          <ac:chgData name="Conrad Hilario" userId="b790f688-0c99-421d-ad08-5e0c6e6e58c5" providerId="ADAL" clId="{BFDE7BF8-FD8C-48C6-B3F5-1BC8E7C2D8BD}" dt="2021-03-15T18:02:19.719" v="112" actId="20577"/>
          <ac:spMkLst>
            <pc:docMk/>
            <pc:sldMk cId="1667576703" sldId="8303"/>
            <ac:spMk id="10" creationId="{8028D362-89DC-4898-BD31-F93897E2CA83}"/>
          </ac:spMkLst>
        </pc:spChg>
        <pc:spChg chg="add del mod">
          <ac:chgData name="Conrad Hilario" userId="b790f688-0c99-421d-ad08-5e0c6e6e58c5" providerId="ADAL" clId="{BFDE7BF8-FD8C-48C6-B3F5-1BC8E7C2D8BD}" dt="2021-03-15T18:04:15.434" v="176" actId="478"/>
          <ac:spMkLst>
            <pc:docMk/>
            <pc:sldMk cId="1667576703" sldId="8303"/>
            <ac:spMk id="11" creationId="{CA32D4B4-FD08-47E9-91C2-D4C8382AF42E}"/>
          </ac:spMkLst>
        </pc:spChg>
        <pc:spChg chg="add del mod">
          <ac:chgData name="Conrad Hilario" userId="b790f688-0c99-421d-ad08-5e0c6e6e58c5" providerId="ADAL" clId="{BFDE7BF8-FD8C-48C6-B3F5-1BC8E7C2D8BD}" dt="2021-03-15T18:04:15.434" v="176" actId="478"/>
          <ac:spMkLst>
            <pc:docMk/>
            <pc:sldMk cId="1667576703" sldId="8303"/>
            <ac:spMk id="12" creationId="{92E147D9-0AF6-489A-8C8B-1C00C7CA7422}"/>
          </ac:spMkLst>
        </pc:spChg>
        <pc:spChg chg="add mod">
          <ac:chgData name="Conrad Hilario" userId="b790f688-0c99-421d-ad08-5e0c6e6e58c5" providerId="ADAL" clId="{BFDE7BF8-FD8C-48C6-B3F5-1BC8E7C2D8BD}" dt="2021-03-15T18:04:31.870" v="179" actId="14100"/>
          <ac:spMkLst>
            <pc:docMk/>
            <pc:sldMk cId="1667576703" sldId="8303"/>
            <ac:spMk id="13" creationId="{32910644-BC9D-4288-952B-6A2137630BCD}"/>
          </ac:spMkLst>
        </pc:spChg>
        <pc:spChg chg="add mod">
          <ac:chgData name="Conrad Hilario" userId="b790f688-0c99-421d-ad08-5e0c6e6e58c5" providerId="ADAL" clId="{BFDE7BF8-FD8C-48C6-B3F5-1BC8E7C2D8BD}" dt="2021-03-15T18:04:28.080" v="178" actId="255"/>
          <ac:spMkLst>
            <pc:docMk/>
            <pc:sldMk cId="1667576703" sldId="8303"/>
            <ac:spMk id="14" creationId="{A62E7347-200A-47BB-949E-235BFAAFBF3B}"/>
          </ac:spMkLst>
        </pc:spChg>
        <pc:spChg chg="mod">
          <ac:chgData name="Conrad Hilario" userId="b790f688-0c99-421d-ad08-5e0c6e6e58c5" providerId="ADAL" clId="{BFDE7BF8-FD8C-48C6-B3F5-1BC8E7C2D8BD}" dt="2021-03-15T18:02:03.731" v="105" actId="207"/>
          <ac:spMkLst>
            <pc:docMk/>
            <pc:sldMk cId="1667576703" sldId="8303"/>
            <ac:spMk id="19458" creationId="{00000000-0000-0000-0000-00000000000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0:33.103" v="696"/>
        <pc:sldMkLst>
          <pc:docMk/>
          <pc:sldMk cId="3860679786" sldId="8304"/>
        </pc:sldMkLst>
        <pc:spChg chg="del mod">
          <ac:chgData name="Conrad Hilario" userId="b790f688-0c99-421d-ad08-5e0c6e6e58c5" providerId="ADAL" clId="{BFDE7BF8-FD8C-48C6-B3F5-1BC8E7C2D8BD}" dt="2021-03-15T18:04:40.355" v="180" actId="478"/>
          <ac:spMkLst>
            <pc:docMk/>
            <pc:sldMk cId="3860679786" sldId="8304"/>
            <ac:spMk id="11" creationId="{CA32D4B4-FD08-47E9-91C2-D4C8382AF42E}"/>
          </ac:spMkLst>
        </pc:spChg>
        <pc:spChg chg="mod">
          <ac:chgData name="Conrad Hilario" userId="b790f688-0c99-421d-ad08-5e0c6e6e58c5" providerId="ADAL" clId="{BFDE7BF8-FD8C-48C6-B3F5-1BC8E7C2D8BD}" dt="2021-03-15T18:04:55.820" v="185" actId="255"/>
          <ac:spMkLst>
            <pc:docMk/>
            <pc:sldMk cId="3860679786" sldId="8304"/>
            <ac:spMk id="12" creationId="{92E147D9-0AF6-489A-8C8B-1C00C7CA7422}"/>
          </ac:spMkLst>
        </pc:spChg>
        <pc:spChg chg="add mod ord">
          <ac:chgData name="Conrad Hilario" userId="b790f688-0c99-421d-ad08-5e0c6e6e58c5" providerId="ADAL" clId="{BFDE7BF8-FD8C-48C6-B3F5-1BC8E7C2D8BD}" dt="2021-03-15T18:04:49.648" v="184" actId="171"/>
          <ac:spMkLst>
            <pc:docMk/>
            <pc:sldMk cId="3860679786" sldId="8304"/>
            <ac:spMk id="13" creationId="{937BB447-D6E1-415A-9029-98F8CDA60BCC}"/>
          </ac:spMkLst>
        </pc:spChg>
      </pc:sldChg>
      <pc:sldChg chg="addSp modSp add mod modAnim">
        <pc:chgData name="Conrad Hilario" userId="b790f688-0c99-421d-ad08-5e0c6e6e58c5" providerId="ADAL" clId="{BFDE7BF8-FD8C-48C6-B3F5-1BC8E7C2D8BD}" dt="2021-03-15T19:20:44.289" v="697"/>
        <pc:sldMkLst>
          <pc:docMk/>
          <pc:sldMk cId="1504296505" sldId="8305"/>
        </pc:sldMkLst>
        <pc:spChg chg="add mod">
          <ac:chgData name="Conrad Hilario" userId="b790f688-0c99-421d-ad08-5e0c6e6e58c5" providerId="ADAL" clId="{BFDE7BF8-FD8C-48C6-B3F5-1BC8E7C2D8BD}" dt="2021-03-15T18:07:23.090" v="243" actId="1037"/>
          <ac:spMkLst>
            <pc:docMk/>
            <pc:sldMk cId="1504296505" sldId="8305"/>
            <ac:spMk id="11" creationId="{48DFC8A4-8669-4A3B-80A9-CC83D94D4778}"/>
          </ac:spMkLst>
        </pc:spChg>
        <pc:spChg chg="mod">
          <ac:chgData name="Conrad Hilario" userId="b790f688-0c99-421d-ad08-5e0c6e6e58c5" providerId="ADAL" clId="{BFDE7BF8-FD8C-48C6-B3F5-1BC8E7C2D8BD}" dt="2021-03-15T18:05:56.913" v="211" actId="1036"/>
          <ac:spMkLst>
            <pc:docMk/>
            <pc:sldMk cId="1504296505" sldId="8305"/>
            <ac:spMk id="12" creationId="{92E147D9-0AF6-489A-8C8B-1C00C7CA7422}"/>
          </ac:spMkLst>
        </pc:spChg>
        <pc:spChg chg="add mod">
          <ac:chgData name="Conrad Hilario" userId="b790f688-0c99-421d-ad08-5e0c6e6e58c5" providerId="ADAL" clId="{BFDE7BF8-FD8C-48C6-B3F5-1BC8E7C2D8BD}" dt="2021-03-15T18:07:23.090" v="243" actId="1037"/>
          <ac:spMkLst>
            <pc:docMk/>
            <pc:sldMk cId="1504296505" sldId="8305"/>
            <ac:spMk id="14" creationId="{149C4510-1B37-43F9-BF88-56346590BAFF}"/>
          </ac:spMkLst>
        </pc:spChg>
      </pc:sldChg>
      <pc:sldChg chg="modSp add modAnim">
        <pc:chgData name="Conrad Hilario" userId="b790f688-0c99-421d-ad08-5e0c6e6e58c5" providerId="ADAL" clId="{BFDE7BF8-FD8C-48C6-B3F5-1BC8E7C2D8BD}" dt="2021-03-15T19:20:49.801" v="698"/>
        <pc:sldMkLst>
          <pc:docMk/>
          <pc:sldMk cId="3749435051" sldId="8306"/>
        </pc:sldMkLst>
        <pc:spChg chg="mod">
          <ac:chgData name="Conrad Hilario" userId="b790f688-0c99-421d-ad08-5e0c6e6e58c5" providerId="ADAL" clId="{BFDE7BF8-FD8C-48C6-B3F5-1BC8E7C2D8BD}" dt="2021-03-15T18:07:29.993" v="247" actId="313"/>
          <ac:spMkLst>
            <pc:docMk/>
            <pc:sldMk cId="3749435051" sldId="8306"/>
            <ac:spMk id="14" creationId="{149C4510-1B37-43F9-BF88-56346590BAFF}"/>
          </ac:spMkLst>
        </pc:spChg>
      </pc:sldChg>
      <pc:sldChg chg="delSp modSp add mod delAnim modAnim">
        <pc:chgData name="Conrad Hilario" userId="b790f688-0c99-421d-ad08-5e0c6e6e58c5" providerId="ADAL" clId="{BFDE7BF8-FD8C-48C6-B3F5-1BC8E7C2D8BD}" dt="2021-03-15T19:20:58.108" v="699"/>
        <pc:sldMkLst>
          <pc:docMk/>
          <pc:sldMk cId="3595121475" sldId="8307"/>
        </pc:sldMkLst>
        <pc:spChg chg="del">
          <ac:chgData name="Conrad Hilario" userId="b790f688-0c99-421d-ad08-5e0c6e6e58c5" providerId="ADAL" clId="{BFDE7BF8-FD8C-48C6-B3F5-1BC8E7C2D8BD}" dt="2021-03-15T18:08:17.685" v="278" actId="478"/>
          <ac:spMkLst>
            <pc:docMk/>
            <pc:sldMk cId="3595121475" sldId="8307"/>
            <ac:spMk id="11" creationId="{48DFC8A4-8669-4A3B-80A9-CC83D94D4778}"/>
          </ac:spMkLst>
        </pc:spChg>
        <pc:spChg chg="mod">
          <ac:chgData name="Conrad Hilario" userId="b790f688-0c99-421d-ad08-5e0c6e6e58c5" providerId="ADAL" clId="{BFDE7BF8-FD8C-48C6-B3F5-1BC8E7C2D8BD}" dt="2021-03-15T18:08:28.832" v="294" actId="20577"/>
          <ac:spMkLst>
            <pc:docMk/>
            <pc:sldMk cId="3595121475" sldId="8307"/>
            <ac:spMk id="12" creationId="{92E147D9-0AF6-489A-8C8B-1C00C7CA7422}"/>
          </ac:spMkLst>
        </pc:spChg>
        <pc:spChg chg="del">
          <ac:chgData name="Conrad Hilario" userId="b790f688-0c99-421d-ad08-5e0c6e6e58c5" providerId="ADAL" clId="{BFDE7BF8-FD8C-48C6-B3F5-1BC8E7C2D8BD}" dt="2021-03-15T18:08:17.685" v="278" actId="478"/>
          <ac:spMkLst>
            <pc:docMk/>
            <pc:sldMk cId="3595121475" sldId="8307"/>
            <ac:spMk id="14" creationId="{149C4510-1B37-43F9-BF88-56346590BAFF}"/>
          </ac:spMkLst>
        </pc:spChg>
      </pc:sldChg>
      <pc:sldChg chg="delSp modSp add mod delAnim modAnim">
        <pc:chgData name="Conrad Hilario" userId="b790f688-0c99-421d-ad08-5e0c6e6e58c5" providerId="ADAL" clId="{BFDE7BF8-FD8C-48C6-B3F5-1BC8E7C2D8BD}" dt="2021-03-15T19:21:02.160" v="700"/>
        <pc:sldMkLst>
          <pc:docMk/>
          <pc:sldMk cId="3717976563" sldId="8308"/>
        </pc:sldMkLst>
        <pc:spChg chg="mod">
          <ac:chgData name="Conrad Hilario" userId="b790f688-0c99-421d-ad08-5e0c6e6e58c5" providerId="ADAL" clId="{BFDE7BF8-FD8C-48C6-B3F5-1BC8E7C2D8BD}" dt="2021-03-15T18:09:32.632" v="324" actId="1076"/>
          <ac:spMkLst>
            <pc:docMk/>
            <pc:sldMk cId="3717976563" sldId="8308"/>
            <ac:spMk id="9" creationId="{66B58DAC-24A9-49ED-9BDC-2EAA2BF39F12}"/>
          </ac:spMkLst>
        </pc:spChg>
        <pc:spChg chg="mod">
          <ac:chgData name="Conrad Hilario" userId="b790f688-0c99-421d-ad08-5e0c6e6e58c5" providerId="ADAL" clId="{BFDE7BF8-FD8C-48C6-B3F5-1BC8E7C2D8BD}" dt="2021-03-15T18:09:32.632" v="324" actId="1076"/>
          <ac:spMkLst>
            <pc:docMk/>
            <pc:sldMk cId="3717976563" sldId="8308"/>
            <ac:spMk id="10" creationId="{8028D362-89DC-4898-BD31-F93897E2CA83}"/>
          </ac:spMkLst>
        </pc:spChg>
        <pc:spChg chg="del">
          <ac:chgData name="Conrad Hilario" userId="b790f688-0c99-421d-ad08-5e0c6e6e58c5" providerId="ADAL" clId="{BFDE7BF8-FD8C-48C6-B3F5-1BC8E7C2D8BD}" dt="2021-03-15T18:08:38.744" v="296" actId="478"/>
          <ac:spMkLst>
            <pc:docMk/>
            <pc:sldMk cId="3717976563" sldId="8308"/>
            <ac:spMk id="12" creationId="{92E147D9-0AF6-489A-8C8B-1C00C7CA7422}"/>
          </ac:spMkLst>
        </pc:spChg>
        <pc:spChg chg="del">
          <ac:chgData name="Conrad Hilario" userId="b790f688-0c99-421d-ad08-5e0c6e6e58c5" providerId="ADAL" clId="{BFDE7BF8-FD8C-48C6-B3F5-1BC8E7C2D8BD}" dt="2021-03-15T18:08:38.744" v="296" actId="478"/>
          <ac:spMkLst>
            <pc:docMk/>
            <pc:sldMk cId="3717976563" sldId="8308"/>
            <ac:spMk id="13" creationId="{937BB447-D6E1-415A-9029-98F8CDA60BCC}"/>
          </ac:spMkLst>
        </pc:spChg>
        <pc:spChg chg="mod">
          <ac:chgData name="Conrad Hilario" userId="b790f688-0c99-421d-ad08-5e0c6e6e58c5" providerId="ADAL" clId="{BFDE7BF8-FD8C-48C6-B3F5-1BC8E7C2D8BD}" dt="2021-03-15T18:08:48.081" v="298" actId="207"/>
          <ac:spMkLst>
            <pc:docMk/>
            <pc:sldMk cId="3717976563" sldId="8308"/>
            <ac:spMk id="19458" creationId="{00000000-0000-0000-0000-00000000000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1:10.902" v="702"/>
        <pc:sldMkLst>
          <pc:docMk/>
          <pc:sldMk cId="3845866902" sldId="8309"/>
        </pc:sldMkLst>
        <pc:spChg chg="add mod">
          <ac:chgData name="Conrad Hilario" userId="b790f688-0c99-421d-ad08-5e0c6e6e58c5" providerId="ADAL" clId="{BFDE7BF8-FD8C-48C6-B3F5-1BC8E7C2D8BD}" dt="2021-03-15T18:10:26.547" v="338" actId="14100"/>
          <ac:spMkLst>
            <pc:docMk/>
            <pc:sldMk cId="3845866902" sldId="8309"/>
            <ac:spMk id="6" creationId="{BEC5C125-FDBD-4972-9769-441F32C5D10B}"/>
          </ac:spMkLst>
        </pc:spChg>
        <pc:spChg chg="add mod">
          <ac:chgData name="Conrad Hilario" userId="b790f688-0c99-421d-ad08-5e0c6e6e58c5" providerId="ADAL" clId="{BFDE7BF8-FD8C-48C6-B3F5-1BC8E7C2D8BD}" dt="2021-03-15T18:10:48.053" v="348" actId="20577"/>
          <ac:spMkLst>
            <pc:docMk/>
            <pc:sldMk cId="3845866902" sldId="8309"/>
            <ac:spMk id="7" creationId="{1F811322-6065-4B08-A797-36460A9E8C36}"/>
          </ac:spMkLst>
        </pc:spChg>
        <pc:spChg chg="del">
          <ac:chgData name="Conrad Hilario" userId="b790f688-0c99-421d-ad08-5e0c6e6e58c5" providerId="ADAL" clId="{BFDE7BF8-FD8C-48C6-B3F5-1BC8E7C2D8BD}" dt="2021-03-15T18:09:52.924" v="328" actId="478"/>
          <ac:spMkLst>
            <pc:docMk/>
            <pc:sldMk cId="3845866902" sldId="8309"/>
            <ac:spMk id="9" creationId="{66B58DAC-24A9-49ED-9BDC-2EAA2BF39F12}"/>
          </ac:spMkLst>
        </pc:spChg>
        <pc:spChg chg="del">
          <ac:chgData name="Conrad Hilario" userId="b790f688-0c99-421d-ad08-5e0c6e6e58c5" providerId="ADAL" clId="{BFDE7BF8-FD8C-48C6-B3F5-1BC8E7C2D8BD}" dt="2021-03-15T18:09:52.924" v="328" actId="478"/>
          <ac:spMkLst>
            <pc:docMk/>
            <pc:sldMk cId="3845866902" sldId="8309"/>
            <ac:spMk id="10" creationId="{8028D362-89DC-4898-BD31-F93897E2CA83}"/>
          </ac:spMkLst>
        </pc:spChg>
        <pc:spChg chg="mod">
          <ac:chgData name="Conrad Hilario" userId="b790f688-0c99-421d-ad08-5e0c6e6e58c5" providerId="ADAL" clId="{BFDE7BF8-FD8C-48C6-B3F5-1BC8E7C2D8BD}" dt="2021-03-15T18:09:50.753" v="327" actId="207"/>
          <ac:spMkLst>
            <pc:docMk/>
            <pc:sldMk cId="3845866902" sldId="8309"/>
            <ac:spMk id="19458" creationId="{00000000-0000-0000-0000-00000000000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1:50.414" v="709"/>
        <pc:sldMkLst>
          <pc:docMk/>
          <pc:sldMk cId="1943177451" sldId="8310"/>
        </pc:sldMkLst>
        <pc:spChg chg="del">
          <ac:chgData name="Conrad Hilario" userId="b790f688-0c99-421d-ad08-5e0c6e6e58c5" providerId="ADAL" clId="{BFDE7BF8-FD8C-48C6-B3F5-1BC8E7C2D8BD}" dt="2021-03-15T18:11:19.839" v="350" actId="478"/>
          <ac:spMkLst>
            <pc:docMk/>
            <pc:sldMk cId="1943177451" sldId="8310"/>
            <ac:spMk id="6" creationId="{BEC5C125-FDBD-4972-9769-441F32C5D10B}"/>
          </ac:spMkLst>
        </pc:spChg>
        <pc:spChg chg="del">
          <ac:chgData name="Conrad Hilario" userId="b790f688-0c99-421d-ad08-5e0c6e6e58c5" providerId="ADAL" clId="{BFDE7BF8-FD8C-48C6-B3F5-1BC8E7C2D8BD}" dt="2021-03-15T18:11:19.839" v="350" actId="478"/>
          <ac:spMkLst>
            <pc:docMk/>
            <pc:sldMk cId="1943177451" sldId="8310"/>
            <ac:spMk id="7" creationId="{1F811322-6065-4B08-A797-36460A9E8C36}"/>
          </ac:spMkLst>
        </pc:spChg>
        <pc:spChg chg="add mod">
          <ac:chgData name="Conrad Hilario" userId="b790f688-0c99-421d-ad08-5e0c6e6e58c5" providerId="ADAL" clId="{BFDE7BF8-FD8C-48C6-B3F5-1BC8E7C2D8BD}" dt="2021-03-15T18:11:49.123" v="354" actId="14100"/>
          <ac:spMkLst>
            <pc:docMk/>
            <pc:sldMk cId="1943177451" sldId="8310"/>
            <ac:spMk id="9" creationId="{5E990B20-C91F-4C50-B421-D0390C8567AE}"/>
          </ac:spMkLst>
        </pc:spChg>
        <pc:spChg chg="add mod">
          <ac:chgData name="Conrad Hilario" userId="b790f688-0c99-421d-ad08-5e0c6e6e58c5" providerId="ADAL" clId="{BFDE7BF8-FD8C-48C6-B3F5-1BC8E7C2D8BD}" dt="2021-03-15T18:14:59.914" v="446" actId="255"/>
          <ac:spMkLst>
            <pc:docMk/>
            <pc:sldMk cId="1943177451" sldId="8310"/>
            <ac:spMk id="10" creationId="{CF884C59-831F-4C1C-B201-871E68057E84}"/>
          </ac:spMkLst>
        </pc:spChg>
        <pc:spChg chg="mod">
          <ac:chgData name="Conrad Hilario" userId="b790f688-0c99-421d-ad08-5e0c6e6e58c5" providerId="ADAL" clId="{BFDE7BF8-FD8C-48C6-B3F5-1BC8E7C2D8BD}" dt="2021-03-15T18:11:24.560" v="351" actId="207"/>
          <ac:spMkLst>
            <pc:docMk/>
            <pc:sldMk cId="1943177451" sldId="8310"/>
            <ac:spMk id="19458" creationId="{00000000-0000-0000-0000-000000000000}"/>
          </ac:spMkLst>
        </pc:spChg>
      </pc:sldChg>
      <pc:sldChg chg="modSp add modAnim">
        <pc:chgData name="Conrad Hilario" userId="b790f688-0c99-421d-ad08-5e0c6e6e58c5" providerId="ADAL" clId="{BFDE7BF8-FD8C-48C6-B3F5-1BC8E7C2D8BD}" dt="2021-03-15T19:22:27.540" v="710"/>
        <pc:sldMkLst>
          <pc:docMk/>
          <pc:sldMk cId="2620928622" sldId="8311"/>
        </pc:sldMkLst>
        <pc:spChg chg="mod">
          <ac:chgData name="Conrad Hilario" userId="b790f688-0c99-421d-ad08-5e0c6e6e58c5" providerId="ADAL" clId="{BFDE7BF8-FD8C-48C6-B3F5-1BC8E7C2D8BD}" dt="2021-03-15T18:14:41.886" v="441" actId="20577"/>
          <ac:spMkLst>
            <pc:docMk/>
            <pc:sldMk cId="2620928622" sldId="8311"/>
            <ac:spMk id="10" creationId="{CF884C59-831F-4C1C-B201-871E68057E84}"/>
          </ac:spMkLst>
        </pc:spChg>
      </pc:sldChg>
      <pc:sldChg chg="modSp add modAnim">
        <pc:chgData name="Conrad Hilario" userId="b790f688-0c99-421d-ad08-5e0c6e6e58c5" providerId="ADAL" clId="{BFDE7BF8-FD8C-48C6-B3F5-1BC8E7C2D8BD}" dt="2021-03-15T19:22:33.929" v="712"/>
        <pc:sldMkLst>
          <pc:docMk/>
          <pc:sldMk cId="1336060521" sldId="8312"/>
        </pc:sldMkLst>
        <pc:spChg chg="mod">
          <ac:chgData name="Conrad Hilario" userId="b790f688-0c99-421d-ad08-5e0c6e6e58c5" providerId="ADAL" clId="{BFDE7BF8-FD8C-48C6-B3F5-1BC8E7C2D8BD}" dt="2021-03-15T18:17:18.876" v="462" actId="207"/>
          <ac:spMkLst>
            <pc:docMk/>
            <pc:sldMk cId="1336060521" sldId="8312"/>
            <ac:spMk id="19458" creationId="{00000000-0000-0000-0000-000000000000}"/>
          </ac:spMkLst>
        </pc:spChg>
      </pc:sldChg>
      <pc:sldChg chg="add del">
        <pc:chgData name="Conrad Hilario" userId="b790f688-0c99-421d-ad08-5e0c6e6e58c5" providerId="ADAL" clId="{BFDE7BF8-FD8C-48C6-B3F5-1BC8E7C2D8BD}" dt="2021-03-15T18:24:57.742" v="649" actId="47"/>
        <pc:sldMkLst>
          <pc:docMk/>
          <pc:sldMk cId="1459592888" sldId="8313"/>
        </pc:sldMkLst>
      </pc:sldChg>
      <pc:sldChg chg="addSp modSp add mod modAnim">
        <pc:chgData name="Conrad Hilario" userId="b790f688-0c99-421d-ad08-5e0c6e6e58c5" providerId="ADAL" clId="{BFDE7BF8-FD8C-48C6-B3F5-1BC8E7C2D8BD}" dt="2021-03-15T19:22:41.937" v="714"/>
        <pc:sldMkLst>
          <pc:docMk/>
          <pc:sldMk cId="3971676450" sldId="8314"/>
        </pc:sldMkLst>
        <pc:spChg chg="add mod">
          <ac:chgData name="Conrad Hilario" userId="b790f688-0c99-421d-ad08-5e0c6e6e58c5" providerId="ADAL" clId="{BFDE7BF8-FD8C-48C6-B3F5-1BC8E7C2D8BD}" dt="2021-03-15T18:18:58.186" v="490" actId="14100"/>
          <ac:spMkLst>
            <pc:docMk/>
            <pc:sldMk cId="3971676450" sldId="8314"/>
            <ac:spMk id="4" creationId="{25D9A545-486B-429D-9D24-1119E8246151}"/>
          </ac:spMkLst>
        </pc:spChg>
        <pc:spChg chg="add mod">
          <ac:chgData name="Conrad Hilario" userId="b790f688-0c99-421d-ad08-5e0c6e6e58c5" providerId="ADAL" clId="{BFDE7BF8-FD8C-48C6-B3F5-1BC8E7C2D8BD}" dt="2021-03-15T18:18:28.070" v="478" actId="20577"/>
          <ac:spMkLst>
            <pc:docMk/>
            <pc:sldMk cId="3971676450" sldId="8314"/>
            <ac:spMk id="5" creationId="{700487BD-2E05-4B9A-A1FB-6D5C32BDF5DD}"/>
          </ac:spMkLst>
        </pc:spChg>
        <pc:spChg chg="mod">
          <ac:chgData name="Conrad Hilario" userId="b790f688-0c99-421d-ad08-5e0c6e6e58c5" providerId="ADAL" clId="{BFDE7BF8-FD8C-48C6-B3F5-1BC8E7C2D8BD}" dt="2021-03-15T18:17:37.040" v="465" actId="207"/>
          <ac:spMkLst>
            <pc:docMk/>
            <pc:sldMk cId="3971676450" sldId="8314"/>
            <ac:spMk id="19458" creationId="{00000000-0000-0000-0000-00000000000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2:47.983" v="715"/>
        <pc:sldMkLst>
          <pc:docMk/>
          <pc:sldMk cId="1844558173" sldId="8315"/>
        </pc:sldMkLst>
        <pc:spChg chg="del">
          <ac:chgData name="Conrad Hilario" userId="b790f688-0c99-421d-ad08-5e0c6e6e58c5" providerId="ADAL" clId="{BFDE7BF8-FD8C-48C6-B3F5-1BC8E7C2D8BD}" dt="2021-03-15T18:19:06.451" v="491" actId="478"/>
          <ac:spMkLst>
            <pc:docMk/>
            <pc:sldMk cId="1844558173" sldId="8315"/>
            <ac:spMk id="4" creationId="{25D9A545-486B-429D-9D24-1119E8246151}"/>
          </ac:spMkLst>
        </pc:spChg>
        <pc:spChg chg="mod">
          <ac:chgData name="Conrad Hilario" userId="b790f688-0c99-421d-ad08-5e0c6e6e58c5" providerId="ADAL" clId="{BFDE7BF8-FD8C-48C6-B3F5-1BC8E7C2D8BD}" dt="2021-03-15T18:19:41.438" v="511" actId="1036"/>
          <ac:spMkLst>
            <pc:docMk/>
            <pc:sldMk cId="1844558173" sldId="8315"/>
            <ac:spMk id="5" creationId="{700487BD-2E05-4B9A-A1FB-6D5C32BDF5DD}"/>
          </ac:spMkLst>
        </pc:spChg>
        <pc:spChg chg="add mod ord">
          <ac:chgData name="Conrad Hilario" userId="b790f688-0c99-421d-ad08-5e0c6e6e58c5" providerId="ADAL" clId="{BFDE7BF8-FD8C-48C6-B3F5-1BC8E7C2D8BD}" dt="2021-03-15T18:19:14.779" v="495" actId="171"/>
          <ac:spMkLst>
            <pc:docMk/>
            <pc:sldMk cId="1844558173" sldId="8315"/>
            <ac:spMk id="6" creationId="{ACBDA6D5-D3DB-43A8-BC09-B87379564C20}"/>
          </ac:spMkLst>
        </pc:spChg>
      </pc:sldChg>
      <pc:sldChg chg="addSp delSp modSp add mod delAnim modAnim">
        <pc:chgData name="Conrad Hilario" userId="b790f688-0c99-421d-ad08-5e0c6e6e58c5" providerId="ADAL" clId="{BFDE7BF8-FD8C-48C6-B3F5-1BC8E7C2D8BD}" dt="2021-03-15T19:22:56.267" v="717"/>
        <pc:sldMkLst>
          <pc:docMk/>
          <pc:sldMk cId="4194576019" sldId="8316"/>
        </pc:sldMkLst>
        <pc:spChg chg="add mod">
          <ac:chgData name="Conrad Hilario" userId="b790f688-0c99-421d-ad08-5e0c6e6e58c5" providerId="ADAL" clId="{BFDE7BF8-FD8C-48C6-B3F5-1BC8E7C2D8BD}" dt="2021-03-15T18:21:35.800" v="529" actId="14100"/>
          <ac:spMkLst>
            <pc:docMk/>
            <pc:sldMk cId="4194576019" sldId="8316"/>
            <ac:spMk id="2" creationId="{FEC858D0-A8AF-4DB4-AFE0-1E92FE67AF6D}"/>
          </ac:spMkLst>
        </pc:spChg>
        <pc:spChg chg="del">
          <ac:chgData name="Conrad Hilario" userId="b790f688-0c99-421d-ad08-5e0c6e6e58c5" providerId="ADAL" clId="{BFDE7BF8-FD8C-48C6-B3F5-1BC8E7C2D8BD}" dt="2021-03-15T18:19:47.855" v="513" actId="478"/>
          <ac:spMkLst>
            <pc:docMk/>
            <pc:sldMk cId="4194576019" sldId="8316"/>
            <ac:spMk id="5" creationId="{700487BD-2E05-4B9A-A1FB-6D5C32BDF5DD}"/>
          </ac:spMkLst>
        </pc:spChg>
        <pc:spChg chg="del">
          <ac:chgData name="Conrad Hilario" userId="b790f688-0c99-421d-ad08-5e0c6e6e58c5" providerId="ADAL" clId="{BFDE7BF8-FD8C-48C6-B3F5-1BC8E7C2D8BD}" dt="2021-03-15T18:19:47.855" v="513" actId="478"/>
          <ac:spMkLst>
            <pc:docMk/>
            <pc:sldMk cId="4194576019" sldId="8316"/>
            <ac:spMk id="6" creationId="{ACBDA6D5-D3DB-43A8-BC09-B87379564C20}"/>
          </ac:spMkLst>
        </pc:spChg>
        <pc:spChg chg="mod">
          <ac:chgData name="Conrad Hilario" userId="b790f688-0c99-421d-ad08-5e0c6e6e58c5" providerId="ADAL" clId="{BFDE7BF8-FD8C-48C6-B3F5-1BC8E7C2D8BD}" dt="2021-03-15T18:20:39.822" v="519" actId="207"/>
          <ac:spMkLst>
            <pc:docMk/>
            <pc:sldMk cId="4194576019" sldId="8316"/>
            <ac:spMk id="19458" creationId="{00000000-0000-0000-0000-000000000000}"/>
          </ac:spMkLst>
        </pc:spChg>
      </pc:sldChg>
      <pc:sldChg chg="modSp add mod modAnim">
        <pc:chgData name="Conrad Hilario" userId="b790f688-0c99-421d-ad08-5e0c6e6e58c5" providerId="ADAL" clId="{BFDE7BF8-FD8C-48C6-B3F5-1BC8E7C2D8BD}" dt="2021-03-15T19:23:46.620" v="738"/>
        <pc:sldMkLst>
          <pc:docMk/>
          <pc:sldMk cId="2930683604" sldId="8317"/>
        </pc:sldMkLst>
        <pc:spChg chg="mod">
          <ac:chgData name="Conrad Hilario" userId="b790f688-0c99-421d-ad08-5e0c6e6e58c5" providerId="ADAL" clId="{BFDE7BF8-FD8C-48C6-B3F5-1BC8E7C2D8BD}" dt="2021-03-15T18:21:44.468" v="539" actId="20577"/>
          <ac:spMkLst>
            <pc:docMk/>
            <pc:sldMk cId="2930683604" sldId="8317"/>
            <ac:spMk id="2" creationId="{FEC858D0-A8AF-4DB4-AFE0-1E92FE67AF6D}"/>
          </ac:spMkLst>
        </pc:spChg>
      </pc:sldChg>
      <pc:sldChg chg="addSp delSp modSp add mod modAnim">
        <pc:chgData name="Conrad Hilario" userId="b790f688-0c99-421d-ad08-5e0c6e6e58c5" providerId="ADAL" clId="{BFDE7BF8-FD8C-48C6-B3F5-1BC8E7C2D8BD}" dt="2021-03-15T19:23:58.799" v="741"/>
        <pc:sldMkLst>
          <pc:docMk/>
          <pc:sldMk cId="498155542" sldId="8318"/>
        </pc:sldMkLst>
        <pc:spChg chg="del mod">
          <ac:chgData name="Conrad Hilario" userId="b790f688-0c99-421d-ad08-5e0c6e6e58c5" providerId="ADAL" clId="{BFDE7BF8-FD8C-48C6-B3F5-1BC8E7C2D8BD}" dt="2021-03-15T18:24:31.368" v="646" actId="478"/>
          <ac:spMkLst>
            <pc:docMk/>
            <pc:sldMk cId="498155542" sldId="8318"/>
            <ac:spMk id="2" creationId="{FEC858D0-A8AF-4DB4-AFE0-1E92FE67AF6D}"/>
          </ac:spMkLst>
        </pc:spChg>
        <pc:spChg chg="add mod">
          <ac:chgData name="Conrad Hilario" userId="b790f688-0c99-421d-ad08-5e0c6e6e58c5" providerId="ADAL" clId="{BFDE7BF8-FD8C-48C6-B3F5-1BC8E7C2D8BD}" dt="2021-03-15T18:23:00.124" v="578" actId="1037"/>
          <ac:spMkLst>
            <pc:docMk/>
            <pc:sldMk cId="498155542" sldId="8318"/>
            <ac:spMk id="5" creationId="{B9A48908-5C25-4B7A-A22A-7C96FF13B853}"/>
          </ac:spMkLst>
        </pc:spChg>
        <pc:spChg chg="add mod">
          <ac:chgData name="Conrad Hilario" userId="b790f688-0c99-421d-ad08-5e0c6e6e58c5" providerId="ADAL" clId="{BFDE7BF8-FD8C-48C6-B3F5-1BC8E7C2D8BD}" dt="2021-03-15T18:24:10.345" v="637" actId="313"/>
          <ac:spMkLst>
            <pc:docMk/>
            <pc:sldMk cId="498155542" sldId="8318"/>
            <ac:spMk id="6" creationId="{2ABA793C-FC7C-4608-904D-22C4B96C2280}"/>
          </ac:spMkLst>
        </pc:spChg>
      </pc:sldChg>
      <pc:sldChg chg="delSp modSp add mod modAnim">
        <pc:chgData name="Conrad Hilario" userId="b790f688-0c99-421d-ad08-5e0c6e6e58c5" providerId="ADAL" clId="{BFDE7BF8-FD8C-48C6-B3F5-1BC8E7C2D8BD}" dt="2021-03-15T19:24:05.818" v="742"/>
        <pc:sldMkLst>
          <pc:docMk/>
          <pc:sldMk cId="440031161" sldId="8319"/>
        </pc:sldMkLst>
        <pc:spChg chg="del">
          <ac:chgData name="Conrad Hilario" userId="b790f688-0c99-421d-ad08-5e0c6e6e58c5" providerId="ADAL" clId="{BFDE7BF8-FD8C-48C6-B3F5-1BC8E7C2D8BD}" dt="2021-03-15T18:24:39.957" v="647" actId="478"/>
          <ac:spMkLst>
            <pc:docMk/>
            <pc:sldMk cId="440031161" sldId="8319"/>
            <ac:spMk id="2" creationId="{FEC858D0-A8AF-4DB4-AFE0-1E92FE67AF6D}"/>
          </ac:spMkLst>
        </pc:spChg>
        <pc:spChg chg="mod">
          <ac:chgData name="Conrad Hilario" userId="b790f688-0c99-421d-ad08-5e0c6e6e58c5" providerId="ADAL" clId="{BFDE7BF8-FD8C-48C6-B3F5-1BC8E7C2D8BD}" dt="2021-03-15T18:24:05.595" v="633" actId="313"/>
          <ac:spMkLst>
            <pc:docMk/>
            <pc:sldMk cId="440031161" sldId="8319"/>
            <ac:spMk id="6" creationId="{2ABA793C-FC7C-4608-904D-22C4B96C2280}"/>
          </ac:spMkLst>
        </pc:spChg>
      </pc:sldChg>
      <pc:sldChg chg="delSp modSp add mod modAnim">
        <pc:chgData name="Conrad Hilario" userId="b790f688-0c99-421d-ad08-5e0c6e6e58c5" providerId="ADAL" clId="{BFDE7BF8-FD8C-48C6-B3F5-1BC8E7C2D8BD}" dt="2021-03-15T19:24:12.766" v="743"/>
        <pc:sldMkLst>
          <pc:docMk/>
          <pc:sldMk cId="1660184740" sldId="8320"/>
        </pc:sldMkLst>
        <pc:spChg chg="del">
          <ac:chgData name="Conrad Hilario" userId="b790f688-0c99-421d-ad08-5e0c6e6e58c5" providerId="ADAL" clId="{BFDE7BF8-FD8C-48C6-B3F5-1BC8E7C2D8BD}" dt="2021-03-15T18:24:42.758" v="648" actId="478"/>
          <ac:spMkLst>
            <pc:docMk/>
            <pc:sldMk cId="1660184740" sldId="8320"/>
            <ac:spMk id="2" creationId="{FEC858D0-A8AF-4DB4-AFE0-1E92FE67AF6D}"/>
          </ac:spMkLst>
        </pc:spChg>
        <pc:spChg chg="mod">
          <ac:chgData name="Conrad Hilario" userId="b790f688-0c99-421d-ad08-5e0c6e6e58c5" providerId="ADAL" clId="{BFDE7BF8-FD8C-48C6-B3F5-1BC8E7C2D8BD}" dt="2021-03-15T18:24:23.317" v="645" actId="313"/>
          <ac:spMkLst>
            <pc:docMk/>
            <pc:sldMk cId="1660184740" sldId="8320"/>
            <ac:spMk id="6" creationId="{2ABA793C-FC7C-4608-904D-22C4B96C2280}"/>
          </ac:spMkLst>
        </pc:spChg>
      </pc:sldChg>
      <pc:sldChg chg="modSp add mod modAnim">
        <pc:chgData name="Conrad Hilario" userId="b790f688-0c99-421d-ad08-5e0c6e6e58c5" providerId="ADAL" clId="{BFDE7BF8-FD8C-48C6-B3F5-1BC8E7C2D8BD}" dt="2021-03-15T19:23:53.786" v="740" actId="20577"/>
        <pc:sldMkLst>
          <pc:docMk/>
          <pc:sldMk cId="2449188904" sldId="8321"/>
        </pc:sldMkLst>
        <pc:spChg chg="mod">
          <ac:chgData name="Conrad Hilario" userId="b790f688-0c99-421d-ad08-5e0c6e6e58c5" providerId="ADAL" clId="{BFDE7BF8-FD8C-48C6-B3F5-1BC8E7C2D8BD}" dt="2021-03-15T19:23:53.786" v="740" actId="20577"/>
          <ac:spMkLst>
            <pc:docMk/>
            <pc:sldMk cId="2449188904" sldId="8321"/>
            <ac:spMk id="2" creationId="{FEC858D0-A8AF-4DB4-AFE0-1E92FE67AF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BEF9B36-6260-423F-BFD9-91AE1512C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17DB2E-9435-4C4C-A831-63504B6A55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96E550B-DDA9-4216-A530-1E448CDCCA70}" type="datetime1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3F48A57-CE60-460A-AAFC-619D68B362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E7C693E-9374-4987-94AB-87071C9BF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D03427-2255-432E-A62C-B1F981638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B0590E-B568-4DC9-A464-9B946710A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8A8A09-2AB7-419A-ADD5-7A4A466F4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671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70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30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77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622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21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38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885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67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25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07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47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01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03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01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191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14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83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27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19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2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37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03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42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96978B-A236-B943-B34D-431BF05F63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24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45E2-D7C3-4F9F-B0C1-5F7BBEEABB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DC4F-BA6F-439F-8357-D2276933A3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0964-9868-43BD-9E30-288DDB4816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D1FD-880C-446E-B7A1-76160895A6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8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0723-F931-4C67-9945-C61D1A773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2B7-955F-4FA4-ACB9-13EC1D6210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0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12F8-1818-4B15-AE15-8364AD8EF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5BFE-1BC4-45CE-BCF7-3645720F6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72D7-EFFF-4A53-A8F3-CBD4E14CA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4CC6-6356-40CC-B26F-2C27E8EC3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7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1A7B-5F24-4BD3-ACE8-6D2F461FA2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983F-46D1-4A47-A8E2-A26E8B93F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7D2A-C336-41B7-9D9F-FB8C29BD02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6286-07CA-409D-BAF3-BD6762D50E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4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BA25-288D-42F6-A67D-362DC66EA9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0708-9175-4931-A978-FF1FE67D3B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7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C3DC6-7158-4037-A418-41D8C46D33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EA45-91D8-4E63-85BD-95D9321E92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6A1B-44E1-446A-A043-E7D16061A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C2FB-1C16-4A89-A48D-5FDEDA99A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8B08-ABFE-491B-919B-E650DE7C0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1A9D-22BA-4DDF-B209-93F4221DF1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AFB93-9BCD-4A7A-A361-882F41969D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7FC07A-240C-468B-943B-D4EB121898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1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336800"/>
            <a:ext cx="9144000" cy="2387600"/>
          </a:xfrm>
        </p:spPr>
        <p:txBody>
          <a:bodyPr>
            <a:norm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Century Gothic" panose="020B0502020202020204" pitchFamily="34" charset="0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E4048D-F2A1-4F2F-A6A3-C02D29D6F4D0}"/>
              </a:ext>
            </a:extLst>
          </p:cNvPr>
          <p:cNvSpPr txBox="1"/>
          <p:nvPr/>
        </p:nvSpPr>
        <p:spPr>
          <a:xfrm>
            <a:off x="2911365" y="2313172"/>
            <a:ext cx="636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27766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will carry it on to completion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598117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802" y="5651435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7179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that he who began a good work in you will carry it on to completion 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C5C125-FDBD-4972-9769-441F32C5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58" y="4464305"/>
            <a:ext cx="10591800" cy="132343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11322-6065-4B08-A797-36460A9E8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08" y="4495800"/>
            <a:ext cx="10446515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“What about the Christian in fellowship, who hasn’t changed much in years or even decades?” </a:t>
            </a:r>
          </a:p>
        </p:txBody>
      </p:sp>
    </p:spTree>
    <p:extLst>
      <p:ext uri="{BB962C8B-B14F-4D97-AF65-F5344CB8AC3E}">
        <p14:creationId xmlns:p14="http://schemas.microsoft.com/office/powerpoint/2010/main" val="38458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will carry it on to completion until the day of Christ Jesus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990B20-C91F-4C50-B421-D0390C85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59883"/>
            <a:ext cx="11353800" cy="262631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884C59-831F-4C1C-B201-871E6805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69" y="1336084"/>
            <a:ext cx="11198062" cy="23852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This promise refutes common lies we often believe: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“I’m so messed up; I’ll never change.”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	Wm. R. Newell: “To be discouraged is unbelief—as to God's purpose and plan of blessing for you.” </a:t>
            </a:r>
          </a:p>
        </p:txBody>
      </p:sp>
    </p:spTree>
    <p:extLst>
      <p:ext uri="{BB962C8B-B14F-4D97-AF65-F5344CB8AC3E}">
        <p14:creationId xmlns:p14="http://schemas.microsoft.com/office/powerpoint/2010/main" val="19431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will carry it on to completion until the day of Christ Jesus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990B20-C91F-4C50-B421-D0390C856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59883"/>
            <a:ext cx="11353800" cy="262631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884C59-831F-4C1C-B201-871E6805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69" y="1336084"/>
            <a:ext cx="11198062" cy="183127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This promise refutes common lies we often believe: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“I’m so messed up; I’ll never change.”</a:t>
            </a:r>
          </a:p>
          <a:p>
            <a:pPr lvl="1" indent="-457200" fontAlgn="auto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“They’re so messed up, they’ll never change.”</a:t>
            </a:r>
          </a:p>
        </p:txBody>
      </p:sp>
    </p:spTree>
    <p:extLst>
      <p:ext uri="{BB962C8B-B14F-4D97-AF65-F5344CB8AC3E}">
        <p14:creationId xmlns:p14="http://schemas.microsoft.com/office/powerpoint/2010/main" val="262092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32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right for me to feel this way about all of you, since I have you in my heart and, whether I am in chains or defending and confirming the gospel, all of you share in God’s grace with me.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can testify how I long for all of you with the affection of Christ Jesus. </a:t>
            </a:r>
            <a:endParaRPr lang="en-US" sz="38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F8B047-E7BB-4FA3-9805-51F5B2D6F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10591800" cy="16764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70C2BC-122D-413E-9674-F85ECB55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0" y="4810114"/>
            <a:ext cx="10446515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Paul often expresses tender emotions in his letters.</a:t>
            </a:r>
          </a:p>
        </p:txBody>
      </p:sp>
    </p:spTree>
    <p:extLst>
      <p:ext uri="{BB962C8B-B14F-4D97-AF65-F5344CB8AC3E}">
        <p14:creationId xmlns:p14="http://schemas.microsoft.com/office/powerpoint/2010/main" val="122051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your love may abound more and more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may be able to discern what is best and may be pure and blameless for the day of Christ,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6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knowledge and depth of insight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may be able to discern what is best and may be pure and blameless for the day of Christ,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D9A545-486B-429D-9D24-1119E824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10591800" cy="12192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0487BD-2E05-4B9A-A1FB-6D5C32BD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0" y="3133714"/>
            <a:ext cx="10446515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You often see people dichotomize love and truth.</a:t>
            </a:r>
          </a:p>
        </p:txBody>
      </p:sp>
    </p:spTree>
    <p:extLst>
      <p:ext uri="{BB962C8B-B14F-4D97-AF65-F5344CB8AC3E}">
        <p14:creationId xmlns:p14="http://schemas.microsoft.com/office/powerpoint/2010/main" val="39716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knowledge and depth of insight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may be able to discern what is best and may be pure and blameless for the day of Christ,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BDA6D5-D3DB-43A8-BC09-B87379564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10591800" cy="12192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0487BD-2E05-4B9A-A1FB-6D5C32BD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50" y="3002403"/>
            <a:ext cx="10446515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1 Corinthians 13:3: “If I can fathom mysteries and all knowledge…but do not have love, I am nothing.”</a:t>
            </a:r>
          </a:p>
        </p:txBody>
      </p:sp>
    </p:spTree>
    <p:extLst>
      <p:ext uri="{BB962C8B-B14F-4D97-AF65-F5344CB8AC3E}">
        <p14:creationId xmlns:p14="http://schemas.microsoft.com/office/powerpoint/2010/main" val="184455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C858D0-A8AF-4DB4-AFE0-1E92FE67AF6D}"/>
              </a:ext>
            </a:extLst>
          </p:cNvPr>
          <p:cNvSpPr txBox="1"/>
          <p:nvPr/>
        </p:nvSpPr>
        <p:spPr>
          <a:xfrm>
            <a:off x="3200400" y="56388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+ 5 x 3 = 27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C858D0-A8AF-4DB4-AFE0-1E92FE67AF6D}"/>
              </a:ext>
            </a:extLst>
          </p:cNvPr>
          <p:cNvSpPr txBox="1"/>
          <p:nvPr/>
        </p:nvSpPr>
        <p:spPr>
          <a:xfrm>
            <a:off x="3200400" y="56388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+ 5 x 3 = 27 (Wrong!)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8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will carry it on to completion until the day of Christ Jesus.</a:t>
            </a:r>
            <a:endParaRPr lang="en-US" sz="3800" dirty="0">
              <a:solidFill>
                <a:schemeClr val="bg1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C858D0-A8AF-4DB4-AFE0-1E92FE67AF6D}"/>
              </a:ext>
            </a:extLst>
          </p:cNvPr>
          <p:cNvSpPr txBox="1"/>
          <p:nvPr/>
        </p:nvSpPr>
        <p:spPr>
          <a:xfrm>
            <a:off x="3200400" y="56388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+ 5 x 3 = 19 (Corre</a:t>
            </a:r>
            <a:r>
              <a:rPr lang="en-US" sz="6600" dirty="0">
                <a:solidFill>
                  <a:schemeClr val="bg1"/>
                </a:solidFill>
                <a:ea typeface="Times New Roman" panose="02020603050405020304" pitchFamily="18" charset="0"/>
              </a:rPr>
              <a:t>ct</a:t>
            </a:r>
            <a:r>
              <a:rPr lang="en-US" sz="6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8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A48908-5C25-4B7A-A22A-7C96FF13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12" y="1200148"/>
            <a:ext cx="10744200" cy="1752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BA793C-FC7C-4608-904D-22C4B96C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81" y="1249972"/>
            <a:ext cx="10596825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Romans 13:9-10: ‘The commandments, “Do not commit adultery,” “Do not murder” “Do not steal”…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A48908-5C25-4B7A-A22A-7C96FF13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12" y="1200148"/>
            <a:ext cx="10744200" cy="1752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BA793C-FC7C-4608-904D-22C4B96C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81" y="1249972"/>
            <a:ext cx="10596825" cy="16619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Romans 13:9-10: ‘[All of these] are summed up in this one rule: “Love your neighbor as yourself.” Love does no harm to its neighbor…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31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is my prayer: that your love may abound more and more in knowledge and depth of insight,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able to discern what is best and may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pure and blameless for the day of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11 	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fruit of righteousness that comes through Jesus Christ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—to the glory and praise of God.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A48908-5C25-4B7A-A22A-7C96FF13B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12" y="1200148"/>
            <a:ext cx="10744200" cy="17526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BA793C-FC7C-4608-904D-22C4B96C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81" y="1249972"/>
            <a:ext cx="10596825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Romans 13:9-10:  “Therefore love is the fulfillment of the law.</a:t>
            </a:r>
            <a:r>
              <a:rPr lang="en-US" sz="33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18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103632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3088" lvl="0" indent="-5730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God wants to do a good work in your life</a:t>
            </a:r>
          </a:p>
          <a:p>
            <a:pPr marL="573088" lvl="0" indent="-5730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Will you let him begin? </a:t>
            </a:r>
          </a:p>
          <a:p>
            <a:pPr marL="573088" lvl="0" indent="-5730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Will you participate with him as he completes this work? </a:t>
            </a:r>
          </a:p>
          <a:p>
            <a:pPr marL="573088" lvl="0" indent="-5730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»	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Will you believe that God can make something good out of you?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Conclusions</a:t>
            </a:r>
            <a:endParaRPr kumimoji="0" lang="en-US" sz="6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24000" y="2336800"/>
            <a:ext cx="9144000" cy="2387600"/>
          </a:xfrm>
        </p:spPr>
        <p:txBody>
          <a:bodyPr>
            <a:normAutofit/>
          </a:bodyPr>
          <a:lstStyle/>
          <a:p>
            <a:r>
              <a:rPr lang="en-US" sz="12500" dirty="0">
                <a:solidFill>
                  <a:schemeClr val="bg1"/>
                </a:solidFill>
                <a:latin typeface="Century Gothic" panose="020B0502020202020204" pitchFamily="34" charset="0"/>
              </a:rPr>
              <a:t>PHILIPPIANS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E4048D-F2A1-4F2F-A6A3-C02D29D6F4D0}"/>
              </a:ext>
            </a:extLst>
          </p:cNvPr>
          <p:cNvSpPr txBox="1"/>
          <p:nvPr/>
        </p:nvSpPr>
        <p:spPr>
          <a:xfrm>
            <a:off x="2911365" y="2313172"/>
            <a:ext cx="636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3325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began a good work in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37A211-D5C5-49AD-A9A0-C80FB398C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64252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0DDFC1-AF97-457F-9A13-842D98AA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493" y="3017570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8F9F07-FBC4-42FA-97F6-CA52BF662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69510"/>
            <a:ext cx="10591800" cy="13234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F43A7B-06B7-4CA4-A670-AE7032F5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50" y="5145710"/>
            <a:ext cx="10446515" cy="11634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John 1:12: “To all who received him, to those who believed in his name, he gave the right to become children of God.”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who began a good work in you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8F9F07-FBC4-42FA-97F6-CA52BF662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69510"/>
            <a:ext cx="10591800" cy="132343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F43A7B-06B7-4CA4-A670-AE7032F5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50" y="5145710"/>
            <a:ext cx="10446515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Hebrews 13:5: “Never will I leave you; never will I forsake you.”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64252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493" y="3017570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313816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93" y="3558518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910644-BC9D-4288-952B-6A213763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8" y="4974258"/>
            <a:ext cx="10591800" cy="127414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2E7347-200A-47BB-949E-235BFAAFB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38" y="5050458"/>
            <a:ext cx="1044651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Romans 8:29: “For those God foreknew he also predestined to be conformed to the likeness of his Son.”</a:t>
            </a:r>
          </a:p>
        </p:txBody>
      </p:sp>
    </p:spTree>
    <p:extLst>
      <p:ext uri="{BB962C8B-B14F-4D97-AF65-F5344CB8AC3E}">
        <p14:creationId xmlns:p14="http://schemas.microsoft.com/office/powerpoint/2010/main" val="16675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93" y="3558518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7BB447-D6E1-415A-9029-98F8CDA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8" y="4974258"/>
            <a:ext cx="10591800" cy="127414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E147D9-0AF6-489A-8C8B-1C00C7CA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38" y="5050458"/>
            <a:ext cx="10446515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Romans 12:2: “Do not conform any longer to the pattern of this world, but be transformed by the renewing of your mind.”</a:t>
            </a:r>
          </a:p>
        </p:txBody>
      </p:sp>
    </p:spTree>
    <p:extLst>
      <p:ext uri="{BB962C8B-B14F-4D97-AF65-F5344CB8AC3E}">
        <p14:creationId xmlns:p14="http://schemas.microsoft.com/office/powerpoint/2010/main" val="386067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93" y="3558518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7BB447-D6E1-415A-9029-98F8CDA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8" y="4974258"/>
            <a:ext cx="10591800" cy="127414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E147D9-0AF6-489A-8C8B-1C00C7CA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38" y="5136172"/>
            <a:ext cx="10446515" cy="9387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55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This process takes 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DFC8A4-8669-4A3B-80A9-CC83D94D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96713"/>
            <a:ext cx="10629900" cy="192272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C4510-1B37-43F9-BF88-56346590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69" y="1472913"/>
            <a:ext cx="10484092" cy="16619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A.H Strong: “Growth is not a uniform thing in the tree or in the Christian. In some single months there is more growth than in all the year besides…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93" y="3558518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7BB447-D6E1-415A-9029-98F8CDA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8" y="4974258"/>
            <a:ext cx="10591800" cy="127414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E147D9-0AF6-489A-8C8B-1C00C7CA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38" y="5136172"/>
            <a:ext cx="10446515" cy="9387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55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This process takes 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DFC8A4-8669-4A3B-80A9-CC83D94D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96713"/>
            <a:ext cx="10629900" cy="192272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C4510-1B37-43F9-BF88-56346590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69" y="1472913"/>
            <a:ext cx="10484092" cy="16619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4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A.H Strong: “During the rest of the year, however, there is solidification, without which the green timber would be useless.”</a:t>
            </a:r>
            <a:endParaRPr lang="en-US" sz="3300" dirty="0">
              <a:solidFill>
                <a:prstClr val="white"/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04800" y="1295401"/>
            <a:ext cx="10363200" cy="43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thank my God every time I remember you.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all my prayers for all of you, I always pray with joy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of your partnership in the gospel from the first day until now, </a:t>
            </a:r>
          </a:p>
          <a:p>
            <a:pPr marL="571500" indent="-571500">
              <a:lnSpc>
                <a:spcPct val="90000"/>
              </a:lnSpc>
            </a:pPr>
            <a:r>
              <a:rPr lang="en-US" sz="3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6 	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confident of this, that he who began a good work in you </a:t>
            </a:r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carry it on to completion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until the day of Christ Jesus.</a:t>
            </a:r>
            <a:endParaRPr lang="en-US" sz="38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"/>
            <a:ext cx="10972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Arial" charset="0"/>
              </a:rPr>
              <a:t>Philippians 1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B58DAC-24A9-49ED-9BDC-2EAA2BF3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628900" cy="929496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28D362-89DC-4898-BD31-F93897E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93" y="3558518"/>
            <a:ext cx="2583574" cy="782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1800"/>
              </a:spcAft>
              <a:buSzPct val="100000"/>
              <a:defRPr/>
            </a:pPr>
            <a:r>
              <a:rPr lang="en-US" sz="4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7BB447-D6E1-415A-9029-98F8CDA60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88" y="4974258"/>
            <a:ext cx="10591800" cy="1274142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E147D9-0AF6-489A-8C8B-1C00C7CA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38" y="5005752"/>
            <a:ext cx="10446515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300"/>
              </a:spcAft>
              <a:buSzPct val="100000"/>
              <a:defRPr/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By contrast, some teach that you attain spiritual maturity through a dramatic experience.</a:t>
            </a:r>
          </a:p>
        </p:txBody>
      </p:sp>
    </p:spTree>
    <p:extLst>
      <p:ext uri="{BB962C8B-B14F-4D97-AF65-F5344CB8AC3E}">
        <p14:creationId xmlns:p14="http://schemas.microsoft.com/office/powerpoint/2010/main" val="35951214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164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1_Office Theme</vt:lpstr>
      <vt:lpstr>PHILIPPIANS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2021-03-29T14:08:48Z</dcterms:created>
  <dcterms:modified xsi:type="dcterms:W3CDTF">2021-03-29T14:08:55Z</dcterms:modified>
</cp:coreProperties>
</file>