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 id="2147483688" r:id="rId2"/>
    <p:sldMasterId id="2147483705" r:id="rId3"/>
  </p:sldMasterIdLst>
  <p:sldIdLst>
    <p:sldId id="256" r:id="rId4"/>
    <p:sldId id="257" r:id="rId5"/>
    <p:sldId id="258" r:id="rId6"/>
    <p:sldId id="261"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89" r:id="rId20"/>
    <p:sldId id="290" r:id="rId21"/>
    <p:sldId id="275" r:id="rId22"/>
    <p:sldId id="277" r:id="rId23"/>
    <p:sldId id="278" r:id="rId24"/>
    <p:sldId id="279" r:id="rId25"/>
    <p:sldId id="280" r:id="rId26"/>
    <p:sldId id="281" r:id="rId27"/>
    <p:sldId id="282" r:id="rId28"/>
    <p:sldId id="283" r:id="rId29"/>
    <p:sldId id="284" r:id="rId30"/>
    <p:sldId id="292" r:id="rId31"/>
    <p:sldId id="291" r:id="rId32"/>
    <p:sldId id="285" r:id="rId33"/>
    <p:sldId id="288" r:id="rId34"/>
    <p:sldId id="286" r:id="rId35"/>
    <p:sldId id="28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F95A93-B5DF-1748-9855-41724629A3C5}" v="374" dt="2025-08-03T12:01:39.7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99" autoAdjust="0"/>
    <p:restoredTop sz="94651"/>
  </p:normalViewPr>
  <p:slideViewPr>
    <p:cSldViewPr>
      <p:cViewPr varScale="1">
        <p:scale>
          <a:sx n="62" d="100"/>
          <a:sy n="62" d="100"/>
        </p:scale>
        <p:origin x="696" y="4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5715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17EB675F-6F53-594E-B193-AEFEEC798A77}" type="datetimeFigureOut">
              <a:rPr lang="en-US" smtClean="0"/>
              <a:pPr>
                <a:defRPr/>
              </a:pPr>
              <a:t>8/10/2025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F400672C-F62E-C04F-817F-5454E8548B9D}" type="slidenum">
              <a:rPr lang="en-US" altLang="en-US" smtClean="0"/>
              <a:pPr/>
              <a:t>‹#›</a:t>
            </a:fld>
            <a:endParaRPr lang="en-US" altLang="en-US"/>
          </a:p>
        </p:txBody>
      </p:sp>
    </p:spTree>
    <p:extLst>
      <p:ext uri="{BB962C8B-B14F-4D97-AF65-F5344CB8AC3E}">
        <p14:creationId xmlns:p14="http://schemas.microsoft.com/office/powerpoint/2010/main" val="608821618"/>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9"/>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20" y="2249486"/>
            <a:ext cx="4649783" cy="823912"/>
          </a:xfrm>
        </p:spPr>
        <p:txBody>
          <a:bodyPr anchor="b"/>
          <a:lstStyle>
            <a:lvl1pPr marL="0" indent="0">
              <a:lnSpc>
                <a:spcPct val="90000"/>
              </a:lnSpc>
              <a:buNone/>
              <a:defRPr sz="1800" b="0" cap="all" baseline="0">
                <a:solidFill>
                  <a:srgbClr val="72DB2B"/>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4" name="Content Placeholder 3"/>
          <p:cNvSpPr>
            <a:spLocks noGrp="1"/>
          </p:cNvSpPr>
          <p:nvPr>
            <p:ph sz="half" idx="2"/>
          </p:nvPr>
        </p:nvSpPr>
        <p:spPr>
          <a:xfrm>
            <a:off x="1141412" y="3073399"/>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3" cy="823912"/>
          </a:xfrm>
        </p:spPr>
        <p:txBody>
          <a:bodyPr anchor="b"/>
          <a:lstStyle>
            <a:lvl1pPr marL="0" indent="0">
              <a:lnSpc>
                <a:spcPct val="90000"/>
              </a:lnSpc>
              <a:buNone/>
              <a:defRPr sz="1800" b="0" cap="all" baseline="0">
                <a:solidFill>
                  <a:srgbClr val="72DB2B"/>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3073399"/>
            <a:ext cx="487521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17EB675F-6F53-594E-B193-AEFEEC798A77}" type="datetimeFigureOut">
              <a:rPr lang="en-US" smtClean="0"/>
              <a:pPr>
                <a:defRPr/>
              </a:pPr>
              <a:t>8/10/2025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F400672C-F62E-C04F-817F-5454E8548B9D}" type="slidenum">
              <a:rPr lang="en-US" altLang="en-US" smtClean="0"/>
              <a:pPr/>
              <a:t>‹#›</a:t>
            </a:fld>
            <a:endParaRPr lang="en-US" altLang="en-US"/>
          </a:p>
        </p:txBody>
      </p:sp>
    </p:spTree>
    <p:extLst>
      <p:ext uri="{BB962C8B-B14F-4D97-AF65-F5344CB8AC3E}">
        <p14:creationId xmlns:p14="http://schemas.microsoft.com/office/powerpoint/2010/main" val="3959067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17EB675F-6F53-594E-B193-AEFEEC798A77}" type="datetimeFigureOut">
              <a:rPr lang="en-US" smtClean="0"/>
              <a:pPr>
                <a:defRPr/>
              </a:pPr>
              <a:t>8/10/2025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F400672C-F62E-C04F-817F-5454E8548B9D}" type="slidenum">
              <a:rPr lang="en-US" altLang="en-US" smtClean="0"/>
              <a:pPr/>
              <a:t>‹#›</a:t>
            </a:fld>
            <a:endParaRPr lang="en-US" altLang="en-US"/>
          </a:p>
        </p:txBody>
      </p:sp>
    </p:spTree>
    <p:extLst>
      <p:ext uri="{BB962C8B-B14F-4D97-AF65-F5344CB8AC3E}">
        <p14:creationId xmlns:p14="http://schemas.microsoft.com/office/powerpoint/2010/main" val="2464906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7EB675F-6F53-594E-B193-AEFEEC798A77}" type="datetimeFigureOut">
              <a:rPr lang="en-US" smtClean="0"/>
              <a:pPr>
                <a:defRPr/>
              </a:pPr>
              <a:t>8/10/2025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F400672C-F62E-C04F-817F-5454E8548B9D}" type="slidenum">
              <a:rPr lang="en-US" altLang="en-US" smtClean="0"/>
              <a:pPr/>
              <a:t>‹#›</a:t>
            </a:fld>
            <a:endParaRPr lang="en-US" altLang="en-US"/>
          </a:p>
        </p:txBody>
      </p:sp>
    </p:spTree>
    <p:extLst>
      <p:ext uri="{BB962C8B-B14F-4D97-AF65-F5344CB8AC3E}">
        <p14:creationId xmlns:p14="http://schemas.microsoft.com/office/powerpoint/2010/main" val="2858090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7" y="609601"/>
            <a:ext cx="3856037" cy="1639884"/>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156202"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7" y="2249486"/>
            <a:ext cx="3856037" cy="3541714"/>
          </a:xfrm>
        </p:spPr>
        <p:txBody>
          <a:bodyPr/>
          <a:lstStyle>
            <a:lvl1pPr marL="0" indent="0">
              <a:buNone/>
              <a:defRPr sz="1200"/>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17EB675F-6F53-594E-B193-AEFEEC798A77}" type="datetimeFigureOut">
              <a:rPr lang="en-US" smtClean="0"/>
              <a:pPr>
                <a:defRPr/>
              </a:pPr>
              <a:t>8/10/2025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F400672C-F62E-C04F-817F-5454E8548B9D}" type="slidenum">
              <a:rPr lang="en-US" altLang="en-US" smtClean="0"/>
              <a:pPr/>
              <a:t>‹#›</a:t>
            </a:fld>
            <a:endParaRPr lang="en-US" altLang="en-US"/>
          </a:p>
        </p:txBody>
      </p:sp>
    </p:spTree>
    <p:extLst>
      <p:ext uri="{BB962C8B-B14F-4D97-AF65-F5344CB8AC3E}">
        <p14:creationId xmlns:p14="http://schemas.microsoft.com/office/powerpoint/2010/main" val="2293762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4" y="609600"/>
            <a:ext cx="5934508" cy="1639886"/>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2"/>
            <a:ext cx="3666691" cy="5181599"/>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2400"/>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141412" y="2249486"/>
            <a:ext cx="5934511" cy="3541714"/>
          </a:xfrm>
        </p:spPr>
        <p:txBody>
          <a:bodyPr/>
          <a:lstStyle>
            <a:lvl1pPr marL="0" indent="0">
              <a:buNone/>
              <a:defRPr sz="1200"/>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17EB675F-6F53-594E-B193-AEFEEC798A77}" type="datetimeFigureOut">
              <a:rPr lang="en-US" smtClean="0"/>
              <a:pPr>
                <a:defRPr/>
              </a:pPr>
              <a:t>8/10/2025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F400672C-F62E-C04F-817F-5454E8548B9D}" type="slidenum">
              <a:rPr lang="en-US" altLang="en-US" smtClean="0"/>
              <a:pPr/>
              <a:t>‹#›</a:t>
            </a:fld>
            <a:endParaRPr lang="en-US" altLang="en-US"/>
          </a:p>
        </p:txBody>
      </p:sp>
    </p:spTree>
    <p:extLst>
      <p:ext uri="{BB962C8B-B14F-4D97-AF65-F5344CB8AC3E}">
        <p14:creationId xmlns:p14="http://schemas.microsoft.com/office/powerpoint/2010/main" val="359252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4304667"/>
            <a:ext cx="9912355" cy="819355"/>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2" y="606426"/>
            <a:ext cx="9912355" cy="3299778"/>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4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5" y="5124020"/>
            <a:ext cx="9910859" cy="682472"/>
          </a:xfrm>
        </p:spPr>
        <p:txBody>
          <a:bodyPr>
            <a:normAutofit/>
          </a:bodyPr>
          <a:lstStyle>
            <a:lvl1pPr marL="0" indent="0">
              <a:buNone/>
              <a:defRPr sz="1200">
                <a:solidFill>
                  <a:srgbClr val="72DB2B"/>
                </a:solidFill>
              </a:defRPr>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17EB675F-6F53-594E-B193-AEFEEC798A77}" type="datetimeFigureOut">
              <a:rPr lang="en-US" smtClean="0"/>
              <a:pPr>
                <a:defRPr/>
              </a:pPr>
              <a:t>8/10/2025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F400672C-F62E-C04F-817F-5454E8548B9D}" type="slidenum">
              <a:rPr lang="en-US" altLang="en-US" smtClean="0"/>
              <a:pPr/>
              <a:t>‹#›</a:t>
            </a:fld>
            <a:endParaRPr lang="en-US" altLang="en-US"/>
          </a:p>
        </p:txBody>
      </p:sp>
    </p:spTree>
    <p:extLst>
      <p:ext uri="{BB962C8B-B14F-4D97-AF65-F5344CB8AC3E}">
        <p14:creationId xmlns:p14="http://schemas.microsoft.com/office/powerpoint/2010/main" val="12434934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7" y="609600"/>
            <a:ext cx="9905955" cy="3429000"/>
          </a:xfrm>
        </p:spPr>
        <p:txBody>
          <a:bodyPr anchor="ctr">
            <a:normAutofit/>
          </a:bodyPr>
          <a:lstStyle>
            <a:lvl1pPr>
              <a:defRPr sz="2700"/>
            </a:lvl1pPr>
          </a:lstStyle>
          <a:p>
            <a:r>
              <a:rPr lang="en-US"/>
              <a:t>Click to edit Master title style</a:t>
            </a:r>
            <a:endParaRPr lang="en-US" dirty="0"/>
          </a:p>
        </p:txBody>
      </p:sp>
      <p:sp>
        <p:nvSpPr>
          <p:cNvPr id="4" name="Text Placeholder 3"/>
          <p:cNvSpPr>
            <a:spLocks noGrp="1"/>
          </p:cNvSpPr>
          <p:nvPr>
            <p:ph type="body" sz="half" idx="2"/>
          </p:nvPr>
        </p:nvSpPr>
        <p:spPr>
          <a:xfrm>
            <a:off x="1141412" y="4419602"/>
            <a:ext cx="9904459" cy="1371599"/>
          </a:xfrm>
        </p:spPr>
        <p:txBody>
          <a:bodyPr anchor="ctr">
            <a:normAutofit/>
          </a:bodyPr>
          <a:lstStyle>
            <a:lvl1pPr marL="0" indent="0">
              <a:buNone/>
              <a:defRPr sz="1350"/>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17EB675F-6F53-594E-B193-AEFEEC798A77}" type="datetimeFigureOut">
              <a:rPr lang="en-US" smtClean="0"/>
              <a:pPr>
                <a:defRPr/>
              </a:pPr>
              <a:t>8/10/2025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F400672C-F62E-C04F-817F-5454E8548B9D}" type="slidenum">
              <a:rPr lang="en-US" altLang="en-US" smtClean="0"/>
              <a:pPr/>
              <a:t>‹#›</a:t>
            </a:fld>
            <a:endParaRPr lang="en-US" altLang="en-US"/>
          </a:p>
        </p:txBody>
      </p:sp>
    </p:spTree>
    <p:extLst>
      <p:ext uri="{BB962C8B-B14F-4D97-AF65-F5344CB8AC3E}">
        <p14:creationId xmlns:p14="http://schemas.microsoft.com/office/powerpoint/2010/main" val="3834896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1"/>
            <a:ext cx="9302752" cy="2748429"/>
          </a:xfrm>
        </p:spPr>
        <p:txBody>
          <a:bodyPr anchor="ctr">
            <a:normAutofit/>
          </a:bodyPr>
          <a:lstStyle>
            <a:lvl1pPr>
              <a:defRPr sz="2700"/>
            </a:lvl1pPr>
          </a:lstStyle>
          <a:p>
            <a:r>
              <a:rPr lang="en-US"/>
              <a:t>Click to edit Master title style</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050"/>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4" name="Text Placeholder 3"/>
          <p:cNvSpPr>
            <a:spLocks noGrp="1"/>
          </p:cNvSpPr>
          <p:nvPr>
            <p:ph type="body" sz="half" idx="2"/>
          </p:nvPr>
        </p:nvSpPr>
        <p:spPr>
          <a:xfrm>
            <a:off x="1141412" y="4309919"/>
            <a:ext cx="9906003" cy="1489496"/>
          </a:xfrm>
        </p:spPr>
        <p:txBody>
          <a:bodyPr anchor="ctr">
            <a:normAutofit/>
          </a:bodyPr>
          <a:lstStyle>
            <a:lvl1pPr marL="0" indent="0">
              <a:buNone/>
              <a:defRPr sz="1350"/>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17EB675F-6F53-594E-B193-AEFEEC798A77}" type="datetimeFigureOut">
              <a:rPr lang="en-US" smtClean="0"/>
              <a:pPr>
                <a:defRPr/>
              </a:pPr>
              <a:t>8/10/2025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F400672C-F62E-C04F-817F-5454E8548B9D}" type="slidenum">
              <a:rPr lang="en-US" altLang="en-US" smtClean="0"/>
              <a:pPr/>
              <a:t>‹#›</a:t>
            </a:fld>
            <a:endParaRPr lang="en-US" altLang="en-US"/>
          </a:p>
        </p:txBody>
      </p:sp>
      <p:sp>
        <p:nvSpPr>
          <p:cNvPr id="60" name="TextBox 59"/>
          <p:cNvSpPr txBox="1"/>
          <p:nvPr/>
        </p:nvSpPr>
        <p:spPr>
          <a:xfrm>
            <a:off x="903512" y="732394"/>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61" name="TextBox 60"/>
          <p:cNvSpPr txBox="1"/>
          <p:nvPr/>
        </p:nvSpPr>
        <p:spPr>
          <a:xfrm>
            <a:off x="10537371" y="2764972"/>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42584690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1" y="2134044"/>
            <a:ext cx="9906001" cy="2511835"/>
          </a:xfrm>
        </p:spPr>
        <p:txBody>
          <a:bodyPr anchor="b">
            <a:normAutofit/>
          </a:bodyPr>
          <a:lstStyle>
            <a:lvl1pPr>
              <a:defRPr sz="2700"/>
            </a:lvl1pPr>
          </a:lstStyle>
          <a:p>
            <a:r>
              <a:rPr lang="en-US"/>
              <a:t>Click to edit Master title style</a:t>
            </a:r>
            <a:endParaRPr lang="en-US" dirty="0"/>
          </a:p>
        </p:txBody>
      </p:sp>
      <p:sp>
        <p:nvSpPr>
          <p:cNvPr id="4" name="Text Placeholder 3"/>
          <p:cNvSpPr>
            <a:spLocks noGrp="1"/>
          </p:cNvSpPr>
          <p:nvPr>
            <p:ph type="body" sz="half" idx="2"/>
          </p:nvPr>
        </p:nvSpPr>
        <p:spPr>
          <a:xfrm>
            <a:off x="1141366" y="4657655"/>
            <a:ext cx="9904505" cy="1140644"/>
          </a:xfrm>
        </p:spPr>
        <p:txBody>
          <a:bodyPr anchor="t">
            <a:normAutofit/>
          </a:bodyPr>
          <a:lstStyle>
            <a:lvl1pPr marL="0" indent="0">
              <a:buNone/>
              <a:defRPr sz="1350">
                <a:solidFill>
                  <a:srgbClr val="72DB2B"/>
                </a:solidFill>
              </a:defRPr>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17EB675F-6F53-594E-B193-AEFEEC798A77}" type="datetimeFigureOut">
              <a:rPr lang="en-US" smtClean="0"/>
              <a:pPr>
                <a:defRPr/>
              </a:pPr>
              <a:t>8/10/2025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F400672C-F62E-C04F-817F-5454E8548B9D}" type="slidenum">
              <a:rPr lang="en-US" altLang="en-US" smtClean="0"/>
              <a:pPr/>
              <a:t>‹#›</a:t>
            </a:fld>
            <a:endParaRPr lang="en-US" altLang="en-US"/>
          </a:p>
        </p:txBody>
      </p:sp>
    </p:spTree>
    <p:extLst>
      <p:ext uri="{BB962C8B-B14F-4D97-AF65-F5344CB8AC3E}">
        <p14:creationId xmlns:p14="http://schemas.microsoft.com/office/powerpoint/2010/main" val="3286806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FEF0AC-57F3-46C3-A067-AF9767D0141E}"/>
              </a:ext>
            </a:extLst>
          </p:cNvPr>
          <p:cNvSpPr/>
          <p:nvPr/>
        </p:nvSpPr>
        <p:spPr>
          <a:xfrm>
            <a:off x="982437" y="2008415"/>
            <a:ext cx="7581900" cy="2906486"/>
          </a:xfrm>
          <a:prstGeom prst="rect">
            <a:avLst/>
          </a:prstGeom>
          <a:solidFill>
            <a:srgbClr val="000000">
              <a:alpha val="21176"/>
            </a:srgbClr>
          </a:solidFill>
          <a:ln>
            <a:solidFill>
              <a:srgbClr val="0340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effectLst>
                <a:outerShdw blurRad="38100" dist="38100" dir="2700000" algn="tl">
                  <a:srgbClr val="000000">
                    <a:alpha val="43137"/>
                  </a:srgbClr>
                </a:outerShdw>
              </a:effectLst>
            </a:endParaRPr>
          </a:p>
        </p:txBody>
      </p:sp>
      <p:sp>
        <p:nvSpPr>
          <p:cNvPr id="2" name="Title 1">
            <a:extLst>
              <a:ext uri="{FF2B5EF4-FFF2-40B4-BE49-F238E27FC236}">
                <a16:creationId xmlns:a16="http://schemas.microsoft.com/office/drawing/2014/main" id="{8EC4E82F-64D4-4769-BE3C-6E5329F7A79A}"/>
              </a:ext>
            </a:extLst>
          </p:cNvPr>
          <p:cNvSpPr>
            <a:spLocks noGrp="1"/>
          </p:cNvSpPr>
          <p:nvPr>
            <p:ph type="ctrTitle" hasCustomPrompt="1"/>
          </p:nvPr>
        </p:nvSpPr>
        <p:spPr>
          <a:xfrm>
            <a:off x="566056" y="1231220"/>
            <a:ext cx="8599715" cy="2387600"/>
          </a:xfrm>
        </p:spPr>
        <p:txBody>
          <a:bodyPr anchor="b">
            <a:normAutofit/>
          </a:bodyPr>
          <a:lstStyle>
            <a:lvl1pPr algn="ctr">
              <a:defRPr sz="5400" b="1">
                <a:solidFill>
                  <a:srgbClr val="72DB2B"/>
                </a:solidFill>
                <a:latin typeface="Lao UI" panose="020B0502040204020203" pitchFamily="34" charset="0"/>
                <a:cs typeface="Lao UI" panose="020B0502040204020203" pitchFamily="34" charset="0"/>
              </a:defRPr>
            </a:lvl1pPr>
          </a:lstStyle>
          <a:p>
            <a:r>
              <a:rPr lang="en-US" dirty="0"/>
              <a:t>Title</a:t>
            </a:r>
          </a:p>
        </p:txBody>
      </p:sp>
      <p:sp>
        <p:nvSpPr>
          <p:cNvPr id="3" name="Subtitle 2">
            <a:extLst>
              <a:ext uri="{FF2B5EF4-FFF2-40B4-BE49-F238E27FC236}">
                <a16:creationId xmlns:a16="http://schemas.microsoft.com/office/drawing/2014/main" id="{613C1D05-4FCF-4AE8-B4DD-1BA6EC2A1967}"/>
              </a:ext>
            </a:extLst>
          </p:cNvPr>
          <p:cNvSpPr>
            <a:spLocks noGrp="1"/>
          </p:cNvSpPr>
          <p:nvPr>
            <p:ph type="subTitle" idx="1" hasCustomPrompt="1"/>
          </p:nvPr>
        </p:nvSpPr>
        <p:spPr>
          <a:xfrm>
            <a:off x="566056" y="3710895"/>
            <a:ext cx="8599715" cy="1655762"/>
          </a:xfrm>
        </p:spPr>
        <p:txBody>
          <a:bodyPr>
            <a:normAutofit/>
          </a:bodyPr>
          <a:lstStyle>
            <a:lvl1pPr marL="0" indent="0" algn="ctr">
              <a:buNone/>
              <a:defRPr sz="3600" b="1">
                <a:solidFill>
                  <a:schemeClr val="bg1"/>
                </a:solidFill>
                <a:latin typeface="Lao UI" panose="020B0502040204020203" pitchFamily="34" charset="0"/>
                <a:cs typeface="Lao UI" panose="020B05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 Title</a:t>
            </a:r>
          </a:p>
        </p:txBody>
      </p:sp>
    </p:spTree>
    <p:extLst>
      <p:ext uri="{BB962C8B-B14F-4D97-AF65-F5344CB8AC3E}">
        <p14:creationId xmlns:p14="http://schemas.microsoft.com/office/powerpoint/2010/main" val="33637774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4" y="609600"/>
            <a:ext cx="9905999"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2" y="2674463"/>
            <a:ext cx="3196899" cy="685800"/>
          </a:xfrm>
        </p:spPr>
        <p:txBody>
          <a:bodyPr anchor="b">
            <a:noAutofit/>
          </a:bodyPr>
          <a:lstStyle>
            <a:lvl1pPr marL="0" indent="0">
              <a:lnSpc>
                <a:spcPct val="90000"/>
              </a:lnSpc>
              <a:buNone/>
              <a:defRPr sz="1800" b="0" cap="all" baseline="0">
                <a:solidFill>
                  <a:srgbClr val="72DB2B"/>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127921" y="3360263"/>
            <a:ext cx="3208735" cy="2430936"/>
          </a:xfrm>
        </p:spPr>
        <p:txBody>
          <a:bodyPr anchor="t">
            <a:normAutofit/>
          </a:bodyPr>
          <a:lstStyle>
            <a:lvl1pPr marL="0" indent="0">
              <a:buNone/>
              <a:defRPr sz="1050"/>
            </a:lvl1pPr>
            <a:lvl2pPr marL="342917" indent="0">
              <a:buNone/>
              <a:defRPr sz="900"/>
            </a:lvl2pPr>
            <a:lvl3pPr marL="685835" indent="0">
              <a:buNone/>
              <a:defRPr sz="750"/>
            </a:lvl3pPr>
            <a:lvl4pPr marL="1028752" indent="0">
              <a:buNone/>
              <a:defRPr sz="675"/>
            </a:lvl4pPr>
            <a:lvl5pPr marL="1371668" indent="0">
              <a:buNone/>
              <a:defRPr sz="675"/>
            </a:lvl5pPr>
            <a:lvl6pPr marL="1714586" indent="0">
              <a:buNone/>
              <a:defRPr sz="675"/>
            </a:lvl6pPr>
            <a:lvl7pPr marL="2057503" indent="0">
              <a:buNone/>
              <a:defRPr sz="675"/>
            </a:lvl7pPr>
            <a:lvl8pPr marL="2400420" indent="0">
              <a:buNone/>
              <a:defRPr sz="675"/>
            </a:lvl8pPr>
            <a:lvl9pPr marL="2743337"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4514769" y="2677635"/>
            <a:ext cx="3184385" cy="685800"/>
          </a:xfrm>
        </p:spPr>
        <p:txBody>
          <a:bodyPr anchor="b">
            <a:noAutofit/>
          </a:bodyPr>
          <a:lstStyle>
            <a:lvl1pPr marL="0" indent="0">
              <a:lnSpc>
                <a:spcPct val="90000"/>
              </a:lnSpc>
              <a:buNone/>
              <a:defRPr sz="1800" b="0" cap="all" baseline="0">
                <a:solidFill>
                  <a:srgbClr val="72DB2B"/>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10" name="Text Placeholder 3"/>
          <p:cNvSpPr>
            <a:spLocks noGrp="1"/>
          </p:cNvSpPr>
          <p:nvPr>
            <p:ph type="body" sz="half" idx="16"/>
          </p:nvPr>
        </p:nvSpPr>
        <p:spPr>
          <a:xfrm>
            <a:off x="4504214" y="3363435"/>
            <a:ext cx="3195831" cy="2430936"/>
          </a:xfrm>
        </p:spPr>
        <p:txBody>
          <a:bodyPr anchor="t">
            <a:normAutofit/>
          </a:bodyPr>
          <a:lstStyle>
            <a:lvl1pPr marL="0" indent="0">
              <a:buNone/>
              <a:defRPr sz="1050"/>
            </a:lvl1pPr>
            <a:lvl2pPr marL="342917" indent="0">
              <a:buNone/>
              <a:defRPr sz="900"/>
            </a:lvl2pPr>
            <a:lvl3pPr marL="685835" indent="0">
              <a:buNone/>
              <a:defRPr sz="750"/>
            </a:lvl3pPr>
            <a:lvl4pPr marL="1028752" indent="0">
              <a:buNone/>
              <a:defRPr sz="675"/>
            </a:lvl4pPr>
            <a:lvl5pPr marL="1371668" indent="0">
              <a:buNone/>
              <a:defRPr sz="675"/>
            </a:lvl5pPr>
            <a:lvl6pPr marL="1714586" indent="0">
              <a:buNone/>
              <a:defRPr sz="675"/>
            </a:lvl6pPr>
            <a:lvl7pPr marL="2057503" indent="0">
              <a:buNone/>
              <a:defRPr sz="675"/>
            </a:lvl7pPr>
            <a:lvl8pPr marL="2400420" indent="0">
              <a:buNone/>
              <a:defRPr sz="675"/>
            </a:lvl8pPr>
            <a:lvl9pPr marL="2743337"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7852443" y="2674463"/>
            <a:ext cx="3194968" cy="685800"/>
          </a:xfrm>
        </p:spPr>
        <p:txBody>
          <a:bodyPr anchor="b">
            <a:noAutofit/>
          </a:bodyPr>
          <a:lstStyle>
            <a:lvl1pPr marL="0" indent="0">
              <a:lnSpc>
                <a:spcPct val="90000"/>
              </a:lnSpc>
              <a:buNone/>
              <a:defRPr sz="1800" b="0" cap="all" baseline="0">
                <a:solidFill>
                  <a:srgbClr val="72DB2B"/>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12" name="Text Placeholder 3"/>
          <p:cNvSpPr>
            <a:spLocks noGrp="1"/>
          </p:cNvSpPr>
          <p:nvPr>
            <p:ph type="body" sz="half" idx="17"/>
          </p:nvPr>
        </p:nvSpPr>
        <p:spPr>
          <a:xfrm>
            <a:off x="7852443" y="3360263"/>
            <a:ext cx="3194968" cy="2430936"/>
          </a:xfrm>
        </p:spPr>
        <p:txBody>
          <a:bodyPr anchor="t">
            <a:normAutofit/>
          </a:bodyPr>
          <a:lstStyle>
            <a:lvl1pPr marL="0" indent="0">
              <a:buNone/>
              <a:defRPr sz="1050"/>
            </a:lvl1pPr>
            <a:lvl2pPr marL="342917" indent="0">
              <a:buNone/>
              <a:defRPr sz="900"/>
            </a:lvl2pPr>
            <a:lvl3pPr marL="685835" indent="0">
              <a:buNone/>
              <a:defRPr sz="750"/>
            </a:lvl3pPr>
            <a:lvl4pPr marL="1028752" indent="0">
              <a:buNone/>
              <a:defRPr sz="675"/>
            </a:lvl4pPr>
            <a:lvl5pPr marL="1371668" indent="0">
              <a:buNone/>
              <a:defRPr sz="675"/>
            </a:lvl5pPr>
            <a:lvl6pPr marL="1714586" indent="0">
              <a:buNone/>
              <a:defRPr sz="675"/>
            </a:lvl6pPr>
            <a:lvl7pPr marL="2057503" indent="0">
              <a:buNone/>
              <a:defRPr sz="675"/>
            </a:lvl7pPr>
            <a:lvl8pPr marL="2400420" indent="0">
              <a:buNone/>
              <a:defRPr sz="675"/>
            </a:lvl8pPr>
            <a:lvl9pPr marL="2743337"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17EB675F-6F53-594E-B193-AEFEEC798A77}" type="datetimeFigureOut">
              <a:rPr lang="en-US" smtClean="0"/>
              <a:pPr>
                <a:defRPr/>
              </a:pPr>
              <a:t>8/10/2025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F400672C-F62E-C04F-817F-5454E8548B9D}" type="slidenum">
              <a:rPr lang="en-US" altLang="en-US" smtClean="0"/>
              <a:pPr/>
              <a:t>‹#›</a:t>
            </a:fld>
            <a:endParaRPr lang="en-US" altLang="en-US"/>
          </a:p>
        </p:txBody>
      </p:sp>
    </p:spTree>
    <p:extLst>
      <p:ext uri="{BB962C8B-B14F-4D97-AF65-F5344CB8AC3E}">
        <p14:creationId xmlns:p14="http://schemas.microsoft.com/office/powerpoint/2010/main" val="2516330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2"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1500" b="0" cap="all" baseline="0">
                <a:solidFill>
                  <a:srgbClr val="72DB2B"/>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61"/>
            <a:ext cx="3195240" cy="817843"/>
          </a:xfrm>
        </p:spPr>
        <p:txBody>
          <a:bodyPr anchor="t">
            <a:normAutofit/>
          </a:bodyPr>
          <a:lstStyle>
            <a:lvl1pPr marL="0" indent="0">
              <a:buNone/>
              <a:defRPr sz="1050"/>
            </a:lvl1pPr>
            <a:lvl2pPr marL="342917" indent="0">
              <a:buNone/>
              <a:defRPr sz="900"/>
            </a:lvl2pPr>
            <a:lvl3pPr marL="685835" indent="0">
              <a:buNone/>
              <a:defRPr sz="750"/>
            </a:lvl3pPr>
            <a:lvl4pPr marL="1028752" indent="0">
              <a:buNone/>
              <a:defRPr sz="675"/>
            </a:lvl4pPr>
            <a:lvl5pPr marL="1371668" indent="0">
              <a:buNone/>
              <a:defRPr sz="675"/>
            </a:lvl5pPr>
            <a:lvl6pPr marL="1714586" indent="0">
              <a:buNone/>
              <a:defRPr sz="675"/>
            </a:lvl6pPr>
            <a:lvl7pPr marL="2057503" indent="0">
              <a:buNone/>
              <a:defRPr sz="675"/>
            </a:lvl7pPr>
            <a:lvl8pPr marL="2400420" indent="0">
              <a:buNone/>
              <a:defRPr sz="675"/>
            </a:lvl8pPr>
            <a:lvl9pPr marL="2743337"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1500" b="0" cap="all" baseline="0">
                <a:solidFill>
                  <a:srgbClr val="72DB2B"/>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4489054" y="2666998"/>
            <a:ext cx="31989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8"/>
            <a:ext cx="3200400" cy="810342"/>
          </a:xfrm>
        </p:spPr>
        <p:txBody>
          <a:bodyPr anchor="t">
            <a:normAutofit/>
          </a:bodyPr>
          <a:lstStyle>
            <a:lvl1pPr marL="0" indent="0">
              <a:buNone/>
              <a:defRPr sz="1050"/>
            </a:lvl1pPr>
            <a:lvl2pPr marL="342917" indent="0">
              <a:buNone/>
              <a:defRPr sz="900"/>
            </a:lvl2pPr>
            <a:lvl3pPr marL="685835" indent="0">
              <a:buNone/>
              <a:defRPr sz="750"/>
            </a:lvl3pPr>
            <a:lvl4pPr marL="1028752" indent="0">
              <a:buNone/>
              <a:defRPr sz="675"/>
            </a:lvl4pPr>
            <a:lvl5pPr marL="1371668" indent="0">
              <a:buNone/>
              <a:defRPr sz="675"/>
            </a:lvl5pPr>
            <a:lvl6pPr marL="1714586" indent="0">
              <a:buNone/>
              <a:defRPr sz="675"/>
            </a:lvl6pPr>
            <a:lvl7pPr marL="2057503" indent="0">
              <a:buNone/>
              <a:defRPr sz="675"/>
            </a:lvl7pPr>
            <a:lvl8pPr marL="2400420" indent="0">
              <a:buNone/>
              <a:defRPr sz="675"/>
            </a:lvl8pPr>
            <a:lvl9pPr marL="2743337"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7852568" y="4404596"/>
            <a:ext cx="3190741" cy="576262"/>
          </a:xfrm>
        </p:spPr>
        <p:txBody>
          <a:bodyPr anchor="b">
            <a:noAutofit/>
          </a:bodyPr>
          <a:lstStyle>
            <a:lvl1pPr marL="0" indent="0">
              <a:lnSpc>
                <a:spcPct val="90000"/>
              </a:lnSpc>
              <a:buNone/>
              <a:defRPr sz="1500" b="0" cap="all" baseline="0">
                <a:solidFill>
                  <a:srgbClr val="72DB2B"/>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7852445" y="2666998"/>
            <a:ext cx="3194969"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3" y="4980856"/>
            <a:ext cx="3194968" cy="810345"/>
          </a:xfrm>
        </p:spPr>
        <p:txBody>
          <a:bodyPr anchor="t">
            <a:normAutofit/>
          </a:bodyPr>
          <a:lstStyle>
            <a:lvl1pPr marL="0" indent="0">
              <a:buNone/>
              <a:defRPr sz="1050"/>
            </a:lvl1pPr>
            <a:lvl2pPr marL="342917" indent="0">
              <a:buNone/>
              <a:defRPr sz="900"/>
            </a:lvl2pPr>
            <a:lvl3pPr marL="685835" indent="0">
              <a:buNone/>
              <a:defRPr sz="750"/>
            </a:lvl3pPr>
            <a:lvl4pPr marL="1028752" indent="0">
              <a:buNone/>
              <a:defRPr sz="675"/>
            </a:lvl4pPr>
            <a:lvl5pPr marL="1371668" indent="0">
              <a:buNone/>
              <a:defRPr sz="675"/>
            </a:lvl5pPr>
            <a:lvl6pPr marL="1714586" indent="0">
              <a:buNone/>
              <a:defRPr sz="675"/>
            </a:lvl6pPr>
            <a:lvl7pPr marL="2057503" indent="0">
              <a:buNone/>
              <a:defRPr sz="675"/>
            </a:lvl7pPr>
            <a:lvl8pPr marL="2400420" indent="0">
              <a:buNone/>
              <a:defRPr sz="675"/>
            </a:lvl8pPr>
            <a:lvl9pPr marL="2743337"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17EB675F-6F53-594E-B193-AEFEEC798A77}" type="datetimeFigureOut">
              <a:rPr lang="en-US" smtClean="0"/>
              <a:pPr>
                <a:defRPr/>
              </a:pPr>
              <a:t>8/10/2025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F400672C-F62E-C04F-817F-5454E8548B9D}" type="slidenum">
              <a:rPr lang="en-US" altLang="en-US" smtClean="0"/>
              <a:pPr/>
              <a:t>‹#›</a:t>
            </a:fld>
            <a:endParaRPr lang="en-US" altLang="en-US"/>
          </a:p>
        </p:txBody>
      </p:sp>
    </p:spTree>
    <p:extLst>
      <p:ext uri="{BB962C8B-B14F-4D97-AF65-F5344CB8AC3E}">
        <p14:creationId xmlns:p14="http://schemas.microsoft.com/office/powerpoint/2010/main" val="17313997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80249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76426" y="1122363"/>
            <a:ext cx="8791575" cy="2387600"/>
          </a:xfrm>
        </p:spPr>
        <p:txBody>
          <a:bodyPr anchor="b">
            <a:normAutofit/>
          </a:bodyPr>
          <a:lstStyle>
            <a:lvl1pPr algn="l">
              <a:defRPr sz="3600"/>
            </a:lvl1pPr>
          </a:lstStyle>
          <a:p>
            <a:r>
              <a:rPr lang="en-US"/>
              <a:t>Click to edit Master title style</a:t>
            </a:r>
            <a:endParaRPr lang="en-US" dirty="0"/>
          </a:p>
        </p:txBody>
      </p:sp>
      <p:sp>
        <p:nvSpPr>
          <p:cNvPr id="3" name="Subtitle 2"/>
          <p:cNvSpPr>
            <a:spLocks noGrp="1"/>
          </p:cNvSpPr>
          <p:nvPr>
            <p:ph type="subTitle" idx="1"/>
          </p:nvPr>
        </p:nvSpPr>
        <p:spPr>
          <a:xfrm>
            <a:off x="1876426" y="3602038"/>
            <a:ext cx="8791575" cy="1655762"/>
          </a:xfrm>
        </p:spPr>
        <p:txBody>
          <a:bodyPr>
            <a:normAutofit/>
          </a:bodyPr>
          <a:lstStyle>
            <a:lvl1pPr marL="0" indent="0" algn="l">
              <a:buNone/>
              <a:defRPr sz="1500" cap="all" baseline="0">
                <a:solidFill>
                  <a:srgbClr val="03272D"/>
                </a:solidFill>
              </a:defRPr>
            </a:lvl1pPr>
            <a:lvl2pPr marL="342917" indent="0" algn="ctr">
              <a:buNone/>
              <a:defRPr sz="1500"/>
            </a:lvl2pPr>
            <a:lvl3pPr marL="685835" indent="0" algn="ctr">
              <a:buNone/>
              <a:defRPr sz="1350"/>
            </a:lvl3pPr>
            <a:lvl4pPr marL="1028752" indent="0" algn="ctr">
              <a:buNone/>
              <a:defRPr sz="1200"/>
            </a:lvl4pPr>
            <a:lvl5pPr marL="1371668" indent="0" algn="ctr">
              <a:buNone/>
              <a:defRPr sz="1200"/>
            </a:lvl5pPr>
            <a:lvl6pPr marL="1714586" indent="0" algn="ctr">
              <a:buNone/>
              <a:defRPr sz="1200"/>
            </a:lvl6pPr>
            <a:lvl7pPr marL="2057503" indent="0" algn="ctr">
              <a:buNone/>
              <a:defRPr sz="1200"/>
            </a:lvl7pPr>
            <a:lvl8pPr marL="2400420" indent="0" algn="ctr">
              <a:buNone/>
              <a:defRPr sz="1200"/>
            </a:lvl8pPr>
            <a:lvl9pPr marL="2743337"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4"/>
            <a:ext cx="2743200" cy="365125"/>
          </a:xfrm>
        </p:spPr>
        <p:txBody>
          <a:bodyPr/>
          <a:lstStyle/>
          <a:p>
            <a:fld id="{1D8BD707-D9CF-40AE-B4C6-C98DA3205C09}" type="datetimeFigureOut">
              <a:rPr lang="en-US" smtClean="0"/>
              <a:pPr/>
              <a:t>8/10/2025</a:t>
            </a:fld>
            <a:endParaRPr lang="en-US"/>
          </a:p>
        </p:txBody>
      </p:sp>
      <p:sp>
        <p:nvSpPr>
          <p:cNvPr id="5" name="Footer Placeholder 4"/>
          <p:cNvSpPr>
            <a:spLocks noGrp="1"/>
          </p:cNvSpPr>
          <p:nvPr>
            <p:ph type="ftr" sz="quarter" idx="11"/>
          </p:nvPr>
        </p:nvSpPr>
        <p:spPr>
          <a:xfrm>
            <a:off x="1876424" y="5410204"/>
            <a:ext cx="5124887" cy="365125"/>
          </a:xfrm>
        </p:spPr>
        <p:txBody>
          <a:bodyPr/>
          <a:lstStyle/>
          <a:p>
            <a:endParaRPr lang="en-US"/>
          </a:p>
        </p:txBody>
      </p:sp>
      <p:sp>
        <p:nvSpPr>
          <p:cNvPr id="6" name="Slide Number Placeholder 5"/>
          <p:cNvSpPr>
            <a:spLocks noGrp="1"/>
          </p:cNvSpPr>
          <p:nvPr>
            <p:ph type="sldNum" sz="quarter" idx="12"/>
          </p:nvPr>
        </p:nvSpPr>
        <p:spPr>
          <a:xfrm>
            <a:off x="9896913" y="5410202"/>
            <a:ext cx="771089"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25243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777111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9"/>
            <a:ext cx="9906000" cy="2852737"/>
          </a:xfrm>
        </p:spPr>
        <p:txBody>
          <a:bodyPr anchor="b">
            <a:normAutofit/>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350" cap="all" baseline="0">
                <a:solidFill>
                  <a:srgbClr val="03272D"/>
                </a:solidFill>
              </a:defRPr>
            </a:lvl1pPr>
            <a:lvl2pPr marL="342917" indent="0">
              <a:buNone/>
              <a:defRPr sz="1350">
                <a:solidFill>
                  <a:schemeClr val="tx1">
                    <a:tint val="75000"/>
                  </a:schemeClr>
                </a:solidFill>
              </a:defRPr>
            </a:lvl2pPr>
            <a:lvl3pPr marL="685835" indent="0">
              <a:buNone/>
              <a:defRPr sz="1350">
                <a:solidFill>
                  <a:schemeClr val="tx1">
                    <a:tint val="75000"/>
                  </a:schemeClr>
                </a:solidFill>
              </a:defRPr>
            </a:lvl3pPr>
            <a:lvl4pPr marL="1028752" indent="0">
              <a:buNone/>
              <a:defRPr sz="1200">
                <a:solidFill>
                  <a:schemeClr val="tx1">
                    <a:tint val="75000"/>
                  </a:schemeClr>
                </a:solidFill>
              </a:defRPr>
            </a:lvl4pPr>
            <a:lvl5pPr marL="1371668" indent="0">
              <a:buNone/>
              <a:defRPr sz="1200">
                <a:solidFill>
                  <a:schemeClr val="tx1">
                    <a:tint val="75000"/>
                  </a:schemeClr>
                </a:solidFill>
              </a:defRPr>
            </a:lvl5pPr>
            <a:lvl6pPr marL="1714586" indent="0">
              <a:buNone/>
              <a:defRPr sz="1200">
                <a:solidFill>
                  <a:schemeClr val="tx1">
                    <a:tint val="75000"/>
                  </a:schemeClr>
                </a:solidFill>
              </a:defRPr>
            </a:lvl6pPr>
            <a:lvl7pPr marL="2057503" indent="0">
              <a:buNone/>
              <a:defRPr sz="1200">
                <a:solidFill>
                  <a:schemeClr val="tx1">
                    <a:tint val="75000"/>
                  </a:schemeClr>
                </a:solidFill>
              </a:defRPr>
            </a:lvl7pPr>
            <a:lvl8pPr marL="2400420" indent="0">
              <a:buNone/>
              <a:defRPr sz="1200">
                <a:solidFill>
                  <a:schemeClr val="tx1">
                    <a:tint val="75000"/>
                  </a:schemeClr>
                </a:solidFill>
              </a:defRPr>
            </a:lvl8pPr>
            <a:lvl9pPr marL="2743337"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565152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8/10/2025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886078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9"/>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20" y="2249486"/>
            <a:ext cx="4649783" cy="823912"/>
          </a:xfrm>
        </p:spPr>
        <p:txBody>
          <a:bodyPr anchor="b"/>
          <a:lstStyle>
            <a:lvl1pPr marL="0" indent="0">
              <a:lnSpc>
                <a:spcPct val="90000"/>
              </a:lnSpc>
              <a:buNone/>
              <a:defRPr sz="1800" b="0" cap="all" baseline="0">
                <a:solidFill>
                  <a:srgbClr val="03272D"/>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4" name="Content Placeholder 3"/>
          <p:cNvSpPr>
            <a:spLocks noGrp="1"/>
          </p:cNvSpPr>
          <p:nvPr>
            <p:ph sz="half" idx="2"/>
          </p:nvPr>
        </p:nvSpPr>
        <p:spPr>
          <a:xfrm>
            <a:off x="1141412" y="3073399"/>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3" cy="823912"/>
          </a:xfrm>
        </p:spPr>
        <p:txBody>
          <a:bodyPr anchor="b"/>
          <a:lstStyle>
            <a:lvl1pPr marL="0" indent="0">
              <a:lnSpc>
                <a:spcPct val="90000"/>
              </a:lnSpc>
              <a:buNone/>
              <a:defRPr sz="1800" b="0" cap="all" baseline="0">
                <a:solidFill>
                  <a:srgbClr val="03272D"/>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3073399"/>
            <a:ext cx="487521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8/10/2025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886473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8/10/2025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849663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36284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2143" y="136527"/>
            <a:ext cx="11506200" cy="1325563"/>
          </a:xfrm>
        </p:spPr>
        <p:txBody>
          <a:bodyPr>
            <a:normAutofit/>
          </a:bodyPr>
          <a:lstStyle>
            <a:lvl1pPr>
              <a:lnSpc>
                <a:spcPct val="100000"/>
              </a:lnSpc>
              <a:defRPr sz="3750" b="1">
                <a:solidFill>
                  <a:srgbClr val="72DB2B"/>
                </a:solidFill>
                <a:latin typeface="Lao UI" panose="020B0502040204020203" pitchFamily="34" charset="0"/>
                <a:cs typeface="Lao UI" panose="020B0502040204020203" pitchFamily="34" charset="0"/>
              </a:defRPr>
            </a:lvl1pPr>
          </a:lstStyle>
          <a:p>
            <a:r>
              <a:rPr lang="en-US"/>
              <a:t>Click to edit Master title style</a:t>
            </a:r>
            <a:endParaRPr lang="en-US" dirty="0"/>
          </a:p>
        </p:txBody>
      </p:sp>
      <p:sp useBgFill="1">
        <p:nvSpPr>
          <p:cNvPr id="3" name="Content Placeholder 2"/>
          <p:cNvSpPr>
            <a:spLocks noGrp="1"/>
          </p:cNvSpPr>
          <p:nvPr>
            <p:ph idx="1"/>
          </p:nvPr>
        </p:nvSpPr>
        <p:spPr>
          <a:xfrm>
            <a:off x="272143" y="1597024"/>
            <a:ext cx="11506200" cy="4945289"/>
          </a:xfrm>
          <a:ln>
            <a:solidFill>
              <a:schemeClr val="accent6">
                <a:lumMod val="50000"/>
              </a:schemeClr>
            </a:solidFill>
          </a:ln>
        </p:spPr>
        <p:txBody>
          <a:bodyPr/>
          <a:lstStyle>
            <a:lvl1pPr>
              <a:lnSpc>
                <a:spcPct val="100000"/>
              </a:lnSpc>
              <a:defRPr sz="3450" b="1">
                <a:solidFill>
                  <a:schemeClr val="bg1"/>
                </a:solidFill>
                <a:latin typeface="Lao UI" panose="020B0502040204020203" pitchFamily="34" charset="0"/>
                <a:cs typeface="Lao UI" panose="020B0502040204020203" pitchFamily="34" charset="0"/>
              </a:defRPr>
            </a:lvl1pPr>
            <a:lvl2pPr>
              <a:lnSpc>
                <a:spcPct val="100000"/>
              </a:lnSpc>
              <a:defRPr sz="3300">
                <a:solidFill>
                  <a:schemeClr val="bg1"/>
                </a:solidFill>
                <a:latin typeface="Lao UI" panose="020B0502040204020203" pitchFamily="34" charset="0"/>
                <a:cs typeface="Lao UI" panose="020B0502040204020203" pitchFamily="34" charset="0"/>
              </a:defRPr>
            </a:lvl2pPr>
            <a:lvl3pPr>
              <a:lnSpc>
                <a:spcPct val="100000"/>
              </a:lnSpc>
              <a:defRPr sz="3150">
                <a:solidFill>
                  <a:schemeClr val="bg1"/>
                </a:solidFill>
                <a:latin typeface="Lao UI" panose="020B0502040204020203" pitchFamily="34" charset="0"/>
                <a:cs typeface="Lao UI" panose="020B0502040204020203" pitchFamily="34" charset="0"/>
              </a:defRPr>
            </a:lvl3pPr>
            <a:lvl4pPr>
              <a:lnSpc>
                <a:spcPct val="100000"/>
              </a:lnSpc>
              <a:defRPr sz="3000">
                <a:solidFill>
                  <a:schemeClr val="bg1"/>
                </a:solidFill>
                <a:latin typeface="Lao UI" panose="020B0502040204020203" pitchFamily="34" charset="0"/>
                <a:cs typeface="Lao UI" panose="020B0502040204020203" pitchFamily="34" charset="0"/>
              </a:defRPr>
            </a:lvl4pPr>
            <a:lvl5pPr>
              <a:lnSpc>
                <a:spcPct val="100000"/>
              </a:lnSpc>
              <a:defRPr sz="2850">
                <a:solidFill>
                  <a:schemeClr val="bg1"/>
                </a:solidFill>
                <a:latin typeface="Lao UI" panose="020B0502040204020203" pitchFamily="34" charset="0"/>
                <a:cs typeface="Lao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16826452"/>
      </p:ext>
    </p:extLst>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7" y="609601"/>
            <a:ext cx="3856037" cy="1639884"/>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156202"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7" y="2249486"/>
            <a:ext cx="3856037" cy="3541714"/>
          </a:xfrm>
        </p:spPr>
        <p:txBody>
          <a:bodyPr/>
          <a:lstStyle>
            <a:lvl1pPr marL="0" indent="0">
              <a:buNone/>
              <a:defRPr sz="1200"/>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761661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4" y="609600"/>
            <a:ext cx="5934508" cy="1639886"/>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2"/>
            <a:ext cx="3666691" cy="5181599"/>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2400"/>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141412" y="2249486"/>
            <a:ext cx="5934511" cy="3541714"/>
          </a:xfrm>
        </p:spPr>
        <p:txBody>
          <a:bodyPr/>
          <a:lstStyle>
            <a:lvl1pPr marL="0" indent="0">
              <a:buNone/>
              <a:defRPr sz="1200"/>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82595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4304667"/>
            <a:ext cx="9912355" cy="819355"/>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2" y="606426"/>
            <a:ext cx="9912355" cy="3299778"/>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4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5" y="5124020"/>
            <a:ext cx="9910859" cy="682472"/>
          </a:xfrm>
        </p:spPr>
        <p:txBody>
          <a:bodyPr>
            <a:normAutofit/>
          </a:bodyPr>
          <a:lstStyle>
            <a:lvl1pPr marL="0" indent="0">
              <a:buNone/>
              <a:defRPr sz="1200"/>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642881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7" y="609600"/>
            <a:ext cx="9905955" cy="3429000"/>
          </a:xfrm>
        </p:spPr>
        <p:txBody>
          <a:bodyPr anchor="ctr">
            <a:normAutofit/>
          </a:bodyPr>
          <a:lstStyle>
            <a:lvl1pPr>
              <a:defRPr sz="2700"/>
            </a:lvl1pPr>
          </a:lstStyle>
          <a:p>
            <a:r>
              <a:rPr lang="en-US"/>
              <a:t>Click to edit Master title style</a:t>
            </a:r>
            <a:endParaRPr lang="en-US" dirty="0"/>
          </a:p>
        </p:txBody>
      </p:sp>
      <p:sp>
        <p:nvSpPr>
          <p:cNvPr id="4" name="Text Placeholder 3"/>
          <p:cNvSpPr>
            <a:spLocks noGrp="1"/>
          </p:cNvSpPr>
          <p:nvPr>
            <p:ph type="body" sz="half" idx="2"/>
          </p:nvPr>
        </p:nvSpPr>
        <p:spPr>
          <a:xfrm>
            <a:off x="1141412" y="4419602"/>
            <a:ext cx="9904459" cy="1371599"/>
          </a:xfrm>
        </p:spPr>
        <p:txBody>
          <a:bodyPr anchor="ctr">
            <a:normAutofit/>
          </a:bodyPr>
          <a:lstStyle>
            <a:lvl1pPr marL="0" indent="0">
              <a:buNone/>
              <a:defRPr sz="1350"/>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567292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1"/>
            <a:ext cx="9302752" cy="2748429"/>
          </a:xfrm>
        </p:spPr>
        <p:txBody>
          <a:bodyPr anchor="ctr">
            <a:normAutofit/>
          </a:bodyPr>
          <a:lstStyle>
            <a:lvl1pPr>
              <a:defRPr sz="2700"/>
            </a:lvl1pPr>
          </a:lstStyle>
          <a:p>
            <a:r>
              <a:rPr lang="en-US"/>
              <a:t>Click to edit Master title style</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050"/>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4" name="Text Placeholder 3"/>
          <p:cNvSpPr>
            <a:spLocks noGrp="1"/>
          </p:cNvSpPr>
          <p:nvPr>
            <p:ph type="body" sz="half" idx="2"/>
          </p:nvPr>
        </p:nvSpPr>
        <p:spPr>
          <a:xfrm>
            <a:off x="1141412" y="4309919"/>
            <a:ext cx="9906003" cy="1489496"/>
          </a:xfrm>
        </p:spPr>
        <p:txBody>
          <a:bodyPr anchor="ctr">
            <a:normAutofit/>
          </a:bodyPr>
          <a:lstStyle>
            <a:lvl1pPr marL="0" indent="0">
              <a:buNone/>
              <a:defRPr sz="1350"/>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60" name="TextBox 59"/>
          <p:cNvSpPr txBox="1"/>
          <p:nvPr/>
        </p:nvSpPr>
        <p:spPr>
          <a:xfrm>
            <a:off x="903512" y="732394"/>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61" name="TextBox 60"/>
          <p:cNvSpPr txBox="1"/>
          <p:nvPr/>
        </p:nvSpPr>
        <p:spPr>
          <a:xfrm>
            <a:off x="10537371" y="2764972"/>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40768886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1" y="2134044"/>
            <a:ext cx="9906001" cy="2511835"/>
          </a:xfrm>
        </p:spPr>
        <p:txBody>
          <a:bodyPr anchor="b">
            <a:normAutofit/>
          </a:bodyPr>
          <a:lstStyle>
            <a:lvl1pPr>
              <a:defRPr sz="2700"/>
            </a:lvl1pPr>
          </a:lstStyle>
          <a:p>
            <a:r>
              <a:rPr lang="en-US"/>
              <a:t>Click to edit Master title style</a:t>
            </a:r>
            <a:endParaRPr lang="en-US" dirty="0"/>
          </a:p>
        </p:txBody>
      </p:sp>
      <p:sp>
        <p:nvSpPr>
          <p:cNvPr id="4" name="Text Placeholder 3"/>
          <p:cNvSpPr>
            <a:spLocks noGrp="1"/>
          </p:cNvSpPr>
          <p:nvPr>
            <p:ph type="body" sz="half" idx="2"/>
          </p:nvPr>
        </p:nvSpPr>
        <p:spPr>
          <a:xfrm>
            <a:off x="1141366" y="4657655"/>
            <a:ext cx="9904505" cy="1140644"/>
          </a:xfrm>
        </p:spPr>
        <p:txBody>
          <a:bodyPr anchor="t">
            <a:normAutofit/>
          </a:bodyPr>
          <a:lstStyle>
            <a:lvl1pPr marL="0" indent="0">
              <a:buNone/>
              <a:defRPr sz="1350"/>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460083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4" y="609600"/>
            <a:ext cx="9905999"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2" y="2674463"/>
            <a:ext cx="3196899" cy="685800"/>
          </a:xfrm>
        </p:spPr>
        <p:txBody>
          <a:bodyPr anchor="b">
            <a:noAutofit/>
          </a:bodyPr>
          <a:lstStyle>
            <a:lvl1pPr marL="0" indent="0">
              <a:lnSpc>
                <a:spcPct val="90000"/>
              </a:lnSpc>
              <a:buNone/>
              <a:defRPr sz="1800" b="0" cap="all" baseline="0">
                <a:solidFill>
                  <a:srgbClr val="03272D"/>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127921" y="3360263"/>
            <a:ext cx="3208735" cy="2430936"/>
          </a:xfrm>
        </p:spPr>
        <p:txBody>
          <a:bodyPr anchor="t">
            <a:normAutofit/>
          </a:bodyPr>
          <a:lstStyle>
            <a:lvl1pPr marL="0" indent="0">
              <a:buNone/>
              <a:defRPr sz="1050"/>
            </a:lvl1pPr>
            <a:lvl2pPr marL="342917" indent="0">
              <a:buNone/>
              <a:defRPr sz="900"/>
            </a:lvl2pPr>
            <a:lvl3pPr marL="685835" indent="0">
              <a:buNone/>
              <a:defRPr sz="750"/>
            </a:lvl3pPr>
            <a:lvl4pPr marL="1028752" indent="0">
              <a:buNone/>
              <a:defRPr sz="675"/>
            </a:lvl4pPr>
            <a:lvl5pPr marL="1371668" indent="0">
              <a:buNone/>
              <a:defRPr sz="675"/>
            </a:lvl5pPr>
            <a:lvl6pPr marL="1714586" indent="0">
              <a:buNone/>
              <a:defRPr sz="675"/>
            </a:lvl6pPr>
            <a:lvl7pPr marL="2057503" indent="0">
              <a:buNone/>
              <a:defRPr sz="675"/>
            </a:lvl7pPr>
            <a:lvl8pPr marL="2400420" indent="0">
              <a:buNone/>
              <a:defRPr sz="675"/>
            </a:lvl8pPr>
            <a:lvl9pPr marL="2743337"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4514769" y="2677635"/>
            <a:ext cx="3184385" cy="685800"/>
          </a:xfrm>
        </p:spPr>
        <p:txBody>
          <a:bodyPr anchor="b">
            <a:noAutofit/>
          </a:bodyPr>
          <a:lstStyle>
            <a:lvl1pPr marL="0" indent="0">
              <a:lnSpc>
                <a:spcPct val="90000"/>
              </a:lnSpc>
              <a:buNone/>
              <a:defRPr sz="1800" b="0" cap="all" baseline="0">
                <a:solidFill>
                  <a:srgbClr val="03272D"/>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10" name="Text Placeholder 3"/>
          <p:cNvSpPr>
            <a:spLocks noGrp="1"/>
          </p:cNvSpPr>
          <p:nvPr>
            <p:ph type="body" sz="half" idx="16"/>
          </p:nvPr>
        </p:nvSpPr>
        <p:spPr>
          <a:xfrm>
            <a:off x="4504214" y="3363435"/>
            <a:ext cx="3195831" cy="2430936"/>
          </a:xfrm>
        </p:spPr>
        <p:txBody>
          <a:bodyPr anchor="t">
            <a:normAutofit/>
          </a:bodyPr>
          <a:lstStyle>
            <a:lvl1pPr marL="0" indent="0">
              <a:buNone/>
              <a:defRPr sz="1050"/>
            </a:lvl1pPr>
            <a:lvl2pPr marL="342917" indent="0">
              <a:buNone/>
              <a:defRPr sz="900"/>
            </a:lvl2pPr>
            <a:lvl3pPr marL="685835" indent="0">
              <a:buNone/>
              <a:defRPr sz="750"/>
            </a:lvl3pPr>
            <a:lvl4pPr marL="1028752" indent="0">
              <a:buNone/>
              <a:defRPr sz="675"/>
            </a:lvl4pPr>
            <a:lvl5pPr marL="1371668" indent="0">
              <a:buNone/>
              <a:defRPr sz="675"/>
            </a:lvl5pPr>
            <a:lvl6pPr marL="1714586" indent="0">
              <a:buNone/>
              <a:defRPr sz="675"/>
            </a:lvl6pPr>
            <a:lvl7pPr marL="2057503" indent="0">
              <a:buNone/>
              <a:defRPr sz="675"/>
            </a:lvl7pPr>
            <a:lvl8pPr marL="2400420" indent="0">
              <a:buNone/>
              <a:defRPr sz="675"/>
            </a:lvl8pPr>
            <a:lvl9pPr marL="2743337"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7852443" y="2674463"/>
            <a:ext cx="3194968" cy="685800"/>
          </a:xfrm>
        </p:spPr>
        <p:txBody>
          <a:bodyPr anchor="b">
            <a:noAutofit/>
          </a:bodyPr>
          <a:lstStyle>
            <a:lvl1pPr marL="0" indent="0">
              <a:lnSpc>
                <a:spcPct val="90000"/>
              </a:lnSpc>
              <a:buNone/>
              <a:defRPr sz="1800" b="0" cap="all" baseline="0">
                <a:solidFill>
                  <a:srgbClr val="03272D"/>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12" name="Text Placeholder 3"/>
          <p:cNvSpPr>
            <a:spLocks noGrp="1"/>
          </p:cNvSpPr>
          <p:nvPr>
            <p:ph type="body" sz="half" idx="17"/>
          </p:nvPr>
        </p:nvSpPr>
        <p:spPr>
          <a:xfrm>
            <a:off x="7852443" y="3360263"/>
            <a:ext cx="3194968" cy="2430936"/>
          </a:xfrm>
        </p:spPr>
        <p:txBody>
          <a:bodyPr anchor="t">
            <a:normAutofit/>
          </a:bodyPr>
          <a:lstStyle>
            <a:lvl1pPr marL="0" indent="0">
              <a:buNone/>
              <a:defRPr sz="1050"/>
            </a:lvl1pPr>
            <a:lvl2pPr marL="342917" indent="0">
              <a:buNone/>
              <a:defRPr sz="900"/>
            </a:lvl2pPr>
            <a:lvl3pPr marL="685835" indent="0">
              <a:buNone/>
              <a:defRPr sz="750"/>
            </a:lvl3pPr>
            <a:lvl4pPr marL="1028752" indent="0">
              <a:buNone/>
              <a:defRPr sz="675"/>
            </a:lvl4pPr>
            <a:lvl5pPr marL="1371668" indent="0">
              <a:buNone/>
              <a:defRPr sz="675"/>
            </a:lvl5pPr>
            <a:lvl6pPr marL="1714586" indent="0">
              <a:buNone/>
              <a:defRPr sz="675"/>
            </a:lvl6pPr>
            <a:lvl7pPr marL="2057503" indent="0">
              <a:buNone/>
              <a:defRPr sz="675"/>
            </a:lvl7pPr>
            <a:lvl8pPr marL="2400420" indent="0">
              <a:buNone/>
              <a:defRPr sz="675"/>
            </a:lvl8pPr>
            <a:lvl9pPr marL="2743337"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8/10/2025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773252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2"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1500" b="0" cap="all" baseline="0">
                <a:solidFill>
                  <a:srgbClr val="03272D"/>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61"/>
            <a:ext cx="3195240" cy="817843"/>
          </a:xfrm>
        </p:spPr>
        <p:txBody>
          <a:bodyPr anchor="t">
            <a:normAutofit/>
          </a:bodyPr>
          <a:lstStyle>
            <a:lvl1pPr marL="0" indent="0">
              <a:buNone/>
              <a:defRPr sz="1050"/>
            </a:lvl1pPr>
            <a:lvl2pPr marL="342917" indent="0">
              <a:buNone/>
              <a:defRPr sz="900"/>
            </a:lvl2pPr>
            <a:lvl3pPr marL="685835" indent="0">
              <a:buNone/>
              <a:defRPr sz="750"/>
            </a:lvl3pPr>
            <a:lvl4pPr marL="1028752" indent="0">
              <a:buNone/>
              <a:defRPr sz="675"/>
            </a:lvl4pPr>
            <a:lvl5pPr marL="1371668" indent="0">
              <a:buNone/>
              <a:defRPr sz="675"/>
            </a:lvl5pPr>
            <a:lvl6pPr marL="1714586" indent="0">
              <a:buNone/>
              <a:defRPr sz="675"/>
            </a:lvl6pPr>
            <a:lvl7pPr marL="2057503" indent="0">
              <a:buNone/>
              <a:defRPr sz="675"/>
            </a:lvl7pPr>
            <a:lvl8pPr marL="2400420" indent="0">
              <a:buNone/>
              <a:defRPr sz="675"/>
            </a:lvl8pPr>
            <a:lvl9pPr marL="2743337"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1500" b="0" cap="all" baseline="0">
                <a:solidFill>
                  <a:srgbClr val="03272D"/>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4489054" y="2666998"/>
            <a:ext cx="31989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8"/>
            <a:ext cx="3200400" cy="810342"/>
          </a:xfrm>
        </p:spPr>
        <p:txBody>
          <a:bodyPr anchor="t">
            <a:normAutofit/>
          </a:bodyPr>
          <a:lstStyle>
            <a:lvl1pPr marL="0" indent="0">
              <a:buNone/>
              <a:defRPr sz="1050"/>
            </a:lvl1pPr>
            <a:lvl2pPr marL="342917" indent="0">
              <a:buNone/>
              <a:defRPr sz="900"/>
            </a:lvl2pPr>
            <a:lvl3pPr marL="685835" indent="0">
              <a:buNone/>
              <a:defRPr sz="750"/>
            </a:lvl3pPr>
            <a:lvl4pPr marL="1028752" indent="0">
              <a:buNone/>
              <a:defRPr sz="675"/>
            </a:lvl4pPr>
            <a:lvl5pPr marL="1371668" indent="0">
              <a:buNone/>
              <a:defRPr sz="675"/>
            </a:lvl5pPr>
            <a:lvl6pPr marL="1714586" indent="0">
              <a:buNone/>
              <a:defRPr sz="675"/>
            </a:lvl6pPr>
            <a:lvl7pPr marL="2057503" indent="0">
              <a:buNone/>
              <a:defRPr sz="675"/>
            </a:lvl7pPr>
            <a:lvl8pPr marL="2400420" indent="0">
              <a:buNone/>
              <a:defRPr sz="675"/>
            </a:lvl8pPr>
            <a:lvl9pPr marL="2743337"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7852568" y="4404596"/>
            <a:ext cx="3190741" cy="576262"/>
          </a:xfrm>
        </p:spPr>
        <p:txBody>
          <a:bodyPr anchor="b">
            <a:noAutofit/>
          </a:bodyPr>
          <a:lstStyle>
            <a:lvl1pPr marL="0" indent="0">
              <a:lnSpc>
                <a:spcPct val="90000"/>
              </a:lnSpc>
              <a:buNone/>
              <a:defRPr sz="1500" b="0" cap="all" baseline="0">
                <a:solidFill>
                  <a:srgbClr val="03272D"/>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7852445" y="2666998"/>
            <a:ext cx="3194969"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3" y="4980856"/>
            <a:ext cx="3194968" cy="810345"/>
          </a:xfrm>
        </p:spPr>
        <p:txBody>
          <a:bodyPr anchor="t">
            <a:normAutofit/>
          </a:bodyPr>
          <a:lstStyle>
            <a:lvl1pPr marL="0" indent="0">
              <a:buNone/>
              <a:defRPr sz="1050"/>
            </a:lvl1pPr>
            <a:lvl2pPr marL="342917" indent="0">
              <a:buNone/>
              <a:defRPr sz="900"/>
            </a:lvl2pPr>
            <a:lvl3pPr marL="685835" indent="0">
              <a:buNone/>
              <a:defRPr sz="750"/>
            </a:lvl3pPr>
            <a:lvl4pPr marL="1028752" indent="0">
              <a:buNone/>
              <a:defRPr sz="675"/>
            </a:lvl4pPr>
            <a:lvl5pPr marL="1371668" indent="0">
              <a:buNone/>
              <a:defRPr sz="675"/>
            </a:lvl5pPr>
            <a:lvl6pPr marL="1714586" indent="0">
              <a:buNone/>
              <a:defRPr sz="675"/>
            </a:lvl6pPr>
            <a:lvl7pPr marL="2057503" indent="0">
              <a:buNone/>
              <a:defRPr sz="675"/>
            </a:lvl7pPr>
            <a:lvl8pPr marL="2400420" indent="0">
              <a:buNone/>
              <a:defRPr sz="675"/>
            </a:lvl8pPr>
            <a:lvl9pPr marL="2743337"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8/10/2025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96492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050" b="1">
                <a:solidFill>
                  <a:srgbClr val="72DB2B"/>
                </a:solidFill>
                <a:latin typeface="Lao UI" panose="020B0502040204020203" pitchFamily="34" charset="0"/>
                <a:cs typeface="Lao UI" panose="020B0502040204020203" pitchFamily="34" charset="0"/>
              </a:defRPr>
            </a:lvl1pPr>
          </a:lstStyle>
          <a:p>
            <a:r>
              <a:rPr lang="en-US" dirty="0"/>
              <a:t>Title</a:t>
            </a:r>
          </a:p>
        </p:txBody>
      </p:sp>
      <p:sp>
        <p:nvSpPr>
          <p:cNvPr id="3" name="Content Placeholder 2"/>
          <p:cNvSpPr>
            <a:spLocks noGrp="1"/>
          </p:cNvSpPr>
          <p:nvPr>
            <p:ph sz="half" idx="1"/>
          </p:nvPr>
        </p:nvSpPr>
        <p:spPr>
          <a:xfrm>
            <a:off x="838200" y="1825625"/>
            <a:ext cx="5181600" cy="4351338"/>
          </a:xfrm>
          <a:ln>
            <a:solidFill>
              <a:schemeClr val="accent6">
                <a:lumMod val="50000"/>
              </a:schemeClr>
            </a:solidFill>
          </a:ln>
        </p:spPr>
        <p:txBody>
          <a:bodyPr/>
          <a:lstStyle>
            <a:lvl1pPr>
              <a:lnSpc>
                <a:spcPct val="100000"/>
              </a:lnSpc>
              <a:defRPr sz="3300" b="1">
                <a:solidFill>
                  <a:schemeClr val="bg1"/>
                </a:solidFill>
                <a:latin typeface="Lao UI" panose="020B0502040204020203" pitchFamily="34" charset="0"/>
                <a:cs typeface="Lao UI" panose="020B0502040204020203" pitchFamily="34" charset="0"/>
              </a:defRPr>
            </a:lvl1pPr>
            <a:lvl2pPr>
              <a:lnSpc>
                <a:spcPct val="100000"/>
              </a:lnSpc>
              <a:defRPr sz="3150">
                <a:solidFill>
                  <a:schemeClr val="bg1"/>
                </a:solidFill>
                <a:latin typeface="Lao UI" panose="020B0502040204020203" pitchFamily="34" charset="0"/>
                <a:cs typeface="Lao UI" panose="020B0502040204020203" pitchFamily="34" charset="0"/>
              </a:defRPr>
            </a:lvl2pPr>
            <a:lvl3pPr>
              <a:lnSpc>
                <a:spcPct val="100000"/>
              </a:lnSpc>
              <a:defRPr sz="3000">
                <a:solidFill>
                  <a:schemeClr val="bg1"/>
                </a:solidFill>
                <a:latin typeface="Lao UI" panose="020B0502040204020203" pitchFamily="34" charset="0"/>
                <a:cs typeface="Lao UI" panose="020B0502040204020203" pitchFamily="34" charset="0"/>
              </a:defRPr>
            </a:lvl3pPr>
            <a:lvl4pPr>
              <a:lnSpc>
                <a:spcPct val="100000"/>
              </a:lnSpc>
              <a:defRPr sz="2700">
                <a:solidFill>
                  <a:schemeClr val="bg1"/>
                </a:solidFill>
                <a:latin typeface="Lao UI" panose="020B0502040204020203" pitchFamily="34" charset="0"/>
                <a:cs typeface="Lao UI" panose="020B0502040204020203" pitchFamily="34" charset="0"/>
              </a:defRPr>
            </a:lvl4pPr>
            <a:lvl5pPr>
              <a:defRPr>
                <a:solidFill>
                  <a:schemeClr val="bg1"/>
                </a:solidFill>
                <a:latin typeface="Lao UI" panose="020B0502040204020203" pitchFamily="34" charset="0"/>
                <a:cs typeface="Lao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ln>
            <a:solidFill>
              <a:schemeClr val="accent6">
                <a:lumMod val="50000"/>
              </a:schemeClr>
            </a:solidFill>
          </a:ln>
        </p:spPr>
        <p:txBody>
          <a:bodyPr/>
          <a:lstStyle>
            <a:lvl1pPr>
              <a:lnSpc>
                <a:spcPct val="100000"/>
              </a:lnSpc>
              <a:defRPr sz="3300" b="1">
                <a:solidFill>
                  <a:schemeClr val="bg1"/>
                </a:solidFill>
                <a:latin typeface="Lao UI" panose="020B0502040204020203" pitchFamily="34" charset="0"/>
                <a:cs typeface="Lao UI" panose="020B0502040204020203" pitchFamily="34" charset="0"/>
              </a:defRPr>
            </a:lvl1pPr>
            <a:lvl2pPr>
              <a:lnSpc>
                <a:spcPct val="100000"/>
              </a:lnSpc>
              <a:defRPr sz="3150">
                <a:solidFill>
                  <a:schemeClr val="bg1"/>
                </a:solidFill>
                <a:latin typeface="Lao UI" panose="020B0502040204020203" pitchFamily="34" charset="0"/>
                <a:cs typeface="Lao UI" panose="020B0502040204020203" pitchFamily="34" charset="0"/>
              </a:defRPr>
            </a:lvl2pPr>
            <a:lvl3pPr>
              <a:lnSpc>
                <a:spcPct val="100000"/>
              </a:lnSpc>
              <a:defRPr sz="3000">
                <a:solidFill>
                  <a:schemeClr val="bg1"/>
                </a:solidFill>
                <a:latin typeface="Lao UI" panose="020B0502040204020203" pitchFamily="34" charset="0"/>
                <a:cs typeface="Lao UI" panose="020B0502040204020203" pitchFamily="34" charset="0"/>
              </a:defRPr>
            </a:lvl3pPr>
            <a:lvl4pPr>
              <a:lnSpc>
                <a:spcPct val="100000"/>
              </a:lnSpc>
              <a:defRPr sz="2700">
                <a:solidFill>
                  <a:schemeClr val="bg1"/>
                </a:solidFill>
                <a:latin typeface="Lao UI" panose="020B0502040204020203" pitchFamily="34" charset="0"/>
                <a:cs typeface="Lao UI" panose="020B0502040204020203" pitchFamily="34" charset="0"/>
              </a:defRPr>
            </a:lvl4pPr>
            <a:lvl5pPr>
              <a:defRPr>
                <a:solidFill>
                  <a:schemeClr val="bg1"/>
                </a:solidFill>
                <a:latin typeface="Lao UI" panose="020B0502040204020203" pitchFamily="34" charset="0"/>
                <a:cs typeface="Lao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17EB675F-6F53-594E-B193-AEFEEC798A77}" type="datetimeFigureOut">
              <a:rPr lang="en-US" smtClean="0"/>
              <a:pPr>
                <a:defRPr/>
              </a:pPr>
              <a:t>8/10/2025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F400672C-F62E-C04F-817F-5454E8548B9D}" type="slidenum">
              <a:rPr lang="en-US" altLang="en-US" smtClean="0"/>
              <a:pPr/>
              <a:t>‹#›</a:t>
            </a:fld>
            <a:endParaRPr lang="en-US" altLang="en-US"/>
          </a:p>
        </p:txBody>
      </p:sp>
    </p:spTree>
    <p:extLst>
      <p:ext uri="{BB962C8B-B14F-4D97-AF65-F5344CB8AC3E}">
        <p14:creationId xmlns:p14="http://schemas.microsoft.com/office/powerpoint/2010/main" val="131785209"/>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box">
    <p:spTree>
      <p:nvGrpSpPr>
        <p:cNvPr id="1" name=""/>
        <p:cNvGrpSpPr/>
        <p:nvPr/>
      </p:nvGrpSpPr>
      <p:grpSpPr>
        <a:xfrm>
          <a:off x="0" y="0"/>
          <a:ext cx="0" cy="0"/>
          <a:chOff x="0" y="0"/>
          <a:chExt cx="0" cy="0"/>
        </a:xfrm>
      </p:grpSpPr>
      <p:sp>
        <p:nvSpPr>
          <p:cNvPr id="2" name="Title 1"/>
          <p:cNvSpPr>
            <a:spLocks noGrp="1"/>
          </p:cNvSpPr>
          <p:nvPr>
            <p:ph type="title"/>
          </p:nvPr>
        </p:nvSpPr>
        <p:spPr>
          <a:xfrm>
            <a:off x="272143" y="136527"/>
            <a:ext cx="11506200" cy="1325563"/>
          </a:xfrm>
        </p:spPr>
        <p:txBody>
          <a:bodyPr>
            <a:normAutofit/>
          </a:bodyPr>
          <a:lstStyle>
            <a:lvl1pPr>
              <a:lnSpc>
                <a:spcPct val="100000"/>
              </a:lnSpc>
              <a:defRPr sz="3750" b="1">
                <a:solidFill>
                  <a:srgbClr val="72DB2B"/>
                </a:solidFill>
                <a:latin typeface="Lao UI" panose="020B0502040204020203" pitchFamily="34" charset="0"/>
                <a:cs typeface="Lao UI" panose="020B0502040204020203" pitchFamily="34" charset="0"/>
              </a:defRPr>
            </a:lvl1pPr>
          </a:lstStyle>
          <a:p>
            <a:r>
              <a:rPr lang="en-US"/>
              <a:t>Click to edit Master title style</a:t>
            </a:r>
            <a:endParaRPr lang="en-US" dirty="0"/>
          </a:p>
        </p:txBody>
      </p:sp>
      <p:sp useBgFill="1">
        <p:nvSpPr>
          <p:cNvPr id="3" name="Content Placeholder 2"/>
          <p:cNvSpPr>
            <a:spLocks noGrp="1"/>
          </p:cNvSpPr>
          <p:nvPr>
            <p:ph idx="1"/>
          </p:nvPr>
        </p:nvSpPr>
        <p:spPr>
          <a:xfrm>
            <a:off x="272143" y="1597024"/>
            <a:ext cx="11506200" cy="4945289"/>
          </a:xfrm>
        </p:spPr>
        <p:txBody>
          <a:bodyPr/>
          <a:lstStyle>
            <a:lvl1pPr>
              <a:lnSpc>
                <a:spcPct val="100000"/>
              </a:lnSpc>
              <a:defRPr sz="3450" b="1">
                <a:solidFill>
                  <a:schemeClr val="bg1"/>
                </a:solidFill>
                <a:latin typeface="Lao UI" panose="020B0502040204020203" pitchFamily="34" charset="0"/>
                <a:cs typeface="Lao UI" panose="020B0502040204020203" pitchFamily="34" charset="0"/>
              </a:defRPr>
            </a:lvl1pPr>
            <a:lvl2pPr>
              <a:lnSpc>
                <a:spcPct val="100000"/>
              </a:lnSpc>
              <a:defRPr sz="3300">
                <a:solidFill>
                  <a:schemeClr val="bg1"/>
                </a:solidFill>
                <a:latin typeface="Lao UI" panose="020B0502040204020203" pitchFamily="34" charset="0"/>
                <a:cs typeface="Lao UI" panose="020B0502040204020203" pitchFamily="34" charset="0"/>
              </a:defRPr>
            </a:lvl2pPr>
            <a:lvl3pPr>
              <a:lnSpc>
                <a:spcPct val="100000"/>
              </a:lnSpc>
              <a:defRPr sz="3150">
                <a:solidFill>
                  <a:schemeClr val="bg1"/>
                </a:solidFill>
                <a:latin typeface="Lao UI" panose="020B0502040204020203" pitchFamily="34" charset="0"/>
                <a:cs typeface="Lao UI" panose="020B0502040204020203" pitchFamily="34" charset="0"/>
              </a:defRPr>
            </a:lvl3pPr>
            <a:lvl4pPr>
              <a:lnSpc>
                <a:spcPct val="100000"/>
              </a:lnSpc>
              <a:defRPr sz="3000">
                <a:solidFill>
                  <a:schemeClr val="bg1"/>
                </a:solidFill>
                <a:latin typeface="Lao UI" panose="020B0502040204020203" pitchFamily="34" charset="0"/>
                <a:cs typeface="Lao UI" panose="020B0502040204020203" pitchFamily="34" charset="0"/>
              </a:defRPr>
            </a:lvl4pPr>
            <a:lvl5pPr>
              <a:lnSpc>
                <a:spcPct val="100000"/>
              </a:lnSpc>
              <a:defRPr sz="2850">
                <a:solidFill>
                  <a:schemeClr val="bg1"/>
                </a:solidFill>
                <a:latin typeface="Lao UI" panose="020B0502040204020203" pitchFamily="34" charset="0"/>
                <a:cs typeface="Lao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8A2AE349-DB73-4021-B649-1E149B138D99}"/>
              </a:ext>
            </a:extLst>
          </p:cNvPr>
          <p:cNvSpPr>
            <a:spLocks noGrp="1"/>
          </p:cNvSpPr>
          <p:nvPr>
            <p:ph type="body" sz="quarter" idx="10"/>
          </p:nvPr>
        </p:nvSpPr>
        <p:spPr>
          <a:xfrm>
            <a:off x="5943600" y="2895600"/>
            <a:ext cx="5715000" cy="2590800"/>
          </a:xfrm>
          <a:ln/>
        </p:spPr>
        <p:style>
          <a:lnRef idx="0">
            <a:schemeClr val="dk1"/>
          </a:lnRef>
          <a:fillRef idx="3">
            <a:schemeClr val="dk1"/>
          </a:fillRef>
          <a:effectRef idx="3">
            <a:schemeClr val="dk1"/>
          </a:effectRef>
          <a:fontRef idx="minor">
            <a:schemeClr val="lt1"/>
          </a:fontRef>
        </p:style>
        <p:txBody>
          <a:bodyPr/>
          <a:lstStyle>
            <a:lvl1pPr>
              <a:defRPr sz="2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78756870"/>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ln>
            <a:noFill/>
          </a:ln>
          <a:effectLst/>
          <a:scene3d>
            <a:camera prst="orthographicFront">
              <a:rot lat="0" lon="0" rev="0"/>
            </a:camera>
            <a:lightRig rig="chilly" dir="t">
              <a:rot lat="0" lon="0" rev="18480000"/>
            </a:lightRig>
          </a:scene3d>
          <a:sp3d prstMaterial="clear">
            <a:bevelT h="63500"/>
          </a:sp3d>
        </p:spPr>
        <p:txBody>
          <a:bodyPr>
            <a:normAutofit/>
          </a:bodyPr>
          <a:lstStyle>
            <a:lvl1pPr>
              <a:defRPr sz="5400"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930400" y="3657600"/>
            <a:ext cx="8534400" cy="685800"/>
          </a:xfrm>
          <a:ln>
            <a:solidFill>
              <a:schemeClr val="bg2">
                <a:lumMod val="50000"/>
              </a:schemeClr>
            </a:solidFill>
          </a:ln>
        </p:spPr>
        <p:txBody>
          <a:bodyPr>
            <a:noAutofit/>
          </a:bodyPr>
          <a:lstStyle>
            <a:lvl1pPr marL="0" indent="0" algn="ctr">
              <a:buNone/>
              <a:defRPr sz="3200" baseline="0">
                <a:solidFill>
                  <a:schemeClr val="bg2">
                    <a:lumMod val="9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18C19DB-7CA4-18D8-57EF-7F3E0E4E0FF1}"/>
              </a:ext>
            </a:extLst>
          </p:cNvPr>
          <p:cNvSpPr>
            <a:spLocks noGrp="1"/>
          </p:cNvSpPr>
          <p:nvPr>
            <p:ph type="dt" sz="half" idx="10"/>
          </p:nvPr>
        </p:nvSpPr>
        <p:spPr/>
        <p:txBody>
          <a:bodyPr/>
          <a:lstStyle>
            <a:lvl1pPr>
              <a:defRPr/>
            </a:lvl1pPr>
          </a:lstStyle>
          <a:p>
            <a:pPr>
              <a:defRPr/>
            </a:pPr>
            <a:fld id="{31F26205-BFE8-AB4D-A1C8-6FB9EB97204B}" type="datetimeFigureOut">
              <a:rPr lang="en-US"/>
              <a:pPr>
                <a:defRPr/>
              </a:pPr>
              <a:t>8/10/2025</a:t>
            </a:fld>
            <a:endParaRPr lang="en-US"/>
          </a:p>
        </p:txBody>
      </p:sp>
      <p:sp>
        <p:nvSpPr>
          <p:cNvPr id="5" name="Footer Placeholder 4">
            <a:extLst>
              <a:ext uri="{FF2B5EF4-FFF2-40B4-BE49-F238E27FC236}">
                <a16:creationId xmlns:a16="http://schemas.microsoft.com/office/drawing/2014/main" id="{6627AC0A-1785-D065-42C9-48B1FFABCF8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9A32D4E-1C84-94C1-D342-FD0653B7A3E3}"/>
              </a:ext>
            </a:extLst>
          </p:cNvPr>
          <p:cNvSpPr>
            <a:spLocks noGrp="1"/>
          </p:cNvSpPr>
          <p:nvPr>
            <p:ph type="sldNum" sz="quarter" idx="12"/>
          </p:nvPr>
        </p:nvSpPr>
        <p:spPr/>
        <p:txBody>
          <a:bodyPr/>
          <a:lstStyle>
            <a:lvl1pPr>
              <a:defRPr/>
            </a:lvl1pPr>
          </a:lstStyle>
          <a:p>
            <a:fld id="{E2C991C5-3F15-FA4B-84CA-A1C7B08E581E}" type="slidenum">
              <a:rPr lang="en-US" altLang="en-US"/>
              <a:pPr/>
              <a:t>‹#›</a:t>
            </a:fld>
            <a:endParaRPr lang="en-US" altLang="en-US"/>
          </a:p>
        </p:txBody>
      </p:sp>
    </p:spTree>
    <p:extLst>
      <p:ext uri="{BB962C8B-B14F-4D97-AF65-F5344CB8AC3E}">
        <p14:creationId xmlns:p14="http://schemas.microsoft.com/office/powerpoint/2010/main" val="3941780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76426" y="1122363"/>
            <a:ext cx="8791575" cy="2387600"/>
          </a:xfrm>
        </p:spPr>
        <p:txBody>
          <a:bodyPr anchor="b">
            <a:normAutofit/>
          </a:bodyPr>
          <a:lstStyle>
            <a:lvl1pPr algn="l">
              <a:defRPr sz="3000">
                <a:latin typeface="Lao UI" panose="020B0502040204020203" pitchFamily="34" charset="0"/>
                <a:cs typeface="Lao UI" panose="020B05020402040202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876426" y="3602038"/>
            <a:ext cx="8791575" cy="1655762"/>
          </a:xfrm>
        </p:spPr>
        <p:txBody>
          <a:bodyPr>
            <a:normAutofit/>
          </a:bodyPr>
          <a:lstStyle>
            <a:lvl1pPr marL="0" indent="0" algn="l">
              <a:buNone/>
              <a:defRPr sz="2100" cap="all" baseline="0">
                <a:solidFill>
                  <a:srgbClr val="72DB2B"/>
                </a:solidFill>
                <a:latin typeface="Lao UI" panose="020B0502040204020203" pitchFamily="34" charset="0"/>
                <a:cs typeface="Lao UI" panose="020B0502040204020203" pitchFamily="34" charset="0"/>
              </a:defRPr>
            </a:lvl1pPr>
            <a:lvl2pPr marL="342917" indent="0" algn="ctr">
              <a:buNone/>
              <a:defRPr sz="1500"/>
            </a:lvl2pPr>
            <a:lvl3pPr marL="685835" indent="0" algn="ctr">
              <a:buNone/>
              <a:defRPr sz="1350"/>
            </a:lvl3pPr>
            <a:lvl4pPr marL="1028752" indent="0" algn="ctr">
              <a:buNone/>
              <a:defRPr sz="1200"/>
            </a:lvl4pPr>
            <a:lvl5pPr marL="1371668" indent="0" algn="ctr">
              <a:buNone/>
              <a:defRPr sz="1200"/>
            </a:lvl5pPr>
            <a:lvl6pPr marL="1714586" indent="0" algn="ctr">
              <a:buNone/>
              <a:defRPr sz="1200"/>
            </a:lvl6pPr>
            <a:lvl7pPr marL="2057503" indent="0" algn="ctr">
              <a:buNone/>
              <a:defRPr sz="1200"/>
            </a:lvl7pPr>
            <a:lvl8pPr marL="2400420" indent="0" algn="ctr">
              <a:buNone/>
              <a:defRPr sz="1200"/>
            </a:lvl8pPr>
            <a:lvl9pPr marL="2743337"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579396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5631" y="202881"/>
            <a:ext cx="11798135" cy="1478570"/>
          </a:xfrm>
        </p:spPr>
        <p:txBody>
          <a:bodyPr>
            <a:normAutofit/>
          </a:bodyPr>
          <a:lstStyle>
            <a:lvl1pPr>
              <a:defRPr sz="4050">
                <a:solidFill>
                  <a:schemeClr val="accent5">
                    <a:lumMod val="75000"/>
                  </a:schemeClr>
                </a:solidFill>
                <a:latin typeface="Lao UI" panose="020B0502040204020203" pitchFamily="34" charset="0"/>
                <a:cs typeface="Lao UI" panose="020B05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25631" y="1804161"/>
            <a:ext cx="11798135" cy="4537262"/>
          </a:xfrm>
        </p:spPr>
        <p:txBody>
          <a:bodyPr/>
          <a:lstStyle>
            <a:lvl1pPr>
              <a:defRPr sz="3300">
                <a:latin typeface="Lao UI" panose="020B0502040204020203" pitchFamily="34" charset="0"/>
                <a:cs typeface="Lao UI" panose="020B0502040204020203" pitchFamily="34" charset="0"/>
              </a:defRPr>
            </a:lvl1pPr>
            <a:lvl2pPr>
              <a:defRPr sz="2700">
                <a:latin typeface="Lao UI" panose="020B0502040204020203" pitchFamily="34" charset="0"/>
                <a:cs typeface="Lao UI" panose="020B0502040204020203" pitchFamily="34" charset="0"/>
              </a:defRPr>
            </a:lvl2pPr>
            <a:lvl3pPr>
              <a:defRPr sz="2400">
                <a:latin typeface="Lao UI" panose="020B0502040204020203" pitchFamily="34" charset="0"/>
                <a:cs typeface="Lao UI" panose="020B0502040204020203" pitchFamily="34" charset="0"/>
              </a:defRPr>
            </a:lvl3pPr>
            <a:lvl4pPr>
              <a:defRPr sz="2100">
                <a:latin typeface="Lao UI" panose="020B0502040204020203" pitchFamily="34" charset="0"/>
                <a:cs typeface="Lao UI" panose="020B0502040204020203" pitchFamily="34" charset="0"/>
              </a:defRPr>
            </a:lvl4pPr>
            <a:lvl5pPr>
              <a:defRPr sz="1800">
                <a:latin typeface="Lao UI" panose="020B0502040204020203" pitchFamily="34" charset="0"/>
                <a:cs typeface="Lao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06636371"/>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9"/>
            <a:ext cx="9906000" cy="2852737"/>
          </a:xfrm>
        </p:spPr>
        <p:txBody>
          <a:bodyPr anchor="b">
            <a:normAutofit/>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350" cap="all" baseline="0">
                <a:solidFill>
                  <a:srgbClr val="72DB2B"/>
                </a:solidFill>
              </a:defRPr>
            </a:lvl1pPr>
            <a:lvl2pPr marL="342917" indent="0">
              <a:buNone/>
              <a:defRPr sz="1350">
                <a:solidFill>
                  <a:schemeClr val="tx1">
                    <a:tint val="75000"/>
                  </a:schemeClr>
                </a:solidFill>
              </a:defRPr>
            </a:lvl2pPr>
            <a:lvl3pPr marL="685835" indent="0">
              <a:buNone/>
              <a:defRPr sz="1350">
                <a:solidFill>
                  <a:schemeClr val="tx1">
                    <a:tint val="75000"/>
                  </a:schemeClr>
                </a:solidFill>
              </a:defRPr>
            </a:lvl3pPr>
            <a:lvl4pPr marL="1028752" indent="0">
              <a:buNone/>
              <a:defRPr sz="1200">
                <a:solidFill>
                  <a:schemeClr val="tx1">
                    <a:tint val="75000"/>
                  </a:schemeClr>
                </a:solidFill>
              </a:defRPr>
            </a:lvl4pPr>
            <a:lvl5pPr marL="1371668" indent="0">
              <a:buNone/>
              <a:defRPr sz="1200">
                <a:solidFill>
                  <a:schemeClr val="tx1">
                    <a:tint val="75000"/>
                  </a:schemeClr>
                </a:solidFill>
              </a:defRPr>
            </a:lvl5pPr>
            <a:lvl6pPr marL="1714586" indent="0">
              <a:buNone/>
              <a:defRPr sz="1200">
                <a:solidFill>
                  <a:schemeClr val="tx1">
                    <a:tint val="75000"/>
                  </a:schemeClr>
                </a:solidFill>
              </a:defRPr>
            </a:lvl6pPr>
            <a:lvl7pPr marL="2057503" indent="0">
              <a:buNone/>
              <a:defRPr sz="1200">
                <a:solidFill>
                  <a:schemeClr val="tx1">
                    <a:tint val="75000"/>
                  </a:schemeClr>
                </a:solidFill>
              </a:defRPr>
            </a:lvl7pPr>
            <a:lvl8pPr marL="2400420" indent="0">
              <a:buNone/>
              <a:defRPr sz="1200">
                <a:solidFill>
                  <a:schemeClr val="tx1">
                    <a:tint val="75000"/>
                  </a:schemeClr>
                </a:solidFill>
              </a:defRPr>
            </a:lvl8pPr>
            <a:lvl9pPr marL="2743337"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17EB675F-6F53-594E-B193-AEFEEC798A77}" type="datetimeFigureOut">
              <a:rPr lang="en-US" smtClean="0"/>
              <a:pPr>
                <a:defRPr/>
              </a:pPr>
              <a:t>8/10/2025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400672C-F62E-C04F-817F-5454E8548B9D}" type="slidenum">
              <a:rPr lang="en-US" altLang="en-US" smtClean="0"/>
              <a:pPr/>
              <a:t>‹#›</a:t>
            </a:fld>
            <a:endParaRPr lang="en-US" altLang="en-US"/>
          </a:p>
        </p:txBody>
      </p:sp>
    </p:spTree>
    <p:extLst>
      <p:ext uri="{BB962C8B-B14F-4D97-AF65-F5344CB8AC3E}">
        <p14:creationId xmlns:p14="http://schemas.microsoft.com/office/powerpoint/2010/main" val="3773804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image" Target="../media/image4.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theme" Target="../theme/theme2.xml"/><Relationship Id="rId2" Type="http://schemas.openxmlformats.org/officeDocument/2006/relationships/slideLayout" Target="../slideLayouts/slideLayout8.xml"/><Relationship Id="rId16" Type="http://schemas.openxmlformats.org/officeDocument/2006/relationships/slideLayout" Target="../slideLayouts/slideLayout2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5.png"/><Relationship Id="rId2" Type="http://schemas.openxmlformats.org/officeDocument/2006/relationships/slideLayout" Target="../slideLayouts/slideLayout24.xml"/><Relationship Id="rId16"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3272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17EB675F-6F53-594E-B193-AEFEEC798A77}" type="datetimeFigureOut">
              <a:rPr lang="en-US" smtClean="0"/>
              <a:pPr>
                <a:defRPr/>
              </a:pPr>
              <a:t>8/10/2025</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400672C-F62E-C04F-817F-5454E8548B9D}" type="slidenum">
              <a:rPr lang="en-US" altLang="en-US" smtClean="0"/>
              <a:pPr/>
              <a:t>‹#›</a:t>
            </a:fld>
            <a:endParaRPr lang="en-US" altLang="en-US"/>
          </a:p>
        </p:txBody>
      </p:sp>
    </p:spTree>
    <p:extLst>
      <p:ext uri="{BB962C8B-B14F-4D97-AF65-F5344CB8AC3E}">
        <p14:creationId xmlns:p14="http://schemas.microsoft.com/office/powerpoint/2010/main" val="265126973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Lst>
  <p:transition>
    <p:wipe dir="r"/>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4" y="618518"/>
            <a:ext cx="99059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4"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9"/>
            <a:ext cx="2743200" cy="365125"/>
          </a:xfrm>
          <a:prstGeom prst="rect">
            <a:avLst/>
          </a:prstGeom>
        </p:spPr>
        <p:txBody>
          <a:bodyPr vert="horz" lIns="91440" tIns="45720" rIns="91440" bIns="45720" rtlCol="0" anchor="ctr"/>
          <a:lstStyle>
            <a:lvl1pPr algn="r">
              <a:defRPr sz="788">
                <a:solidFill>
                  <a:schemeClr val="tx1">
                    <a:tint val="75000"/>
                  </a:schemeClr>
                </a:solidFill>
              </a:defRPr>
            </a:lvl1pPr>
          </a:lstStyle>
          <a:p>
            <a:pPr>
              <a:defRPr/>
            </a:pPr>
            <a:fld id="{17EB675F-6F53-594E-B193-AEFEEC798A77}" type="datetimeFigureOut">
              <a:rPr lang="en-US" smtClean="0"/>
              <a:pPr>
                <a:defRPr/>
              </a:pPr>
              <a:t>8/10/2025</a:t>
            </a:fld>
            <a:endParaRPr lang="en-US"/>
          </a:p>
        </p:txBody>
      </p:sp>
      <p:sp>
        <p:nvSpPr>
          <p:cNvPr id="5" name="Footer Placeholder 4"/>
          <p:cNvSpPr>
            <a:spLocks noGrp="1"/>
          </p:cNvSpPr>
          <p:nvPr>
            <p:ph type="ftr" sz="quarter" idx="3"/>
          </p:nvPr>
        </p:nvSpPr>
        <p:spPr>
          <a:xfrm>
            <a:off x="1141412" y="5883278"/>
            <a:ext cx="6239309" cy="365125"/>
          </a:xfrm>
          <a:prstGeom prst="rect">
            <a:avLst/>
          </a:prstGeom>
        </p:spPr>
        <p:txBody>
          <a:bodyPr vert="horz" lIns="91440" tIns="45720" rIns="91440" bIns="45720" rtlCol="0" anchor="ctr"/>
          <a:lstStyle>
            <a:lvl1pPr algn="l">
              <a:defRPr sz="788" cap="all" baseline="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10276324" y="5883277"/>
            <a:ext cx="771089" cy="365125"/>
          </a:xfrm>
          <a:prstGeom prst="rect">
            <a:avLst/>
          </a:prstGeom>
        </p:spPr>
        <p:txBody>
          <a:bodyPr vert="horz" lIns="91440" tIns="45720" rIns="91440" bIns="45720" rtlCol="0" anchor="ctr"/>
          <a:lstStyle>
            <a:lvl1pPr algn="r">
              <a:defRPr sz="788">
                <a:solidFill>
                  <a:schemeClr val="tx1">
                    <a:tint val="75000"/>
                  </a:schemeClr>
                </a:solidFill>
              </a:defRPr>
            </a:lvl1pPr>
          </a:lstStyle>
          <a:p>
            <a:fld id="{F400672C-F62E-C04F-817F-5454E8548B9D}" type="slidenum">
              <a:rPr lang="en-US" altLang="en-US" smtClean="0"/>
              <a:pPr/>
              <a:t>‹#›</a:t>
            </a:fld>
            <a:endParaRPr lang="en-US" altLang="en-US"/>
          </a:p>
        </p:txBody>
      </p:sp>
    </p:spTree>
    <p:extLst>
      <p:ext uri="{BB962C8B-B14F-4D97-AF65-F5344CB8AC3E}">
        <p14:creationId xmlns:p14="http://schemas.microsoft.com/office/powerpoint/2010/main" val="857196525"/>
      </p:ext>
    </p:extLst>
  </p:cSld>
  <p:clrMap bg1="dk1" tx1="lt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Lst>
  <p:transition>
    <p:wipe dir="r"/>
  </p:transition>
  <p:txStyles>
    <p:titleStyle>
      <a:lvl1pPr algn="l" defTabSz="685835" rtl="0" eaLnBrk="1" latinLnBrk="0" hangingPunct="1">
        <a:lnSpc>
          <a:spcPct val="90000"/>
        </a:lnSpc>
        <a:spcBef>
          <a:spcPct val="0"/>
        </a:spcBef>
        <a:buNone/>
        <a:defRPr sz="2700" kern="1200" cap="all" baseline="0">
          <a:solidFill>
            <a:schemeClr val="tx1"/>
          </a:solidFill>
          <a:latin typeface="+mj-lt"/>
          <a:ea typeface="+mj-ea"/>
          <a:cs typeface="+mj-cs"/>
        </a:defRPr>
      </a:lvl1pPr>
    </p:titleStyle>
    <p:bodyStyle>
      <a:lvl1pPr marL="171458" indent="-171458" algn="l" defTabSz="685835" rtl="0" eaLnBrk="1" latinLnBrk="0" hangingPunct="1">
        <a:lnSpc>
          <a:spcPct val="120000"/>
        </a:lnSpc>
        <a:spcBef>
          <a:spcPts val="750"/>
        </a:spcBef>
        <a:buSzPct val="125000"/>
        <a:buFont typeface="Arial" panose="020B0604020202020204" pitchFamily="34" charset="0"/>
        <a:buChar char="•"/>
        <a:defRPr sz="1800" kern="1200">
          <a:solidFill>
            <a:schemeClr val="tx1"/>
          </a:solidFill>
          <a:latin typeface="+mn-lt"/>
          <a:ea typeface="+mn-ea"/>
          <a:cs typeface="+mn-cs"/>
        </a:defRPr>
      </a:lvl1pPr>
      <a:lvl2pPr marL="514376" indent="-171458" algn="l" defTabSz="685835" rtl="0" eaLnBrk="1" latinLnBrk="0" hangingPunct="1">
        <a:lnSpc>
          <a:spcPct val="120000"/>
        </a:lnSpc>
        <a:spcBef>
          <a:spcPts val="375"/>
        </a:spcBef>
        <a:buSzPct val="125000"/>
        <a:buFont typeface="Arial" panose="020B0604020202020204" pitchFamily="34" charset="0"/>
        <a:buChar char="•"/>
        <a:defRPr sz="1500" kern="1200">
          <a:solidFill>
            <a:schemeClr val="tx1"/>
          </a:solidFill>
          <a:latin typeface="+mn-lt"/>
          <a:ea typeface="+mn-ea"/>
          <a:cs typeface="+mn-cs"/>
        </a:defRPr>
      </a:lvl2pPr>
      <a:lvl3pPr marL="857293" indent="-171458" algn="l" defTabSz="685835" rtl="0" eaLnBrk="1" latinLnBrk="0" hangingPunct="1">
        <a:lnSpc>
          <a:spcPct val="120000"/>
        </a:lnSpc>
        <a:spcBef>
          <a:spcPts val="375"/>
        </a:spcBef>
        <a:buSzPct val="125000"/>
        <a:buFont typeface="Arial" panose="020B0604020202020204" pitchFamily="34" charset="0"/>
        <a:buChar char="•"/>
        <a:defRPr sz="1350" kern="1200">
          <a:solidFill>
            <a:schemeClr val="tx1"/>
          </a:solidFill>
          <a:latin typeface="+mn-lt"/>
          <a:ea typeface="+mn-ea"/>
          <a:cs typeface="+mn-cs"/>
        </a:defRPr>
      </a:lvl3pPr>
      <a:lvl4pPr marL="1200210" indent="-171458" algn="l" defTabSz="685835" rtl="0" eaLnBrk="1" latinLnBrk="0" hangingPunct="1">
        <a:lnSpc>
          <a:spcPct val="120000"/>
        </a:lnSpc>
        <a:spcBef>
          <a:spcPts val="375"/>
        </a:spcBef>
        <a:buSzPct val="125000"/>
        <a:buFont typeface="Arial" panose="020B0604020202020204" pitchFamily="34" charset="0"/>
        <a:buChar char="•"/>
        <a:defRPr sz="1200" kern="1200">
          <a:solidFill>
            <a:schemeClr val="tx1"/>
          </a:solidFill>
          <a:latin typeface="+mn-lt"/>
          <a:ea typeface="+mn-ea"/>
          <a:cs typeface="+mn-cs"/>
        </a:defRPr>
      </a:lvl4pPr>
      <a:lvl5pPr marL="1543127" indent="-171458" algn="l" defTabSz="685835" rtl="0" eaLnBrk="1" latinLnBrk="0" hangingPunct="1">
        <a:lnSpc>
          <a:spcPct val="120000"/>
        </a:lnSpc>
        <a:spcBef>
          <a:spcPts val="375"/>
        </a:spcBef>
        <a:buSzPct val="125000"/>
        <a:buFont typeface="Arial" panose="020B0604020202020204" pitchFamily="34" charset="0"/>
        <a:buChar char="•"/>
        <a:defRPr sz="1200" kern="1200">
          <a:solidFill>
            <a:schemeClr val="tx1"/>
          </a:solidFill>
          <a:latin typeface="+mn-lt"/>
          <a:ea typeface="+mn-ea"/>
          <a:cs typeface="+mn-cs"/>
        </a:defRPr>
      </a:lvl5pPr>
      <a:lvl6pPr marL="1886045" indent="-171458" algn="l" defTabSz="685835"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6pPr>
      <a:lvl7pPr marL="2228962" indent="-171458" algn="l" defTabSz="685835"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7pPr>
      <a:lvl8pPr marL="2571878" indent="-171458" algn="l" defTabSz="685835"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8pPr>
      <a:lvl9pPr marL="2914796" indent="-171458" algn="l" defTabSz="685835"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9pPr>
    </p:bodyStyle>
    <p:otherStyle>
      <a:defPPr>
        <a:defRPr lang="en-US"/>
      </a:defPPr>
      <a:lvl1pPr marL="0" algn="l" defTabSz="685835" rtl="0" eaLnBrk="1" latinLnBrk="0" hangingPunct="1">
        <a:defRPr sz="1350" kern="1200">
          <a:solidFill>
            <a:schemeClr val="tx1"/>
          </a:solidFill>
          <a:latin typeface="+mn-lt"/>
          <a:ea typeface="+mn-ea"/>
          <a:cs typeface="+mn-cs"/>
        </a:defRPr>
      </a:lvl1pPr>
      <a:lvl2pPr marL="342917" algn="l" defTabSz="685835" rtl="0" eaLnBrk="1" latinLnBrk="0" hangingPunct="1">
        <a:defRPr sz="1350" kern="1200">
          <a:solidFill>
            <a:schemeClr val="tx1"/>
          </a:solidFill>
          <a:latin typeface="+mn-lt"/>
          <a:ea typeface="+mn-ea"/>
          <a:cs typeface="+mn-cs"/>
        </a:defRPr>
      </a:lvl2pPr>
      <a:lvl3pPr marL="685835" algn="l" defTabSz="685835" rtl="0" eaLnBrk="1" latinLnBrk="0" hangingPunct="1">
        <a:defRPr sz="1350" kern="1200">
          <a:solidFill>
            <a:schemeClr val="tx1"/>
          </a:solidFill>
          <a:latin typeface="+mn-lt"/>
          <a:ea typeface="+mn-ea"/>
          <a:cs typeface="+mn-cs"/>
        </a:defRPr>
      </a:lvl3pPr>
      <a:lvl4pPr marL="1028752" algn="l" defTabSz="685835" rtl="0" eaLnBrk="1" latinLnBrk="0" hangingPunct="1">
        <a:defRPr sz="1350" kern="1200">
          <a:solidFill>
            <a:schemeClr val="tx1"/>
          </a:solidFill>
          <a:latin typeface="+mn-lt"/>
          <a:ea typeface="+mn-ea"/>
          <a:cs typeface="+mn-cs"/>
        </a:defRPr>
      </a:lvl4pPr>
      <a:lvl5pPr marL="1371668" algn="l" defTabSz="685835" rtl="0" eaLnBrk="1" latinLnBrk="0" hangingPunct="1">
        <a:defRPr sz="1350" kern="1200">
          <a:solidFill>
            <a:schemeClr val="tx1"/>
          </a:solidFill>
          <a:latin typeface="+mn-lt"/>
          <a:ea typeface="+mn-ea"/>
          <a:cs typeface="+mn-cs"/>
        </a:defRPr>
      </a:lvl5pPr>
      <a:lvl6pPr marL="1714586" algn="l" defTabSz="685835" rtl="0" eaLnBrk="1" latinLnBrk="0" hangingPunct="1">
        <a:defRPr sz="1350" kern="1200">
          <a:solidFill>
            <a:schemeClr val="tx1"/>
          </a:solidFill>
          <a:latin typeface="+mn-lt"/>
          <a:ea typeface="+mn-ea"/>
          <a:cs typeface="+mn-cs"/>
        </a:defRPr>
      </a:lvl6pPr>
      <a:lvl7pPr marL="2057503" algn="l" defTabSz="685835" rtl="0" eaLnBrk="1" latinLnBrk="0" hangingPunct="1">
        <a:defRPr sz="1350" kern="1200">
          <a:solidFill>
            <a:schemeClr val="tx1"/>
          </a:solidFill>
          <a:latin typeface="+mn-lt"/>
          <a:ea typeface="+mn-ea"/>
          <a:cs typeface="+mn-cs"/>
        </a:defRPr>
      </a:lvl7pPr>
      <a:lvl8pPr marL="2400420" algn="l" defTabSz="685835" rtl="0" eaLnBrk="1" latinLnBrk="0" hangingPunct="1">
        <a:defRPr sz="1350" kern="1200">
          <a:solidFill>
            <a:schemeClr val="tx1"/>
          </a:solidFill>
          <a:latin typeface="+mn-lt"/>
          <a:ea typeface="+mn-ea"/>
          <a:cs typeface="+mn-cs"/>
        </a:defRPr>
      </a:lvl8pPr>
      <a:lvl9pPr marL="2743337" algn="l" defTabSz="685835"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4" y="618518"/>
            <a:ext cx="99059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4"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9"/>
            <a:ext cx="2743200" cy="365125"/>
          </a:xfrm>
          <a:prstGeom prst="rect">
            <a:avLst/>
          </a:prstGeom>
        </p:spPr>
        <p:txBody>
          <a:bodyPr vert="horz" lIns="91440" tIns="45720" rIns="91440" bIns="45720" rtlCol="0" anchor="ctr"/>
          <a:lstStyle>
            <a:lvl1pPr algn="r">
              <a:defRPr sz="788">
                <a:solidFill>
                  <a:srgbClr val="03272D"/>
                </a:solidFill>
              </a:defRPr>
            </a:lvl1pPr>
          </a:lstStyle>
          <a:p>
            <a:fld id="{1D8BD707-D9CF-40AE-B4C6-C98DA3205C09}" type="datetimeFigureOut">
              <a:rPr lang="en-US" smtClean="0"/>
              <a:pPr/>
              <a:t>8/10/2025</a:t>
            </a:fld>
            <a:endParaRPr lang="en-US"/>
          </a:p>
        </p:txBody>
      </p:sp>
      <p:sp>
        <p:nvSpPr>
          <p:cNvPr id="5" name="Footer Placeholder 4"/>
          <p:cNvSpPr>
            <a:spLocks noGrp="1"/>
          </p:cNvSpPr>
          <p:nvPr>
            <p:ph type="ftr" sz="quarter" idx="3"/>
          </p:nvPr>
        </p:nvSpPr>
        <p:spPr>
          <a:xfrm>
            <a:off x="1141412" y="5883278"/>
            <a:ext cx="6239309" cy="365125"/>
          </a:xfrm>
          <a:prstGeom prst="rect">
            <a:avLst/>
          </a:prstGeom>
        </p:spPr>
        <p:txBody>
          <a:bodyPr vert="horz" lIns="91440" tIns="45720" rIns="91440" bIns="45720" rtlCol="0" anchor="ctr"/>
          <a:lstStyle>
            <a:lvl1pPr algn="l">
              <a:defRPr sz="788" cap="all" baseline="0">
                <a:solidFill>
                  <a:srgbClr val="03272D"/>
                </a:solidFill>
              </a:defRPr>
            </a:lvl1pPr>
          </a:lstStyle>
          <a:p>
            <a:endParaRPr lang="en-US"/>
          </a:p>
        </p:txBody>
      </p:sp>
      <p:sp>
        <p:nvSpPr>
          <p:cNvPr id="6" name="Slide Number Placeholder 5"/>
          <p:cNvSpPr>
            <a:spLocks noGrp="1"/>
          </p:cNvSpPr>
          <p:nvPr>
            <p:ph type="sldNum" sz="quarter" idx="4"/>
          </p:nvPr>
        </p:nvSpPr>
        <p:spPr>
          <a:xfrm>
            <a:off x="10276324" y="5883277"/>
            <a:ext cx="771089" cy="365125"/>
          </a:xfrm>
          <a:prstGeom prst="rect">
            <a:avLst/>
          </a:prstGeom>
        </p:spPr>
        <p:txBody>
          <a:bodyPr vert="horz" lIns="91440" tIns="45720" rIns="91440" bIns="45720" rtlCol="0" anchor="ctr"/>
          <a:lstStyle>
            <a:lvl1pPr algn="r">
              <a:defRPr sz="788">
                <a:solidFill>
                  <a:srgbClr val="03272D"/>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463971657"/>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Lst>
  <p:txStyles>
    <p:titleStyle>
      <a:lvl1pPr algn="l" defTabSz="685835" rtl="0" eaLnBrk="1" latinLnBrk="0" hangingPunct="1">
        <a:lnSpc>
          <a:spcPct val="90000"/>
        </a:lnSpc>
        <a:spcBef>
          <a:spcPct val="0"/>
        </a:spcBef>
        <a:buNone/>
        <a:defRPr sz="2700" kern="1200" cap="all" baseline="0">
          <a:solidFill>
            <a:srgbClr val="03272D"/>
          </a:solidFill>
          <a:latin typeface="+mj-lt"/>
          <a:ea typeface="+mj-ea"/>
          <a:cs typeface="+mj-cs"/>
        </a:defRPr>
      </a:lvl1pPr>
    </p:titleStyle>
    <p:bodyStyle>
      <a:lvl1pPr marL="171458" indent="-171458" algn="l" defTabSz="685835" rtl="0" eaLnBrk="1" latinLnBrk="0" hangingPunct="1">
        <a:lnSpc>
          <a:spcPct val="120000"/>
        </a:lnSpc>
        <a:spcBef>
          <a:spcPts val="750"/>
        </a:spcBef>
        <a:buSzPct val="125000"/>
        <a:buFont typeface="Arial" panose="020B0604020202020204" pitchFamily="34" charset="0"/>
        <a:buChar char="•"/>
        <a:defRPr sz="1800" kern="1200">
          <a:solidFill>
            <a:srgbClr val="03272D"/>
          </a:solidFill>
          <a:latin typeface="+mn-lt"/>
          <a:ea typeface="+mn-ea"/>
          <a:cs typeface="+mn-cs"/>
        </a:defRPr>
      </a:lvl1pPr>
      <a:lvl2pPr marL="514376" indent="-171458" algn="l" defTabSz="685835" rtl="0" eaLnBrk="1" latinLnBrk="0" hangingPunct="1">
        <a:lnSpc>
          <a:spcPct val="120000"/>
        </a:lnSpc>
        <a:spcBef>
          <a:spcPts val="375"/>
        </a:spcBef>
        <a:buSzPct val="125000"/>
        <a:buFont typeface="Arial" panose="020B0604020202020204" pitchFamily="34" charset="0"/>
        <a:buChar char="•"/>
        <a:defRPr sz="1500" kern="1200">
          <a:solidFill>
            <a:srgbClr val="03272D"/>
          </a:solidFill>
          <a:latin typeface="+mn-lt"/>
          <a:ea typeface="+mn-ea"/>
          <a:cs typeface="+mn-cs"/>
        </a:defRPr>
      </a:lvl2pPr>
      <a:lvl3pPr marL="857293" indent="-171458" algn="l" defTabSz="685835" rtl="0" eaLnBrk="1" latinLnBrk="0" hangingPunct="1">
        <a:lnSpc>
          <a:spcPct val="120000"/>
        </a:lnSpc>
        <a:spcBef>
          <a:spcPts val="375"/>
        </a:spcBef>
        <a:buSzPct val="125000"/>
        <a:buFont typeface="Arial" panose="020B0604020202020204" pitchFamily="34" charset="0"/>
        <a:buChar char="•"/>
        <a:defRPr sz="1350" kern="1200">
          <a:solidFill>
            <a:srgbClr val="03272D"/>
          </a:solidFill>
          <a:latin typeface="+mn-lt"/>
          <a:ea typeface="+mn-ea"/>
          <a:cs typeface="+mn-cs"/>
        </a:defRPr>
      </a:lvl3pPr>
      <a:lvl4pPr marL="1200210" indent="-171458" algn="l" defTabSz="685835" rtl="0" eaLnBrk="1" latinLnBrk="0" hangingPunct="1">
        <a:lnSpc>
          <a:spcPct val="120000"/>
        </a:lnSpc>
        <a:spcBef>
          <a:spcPts val="375"/>
        </a:spcBef>
        <a:buSzPct val="125000"/>
        <a:buFont typeface="Arial" panose="020B0604020202020204" pitchFamily="34" charset="0"/>
        <a:buChar char="•"/>
        <a:defRPr sz="1200" kern="1200">
          <a:solidFill>
            <a:srgbClr val="03272D"/>
          </a:solidFill>
          <a:latin typeface="+mn-lt"/>
          <a:ea typeface="+mn-ea"/>
          <a:cs typeface="+mn-cs"/>
        </a:defRPr>
      </a:lvl4pPr>
      <a:lvl5pPr marL="1543127" indent="-171458" algn="l" defTabSz="685835" rtl="0" eaLnBrk="1" latinLnBrk="0" hangingPunct="1">
        <a:lnSpc>
          <a:spcPct val="120000"/>
        </a:lnSpc>
        <a:spcBef>
          <a:spcPts val="375"/>
        </a:spcBef>
        <a:buSzPct val="125000"/>
        <a:buFont typeface="Arial" panose="020B0604020202020204" pitchFamily="34" charset="0"/>
        <a:buChar char="•"/>
        <a:defRPr sz="1200" kern="1200">
          <a:solidFill>
            <a:srgbClr val="03272D"/>
          </a:solidFill>
          <a:latin typeface="+mn-lt"/>
          <a:ea typeface="+mn-ea"/>
          <a:cs typeface="+mn-cs"/>
        </a:defRPr>
      </a:lvl5pPr>
      <a:lvl6pPr marL="1886045" indent="-171458" algn="l" defTabSz="685835"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6pPr>
      <a:lvl7pPr marL="2228962" indent="-171458" algn="l" defTabSz="685835"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7pPr>
      <a:lvl8pPr marL="2571878" indent="-171458" algn="l" defTabSz="685835"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8pPr>
      <a:lvl9pPr marL="2914796" indent="-171458" algn="l" defTabSz="685835"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9pPr>
    </p:bodyStyle>
    <p:otherStyle>
      <a:defPPr>
        <a:defRPr lang="en-US"/>
      </a:defPPr>
      <a:lvl1pPr marL="0" algn="l" defTabSz="685835" rtl="0" eaLnBrk="1" latinLnBrk="0" hangingPunct="1">
        <a:defRPr sz="1350" kern="1200">
          <a:solidFill>
            <a:schemeClr val="tx1"/>
          </a:solidFill>
          <a:latin typeface="+mn-lt"/>
          <a:ea typeface="+mn-ea"/>
          <a:cs typeface="+mn-cs"/>
        </a:defRPr>
      </a:lvl1pPr>
      <a:lvl2pPr marL="342917" algn="l" defTabSz="685835" rtl="0" eaLnBrk="1" latinLnBrk="0" hangingPunct="1">
        <a:defRPr sz="1350" kern="1200">
          <a:solidFill>
            <a:schemeClr val="tx1"/>
          </a:solidFill>
          <a:latin typeface="+mn-lt"/>
          <a:ea typeface="+mn-ea"/>
          <a:cs typeface="+mn-cs"/>
        </a:defRPr>
      </a:lvl2pPr>
      <a:lvl3pPr marL="685835" algn="l" defTabSz="685835" rtl="0" eaLnBrk="1" latinLnBrk="0" hangingPunct="1">
        <a:defRPr sz="1350" kern="1200">
          <a:solidFill>
            <a:schemeClr val="tx1"/>
          </a:solidFill>
          <a:latin typeface="+mn-lt"/>
          <a:ea typeface="+mn-ea"/>
          <a:cs typeface="+mn-cs"/>
        </a:defRPr>
      </a:lvl3pPr>
      <a:lvl4pPr marL="1028752" algn="l" defTabSz="685835" rtl="0" eaLnBrk="1" latinLnBrk="0" hangingPunct="1">
        <a:defRPr sz="1350" kern="1200">
          <a:solidFill>
            <a:schemeClr val="tx1"/>
          </a:solidFill>
          <a:latin typeface="+mn-lt"/>
          <a:ea typeface="+mn-ea"/>
          <a:cs typeface="+mn-cs"/>
        </a:defRPr>
      </a:lvl4pPr>
      <a:lvl5pPr marL="1371668" algn="l" defTabSz="685835" rtl="0" eaLnBrk="1" latinLnBrk="0" hangingPunct="1">
        <a:defRPr sz="1350" kern="1200">
          <a:solidFill>
            <a:schemeClr val="tx1"/>
          </a:solidFill>
          <a:latin typeface="+mn-lt"/>
          <a:ea typeface="+mn-ea"/>
          <a:cs typeface="+mn-cs"/>
        </a:defRPr>
      </a:lvl5pPr>
      <a:lvl6pPr marL="1714586" algn="l" defTabSz="685835" rtl="0" eaLnBrk="1" latinLnBrk="0" hangingPunct="1">
        <a:defRPr sz="1350" kern="1200">
          <a:solidFill>
            <a:schemeClr val="tx1"/>
          </a:solidFill>
          <a:latin typeface="+mn-lt"/>
          <a:ea typeface="+mn-ea"/>
          <a:cs typeface="+mn-cs"/>
        </a:defRPr>
      </a:lvl6pPr>
      <a:lvl7pPr marL="2057503" algn="l" defTabSz="685835" rtl="0" eaLnBrk="1" latinLnBrk="0" hangingPunct="1">
        <a:defRPr sz="1350" kern="1200">
          <a:solidFill>
            <a:schemeClr val="tx1"/>
          </a:solidFill>
          <a:latin typeface="+mn-lt"/>
          <a:ea typeface="+mn-ea"/>
          <a:cs typeface="+mn-cs"/>
        </a:defRPr>
      </a:lvl7pPr>
      <a:lvl8pPr marL="2400420" algn="l" defTabSz="685835" rtl="0" eaLnBrk="1" latinLnBrk="0" hangingPunct="1">
        <a:defRPr sz="1350" kern="1200">
          <a:solidFill>
            <a:schemeClr val="tx1"/>
          </a:solidFill>
          <a:latin typeface="+mn-lt"/>
          <a:ea typeface="+mn-ea"/>
          <a:cs typeface="+mn-cs"/>
        </a:defRPr>
      </a:lvl8pPr>
      <a:lvl9pPr marL="2743337" algn="l" defTabSz="68583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B4F97-77BB-62C5-EB59-5556893D3980}"/>
              </a:ext>
            </a:extLst>
          </p:cNvPr>
          <p:cNvSpPr>
            <a:spLocks noGrp="1"/>
          </p:cNvSpPr>
          <p:nvPr>
            <p:ph type="ctrTitle"/>
          </p:nvPr>
        </p:nvSpPr>
        <p:spPr>
          <a:ln>
            <a:miter lim="800000"/>
            <a:headEnd/>
            <a:tailEnd/>
          </a:ln>
        </p:spPr>
        <p:txBody>
          <a:bodyPr/>
          <a:lstStyle/>
          <a:p>
            <a:pPr eaLnBrk="1" hangingPunct="1">
              <a:defRPr/>
            </a:pPr>
            <a:r>
              <a:rPr lang="en-US" sz="6600" dirty="0"/>
              <a:t>Colossians 2:1-8</a:t>
            </a:r>
          </a:p>
        </p:txBody>
      </p:sp>
      <p:sp>
        <p:nvSpPr>
          <p:cNvPr id="3" name="Subtitle 2">
            <a:extLst>
              <a:ext uri="{FF2B5EF4-FFF2-40B4-BE49-F238E27FC236}">
                <a16:creationId xmlns:a16="http://schemas.microsoft.com/office/drawing/2014/main" id="{19AD2A66-6130-37D6-7D10-81856842DFF5}"/>
              </a:ext>
            </a:extLst>
          </p:cNvPr>
          <p:cNvSpPr>
            <a:spLocks noGrp="1"/>
          </p:cNvSpPr>
          <p:nvPr>
            <p:ph type="subTitle" idx="1"/>
          </p:nvPr>
        </p:nvSpPr>
        <p:spPr/>
        <p:txBody>
          <a:bodyPr/>
          <a:lstStyle/>
          <a:p>
            <a:pPr eaLnBrk="1" hangingPunct="1">
              <a:buFont typeface="Arial" charset="0"/>
              <a:buNone/>
              <a:defRPr/>
            </a:pPr>
            <a:r>
              <a:rPr lang="en-US" sz="4000" dirty="0"/>
              <a:t>Avoiding Capture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274DA-7D87-D498-A806-000FBFA4AC9D}"/>
              </a:ext>
            </a:extLst>
          </p:cNvPr>
          <p:cNvSpPr>
            <a:spLocks noGrp="1"/>
          </p:cNvSpPr>
          <p:nvPr>
            <p:ph type="title"/>
          </p:nvPr>
        </p:nvSpPr>
        <p:spPr>
          <a:ln>
            <a:miter lim="800000"/>
            <a:headEnd/>
            <a:tailEnd/>
          </a:ln>
        </p:spPr>
        <p:txBody>
          <a:bodyPr>
            <a:normAutofit/>
          </a:bodyPr>
          <a:lstStyle/>
          <a:p>
            <a:pPr eaLnBrk="1" hangingPunct="1">
              <a:defRPr/>
            </a:pPr>
            <a:r>
              <a:rPr lang="en-US" sz="5400" dirty="0"/>
              <a:t>A War of Ideas</a:t>
            </a:r>
          </a:p>
        </p:txBody>
      </p:sp>
      <p:sp>
        <p:nvSpPr>
          <p:cNvPr id="3" name="Content Placeholder 2">
            <a:extLst>
              <a:ext uri="{FF2B5EF4-FFF2-40B4-BE49-F238E27FC236}">
                <a16:creationId xmlns:a16="http://schemas.microsoft.com/office/drawing/2014/main" id="{097AF935-FFFE-01F3-F1C4-E4C2DD714B3E}"/>
              </a:ext>
            </a:extLst>
          </p:cNvPr>
          <p:cNvSpPr>
            <a:spLocks noGrp="1"/>
          </p:cNvSpPr>
          <p:nvPr>
            <p:ph idx="1"/>
          </p:nvPr>
        </p:nvSpPr>
        <p:spPr>
          <a:ln>
            <a:miter lim="800000"/>
            <a:headEnd/>
            <a:tailEnd/>
          </a:ln>
        </p:spPr>
        <p:txBody>
          <a:bodyPr>
            <a:normAutofit lnSpcReduction="10000"/>
          </a:bodyPr>
          <a:lstStyle/>
          <a:p>
            <a:pPr>
              <a:buNone/>
              <a:defRPr/>
            </a:pPr>
            <a:r>
              <a:rPr lang="en-US" sz="4400" b="1" dirty="0"/>
              <a:t>Luke 12:4–5 (NLT) — 4</a:t>
            </a:r>
            <a:r>
              <a:rPr lang="en-US" sz="4400" dirty="0"/>
              <a:t> “Dear friends, don’t be afraid of those who want to kill your body; they cannot do any more to you after that. </a:t>
            </a:r>
            <a:r>
              <a:rPr lang="en-US" sz="4400" b="1" dirty="0"/>
              <a:t>5</a:t>
            </a:r>
            <a:r>
              <a:rPr lang="en-US" sz="4400" dirty="0"/>
              <a:t> But I’ll tell you whom to fear. Fear God, who has the power to kill you and then throw you into hell. Yes, he’s the one to fear. </a:t>
            </a:r>
          </a:p>
          <a:p>
            <a:pPr eaLnBrk="1" hangingPunct="1">
              <a:buFont typeface="Arial" charset="0"/>
              <a:buNone/>
              <a:defRPr/>
            </a:pPr>
            <a:endParaRPr lang="en-US" sz="4400" dirty="0"/>
          </a:p>
        </p:txBody>
      </p:sp>
      <p:sp>
        <p:nvSpPr>
          <p:cNvPr id="4" name="TextBox 3">
            <a:extLst>
              <a:ext uri="{FF2B5EF4-FFF2-40B4-BE49-F238E27FC236}">
                <a16:creationId xmlns:a16="http://schemas.microsoft.com/office/drawing/2014/main" id="{2F2D92BE-1BA5-6D02-E879-6C6D4C3A9554}"/>
              </a:ext>
            </a:extLst>
          </p:cNvPr>
          <p:cNvSpPr txBox="1"/>
          <p:nvPr/>
        </p:nvSpPr>
        <p:spPr>
          <a:xfrm>
            <a:off x="160518" y="1295400"/>
            <a:ext cx="9451769" cy="3785652"/>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defRPr/>
            </a:pPr>
            <a:r>
              <a:rPr lang="en-US" sz="8000" dirty="0"/>
              <a:t>This is also why Paul’s letter to the Colossians is so important</a:t>
            </a:r>
          </a:p>
        </p:txBody>
      </p:sp>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0E7A2-0FD9-8C25-1DAF-9EECE4338FBB}"/>
              </a:ext>
            </a:extLst>
          </p:cNvPr>
          <p:cNvSpPr>
            <a:spLocks noGrp="1"/>
          </p:cNvSpPr>
          <p:nvPr>
            <p:ph type="title"/>
          </p:nvPr>
        </p:nvSpPr>
        <p:spPr>
          <a:ln>
            <a:miter lim="800000"/>
            <a:headEnd/>
            <a:tailEnd/>
          </a:ln>
        </p:spPr>
        <p:txBody>
          <a:bodyPr/>
          <a:lstStyle/>
          <a:p>
            <a:pPr eaLnBrk="1" hangingPunct="1">
              <a:defRPr/>
            </a:pPr>
            <a:r>
              <a:rPr lang="en-US" b="1" dirty="0"/>
              <a:t>Colossians 2:4–5 (NASB95) </a:t>
            </a:r>
            <a:endParaRPr lang="en-US" dirty="0"/>
          </a:p>
        </p:txBody>
      </p:sp>
      <p:sp>
        <p:nvSpPr>
          <p:cNvPr id="3" name="Content Placeholder 2">
            <a:extLst>
              <a:ext uri="{FF2B5EF4-FFF2-40B4-BE49-F238E27FC236}">
                <a16:creationId xmlns:a16="http://schemas.microsoft.com/office/drawing/2014/main" id="{3B7F81AE-F5A3-176F-3268-A5B04F07501F}"/>
              </a:ext>
            </a:extLst>
          </p:cNvPr>
          <p:cNvSpPr>
            <a:spLocks noGrp="1"/>
          </p:cNvSpPr>
          <p:nvPr>
            <p:ph idx="1"/>
          </p:nvPr>
        </p:nvSpPr>
        <p:spPr>
          <a:ln>
            <a:miter lim="800000"/>
            <a:headEnd/>
            <a:tailEnd/>
          </a:ln>
        </p:spPr>
        <p:txBody>
          <a:bodyPr>
            <a:normAutofit/>
          </a:bodyPr>
          <a:lstStyle/>
          <a:p>
            <a:pPr eaLnBrk="1" hangingPunct="1">
              <a:buFont typeface="Arial" charset="0"/>
              <a:buNone/>
              <a:defRPr/>
            </a:pPr>
            <a:r>
              <a:rPr lang="en-US" sz="4400" b="1" dirty="0"/>
              <a:t>4</a:t>
            </a:r>
            <a:r>
              <a:rPr lang="en-US" sz="4400" dirty="0"/>
              <a:t> I say this so that no one will delude you with persuasive argument. </a:t>
            </a:r>
            <a:r>
              <a:rPr lang="en-US" sz="4400" b="1" dirty="0"/>
              <a:t>5</a:t>
            </a:r>
            <a:r>
              <a:rPr lang="en-US" sz="4400" dirty="0"/>
              <a:t> For even though I am absent in body, nevertheless I am with you in spirit, rejoicing to see your good discipline and the stability of your faith in Christ. </a:t>
            </a:r>
          </a:p>
          <a:p>
            <a:pPr eaLnBrk="1" hangingPunct="1">
              <a:buFont typeface="Arial" charset="0"/>
              <a:buNone/>
              <a:defRPr/>
            </a:pPr>
            <a:endParaRPr lang="en-US" sz="4400" dirty="0"/>
          </a:p>
        </p:txBody>
      </p:sp>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ADCC9-6558-AD30-0D7B-062D0A5DE25E}"/>
              </a:ext>
            </a:extLst>
          </p:cNvPr>
          <p:cNvSpPr>
            <a:spLocks noGrp="1"/>
          </p:cNvSpPr>
          <p:nvPr>
            <p:ph type="title"/>
          </p:nvPr>
        </p:nvSpPr>
        <p:spPr>
          <a:ln>
            <a:miter lim="800000"/>
            <a:headEnd/>
            <a:tailEnd/>
          </a:ln>
        </p:spPr>
        <p:txBody>
          <a:bodyPr>
            <a:normAutofit/>
          </a:bodyPr>
          <a:lstStyle/>
          <a:p>
            <a:pPr eaLnBrk="1" hangingPunct="1">
              <a:defRPr/>
            </a:pPr>
            <a:r>
              <a:rPr lang="en-US" dirty="0"/>
              <a:t>There are a LOT of ideas competing for your faith</a:t>
            </a:r>
          </a:p>
        </p:txBody>
      </p:sp>
      <p:sp>
        <p:nvSpPr>
          <p:cNvPr id="3" name="Content Placeholder 2">
            <a:extLst>
              <a:ext uri="{FF2B5EF4-FFF2-40B4-BE49-F238E27FC236}">
                <a16:creationId xmlns:a16="http://schemas.microsoft.com/office/drawing/2014/main" id="{056E1B67-D77E-13E1-F016-35AF8349535A}"/>
              </a:ext>
            </a:extLst>
          </p:cNvPr>
          <p:cNvSpPr>
            <a:spLocks noGrp="1"/>
          </p:cNvSpPr>
          <p:nvPr>
            <p:ph idx="1"/>
          </p:nvPr>
        </p:nvSpPr>
        <p:spPr>
          <a:ln>
            <a:miter lim="800000"/>
            <a:headEnd/>
            <a:tailEnd/>
          </a:ln>
        </p:spPr>
        <p:txBody>
          <a:bodyPr>
            <a:normAutofit fontScale="85000" lnSpcReduction="20000"/>
          </a:bodyPr>
          <a:lstStyle/>
          <a:p>
            <a:pPr eaLnBrk="1" hangingPunct="1">
              <a:buFont typeface="Arial" charset="0"/>
              <a:buNone/>
              <a:defRPr/>
            </a:pPr>
            <a:r>
              <a:rPr lang="en-US" sz="5200" dirty="0"/>
              <a:t>In Colossae </a:t>
            </a:r>
          </a:p>
          <a:p>
            <a:pPr lvl="1" eaLnBrk="1" hangingPunct="1">
              <a:buFont typeface="Arial" charset="0"/>
              <a:buChar char="–"/>
              <a:defRPr/>
            </a:pPr>
            <a:r>
              <a:rPr lang="en-US" sz="4800" dirty="0"/>
              <a:t>	A Greek/Jewish hybrid mysticism</a:t>
            </a:r>
          </a:p>
          <a:p>
            <a:pPr lvl="2" eaLnBrk="1" hangingPunct="1">
              <a:buFont typeface="Arial" charset="0"/>
              <a:buChar char="•"/>
              <a:defRPr/>
            </a:pPr>
            <a:r>
              <a:rPr lang="en-US" sz="4300" dirty="0"/>
              <a:t>Denies that Jesus is God</a:t>
            </a:r>
          </a:p>
          <a:p>
            <a:pPr lvl="2" eaLnBrk="1" hangingPunct="1">
              <a:buFont typeface="Arial" charset="0"/>
              <a:buChar char="•"/>
              <a:defRPr/>
            </a:pPr>
            <a:r>
              <a:rPr lang="en-US" sz="4300" dirty="0"/>
              <a:t>Denies that God died for sin</a:t>
            </a:r>
          </a:p>
          <a:p>
            <a:pPr lvl="2" eaLnBrk="1" hangingPunct="1">
              <a:buFont typeface="Arial" charset="0"/>
              <a:buChar char="•"/>
              <a:defRPr/>
            </a:pPr>
            <a:r>
              <a:rPr lang="en-US" sz="4300" dirty="0"/>
              <a:t>Requires circumcision, and adherence to religious calendars</a:t>
            </a:r>
          </a:p>
          <a:p>
            <a:pPr lvl="2" eaLnBrk="1" hangingPunct="1">
              <a:buFont typeface="Arial" charset="0"/>
              <a:buChar char="•"/>
              <a:defRPr/>
            </a:pPr>
            <a:r>
              <a:rPr lang="en-US" sz="4300" dirty="0"/>
              <a:t>Ritualistic asceticism</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B0B9C-EAF8-3FCA-58A1-2C4E8AD041FF}"/>
              </a:ext>
            </a:extLst>
          </p:cNvPr>
          <p:cNvSpPr>
            <a:spLocks noGrp="1"/>
          </p:cNvSpPr>
          <p:nvPr>
            <p:ph type="title"/>
          </p:nvPr>
        </p:nvSpPr>
        <p:spPr>
          <a:ln>
            <a:miter lim="800000"/>
            <a:headEnd/>
            <a:tailEnd/>
          </a:ln>
        </p:spPr>
        <p:txBody>
          <a:bodyPr>
            <a:normAutofit/>
          </a:bodyPr>
          <a:lstStyle/>
          <a:p>
            <a:pPr eaLnBrk="1" hangingPunct="1">
              <a:defRPr/>
            </a:pPr>
            <a:r>
              <a:rPr lang="en-US" dirty="0"/>
              <a:t>There are a LOT of ideas competing for your faith</a:t>
            </a:r>
          </a:p>
        </p:txBody>
      </p:sp>
      <p:sp>
        <p:nvSpPr>
          <p:cNvPr id="3" name="Content Placeholder 2">
            <a:extLst>
              <a:ext uri="{FF2B5EF4-FFF2-40B4-BE49-F238E27FC236}">
                <a16:creationId xmlns:a16="http://schemas.microsoft.com/office/drawing/2014/main" id="{DE7E36FC-E74E-0F43-8396-DC55DB150F4D}"/>
              </a:ext>
            </a:extLst>
          </p:cNvPr>
          <p:cNvSpPr>
            <a:spLocks noGrp="1"/>
          </p:cNvSpPr>
          <p:nvPr>
            <p:ph idx="1"/>
          </p:nvPr>
        </p:nvSpPr>
        <p:spPr>
          <a:ln>
            <a:miter lim="800000"/>
            <a:headEnd/>
            <a:tailEnd/>
          </a:ln>
        </p:spPr>
        <p:txBody>
          <a:bodyPr>
            <a:normAutofit fontScale="85000" lnSpcReduction="20000"/>
          </a:bodyPr>
          <a:lstStyle/>
          <a:p>
            <a:pPr eaLnBrk="1" hangingPunct="1">
              <a:buFont typeface="Arial" charset="0"/>
              <a:buNone/>
              <a:defRPr/>
            </a:pPr>
            <a:r>
              <a:rPr lang="en-US" sz="5200" dirty="0"/>
              <a:t>In Colossae </a:t>
            </a:r>
          </a:p>
          <a:p>
            <a:pPr lvl="1" eaLnBrk="1" hangingPunct="1">
              <a:buFont typeface="Arial" charset="0"/>
              <a:buChar char="–"/>
              <a:defRPr/>
            </a:pPr>
            <a:r>
              <a:rPr lang="en-US" sz="4800" dirty="0"/>
              <a:t>	A Greek/Jewish hybrid mysticism</a:t>
            </a:r>
          </a:p>
          <a:p>
            <a:pPr lvl="2" eaLnBrk="1" hangingPunct="1">
              <a:buFont typeface="Arial" charset="0"/>
              <a:buChar char="•"/>
              <a:defRPr/>
            </a:pPr>
            <a:r>
              <a:rPr lang="en-US" sz="4300" dirty="0"/>
              <a:t>Denies that Jesus is God</a:t>
            </a:r>
          </a:p>
          <a:p>
            <a:pPr lvl="2" eaLnBrk="1" hangingPunct="1">
              <a:buFont typeface="Arial" charset="0"/>
              <a:buChar char="•"/>
              <a:defRPr/>
            </a:pPr>
            <a:r>
              <a:rPr lang="en-US" sz="4300" dirty="0"/>
              <a:t>Denies that God died for sin</a:t>
            </a:r>
          </a:p>
          <a:p>
            <a:pPr lvl="2" eaLnBrk="1" hangingPunct="1">
              <a:buFont typeface="Arial" charset="0"/>
              <a:buChar char="•"/>
              <a:defRPr/>
            </a:pPr>
            <a:r>
              <a:rPr lang="en-US" sz="4300" dirty="0"/>
              <a:t>Requires circumcision, and adherence to religious calendars</a:t>
            </a:r>
          </a:p>
          <a:p>
            <a:pPr lvl="2" eaLnBrk="1" hangingPunct="1">
              <a:buFont typeface="Arial" charset="0"/>
              <a:buChar char="•"/>
              <a:defRPr/>
            </a:pPr>
            <a:r>
              <a:rPr lang="en-US" sz="4300" dirty="0"/>
              <a:t>Ritualistic asceticism</a:t>
            </a:r>
            <a:endParaRPr lang="en-US" dirty="0"/>
          </a:p>
        </p:txBody>
      </p:sp>
      <p:sp>
        <p:nvSpPr>
          <p:cNvPr id="4" name="TextBox 3">
            <a:extLst>
              <a:ext uri="{FF2B5EF4-FFF2-40B4-BE49-F238E27FC236}">
                <a16:creationId xmlns:a16="http://schemas.microsoft.com/office/drawing/2014/main" id="{8D41154F-1E6C-E4E9-AAED-738E45CA7ADB}"/>
              </a:ext>
            </a:extLst>
          </p:cNvPr>
          <p:cNvSpPr txBox="1"/>
          <p:nvPr/>
        </p:nvSpPr>
        <p:spPr>
          <a:xfrm>
            <a:off x="225631" y="1981200"/>
            <a:ext cx="10820400" cy="3416320"/>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defRPr/>
            </a:pPr>
            <a:r>
              <a:rPr lang="en-US" sz="7200" dirty="0"/>
              <a:t>You don’t get close to God through faith and Love, but through religious obedience</a:t>
            </a:r>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5F425-5647-53BE-D966-57E5E0218773}"/>
              </a:ext>
            </a:extLst>
          </p:cNvPr>
          <p:cNvSpPr>
            <a:spLocks noGrp="1"/>
          </p:cNvSpPr>
          <p:nvPr>
            <p:ph type="title"/>
          </p:nvPr>
        </p:nvSpPr>
        <p:spPr>
          <a:xfrm>
            <a:off x="225631" y="325591"/>
            <a:ext cx="11798135" cy="1478570"/>
          </a:xfrm>
          <a:ln>
            <a:miter lim="800000"/>
            <a:headEnd/>
            <a:tailEnd/>
          </a:ln>
        </p:spPr>
        <p:txBody>
          <a:bodyPr/>
          <a:lstStyle/>
          <a:p>
            <a:pPr eaLnBrk="1" hangingPunct="1">
              <a:defRPr/>
            </a:pPr>
            <a:r>
              <a:rPr lang="en-US" dirty="0"/>
              <a:t>Don’t be deluded?</a:t>
            </a:r>
          </a:p>
        </p:txBody>
      </p:sp>
      <p:sp>
        <p:nvSpPr>
          <p:cNvPr id="3" name="Content Placeholder 2">
            <a:extLst>
              <a:ext uri="{FF2B5EF4-FFF2-40B4-BE49-F238E27FC236}">
                <a16:creationId xmlns:a16="http://schemas.microsoft.com/office/drawing/2014/main" id="{C8A422A5-D434-E8DA-3143-4D0480C6F827}"/>
              </a:ext>
            </a:extLst>
          </p:cNvPr>
          <p:cNvSpPr>
            <a:spLocks noGrp="1"/>
          </p:cNvSpPr>
          <p:nvPr>
            <p:ph idx="1"/>
          </p:nvPr>
        </p:nvSpPr>
        <p:spPr>
          <a:ln>
            <a:miter lim="800000"/>
            <a:headEnd/>
            <a:tailEnd/>
          </a:ln>
        </p:spPr>
        <p:txBody>
          <a:bodyPr>
            <a:normAutofit/>
          </a:bodyPr>
          <a:lstStyle/>
          <a:p>
            <a:pPr eaLnBrk="1" hangingPunct="1">
              <a:buFont typeface="Arial" charset="0"/>
              <a:buChar char="•"/>
              <a:defRPr/>
            </a:pPr>
            <a:r>
              <a:rPr lang="en-US" sz="4800" dirty="0"/>
              <a:t>What is persuasive about religion?</a:t>
            </a:r>
          </a:p>
          <a:p>
            <a:pPr lvl="1" eaLnBrk="1" hangingPunct="1">
              <a:buFont typeface="Arial" charset="0"/>
              <a:buChar char="–"/>
              <a:defRPr/>
            </a:pPr>
            <a:r>
              <a:rPr lang="en-US" sz="4000" dirty="0"/>
              <a:t>It’s tactile</a:t>
            </a:r>
          </a:p>
          <a:p>
            <a:pPr lvl="1" eaLnBrk="1" hangingPunct="1">
              <a:buFont typeface="Arial" charset="0"/>
              <a:buChar char="–"/>
              <a:defRPr/>
            </a:pPr>
            <a:r>
              <a:rPr lang="en-US" sz="4000" dirty="0"/>
              <a:t>It’s compartmentalized</a:t>
            </a:r>
          </a:p>
          <a:p>
            <a:pPr lvl="1" eaLnBrk="1" hangingPunct="1">
              <a:buFont typeface="Arial" charset="0"/>
              <a:buChar char="–"/>
              <a:defRPr/>
            </a:pPr>
            <a:r>
              <a:rPr lang="en-US" sz="4000" dirty="0"/>
              <a:t>At its heart it puts you in control</a:t>
            </a:r>
          </a:p>
          <a:p>
            <a:pPr lvl="1" eaLnBrk="1" hangingPunct="1">
              <a:buFont typeface="Arial" charset="0"/>
              <a:buChar char="–"/>
              <a:defRPr/>
            </a:pPr>
            <a:r>
              <a:rPr lang="en-US" sz="4000" dirty="0"/>
              <a:t>Gives you a way to control God</a:t>
            </a:r>
          </a:p>
          <a:p>
            <a:pPr eaLnBrk="1" hangingPunct="1">
              <a:buFont typeface="Arial" charset="0"/>
              <a:buNone/>
              <a:defRPr/>
            </a:pPr>
            <a:endParaRPr lang="en-US" sz="48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69495-63E7-FDA7-A000-7055ED5ADACE}"/>
              </a:ext>
            </a:extLst>
          </p:cNvPr>
          <p:cNvSpPr>
            <a:spLocks noGrp="1"/>
          </p:cNvSpPr>
          <p:nvPr>
            <p:ph type="title"/>
          </p:nvPr>
        </p:nvSpPr>
        <p:spPr>
          <a:ln>
            <a:miter lim="800000"/>
            <a:headEnd/>
            <a:tailEnd/>
          </a:ln>
        </p:spPr>
        <p:txBody>
          <a:bodyPr/>
          <a:lstStyle/>
          <a:p>
            <a:pPr eaLnBrk="1" hangingPunct="1">
              <a:defRPr/>
            </a:pPr>
            <a:r>
              <a:rPr lang="en-US" dirty="0"/>
              <a:t>Don’t be deluded?</a:t>
            </a:r>
          </a:p>
        </p:txBody>
      </p:sp>
      <p:sp>
        <p:nvSpPr>
          <p:cNvPr id="3" name="Content Placeholder 2">
            <a:extLst>
              <a:ext uri="{FF2B5EF4-FFF2-40B4-BE49-F238E27FC236}">
                <a16:creationId xmlns:a16="http://schemas.microsoft.com/office/drawing/2014/main" id="{C8F0415F-B601-8C4A-556E-ACE2A675DA40}"/>
              </a:ext>
            </a:extLst>
          </p:cNvPr>
          <p:cNvSpPr>
            <a:spLocks noGrp="1"/>
          </p:cNvSpPr>
          <p:nvPr>
            <p:ph idx="1"/>
          </p:nvPr>
        </p:nvSpPr>
        <p:spPr>
          <a:ln>
            <a:miter lim="800000"/>
            <a:headEnd/>
            <a:tailEnd/>
          </a:ln>
        </p:spPr>
        <p:txBody>
          <a:bodyPr>
            <a:noAutofit/>
          </a:bodyPr>
          <a:lstStyle/>
          <a:p>
            <a:pPr eaLnBrk="1" hangingPunct="1">
              <a:buFont typeface="Arial" charset="0"/>
              <a:buChar char="•"/>
              <a:defRPr/>
            </a:pPr>
            <a:r>
              <a:rPr lang="en-US" sz="4000" dirty="0"/>
              <a:t>Another alternative</a:t>
            </a:r>
          </a:p>
          <a:p>
            <a:pPr lvl="1" eaLnBrk="1" hangingPunct="1">
              <a:buFont typeface="Arial" charset="0"/>
              <a:buChar char="–"/>
              <a:defRPr/>
            </a:pPr>
            <a:r>
              <a:rPr lang="en-US" sz="3200" dirty="0"/>
              <a:t>Dispensing with religion AND God</a:t>
            </a:r>
          </a:p>
          <a:p>
            <a:pPr lvl="1" eaLnBrk="1" hangingPunct="1">
              <a:buFont typeface="Arial" charset="0"/>
              <a:buChar char="–"/>
              <a:defRPr/>
            </a:pPr>
            <a:r>
              <a:rPr lang="en-US" sz="3200" dirty="0"/>
              <a:t>The Cult of self worship</a:t>
            </a:r>
          </a:p>
          <a:p>
            <a:pPr lvl="2" eaLnBrk="1" hangingPunct="1">
              <a:buFont typeface="Arial" charset="0"/>
              <a:buChar char="•"/>
              <a:defRPr/>
            </a:pPr>
            <a:r>
              <a:rPr lang="en-US" sz="3200" dirty="0"/>
              <a:t>I do what I want</a:t>
            </a:r>
          </a:p>
          <a:p>
            <a:pPr lvl="2" eaLnBrk="1" hangingPunct="1">
              <a:buFont typeface="Arial" charset="0"/>
              <a:buChar char="•"/>
              <a:defRPr/>
            </a:pPr>
            <a:r>
              <a:rPr lang="en-US" sz="3200" dirty="0"/>
              <a:t>No one can tell me what is right or wrong for me esp. God</a:t>
            </a:r>
          </a:p>
          <a:p>
            <a:pPr lvl="2" eaLnBrk="1" hangingPunct="1">
              <a:buFont typeface="Arial" charset="0"/>
              <a:buChar char="•"/>
              <a:defRPr/>
            </a:pPr>
            <a:r>
              <a:rPr lang="en-US" sz="3200" dirty="0"/>
              <a:t>Comfort is my God</a:t>
            </a:r>
          </a:p>
          <a:p>
            <a:pPr lvl="2" eaLnBrk="1" hangingPunct="1">
              <a:buFont typeface="Arial" charset="0"/>
              <a:buChar char="•"/>
              <a:defRPr/>
            </a:pPr>
            <a:r>
              <a:rPr lang="en-US" sz="3200" dirty="0"/>
              <a:t>My family is my God</a:t>
            </a:r>
          </a:p>
          <a:p>
            <a:pPr lvl="2" eaLnBrk="1" hangingPunct="1">
              <a:buFont typeface="Arial" charset="0"/>
              <a:buChar char="•"/>
              <a:defRPr/>
            </a:pPr>
            <a:endParaRPr lang="en-US" sz="3200" dirty="0"/>
          </a:p>
          <a:p>
            <a:pPr eaLnBrk="1" hangingPunct="1">
              <a:buFont typeface="Arial" charset="0"/>
              <a:buNone/>
              <a:defRPr/>
            </a:pPr>
            <a:endParaRPr lang="en-US" sz="40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8EEE7-44AB-11E1-3DC3-1EFB11422677}"/>
              </a:ext>
            </a:extLst>
          </p:cNvPr>
          <p:cNvSpPr>
            <a:spLocks noGrp="1"/>
          </p:cNvSpPr>
          <p:nvPr>
            <p:ph type="title"/>
          </p:nvPr>
        </p:nvSpPr>
        <p:spPr>
          <a:xfrm>
            <a:off x="225631" y="237072"/>
            <a:ext cx="11798135" cy="1478570"/>
          </a:xfrm>
          <a:ln>
            <a:miter lim="800000"/>
            <a:headEnd/>
            <a:tailEnd/>
          </a:ln>
        </p:spPr>
        <p:txBody>
          <a:bodyPr/>
          <a:lstStyle/>
          <a:p>
            <a:pPr eaLnBrk="1" hangingPunct="1">
              <a:defRPr/>
            </a:pPr>
            <a:r>
              <a:rPr lang="en-US" dirty="0"/>
              <a:t>Don’t be deluded?</a:t>
            </a:r>
          </a:p>
        </p:txBody>
      </p:sp>
      <p:sp>
        <p:nvSpPr>
          <p:cNvPr id="3" name="Content Placeholder 2">
            <a:extLst>
              <a:ext uri="{FF2B5EF4-FFF2-40B4-BE49-F238E27FC236}">
                <a16:creationId xmlns:a16="http://schemas.microsoft.com/office/drawing/2014/main" id="{FA032128-0D9E-070A-E991-2F06C29E09C1}"/>
              </a:ext>
            </a:extLst>
          </p:cNvPr>
          <p:cNvSpPr>
            <a:spLocks noGrp="1"/>
          </p:cNvSpPr>
          <p:nvPr>
            <p:ph idx="1"/>
          </p:nvPr>
        </p:nvSpPr>
        <p:spPr>
          <a:ln>
            <a:miter lim="800000"/>
            <a:headEnd/>
            <a:tailEnd/>
          </a:ln>
        </p:spPr>
        <p:txBody>
          <a:bodyPr>
            <a:normAutofit lnSpcReduction="10000"/>
          </a:bodyPr>
          <a:lstStyle/>
          <a:p>
            <a:pPr eaLnBrk="1" hangingPunct="1">
              <a:buFont typeface="Arial" charset="0"/>
              <a:buChar char="•"/>
              <a:defRPr/>
            </a:pPr>
            <a:r>
              <a:rPr lang="en-US" sz="4000" dirty="0"/>
              <a:t>Another alternative</a:t>
            </a:r>
          </a:p>
          <a:p>
            <a:pPr lvl="1" eaLnBrk="1" hangingPunct="1">
              <a:buFont typeface="Arial" charset="0"/>
              <a:buChar char="–"/>
              <a:defRPr/>
            </a:pPr>
            <a:r>
              <a:rPr lang="en-US" sz="3200" dirty="0"/>
              <a:t>Dispensing with religion AND God</a:t>
            </a:r>
          </a:p>
          <a:p>
            <a:pPr lvl="1" eaLnBrk="1" hangingPunct="1">
              <a:buFont typeface="Arial" charset="0"/>
              <a:buChar char="–"/>
              <a:defRPr/>
            </a:pPr>
            <a:r>
              <a:rPr lang="en-US" sz="3200" dirty="0"/>
              <a:t>The Cult of self worship</a:t>
            </a:r>
          </a:p>
          <a:p>
            <a:pPr lvl="2" eaLnBrk="1" hangingPunct="1">
              <a:buFont typeface="Arial" charset="0"/>
              <a:buChar char="•"/>
              <a:defRPr/>
            </a:pPr>
            <a:r>
              <a:rPr lang="en-US" sz="3200" dirty="0"/>
              <a:t>I do what I want</a:t>
            </a:r>
          </a:p>
          <a:p>
            <a:pPr lvl="2" eaLnBrk="1" hangingPunct="1">
              <a:buFont typeface="Arial" charset="0"/>
              <a:buChar char="•"/>
              <a:defRPr/>
            </a:pPr>
            <a:r>
              <a:rPr lang="en-US" sz="3200" dirty="0"/>
              <a:t>No one can tell me what is right or wrong for me esp. God</a:t>
            </a:r>
          </a:p>
          <a:p>
            <a:pPr lvl="2" eaLnBrk="1" hangingPunct="1">
              <a:buFont typeface="Arial" charset="0"/>
              <a:buChar char="•"/>
              <a:defRPr/>
            </a:pPr>
            <a:r>
              <a:rPr lang="en-US" sz="3200" dirty="0"/>
              <a:t>Comfort is my God</a:t>
            </a:r>
          </a:p>
          <a:p>
            <a:pPr lvl="2" eaLnBrk="1" hangingPunct="1">
              <a:buFont typeface="Arial" charset="0"/>
              <a:buChar char="•"/>
              <a:defRPr/>
            </a:pPr>
            <a:r>
              <a:rPr lang="en-US" sz="3200" dirty="0"/>
              <a:t>My family is my God</a:t>
            </a:r>
          </a:p>
          <a:p>
            <a:pPr lvl="2" eaLnBrk="1" hangingPunct="1">
              <a:buFont typeface="Arial" charset="0"/>
              <a:buChar char="•"/>
              <a:defRPr/>
            </a:pPr>
            <a:endParaRPr lang="en-US" sz="3200" dirty="0"/>
          </a:p>
          <a:p>
            <a:pPr eaLnBrk="1" hangingPunct="1">
              <a:buFont typeface="Arial" charset="0"/>
              <a:buNone/>
              <a:defRPr/>
            </a:pPr>
            <a:endParaRPr lang="en-US" sz="4000" dirty="0"/>
          </a:p>
        </p:txBody>
      </p:sp>
      <p:sp>
        <p:nvSpPr>
          <p:cNvPr id="4" name="TextBox 3">
            <a:extLst>
              <a:ext uri="{FF2B5EF4-FFF2-40B4-BE49-F238E27FC236}">
                <a16:creationId xmlns:a16="http://schemas.microsoft.com/office/drawing/2014/main" id="{07A96815-889C-2584-A4C0-433CC00CDE8D}"/>
              </a:ext>
            </a:extLst>
          </p:cNvPr>
          <p:cNvSpPr txBox="1"/>
          <p:nvPr/>
        </p:nvSpPr>
        <p:spPr>
          <a:xfrm>
            <a:off x="533400" y="1981200"/>
            <a:ext cx="8823366" cy="3785652"/>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defRPr/>
            </a:pPr>
            <a:r>
              <a:rPr lang="en-US" sz="8000" dirty="0"/>
              <a:t>The world has so many bankrupt gods to offer you</a:t>
            </a:r>
          </a:p>
        </p:txBody>
      </p:sp>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0DEAD-D867-08DB-A368-2E0454601C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518D87-3D41-B17A-139C-C4E52B00E5D6}"/>
              </a:ext>
            </a:extLst>
          </p:cNvPr>
          <p:cNvSpPr>
            <a:spLocks noGrp="1"/>
          </p:cNvSpPr>
          <p:nvPr>
            <p:ph type="title"/>
          </p:nvPr>
        </p:nvSpPr>
        <p:spPr>
          <a:xfrm>
            <a:off x="225631" y="237072"/>
            <a:ext cx="11798135" cy="1478570"/>
          </a:xfrm>
          <a:ln>
            <a:miter lim="800000"/>
            <a:headEnd/>
            <a:tailEnd/>
          </a:ln>
        </p:spPr>
        <p:txBody>
          <a:bodyPr/>
          <a:lstStyle/>
          <a:p>
            <a:pPr eaLnBrk="1" hangingPunct="1">
              <a:defRPr/>
            </a:pPr>
            <a:r>
              <a:rPr lang="en-US" dirty="0"/>
              <a:t>Screwtape Letters</a:t>
            </a:r>
          </a:p>
        </p:txBody>
      </p:sp>
      <p:sp>
        <p:nvSpPr>
          <p:cNvPr id="3" name="Content Placeholder 2">
            <a:extLst>
              <a:ext uri="{FF2B5EF4-FFF2-40B4-BE49-F238E27FC236}">
                <a16:creationId xmlns:a16="http://schemas.microsoft.com/office/drawing/2014/main" id="{126315E4-3AC9-BF6D-46E5-931E0946AA54}"/>
              </a:ext>
            </a:extLst>
          </p:cNvPr>
          <p:cNvSpPr>
            <a:spLocks noGrp="1"/>
          </p:cNvSpPr>
          <p:nvPr>
            <p:ph idx="1"/>
          </p:nvPr>
        </p:nvSpPr>
        <p:spPr>
          <a:ln>
            <a:miter lim="800000"/>
            <a:headEnd/>
            <a:tailEnd/>
          </a:ln>
        </p:spPr>
        <p:txBody>
          <a:bodyPr>
            <a:normAutofit/>
          </a:bodyPr>
          <a:lstStyle/>
          <a:p>
            <a:pPr marL="0" indent="0">
              <a:buNone/>
            </a:pPr>
            <a:r>
              <a:rPr lang="en-US" sz="4000" b="1" dirty="0"/>
              <a:t>Letter 1</a:t>
            </a:r>
            <a:endParaRPr lang="en-US" sz="4000" dirty="0"/>
          </a:p>
          <a:p>
            <a:pPr marL="0" indent="0">
              <a:buNone/>
            </a:pPr>
            <a:r>
              <a:rPr lang="en-US" sz="4000" dirty="0"/>
              <a:t>“It is funny how mortals always picture us as putting things into their minds: in reality our best work is done by keeping things out.”</a:t>
            </a:r>
          </a:p>
          <a:p>
            <a:pPr lvl="2" eaLnBrk="1" hangingPunct="1">
              <a:buFont typeface="Arial" charset="0"/>
              <a:buChar char="•"/>
              <a:defRPr/>
            </a:pPr>
            <a:endParaRPr lang="en-US" sz="3200" dirty="0"/>
          </a:p>
          <a:p>
            <a:pPr eaLnBrk="1" hangingPunct="1">
              <a:buFont typeface="Arial" charset="0"/>
              <a:buNone/>
              <a:defRPr/>
            </a:pPr>
            <a:endParaRPr lang="en-US" sz="4000" dirty="0"/>
          </a:p>
        </p:txBody>
      </p:sp>
    </p:spTree>
    <p:extLst>
      <p:ext uri="{BB962C8B-B14F-4D97-AF65-F5344CB8AC3E}">
        <p14:creationId xmlns:p14="http://schemas.microsoft.com/office/powerpoint/2010/main" val="809244948"/>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89A9B-B350-6FF8-38F1-B98E697A6C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8B5B82-6496-0ABD-E612-A21713732D04}"/>
              </a:ext>
            </a:extLst>
          </p:cNvPr>
          <p:cNvSpPr>
            <a:spLocks noGrp="1"/>
          </p:cNvSpPr>
          <p:nvPr>
            <p:ph type="title"/>
          </p:nvPr>
        </p:nvSpPr>
        <p:spPr>
          <a:xfrm>
            <a:off x="225631" y="237072"/>
            <a:ext cx="11798135" cy="1478570"/>
          </a:xfrm>
          <a:ln>
            <a:miter lim="800000"/>
            <a:headEnd/>
            <a:tailEnd/>
          </a:ln>
        </p:spPr>
        <p:txBody>
          <a:bodyPr/>
          <a:lstStyle/>
          <a:p>
            <a:pPr eaLnBrk="1" hangingPunct="1">
              <a:defRPr/>
            </a:pPr>
            <a:r>
              <a:rPr lang="en-US" dirty="0"/>
              <a:t>Screwtape Letters</a:t>
            </a:r>
          </a:p>
        </p:txBody>
      </p:sp>
      <p:sp>
        <p:nvSpPr>
          <p:cNvPr id="3" name="Content Placeholder 2">
            <a:extLst>
              <a:ext uri="{FF2B5EF4-FFF2-40B4-BE49-F238E27FC236}">
                <a16:creationId xmlns:a16="http://schemas.microsoft.com/office/drawing/2014/main" id="{E3C68F60-3877-7C92-B8FF-42DA5988E84E}"/>
              </a:ext>
            </a:extLst>
          </p:cNvPr>
          <p:cNvSpPr>
            <a:spLocks noGrp="1"/>
          </p:cNvSpPr>
          <p:nvPr>
            <p:ph idx="1"/>
          </p:nvPr>
        </p:nvSpPr>
        <p:spPr>
          <a:ln>
            <a:miter lim="800000"/>
            <a:headEnd/>
            <a:tailEnd/>
          </a:ln>
        </p:spPr>
        <p:txBody>
          <a:bodyPr>
            <a:normAutofit fontScale="77500" lnSpcReduction="20000"/>
          </a:bodyPr>
          <a:lstStyle/>
          <a:p>
            <a:pPr marL="0" indent="0">
              <a:buNone/>
            </a:pPr>
            <a:r>
              <a:rPr lang="en-US" sz="4000" b="1" dirty="0"/>
              <a:t>Letter 12</a:t>
            </a:r>
            <a:endParaRPr lang="en-US" sz="4000" dirty="0"/>
          </a:p>
          <a:p>
            <a:pPr marL="0" indent="0">
              <a:buNone/>
            </a:pPr>
            <a:r>
              <a:rPr lang="en-US" sz="4000" dirty="0"/>
              <a:t>“You will find that anything or nothing is sufficient to attract his wandering attention. You no longer need a good book, which he really likes, to keep him from his prayers or his work or his sleep; a column of advertisements in yesterday’s paper will do. You can make him waste his time not only in conversation he enjoys with people whom he likes, but in conversations with those he cares nothing about on subjects that bore him. You can make him do nothing at all for long periods.”</a:t>
            </a:r>
            <a:endParaRPr lang="en-US" sz="3200" dirty="0"/>
          </a:p>
          <a:p>
            <a:pPr eaLnBrk="1" hangingPunct="1">
              <a:buFont typeface="Arial" charset="0"/>
              <a:buNone/>
              <a:defRPr/>
            </a:pPr>
            <a:endParaRPr lang="en-US" sz="4000" dirty="0"/>
          </a:p>
        </p:txBody>
      </p:sp>
    </p:spTree>
    <p:extLst>
      <p:ext uri="{BB962C8B-B14F-4D97-AF65-F5344CB8AC3E}">
        <p14:creationId xmlns:p14="http://schemas.microsoft.com/office/powerpoint/2010/main" val="606716429"/>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F08A4-25FE-385E-91F1-4230DBB7DC7A}"/>
              </a:ext>
            </a:extLst>
          </p:cNvPr>
          <p:cNvSpPr>
            <a:spLocks noGrp="1"/>
          </p:cNvSpPr>
          <p:nvPr>
            <p:ph type="title"/>
          </p:nvPr>
        </p:nvSpPr>
        <p:spPr>
          <a:ln>
            <a:miter lim="800000"/>
            <a:headEnd/>
            <a:tailEnd/>
          </a:ln>
        </p:spPr>
        <p:txBody>
          <a:bodyPr/>
          <a:lstStyle/>
          <a:p>
            <a:pPr eaLnBrk="1" hangingPunct="1">
              <a:defRPr/>
            </a:pPr>
            <a:r>
              <a:rPr lang="en-US" sz="5400" b="1" dirty="0"/>
              <a:t>Acts 4:11–12 (NASB95) </a:t>
            </a:r>
            <a:endParaRPr lang="en-US" sz="5400" dirty="0"/>
          </a:p>
        </p:txBody>
      </p:sp>
      <p:sp>
        <p:nvSpPr>
          <p:cNvPr id="3" name="Content Placeholder 2">
            <a:extLst>
              <a:ext uri="{FF2B5EF4-FFF2-40B4-BE49-F238E27FC236}">
                <a16:creationId xmlns:a16="http://schemas.microsoft.com/office/drawing/2014/main" id="{398737A7-8D99-99D7-080F-11EC41AA602B}"/>
              </a:ext>
            </a:extLst>
          </p:cNvPr>
          <p:cNvSpPr>
            <a:spLocks noGrp="1"/>
          </p:cNvSpPr>
          <p:nvPr>
            <p:ph idx="1"/>
          </p:nvPr>
        </p:nvSpPr>
        <p:spPr>
          <a:ln>
            <a:miter lim="800000"/>
            <a:headEnd/>
            <a:tailEnd/>
          </a:ln>
        </p:spPr>
        <p:txBody>
          <a:bodyPr>
            <a:noAutofit/>
          </a:bodyPr>
          <a:lstStyle/>
          <a:p>
            <a:pPr>
              <a:buNone/>
              <a:defRPr/>
            </a:pPr>
            <a:r>
              <a:rPr lang="en-US" sz="4000" b="1" dirty="0"/>
              <a:t>11</a:t>
            </a:r>
            <a:r>
              <a:rPr lang="en-US" sz="4000" dirty="0"/>
              <a:t> “He is the </a:t>
            </a:r>
            <a:r>
              <a:rPr lang="en-US" sz="4000" cap="small" dirty="0"/>
              <a:t>stone which was</a:t>
            </a:r>
            <a:r>
              <a:rPr lang="en-US" sz="4000" dirty="0"/>
              <a:t> </a:t>
            </a:r>
            <a:r>
              <a:rPr lang="en-US" sz="4000" cap="small" dirty="0"/>
              <a:t>rejected</a:t>
            </a:r>
            <a:r>
              <a:rPr lang="en-US" sz="4000" dirty="0"/>
              <a:t> by you, </a:t>
            </a:r>
            <a:r>
              <a:rPr lang="en-US" sz="4000" cap="small" dirty="0"/>
              <a:t>the builders</a:t>
            </a:r>
            <a:r>
              <a:rPr lang="en-US" sz="4000" dirty="0"/>
              <a:t>, but </a:t>
            </a:r>
            <a:r>
              <a:rPr lang="en-US" sz="4000" cap="small" dirty="0"/>
              <a:t>which became the chief corner</a:t>
            </a:r>
            <a:r>
              <a:rPr lang="en-US" sz="4000" dirty="0"/>
              <a:t> stone. </a:t>
            </a:r>
            <a:r>
              <a:rPr lang="en-US" sz="4000" b="1" dirty="0"/>
              <a:t>12</a:t>
            </a:r>
            <a:r>
              <a:rPr lang="en-US" sz="4000" dirty="0"/>
              <a:t> “And there is salvation in no one else; for there is no other name under heaven that has been given among men by which we must be saved.”</a:t>
            </a:r>
          </a:p>
          <a:p>
            <a:pPr eaLnBrk="1" hangingPunct="1">
              <a:buFont typeface="Arial" charset="0"/>
              <a:buNone/>
              <a:defRPr/>
            </a:pPr>
            <a:endParaRPr lang="en-US" sz="4000" dirty="0"/>
          </a:p>
          <a:p>
            <a:pPr eaLnBrk="1" hangingPunct="1">
              <a:buFont typeface="Arial" charset="0"/>
              <a:buNone/>
              <a:defRPr/>
            </a:pPr>
            <a:endParaRPr lang="en-US" sz="4000" dirty="0"/>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1C2BF-827B-A66B-1137-451852BCD5CB}"/>
              </a:ext>
            </a:extLst>
          </p:cNvPr>
          <p:cNvSpPr>
            <a:spLocks noGrp="1"/>
          </p:cNvSpPr>
          <p:nvPr>
            <p:ph type="title"/>
          </p:nvPr>
        </p:nvSpPr>
        <p:spPr>
          <a:ln>
            <a:miter lim="800000"/>
            <a:headEnd/>
            <a:tailEnd/>
          </a:ln>
        </p:spPr>
        <p:txBody>
          <a:bodyPr/>
          <a:lstStyle/>
          <a:p>
            <a:pPr eaLnBrk="1" hangingPunct="1">
              <a:defRPr/>
            </a:pPr>
            <a:r>
              <a:rPr lang="en-US" sz="6000" dirty="0"/>
              <a:t>Earlier in Colossians</a:t>
            </a:r>
          </a:p>
        </p:txBody>
      </p:sp>
      <p:sp>
        <p:nvSpPr>
          <p:cNvPr id="3" name="Content Placeholder 2">
            <a:extLst>
              <a:ext uri="{FF2B5EF4-FFF2-40B4-BE49-F238E27FC236}">
                <a16:creationId xmlns:a16="http://schemas.microsoft.com/office/drawing/2014/main" id="{F78A0310-89D6-AD5C-3DA1-98C2166A3727}"/>
              </a:ext>
            </a:extLst>
          </p:cNvPr>
          <p:cNvSpPr>
            <a:spLocks noGrp="1"/>
          </p:cNvSpPr>
          <p:nvPr>
            <p:ph idx="1"/>
          </p:nvPr>
        </p:nvSpPr>
        <p:spPr>
          <a:ln>
            <a:miter lim="800000"/>
            <a:headEnd/>
            <a:tailEnd/>
          </a:ln>
        </p:spPr>
        <p:txBody>
          <a:bodyPr/>
          <a:lstStyle/>
          <a:p>
            <a:pPr eaLnBrk="1" hangingPunct="1">
              <a:buFont typeface="Arial" charset="0"/>
              <a:buChar char="•"/>
              <a:defRPr/>
            </a:pPr>
            <a:r>
              <a:rPr lang="en-US" sz="4000" dirty="0"/>
              <a:t>The Church in Colossae is under attack</a:t>
            </a:r>
          </a:p>
          <a:p>
            <a:pPr lvl="1" eaLnBrk="1" hangingPunct="1">
              <a:buFont typeface="Arial" charset="0"/>
              <a:buChar char="–"/>
              <a:defRPr/>
            </a:pPr>
            <a:r>
              <a:rPr lang="en-US" sz="3600" dirty="0"/>
              <a:t>Saved by God’s grace</a:t>
            </a:r>
          </a:p>
          <a:p>
            <a:pPr lvl="1" eaLnBrk="1" hangingPunct="1">
              <a:buFont typeface="Arial" charset="0"/>
              <a:buChar char="–"/>
              <a:defRPr/>
            </a:pPr>
            <a:r>
              <a:rPr lang="en-US" sz="3600" dirty="0"/>
              <a:t>Motivated by God’s love to change</a:t>
            </a:r>
          </a:p>
          <a:p>
            <a:pPr lvl="1" eaLnBrk="1" hangingPunct="1">
              <a:buFont typeface="Arial" charset="0"/>
              <a:buChar char="–"/>
              <a:defRPr/>
            </a:pPr>
            <a:r>
              <a:rPr lang="en-US" sz="3600" dirty="0"/>
              <a:t>Being attacked by false ideologies</a:t>
            </a:r>
          </a:p>
          <a:p>
            <a:pPr lvl="1" eaLnBrk="1" hangingPunct="1">
              <a:buFont typeface="Arial" charset="0"/>
              <a:buChar char="–"/>
              <a:defRPr/>
            </a:pPr>
            <a:r>
              <a:rPr lang="en-US" sz="3600" dirty="0"/>
              <a:t>Paul’s invitation to suffer</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E3A8F-1D38-229A-881D-F22B5460EA89}"/>
              </a:ext>
            </a:extLst>
          </p:cNvPr>
          <p:cNvSpPr>
            <a:spLocks noGrp="1"/>
          </p:cNvSpPr>
          <p:nvPr>
            <p:ph type="title"/>
          </p:nvPr>
        </p:nvSpPr>
        <p:spPr>
          <a:ln>
            <a:miter lim="800000"/>
            <a:headEnd/>
            <a:tailEnd/>
          </a:ln>
        </p:spPr>
        <p:txBody>
          <a:bodyPr/>
          <a:lstStyle/>
          <a:p>
            <a:pPr eaLnBrk="1" hangingPunct="1">
              <a:defRPr/>
            </a:pPr>
            <a:r>
              <a:rPr lang="en-US" dirty="0"/>
              <a:t>The Abundant Life</a:t>
            </a:r>
          </a:p>
        </p:txBody>
      </p:sp>
      <p:sp>
        <p:nvSpPr>
          <p:cNvPr id="3" name="Content Placeholder 2">
            <a:extLst>
              <a:ext uri="{FF2B5EF4-FFF2-40B4-BE49-F238E27FC236}">
                <a16:creationId xmlns:a16="http://schemas.microsoft.com/office/drawing/2014/main" id="{C319A7A2-829F-68D7-4651-DFD98AF80BC9}"/>
              </a:ext>
            </a:extLst>
          </p:cNvPr>
          <p:cNvSpPr>
            <a:spLocks noGrp="1"/>
          </p:cNvSpPr>
          <p:nvPr>
            <p:ph idx="1"/>
          </p:nvPr>
        </p:nvSpPr>
        <p:spPr>
          <a:ln>
            <a:miter lim="800000"/>
            <a:headEnd/>
            <a:tailEnd/>
          </a:ln>
        </p:spPr>
        <p:txBody>
          <a:bodyPr/>
          <a:lstStyle/>
          <a:p>
            <a:pPr eaLnBrk="1" hangingPunct="1">
              <a:buFont typeface="Arial" charset="0"/>
              <a:buNone/>
              <a:defRPr/>
            </a:pPr>
            <a:r>
              <a:rPr lang="en-US" sz="4400" b="1" dirty="0"/>
              <a:t>John 10:10 (NASB95) — 10</a:t>
            </a:r>
            <a:r>
              <a:rPr lang="en-US" sz="4400" dirty="0"/>
              <a:t> “The thief comes only to steal and kill and destroy; I came that they may have life, and have it abundantly. </a:t>
            </a:r>
          </a:p>
          <a:p>
            <a:pPr eaLnBrk="1" hangingPunct="1">
              <a:buFont typeface="Arial" charset="0"/>
              <a:buChar char="•"/>
              <a:defRPr/>
            </a:pP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2DADD-569D-AEA8-6810-3DB3EEDEA54B}"/>
              </a:ext>
            </a:extLst>
          </p:cNvPr>
          <p:cNvSpPr>
            <a:spLocks noGrp="1"/>
          </p:cNvSpPr>
          <p:nvPr>
            <p:ph type="title"/>
          </p:nvPr>
        </p:nvSpPr>
        <p:spPr>
          <a:ln>
            <a:miter lim="800000"/>
            <a:headEnd/>
            <a:tailEnd/>
          </a:ln>
        </p:spPr>
        <p:txBody>
          <a:bodyPr/>
          <a:lstStyle/>
          <a:p>
            <a:pPr eaLnBrk="1" hangingPunct="1">
              <a:defRPr/>
            </a:pPr>
            <a:r>
              <a:rPr lang="en-US" dirty="0"/>
              <a:t>How do I avoid capture?</a:t>
            </a:r>
          </a:p>
        </p:txBody>
      </p:sp>
      <p:sp>
        <p:nvSpPr>
          <p:cNvPr id="3" name="Content Placeholder 2">
            <a:extLst>
              <a:ext uri="{FF2B5EF4-FFF2-40B4-BE49-F238E27FC236}">
                <a16:creationId xmlns:a16="http://schemas.microsoft.com/office/drawing/2014/main" id="{76E180A3-3C52-BFFA-EE4A-58AE6272EC12}"/>
              </a:ext>
            </a:extLst>
          </p:cNvPr>
          <p:cNvSpPr>
            <a:spLocks noGrp="1"/>
          </p:cNvSpPr>
          <p:nvPr>
            <p:ph idx="1"/>
          </p:nvPr>
        </p:nvSpPr>
        <p:spPr>
          <a:ln>
            <a:miter lim="800000"/>
            <a:headEnd/>
            <a:tailEnd/>
          </a:ln>
        </p:spPr>
        <p:txBody>
          <a:bodyPr>
            <a:noAutofit/>
          </a:bodyPr>
          <a:lstStyle/>
          <a:p>
            <a:pPr eaLnBrk="1" hangingPunct="1">
              <a:buFont typeface="Arial" charset="0"/>
              <a:buNone/>
              <a:defRPr/>
            </a:pPr>
            <a:r>
              <a:rPr lang="en-US" sz="4000" b="1" dirty="0"/>
              <a:t>Col 2:6</a:t>
            </a:r>
            <a:r>
              <a:rPr lang="en-US" sz="4000" dirty="0"/>
              <a:t> Therefore as you have received Christ Jesus the Lord, so walk in Him</a:t>
            </a:r>
          </a:p>
          <a:p>
            <a:pPr eaLnBrk="1" hangingPunct="1">
              <a:buFont typeface="Arial" charset="0"/>
              <a:buChar char="•"/>
              <a:defRPr/>
            </a:pPr>
            <a:r>
              <a:rPr lang="en-US" sz="4000" dirty="0"/>
              <a:t>You received Christ by grace and must walk with him by grace.  </a:t>
            </a:r>
          </a:p>
          <a:p>
            <a:pPr eaLnBrk="1" hangingPunct="1">
              <a:buFont typeface="Arial" charset="0"/>
              <a:buChar char="•"/>
              <a:defRPr/>
            </a:pPr>
            <a:r>
              <a:rPr lang="en-US" sz="4000" dirty="0"/>
              <a:t>When we don't walk by grace, we lose our zeal</a:t>
            </a:r>
          </a:p>
          <a:p>
            <a:pPr eaLnBrk="1" hangingPunct="1">
              <a:buFont typeface="Arial" charset="0"/>
              <a:buChar char="•"/>
              <a:defRPr/>
            </a:pPr>
            <a:endParaRPr lang="en-US" sz="14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CB286-A2CE-2AF5-ED30-945A2E984F5E}"/>
              </a:ext>
            </a:extLst>
          </p:cNvPr>
          <p:cNvSpPr>
            <a:spLocks noGrp="1"/>
          </p:cNvSpPr>
          <p:nvPr>
            <p:ph type="title"/>
          </p:nvPr>
        </p:nvSpPr>
        <p:spPr>
          <a:ln>
            <a:miter lim="800000"/>
            <a:headEnd/>
            <a:tailEnd/>
          </a:ln>
        </p:spPr>
        <p:txBody>
          <a:bodyPr/>
          <a:lstStyle/>
          <a:p>
            <a:pPr eaLnBrk="1" hangingPunct="1">
              <a:defRPr/>
            </a:pPr>
            <a:r>
              <a:rPr lang="en-US" dirty="0"/>
              <a:t>How do I avoid capture?</a:t>
            </a:r>
          </a:p>
        </p:txBody>
      </p:sp>
      <p:sp>
        <p:nvSpPr>
          <p:cNvPr id="3" name="Content Placeholder 2">
            <a:extLst>
              <a:ext uri="{FF2B5EF4-FFF2-40B4-BE49-F238E27FC236}">
                <a16:creationId xmlns:a16="http://schemas.microsoft.com/office/drawing/2014/main" id="{8DF29E44-105A-AFF5-4495-F69CFADA0AB6}"/>
              </a:ext>
            </a:extLst>
          </p:cNvPr>
          <p:cNvSpPr>
            <a:spLocks noGrp="1"/>
          </p:cNvSpPr>
          <p:nvPr>
            <p:ph idx="1"/>
          </p:nvPr>
        </p:nvSpPr>
        <p:spPr>
          <a:ln>
            <a:miter lim="800000"/>
            <a:headEnd/>
            <a:tailEnd/>
          </a:ln>
        </p:spPr>
        <p:txBody>
          <a:bodyPr>
            <a:normAutofit fontScale="32500" lnSpcReduction="20000"/>
          </a:bodyPr>
          <a:lstStyle/>
          <a:p>
            <a:pPr eaLnBrk="1" hangingPunct="1">
              <a:buFont typeface="Arial" charset="0"/>
              <a:buNone/>
              <a:defRPr/>
            </a:pPr>
            <a:r>
              <a:rPr lang="en-US" sz="10000" b="1" dirty="0"/>
              <a:t>Col 2:6</a:t>
            </a:r>
            <a:r>
              <a:rPr lang="en-US" sz="10000" dirty="0"/>
              <a:t> Therefore as you have received Christ Jesus the Lord, so walk in Him, </a:t>
            </a:r>
          </a:p>
          <a:p>
            <a:pPr eaLnBrk="1" hangingPunct="1">
              <a:buFont typeface="Arial" charset="0"/>
              <a:buChar char="•"/>
              <a:defRPr/>
            </a:pPr>
            <a:endParaRPr lang="en-US" sz="10000" dirty="0"/>
          </a:p>
          <a:p>
            <a:pPr eaLnBrk="1" hangingPunct="1">
              <a:buFont typeface="Arial" charset="0"/>
              <a:buChar char="•"/>
              <a:defRPr/>
            </a:pPr>
            <a:r>
              <a:rPr lang="en-US" sz="10000" dirty="0"/>
              <a:t>You received Christ by grace, and must walk with him by grace.  </a:t>
            </a:r>
          </a:p>
          <a:p>
            <a:pPr eaLnBrk="1" hangingPunct="1">
              <a:buFont typeface="Arial" charset="0"/>
              <a:buNone/>
              <a:defRPr/>
            </a:pPr>
            <a:endParaRPr lang="en-US" sz="10000" dirty="0"/>
          </a:p>
          <a:p>
            <a:pPr eaLnBrk="1" hangingPunct="1">
              <a:buFont typeface="Arial" charset="0"/>
              <a:buChar char="•"/>
              <a:defRPr/>
            </a:pPr>
            <a:r>
              <a:rPr lang="en-US" sz="10000" dirty="0"/>
              <a:t>When we don't walk by grace we lose our zeal</a:t>
            </a:r>
          </a:p>
          <a:p>
            <a:pPr eaLnBrk="1" hangingPunct="1">
              <a:buFont typeface="Arial" charset="0"/>
              <a:buChar char="•"/>
              <a:defRPr/>
            </a:pPr>
            <a:endParaRPr lang="en-US" dirty="0"/>
          </a:p>
        </p:txBody>
      </p:sp>
      <p:sp>
        <p:nvSpPr>
          <p:cNvPr id="4" name="Rectangle 3">
            <a:extLst>
              <a:ext uri="{FF2B5EF4-FFF2-40B4-BE49-F238E27FC236}">
                <a16:creationId xmlns:a16="http://schemas.microsoft.com/office/drawing/2014/main" id="{A142FB0D-5164-BDF9-249E-4F77428BBF5B}"/>
              </a:ext>
            </a:extLst>
          </p:cNvPr>
          <p:cNvSpPr/>
          <p:nvPr/>
        </p:nvSpPr>
        <p:spPr>
          <a:xfrm>
            <a:off x="225631" y="381001"/>
            <a:ext cx="10899569" cy="6186309"/>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defRPr/>
            </a:pPr>
            <a:r>
              <a:rPr lang="en-US" sz="4400" b="1" dirty="0"/>
              <a:t>Galatians 3:1–3 (NASB95) — 1</a:t>
            </a:r>
            <a:r>
              <a:rPr lang="en-US" sz="4400" dirty="0"/>
              <a:t> You foolish Galatians, who has bewitched you, before whose eyes Jesus Christ was publicly portrayed as crucified? </a:t>
            </a:r>
            <a:r>
              <a:rPr lang="en-US" sz="4400" b="1" dirty="0"/>
              <a:t>2</a:t>
            </a:r>
            <a:r>
              <a:rPr lang="en-US" sz="4400" dirty="0"/>
              <a:t> This is the only thing I want to find out from you: did you receive the Spirit by the works of the Law, or by hearing with faith? </a:t>
            </a:r>
            <a:r>
              <a:rPr lang="en-US" sz="4400" b="1" dirty="0"/>
              <a:t>3</a:t>
            </a:r>
            <a:r>
              <a:rPr lang="en-US" sz="4400" dirty="0"/>
              <a:t> Are you so foolish? Having begun by the Spirit, are you now being perfected by the flesh? </a:t>
            </a:r>
          </a:p>
        </p:txBody>
      </p:sp>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69AF8-53E6-DDAE-38E1-33F2D9647DC3}"/>
              </a:ext>
            </a:extLst>
          </p:cNvPr>
          <p:cNvSpPr>
            <a:spLocks noGrp="1"/>
          </p:cNvSpPr>
          <p:nvPr>
            <p:ph type="title"/>
          </p:nvPr>
        </p:nvSpPr>
        <p:spPr>
          <a:ln>
            <a:miter lim="800000"/>
            <a:headEnd/>
            <a:tailEnd/>
          </a:ln>
        </p:spPr>
        <p:txBody>
          <a:bodyPr>
            <a:normAutofit/>
          </a:bodyPr>
          <a:lstStyle/>
          <a:p>
            <a:pPr eaLnBrk="1" hangingPunct="1">
              <a:defRPr/>
            </a:pPr>
            <a:r>
              <a:rPr lang="en-US" sz="5400" dirty="0"/>
              <a:t>Two extremes</a:t>
            </a:r>
          </a:p>
        </p:txBody>
      </p:sp>
      <p:sp>
        <p:nvSpPr>
          <p:cNvPr id="3" name="Content Placeholder 2">
            <a:extLst>
              <a:ext uri="{FF2B5EF4-FFF2-40B4-BE49-F238E27FC236}">
                <a16:creationId xmlns:a16="http://schemas.microsoft.com/office/drawing/2014/main" id="{B065EE55-7763-EF16-B1AC-83E5E937C3F2}"/>
              </a:ext>
            </a:extLst>
          </p:cNvPr>
          <p:cNvSpPr>
            <a:spLocks noGrp="1"/>
          </p:cNvSpPr>
          <p:nvPr>
            <p:ph idx="1"/>
          </p:nvPr>
        </p:nvSpPr>
        <p:spPr>
          <a:ln>
            <a:miter lim="800000"/>
            <a:headEnd/>
            <a:tailEnd/>
          </a:ln>
        </p:spPr>
        <p:txBody>
          <a:bodyPr>
            <a:normAutofit/>
          </a:bodyPr>
          <a:lstStyle/>
          <a:p>
            <a:pPr marL="742950" indent="-742950">
              <a:buFont typeface="Arial" charset="0"/>
              <a:buAutoNum type="arabicParenR"/>
              <a:defRPr/>
            </a:pPr>
            <a:r>
              <a:rPr lang="en-US" sz="4400" dirty="0"/>
              <a:t>You temporarily succeed and thus begin to arrogantly believe in yourself</a:t>
            </a:r>
          </a:p>
          <a:p>
            <a:pPr eaLnBrk="1" hangingPunct="1">
              <a:buFont typeface="Arial" charset="0"/>
              <a:buNone/>
              <a:defRPr/>
            </a:pPr>
            <a:r>
              <a:rPr lang="en-US" sz="4400" dirty="0"/>
              <a:t>2) Or you fail and conclude that God's ways don't work</a:t>
            </a:r>
          </a:p>
          <a:p>
            <a:pPr eaLnBrk="1" hangingPunct="1">
              <a:buFont typeface="Arial" charset="0"/>
              <a:buNone/>
              <a:defRPr/>
            </a:pPr>
            <a:endParaRPr lang="en-US" sz="44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0B37F-B096-F0E0-ADB1-15A319EAAF5F}"/>
              </a:ext>
            </a:extLst>
          </p:cNvPr>
          <p:cNvSpPr>
            <a:spLocks noGrp="1"/>
          </p:cNvSpPr>
          <p:nvPr>
            <p:ph type="title"/>
          </p:nvPr>
        </p:nvSpPr>
        <p:spPr>
          <a:ln>
            <a:miter lim="800000"/>
            <a:headEnd/>
            <a:tailEnd/>
          </a:ln>
        </p:spPr>
        <p:txBody>
          <a:bodyPr>
            <a:normAutofit/>
          </a:bodyPr>
          <a:lstStyle/>
          <a:p>
            <a:pPr eaLnBrk="1" hangingPunct="1">
              <a:defRPr/>
            </a:pPr>
            <a:r>
              <a:rPr lang="en-US" sz="5400" dirty="0"/>
              <a:t>Two extremes</a:t>
            </a:r>
          </a:p>
        </p:txBody>
      </p:sp>
      <p:sp>
        <p:nvSpPr>
          <p:cNvPr id="3" name="Content Placeholder 2">
            <a:extLst>
              <a:ext uri="{FF2B5EF4-FFF2-40B4-BE49-F238E27FC236}">
                <a16:creationId xmlns:a16="http://schemas.microsoft.com/office/drawing/2014/main" id="{26990D7A-1A21-3125-2CA4-E3DF938AB01A}"/>
              </a:ext>
            </a:extLst>
          </p:cNvPr>
          <p:cNvSpPr>
            <a:spLocks noGrp="1"/>
          </p:cNvSpPr>
          <p:nvPr>
            <p:ph idx="1"/>
          </p:nvPr>
        </p:nvSpPr>
        <p:spPr>
          <a:ln>
            <a:miter lim="800000"/>
            <a:headEnd/>
            <a:tailEnd/>
          </a:ln>
        </p:spPr>
        <p:txBody>
          <a:bodyPr/>
          <a:lstStyle/>
          <a:p>
            <a:pPr marL="742950" indent="-742950">
              <a:buFont typeface="Arial" charset="0"/>
              <a:buAutoNum type="arabicParenR"/>
              <a:defRPr/>
            </a:pPr>
            <a:r>
              <a:rPr lang="en-US" dirty="0"/>
              <a:t>You temporarily succeed and thus begin to arrogantly believe in yourself</a:t>
            </a:r>
          </a:p>
          <a:p>
            <a:pPr eaLnBrk="1" hangingPunct="1">
              <a:buFont typeface="Arial" charset="0"/>
              <a:buNone/>
              <a:defRPr/>
            </a:pPr>
            <a:r>
              <a:rPr lang="en-US" dirty="0"/>
              <a:t>2) Or you fail and conclude that God's ways don't work</a:t>
            </a:r>
          </a:p>
          <a:p>
            <a:pPr eaLnBrk="1" hangingPunct="1">
              <a:buFont typeface="Arial" charset="0"/>
              <a:buNone/>
              <a:defRPr/>
            </a:pPr>
            <a:endParaRPr lang="en-US" dirty="0"/>
          </a:p>
        </p:txBody>
      </p:sp>
      <p:sp>
        <p:nvSpPr>
          <p:cNvPr id="4" name="Rectangle 3">
            <a:extLst>
              <a:ext uri="{FF2B5EF4-FFF2-40B4-BE49-F238E27FC236}">
                <a16:creationId xmlns:a16="http://schemas.microsoft.com/office/drawing/2014/main" id="{CB41ABB8-E489-D9D4-2E66-25F86B0E42DA}"/>
              </a:ext>
            </a:extLst>
          </p:cNvPr>
          <p:cNvSpPr/>
          <p:nvPr/>
        </p:nvSpPr>
        <p:spPr>
          <a:xfrm>
            <a:off x="225630" y="1515353"/>
            <a:ext cx="10442369" cy="2585323"/>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defRPr/>
            </a:pPr>
            <a:r>
              <a:rPr lang="en-US" sz="5400" dirty="0"/>
              <a:t>Both paths lead to destruction because they are in essence the way of self and not the way of God.</a:t>
            </a:r>
          </a:p>
        </p:txBody>
      </p:sp>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15E70-8962-2D54-1B09-D80FD4B1BEF1}"/>
              </a:ext>
            </a:extLst>
          </p:cNvPr>
          <p:cNvSpPr>
            <a:spLocks noGrp="1"/>
          </p:cNvSpPr>
          <p:nvPr>
            <p:ph type="title"/>
          </p:nvPr>
        </p:nvSpPr>
        <p:spPr>
          <a:ln>
            <a:miter lim="800000"/>
            <a:headEnd/>
            <a:tailEnd/>
          </a:ln>
        </p:spPr>
        <p:txBody>
          <a:bodyPr/>
          <a:lstStyle/>
          <a:p>
            <a:pPr eaLnBrk="1" hangingPunct="1">
              <a:defRPr/>
            </a:pPr>
            <a:r>
              <a:rPr lang="en-US" dirty="0"/>
              <a:t>How do I avoid capture?</a:t>
            </a:r>
          </a:p>
        </p:txBody>
      </p:sp>
      <p:sp>
        <p:nvSpPr>
          <p:cNvPr id="3" name="Content Placeholder 2">
            <a:extLst>
              <a:ext uri="{FF2B5EF4-FFF2-40B4-BE49-F238E27FC236}">
                <a16:creationId xmlns:a16="http://schemas.microsoft.com/office/drawing/2014/main" id="{BEBFBE94-646E-1968-ACB4-C1F0C5BFF9D8}"/>
              </a:ext>
            </a:extLst>
          </p:cNvPr>
          <p:cNvSpPr>
            <a:spLocks noGrp="1"/>
          </p:cNvSpPr>
          <p:nvPr>
            <p:ph idx="1"/>
          </p:nvPr>
        </p:nvSpPr>
        <p:spPr>
          <a:ln>
            <a:miter lim="800000"/>
            <a:headEnd/>
            <a:tailEnd/>
          </a:ln>
        </p:spPr>
        <p:txBody>
          <a:bodyPr>
            <a:normAutofit fontScale="92500"/>
          </a:bodyPr>
          <a:lstStyle/>
          <a:p>
            <a:pPr eaLnBrk="1" hangingPunct="1">
              <a:buFont typeface="Arial" charset="0"/>
              <a:buNone/>
              <a:defRPr/>
            </a:pPr>
            <a:r>
              <a:rPr lang="en-US" sz="3900" b="1" dirty="0"/>
              <a:t>7</a:t>
            </a:r>
            <a:r>
              <a:rPr lang="en-US" sz="3900" dirty="0"/>
              <a:t> having been firmly rooted and now being built up in Him and established in your faith, just as you were instructed, </a:t>
            </a:r>
          </a:p>
          <a:p>
            <a:pPr lvl="1" eaLnBrk="1" hangingPunct="1">
              <a:buFont typeface="Arial" charset="0"/>
              <a:buChar char="–"/>
              <a:defRPr/>
            </a:pPr>
            <a:r>
              <a:rPr lang="en-US" sz="4300" dirty="0"/>
              <a:t>Rooted in the word, </a:t>
            </a:r>
          </a:p>
          <a:p>
            <a:pPr lvl="1" eaLnBrk="1" hangingPunct="1">
              <a:buFont typeface="Arial" charset="0"/>
              <a:buChar char="–"/>
              <a:defRPr/>
            </a:pPr>
            <a:r>
              <a:rPr lang="en-US" sz="4300" dirty="0"/>
              <a:t>With a back-log of experiences, </a:t>
            </a:r>
          </a:p>
          <a:p>
            <a:pPr lvl="1" eaLnBrk="1" hangingPunct="1">
              <a:buFont typeface="Arial" charset="0"/>
              <a:buChar char="–"/>
              <a:defRPr/>
            </a:pPr>
            <a:r>
              <a:rPr lang="en-US" sz="4300" dirty="0"/>
              <a:t>Connected with others who are doing the same</a:t>
            </a:r>
          </a:p>
          <a:p>
            <a:pPr eaLnBrk="1" hangingPunct="1">
              <a:buFont typeface="Arial" charset="0"/>
              <a:buNone/>
              <a:defRPr/>
            </a:pP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50093-3631-6D88-DDA7-C304715C8DA0}"/>
              </a:ext>
            </a:extLst>
          </p:cNvPr>
          <p:cNvSpPr>
            <a:spLocks noGrp="1"/>
          </p:cNvSpPr>
          <p:nvPr>
            <p:ph type="title"/>
          </p:nvPr>
        </p:nvSpPr>
        <p:spPr>
          <a:ln>
            <a:miter lim="800000"/>
            <a:headEnd/>
            <a:tailEnd/>
          </a:ln>
        </p:spPr>
        <p:txBody>
          <a:bodyPr/>
          <a:lstStyle/>
          <a:p>
            <a:pPr>
              <a:defRPr/>
            </a:pPr>
            <a:r>
              <a:rPr lang="en-US" dirty="0"/>
              <a:t>How do I avoid capture?</a:t>
            </a:r>
          </a:p>
        </p:txBody>
      </p:sp>
      <p:sp>
        <p:nvSpPr>
          <p:cNvPr id="3" name="Content Placeholder 2">
            <a:extLst>
              <a:ext uri="{FF2B5EF4-FFF2-40B4-BE49-F238E27FC236}">
                <a16:creationId xmlns:a16="http://schemas.microsoft.com/office/drawing/2014/main" id="{D8BF7E92-CD92-32E0-4674-BE13E5BFCF82}"/>
              </a:ext>
            </a:extLst>
          </p:cNvPr>
          <p:cNvSpPr>
            <a:spLocks noGrp="1"/>
          </p:cNvSpPr>
          <p:nvPr>
            <p:ph idx="1"/>
          </p:nvPr>
        </p:nvSpPr>
        <p:spPr>
          <a:ln>
            <a:miter lim="800000"/>
            <a:headEnd/>
            <a:tailEnd/>
          </a:ln>
        </p:spPr>
        <p:txBody>
          <a:bodyPr/>
          <a:lstStyle/>
          <a:p>
            <a:pPr eaLnBrk="1" hangingPunct="1">
              <a:buFont typeface="Arial" charset="0"/>
              <a:buNone/>
              <a:defRPr/>
            </a:pPr>
            <a:r>
              <a:rPr lang="en-US" sz="4400" dirty="0"/>
              <a:t>…and overflowing with gratitude.</a:t>
            </a:r>
          </a:p>
          <a:p>
            <a:pPr eaLnBrk="1" hangingPunct="1">
              <a:buFont typeface="Arial" charset="0"/>
              <a:buChar char="•"/>
              <a:defRPr/>
            </a:pPr>
            <a:r>
              <a:rPr lang="en-US" sz="4000" dirty="0"/>
              <a:t>Remembering where you would be without God</a:t>
            </a:r>
          </a:p>
          <a:p>
            <a:pPr eaLnBrk="1" hangingPunct="1">
              <a:buFont typeface="Arial" charset="0"/>
              <a:buChar char="•"/>
              <a:defRPr/>
            </a:pPr>
            <a:r>
              <a:rPr lang="en-US" sz="4000" dirty="0"/>
              <a:t>This is a discipline that must be cultivated</a:t>
            </a:r>
          </a:p>
          <a:p>
            <a:pPr marL="0" indent="0" eaLnBrk="1" hangingPunct="1">
              <a:buNone/>
              <a:defRPr/>
            </a:pPr>
            <a:endParaRPr lang="en-US" sz="4000" dirty="0"/>
          </a:p>
          <a:p>
            <a:pPr eaLnBrk="1" hangingPunct="1">
              <a:buFont typeface="Arial" charset="0"/>
              <a:buNone/>
              <a:defRPr/>
            </a:pP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AA80B-A1A6-7DF8-76D7-5AF25E734F5F}"/>
              </a:ext>
            </a:extLst>
          </p:cNvPr>
          <p:cNvSpPr>
            <a:spLocks noGrp="1"/>
          </p:cNvSpPr>
          <p:nvPr>
            <p:ph type="title"/>
          </p:nvPr>
        </p:nvSpPr>
        <p:spPr>
          <a:ln>
            <a:miter lim="800000"/>
            <a:headEnd/>
            <a:tailEnd/>
          </a:ln>
        </p:spPr>
        <p:txBody>
          <a:bodyPr/>
          <a:lstStyle/>
          <a:p>
            <a:pPr eaLnBrk="1" hangingPunct="1">
              <a:defRPr/>
            </a:pPr>
            <a:r>
              <a:rPr lang="en-US" dirty="0"/>
              <a:t>How do I avoid capture?</a:t>
            </a:r>
          </a:p>
        </p:txBody>
      </p:sp>
      <p:sp>
        <p:nvSpPr>
          <p:cNvPr id="3" name="Content Placeholder 2">
            <a:extLst>
              <a:ext uri="{FF2B5EF4-FFF2-40B4-BE49-F238E27FC236}">
                <a16:creationId xmlns:a16="http://schemas.microsoft.com/office/drawing/2014/main" id="{3D587B12-DEB4-8632-A25C-2C748310AC6C}"/>
              </a:ext>
            </a:extLst>
          </p:cNvPr>
          <p:cNvSpPr>
            <a:spLocks noGrp="1"/>
          </p:cNvSpPr>
          <p:nvPr>
            <p:ph idx="1"/>
          </p:nvPr>
        </p:nvSpPr>
        <p:spPr>
          <a:xfrm>
            <a:off x="225631" y="1828800"/>
            <a:ext cx="11798135" cy="4537262"/>
          </a:xfrm>
          <a:ln>
            <a:miter lim="800000"/>
            <a:headEnd/>
            <a:tailEnd/>
          </a:ln>
        </p:spPr>
        <p:txBody>
          <a:bodyPr>
            <a:normAutofit fontScale="40000" lnSpcReduction="20000"/>
          </a:bodyPr>
          <a:lstStyle/>
          <a:p>
            <a:pPr eaLnBrk="1" hangingPunct="1">
              <a:buFont typeface="Arial" charset="0"/>
              <a:buNone/>
              <a:defRPr/>
            </a:pPr>
            <a:r>
              <a:rPr lang="en-US" sz="10000" dirty="0"/>
              <a:t> </a:t>
            </a:r>
            <a:r>
              <a:rPr lang="en-US" sz="10000" b="1" dirty="0"/>
              <a:t>8</a:t>
            </a:r>
            <a:r>
              <a:rPr lang="en-US" sz="10000" dirty="0"/>
              <a:t> See to it that no one takes you captive through philosophy and empty deception, according to the tradition of men, </a:t>
            </a:r>
          </a:p>
          <a:p>
            <a:pPr lvl="1" eaLnBrk="1" hangingPunct="1">
              <a:buFont typeface="Arial" charset="0"/>
              <a:buChar char="–"/>
              <a:defRPr/>
            </a:pPr>
            <a:r>
              <a:rPr lang="en-US" sz="11000" dirty="0"/>
              <a:t>This doesn’t mean don’t expose yourself to hostile content</a:t>
            </a:r>
          </a:p>
          <a:p>
            <a:pPr lvl="1" eaLnBrk="1" hangingPunct="1">
              <a:buFont typeface="Arial" charset="0"/>
              <a:buChar char="–"/>
              <a:defRPr/>
            </a:pPr>
            <a:r>
              <a:rPr lang="en-US" sz="11000" dirty="0"/>
              <a:t>It means think critically </a:t>
            </a:r>
          </a:p>
          <a:p>
            <a:pPr eaLnBrk="1" hangingPunct="1">
              <a:buFont typeface="Arial" charset="0"/>
              <a:buNone/>
              <a:defRPr/>
            </a:pP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57FA4-7C83-D72A-7B9D-E3772ED3FFF4}"/>
              </a:ext>
            </a:extLst>
          </p:cNvPr>
          <p:cNvSpPr>
            <a:spLocks noGrp="1"/>
          </p:cNvSpPr>
          <p:nvPr>
            <p:ph type="title"/>
          </p:nvPr>
        </p:nvSpPr>
        <p:spPr/>
        <p:txBody>
          <a:bodyPr/>
          <a:lstStyle/>
          <a:p>
            <a:r>
              <a:rPr lang="en-US" dirty="0"/>
              <a:t>How do I avoid capture?</a:t>
            </a:r>
          </a:p>
        </p:txBody>
      </p:sp>
      <p:sp>
        <p:nvSpPr>
          <p:cNvPr id="3" name="Content Placeholder 2">
            <a:extLst>
              <a:ext uri="{FF2B5EF4-FFF2-40B4-BE49-F238E27FC236}">
                <a16:creationId xmlns:a16="http://schemas.microsoft.com/office/drawing/2014/main" id="{CE13C794-EA97-ADB8-3F69-071EBE6E98B6}"/>
              </a:ext>
            </a:extLst>
          </p:cNvPr>
          <p:cNvSpPr>
            <a:spLocks noGrp="1"/>
          </p:cNvSpPr>
          <p:nvPr>
            <p:ph idx="1"/>
          </p:nvPr>
        </p:nvSpPr>
        <p:spPr/>
        <p:txBody>
          <a:bodyPr>
            <a:normAutofit/>
          </a:bodyPr>
          <a:lstStyle/>
          <a:p>
            <a:pPr marL="0" indent="0">
              <a:buNone/>
            </a:pPr>
            <a:r>
              <a:rPr lang="en-US" sz="4000" b="1" dirty="0"/>
              <a:t>John 17:15–18 (NASB95) — 15</a:t>
            </a:r>
            <a:r>
              <a:rPr lang="en-US" sz="4000" dirty="0"/>
              <a:t> “I do not ask You to take them out of the world, but to keep them from the evil one. </a:t>
            </a:r>
            <a:r>
              <a:rPr lang="en-US" sz="4000" b="1" dirty="0"/>
              <a:t>16</a:t>
            </a:r>
            <a:r>
              <a:rPr lang="en-US" sz="4000" dirty="0"/>
              <a:t> “They are not of the world, even as I am not of the world. </a:t>
            </a:r>
            <a:r>
              <a:rPr lang="en-US" sz="4000" b="1" dirty="0"/>
              <a:t>17</a:t>
            </a:r>
            <a:r>
              <a:rPr lang="en-US" sz="4000" dirty="0"/>
              <a:t> “Sanctify them in the truth; Your word is truth. </a:t>
            </a:r>
            <a:r>
              <a:rPr lang="en-US" sz="4000" b="1" dirty="0"/>
              <a:t>18</a:t>
            </a:r>
            <a:r>
              <a:rPr lang="en-US" sz="4000" dirty="0"/>
              <a:t> “As You sent Me into the world, I also have sent them into the world. </a:t>
            </a:r>
          </a:p>
          <a:p>
            <a:endParaRPr lang="en-US" sz="4000" dirty="0"/>
          </a:p>
        </p:txBody>
      </p:sp>
    </p:spTree>
    <p:extLst>
      <p:ext uri="{BB962C8B-B14F-4D97-AF65-F5344CB8AC3E}">
        <p14:creationId xmlns:p14="http://schemas.microsoft.com/office/powerpoint/2010/main" val="3901182471"/>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7E8A1-21F0-DF79-3153-45840B233D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43FDBA-3C2B-D339-4EBE-9955A59D1B0B}"/>
              </a:ext>
            </a:extLst>
          </p:cNvPr>
          <p:cNvSpPr>
            <a:spLocks noGrp="1"/>
          </p:cNvSpPr>
          <p:nvPr>
            <p:ph type="title"/>
          </p:nvPr>
        </p:nvSpPr>
        <p:spPr>
          <a:ln>
            <a:miter lim="800000"/>
            <a:headEnd/>
            <a:tailEnd/>
          </a:ln>
        </p:spPr>
        <p:txBody>
          <a:bodyPr/>
          <a:lstStyle/>
          <a:p>
            <a:pPr eaLnBrk="1" hangingPunct="1">
              <a:defRPr/>
            </a:pPr>
            <a:r>
              <a:rPr lang="en-US" dirty="0"/>
              <a:t>Be culturally connected not captured</a:t>
            </a:r>
          </a:p>
        </p:txBody>
      </p:sp>
      <p:sp>
        <p:nvSpPr>
          <p:cNvPr id="3" name="Content Placeholder 2">
            <a:extLst>
              <a:ext uri="{FF2B5EF4-FFF2-40B4-BE49-F238E27FC236}">
                <a16:creationId xmlns:a16="http://schemas.microsoft.com/office/drawing/2014/main" id="{9DAF1350-A4D7-BEC5-EE76-CE202BD296B9}"/>
              </a:ext>
            </a:extLst>
          </p:cNvPr>
          <p:cNvSpPr>
            <a:spLocks noGrp="1"/>
          </p:cNvSpPr>
          <p:nvPr>
            <p:ph idx="1"/>
          </p:nvPr>
        </p:nvSpPr>
        <p:spPr>
          <a:ln>
            <a:miter lim="800000"/>
            <a:headEnd/>
            <a:tailEnd/>
          </a:ln>
        </p:spPr>
        <p:txBody>
          <a:bodyPr>
            <a:normAutofit/>
          </a:bodyPr>
          <a:lstStyle/>
          <a:p>
            <a:pPr>
              <a:defRPr/>
            </a:pPr>
            <a:r>
              <a:rPr lang="en-US" sz="4800" dirty="0"/>
              <a:t>Podcasts</a:t>
            </a:r>
          </a:p>
          <a:p>
            <a:pPr>
              <a:defRPr/>
            </a:pPr>
            <a:r>
              <a:rPr lang="en-US" sz="4800" dirty="0"/>
              <a:t>Books</a:t>
            </a:r>
          </a:p>
          <a:p>
            <a:pPr>
              <a:defRPr/>
            </a:pPr>
            <a:r>
              <a:rPr lang="en-US" sz="4800" dirty="0"/>
              <a:t>Movies</a:t>
            </a:r>
          </a:p>
          <a:p>
            <a:pPr>
              <a:defRPr/>
            </a:pPr>
            <a:r>
              <a:rPr lang="en-US" sz="4800" dirty="0"/>
              <a:t>Book clubs</a:t>
            </a:r>
          </a:p>
          <a:p>
            <a:pPr eaLnBrk="1" hangingPunct="1">
              <a:buFont typeface="Arial" charset="0"/>
              <a:buNone/>
              <a:defRPr/>
            </a:pPr>
            <a:endParaRPr lang="en-US" dirty="0"/>
          </a:p>
        </p:txBody>
      </p:sp>
      <p:sp>
        <p:nvSpPr>
          <p:cNvPr id="4" name="TextBox 3">
            <a:extLst>
              <a:ext uri="{FF2B5EF4-FFF2-40B4-BE49-F238E27FC236}">
                <a16:creationId xmlns:a16="http://schemas.microsoft.com/office/drawing/2014/main" id="{969FA176-2048-2372-D95A-F9F41E742FC7}"/>
              </a:ext>
            </a:extLst>
          </p:cNvPr>
          <p:cNvSpPr txBox="1"/>
          <p:nvPr/>
        </p:nvSpPr>
        <p:spPr>
          <a:xfrm>
            <a:off x="4648200" y="2514600"/>
            <a:ext cx="6248400" cy="2308324"/>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r>
              <a:rPr lang="en-US" sz="4800" dirty="0"/>
              <a:t>Seek a broad spectrum of ideas and points of view</a:t>
            </a:r>
          </a:p>
        </p:txBody>
      </p:sp>
    </p:spTree>
    <p:extLst>
      <p:ext uri="{BB962C8B-B14F-4D97-AF65-F5344CB8AC3E}">
        <p14:creationId xmlns:p14="http://schemas.microsoft.com/office/powerpoint/2010/main" val="890746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2D91D-15C5-F8B6-E44C-06612CB375DA}"/>
              </a:ext>
            </a:extLst>
          </p:cNvPr>
          <p:cNvSpPr>
            <a:spLocks noGrp="1"/>
          </p:cNvSpPr>
          <p:nvPr>
            <p:ph type="title"/>
          </p:nvPr>
        </p:nvSpPr>
        <p:spPr>
          <a:ln>
            <a:miter lim="800000"/>
            <a:headEnd/>
            <a:tailEnd/>
          </a:ln>
        </p:spPr>
        <p:txBody>
          <a:bodyPr/>
          <a:lstStyle/>
          <a:p>
            <a:pPr eaLnBrk="1" hangingPunct="1">
              <a:defRPr/>
            </a:pPr>
            <a:r>
              <a:rPr lang="en-US" dirty="0"/>
              <a:t>Why would love make us suffer?</a:t>
            </a:r>
          </a:p>
        </p:txBody>
      </p:sp>
      <p:sp>
        <p:nvSpPr>
          <p:cNvPr id="3" name="Content Placeholder 2">
            <a:extLst>
              <a:ext uri="{FF2B5EF4-FFF2-40B4-BE49-F238E27FC236}">
                <a16:creationId xmlns:a16="http://schemas.microsoft.com/office/drawing/2014/main" id="{13036513-3128-6874-C1BF-135C3B720A4D}"/>
              </a:ext>
            </a:extLst>
          </p:cNvPr>
          <p:cNvSpPr>
            <a:spLocks noGrp="1"/>
          </p:cNvSpPr>
          <p:nvPr>
            <p:ph idx="1"/>
          </p:nvPr>
        </p:nvSpPr>
        <p:spPr>
          <a:ln>
            <a:miter lim="800000"/>
            <a:headEnd/>
            <a:tailEnd/>
          </a:ln>
        </p:spPr>
        <p:txBody>
          <a:bodyPr>
            <a:normAutofit/>
          </a:bodyPr>
          <a:lstStyle/>
          <a:p>
            <a:pPr eaLnBrk="1" hangingPunct="1">
              <a:buFont typeface="Arial" charset="0"/>
              <a:buChar char="•"/>
              <a:defRPr/>
            </a:pPr>
            <a:r>
              <a:rPr lang="en-US" sz="4000" dirty="0"/>
              <a:t>Is God’s love a threat to anyone?</a:t>
            </a:r>
          </a:p>
          <a:p>
            <a:pPr eaLnBrk="1" hangingPunct="1">
              <a:buFont typeface="Arial" charset="0"/>
              <a:buChar char="•"/>
              <a:defRPr/>
            </a:pPr>
            <a:r>
              <a:rPr lang="en-US" sz="4000" dirty="0"/>
              <a:t>Isn’t love universally accepted as good and true?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1DF9F-7B91-9037-481D-94421CC3C21F}"/>
              </a:ext>
            </a:extLst>
          </p:cNvPr>
          <p:cNvSpPr>
            <a:spLocks noGrp="1"/>
          </p:cNvSpPr>
          <p:nvPr>
            <p:ph type="title"/>
          </p:nvPr>
        </p:nvSpPr>
        <p:spPr>
          <a:ln>
            <a:miter lim="800000"/>
            <a:headEnd/>
            <a:tailEnd/>
          </a:ln>
        </p:spPr>
        <p:txBody>
          <a:bodyPr/>
          <a:lstStyle/>
          <a:p>
            <a:pPr eaLnBrk="1" hangingPunct="1">
              <a:defRPr/>
            </a:pPr>
            <a:r>
              <a:rPr lang="en-US" dirty="0"/>
              <a:t>How do I avoid capture?</a:t>
            </a:r>
          </a:p>
        </p:txBody>
      </p:sp>
      <p:sp>
        <p:nvSpPr>
          <p:cNvPr id="3" name="Content Placeholder 2">
            <a:extLst>
              <a:ext uri="{FF2B5EF4-FFF2-40B4-BE49-F238E27FC236}">
                <a16:creationId xmlns:a16="http://schemas.microsoft.com/office/drawing/2014/main" id="{30F531B3-9330-F00D-2461-C57FEB4E893C}"/>
              </a:ext>
            </a:extLst>
          </p:cNvPr>
          <p:cNvSpPr>
            <a:spLocks noGrp="1"/>
          </p:cNvSpPr>
          <p:nvPr>
            <p:ph idx="1"/>
          </p:nvPr>
        </p:nvSpPr>
        <p:spPr>
          <a:ln>
            <a:miter lim="800000"/>
            <a:headEnd/>
            <a:tailEnd/>
          </a:ln>
        </p:spPr>
        <p:txBody>
          <a:bodyPr>
            <a:normAutofit fontScale="92500" lnSpcReduction="10000"/>
          </a:bodyPr>
          <a:lstStyle/>
          <a:p>
            <a:pPr>
              <a:buNone/>
              <a:defRPr/>
            </a:pPr>
            <a:r>
              <a:rPr lang="en-US" sz="4400" b="1" dirty="0"/>
              <a:t>8</a:t>
            </a:r>
            <a:r>
              <a:rPr lang="en-US" sz="4400" dirty="0"/>
              <a:t> See to it that no one takes you captive through philosophy and empty deception, according to the tradition of men, according to the elementary principles of the world, rather than according to Christ.</a:t>
            </a:r>
          </a:p>
          <a:p>
            <a:pPr eaLnBrk="1" hangingPunct="1">
              <a:buFont typeface="Arial" charset="0"/>
              <a:buNone/>
              <a:defRPr/>
            </a:pPr>
            <a:r>
              <a:rPr lang="en-US" sz="4400" dirty="0"/>
              <a:t>-The enemy of God= The world system</a:t>
            </a:r>
          </a:p>
          <a:p>
            <a:pPr eaLnBrk="1" hangingPunct="1">
              <a:buFont typeface="Arial" charset="0"/>
              <a:buNone/>
              <a:defRPr/>
            </a:pPr>
            <a:endParaRPr lang="en-US" sz="36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B8E5A-F955-876D-B352-31FE5E8A33E8}"/>
              </a:ext>
            </a:extLst>
          </p:cNvPr>
          <p:cNvSpPr>
            <a:spLocks noGrp="1"/>
          </p:cNvSpPr>
          <p:nvPr>
            <p:ph type="title"/>
          </p:nvPr>
        </p:nvSpPr>
        <p:spPr>
          <a:ln>
            <a:miter lim="800000"/>
            <a:headEnd/>
            <a:tailEnd/>
          </a:ln>
        </p:spPr>
        <p:txBody>
          <a:bodyPr/>
          <a:lstStyle/>
          <a:p>
            <a:pPr eaLnBrk="1" hangingPunct="1">
              <a:defRPr/>
            </a:pPr>
            <a:r>
              <a:rPr lang="en-US" dirty="0"/>
              <a:t>How do I avoid capture?</a:t>
            </a:r>
          </a:p>
        </p:txBody>
      </p:sp>
      <p:sp>
        <p:nvSpPr>
          <p:cNvPr id="3" name="Content Placeholder 2">
            <a:extLst>
              <a:ext uri="{FF2B5EF4-FFF2-40B4-BE49-F238E27FC236}">
                <a16:creationId xmlns:a16="http://schemas.microsoft.com/office/drawing/2014/main" id="{378F1DEF-6821-1E66-3588-79FF725370E9}"/>
              </a:ext>
            </a:extLst>
          </p:cNvPr>
          <p:cNvSpPr>
            <a:spLocks noGrp="1"/>
          </p:cNvSpPr>
          <p:nvPr>
            <p:ph idx="1"/>
          </p:nvPr>
        </p:nvSpPr>
        <p:spPr>
          <a:ln>
            <a:miter lim="800000"/>
            <a:headEnd/>
            <a:tailEnd/>
          </a:ln>
        </p:spPr>
        <p:txBody>
          <a:bodyPr/>
          <a:lstStyle/>
          <a:p>
            <a:pPr eaLnBrk="1" hangingPunct="1">
              <a:buFont typeface="Arial" charset="0"/>
              <a:buNone/>
              <a:defRPr/>
            </a:pPr>
            <a:r>
              <a:rPr lang="en-US" sz="4000" dirty="0"/>
              <a:t>…according to the elementary principles of the world, rather than according to Christ.</a:t>
            </a:r>
          </a:p>
          <a:p>
            <a:pPr eaLnBrk="1" hangingPunct="1">
              <a:buFont typeface="Arial" charset="0"/>
              <a:buNone/>
              <a:defRPr/>
            </a:pPr>
            <a:endParaRPr lang="en-US" dirty="0"/>
          </a:p>
        </p:txBody>
      </p:sp>
      <p:sp>
        <p:nvSpPr>
          <p:cNvPr id="4" name="Rectangle 3">
            <a:extLst>
              <a:ext uri="{FF2B5EF4-FFF2-40B4-BE49-F238E27FC236}">
                <a16:creationId xmlns:a16="http://schemas.microsoft.com/office/drawing/2014/main" id="{B27A0788-856E-0F81-9B25-76F21205970C}"/>
              </a:ext>
            </a:extLst>
          </p:cNvPr>
          <p:cNvSpPr/>
          <p:nvPr/>
        </p:nvSpPr>
        <p:spPr>
          <a:xfrm>
            <a:off x="184631" y="474345"/>
            <a:ext cx="11740738" cy="5909310"/>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defRPr/>
            </a:pPr>
            <a:r>
              <a:rPr lang="en-US" sz="5400" b="1" dirty="0"/>
              <a:t>1 John 2:16–17 (NASB95) — 16</a:t>
            </a:r>
            <a:r>
              <a:rPr lang="en-US" sz="5400" dirty="0"/>
              <a:t> For all that is in the world, the lust of the flesh and the lust of the eyes and the boastful pride of life, is not from the Father, but is from the world. </a:t>
            </a:r>
            <a:r>
              <a:rPr lang="en-US" sz="5400" b="1" dirty="0"/>
              <a:t>17</a:t>
            </a:r>
            <a:r>
              <a:rPr lang="en-US" sz="5400" dirty="0"/>
              <a:t> The world is passing away, and also its lusts; but the one who does the will of God lives forever. </a:t>
            </a:r>
          </a:p>
        </p:txBody>
      </p:sp>
    </p:spTree>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F0525-F421-E8BD-196F-24C295BFCAAD}"/>
              </a:ext>
            </a:extLst>
          </p:cNvPr>
          <p:cNvSpPr>
            <a:spLocks noGrp="1"/>
          </p:cNvSpPr>
          <p:nvPr>
            <p:ph type="title"/>
          </p:nvPr>
        </p:nvSpPr>
        <p:spPr>
          <a:ln>
            <a:miter lim="800000"/>
            <a:headEnd/>
            <a:tailEnd/>
          </a:ln>
        </p:spPr>
        <p:txBody>
          <a:bodyPr/>
          <a:lstStyle/>
          <a:p>
            <a:pPr eaLnBrk="1" hangingPunct="1">
              <a:defRPr/>
            </a:pPr>
            <a:r>
              <a:rPr lang="en-US" dirty="0"/>
              <a:t>How do I avoid capture?</a:t>
            </a:r>
          </a:p>
        </p:txBody>
      </p:sp>
      <p:sp>
        <p:nvSpPr>
          <p:cNvPr id="3" name="Content Placeholder 2">
            <a:extLst>
              <a:ext uri="{FF2B5EF4-FFF2-40B4-BE49-F238E27FC236}">
                <a16:creationId xmlns:a16="http://schemas.microsoft.com/office/drawing/2014/main" id="{96820163-0DDD-921F-3C46-17C80188402F}"/>
              </a:ext>
            </a:extLst>
          </p:cNvPr>
          <p:cNvSpPr>
            <a:spLocks noGrp="1"/>
          </p:cNvSpPr>
          <p:nvPr>
            <p:ph idx="1"/>
          </p:nvPr>
        </p:nvSpPr>
        <p:spPr>
          <a:ln>
            <a:miter lim="800000"/>
            <a:headEnd/>
            <a:tailEnd/>
          </a:ln>
        </p:spPr>
        <p:txBody>
          <a:bodyPr>
            <a:normAutofit/>
          </a:bodyPr>
          <a:lstStyle/>
          <a:p>
            <a:pPr eaLnBrk="1" hangingPunct="1">
              <a:buFont typeface="Arial" charset="0"/>
              <a:buChar char="•"/>
              <a:defRPr/>
            </a:pPr>
            <a:r>
              <a:rPr lang="en-US" sz="5400" dirty="0"/>
              <a:t>These false ideologies come in many different flavors but they all lead to the same place...</a:t>
            </a:r>
          </a:p>
          <a:p>
            <a:pPr eaLnBrk="1" hangingPunct="1">
              <a:buFont typeface="Arial" charset="0"/>
              <a:buNone/>
              <a:defRPr/>
            </a:pPr>
            <a:endParaRPr lang="en-US" sz="4800" dirty="0"/>
          </a:p>
        </p:txBody>
      </p:sp>
      <p:sp>
        <p:nvSpPr>
          <p:cNvPr id="4" name="Rectangle 3">
            <a:extLst>
              <a:ext uri="{FF2B5EF4-FFF2-40B4-BE49-F238E27FC236}">
                <a16:creationId xmlns:a16="http://schemas.microsoft.com/office/drawing/2014/main" id="{032E8425-3DFB-E8A3-8D67-90E426C513B8}"/>
              </a:ext>
            </a:extLst>
          </p:cNvPr>
          <p:cNvSpPr/>
          <p:nvPr/>
        </p:nvSpPr>
        <p:spPr>
          <a:xfrm>
            <a:off x="886383" y="3445398"/>
            <a:ext cx="7093352" cy="144655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pPr algn="r">
              <a:defRPr/>
            </a:pPr>
            <a:r>
              <a:rPr lang="en-US" sz="8800" dirty="0"/>
              <a:t>worship of self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8799B-B77E-485F-4A3E-164B8EFA54CB}"/>
              </a:ext>
            </a:extLst>
          </p:cNvPr>
          <p:cNvSpPr>
            <a:spLocks noGrp="1"/>
          </p:cNvSpPr>
          <p:nvPr>
            <p:ph type="title"/>
          </p:nvPr>
        </p:nvSpPr>
        <p:spPr>
          <a:ln>
            <a:miter lim="800000"/>
            <a:headEnd/>
            <a:tailEnd/>
          </a:ln>
        </p:spPr>
        <p:txBody>
          <a:bodyPr/>
          <a:lstStyle/>
          <a:p>
            <a:pPr eaLnBrk="1" hangingPunct="1">
              <a:defRPr/>
            </a:pPr>
            <a:r>
              <a:rPr lang="en-US" dirty="0"/>
              <a:t>How do I avoid capture?</a:t>
            </a:r>
          </a:p>
        </p:txBody>
      </p:sp>
      <p:sp>
        <p:nvSpPr>
          <p:cNvPr id="3" name="Content Placeholder 2">
            <a:extLst>
              <a:ext uri="{FF2B5EF4-FFF2-40B4-BE49-F238E27FC236}">
                <a16:creationId xmlns:a16="http://schemas.microsoft.com/office/drawing/2014/main" id="{58E97A11-8977-5AD5-0FA0-62E4F22B8259}"/>
              </a:ext>
            </a:extLst>
          </p:cNvPr>
          <p:cNvSpPr>
            <a:spLocks noGrp="1"/>
          </p:cNvSpPr>
          <p:nvPr>
            <p:ph idx="1"/>
          </p:nvPr>
        </p:nvSpPr>
        <p:spPr>
          <a:ln>
            <a:miter lim="800000"/>
            <a:headEnd/>
            <a:tailEnd/>
          </a:ln>
        </p:spPr>
        <p:txBody>
          <a:bodyPr>
            <a:normAutofit/>
          </a:bodyPr>
          <a:lstStyle/>
          <a:p>
            <a:pPr eaLnBrk="1" hangingPunct="1">
              <a:buFont typeface="Arial" charset="0"/>
              <a:buChar char="•"/>
              <a:defRPr/>
            </a:pPr>
            <a:r>
              <a:rPr lang="en-US" sz="4400" dirty="0"/>
              <a:t>1) Come to Christ</a:t>
            </a:r>
          </a:p>
          <a:p>
            <a:pPr eaLnBrk="1" hangingPunct="1">
              <a:buFont typeface="Arial" charset="0"/>
              <a:buChar char="•"/>
              <a:defRPr/>
            </a:pPr>
            <a:r>
              <a:rPr lang="en-US" sz="4400" dirty="0"/>
              <a:t>2) Assess your vulnerabilities</a:t>
            </a:r>
          </a:p>
          <a:p>
            <a:pPr eaLnBrk="1" hangingPunct="1">
              <a:buFont typeface="Arial" charset="0"/>
              <a:buChar char="•"/>
              <a:defRPr/>
            </a:pPr>
            <a:r>
              <a:rPr lang="en-US" sz="4400" dirty="0"/>
              <a:t>3)  Walk by grace in faith</a:t>
            </a:r>
          </a:p>
          <a:p>
            <a:pPr eaLnBrk="1" hangingPunct="1">
              <a:buFont typeface="Arial" charset="0"/>
              <a:buChar char="•"/>
              <a:defRPr/>
            </a:pPr>
            <a:r>
              <a:rPr lang="en-US" sz="4400" dirty="0"/>
              <a:t>4) Stay rooted in the word and community</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25A63-5062-6255-8976-0C230E32678D}"/>
              </a:ext>
            </a:extLst>
          </p:cNvPr>
          <p:cNvSpPr>
            <a:spLocks noGrp="1"/>
          </p:cNvSpPr>
          <p:nvPr>
            <p:ph type="title"/>
          </p:nvPr>
        </p:nvSpPr>
        <p:spPr>
          <a:ln>
            <a:miter lim="800000"/>
            <a:headEnd/>
            <a:tailEnd/>
          </a:ln>
        </p:spPr>
        <p:txBody>
          <a:bodyPr/>
          <a:lstStyle/>
          <a:p>
            <a:pPr eaLnBrk="1" hangingPunct="1">
              <a:defRPr/>
            </a:pPr>
            <a:r>
              <a:rPr lang="en-US" b="1" dirty="0"/>
              <a:t>Colossians 2:1–3 (NASB95) </a:t>
            </a:r>
            <a:endParaRPr lang="en-US" dirty="0"/>
          </a:p>
        </p:txBody>
      </p:sp>
      <p:sp>
        <p:nvSpPr>
          <p:cNvPr id="3" name="Content Placeholder 2">
            <a:extLst>
              <a:ext uri="{FF2B5EF4-FFF2-40B4-BE49-F238E27FC236}">
                <a16:creationId xmlns:a16="http://schemas.microsoft.com/office/drawing/2014/main" id="{DF015686-89BD-BE3A-5825-093FA29EE263}"/>
              </a:ext>
            </a:extLst>
          </p:cNvPr>
          <p:cNvSpPr>
            <a:spLocks noGrp="1"/>
          </p:cNvSpPr>
          <p:nvPr>
            <p:ph idx="1"/>
          </p:nvPr>
        </p:nvSpPr>
        <p:spPr>
          <a:ln>
            <a:miter lim="800000"/>
            <a:headEnd/>
            <a:tailEnd/>
          </a:ln>
        </p:spPr>
        <p:txBody>
          <a:bodyPr>
            <a:noAutofit/>
          </a:bodyPr>
          <a:lstStyle/>
          <a:p>
            <a:pPr eaLnBrk="1" hangingPunct="1">
              <a:buFont typeface="Arial" charset="0"/>
              <a:buNone/>
              <a:defRPr/>
            </a:pPr>
            <a:r>
              <a:rPr lang="en-US" sz="4000" b="1" dirty="0"/>
              <a:t>1</a:t>
            </a:r>
            <a:r>
              <a:rPr lang="en-US" sz="4000" dirty="0"/>
              <a:t> For I want you to know how great a struggle I have on your behalf and for those who are at Laodicea, and for all those who have not personally seen my face, </a:t>
            </a:r>
            <a:r>
              <a:rPr lang="en-US" sz="4000" b="1" dirty="0"/>
              <a:t>2</a:t>
            </a:r>
            <a:r>
              <a:rPr lang="en-US" sz="4000" dirty="0"/>
              <a:t> that their hearts may be encouraged, having been knit together in love, </a:t>
            </a:r>
          </a:p>
          <a:p>
            <a:pPr eaLnBrk="1" hangingPunct="1">
              <a:buFont typeface="Arial" charset="0"/>
              <a:buChar char="•"/>
              <a:defRPr/>
            </a:pPr>
            <a:endParaRPr lang="en-US" sz="4000" dirty="0"/>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FB961-81CC-04B0-AA30-354CE29A748A}"/>
              </a:ext>
            </a:extLst>
          </p:cNvPr>
          <p:cNvSpPr>
            <a:spLocks noGrp="1"/>
          </p:cNvSpPr>
          <p:nvPr>
            <p:ph type="title"/>
          </p:nvPr>
        </p:nvSpPr>
        <p:spPr>
          <a:ln>
            <a:miter lim="800000"/>
            <a:headEnd/>
            <a:tailEnd/>
          </a:ln>
        </p:spPr>
        <p:txBody>
          <a:bodyPr/>
          <a:lstStyle/>
          <a:p>
            <a:pPr eaLnBrk="1" hangingPunct="1">
              <a:defRPr/>
            </a:pPr>
            <a:r>
              <a:rPr lang="en-US" b="1" dirty="0"/>
              <a:t>Colossians 2:1–3 (NASB95) </a:t>
            </a:r>
            <a:endParaRPr lang="en-US" dirty="0"/>
          </a:p>
        </p:txBody>
      </p:sp>
      <p:sp>
        <p:nvSpPr>
          <p:cNvPr id="3" name="Content Placeholder 2">
            <a:extLst>
              <a:ext uri="{FF2B5EF4-FFF2-40B4-BE49-F238E27FC236}">
                <a16:creationId xmlns:a16="http://schemas.microsoft.com/office/drawing/2014/main" id="{A1F2DDBB-5C96-8DBE-6FDD-B232117A2970}"/>
              </a:ext>
            </a:extLst>
          </p:cNvPr>
          <p:cNvSpPr>
            <a:spLocks noGrp="1"/>
          </p:cNvSpPr>
          <p:nvPr>
            <p:ph idx="1"/>
          </p:nvPr>
        </p:nvSpPr>
        <p:spPr>
          <a:ln>
            <a:miter lim="800000"/>
            <a:headEnd/>
            <a:tailEnd/>
          </a:ln>
        </p:spPr>
        <p:txBody>
          <a:bodyPr>
            <a:noAutofit/>
          </a:bodyPr>
          <a:lstStyle/>
          <a:p>
            <a:pPr eaLnBrk="1" hangingPunct="1">
              <a:buFont typeface="Arial" charset="0"/>
              <a:buNone/>
              <a:defRPr/>
            </a:pPr>
            <a:r>
              <a:rPr lang="en-US" sz="4000" dirty="0"/>
              <a:t>and attaining to all the wealth that comes from the full assurance of understanding, resulting in a true knowledge of God’s mystery, that is, Christ Himself, </a:t>
            </a:r>
            <a:r>
              <a:rPr lang="en-US" sz="4000" b="1" dirty="0"/>
              <a:t>3</a:t>
            </a:r>
            <a:r>
              <a:rPr lang="en-US" sz="4000" dirty="0"/>
              <a:t> in whom are hidden all the treasures of wisdom and knowledge.</a:t>
            </a:r>
          </a:p>
        </p:txBody>
      </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48E25-7BD1-0D3E-6C2B-0D7F79605C14}"/>
              </a:ext>
            </a:extLst>
          </p:cNvPr>
          <p:cNvSpPr>
            <a:spLocks noGrp="1"/>
          </p:cNvSpPr>
          <p:nvPr>
            <p:ph type="title"/>
          </p:nvPr>
        </p:nvSpPr>
        <p:spPr>
          <a:ln>
            <a:miter lim="800000"/>
            <a:headEnd/>
            <a:tailEnd/>
          </a:ln>
        </p:spPr>
        <p:txBody>
          <a:bodyPr>
            <a:normAutofit/>
          </a:bodyPr>
          <a:lstStyle/>
          <a:p>
            <a:pPr eaLnBrk="1" hangingPunct="1">
              <a:defRPr/>
            </a:pPr>
            <a:r>
              <a:rPr lang="en-US" dirty="0"/>
              <a:t>Paul is suffering as a soldier in war</a:t>
            </a:r>
          </a:p>
        </p:txBody>
      </p:sp>
      <p:sp>
        <p:nvSpPr>
          <p:cNvPr id="3" name="Content Placeholder 2">
            <a:extLst>
              <a:ext uri="{FF2B5EF4-FFF2-40B4-BE49-F238E27FC236}">
                <a16:creationId xmlns:a16="http://schemas.microsoft.com/office/drawing/2014/main" id="{F7B5A651-520D-4B4F-48EF-E4D7B60F903A}"/>
              </a:ext>
            </a:extLst>
          </p:cNvPr>
          <p:cNvSpPr>
            <a:spLocks noGrp="1"/>
          </p:cNvSpPr>
          <p:nvPr>
            <p:ph idx="1"/>
          </p:nvPr>
        </p:nvSpPr>
        <p:spPr>
          <a:ln>
            <a:miter lim="800000"/>
            <a:headEnd/>
            <a:tailEnd/>
          </a:ln>
        </p:spPr>
        <p:txBody>
          <a:bodyPr>
            <a:normAutofit/>
          </a:bodyPr>
          <a:lstStyle/>
          <a:p>
            <a:pPr eaLnBrk="1" hangingPunct="1">
              <a:buFont typeface="Arial" charset="0"/>
              <a:buChar char="•"/>
              <a:defRPr/>
            </a:pPr>
            <a:r>
              <a:rPr lang="en-US" sz="4000" dirty="0"/>
              <a:t>Not a physical war but a spiritual one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11244-F4AB-C8C3-5C3C-B348D8597108}"/>
              </a:ext>
            </a:extLst>
          </p:cNvPr>
          <p:cNvSpPr>
            <a:spLocks noGrp="1"/>
          </p:cNvSpPr>
          <p:nvPr>
            <p:ph type="title"/>
          </p:nvPr>
        </p:nvSpPr>
        <p:spPr>
          <a:ln>
            <a:miter lim="800000"/>
            <a:headEnd/>
            <a:tailEnd/>
          </a:ln>
        </p:spPr>
        <p:txBody>
          <a:bodyPr>
            <a:normAutofit/>
          </a:bodyPr>
          <a:lstStyle/>
          <a:p>
            <a:pPr eaLnBrk="1" hangingPunct="1">
              <a:defRPr/>
            </a:pPr>
            <a:r>
              <a:rPr lang="en-US" dirty="0"/>
              <a:t>Paul </a:t>
            </a:r>
            <a:r>
              <a:rPr lang="en-US" dirty="0" err="1"/>
              <a:t>isuffering</a:t>
            </a:r>
            <a:r>
              <a:rPr lang="en-US" dirty="0"/>
              <a:t> as a soldier in war</a:t>
            </a:r>
          </a:p>
        </p:txBody>
      </p:sp>
      <p:sp>
        <p:nvSpPr>
          <p:cNvPr id="3" name="Content Placeholder 2">
            <a:extLst>
              <a:ext uri="{FF2B5EF4-FFF2-40B4-BE49-F238E27FC236}">
                <a16:creationId xmlns:a16="http://schemas.microsoft.com/office/drawing/2014/main" id="{2161C70B-1F3C-1291-61B7-F096B1AE99D8}"/>
              </a:ext>
            </a:extLst>
          </p:cNvPr>
          <p:cNvSpPr>
            <a:spLocks noGrp="1"/>
          </p:cNvSpPr>
          <p:nvPr>
            <p:ph idx="1"/>
          </p:nvPr>
        </p:nvSpPr>
        <p:spPr>
          <a:ln>
            <a:miter lim="800000"/>
            <a:headEnd/>
            <a:tailEnd/>
          </a:ln>
        </p:spPr>
        <p:txBody>
          <a:bodyPr>
            <a:normAutofit/>
          </a:bodyPr>
          <a:lstStyle/>
          <a:p>
            <a:pPr eaLnBrk="1" hangingPunct="1">
              <a:buFont typeface="Arial" charset="0"/>
              <a:buChar char="•"/>
              <a:defRPr/>
            </a:pPr>
            <a:r>
              <a:rPr lang="en-US" sz="4000" dirty="0"/>
              <a:t>Not a physical war but a spiritual one</a:t>
            </a:r>
          </a:p>
        </p:txBody>
      </p:sp>
      <p:sp>
        <p:nvSpPr>
          <p:cNvPr id="4" name="TextBox 3">
            <a:extLst>
              <a:ext uri="{FF2B5EF4-FFF2-40B4-BE49-F238E27FC236}">
                <a16:creationId xmlns:a16="http://schemas.microsoft.com/office/drawing/2014/main" id="{161F3BA9-13BC-F758-A0ED-ECE94AA0958E}"/>
              </a:ext>
            </a:extLst>
          </p:cNvPr>
          <p:cNvSpPr txBox="1"/>
          <p:nvPr/>
        </p:nvSpPr>
        <p:spPr>
          <a:xfrm>
            <a:off x="1905000" y="381000"/>
            <a:ext cx="8763000" cy="6247864"/>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defRPr/>
            </a:pPr>
            <a:r>
              <a:rPr lang="en-US" sz="4000" b="1" dirty="0"/>
              <a:t>2 Corinthians 10:3–5 (NASB95) — 3</a:t>
            </a:r>
            <a:r>
              <a:rPr lang="en-US" sz="4000" dirty="0"/>
              <a:t> For though we walk in the flesh, we do not war according to the flesh, </a:t>
            </a:r>
            <a:r>
              <a:rPr lang="en-US" sz="4000" b="1" dirty="0"/>
              <a:t>4</a:t>
            </a:r>
            <a:r>
              <a:rPr lang="en-US" sz="4000" dirty="0"/>
              <a:t> for the weapons of our warfare are not of the flesh, but divinely powerful for the destruction of fortresses. </a:t>
            </a:r>
            <a:r>
              <a:rPr lang="en-US" sz="4000" b="1" dirty="0"/>
              <a:t>5</a:t>
            </a:r>
            <a:r>
              <a:rPr lang="en-US" sz="4000" dirty="0"/>
              <a:t> We are destroying speculations and every lofty thing raised up against the knowledge of God, and we are taking every thought captive to the obedience of Christ,</a:t>
            </a:r>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45A46-5933-39C3-56D6-0BD6E944385A}"/>
              </a:ext>
            </a:extLst>
          </p:cNvPr>
          <p:cNvSpPr>
            <a:spLocks noGrp="1"/>
          </p:cNvSpPr>
          <p:nvPr>
            <p:ph type="title"/>
          </p:nvPr>
        </p:nvSpPr>
        <p:spPr>
          <a:ln>
            <a:miter lim="800000"/>
            <a:headEnd/>
            <a:tailEnd/>
          </a:ln>
        </p:spPr>
        <p:txBody>
          <a:bodyPr>
            <a:normAutofit/>
          </a:bodyPr>
          <a:lstStyle/>
          <a:p>
            <a:pPr eaLnBrk="1" hangingPunct="1">
              <a:defRPr/>
            </a:pPr>
            <a:r>
              <a:rPr lang="en-US" sz="5400" dirty="0"/>
              <a:t>A War of Ideas</a:t>
            </a:r>
          </a:p>
        </p:txBody>
      </p:sp>
      <p:sp>
        <p:nvSpPr>
          <p:cNvPr id="3" name="Content Placeholder 2">
            <a:extLst>
              <a:ext uri="{FF2B5EF4-FFF2-40B4-BE49-F238E27FC236}">
                <a16:creationId xmlns:a16="http://schemas.microsoft.com/office/drawing/2014/main" id="{A65EA29E-62E9-40D0-F646-62409AB9B918}"/>
              </a:ext>
            </a:extLst>
          </p:cNvPr>
          <p:cNvSpPr>
            <a:spLocks noGrp="1"/>
          </p:cNvSpPr>
          <p:nvPr>
            <p:ph idx="1"/>
          </p:nvPr>
        </p:nvSpPr>
        <p:spPr>
          <a:ln>
            <a:miter lim="800000"/>
            <a:headEnd/>
            <a:tailEnd/>
          </a:ln>
        </p:spPr>
        <p:txBody>
          <a:bodyPr>
            <a:normAutofit/>
          </a:bodyPr>
          <a:lstStyle/>
          <a:p>
            <a:pPr>
              <a:buFont typeface="Arial" charset="0"/>
              <a:buChar char="•"/>
              <a:defRPr/>
            </a:pPr>
            <a:r>
              <a:rPr lang="en-US" sz="4800" dirty="0"/>
              <a:t>A physical weapon  vs. spiritual weapon </a:t>
            </a:r>
          </a:p>
          <a:p>
            <a:pPr>
              <a:buFont typeface="Arial" charset="0"/>
              <a:buChar char="•"/>
              <a:defRPr/>
            </a:pPr>
            <a:r>
              <a:rPr lang="en-US" sz="4800" dirty="0"/>
              <a:t>It is in the domain of ideas that the most important human battles are fought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29170-D04D-8693-29BF-50AFB05B5B51}"/>
              </a:ext>
            </a:extLst>
          </p:cNvPr>
          <p:cNvSpPr>
            <a:spLocks noGrp="1"/>
          </p:cNvSpPr>
          <p:nvPr>
            <p:ph type="title"/>
          </p:nvPr>
        </p:nvSpPr>
        <p:spPr>
          <a:xfrm>
            <a:off x="225631" y="228600"/>
            <a:ext cx="11798135" cy="1478570"/>
          </a:xfrm>
          <a:ln>
            <a:miter lim="800000"/>
            <a:headEnd/>
            <a:tailEnd/>
          </a:ln>
        </p:spPr>
        <p:txBody>
          <a:bodyPr>
            <a:normAutofit/>
          </a:bodyPr>
          <a:lstStyle/>
          <a:p>
            <a:pPr eaLnBrk="1" hangingPunct="1">
              <a:defRPr/>
            </a:pPr>
            <a:r>
              <a:rPr lang="en-US" sz="5400" dirty="0"/>
              <a:t>A War of Ideas</a:t>
            </a:r>
          </a:p>
        </p:txBody>
      </p:sp>
      <p:sp>
        <p:nvSpPr>
          <p:cNvPr id="3" name="Content Placeholder 2">
            <a:extLst>
              <a:ext uri="{FF2B5EF4-FFF2-40B4-BE49-F238E27FC236}">
                <a16:creationId xmlns:a16="http://schemas.microsoft.com/office/drawing/2014/main" id="{A4F89008-483D-E5E5-C53C-AA19CDBE1B67}"/>
              </a:ext>
            </a:extLst>
          </p:cNvPr>
          <p:cNvSpPr>
            <a:spLocks noGrp="1"/>
          </p:cNvSpPr>
          <p:nvPr>
            <p:ph idx="1"/>
          </p:nvPr>
        </p:nvSpPr>
        <p:spPr>
          <a:ln>
            <a:miter lim="800000"/>
            <a:headEnd/>
            <a:tailEnd/>
          </a:ln>
        </p:spPr>
        <p:txBody>
          <a:bodyPr>
            <a:normAutofit lnSpcReduction="10000"/>
          </a:bodyPr>
          <a:lstStyle/>
          <a:p>
            <a:pPr marL="0" indent="0">
              <a:buNone/>
            </a:pPr>
            <a:r>
              <a:rPr lang="en-US" sz="4400" b="1" dirty="0"/>
              <a:t>Luke 12:4–5 (NLT) — 4</a:t>
            </a:r>
            <a:r>
              <a:rPr lang="en-US" sz="4400" dirty="0"/>
              <a:t> “Dear friends, don’t be afraid of those who want to kill your body; they cannot do any more to you after that. </a:t>
            </a:r>
            <a:r>
              <a:rPr lang="en-US" sz="4400" b="1" dirty="0"/>
              <a:t>5</a:t>
            </a:r>
            <a:r>
              <a:rPr lang="en-US" sz="4400" dirty="0"/>
              <a:t> But I’ll tell you whom to fear. Fear God, who has the power to kill you and then throw you into hell. Yes, he’s the one to fear. </a:t>
            </a:r>
          </a:p>
          <a:p>
            <a:pPr eaLnBrk="1" hangingPunct="1">
              <a:buFont typeface="Arial" charset="0"/>
              <a:buNone/>
              <a:defRPr/>
            </a:pPr>
            <a:endParaRPr lang="en-US" sz="5400" dirty="0"/>
          </a:p>
        </p:txBody>
      </p:sp>
    </p:spTree>
  </p:cSld>
  <p:clrMapOvr>
    <a:masterClrMapping/>
  </p:clrMapOvr>
  <p:transition>
    <p:wipe dir="r"/>
  </p:transition>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DwellDark">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well">
      <a:majorFont>
        <a:latin typeface="Lao UI"/>
        <a:ea typeface=""/>
        <a:cs typeface=""/>
      </a:majorFont>
      <a:minorFont>
        <a:latin typeface="Lao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ln>
          <a:headEnd/>
          <a:tailEnd/>
        </a:ln>
      </a:spPr>
      <a:bodyPr lIns="90488" tIns="44450" rIns="90488" bIns="44450"/>
      <a:lstStyle>
        <a:defPPr algn="l" eaLnBrk="0" hangingPunct="0">
          <a:lnSpc>
            <a:spcPct val="70000"/>
          </a:lnSpc>
          <a:spcBef>
            <a:spcPct val="5000"/>
          </a:spcBef>
          <a:defRPr b="1" dirty="0">
            <a:effectLst>
              <a:outerShdw blurRad="38100" dist="38100" dir="2700000" algn="tl">
                <a:srgbClr val="000000"/>
              </a:outerShdw>
            </a:effectLst>
            <a:latin typeface="Lao UI" panose="020B0502040204020203" pitchFamily="34" charset="0"/>
            <a:cs typeface="Lao UI" panose="020B0502040204020203" pitchFamily="34" charset="0"/>
          </a:defRPr>
        </a:defPPr>
      </a:lstStyle>
      <a:style>
        <a:lnRef idx="0">
          <a:schemeClr val="dk1"/>
        </a:lnRef>
        <a:fillRef idx="3">
          <a:schemeClr val="dk1"/>
        </a:fillRef>
        <a:effectRef idx="3">
          <a:schemeClr val="dk1"/>
        </a:effectRef>
        <a:fontRef idx="minor">
          <a:schemeClr val="lt1"/>
        </a:fontRef>
      </a:style>
    </a:spDef>
  </a:objectDefaults>
  <a:extraClrSchemeLst/>
  <a:extLst>
    <a:ext uri="{05A4C25C-085E-4340-85A3-A5531E510DB2}">
      <thm15:themeFamily xmlns:thm15="http://schemas.microsoft.com/office/thememl/2012/main" name="dwell best.pptx" id="{1180E361-057B-4911-A815-B3733E25829C}" vid="{0DDB6CB6-53A2-405E-8C44-8398F1314024}"/>
    </a:ext>
  </a:extLst>
</a:theme>
</file>

<file path=ppt/theme/theme2.xml><?xml version="1.0" encoding="utf-8"?>
<a:theme xmlns:a="http://schemas.openxmlformats.org/drawingml/2006/main" name="Dwell-Theme">
  <a:themeElements>
    <a:clrScheme name="Dwell">
      <a:dk1>
        <a:sysClr val="windowText" lastClr="000000"/>
      </a:dk1>
      <a:lt1>
        <a:sysClr val="window" lastClr="FFFFFF"/>
      </a:lt1>
      <a:dk2>
        <a:srgbClr val="03272D"/>
      </a:dk2>
      <a:lt2>
        <a:srgbClr val="FFFFFF"/>
      </a:lt2>
      <a:accent1>
        <a:srgbClr val="72DB2B"/>
      </a:accent1>
      <a:accent2>
        <a:srgbClr val="07841B"/>
      </a:accent2>
      <a:accent3>
        <a:srgbClr val="515E61"/>
      </a:accent3>
      <a:accent4>
        <a:srgbClr val="FFFFFF"/>
      </a:accent4>
      <a:accent5>
        <a:srgbClr val="72DB2B"/>
      </a:accent5>
      <a:accent6>
        <a:srgbClr val="07841B"/>
      </a:accent6>
      <a:hlink>
        <a:srgbClr val="72DB2B"/>
      </a:hlink>
      <a:folHlink>
        <a:srgbClr val="07841B"/>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new dwell.potx" id="{8A96B63A-8E18-4EFD-A8EA-3DF58B5B819D}" vid="{E3FF578F-C8CA-49D9-9AE1-32F0078E233A}"/>
    </a:ext>
  </a:extLst>
</a:theme>
</file>

<file path=ppt/theme/theme3.xml><?xml version="1.0" encoding="utf-8"?>
<a:theme xmlns:a="http://schemas.openxmlformats.org/drawingml/2006/main" name="Dwell-Light-Theme">
  <a:themeElements>
    <a:clrScheme name="Dwell">
      <a:dk1>
        <a:sysClr val="windowText" lastClr="000000"/>
      </a:dk1>
      <a:lt1>
        <a:sysClr val="window" lastClr="FFFFFF"/>
      </a:lt1>
      <a:dk2>
        <a:srgbClr val="03272D"/>
      </a:dk2>
      <a:lt2>
        <a:srgbClr val="FFFFFF"/>
      </a:lt2>
      <a:accent1>
        <a:srgbClr val="72DB2B"/>
      </a:accent1>
      <a:accent2>
        <a:srgbClr val="07841B"/>
      </a:accent2>
      <a:accent3>
        <a:srgbClr val="515E61"/>
      </a:accent3>
      <a:accent4>
        <a:srgbClr val="FFFFFF"/>
      </a:accent4>
      <a:accent5>
        <a:srgbClr val="72DB2B"/>
      </a:accent5>
      <a:accent6>
        <a:srgbClr val="07841B"/>
      </a:accent6>
      <a:hlink>
        <a:srgbClr val="72DB2B"/>
      </a:hlink>
      <a:folHlink>
        <a:srgbClr val="07841B"/>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new dwell.potx" id="{8A96B63A-8E18-4EFD-A8EA-3DF58B5B819D}" vid="{80E3CF16-4259-4D38-946D-3E9B025F2D98}"/>
    </a:ext>
  </a:extLst>
</a:theme>
</file>

<file path=docProps/app.xml><?xml version="1.0" encoding="utf-8"?>
<Properties xmlns="http://schemas.openxmlformats.org/officeDocument/2006/extended-properties" xmlns:vt="http://schemas.openxmlformats.org/officeDocument/2006/docPropsVTypes">
  <Template>dwell best</Template>
  <TotalTime>1865</TotalTime>
  <Words>1627</Words>
  <Application>Microsoft Office PowerPoint</Application>
  <PresentationFormat>Widescreen</PresentationFormat>
  <Paragraphs>131</Paragraphs>
  <Slides>33</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33</vt:i4>
      </vt:variant>
    </vt:vector>
  </HeadingPairs>
  <TitlesOfParts>
    <vt:vector size="39" baseType="lpstr">
      <vt:lpstr>Arial</vt:lpstr>
      <vt:lpstr>Lao UI</vt:lpstr>
      <vt:lpstr>Tw Cen MT</vt:lpstr>
      <vt:lpstr>DwellDark</vt:lpstr>
      <vt:lpstr>Dwell-Theme</vt:lpstr>
      <vt:lpstr>Dwell-Light-Theme</vt:lpstr>
      <vt:lpstr>Colossians 2:1-8</vt:lpstr>
      <vt:lpstr>Earlier in Colossians</vt:lpstr>
      <vt:lpstr>Why would love make us suffer?</vt:lpstr>
      <vt:lpstr>Colossians 2:1–3 (NASB95) </vt:lpstr>
      <vt:lpstr>Colossians 2:1–3 (NASB95) </vt:lpstr>
      <vt:lpstr>Paul is suffering as a soldier in war</vt:lpstr>
      <vt:lpstr>Paul isuffering as a soldier in war</vt:lpstr>
      <vt:lpstr>A War of Ideas</vt:lpstr>
      <vt:lpstr>A War of Ideas</vt:lpstr>
      <vt:lpstr>A War of Ideas</vt:lpstr>
      <vt:lpstr>Colossians 2:4–5 (NASB95) </vt:lpstr>
      <vt:lpstr>There are a LOT of ideas competing for your faith</vt:lpstr>
      <vt:lpstr>There are a LOT of ideas competing for your faith</vt:lpstr>
      <vt:lpstr>Don’t be deluded?</vt:lpstr>
      <vt:lpstr>Don’t be deluded?</vt:lpstr>
      <vt:lpstr>Don’t be deluded?</vt:lpstr>
      <vt:lpstr>Screwtape Letters</vt:lpstr>
      <vt:lpstr>Screwtape Letters</vt:lpstr>
      <vt:lpstr>Acts 4:11–12 (NASB95) </vt:lpstr>
      <vt:lpstr>The Abundant Life</vt:lpstr>
      <vt:lpstr>How do I avoid capture?</vt:lpstr>
      <vt:lpstr>How do I avoid capture?</vt:lpstr>
      <vt:lpstr>Two extremes</vt:lpstr>
      <vt:lpstr>Two extremes</vt:lpstr>
      <vt:lpstr>How do I avoid capture?</vt:lpstr>
      <vt:lpstr>How do I avoid capture?</vt:lpstr>
      <vt:lpstr>How do I avoid capture?</vt:lpstr>
      <vt:lpstr>How do I avoid capture?</vt:lpstr>
      <vt:lpstr>Be culturally connected not captured</vt:lpstr>
      <vt:lpstr>How do I avoid capture?</vt:lpstr>
      <vt:lpstr>How do I avoid capture?</vt:lpstr>
      <vt:lpstr>How do I avoid capture?</vt:lpstr>
      <vt:lpstr>How do I avoid capture?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Colossians 1:24-29</dc:title>
  <dc:creator>Loweryr</dc:creator>
  <cp:lastModifiedBy>DoddH</cp:lastModifiedBy>
  <cp:revision>27</cp:revision>
  <dcterms:created xsi:type="dcterms:W3CDTF">2014-03-22T15:16:13Z</dcterms:created>
  <dcterms:modified xsi:type="dcterms:W3CDTF">2025-08-11T02:50:39Z</dcterms:modified>
</cp:coreProperties>
</file>