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108"/>
  </p:notesMasterIdLst>
  <p:handoutMasterIdLst>
    <p:handoutMasterId r:id="rId109"/>
  </p:handoutMasterIdLst>
  <p:sldIdLst>
    <p:sldId id="257" r:id="rId2"/>
    <p:sldId id="752" r:id="rId3"/>
    <p:sldId id="754" r:id="rId4"/>
    <p:sldId id="854" r:id="rId5"/>
    <p:sldId id="755" r:id="rId6"/>
    <p:sldId id="756" r:id="rId7"/>
    <p:sldId id="808" r:id="rId8"/>
    <p:sldId id="759" r:id="rId9"/>
    <p:sldId id="855" r:id="rId10"/>
    <p:sldId id="764" r:id="rId11"/>
    <p:sldId id="784" r:id="rId12"/>
    <p:sldId id="942" r:id="rId13"/>
    <p:sldId id="809" r:id="rId14"/>
    <p:sldId id="838" r:id="rId15"/>
    <p:sldId id="837" r:id="rId16"/>
    <p:sldId id="856" r:id="rId17"/>
    <p:sldId id="894" r:id="rId18"/>
    <p:sldId id="895" r:id="rId19"/>
    <p:sldId id="931" r:id="rId20"/>
    <p:sldId id="909" r:id="rId21"/>
    <p:sldId id="943" r:id="rId22"/>
    <p:sldId id="892" r:id="rId23"/>
    <p:sldId id="940" r:id="rId24"/>
    <p:sldId id="941" r:id="rId25"/>
    <p:sldId id="910" r:id="rId26"/>
    <p:sldId id="912" r:id="rId27"/>
    <p:sldId id="913" r:id="rId28"/>
    <p:sldId id="914" r:id="rId29"/>
    <p:sldId id="862" r:id="rId30"/>
    <p:sldId id="915" r:id="rId31"/>
    <p:sldId id="882" r:id="rId32"/>
    <p:sldId id="883" r:id="rId33"/>
    <p:sldId id="884" r:id="rId34"/>
    <p:sldId id="885" r:id="rId35"/>
    <p:sldId id="871" r:id="rId36"/>
    <p:sldId id="932" r:id="rId37"/>
    <p:sldId id="873" r:id="rId38"/>
    <p:sldId id="875" r:id="rId39"/>
    <p:sldId id="946" r:id="rId40"/>
    <p:sldId id="874" r:id="rId41"/>
    <p:sldId id="876" r:id="rId42"/>
    <p:sldId id="877" r:id="rId43"/>
    <p:sldId id="878" r:id="rId44"/>
    <p:sldId id="879" r:id="rId45"/>
    <p:sldId id="880" r:id="rId46"/>
    <p:sldId id="916" r:id="rId47"/>
    <p:sldId id="872" r:id="rId48"/>
    <p:sldId id="887" r:id="rId49"/>
    <p:sldId id="918" r:id="rId50"/>
    <p:sldId id="737" r:id="rId51"/>
    <p:sldId id="776" r:id="rId52"/>
    <p:sldId id="933" r:id="rId53"/>
    <p:sldId id="739" r:id="rId54"/>
    <p:sldId id="773" r:id="rId55"/>
    <p:sldId id="857" r:id="rId56"/>
    <p:sldId id="811" r:id="rId57"/>
    <p:sldId id="740" r:id="rId58"/>
    <p:sldId id="906" r:id="rId59"/>
    <p:sldId id="907" r:id="rId60"/>
    <p:sldId id="785" r:id="rId61"/>
    <p:sldId id="788" r:id="rId62"/>
    <p:sldId id="858" r:id="rId63"/>
    <p:sldId id="919" r:id="rId64"/>
    <p:sldId id="742" r:id="rId65"/>
    <p:sldId id="828" r:id="rId66"/>
    <p:sldId id="829" r:id="rId67"/>
    <p:sldId id="830" r:id="rId68"/>
    <p:sldId id="831" r:id="rId69"/>
    <p:sldId id="833" r:id="rId70"/>
    <p:sldId id="888" r:id="rId71"/>
    <p:sldId id="901" r:id="rId72"/>
    <p:sldId id="902" r:id="rId73"/>
    <p:sldId id="945" r:id="rId74"/>
    <p:sldId id="935" r:id="rId75"/>
    <p:sldId id="745" r:id="rId76"/>
    <p:sldId id="903" r:id="rId77"/>
    <p:sldId id="816" r:id="rId78"/>
    <p:sldId id="920" r:id="rId79"/>
    <p:sldId id="921" r:id="rId80"/>
    <p:sldId id="732" r:id="rId81"/>
    <p:sldId id="796" r:id="rId82"/>
    <p:sldId id="900" r:id="rId83"/>
    <p:sldId id="889" r:id="rId84"/>
    <p:sldId id="922" r:id="rId85"/>
    <p:sldId id="797" r:id="rId86"/>
    <p:sldId id="817" r:id="rId87"/>
    <p:sldId id="904" r:id="rId88"/>
    <p:sldId id="818" r:id="rId89"/>
    <p:sldId id="936" r:id="rId90"/>
    <p:sldId id="798" r:id="rId91"/>
    <p:sldId id="923" r:id="rId92"/>
    <p:sldId id="905" r:id="rId93"/>
    <p:sldId id="890" r:id="rId94"/>
    <p:sldId id="924" r:id="rId95"/>
    <p:sldId id="747" r:id="rId96"/>
    <p:sldId id="927" r:id="rId97"/>
    <p:sldId id="748" r:id="rId98"/>
    <p:sldId id="929" r:id="rId99"/>
    <p:sldId id="930" r:id="rId100"/>
    <p:sldId id="937" r:id="rId101"/>
    <p:sldId id="938" r:id="rId102"/>
    <p:sldId id="799" r:id="rId103"/>
    <p:sldId id="819" r:id="rId104"/>
    <p:sldId id="834" r:id="rId105"/>
    <p:sldId id="939" r:id="rId106"/>
    <p:sldId id="273" r:id="rId107"/>
  </p:sldIdLst>
  <p:sldSz cx="9144000" cy="6858000" type="letter"/>
  <p:notesSz cx="6858000" cy="9144000"/>
  <p:kinsoku lang="ja-JP" invalStChars="" invalEndChars=""/>
  <p:defaultTextStyle>
    <a:defPPr>
      <a:defRPr lang="en-US"/>
    </a:defPPr>
    <a:lvl1pPr algn="ctr" rtl="0" eaLnBrk="0" fontAlgn="base" hangingPunct="0">
      <a:spcBef>
        <a:spcPct val="0"/>
      </a:spcBef>
      <a:spcAft>
        <a:spcPct val="0"/>
      </a:spcAft>
      <a:defRPr sz="1600" b="1" kern="1200">
        <a:solidFill>
          <a:schemeClr val="tx1"/>
        </a:solidFill>
        <a:latin typeface="Times New Roman" panose="02020603050405020304" pitchFamily="18" charset="0"/>
        <a:ea typeface="+mn-ea"/>
        <a:cs typeface="+mn-cs"/>
      </a:defRPr>
    </a:lvl1pPr>
    <a:lvl2pPr marL="457200" algn="ctr" rtl="0" eaLnBrk="0" fontAlgn="base" hangingPunct="0">
      <a:spcBef>
        <a:spcPct val="0"/>
      </a:spcBef>
      <a:spcAft>
        <a:spcPct val="0"/>
      </a:spcAft>
      <a:defRPr sz="1600" b="1" kern="1200">
        <a:solidFill>
          <a:schemeClr val="tx1"/>
        </a:solidFill>
        <a:latin typeface="Times New Roman" panose="02020603050405020304" pitchFamily="18" charset="0"/>
        <a:ea typeface="+mn-ea"/>
        <a:cs typeface="+mn-cs"/>
      </a:defRPr>
    </a:lvl2pPr>
    <a:lvl3pPr marL="914400" algn="ctr" rtl="0" eaLnBrk="0" fontAlgn="base" hangingPunct="0">
      <a:spcBef>
        <a:spcPct val="0"/>
      </a:spcBef>
      <a:spcAft>
        <a:spcPct val="0"/>
      </a:spcAft>
      <a:defRPr sz="1600" b="1" kern="1200">
        <a:solidFill>
          <a:schemeClr val="tx1"/>
        </a:solidFill>
        <a:latin typeface="Times New Roman" panose="02020603050405020304" pitchFamily="18" charset="0"/>
        <a:ea typeface="+mn-ea"/>
        <a:cs typeface="+mn-cs"/>
      </a:defRPr>
    </a:lvl3pPr>
    <a:lvl4pPr marL="1371600" algn="ctr" rtl="0" eaLnBrk="0" fontAlgn="base" hangingPunct="0">
      <a:spcBef>
        <a:spcPct val="0"/>
      </a:spcBef>
      <a:spcAft>
        <a:spcPct val="0"/>
      </a:spcAft>
      <a:defRPr sz="1600" b="1" kern="1200">
        <a:solidFill>
          <a:schemeClr val="tx1"/>
        </a:solidFill>
        <a:latin typeface="Times New Roman" panose="02020603050405020304" pitchFamily="18" charset="0"/>
        <a:ea typeface="+mn-ea"/>
        <a:cs typeface="+mn-cs"/>
      </a:defRPr>
    </a:lvl4pPr>
    <a:lvl5pPr marL="1828800" algn="ctr" rtl="0" eaLnBrk="0" fontAlgn="base" hangingPunct="0">
      <a:spcBef>
        <a:spcPct val="0"/>
      </a:spcBef>
      <a:spcAft>
        <a:spcPct val="0"/>
      </a:spcAft>
      <a:defRPr sz="1600" b="1" kern="1200">
        <a:solidFill>
          <a:schemeClr val="tx1"/>
        </a:solidFill>
        <a:latin typeface="Times New Roman" panose="02020603050405020304" pitchFamily="18" charset="0"/>
        <a:ea typeface="+mn-ea"/>
        <a:cs typeface="+mn-cs"/>
      </a:defRPr>
    </a:lvl5pPr>
    <a:lvl6pPr marL="2286000" algn="l" defTabSz="914400" rtl="0" eaLnBrk="1" latinLnBrk="0" hangingPunct="1">
      <a:defRPr sz="1600" b="1" kern="1200">
        <a:solidFill>
          <a:schemeClr val="tx1"/>
        </a:solidFill>
        <a:latin typeface="Times New Roman" panose="02020603050405020304" pitchFamily="18" charset="0"/>
        <a:ea typeface="+mn-ea"/>
        <a:cs typeface="+mn-cs"/>
      </a:defRPr>
    </a:lvl6pPr>
    <a:lvl7pPr marL="2743200" algn="l" defTabSz="914400" rtl="0" eaLnBrk="1" latinLnBrk="0" hangingPunct="1">
      <a:defRPr sz="1600" b="1" kern="1200">
        <a:solidFill>
          <a:schemeClr val="tx1"/>
        </a:solidFill>
        <a:latin typeface="Times New Roman" panose="02020603050405020304" pitchFamily="18" charset="0"/>
        <a:ea typeface="+mn-ea"/>
        <a:cs typeface="+mn-cs"/>
      </a:defRPr>
    </a:lvl7pPr>
    <a:lvl8pPr marL="3200400" algn="l" defTabSz="914400" rtl="0" eaLnBrk="1" latinLnBrk="0" hangingPunct="1">
      <a:defRPr sz="1600" b="1" kern="1200">
        <a:solidFill>
          <a:schemeClr val="tx1"/>
        </a:solidFill>
        <a:latin typeface="Times New Roman" panose="02020603050405020304" pitchFamily="18" charset="0"/>
        <a:ea typeface="+mn-ea"/>
        <a:cs typeface="+mn-cs"/>
      </a:defRPr>
    </a:lvl8pPr>
    <a:lvl9pPr marL="3657600" algn="l" defTabSz="914400" rtl="0" eaLnBrk="1" latinLnBrk="0" hangingPunct="1">
      <a:defRPr sz="16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C7E1E"/>
    <a:srgbClr val="CEF1F8"/>
    <a:srgbClr val="000000"/>
    <a:srgbClr val="0000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968" autoAdjust="0"/>
    <p:restoredTop sz="94660"/>
  </p:normalViewPr>
  <p:slideViewPr>
    <p:cSldViewPr>
      <p:cViewPr varScale="1">
        <p:scale>
          <a:sx n="74" d="100"/>
          <a:sy n="74" d="100"/>
        </p:scale>
        <p:origin x="396" y="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notesMaster" Target="notesMasters/notesMaster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handoutMaster" Target="handoutMasters/handout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D5CCEEF3-B2E6-427E-84ED-11458E2CB956}"/>
              </a:ext>
            </a:extLst>
          </p:cNvPr>
          <p:cNvSpPr>
            <a:spLocks noChangeArrowheads="1"/>
          </p:cNvSpPr>
          <p:nvPr/>
        </p:nvSpPr>
        <p:spPr bwMode="auto">
          <a:xfrm>
            <a:off x="3051175" y="8704263"/>
            <a:ext cx="757238" cy="254000"/>
          </a:xfrm>
          <a:prstGeom prst="rect">
            <a:avLst/>
          </a:prstGeom>
          <a:noFill/>
          <a:ln w="12699">
            <a:noFill/>
            <a:miter lim="800000"/>
            <a:headEnd/>
            <a:tailEnd/>
          </a:ln>
          <a:effectLst/>
        </p:spPr>
        <p:txBody>
          <a:bodyPr wrap="none" lIns="87312" tIns="44450" rIns="87312" bIns="44450">
            <a:spAutoFit/>
          </a:bodyPr>
          <a:lstStyle>
            <a:lvl1pPr defTabSz="868363">
              <a:defRPr sz="1600" b="1">
                <a:solidFill>
                  <a:schemeClr val="tx1"/>
                </a:solidFill>
                <a:latin typeface="Times New Roman" panose="02020603050405020304" pitchFamily="18" charset="0"/>
              </a:defRPr>
            </a:lvl1pPr>
            <a:lvl2pPr marL="742950" indent="-285750" defTabSz="868363">
              <a:defRPr sz="1600" b="1">
                <a:solidFill>
                  <a:schemeClr val="tx1"/>
                </a:solidFill>
                <a:latin typeface="Times New Roman" panose="02020603050405020304" pitchFamily="18" charset="0"/>
              </a:defRPr>
            </a:lvl2pPr>
            <a:lvl3pPr marL="1143000" indent="-228600" defTabSz="868363">
              <a:defRPr sz="1600" b="1">
                <a:solidFill>
                  <a:schemeClr val="tx1"/>
                </a:solidFill>
                <a:latin typeface="Times New Roman" panose="02020603050405020304" pitchFamily="18" charset="0"/>
              </a:defRPr>
            </a:lvl3pPr>
            <a:lvl4pPr marL="1600200" indent="-228600" defTabSz="868363">
              <a:defRPr sz="1600" b="1">
                <a:solidFill>
                  <a:schemeClr val="tx1"/>
                </a:solidFill>
                <a:latin typeface="Times New Roman" panose="02020603050405020304" pitchFamily="18" charset="0"/>
              </a:defRPr>
            </a:lvl4pPr>
            <a:lvl5pPr marL="2057400" indent="-228600" defTabSz="868363">
              <a:defRPr sz="1600" b="1">
                <a:solidFill>
                  <a:schemeClr val="tx1"/>
                </a:solidFill>
                <a:latin typeface="Times New Roman" panose="02020603050405020304" pitchFamily="18" charset="0"/>
              </a:defRPr>
            </a:lvl5pPr>
            <a:lvl6pPr marL="2514600" indent="-228600" algn="ctr" defTabSz="868363" eaLnBrk="0" fontAlgn="base" hangingPunct="0">
              <a:spcBef>
                <a:spcPct val="0"/>
              </a:spcBef>
              <a:spcAft>
                <a:spcPct val="0"/>
              </a:spcAft>
              <a:defRPr sz="1600" b="1">
                <a:solidFill>
                  <a:schemeClr val="tx1"/>
                </a:solidFill>
                <a:latin typeface="Times New Roman" panose="02020603050405020304" pitchFamily="18" charset="0"/>
              </a:defRPr>
            </a:lvl6pPr>
            <a:lvl7pPr marL="2971800" indent="-228600" algn="ctr" defTabSz="868363" eaLnBrk="0" fontAlgn="base" hangingPunct="0">
              <a:spcBef>
                <a:spcPct val="0"/>
              </a:spcBef>
              <a:spcAft>
                <a:spcPct val="0"/>
              </a:spcAft>
              <a:defRPr sz="1600" b="1">
                <a:solidFill>
                  <a:schemeClr val="tx1"/>
                </a:solidFill>
                <a:latin typeface="Times New Roman" panose="02020603050405020304" pitchFamily="18" charset="0"/>
              </a:defRPr>
            </a:lvl7pPr>
            <a:lvl8pPr marL="3429000" indent="-228600" algn="ctr" defTabSz="868363" eaLnBrk="0" fontAlgn="base" hangingPunct="0">
              <a:spcBef>
                <a:spcPct val="0"/>
              </a:spcBef>
              <a:spcAft>
                <a:spcPct val="0"/>
              </a:spcAft>
              <a:defRPr sz="1600" b="1">
                <a:solidFill>
                  <a:schemeClr val="tx1"/>
                </a:solidFill>
                <a:latin typeface="Times New Roman" panose="02020603050405020304" pitchFamily="18" charset="0"/>
              </a:defRPr>
            </a:lvl8pPr>
            <a:lvl9pPr marL="3886200" indent="-228600" algn="ctr" defTabSz="868363" eaLnBrk="0" fontAlgn="base" hangingPunct="0">
              <a:spcBef>
                <a:spcPct val="0"/>
              </a:spcBef>
              <a:spcAft>
                <a:spcPct val="0"/>
              </a:spcAft>
              <a:defRPr sz="1600" b="1">
                <a:solidFill>
                  <a:schemeClr val="tx1"/>
                </a:solidFill>
                <a:latin typeface="Times New Roman" panose="02020603050405020304" pitchFamily="18" charset="0"/>
              </a:defRPr>
            </a:lvl9pPr>
          </a:lstStyle>
          <a:p>
            <a:pPr>
              <a:lnSpc>
                <a:spcPct val="90000"/>
              </a:lnSpc>
            </a:pPr>
            <a:r>
              <a:rPr lang="en-US" altLang="en-US" sz="1200" b="0">
                <a:latin typeface="Arial" panose="020B0604020202020204" pitchFamily="34" charset="0"/>
              </a:rPr>
              <a:t>Page </a:t>
            </a:r>
            <a:fld id="{0B087F95-924E-43FA-A661-159C689ED330}" type="slidenum">
              <a:rPr lang="en-US" altLang="en-US" sz="1200" b="0">
                <a:latin typeface="Arial" panose="020B0604020202020204" pitchFamily="34" charset="0"/>
              </a:rPr>
              <a:pPr>
                <a:lnSpc>
                  <a:spcPct val="90000"/>
                </a:lnSpc>
              </a:pPr>
              <a:t>‹#›</a:t>
            </a:fld>
            <a:endParaRPr lang="en-US" altLang="en-US" sz="1200" b="0">
              <a:latin typeface="Arial" panose="020B0604020202020204"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3285527-6468-4FEF-849E-82EEA6AAB11E}"/>
              </a:ext>
            </a:extLst>
          </p:cNvPr>
          <p:cNvSpPr>
            <a:spLocks noChangeArrowheads="1"/>
          </p:cNvSpPr>
          <p:nvPr/>
        </p:nvSpPr>
        <p:spPr bwMode="auto">
          <a:xfrm>
            <a:off x="3051175" y="8704263"/>
            <a:ext cx="757238" cy="254000"/>
          </a:xfrm>
          <a:prstGeom prst="rect">
            <a:avLst/>
          </a:prstGeom>
          <a:noFill/>
          <a:ln w="12699">
            <a:noFill/>
            <a:miter lim="800000"/>
            <a:headEnd/>
            <a:tailEnd/>
          </a:ln>
          <a:effectLst/>
        </p:spPr>
        <p:txBody>
          <a:bodyPr wrap="none" lIns="87312" tIns="44450" rIns="87312" bIns="44450">
            <a:spAutoFit/>
          </a:bodyPr>
          <a:lstStyle>
            <a:lvl1pPr defTabSz="868363">
              <a:defRPr sz="1600" b="1">
                <a:solidFill>
                  <a:schemeClr val="tx1"/>
                </a:solidFill>
                <a:latin typeface="Times New Roman" panose="02020603050405020304" pitchFamily="18" charset="0"/>
              </a:defRPr>
            </a:lvl1pPr>
            <a:lvl2pPr marL="742950" indent="-285750" defTabSz="868363">
              <a:defRPr sz="1600" b="1">
                <a:solidFill>
                  <a:schemeClr val="tx1"/>
                </a:solidFill>
                <a:latin typeface="Times New Roman" panose="02020603050405020304" pitchFamily="18" charset="0"/>
              </a:defRPr>
            </a:lvl2pPr>
            <a:lvl3pPr marL="1143000" indent="-228600" defTabSz="868363">
              <a:defRPr sz="1600" b="1">
                <a:solidFill>
                  <a:schemeClr val="tx1"/>
                </a:solidFill>
                <a:latin typeface="Times New Roman" panose="02020603050405020304" pitchFamily="18" charset="0"/>
              </a:defRPr>
            </a:lvl3pPr>
            <a:lvl4pPr marL="1600200" indent="-228600" defTabSz="868363">
              <a:defRPr sz="1600" b="1">
                <a:solidFill>
                  <a:schemeClr val="tx1"/>
                </a:solidFill>
                <a:latin typeface="Times New Roman" panose="02020603050405020304" pitchFamily="18" charset="0"/>
              </a:defRPr>
            </a:lvl4pPr>
            <a:lvl5pPr marL="2057400" indent="-228600" defTabSz="868363">
              <a:defRPr sz="1600" b="1">
                <a:solidFill>
                  <a:schemeClr val="tx1"/>
                </a:solidFill>
                <a:latin typeface="Times New Roman" panose="02020603050405020304" pitchFamily="18" charset="0"/>
              </a:defRPr>
            </a:lvl5pPr>
            <a:lvl6pPr marL="2514600" indent="-228600" algn="ctr" defTabSz="868363" eaLnBrk="0" fontAlgn="base" hangingPunct="0">
              <a:spcBef>
                <a:spcPct val="0"/>
              </a:spcBef>
              <a:spcAft>
                <a:spcPct val="0"/>
              </a:spcAft>
              <a:defRPr sz="1600" b="1">
                <a:solidFill>
                  <a:schemeClr val="tx1"/>
                </a:solidFill>
                <a:latin typeface="Times New Roman" panose="02020603050405020304" pitchFamily="18" charset="0"/>
              </a:defRPr>
            </a:lvl6pPr>
            <a:lvl7pPr marL="2971800" indent="-228600" algn="ctr" defTabSz="868363" eaLnBrk="0" fontAlgn="base" hangingPunct="0">
              <a:spcBef>
                <a:spcPct val="0"/>
              </a:spcBef>
              <a:spcAft>
                <a:spcPct val="0"/>
              </a:spcAft>
              <a:defRPr sz="1600" b="1">
                <a:solidFill>
                  <a:schemeClr val="tx1"/>
                </a:solidFill>
                <a:latin typeface="Times New Roman" panose="02020603050405020304" pitchFamily="18" charset="0"/>
              </a:defRPr>
            </a:lvl7pPr>
            <a:lvl8pPr marL="3429000" indent="-228600" algn="ctr" defTabSz="868363" eaLnBrk="0" fontAlgn="base" hangingPunct="0">
              <a:spcBef>
                <a:spcPct val="0"/>
              </a:spcBef>
              <a:spcAft>
                <a:spcPct val="0"/>
              </a:spcAft>
              <a:defRPr sz="1600" b="1">
                <a:solidFill>
                  <a:schemeClr val="tx1"/>
                </a:solidFill>
                <a:latin typeface="Times New Roman" panose="02020603050405020304" pitchFamily="18" charset="0"/>
              </a:defRPr>
            </a:lvl8pPr>
            <a:lvl9pPr marL="3886200" indent="-228600" algn="ctr" defTabSz="868363" eaLnBrk="0" fontAlgn="base" hangingPunct="0">
              <a:spcBef>
                <a:spcPct val="0"/>
              </a:spcBef>
              <a:spcAft>
                <a:spcPct val="0"/>
              </a:spcAft>
              <a:defRPr sz="1600" b="1">
                <a:solidFill>
                  <a:schemeClr val="tx1"/>
                </a:solidFill>
                <a:latin typeface="Times New Roman" panose="02020603050405020304" pitchFamily="18" charset="0"/>
              </a:defRPr>
            </a:lvl9pPr>
          </a:lstStyle>
          <a:p>
            <a:pPr>
              <a:lnSpc>
                <a:spcPct val="90000"/>
              </a:lnSpc>
            </a:pPr>
            <a:r>
              <a:rPr lang="en-US" altLang="en-US" sz="1200" b="0">
                <a:latin typeface="Arial" panose="020B0604020202020204" pitchFamily="34" charset="0"/>
              </a:rPr>
              <a:t>Page </a:t>
            </a:r>
            <a:fld id="{184935CB-AFB2-408E-A0C6-7C2FE60181EB}" type="slidenum">
              <a:rPr lang="en-US" altLang="en-US" sz="1200" b="0">
                <a:latin typeface="Arial" panose="020B0604020202020204" pitchFamily="34" charset="0"/>
              </a:rPr>
              <a:pPr>
                <a:lnSpc>
                  <a:spcPct val="90000"/>
                </a:lnSpc>
              </a:pPr>
              <a:t>‹#›</a:t>
            </a:fld>
            <a:endParaRPr lang="en-US" altLang="en-US" sz="1200" b="0">
              <a:latin typeface="Arial" panose="020B0604020202020204" pitchFamily="34" charset="0"/>
            </a:endParaRPr>
          </a:p>
        </p:txBody>
      </p:sp>
      <p:sp>
        <p:nvSpPr>
          <p:cNvPr id="86019" name="Rectangle 3">
            <a:extLst>
              <a:ext uri="{FF2B5EF4-FFF2-40B4-BE49-F238E27FC236}">
                <a16:creationId xmlns:a16="http://schemas.microsoft.com/office/drawing/2014/main" id="{EAF4F00E-E2C4-4B3B-97DE-B54D66F1F1CF}"/>
              </a:ext>
            </a:extLst>
          </p:cNvPr>
          <p:cNvSpPr>
            <a:spLocks noGrp="1" noRot="1" noChangeAspect="1" noChangeArrowheads="1" noTextEdit="1"/>
          </p:cNvSpPr>
          <p:nvPr>
            <p:ph type="sldImg" idx="2"/>
          </p:nvPr>
        </p:nvSpPr>
        <p:spPr bwMode="auto">
          <a:xfrm>
            <a:off x="1149350" y="692150"/>
            <a:ext cx="4559300" cy="3416300"/>
          </a:xfrm>
          <a:prstGeom prst="rect">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2" name="Rectangle 4">
            <a:extLst>
              <a:ext uri="{FF2B5EF4-FFF2-40B4-BE49-F238E27FC236}">
                <a16:creationId xmlns:a16="http://schemas.microsoft.com/office/drawing/2014/main" id="{5D4BF067-7D2B-4F2B-BBEB-37896186C550}"/>
              </a:ext>
            </a:extLst>
          </p:cNvPr>
          <p:cNvSpPr>
            <a:spLocks noGrp="1" noChangeArrowheads="1"/>
          </p:cNvSpPr>
          <p:nvPr>
            <p:ph type="body" sz="quarter" idx="3"/>
          </p:nvPr>
        </p:nvSpPr>
        <p:spPr bwMode="auto">
          <a:xfrm>
            <a:off x="914400" y="4343400"/>
            <a:ext cx="5029200" cy="4114800"/>
          </a:xfrm>
          <a:prstGeom prst="rect">
            <a:avLst/>
          </a:prstGeom>
          <a:noFill/>
          <a:ln w="12699">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E2975646-7530-4A1B-92F9-A18968C0FA8F}"/>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87043" name="Rectangle 3">
            <a:extLst>
              <a:ext uri="{FF2B5EF4-FFF2-40B4-BE49-F238E27FC236}">
                <a16:creationId xmlns:a16="http://schemas.microsoft.com/office/drawing/2014/main" id="{F278DC6E-3A79-45C3-B3F4-D6847C8AB1D2}"/>
              </a:ext>
            </a:extLst>
          </p:cNvPr>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FEB0DCD9-FB11-4AD2-A802-EB369BFD4F2D}"/>
              </a:ext>
            </a:extLst>
          </p:cNvPr>
          <p:cNvSpPr>
            <a:spLocks noGrp="1" noRot="1" noChangeAspect="1" noTextEdit="1"/>
          </p:cNvSpPr>
          <p:nvPr>
            <p:ph type="sldImg"/>
          </p:nvPr>
        </p:nvSpPr>
        <p:spPr>
          <a:xfrm>
            <a:off x="1150938" y="692150"/>
            <a:ext cx="4556125" cy="3416300"/>
          </a:xfrm>
          <a:ln/>
        </p:spPr>
      </p:sp>
      <p:sp>
        <p:nvSpPr>
          <p:cNvPr id="101379" name="Notes Placeholder 2">
            <a:extLst>
              <a:ext uri="{FF2B5EF4-FFF2-40B4-BE49-F238E27FC236}">
                <a16:creationId xmlns:a16="http://schemas.microsoft.com/office/drawing/2014/main" id="{7D623EC4-BD7E-41B8-A02D-BE2168E0BAC5}"/>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a:extLst>
              <a:ext uri="{FF2B5EF4-FFF2-40B4-BE49-F238E27FC236}">
                <a16:creationId xmlns:a16="http://schemas.microsoft.com/office/drawing/2014/main" id="{6FBB6EC8-6740-4CA1-937E-3B3463ACBBF6}"/>
              </a:ext>
            </a:extLst>
          </p:cNvPr>
          <p:cNvSpPr>
            <a:spLocks noGrp="1" noRot="1" noChangeAspect="1" noTextEdit="1"/>
          </p:cNvSpPr>
          <p:nvPr>
            <p:ph type="sldImg"/>
          </p:nvPr>
        </p:nvSpPr>
        <p:spPr>
          <a:xfrm>
            <a:off x="1150938" y="692150"/>
            <a:ext cx="4556125" cy="3416300"/>
          </a:xfrm>
          <a:ln/>
        </p:spPr>
      </p:sp>
      <p:sp>
        <p:nvSpPr>
          <p:cNvPr id="154627" name="Notes Placeholder 2">
            <a:extLst>
              <a:ext uri="{FF2B5EF4-FFF2-40B4-BE49-F238E27FC236}">
                <a16:creationId xmlns:a16="http://schemas.microsoft.com/office/drawing/2014/main" id="{6D44BC54-6832-4A3F-A4F8-62CCCDCA38D5}"/>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a:extLst>
              <a:ext uri="{FF2B5EF4-FFF2-40B4-BE49-F238E27FC236}">
                <a16:creationId xmlns:a16="http://schemas.microsoft.com/office/drawing/2014/main" id="{6FBB6EC8-6740-4CA1-937E-3B3463ACBBF6}"/>
              </a:ext>
            </a:extLst>
          </p:cNvPr>
          <p:cNvSpPr>
            <a:spLocks noGrp="1" noRot="1" noChangeAspect="1" noTextEdit="1"/>
          </p:cNvSpPr>
          <p:nvPr>
            <p:ph type="sldImg"/>
          </p:nvPr>
        </p:nvSpPr>
        <p:spPr>
          <a:xfrm>
            <a:off x="1150938" y="692150"/>
            <a:ext cx="4556125" cy="3416300"/>
          </a:xfrm>
          <a:ln/>
        </p:spPr>
      </p:sp>
      <p:sp>
        <p:nvSpPr>
          <p:cNvPr id="154627" name="Notes Placeholder 2">
            <a:extLst>
              <a:ext uri="{FF2B5EF4-FFF2-40B4-BE49-F238E27FC236}">
                <a16:creationId xmlns:a16="http://schemas.microsoft.com/office/drawing/2014/main" id="{6D44BC54-6832-4A3F-A4F8-62CCCDCA38D5}"/>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Slide Image Placeholder 1">
            <a:extLst>
              <a:ext uri="{FF2B5EF4-FFF2-40B4-BE49-F238E27FC236}">
                <a16:creationId xmlns:a16="http://schemas.microsoft.com/office/drawing/2014/main" id="{AD9CCC72-69C3-4A29-ADD2-689A8D5FC1D0}"/>
              </a:ext>
            </a:extLst>
          </p:cNvPr>
          <p:cNvSpPr>
            <a:spLocks noGrp="1" noRot="1" noChangeAspect="1" noTextEdit="1"/>
          </p:cNvSpPr>
          <p:nvPr>
            <p:ph type="sldImg"/>
          </p:nvPr>
        </p:nvSpPr>
        <p:spPr>
          <a:xfrm>
            <a:off x="1150938" y="692150"/>
            <a:ext cx="4556125" cy="3416300"/>
          </a:xfrm>
          <a:ln/>
        </p:spPr>
      </p:sp>
      <p:sp>
        <p:nvSpPr>
          <p:cNvPr id="155651" name="Notes Placeholder 2">
            <a:extLst>
              <a:ext uri="{FF2B5EF4-FFF2-40B4-BE49-F238E27FC236}">
                <a16:creationId xmlns:a16="http://schemas.microsoft.com/office/drawing/2014/main" id="{3BDDB3A8-79B9-4A2C-950E-810C72A234B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a:extLst>
              <a:ext uri="{FF2B5EF4-FFF2-40B4-BE49-F238E27FC236}">
                <a16:creationId xmlns:a16="http://schemas.microsoft.com/office/drawing/2014/main" id="{ABAEA839-3073-4885-8466-9F1681FE7984}"/>
              </a:ext>
            </a:extLst>
          </p:cNvPr>
          <p:cNvSpPr>
            <a:spLocks noGrp="1" noRot="1" noChangeAspect="1" noTextEdit="1"/>
          </p:cNvSpPr>
          <p:nvPr>
            <p:ph type="sldImg"/>
          </p:nvPr>
        </p:nvSpPr>
        <p:spPr>
          <a:xfrm>
            <a:off x="1150938" y="692150"/>
            <a:ext cx="4556125" cy="3416300"/>
          </a:xfrm>
          <a:ln/>
        </p:spPr>
      </p:sp>
      <p:sp>
        <p:nvSpPr>
          <p:cNvPr id="156675" name="Notes Placeholder 2">
            <a:extLst>
              <a:ext uri="{FF2B5EF4-FFF2-40B4-BE49-F238E27FC236}">
                <a16:creationId xmlns:a16="http://schemas.microsoft.com/office/drawing/2014/main" id="{A672CA35-B76C-4848-BDC0-0A236908A30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a:extLst>
              <a:ext uri="{FF2B5EF4-FFF2-40B4-BE49-F238E27FC236}">
                <a16:creationId xmlns:a16="http://schemas.microsoft.com/office/drawing/2014/main" id="{31C08ADD-0125-4297-96D4-F219F924CE79}"/>
              </a:ext>
            </a:extLst>
          </p:cNvPr>
          <p:cNvSpPr>
            <a:spLocks noGrp="1" noRot="1" noChangeAspect="1" noTextEdit="1"/>
          </p:cNvSpPr>
          <p:nvPr>
            <p:ph type="sldImg"/>
          </p:nvPr>
        </p:nvSpPr>
        <p:spPr>
          <a:xfrm>
            <a:off x="1150938" y="692150"/>
            <a:ext cx="4556125" cy="3416300"/>
          </a:xfrm>
          <a:ln/>
        </p:spPr>
      </p:sp>
      <p:sp>
        <p:nvSpPr>
          <p:cNvPr id="158723" name="Notes Placeholder 2">
            <a:extLst>
              <a:ext uri="{FF2B5EF4-FFF2-40B4-BE49-F238E27FC236}">
                <a16:creationId xmlns:a16="http://schemas.microsoft.com/office/drawing/2014/main" id="{78566E1D-A368-4DEA-A33E-975FF5B5E22B}"/>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a:extLst>
              <a:ext uri="{FF2B5EF4-FFF2-40B4-BE49-F238E27FC236}">
                <a16:creationId xmlns:a16="http://schemas.microsoft.com/office/drawing/2014/main" id="{31C08ADD-0125-4297-96D4-F219F924CE79}"/>
              </a:ext>
            </a:extLst>
          </p:cNvPr>
          <p:cNvSpPr>
            <a:spLocks noGrp="1" noRot="1" noChangeAspect="1" noTextEdit="1"/>
          </p:cNvSpPr>
          <p:nvPr>
            <p:ph type="sldImg"/>
          </p:nvPr>
        </p:nvSpPr>
        <p:spPr>
          <a:xfrm>
            <a:off x="1150938" y="692150"/>
            <a:ext cx="4556125" cy="3416300"/>
          </a:xfrm>
          <a:ln/>
        </p:spPr>
      </p:sp>
      <p:sp>
        <p:nvSpPr>
          <p:cNvPr id="158723" name="Notes Placeholder 2">
            <a:extLst>
              <a:ext uri="{FF2B5EF4-FFF2-40B4-BE49-F238E27FC236}">
                <a16:creationId xmlns:a16="http://schemas.microsoft.com/office/drawing/2014/main" id="{78566E1D-A368-4DEA-A33E-975FF5B5E22B}"/>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Image Placeholder 1">
            <a:extLst>
              <a:ext uri="{FF2B5EF4-FFF2-40B4-BE49-F238E27FC236}">
                <a16:creationId xmlns:a16="http://schemas.microsoft.com/office/drawing/2014/main" id="{DFE67A40-9AEB-499B-B138-2FF8FB941B5E}"/>
              </a:ext>
            </a:extLst>
          </p:cNvPr>
          <p:cNvSpPr>
            <a:spLocks noGrp="1" noRot="1" noChangeAspect="1" noTextEdit="1"/>
          </p:cNvSpPr>
          <p:nvPr>
            <p:ph type="sldImg"/>
          </p:nvPr>
        </p:nvSpPr>
        <p:spPr>
          <a:xfrm>
            <a:off x="1150938" y="692150"/>
            <a:ext cx="4556125" cy="3416300"/>
          </a:xfrm>
          <a:ln/>
        </p:spPr>
      </p:sp>
      <p:sp>
        <p:nvSpPr>
          <p:cNvPr id="159747" name="Notes Placeholder 2">
            <a:extLst>
              <a:ext uri="{FF2B5EF4-FFF2-40B4-BE49-F238E27FC236}">
                <a16:creationId xmlns:a16="http://schemas.microsoft.com/office/drawing/2014/main" id="{2C3B9C0F-9528-4FFA-AA8D-F35C93D280BF}"/>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248FB585-C54F-44A5-AE2E-D5531D0E804B}"/>
              </a:ext>
            </a:extLst>
          </p:cNvPr>
          <p:cNvSpPr>
            <a:spLocks noGrp="1" noRot="1" noChangeAspect="1" noTextEdit="1"/>
          </p:cNvSpPr>
          <p:nvPr>
            <p:ph type="sldImg"/>
          </p:nvPr>
        </p:nvSpPr>
        <p:spPr>
          <a:xfrm>
            <a:off x="1150938" y="692150"/>
            <a:ext cx="4556125" cy="3416300"/>
          </a:xfrm>
          <a:ln/>
        </p:spPr>
      </p:sp>
      <p:sp>
        <p:nvSpPr>
          <p:cNvPr id="102403" name="Notes Placeholder 2">
            <a:extLst>
              <a:ext uri="{FF2B5EF4-FFF2-40B4-BE49-F238E27FC236}">
                <a16:creationId xmlns:a16="http://schemas.microsoft.com/office/drawing/2014/main" id="{C9B7ECE6-477D-48DF-9761-B73222C0C9C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248FB585-C54F-44A5-AE2E-D5531D0E804B}"/>
              </a:ext>
            </a:extLst>
          </p:cNvPr>
          <p:cNvSpPr>
            <a:spLocks noGrp="1" noRot="1" noChangeAspect="1" noTextEdit="1"/>
          </p:cNvSpPr>
          <p:nvPr>
            <p:ph type="sldImg"/>
          </p:nvPr>
        </p:nvSpPr>
        <p:spPr>
          <a:xfrm>
            <a:off x="1150938" y="692150"/>
            <a:ext cx="4556125" cy="3416300"/>
          </a:xfrm>
          <a:ln/>
        </p:spPr>
      </p:sp>
      <p:sp>
        <p:nvSpPr>
          <p:cNvPr id="102403" name="Notes Placeholder 2">
            <a:extLst>
              <a:ext uri="{FF2B5EF4-FFF2-40B4-BE49-F238E27FC236}">
                <a16:creationId xmlns:a16="http://schemas.microsoft.com/office/drawing/2014/main" id="{C9B7ECE6-477D-48DF-9761-B73222C0C9C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a:extLst>
              <a:ext uri="{FF2B5EF4-FFF2-40B4-BE49-F238E27FC236}">
                <a16:creationId xmlns:a16="http://schemas.microsoft.com/office/drawing/2014/main" id="{0E1C5E08-A1D7-473B-9851-E4461F39FF15}"/>
              </a:ext>
            </a:extLst>
          </p:cNvPr>
          <p:cNvSpPr>
            <a:spLocks noGrp="1" noRot="1" noChangeAspect="1" noTextEdit="1"/>
          </p:cNvSpPr>
          <p:nvPr>
            <p:ph type="sldImg"/>
          </p:nvPr>
        </p:nvSpPr>
        <p:spPr>
          <a:xfrm>
            <a:off x="1150938" y="692150"/>
            <a:ext cx="4556125" cy="3416300"/>
          </a:xfrm>
          <a:ln/>
        </p:spPr>
      </p:sp>
      <p:sp>
        <p:nvSpPr>
          <p:cNvPr id="104451" name="Notes Placeholder 2">
            <a:extLst>
              <a:ext uri="{FF2B5EF4-FFF2-40B4-BE49-F238E27FC236}">
                <a16:creationId xmlns:a16="http://schemas.microsoft.com/office/drawing/2014/main" id="{C49758E8-91D4-4C12-8957-70DB610B077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8D57EC30-23D9-4FCC-BCB9-1DCE1E465DE2}"/>
              </a:ext>
            </a:extLst>
          </p:cNvPr>
          <p:cNvSpPr>
            <a:spLocks noGrp="1" noRot="1" noChangeAspect="1" noTextEdit="1"/>
          </p:cNvSpPr>
          <p:nvPr>
            <p:ph type="sldImg"/>
          </p:nvPr>
        </p:nvSpPr>
        <p:spPr>
          <a:xfrm>
            <a:off x="1150938" y="692150"/>
            <a:ext cx="4556125" cy="3416300"/>
          </a:xfrm>
          <a:ln/>
        </p:spPr>
      </p:sp>
      <p:sp>
        <p:nvSpPr>
          <p:cNvPr id="105475" name="Notes Placeholder 2">
            <a:extLst>
              <a:ext uri="{FF2B5EF4-FFF2-40B4-BE49-F238E27FC236}">
                <a16:creationId xmlns:a16="http://schemas.microsoft.com/office/drawing/2014/main" id="{E614CDF0-FAB2-4271-88A6-D2765E134085}"/>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a:extLst>
              <a:ext uri="{FF2B5EF4-FFF2-40B4-BE49-F238E27FC236}">
                <a16:creationId xmlns:a16="http://schemas.microsoft.com/office/drawing/2014/main" id="{036CD0B4-FB20-4B8A-B4FF-C026DD001ED7}"/>
              </a:ext>
            </a:extLst>
          </p:cNvPr>
          <p:cNvSpPr>
            <a:spLocks noGrp="1" noRot="1" noChangeAspect="1" noTextEdit="1"/>
          </p:cNvSpPr>
          <p:nvPr>
            <p:ph type="sldImg"/>
          </p:nvPr>
        </p:nvSpPr>
        <p:spPr>
          <a:xfrm>
            <a:off x="1150938" y="692150"/>
            <a:ext cx="4556125" cy="3416300"/>
          </a:xfrm>
          <a:ln/>
        </p:spPr>
      </p:sp>
      <p:sp>
        <p:nvSpPr>
          <p:cNvPr id="106499" name="Notes Placeholder 2">
            <a:extLst>
              <a:ext uri="{FF2B5EF4-FFF2-40B4-BE49-F238E27FC236}">
                <a16:creationId xmlns:a16="http://schemas.microsoft.com/office/drawing/2014/main" id="{212DDBCC-284E-484C-A98D-427DDC48690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a:extLst>
              <a:ext uri="{FF2B5EF4-FFF2-40B4-BE49-F238E27FC236}">
                <a16:creationId xmlns:a16="http://schemas.microsoft.com/office/drawing/2014/main" id="{036CD0B4-FB20-4B8A-B4FF-C026DD001ED7}"/>
              </a:ext>
            </a:extLst>
          </p:cNvPr>
          <p:cNvSpPr>
            <a:spLocks noGrp="1" noRot="1" noChangeAspect="1" noTextEdit="1"/>
          </p:cNvSpPr>
          <p:nvPr>
            <p:ph type="sldImg"/>
          </p:nvPr>
        </p:nvSpPr>
        <p:spPr>
          <a:xfrm>
            <a:off x="1150938" y="692150"/>
            <a:ext cx="4556125" cy="3416300"/>
          </a:xfrm>
          <a:ln/>
        </p:spPr>
      </p:sp>
      <p:sp>
        <p:nvSpPr>
          <p:cNvPr id="106499" name="Notes Placeholder 2">
            <a:extLst>
              <a:ext uri="{FF2B5EF4-FFF2-40B4-BE49-F238E27FC236}">
                <a16:creationId xmlns:a16="http://schemas.microsoft.com/office/drawing/2014/main" id="{212DDBCC-284E-484C-A98D-427DDC48690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78E59055-E28A-4722-8C69-B7C32F67E901}"/>
              </a:ext>
            </a:extLst>
          </p:cNvPr>
          <p:cNvSpPr>
            <a:spLocks noGrp="1" noRot="1" noChangeAspect="1" noTextEdit="1"/>
          </p:cNvSpPr>
          <p:nvPr>
            <p:ph type="sldImg"/>
          </p:nvPr>
        </p:nvSpPr>
        <p:spPr>
          <a:xfrm>
            <a:off x="1150938" y="692150"/>
            <a:ext cx="4556125" cy="3416300"/>
          </a:xfrm>
          <a:ln/>
        </p:spPr>
      </p:sp>
      <p:sp>
        <p:nvSpPr>
          <p:cNvPr id="89091" name="Notes Placeholder 2">
            <a:extLst>
              <a:ext uri="{FF2B5EF4-FFF2-40B4-BE49-F238E27FC236}">
                <a16:creationId xmlns:a16="http://schemas.microsoft.com/office/drawing/2014/main" id="{5465A5DC-76F7-4521-9F06-73956DB8932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5236CDB0-02A7-434E-93D9-E026C800422A}"/>
              </a:ext>
            </a:extLst>
          </p:cNvPr>
          <p:cNvSpPr>
            <a:spLocks noGrp="1" noRot="1" noChangeAspect="1" noTextEdit="1"/>
          </p:cNvSpPr>
          <p:nvPr>
            <p:ph type="sldImg"/>
          </p:nvPr>
        </p:nvSpPr>
        <p:spPr>
          <a:xfrm>
            <a:off x="1150938" y="692150"/>
            <a:ext cx="4556125" cy="3416300"/>
          </a:xfrm>
          <a:ln/>
        </p:spPr>
      </p:sp>
      <p:sp>
        <p:nvSpPr>
          <p:cNvPr id="91139" name="Notes Placeholder 2">
            <a:extLst>
              <a:ext uri="{FF2B5EF4-FFF2-40B4-BE49-F238E27FC236}">
                <a16:creationId xmlns:a16="http://schemas.microsoft.com/office/drawing/2014/main" id="{9ED41B98-1587-4E93-BEB7-13A9D5B5F157}"/>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541487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5236CDB0-02A7-434E-93D9-E026C800422A}"/>
              </a:ext>
            </a:extLst>
          </p:cNvPr>
          <p:cNvSpPr>
            <a:spLocks noGrp="1" noRot="1" noChangeAspect="1" noTextEdit="1"/>
          </p:cNvSpPr>
          <p:nvPr>
            <p:ph type="sldImg"/>
          </p:nvPr>
        </p:nvSpPr>
        <p:spPr>
          <a:xfrm>
            <a:off x="1150938" y="692150"/>
            <a:ext cx="4556125" cy="3416300"/>
          </a:xfrm>
          <a:ln/>
        </p:spPr>
      </p:sp>
      <p:sp>
        <p:nvSpPr>
          <p:cNvPr id="91139" name="Notes Placeholder 2">
            <a:extLst>
              <a:ext uri="{FF2B5EF4-FFF2-40B4-BE49-F238E27FC236}">
                <a16:creationId xmlns:a16="http://schemas.microsoft.com/office/drawing/2014/main" id="{9ED41B98-1587-4E93-BEB7-13A9D5B5F157}"/>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7854211-ECA7-40B5-8527-3FFFBED9C775}"/>
              </a:ext>
            </a:extLst>
          </p:cNvPr>
          <p:cNvSpPr>
            <a:spLocks noGrp="1" noRot="1" noChangeAspect="1" noTextEdit="1"/>
          </p:cNvSpPr>
          <p:nvPr>
            <p:ph type="sldImg"/>
          </p:nvPr>
        </p:nvSpPr>
        <p:spPr>
          <a:xfrm>
            <a:off x="1150938" y="692150"/>
            <a:ext cx="4556125" cy="3416300"/>
          </a:xfrm>
          <a:ln/>
        </p:spPr>
      </p:sp>
      <p:sp>
        <p:nvSpPr>
          <p:cNvPr id="107523" name="Notes Placeholder 2">
            <a:extLst>
              <a:ext uri="{FF2B5EF4-FFF2-40B4-BE49-F238E27FC236}">
                <a16:creationId xmlns:a16="http://schemas.microsoft.com/office/drawing/2014/main" id="{B688B275-1730-4293-8758-944E8FF3B5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a:extLst>
              <a:ext uri="{FF2B5EF4-FFF2-40B4-BE49-F238E27FC236}">
                <a16:creationId xmlns:a16="http://schemas.microsoft.com/office/drawing/2014/main" id="{3BDE089B-3238-479E-935A-6267B332FE9D}"/>
              </a:ext>
            </a:extLst>
          </p:cNvPr>
          <p:cNvSpPr>
            <a:spLocks noGrp="1" noRot="1" noChangeAspect="1" noTextEdit="1"/>
          </p:cNvSpPr>
          <p:nvPr>
            <p:ph type="sldImg"/>
          </p:nvPr>
        </p:nvSpPr>
        <p:spPr>
          <a:xfrm>
            <a:off x="1150938" y="692150"/>
            <a:ext cx="4556125" cy="3416300"/>
          </a:xfrm>
          <a:ln/>
        </p:spPr>
      </p:sp>
      <p:sp>
        <p:nvSpPr>
          <p:cNvPr id="92163" name="Notes Placeholder 2">
            <a:extLst>
              <a:ext uri="{FF2B5EF4-FFF2-40B4-BE49-F238E27FC236}">
                <a16:creationId xmlns:a16="http://schemas.microsoft.com/office/drawing/2014/main" id="{A4DF2281-6E58-4AA6-9BFE-A42541E7FC6B}"/>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a:extLst>
              <a:ext uri="{FF2B5EF4-FFF2-40B4-BE49-F238E27FC236}">
                <a16:creationId xmlns:a16="http://schemas.microsoft.com/office/drawing/2014/main" id="{361C97E6-70B4-4D64-A6B9-0C72EC471537}"/>
              </a:ext>
            </a:extLst>
          </p:cNvPr>
          <p:cNvSpPr>
            <a:spLocks noGrp="1" noRot="1" noChangeAspect="1" noTextEdit="1"/>
          </p:cNvSpPr>
          <p:nvPr>
            <p:ph type="sldImg"/>
          </p:nvPr>
        </p:nvSpPr>
        <p:spPr>
          <a:xfrm>
            <a:off x="1150938" y="692150"/>
            <a:ext cx="4556125" cy="3416300"/>
          </a:xfrm>
          <a:ln/>
        </p:spPr>
      </p:sp>
      <p:sp>
        <p:nvSpPr>
          <p:cNvPr id="110595" name="Notes Placeholder 2">
            <a:extLst>
              <a:ext uri="{FF2B5EF4-FFF2-40B4-BE49-F238E27FC236}">
                <a16:creationId xmlns:a16="http://schemas.microsoft.com/office/drawing/2014/main" id="{2561CE9E-F0BB-484E-9DB2-687EE6709B2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908DD4F0-361A-4C6B-8AA9-97D5AB70E83E}"/>
              </a:ext>
            </a:extLst>
          </p:cNvPr>
          <p:cNvSpPr>
            <a:spLocks noGrp="1" noRot="1" noChangeAspect="1" noTextEdit="1"/>
          </p:cNvSpPr>
          <p:nvPr>
            <p:ph type="sldImg"/>
          </p:nvPr>
        </p:nvSpPr>
        <p:spPr>
          <a:xfrm>
            <a:off x="1150938" y="692150"/>
            <a:ext cx="4556125" cy="3416300"/>
          </a:xfrm>
          <a:ln/>
        </p:spPr>
      </p:sp>
      <p:sp>
        <p:nvSpPr>
          <p:cNvPr id="111619" name="Notes Placeholder 2">
            <a:extLst>
              <a:ext uri="{FF2B5EF4-FFF2-40B4-BE49-F238E27FC236}">
                <a16:creationId xmlns:a16="http://schemas.microsoft.com/office/drawing/2014/main" id="{DC1C52CE-EF7E-4172-A3ED-8962FDBECBF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908DD4F0-361A-4C6B-8AA9-97D5AB70E83E}"/>
              </a:ext>
            </a:extLst>
          </p:cNvPr>
          <p:cNvSpPr>
            <a:spLocks noGrp="1" noRot="1" noChangeAspect="1" noTextEdit="1"/>
          </p:cNvSpPr>
          <p:nvPr>
            <p:ph type="sldImg"/>
          </p:nvPr>
        </p:nvSpPr>
        <p:spPr>
          <a:xfrm>
            <a:off x="1150938" y="692150"/>
            <a:ext cx="4556125" cy="3416300"/>
          </a:xfrm>
          <a:ln/>
        </p:spPr>
      </p:sp>
      <p:sp>
        <p:nvSpPr>
          <p:cNvPr id="111619" name="Notes Placeholder 2">
            <a:extLst>
              <a:ext uri="{FF2B5EF4-FFF2-40B4-BE49-F238E27FC236}">
                <a16:creationId xmlns:a16="http://schemas.microsoft.com/office/drawing/2014/main" id="{DC1C52CE-EF7E-4172-A3ED-8962FDBECBF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a:extLst>
              <a:ext uri="{FF2B5EF4-FFF2-40B4-BE49-F238E27FC236}">
                <a16:creationId xmlns:a16="http://schemas.microsoft.com/office/drawing/2014/main" id="{C752C8BA-8C57-4B6F-85F8-AA9911FD1EC1}"/>
              </a:ext>
            </a:extLst>
          </p:cNvPr>
          <p:cNvSpPr>
            <a:spLocks noGrp="1" noRot="1" noChangeAspect="1" noTextEdit="1"/>
          </p:cNvSpPr>
          <p:nvPr>
            <p:ph type="sldImg"/>
          </p:nvPr>
        </p:nvSpPr>
        <p:spPr>
          <a:xfrm>
            <a:off x="1150938" y="692150"/>
            <a:ext cx="4556125" cy="3416300"/>
          </a:xfrm>
          <a:ln/>
        </p:spPr>
      </p:sp>
      <p:sp>
        <p:nvSpPr>
          <p:cNvPr id="112643" name="Notes Placeholder 2">
            <a:extLst>
              <a:ext uri="{FF2B5EF4-FFF2-40B4-BE49-F238E27FC236}">
                <a16:creationId xmlns:a16="http://schemas.microsoft.com/office/drawing/2014/main" id="{254061C4-3C7F-4FFA-BFC4-431BF0BE8C4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a:extLst>
              <a:ext uri="{FF2B5EF4-FFF2-40B4-BE49-F238E27FC236}">
                <a16:creationId xmlns:a16="http://schemas.microsoft.com/office/drawing/2014/main" id="{054736F9-7AB5-4E7F-9E2E-0F27C4CB61D1}"/>
              </a:ext>
            </a:extLst>
          </p:cNvPr>
          <p:cNvSpPr>
            <a:spLocks noGrp="1" noRot="1" noChangeAspect="1" noTextEdit="1"/>
          </p:cNvSpPr>
          <p:nvPr>
            <p:ph type="sldImg"/>
          </p:nvPr>
        </p:nvSpPr>
        <p:spPr>
          <a:xfrm>
            <a:off x="1150938" y="692150"/>
            <a:ext cx="4556125" cy="3416300"/>
          </a:xfrm>
          <a:ln/>
        </p:spPr>
      </p:sp>
      <p:sp>
        <p:nvSpPr>
          <p:cNvPr id="114691" name="Notes Placeholder 2">
            <a:extLst>
              <a:ext uri="{FF2B5EF4-FFF2-40B4-BE49-F238E27FC236}">
                <a16:creationId xmlns:a16="http://schemas.microsoft.com/office/drawing/2014/main" id="{FAB4CC94-E710-4AC2-8F1D-EFDBD686606B}"/>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a:extLst>
              <a:ext uri="{FF2B5EF4-FFF2-40B4-BE49-F238E27FC236}">
                <a16:creationId xmlns:a16="http://schemas.microsoft.com/office/drawing/2014/main" id="{054736F9-7AB5-4E7F-9E2E-0F27C4CB61D1}"/>
              </a:ext>
            </a:extLst>
          </p:cNvPr>
          <p:cNvSpPr>
            <a:spLocks noGrp="1" noRot="1" noChangeAspect="1" noTextEdit="1"/>
          </p:cNvSpPr>
          <p:nvPr>
            <p:ph type="sldImg"/>
          </p:nvPr>
        </p:nvSpPr>
        <p:spPr>
          <a:xfrm>
            <a:off x="1150938" y="692150"/>
            <a:ext cx="4556125" cy="3416300"/>
          </a:xfrm>
          <a:ln/>
        </p:spPr>
      </p:sp>
      <p:sp>
        <p:nvSpPr>
          <p:cNvPr id="114691" name="Notes Placeholder 2">
            <a:extLst>
              <a:ext uri="{FF2B5EF4-FFF2-40B4-BE49-F238E27FC236}">
                <a16:creationId xmlns:a16="http://schemas.microsoft.com/office/drawing/2014/main" id="{FAB4CC94-E710-4AC2-8F1D-EFDBD686606B}"/>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a:extLst>
              <a:ext uri="{FF2B5EF4-FFF2-40B4-BE49-F238E27FC236}">
                <a16:creationId xmlns:a16="http://schemas.microsoft.com/office/drawing/2014/main" id="{2E951D26-933A-4A58-AF1F-0B26B6367F0E}"/>
              </a:ext>
            </a:extLst>
          </p:cNvPr>
          <p:cNvSpPr>
            <a:spLocks noGrp="1" noRot="1" noChangeAspect="1" noTextEdit="1"/>
          </p:cNvSpPr>
          <p:nvPr>
            <p:ph type="sldImg"/>
          </p:nvPr>
        </p:nvSpPr>
        <p:spPr>
          <a:xfrm>
            <a:off x="1150938" y="692150"/>
            <a:ext cx="4556125" cy="3416300"/>
          </a:xfrm>
          <a:ln/>
        </p:spPr>
      </p:sp>
      <p:sp>
        <p:nvSpPr>
          <p:cNvPr id="115715" name="Notes Placeholder 2">
            <a:extLst>
              <a:ext uri="{FF2B5EF4-FFF2-40B4-BE49-F238E27FC236}">
                <a16:creationId xmlns:a16="http://schemas.microsoft.com/office/drawing/2014/main" id="{54C0DDBC-32F5-4EBD-8B02-3F0669360B3B}"/>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a:extLst>
              <a:ext uri="{FF2B5EF4-FFF2-40B4-BE49-F238E27FC236}">
                <a16:creationId xmlns:a16="http://schemas.microsoft.com/office/drawing/2014/main" id="{610591E7-AAF0-473D-98F1-CB6F30F430B8}"/>
              </a:ext>
            </a:extLst>
          </p:cNvPr>
          <p:cNvSpPr>
            <a:spLocks noGrp="1" noRot="1" noChangeAspect="1" noTextEdit="1"/>
          </p:cNvSpPr>
          <p:nvPr>
            <p:ph type="sldImg"/>
          </p:nvPr>
        </p:nvSpPr>
        <p:spPr>
          <a:xfrm>
            <a:off x="1150938" y="692150"/>
            <a:ext cx="4556125" cy="3416300"/>
          </a:xfrm>
          <a:ln/>
        </p:spPr>
      </p:sp>
      <p:sp>
        <p:nvSpPr>
          <p:cNvPr id="116739" name="Notes Placeholder 2">
            <a:extLst>
              <a:ext uri="{FF2B5EF4-FFF2-40B4-BE49-F238E27FC236}">
                <a16:creationId xmlns:a16="http://schemas.microsoft.com/office/drawing/2014/main" id="{F8A24C83-138D-4F3F-99DB-EB8F17B8C87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a:extLst>
              <a:ext uri="{FF2B5EF4-FFF2-40B4-BE49-F238E27FC236}">
                <a16:creationId xmlns:a16="http://schemas.microsoft.com/office/drawing/2014/main" id="{729D67DD-CAEC-4FF3-B4A4-13F9EEBDD278}"/>
              </a:ext>
            </a:extLst>
          </p:cNvPr>
          <p:cNvSpPr>
            <a:spLocks noGrp="1" noRot="1" noChangeAspect="1" noTextEdit="1"/>
          </p:cNvSpPr>
          <p:nvPr>
            <p:ph type="sldImg"/>
          </p:nvPr>
        </p:nvSpPr>
        <p:spPr>
          <a:xfrm>
            <a:off x="1150938" y="692150"/>
            <a:ext cx="4556125" cy="3416300"/>
          </a:xfrm>
          <a:ln/>
        </p:spPr>
      </p:sp>
      <p:sp>
        <p:nvSpPr>
          <p:cNvPr id="157699" name="Notes Placeholder 2">
            <a:extLst>
              <a:ext uri="{FF2B5EF4-FFF2-40B4-BE49-F238E27FC236}">
                <a16:creationId xmlns:a16="http://schemas.microsoft.com/office/drawing/2014/main" id="{FEED1123-859E-47A8-93A2-F7BBC838F32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a:extLst>
              <a:ext uri="{FF2B5EF4-FFF2-40B4-BE49-F238E27FC236}">
                <a16:creationId xmlns:a16="http://schemas.microsoft.com/office/drawing/2014/main" id="{729D67DD-CAEC-4FF3-B4A4-13F9EEBDD278}"/>
              </a:ext>
            </a:extLst>
          </p:cNvPr>
          <p:cNvSpPr>
            <a:spLocks noGrp="1" noRot="1" noChangeAspect="1" noTextEdit="1"/>
          </p:cNvSpPr>
          <p:nvPr>
            <p:ph type="sldImg"/>
          </p:nvPr>
        </p:nvSpPr>
        <p:spPr>
          <a:xfrm>
            <a:off x="1150938" y="692150"/>
            <a:ext cx="4556125" cy="3416300"/>
          </a:xfrm>
          <a:ln/>
        </p:spPr>
      </p:sp>
      <p:sp>
        <p:nvSpPr>
          <p:cNvPr id="157699" name="Notes Placeholder 2">
            <a:extLst>
              <a:ext uri="{FF2B5EF4-FFF2-40B4-BE49-F238E27FC236}">
                <a16:creationId xmlns:a16="http://schemas.microsoft.com/office/drawing/2014/main" id="{FEED1123-859E-47A8-93A2-F7BBC838F32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a:extLst>
              <a:ext uri="{FF2B5EF4-FFF2-40B4-BE49-F238E27FC236}">
                <a16:creationId xmlns:a16="http://schemas.microsoft.com/office/drawing/2014/main" id="{310AE314-0191-472D-92C7-9B0F2C131977}"/>
              </a:ext>
            </a:extLst>
          </p:cNvPr>
          <p:cNvSpPr>
            <a:spLocks noGrp="1" noRot="1" noChangeAspect="1" noTextEdit="1"/>
          </p:cNvSpPr>
          <p:nvPr>
            <p:ph type="sldImg"/>
          </p:nvPr>
        </p:nvSpPr>
        <p:spPr>
          <a:xfrm>
            <a:off x="1150938" y="692150"/>
            <a:ext cx="4556125" cy="3416300"/>
          </a:xfrm>
          <a:ln/>
        </p:spPr>
      </p:sp>
      <p:sp>
        <p:nvSpPr>
          <p:cNvPr id="94211" name="Notes Placeholder 2">
            <a:extLst>
              <a:ext uri="{FF2B5EF4-FFF2-40B4-BE49-F238E27FC236}">
                <a16:creationId xmlns:a16="http://schemas.microsoft.com/office/drawing/2014/main" id="{1419FD2B-80A2-4C34-A44B-DF6A91DB54A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a:extLst>
              <a:ext uri="{FF2B5EF4-FFF2-40B4-BE49-F238E27FC236}">
                <a16:creationId xmlns:a16="http://schemas.microsoft.com/office/drawing/2014/main" id="{8DD05ECD-4665-4DEB-AA5F-A1D687591375}"/>
              </a:ext>
            </a:extLst>
          </p:cNvPr>
          <p:cNvSpPr>
            <a:spLocks noGrp="1" noRot="1" noChangeAspect="1" noTextEdit="1"/>
          </p:cNvSpPr>
          <p:nvPr>
            <p:ph type="sldImg"/>
          </p:nvPr>
        </p:nvSpPr>
        <p:spPr>
          <a:xfrm>
            <a:off x="1150938" y="692150"/>
            <a:ext cx="4556125" cy="3416300"/>
          </a:xfrm>
          <a:ln/>
        </p:spPr>
      </p:sp>
      <p:sp>
        <p:nvSpPr>
          <p:cNvPr id="117763" name="Notes Placeholder 2">
            <a:extLst>
              <a:ext uri="{FF2B5EF4-FFF2-40B4-BE49-F238E27FC236}">
                <a16:creationId xmlns:a16="http://schemas.microsoft.com/office/drawing/2014/main" id="{159CE6B8-FB62-45DE-94F2-D28BBDE2C45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a:extLst>
              <a:ext uri="{FF2B5EF4-FFF2-40B4-BE49-F238E27FC236}">
                <a16:creationId xmlns:a16="http://schemas.microsoft.com/office/drawing/2014/main" id="{0B957BB6-FDEE-4412-A811-6A45AA9F96ED}"/>
              </a:ext>
            </a:extLst>
          </p:cNvPr>
          <p:cNvSpPr>
            <a:spLocks noGrp="1" noRot="1" noChangeAspect="1" noTextEdit="1"/>
          </p:cNvSpPr>
          <p:nvPr>
            <p:ph type="sldImg"/>
          </p:nvPr>
        </p:nvSpPr>
        <p:spPr>
          <a:xfrm>
            <a:off x="1150938" y="692150"/>
            <a:ext cx="4556125" cy="3416300"/>
          </a:xfrm>
          <a:ln/>
        </p:spPr>
      </p:sp>
      <p:sp>
        <p:nvSpPr>
          <p:cNvPr id="124931" name="Notes Placeholder 2">
            <a:extLst>
              <a:ext uri="{FF2B5EF4-FFF2-40B4-BE49-F238E27FC236}">
                <a16:creationId xmlns:a16="http://schemas.microsoft.com/office/drawing/2014/main" id="{1E6863DB-4D5E-4B87-A06D-6C69A1268AC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a:extLst>
              <a:ext uri="{FF2B5EF4-FFF2-40B4-BE49-F238E27FC236}">
                <a16:creationId xmlns:a16="http://schemas.microsoft.com/office/drawing/2014/main" id="{042FA453-3C4E-4D42-8BF5-3B851DBA7CE2}"/>
              </a:ext>
            </a:extLst>
          </p:cNvPr>
          <p:cNvSpPr>
            <a:spLocks noGrp="1" noRot="1" noChangeAspect="1" noTextEdit="1"/>
          </p:cNvSpPr>
          <p:nvPr>
            <p:ph type="sldImg"/>
          </p:nvPr>
        </p:nvSpPr>
        <p:spPr>
          <a:xfrm>
            <a:off x="1150938" y="692150"/>
            <a:ext cx="4556125" cy="3416300"/>
          </a:xfrm>
          <a:ln/>
        </p:spPr>
      </p:sp>
      <p:sp>
        <p:nvSpPr>
          <p:cNvPr id="128003" name="Notes Placeholder 2">
            <a:extLst>
              <a:ext uri="{FF2B5EF4-FFF2-40B4-BE49-F238E27FC236}">
                <a16:creationId xmlns:a16="http://schemas.microsoft.com/office/drawing/2014/main" id="{8B8265F2-FBB8-4545-8CC5-266D0B9FF4E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a:extLst>
              <a:ext uri="{FF2B5EF4-FFF2-40B4-BE49-F238E27FC236}">
                <a16:creationId xmlns:a16="http://schemas.microsoft.com/office/drawing/2014/main" id="{042FA453-3C4E-4D42-8BF5-3B851DBA7CE2}"/>
              </a:ext>
            </a:extLst>
          </p:cNvPr>
          <p:cNvSpPr>
            <a:spLocks noGrp="1" noRot="1" noChangeAspect="1" noTextEdit="1"/>
          </p:cNvSpPr>
          <p:nvPr>
            <p:ph type="sldImg"/>
          </p:nvPr>
        </p:nvSpPr>
        <p:spPr>
          <a:xfrm>
            <a:off x="1150938" y="692150"/>
            <a:ext cx="4556125" cy="3416300"/>
          </a:xfrm>
          <a:ln/>
        </p:spPr>
      </p:sp>
      <p:sp>
        <p:nvSpPr>
          <p:cNvPr id="128003" name="Notes Placeholder 2">
            <a:extLst>
              <a:ext uri="{FF2B5EF4-FFF2-40B4-BE49-F238E27FC236}">
                <a16:creationId xmlns:a16="http://schemas.microsoft.com/office/drawing/2014/main" id="{8B8265F2-FBB8-4545-8CC5-266D0B9FF4E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a:extLst>
              <a:ext uri="{FF2B5EF4-FFF2-40B4-BE49-F238E27FC236}">
                <a16:creationId xmlns:a16="http://schemas.microsoft.com/office/drawing/2014/main" id="{E710646A-BEA8-4222-A375-5544D5A34676}"/>
              </a:ext>
            </a:extLst>
          </p:cNvPr>
          <p:cNvSpPr>
            <a:spLocks noGrp="1" noRot="1" noChangeAspect="1" noTextEdit="1"/>
          </p:cNvSpPr>
          <p:nvPr>
            <p:ph type="sldImg"/>
          </p:nvPr>
        </p:nvSpPr>
        <p:spPr>
          <a:xfrm>
            <a:off x="1150938" y="692150"/>
            <a:ext cx="4556125" cy="3416300"/>
          </a:xfrm>
          <a:ln/>
        </p:spPr>
      </p:sp>
      <p:sp>
        <p:nvSpPr>
          <p:cNvPr id="129027" name="Notes Placeholder 2">
            <a:extLst>
              <a:ext uri="{FF2B5EF4-FFF2-40B4-BE49-F238E27FC236}">
                <a16:creationId xmlns:a16="http://schemas.microsoft.com/office/drawing/2014/main" id="{A67D7EFD-768E-466F-81D7-321B2C2F6ADA}"/>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a:extLst>
              <a:ext uri="{FF2B5EF4-FFF2-40B4-BE49-F238E27FC236}">
                <a16:creationId xmlns:a16="http://schemas.microsoft.com/office/drawing/2014/main" id="{CF2C0812-D567-4CC4-83CC-9E0309051637}"/>
              </a:ext>
            </a:extLst>
          </p:cNvPr>
          <p:cNvSpPr>
            <a:spLocks noGrp="1" noRot="1" noChangeAspect="1" noTextEdit="1"/>
          </p:cNvSpPr>
          <p:nvPr>
            <p:ph type="sldImg"/>
          </p:nvPr>
        </p:nvSpPr>
        <p:spPr>
          <a:xfrm>
            <a:off x="1150938" y="692150"/>
            <a:ext cx="4556125" cy="3416300"/>
          </a:xfrm>
          <a:ln/>
        </p:spPr>
      </p:sp>
      <p:sp>
        <p:nvSpPr>
          <p:cNvPr id="131075" name="Notes Placeholder 2">
            <a:extLst>
              <a:ext uri="{FF2B5EF4-FFF2-40B4-BE49-F238E27FC236}">
                <a16:creationId xmlns:a16="http://schemas.microsoft.com/office/drawing/2014/main" id="{E8579057-4625-40B2-BDEA-A6C972AC9E1A}"/>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a:extLst>
              <a:ext uri="{FF2B5EF4-FFF2-40B4-BE49-F238E27FC236}">
                <a16:creationId xmlns:a16="http://schemas.microsoft.com/office/drawing/2014/main" id="{D794C1A4-105B-4500-9E29-0740669807BC}"/>
              </a:ext>
            </a:extLst>
          </p:cNvPr>
          <p:cNvSpPr>
            <a:spLocks noGrp="1" noRot="1" noChangeAspect="1" noTextEdit="1"/>
          </p:cNvSpPr>
          <p:nvPr>
            <p:ph type="sldImg"/>
          </p:nvPr>
        </p:nvSpPr>
        <p:spPr>
          <a:xfrm>
            <a:off x="1150938" y="692150"/>
            <a:ext cx="4556125" cy="3416300"/>
          </a:xfrm>
          <a:ln/>
        </p:spPr>
      </p:sp>
      <p:sp>
        <p:nvSpPr>
          <p:cNvPr id="132099" name="Notes Placeholder 2">
            <a:extLst>
              <a:ext uri="{FF2B5EF4-FFF2-40B4-BE49-F238E27FC236}">
                <a16:creationId xmlns:a16="http://schemas.microsoft.com/office/drawing/2014/main" id="{B77FDBF4-96CC-4942-A9E6-10624513AAB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a:extLst>
              <a:ext uri="{FF2B5EF4-FFF2-40B4-BE49-F238E27FC236}">
                <a16:creationId xmlns:a16="http://schemas.microsoft.com/office/drawing/2014/main" id="{F210D909-34C8-4280-AA3E-302ACD0367F4}"/>
              </a:ext>
            </a:extLst>
          </p:cNvPr>
          <p:cNvSpPr>
            <a:spLocks noGrp="1" noRot="1" noChangeAspect="1" noTextEdit="1"/>
          </p:cNvSpPr>
          <p:nvPr>
            <p:ph type="sldImg"/>
          </p:nvPr>
        </p:nvSpPr>
        <p:spPr>
          <a:xfrm>
            <a:off x="1150938" y="692150"/>
            <a:ext cx="4556125" cy="3416300"/>
          </a:xfrm>
          <a:ln/>
        </p:spPr>
      </p:sp>
      <p:sp>
        <p:nvSpPr>
          <p:cNvPr id="133123" name="Notes Placeholder 2">
            <a:extLst>
              <a:ext uri="{FF2B5EF4-FFF2-40B4-BE49-F238E27FC236}">
                <a16:creationId xmlns:a16="http://schemas.microsoft.com/office/drawing/2014/main" id="{48193322-79F2-4B26-BA74-302443F38C6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a:extLst>
              <a:ext uri="{FF2B5EF4-FFF2-40B4-BE49-F238E27FC236}">
                <a16:creationId xmlns:a16="http://schemas.microsoft.com/office/drawing/2014/main" id="{0ABFDD98-9DDF-4DC2-88D9-13401B679713}"/>
              </a:ext>
            </a:extLst>
          </p:cNvPr>
          <p:cNvSpPr>
            <a:spLocks noGrp="1" noRot="1" noChangeAspect="1" noTextEdit="1"/>
          </p:cNvSpPr>
          <p:nvPr>
            <p:ph type="sldImg"/>
          </p:nvPr>
        </p:nvSpPr>
        <p:spPr>
          <a:xfrm>
            <a:off x="1150938" y="692150"/>
            <a:ext cx="4556125" cy="3416300"/>
          </a:xfrm>
          <a:ln/>
        </p:spPr>
      </p:sp>
      <p:sp>
        <p:nvSpPr>
          <p:cNvPr id="134147" name="Notes Placeholder 2">
            <a:extLst>
              <a:ext uri="{FF2B5EF4-FFF2-40B4-BE49-F238E27FC236}">
                <a16:creationId xmlns:a16="http://schemas.microsoft.com/office/drawing/2014/main" id="{DB5E0304-FE9B-43BA-9A74-79F9BB96CA5A}"/>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a:extLst>
              <a:ext uri="{FF2B5EF4-FFF2-40B4-BE49-F238E27FC236}">
                <a16:creationId xmlns:a16="http://schemas.microsoft.com/office/drawing/2014/main" id="{17D9FCC6-A081-4F1A-97C5-70616822C8CE}"/>
              </a:ext>
            </a:extLst>
          </p:cNvPr>
          <p:cNvSpPr>
            <a:spLocks noGrp="1" noRot="1" noChangeAspect="1" noTextEdit="1"/>
          </p:cNvSpPr>
          <p:nvPr>
            <p:ph type="sldImg"/>
          </p:nvPr>
        </p:nvSpPr>
        <p:spPr>
          <a:xfrm>
            <a:off x="1150938" y="692150"/>
            <a:ext cx="4556125" cy="3416300"/>
          </a:xfrm>
          <a:ln/>
        </p:spPr>
      </p:sp>
      <p:sp>
        <p:nvSpPr>
          <p:cNvPr id="138243" name="Notes Placeholder 2">
            <a:extLst>
              <a:ext uri="{FF2B5EF4-FFF2-40B4-BE49-F238E27FC236}">
                <a16:creationId xmlns:a16="http://schemas.microsoft.com/office/drawing/2014/main" id="{8D5C0443-BFEB-4870-93AC-48421811C25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7E39681F-2580-4F40-A0DF-D34FD4456364}"/>
              </a:ext>
            </a:extLst>
          </p:cNvPr>
          <p:cNvSpPr>
            <a:spLocks noGrp="1" noRot="1" noChangeAspect="1" noTextEdit="1"/>
          </p:cNvSpPr>
          <p:nvPr>
            <p:ph type="sldImg"/>
          </p:nvPr>
        </p:nvSpPr>
        <p:spPr>
          <a:xfrm>
            <a:off x="1150938" y="692150"/>
            <a:ext cx="4556125" cy="3416300"/>
          </a:xfrm>
          <a:ln/>
        </p:spPr>
      </p:sp>
      <p:sp>
        <p:nvSpPr>
          <p:cNvPr id="95235" name="Notes Placeholder 2">
            <a:extLst>
              <a:ext uri="{FF2B5EF4-FFF2-40B4-BE49-F238E27FC236}">
                <a16:creationId xmlns:a16="http://schemas.microsoft.com/office/drawing/2014/main" id="{5BF5647B-0702-46A9-98FF-809B614ED84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a:extLst>
              <a:ext uri="{FF2B5EF4-FFF2-40B4-BE49-F238E27FC236}">
                <a16:creationId xmlns:a16="http://schemas.microsoft.com/office/drawing/2014/main" id="{17D9FCC6-A081-4F1A-97C5-70616822C8CE}"/>
              </a:ext>
            </a:extLst>
          </p:cNvPr>
          <p:cNvSpPr>
            <a:spLocks noGrp="1" noRot="1" noChangeAspect="1" noTextEdit="1"/>
          </p:cNvSpPr>
          <p:nvPr>
            <p:ph type="sldImg"/>
          </p:nvPr>
        </p:nvSpPr>
        <p:spPr>
          <a:xfrm>
            <a:off x="1150938" y="692150"/>
            <a:ext cx="4556125" cy="3416300"/>
          </a:xfrm>
          <a:ln/>
        </p:spPr>
      </p:sp>
      <p:sp>
        <p:nvSpPr>
          <p:cNvPr id="138243" name="Notes Placeholder 2">
            <a:extLst>
              <a:ext uri="{FF2B5EF4-FFF2-40B4-BE49-F238E27FC236}">
                <a16:creationId xmlns:a16="http://schemas.microsoft.com/office/drawing/2014/main" id="{8D5C0443-BFEB-4870-93AC-48421811C25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a:extLst>
              <a:ext uri="{FF2B5EF4-FFF2-40B4-BE49-F238E27FC236}">
                <a16:creationId xmlns:a16="http://schemas.microsoft.com/office/drawing/2014/main" id="{B7E1169E-FD83-4EA6-9A5E-5E55458EF656}"/>
              </a:ext>
            </a:extLst>
          </p:cNvPr>
          <p:cNvSpPr>
            <a:spLocks noGrp="1" noRot="1" noChangeAspect="1" noTextEdit="1"/>
          </p:cNvSpPr>
          <p:nvPr>
            <p:ph type="sldImg"/>
          </p:nvPr>
        </p:nvSpPr>
        <p:spPr>
          <a:xfrm>
            <a:off x="1150938" y="692150"/>
            <a:ext cx="4556125" cy="3416300"/>
          </a:xfrm>
          <a:ln/>
        </p:spPr>
      </p:sp>
      <p:sp>
        <p:nvSpPr>
          <p:cNvPr id="139267" name="Notes Placeholder 2">
            <a:extLst>
              <a:ext uri="{FF2B5EF4-FFF2-40B4-BE49-F238E27FC236}">
                <a16:creationId xmlns:a16="http://schemas.microsoft.com/office/drawing/2014/main" id="{76849A16-DEF6-4A66-A9F9-FDE00E82CD3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a:extLst>
              <a:ext uri="{FF2B5EF4-FFF2-40B4-BE49-F238E27FC236}">
                <a16:creationId xmlns:a16="http://schemas.microsoft.com/office/drawing/2014/main" id="{B7E1169E-FD83-4EA6-9A5E-5E55458EF656}"/>
              </a:ext>
            </a:extLst>
          </p:cNvPr>
          <p:cNvSpPr>
            <a:spLocks noGrp="1" noRot="1" noChangeAspect="1" noTextEdit="1"/>
          </p:cNvSpPr>
          <p:nvPr>
            <p:ph type="sldImg"/>
          </p:nvPr>
        </p:nvSpPr>
        <p:spPr>
          <a:xfrm>
            <a:off x="1150938" y="692150"/>
            <a:ext cx="4556125" cy="3416300"/>
          </a:xfrm>
          <a:ln/>
        </p:spPr>
      </p:sp>
      <p:sp>
        <p:nvSpPr>
          <p:cNvPr id="139267" name="Notes Placeholder 2">
            <a:extLst>
              <a:ext uri="{FF2B5EF4-FFF2-40B4-BE49-F238E27FC236}">
                <a16:creationId xmlns:a16="http://schemas.microsoft.com/office/drawing/2014/main" id="{76849A16-DEF6-4A66-A9F9-FDE00E82CD3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a:extLst>
              <a:ext uri="{FF2B5EF4-FFF2-40B4-BE49-F238E27FC236}">
                <a16:creationId xmlns:a16="http://schemas.microsoft.com/office/drawing/2014/main" id="{B7E1169E-FD83-4EA6-9A5E-5E55458EF656}"/>
              </a:ext>
            </a:extLst>
          </p:cNvPr>
          <p:cNvSpPr>
            <a:spLocks noGrp="1" noRot="1" noChangeAspect="1" noTextEdit="1"/>
          </p:cNvSpPr>
          <p:nvPr>
            <p:ph type="sldImg"/>
          </p:nvPr>
        </p:nvSpPr>
        <p:spPr>
          <a:xfrm>
            <a:off x="1150938" y="692150"/>
            <a:ext cx="4556125" cy="3416300"/>
          </a:xfrm>
          <a:ln/>
        </p:spPr>
      </p:sp>
      <p:sp>
        <p:nvSpPr>
          <p:cNvPr id="139267" name="Notes Placeholder 2">
            <a:extLst>
              <a:ext uri="{FF2B5EF4-FFF2-40B4-BE49-F238E27FC236}">
                <a16:creationId xmlns:a16="http://schemas.microsoft.com/office/drawing/2014/main" id="{76849A16-DEF6-4A66-A9F9-FDE00E82CD3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a:extLst>
              <a:ext uri="{FF2B5EF4-FFF2-40B4-BE49-F238E27FC236}">
                <a16:creationId xmlns:a16="http://schemas.microsoft.com/office/drawing/2014/main" id="{B7E1169E-FD83-4EA6-9A5E-5E55458EF656}"/>
              </a:ext>
            </a:extLst>
          </p:cNvPr>
          <p:cNvSpPr>
            <a:spLocks noGrp="1" noRot="1" noChangeAspect="1" noTextEdit="1"/>
          </p:cNvSpPr>
          <p:nvPr>
            <p:ph type="sldImg"/>
          </p:nvPr>
        </p:nvSpPr>
        <p:spPr>
          <a:xfrm>
            <a:off x="1150938" y="692150"/>
            <a:ext cx="4556125" cy="3416300"/>
          </a:xfrm>
          <a:ln/>
        </p:spPr>
      </p:sp>
      <p:sp>
        <p:nvSpPr>
          <p:cNvPr id="139267" name="Notes Placeholder 2">
            <a:extLst>
              <a:ext uri="{FF2B5EF4-FFF2-40B4-BE49-F238E27FC236}">
                <a16:creationId xmlns:a16="http://schemas.microsoft.com/office/drawing/2014/main" id="{76849A16-DEF6-4A66-A9F9-FDE00E82CD3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a:extLst>
              <a:ext uri="{FF2B5EF4-FFF2-40B4-BE49-F238E27FC236}">
                <a16:creationId xmlns:a16="http://schemas.microsoft.com/office/drawing/2014/main" id="{556096BA-0AD9-4594-971D-42ADCC3FDC76}"/>
              </a:ext>
            </a:extLst>
          </p:cNvPr>
          <p:cNvSpPr>
            <a:spLocks noGrp="1" noRot="1" noChangeAspect="1" noTextEdit="1"/>
          </p:cNvSpPr>
          <p:nvPr>
            <p:ph type="sldImg"/>
          </p:nvPr>
        </p:nvSpPr>
        <p:spPr>
          <a:xfrm>
            <a:off x="1150938" y="692150"/>
            <a:ext cx="4556125" cy="3416300"/>
          </a:xfrm>
          <a:ln/>
        </p:spPr>
      </p:sp>
      <p:sp>
        <p:nvSpPr>
          <p:cNvPr id="141315" name="Notes Placeholder 2">
            <a:extLst>
              <a:ext uri="{FF2B5EF4-FFF2-40B4-BE49-F238E27FC236}">
                <a16:creationId xmlns:a16="http://schemas.microsoft.com/office/drawing/2014/main" id="{95F964BF-E163-4BBA-8D9F-4553DAEA84A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a:extLst>
              <a:ext uri="{FF2B5EF4-FFF2-40B4-BE49-F238E27FC236}">
                <a16:creationId xmlns:a16="http://schemas.microsoft.com/office/drawing/2014/main" id="{556096BA-0AD9-4594-971D-42ADCC3FDC76}"/>
              </a:ext>
            </a:extLst>
          </p:cNvPr>
          <p:cNvSpPr>
            <a:spLocks noGrp="1" noRot="1" noChangeAspect="1" noTextEdit="1"/>
          </p:cNvSpPr>
          <p:nvPr>
            <p:ph type="sldImg"/>
          </p:nvPr>
        </p:nvSpPr>
        <p:spPr>
          <a:xfrm>
            <a:off x="1150938" y="692150"/>
            <a:ext cx="4556125" cy="3416300"/>
          </a:xfrm>
          <a:ln/>
        </p:spPr>
      </p:sp>
      <p:sp>
        <p:nvSpPr>
          <p:cNvPr id="141315" name="Notes Placeholder 2">
            <a:extLst>
              <a:ext uri="{FF2B5EF4-FFF2-40B4-BE49-F238E27FC236}">
                <a16:creationId xmlns:a16="http://schemas.microsoft.com/office/drawing/2014/main" id="{95F964BF-E163-4BBA-8D9F-4553DAEA84A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a:extLst>
              <a:ext uri="{FF2B5EF4-FFF2-40B4-BE49-F238E27FC236}">
                <a16:creationId xmlns:a16="http://schemas.microsoft.com/office/drawing/2014/main" id="{D0BD9918-21B7-4922-B027-8DF280FF2724}"/>
              </a:ext>
            </a:extLst>
          </p:cNvPr>
          <p:cNvSpPr>
            <a:spLocks noGrp="1" noRot="1" noChangeAspect="1" noTextEdit="1"/>
          </p:cNvSpPr>
          <p:nvPr>
            <p:ph type="sldImg"/>
          </p:nvPr>
        </p:nvSpPr>
        <p:spPr>
          <a:xfrm>
            <a:off x="1150938" y="692150"/>
            <a:ext cx="4556125" cy="3416300"/>
          </a:xfrm>
          <a:ln/>
        </p:spPr>
      </p:sp>
      <p:sp>
        <p:nvSpPr>
          <p:cNvPr id="142339" name="Notes Placeholder 2">
            <a:extLst>
              <a:ext uri="{FF2B5EF4-FFF2-40B4-BE49-F238E27FC236}">
                <a16:creationId xmlns:a16="http://schemas.microsoft.com/office/drawing/2014/main" id="{DB898CFE-3FD4-4FF3-9CAF-B286748B5CF7}"/>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a:extLst>
              <a:ext uri="{FF2B5EF4-FFF2-40B4-BE49-F238E27FC236}">
                <a16:creationId xmlns:a16="http://schemas.microsoft.com/office/drawing/2014/main" id="{D0BD9918-21B7-4922-B027-8DF280FF2724}"/>
              </a:ext>
            </a:extLst>
          </p:cNvPr>
          <p:cNvSpPr>
            <a:spLocks noGrp="1" noRot="1" noChangeAspect="1" noTextEdit="1"/>
          </p:cNvSpPr>
          <p:nvPr>
            <p:ph type="sldImg"/>
          </p:nvPr>
        </p:nvSpPr>
        <p:spPr>
          <a:xfrm>
            <a:off x="1150938" y="692150"/>
            <a:ext cx="4556125" cy="3416300"/>
          </a:xfrm>
          <a:ln/>
        </p:spPr>
      </p:sp>
      <p:sp>
        <p:nvSpPr>
          <p:cNvPr id="142339" name="Notes Placeholder 2">
            <a:extLst>
              <a:ext uri="{FF2B5EF4-FFF2-40B4-BE49-F238E27FC236}">
                <a16:creationId xmlns:a16="http://schemas.microsoft.com/office/drawing/2014/main" id="{DB898CFE-3FD4-4FF3-9CAF-B286748B5CF7}"/>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a:extLst>
              <a:ext uri="{FF2B5EF4-FFF2-40B4-BE49-F238E27FC236}">
                <a16:creationId xmlns:a16="http://schemas.microsoft.com/office/drawing/2014/main" id="{D0BD9918-21B7-4922-B027-8DF280FF2724}"/>
              </a:ext>
            </a:extLst>
          </p:cNvPr>
          <p:cNvSpPr>
            <a:spLocks noGrp="1" noRot="1" noChangeAspect="1" noTextEdit="1"/>
          </p:cNvSpPr>
          <p:nvPr>
            <p:ph type="sldImg"/>
          </p:nvPr>
        </p:nvSpPr>
        <p:spPr>
          <a:xfrm>
            <a:off x="1150938" y="692150"/>
            <a:ext cx="4556125" cy="3416300"/>
          </a:xfrm>
          <a:ln/>
        </p:spPr>
      </p:sp>
      <p:sp>
        <p:nvSpPr>
          <p:cNvPr id="142339" name="Notes Placeholder 2">
            <a:extLst>
              <a:ext uri="{FF2B5EF4-FFF2-40B4-BE49-F238E27FC236}">
                <a16:creationId xmlns:a16="http://schemas.microsoft.com/office/drawing/2014/main" id="{DB898CFE-3FD4-4FF3-9CAF-B286748B5CF7}"/>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a:extLst>
              <a:ext uri="{FF2B5EF4-FFF2-40B4-BE49-F238E27FC236}">
                <a16:creationId xmlns:a16="http://schemas.microsoft.com/office/drawing/2014/main" id="{388C294E-2423-4DC4-B01E-CFE341BDD8DE}"/>
              </a:ext>
            </a:extLst>
          </p:cNvPr>
          <p:cNvSpPr>
            <a:spLocks noGrp="1" noRot="1" noChangeAspect="1" noTextEdit="1"/>
          </p:cNvSpPr>
          <p:nvPr>
            <p:ph type="sldImg"/>
          </p:nvPr>
        </p:nvSpPr>
        <p:spPr>
          <a:xfrm>
            <a:off x="1150938" y="692150"/>
            <a:ext cx="4556125" cy="3416300"/>
          </a:xfrm>
          <a:ln/>
        </p:spPr>
      </p:sp>
      <p:sp>
        <p:nvSpPr>
          <p:cNvPr id="96259" name="Notes Placeholder 2">
            <a:extLst>
              <a:ext uri="{FF2B5EF4-FFF2-40B4-BE49-F238E27FC236}">
                <a16:creationId xmlns:a16="http://schemas.microsoft.com/office/drawing/2014/main" id="{04DA323E-B066-49A2-B57B-8D3485BDB98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a:extLst>
              <a:ext uri="{FF2B5EF4-FFF2-40B4-BE49-F238E27FC236}">
                <a16:creationId xmlns:a16="http://schemas.microsoft.com/office/drawing/2014/main" id="{0B216D7C-0834-474F-AF91-7B31039E4B3D}"/>
              </a:ext>
            </a:extLst>
          </p:cNvPr>
          <p:cNvSpPr>
            <a:spLocks noGrp="1" noRot="1" noChangeAspect="1" noTextEdit="1"/>
          </p:cNvSpPr>
          <p:nvPr>
            <p:ph type="sldImg"/>
          </p:nvPr>
        </p:nvSpPr>
        <p:spPr>
          <a:xfrm>
            <a:off x="1150938" y="692150"/>
            <a:ext cx="4556125" cy="3416300"/>
          </a:xfrm>
          <a:ln/>
        </p:spPr>
      </p:sp>
      <p:sp>
        <p:nvSpPr>
          <p:cNvPr id="143363" name="Notes Placeholder 2">
            <a:extLst>
              <a:ext uri="{FF2B5EF4-FFF2-40B4-BE49-F238E27FC236}">
                <a16:creationId xmlns:a16="http://schemas.microsoft.com/office/drawing/2014/main" id="{1E89B2DE-0108-4EAF-90DE-ED35A276EC8F}"/>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a:extLst>
              <a:ext uri="{FF2B5EF4-FFF2-40B4-BE49-F238E27FC236}">
                <a16:creationId xmlns:a16="http://schemas.microsoft.com/office/drawing/2014/main" id="{6F583A28-31B8-4919-94E9-18219C0A3836}"/>
              </a:ext>
            </a:extLst>
          </p:cNvPr>
          <p:cNvSpPr>
            <a:spLocks noGrp="1" noRot="1" noChangeAspect="1" noTextEdit="1"/>
          </p:cNvSpPr>
          <p:nvPr>
            <p:ph type="sldImg"/>
          </p:nvPr>
        </p:nvSpPr>
        <p:spPr>
          <a:xfrm>
            <a:off x="1150938" y="692150"/>
            <a:ext cx="4556125" cy="3416300"/>
          </a:xfrm>
          <a:ln/>
        </p:spPr>
      </p:sp>
      <p:sp>
        <p:nvSpPr>
          <p:cNvPr id="144387" name="Notes Placeholder 2">
            <a:extLst>
              <a:ext uri="{FF2B5EF4-FFF2-40B4-BE49-F238E27FC236}">
                <a16:creationId xmlns:a16="http://schemas.microsoft.com/office/drawing/2014/main" id="{B6AA7EF4-6D22-4F57-9E74-F6A2C90EB8E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a:extLst>
              <a:ext uri="{FF2B5EF4-FFF2-40B4-BE49-F238E27FC236}">
                <a16:creationId xmlns:a16="http://schemas.microsoft.com/office/drawing/2014/main" id="{6F583A28-31B8-4919-94E9-18219C0A3836}"/>
              </a:ext>
            </a:extLst>
          </p:cNvPr>
          <p:cNvSpPr>
            <a:spLocks noGrp="1" noRot="1" noChangeAspect="1" noTextEdit="1"/>
          </p:cNvSpPr>
          <p:nvPr>
            <p:ph type="sldImg"/>
          </p:nvPr>
        </p:nvSpPr>
        <p:spPr>
          <a:xfrm>
            <a:off x="1150938" y="692150"/>
            <a:ext cx="4556125" cy="3416300"/>
          </a:xfrm>
          <a:ln/>
        </p:spPr>
      </p:sp>
      <p:sp>
        <p:nvSpPr>
          <p:cNvPr id="144387" name="Notes Placeholder 2">
            <a:extLst>
              <a:ext uri="{FF2B5EF4-FFF2-40B4-BE49-F238E27FC236}">
                <a16:creationId xmlns:a16="http://schemas.microsoft.com/office/drawing/2014/main" id="{B6AA7EF4-6D22-4F57-9E74-F6A2C90EB8E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a:extLst>
              <a:ext uri="{FF2B5EF4-FFF2-40B4-BE49-F238E27FC236}">
                <a16:creationId xmlns:a16="http://schemas.microsoft.com/office/drawing/2014/main" id="{4E615CA4-92E1-4F6A-A8ED-CAF776D5AAC1}"/>
              </a:ext>
            </a:extLst>
          </p:cNvPr>
          <p:cNvSpPr>
            <a:spLocks noGrp="1" noRot="1" noChangeAspect="1" noTextEdit="1"/>
          </p:cNvSpPr>
          <p:nvPr>
            <p:ph type="sldImg"/>
          </p:nvPr>
        </p:nvSpPr>
        <p:spPr>
          <a:xfrm>
            <a:off x="1150938" y="692150"/>
            <a:ext cx="4556125" cy="3416300"/>
          </a:xfrm>
          <a:ln/>
        </p:spPr>
      </p:sp>
      <p:sp>
        <p:nvSpPr>
          <p:cNvPr id="145411" name="Notes Placeholder 2">
            <a:extLst>
              <a:ext uri="{FF2B5EF4-FFF2-40B4-BE49-F238E27FC236}">
                <a16:creationId xmlns:a16="http://schemas.microsoft.com/office/drawing/2014/main" id="{AF6BBB93-C2E9-4F86-8B7D-0DE472F8534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a:extLst>
              <a:ext uri="{FF2B5EF4-FFF2-40B4-BE49-F238E27FC236}">
                <a16:creationId xmlns:a16="http://schemas.microsoft.com/office/drawing/2014/main" id="{4E615CA4-92E1-4F6A-A8ED-CAF776D5AAC1}"/>
              </a:ext>
            </a:extLst>
          </p:cNvPr>
          <p:cNvSpPr>
            <a:spLocks noGrp="1" noRot="1" noChangeAspect="1" noTextEdit="1"/>
          </p:cNvSpPr>
          <p:nvPr>
            <p:ph type="sldImg"/>
          </p:nvPr>
        </p:nvSpPr>
        <p:spPr>
          <a:xfrm>
            <a:off x="1150938" y="692150"/>
            <a:ext cx="4556125" cy="3416300"/>
          </a:xfrm>
          <a:ln/>
        </p:spPr>
      </p:sp>
      <p:sp>
        <p:nvSpPr>
          <p:cNvPr id="145411" name="Notes Placeholder 2">
            <a:extLst>
              <a:ext uri="{FF2B5EF4-FFF2-40B4-BE49-F238E27FC236}">
                <a16:creationId xmlns:a16="http://schemas.microsoft.com/office/drawing/2014/main" id="{AF6BBB93-C2E9-4F86-8B7D-0DE472F8534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a:extLst>
              <a:ext uri="{FF2B5EF4-FFF2-40B4-BE49-F238E27FC236}">
                <a16:creationId xmlns:a16="http://schemas.microsoft.com/office/drawing/2014/main" id="{67D1D9BC-5374-4F4D-BEE1-D47028A37824}"/>
              </a:ext>
            </a:extLst>
          </p:cNvPr>
          <p:cNvSpPr>
            <a:spLocks noGrp="1" noRot="1" noChangeAspect="1" noTextEdit="1"/>
          </p:cNvSpPr>
          <p:nvPr>
            <p:ph type="sldImg"/>
          </p:nvPr>
        </p:nvSpPr>
        <p:spPr>
          <a:xfrm>
            <a:off x="1150938" y="692150"/>
            <a:ext cx="4556125" cy="3416300"/>
          </a:xfrm>
          <a:ln/>
        </p:spPr>
      </p:sp>
      <p:sp>
        <p:nvSpPr>
          <p:cNvPr id="146435" name="Notes Placeholder 2">
            <a:extLst>
              <a:ext uri="{FF2B5EF4-FFF2-40B4-BE49-F238E27FC236}">
                <a16:creationId xmlns:a16="http://schemas.microsoft.com/office/drawing/2014/main" id="{BE28FA28-BC46-459C-9631-257CF6F69F9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a:extLst>
              <a:ext uri="{FF2B5EF4-FFF2-40B4-BE49-F238E27FC236}">
                <a16:creationId xmlns:a16="http://schemas.microsoft.com/office/drawing/2014/main" id="{B0AB5671-DE80-4BB6-B384-8FAABF59C2A7}"/>
              </a:ext>
            </a:extLst>
          </p:cNvPr>
          <p:cNvSpPr>
            <a:spLocks noGrp="1" noRot="1" noChangeAspect="1" noTextEdit="1"/>
          </p:cNvSpPr>
          <p:nvPr>
            <p:ph type="sldImg"/>
          </p:nvPr>
        </p:nvSpPr>
        <p:spPr>
          <a:xfrm>
            <a:off x="1150938" y="692150"/>
            <a:ext cx="4556125" cy="3416300"/>
          </a:xfrm>
          <a:ln/>
        </p:spPr>
      </p:sp>
      <p:sp>
        <p:nvSpPr>
          <p:cNvPr id="147459" name="Notes Placeholder 2">
            <a:extLst>
              <a:ext uri="{FF2B5EF4-FFF2-40B4-BE49-F238E27FC236}">
                <a16:creationId xmlns:a16="http://schemas.microsoft.com/office/drawing/2014/main" id="{3CF95550-E62A-4C28-9BB0-425D8413DB1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a:extLst>
              <a:ext uri="{FF2B5EF4-FFF2-40B4-BE49-F238E27FC236}">
                <a16:creationId xmlns:a16="http://schemas.microsoft.com/office/drawing/2014/main" id="{B0AB5671-DE80-4BB6-B384-8FAABF59C2A7}"/>
              </a:ext>
            </a:extLst>
          </p:cNvPr>
          <p:cNvSpPr>
            <a:spLocks noGrp="1" noRot="1" noChangeAspect="1" noTextEdit="1"/>
          </p:cNvSpPr>
          <p:nvPr>
            <p:ph type="sldImg"/>
          </p:nvPr>
        </p:nvSpPr>
        <p:spPr>
          <a:xfrm>
            <a:off x="1150938" y="692150"/>
            <a:ext cx="4556125" cy="3416300"/>
          </a:xfrm>
          <a:ln/>
        </p:spPr>
      </p:sp>
      <p:sp>
        <p:nvSpPr>
          <p:cNvPr id="147459" name="Notes Placeholder 2">
            <a:extLst>
              <a:ext uri="{FF2B5EF4-FFF2-40B4-BE49-F238E27FC236}">
                <a16:creationId xmlns:a16="http://schemas.microsoft.com/office/drawing/2014/main" id="{3CF95550-E62A-4C28-9BB0-425D8413DB1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a:extLst>
              <a:ext uri="{FF2B5EF4-FFF2-40B4-BE49-F238E27FC236}">
                <a16:creationId xmlns:a16="http://schemas.microsoft.com/office/drawing/2014/main" id="{BD058718-CE39-48D7-B247-B9A73F0FB387}"/>
              </a:ext>
            </a:extLst>
          </p:cNvPr>
          <p:cNvSpPr>
            <a:spLocks noGrp="1" noRot="1" noChangeAspect="1" noTextEdit="1"/>
          </p:cNvSpPr>
          <p:nvPr>
            <p:ph type="sldImg"/>
          </p:nvPr>
        </p:nvSpPr>
        <p:spPr>
          <a:xfrm>
            <a:off x="1150938" y="692150"/>
            <a:ext cx="4556125" cy="3416300"/>
          </a:xfrm>
          <a:ln/>
        </p:spPr>
      </p:sp>
      <p:sp>
        <p:nvSpPr>
          <p:cNvPr id="148483" name="Notes Placeholder 2">
            <a:extLst>
              <a:ext uri="{FF2B5EF4-FFF2-40B4-BE49-F238E27FC236}">
                <a16:creationId xmlns:a16="http://schemas.microsoft.com/office/drawing/2014/main" id="{BEF6BF72-163E-431D-B403-9C42463D458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a:extLst>
              <a:ext uri="{FF2B5EF4-FFF2-40B4-BE49-F238E27FC236}">
                <a16:creationId xmlns:a16="http://schemas.microsoft.com/office/drawing/2014/main" id="{BD058718-CE39-48D7-B247-B9A73F0FB387}"/>
              </a:ext>
            </a:extLst>
          </p:cNvPr>
          <p:cNvSpPr>
            <a:spLocks noGrp="1" noRot="1" noChangeAspect="1" noTextEdit="1"/>
          </p:cNvSpPr>
          <p:nvPr>
            <p:ph type="sldImg"/>
          </p:nvPr>
        </p:nvSpPr>
        <p:spPr>
          <a:xfrm>
            <a:off x="1150938" y="692150"/>
            <a:ext cx="4556125" cy="3416300"/>
          </a:xfrm>
          <a:ln/>
        </p:spPr>
      </p:sp>
      <p:sp>
        <p:nvSpPr>
          <p:cNvPr id="148483" name="Notes Placeholder 2">
            <a:extLst>
              <a:ext uri="{FF2B5EF4-FFF2-40B4-BE49-F238E27FC236}">
                <a16:creationId xmlns:a16="http://schemas.microsoft.com/office/drawing/2014/main" id="{BEF6BF72-163E-431D-B403-9C42463D458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055AFE99-4475-4888-BE01-0D91AB0CD39F}"/>
              </a:ext>
            </a:extLst>
          </p:cNvPr>
          <p:cNvSpPr>
            <a:spLocks noGrp="1" noRot="1" noChangeAspect="1" noTextEdit="1"/>
          </p:cNvSpPr>
          <p:nvPr>
            <p:ph type="sldImg"/>
          </p:nvPr>
        </p:nvSpPr>
        <p:spPr>
          <a:xfrm>
            <a:off x="1150938" y="692150"/>
            <a:ext cx="4556125" cy="3416300"/>
          </a:xfrm>
          <a:ln/>
        </p:spPr>
      </p:sp>
      <p:sp>
        <p:nvSpPr>
          <p:cNvPr id="97283" name="Notes Placeholder 2">
            <a:extLst>
              <a:ext uri="{FF2B5EF4-FFF2-40B4-BE49-F238E27FC236}">
                <a16:creationId xmlns:a16="http://schemas.microsoft.com/office/drawing/2014/main" id="{8C50993F-E1AF-4DC0-AB37-DE1FB575167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a:extLst>
              <a:ext uri="{FF2B5EF4-FFF2-40B4-BE49-F238E27FC236}">
                <a16:creationId xmlns:a16="http://schemas.microsoft.com/office/drawing/2014/main" id="{F5CFA1EC-708B-42C5-98E8-F64C78CE37A3}"/>
              </a:ext>
            </a:extLst>
          </p:cNvPr>
          <p:cNvSpPr>
            <a:spLocks noGrp="1" noRot="1" noChangeAspect="1" noTextEdit="1"/>
          </p:cNvSpPr>
          <p:nvPr>
            <p:ph type="sldImg"/>
          </p:nvPr>
        </p:nvSpPr>
        <p:spPr>
          <a:xfrm>
            <a:off x="1150938" y="692150"/>
            <a:ext cx="4556125" cy="3416300"/>
          </a:xfrm>
          <a:ln/>
        </p:spPr>
      </p:sp>
      <p:sp>
        <p:nvSpPr>
          <p:cNvPr id="150531" name="Notes Placeholder 2">
            <a:extLst>
              <a:ext uri="{FF2B5EF4-FFF2-40B4-BE49-F238E27FC236}">
                <a16:creationId xmlns:a16="http://schemas.microsoft.com/office/drawing/2014/main" id="{9612CE74-DC84-4013-9328-ED6DB81EB6D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a:extLst>
              <a:ext uri="{FF2B5EF4-FFF2-40B4-BE49-F238E27FC236}">
                <a16:creationId xmlns:a16="http://schemas.microsoft.com/office/drawing/2014/main" id="{F5CFA1EC-708B-42C5-98E8-F64C78CE37A3}"/>
              </a:ext>
            </a:extLst>
          </p:cNvPr>
          <p:cNvSpPr>
            <a:spLocks noGrp="1" noRot="1" noChangeAspect="1" noTextEdit="1"/>
          </p:cNvSpPr>
          <p:nvPr>
            <p:ph type="sldImg"/>
          </p:nvPr>
        </p:nvSpPr>
        <p:spPr>
          <a:xfrm>
            <a:off x="1150938" y="692150"/>
            <a:ext cx="4556125" cy="3416300"/>
          </a:xfrm>
          <a:ln/>
        </p:spPr>
      </p:sp>
      <p:sp>
        <p:nvSpPr>
          <p:cNvPr id="150531" name="Notes Placeholder 2">
            <a:extLst>
              <a:ext uri="{FF2B5EF4-FFF2-40B4-BE49-F238E27FC236}">
                <a16:creationId xmlns:a16="http://schemas.microsoft.com/office/drawing/2014/main" id="{9612CE74-DC84-4013-9328-ED6DB81EB6D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a:extLst>
              <a:ext uri="{FF2B5EF4-FFF2-40B4-BE49-F238E27FC236}">
                <a16:creationId xmlns:a16="http://schemas.microsoft.com/office/drawing/2014/main" id="{F5CFA1EC-708B-42C5-98E8-F64C78CE37A3}"/>
              </a:ext>
            </a:extLst>
          </p:cNvPr>
          <p:cNvSpPr>
            <a:spLocks noGrp="1" noRot="1" noChangeAspect="1" noTextEdit="1"/>
          </p:cNvSpPr>
          <p:nvPr>
            <p:ph type="sldImg"/>
          </p:nvPr>
        </p:nvSpPr>
        <p:spPr>
          <a:xfrm>
            <a:off x="1150938" y="692150"/>
            <a:ext cx="4556125" cy="3416300"/>
          </a:xfrm>
          <a:ln/>
        </p:spPr>
      </p:sp>
      <p:sp>
        <p:nvSpPr>
          <p:cNvPr id="150531" name="Notes Placeholder 2">
            <a:extLst>
              <a:ext uri="{FF2B5EF4-FFF2-40B4-BE49-F238E27FC236}">
                <a16:creationId xmlns:a16="http://schemas.microsoft.com/office/drawing/2014/main" id="{9612CE74-DC84-4013-9328-ED6DB81EB6D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a:extLst>
              <a:ext uri="{FF2B5EF4-FFF2-40B4-BE49-F238E27FC236}">
                <a16:creationId xmlns:a16="http://schemas.microsoft.com/office/drawing/2014/main" id="{F5CFA1EC-708B-42C5-98E8-F64C78CE37A3}"/>
              </a:ext>
            </a:extLst>
          </p:cNvPr>
          <p:cNvSpPr>
            <a:spLocks noGrp="1" noRot="1" noChangeAspect="1" noTextEdit="1"/>
          </p:cNvSpPr>
          <p:nvPr>
            <p:ph type="sldImg"/>
          </p:nvPr>
        </p:nvSpPr>
        <p:spPr>
          <a:xfrm>
            <a:off x="1150938" y="692150"/>
            <a:ext cx="4556125" cy="3416300"/>
          </a:xfrm>
          <a:ln/>
        </p:spPr>
      </p:sp>
      <p:sp>
        <p:nvSpPr>
          <p:cNvPr id="150531" name="Notes Placeholder 2">
            <a:extLst>
              <a:ext uri="{FF2B5EF4-FFF2-40B4-BE49-F238E27FC236}">
                <a16:creationId xmlns:a16="http://schemas.microsoft.com/office/drawing/2014/main" id="{9612CE74-DC84-4013-9328-ED6DB81EB6D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lide Image Placeholder 1">
            <a:extLst>
              <a:ext uri="{FF2B5EF4-FFF2-40B4-BE49-F238E27FC236}">
                <a16:creationId xmlns:a16="http://schemas.microsoft.com/office/drawing/2014/main" id="{CCF755D0-B6E4-4627-AEEC-B2D1C5F9A776}"/>
              </a:ext>
            </a:extLst>
          </p:cNvPr>
          <p:cNvSpPr>
            <a:spLocks noGrp="1" noRot="1" noChangeAspect="1" noTextEdit="1"/>
          </p:cNvSpPr>
          <p:nvPr>
            <p:ph type="sldImg"/>
          </p:nvPr>
        </p:nvSpPr>
        <p:spPr>
          <a:xfrm>
            <a:off x="1150938" y="692150"/>
            <a:ext cx="4556125" cy="3416300"/>
          </a:xfrm>
          <a:ln/>
        </p:spPr>
      </p:sp>
      <p:sp>
        <p:nvSpPr>
          <p:cNvPr id="151555" name="Notes Placeholder 2">
            <a:extLst>
              <a:ext uri="{FF2B5EF4-FFF2-40B4-BE49-F238E27FC236}">
                <a16:creationId xmlns:a16="http://schemas.microsoft.com/office/drawing/2014/main" id="{C9005C41-B7BF-4FC5-9770-F033952A588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a:extLst>
              <a:ext uri="{FF2B5EF4-FFF2-40B4-BE49-F238E27FC236}">
                <a16:creationId xmlns:a16="http://schemas.microsoft.com/office/drawing/2014/main" id="{5FD6CD4E-D419-4D5D-AEDE-7C6E4D6E935A}"/>
              </a:ext>
            </a:extLst>
          </p:cNvPr>
          <p:cNvSpPr>
            <a:spLocks noGrp="1" noRot="1" noChangeAspect="1" noTextEdit="1"/>
          </p:cNvSpPr>
          <p:nvPr>
            <p:ph type="sldImg"/>
          </p:nvPr>
        </p:nvSpPr>
        <p:spPr>
          <a:xfrm>
            <a:off x="1150938" y="692150"/>
            <a:ext cx="4556125" cy="3416300"/>
          </a:xfrm>
          <a:ln/>
        </p:spPr>
      </p:sp>
      <p:sp>
        <p:nvSpPr>
          <p:cNvPr id="152579" name="Notes Placeholder 2">
            <a:extLst>
              <a:ext uri="{FF2B5EF4-FFF2-40B4-BE49-F238E27FC236}">
                <a16:creationId xmlns:a16="http://schemas.microsoft.com/office/drawing/2014/main" id="{BC3437A0-F981-4911-841C-985CA13BC00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a:extLst>
              <a:ext uri="{FF2B5EF4-FFF2-40B4-BE49-F238E27FC236}">
                <a16:creationId xmlns:a16="http://schemas.microsoft.com/office/drawing/2014/main" id="{5FD6CD4E-D419-4D5D-AEDE-7C6E4D6E935A}"/>
              </a:ext>
            </a:extLst>
          </p:cNvPr>
          <p:cNvSpPr>
            <a:spLocks noGrp="1" noRot="1" noChangeAspect="1" noTextEdit="1"/>
          </p:cNvSpPr>
          <p:nvPr>
            <p:ph type="sldImg"/>
          </p:nvPr>
        </p:nvSpPr>
        <p:spPr>
          <a:xfrm>
            <a:off x="1150938" y="692150"/>
            <a:ext cx="4556125" cy="3416300"/>
          </a:xfrm>
          <a:ln/>
        </p:spPr>
      </p:sp>
      <p:sp>
        <p:nvSpPr>
          <p:cNvPr id="152579" name="Notes Placeholder 2">
            <a:extLst>
              <a:ext uri="{FF2B5EF4-FFF2-40B4-BE49-F238E27FC236}">
                <a16:creationId xmlns:a16="http://schemas.microsoft.com/office/drawing/2014/main" id="{BC3437A0-F981-4911-841C-985CA13BC00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lide Image Placeholder 1">
            <a:extLst>
              <a:ext uri="{FF2B5EF4-FFF2-40B4-BE49-F238E27FC236}">
                <a16:creationId xmlns:a16="http://schemas.microsoft.com/office/drawing/2014/main" id="{745DA67F-79F1-44EA-A462-5975C60C1D25}"/>
              </a:ext>
            </a:extLst>
          </p:cNvPr>
          <p:cNvSpPr>
            <a:spLocks noGrp="1" noRot="1" noChangeAspect="1" noTextEdit="1"/>
          </p:cNvSpPr>
          <p:nvPr>
            <p:ph type="sldImg"/>
          </p:nvPr>
        </p:nvSpPr>
        <p:spPr>
          <a:xfrm>
            <a:off x="1150938" y="692150"/>
            <a:ext cx="4556125" cy="3416300"/>
          </a:xfrm>
          <a:ln/>
        </p:spPr>
      </p:sp>
      <p:sp>
        <p:nvSpPr>
          <p:cNvPr id="153603" name="Notes Placeholder 2">
            <a:extLst>
              <a:ext uri="{FF2B5EF4-FFF2-40B4-BE49-F238E27FC236}">
                <a16:creationId xmlns:a16="http://schemas.microsoft.com/office/drawing/2014/main" id="{493FB7C1-4EE6-4D99-B712-BFA8935DE8AB}"/>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lide Image Placeholder 1">
            <a:extLst>
              <a:ext uri="{FF2B5EF4-FFF2-40B4-BE49-F238E27FC236}">
                <a16:creationId xmlns:a16="http://schemas.microsoft.com/office/drawing/2014/main" id="{745DA67F-79F1-44EA-A462-5975C60C1D25}"/>
              </a:ext>
            </a:extLst>
          </p:cNvPr>
          <p:cNvSpPr>
            <a:spLocks noGrp="1" noRot="1" noChangeAspect="1" noTextEdit="1"/>
          </p:cNvSpPr>
          <p:nvPr>
            <p:ph type="sldImg"/>
          </p:nvPr>
        </p:nvSpPr>
        <p:spPr>
          <a:xfrm>
            <a:off x="1150938" y="692150"/>
            <a:ext cx="4556125" cy="3416300"/>
          </a:xfrm>
          <a:ln/>
        </p:spPr>
      </p:sp>
      <p:sp>
        <p:nvSpPr>
          <p:cNvPr id="153603" name="Notes Placeholder 2">
            <a:extLst>
              <a:ext uri="{FF2B5EF4-FFF2-40B4-BE49-F238E27FC236}">
                <a16:creationId xmlns:a16="http://schemas.microsoft.com/office/drawing/2014/main" id="{493FB7C1-4EE6-4D99-B712-BFA8935DE8AB}"/>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lide Image Placeholder 1">
            <a:extLst>
              <a:ext uri="{FF2B5EF4-FFF2-40B4-BE49-F238E27FC236}">
                <a16:creationId xmlns:a16="http://schemas.microsoft.com/office/drawing/2014/main" id="{745DA67F-79F1-44EA-A462-5975C60C1D25}"/>
              </a:ext>
            </a:extLst>
          </p:cNvPr>
          <p:cNvSpPr>
            <a:spLocks noGrp="1" noRot="1" noChangeAspect="1" noTextEdit="1"/>
          </p:cNvSpPr>
          <p:nvPr>
            <p:ph type="sldImg"/>
          </p:nvPr>
        </p:nvSpPr>
        <p:spPr>
          <a:xfrm>
            <a:off x="1150938" y="692150"/>
            <a:ext cx="4556125" cy="3416300"/>
          </a:xfrm>
          <a:ln/>
        </p:spPr>
      </p:sp>
      <p:sp>
        <p:nvSpPr>
          <p:cNvPr id="153603" name="Notes Placeholder 2">
            <a:extLst>
              <a:ext uri="{FF2B5EF4-FFF2-40B4-BE49-F238E27FC236}">
                <a16:creationId xmlns:a16="http://schemas.microsoft.com/office/drawing/2014/main" id="{493FB7C1-4EE6-4D99-B712-BFA8935DE8AB}"/>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708996409"/>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93160279"/>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19108847"/>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a:t>Click to edit Master title style</a:t>
            </a:r>
          </a:p>
        </p:txBody>
      </p:sp>
      <p:sp>
        <p:nvSpPr>
          <p:cNvPr id="3" name="Content Placeholder 2"/>
          <p:cNvSpPr>
            <a:spLocks noGrp="1"/>
          </p:cNvSpPr>
          <p:nvPr>
            <p:ph idx="1"/>
          </p:nvPr>
        </p:nvSpPr>
        <p:spPr/>
        <p:txBody>
          <a:bodyPr/>
          <a:lstStyle>
            <a:lvl1pPr>
              <a:defRPr b="0"/>
            </a:lvl1pPr>
            <a:lvl2pPr>
              <a:defRPr b="0"/>
            </a:lvl2pPr>
            <a:lvl3pPr>
              <a:defRPr b="0"/>
            </a:lvl3pPr>
            <a:lvl4pPr>
              <a:defRPr b="0"/>
            </a:lvl4pPr>
            <a:lvl5pPr>
              <a:defRPr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5640620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919771810"/>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89763203"/>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48028288"/>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4094866"/>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8835174"/>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24098154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89808476"/>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7CD1D437-CCE2-442E-828B-2A449CA1A9B9}"/>
              </a:ext>
            </a:extLst>
          </p:cNvPr>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Slide Title</a:t>
            </a:r>
          </a:p>
        </p:txBody>
      </p:sp>
      <p:sp>
        <p:nvSpPr>
          <p:cNvPr id="25603" name="Rectangle 3">
            <a:extLst>
              <a:ext uri="{FF2B5EF4-FFF2-40B4-BE49-F238E27FC236}">
                <a16:creationId xmlns:a16="http://schemas.microsoft.com/office/drawing/2014/main" id="{0D213FBE-5E10-4246-9D3A-EAD5B638852F}"/>
              </a:ext>
            </a:extLst>
          </p:cNvPr>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Body Text</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txStyles>
    <p:titleStyle>
      <a:lvl1pPr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anose="05000000000000000000" pitchFamily="2" charset="2"/>
        <a:buChar char="Ø"/>
        <a:defRPr sz="4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1">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b="1">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198291D-E6B0-4A68-A929-B150E6CE977A}"/>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5123" name="Rectangle 3">
            <a:extLst>
              <a:ext uri="{FF2B5EF4-FFF2-40B4-BE49-F238E27FC236}">
                <a16:creationId xmlns:a16="http://schemas.microsoft.com/office/drawing/2014/main" id="{DCF75AAF-3C95-4E09-8455-C9660E551374}"/>
              </a:ext>
            </a:extLst>
          </p:cNvPr>
          <p:cNvSpPr>
            <a:spLocks noGrp="1" noChangeArrowheads="1"/>
          </p:cNvSpPr>
          <p:nvPr>
            <p:ph type="body" idx="1"/>
          </p:nvPr>
        </p:nvSpPr>
        <p:spPr>
          <a:xfrm>
            <a:off x="0" y="2514600"/>
            <a:ext cx="9144000" cy="3657600"/>
          </a:xfrm>
        </p:spPr>
        <p:txBody>
          <a:bodyPr lIns="90488" tIns="44450" rIns="90488" bIns="44450"/>
          <a:lstStyle/>
          <a:p>
            <a:pPr>
              <a:defRPr/>
            </a:pPr>
            <a:r>
              <a:rPr lang="en-US" sz="6600" dirty="0"/>
              <a:t>The “Good News” or </a:t>
            </a:r>
            <a:br>
              <a:rPr lang="en-US" sz="6600" dirty="0"/>
            </a:br>
            <a:r>
              <a:rPr lang="en-US" sz="6600" dirty="0"/>
              <a:t>   the “Elemental </a:t>
            </a:r>
            <a:br>
              <a:rPr lang="en-US" sz="6600" dirty="0"/>
            </a:br>
            <a:r>
              <a:rPr lang="en-US" sz="6600" dirty="0"/>
              <a:t>   Principles of the </a:t>
            </a:r>
            <a:br>
              <a:rPr lang="en-US" sz="6600" dirty="0"/>
            </a:br>
            <a:r>
              <a:rPr lang="en-US" sz="6600" dirty="0"/>
              <a:t>   World”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left)">
                                      <p:cBhvr>
                                        <p:cTn id="7"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Rectangle 2">
            <a:extLst>
              <a:ext uri="{FF2B5EF4-FFF2-40B4-BE49-F238E27FC236}">
                <a16:creationId xmlns:a16="http://schemas.microsoft.com/office/drawing/2014/main" id="{00AE5C0C-E4E9-434F-B1FF-D713709960F9}"/>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dirty="0"/>
              <a:t>15 In this way, God </a:t>
            </a:r>
            <a:r>
              <a:rPr lang="en-US" sz="4800" u="sng" dirty="0"/>
              <a:t>disarmed the evil rulers and authorities</a:t>
            </a:r>
            <a:r>
              <a:rPr lang="en-US" sz="4800" dirty="0"/>
              <a:t>. He shamed them publicly by his victory over them </a:t>
            </a:r>
            <a:r>
              <a:rPr lang="en-US" sz="4800" u="sng" dirty="0"/>
              <a:t>on the cross</a:t>
            </a:r>
            <a:r>
              <a:rPr lang="en-US" sz="4800" dirty="0"/>
              <a:t> of Christ.</a:t>
            </a:r>
          </a:p>
        </p:txBody>
      </p:sp>
      <p:sp>
        <p:nvSpPr>
          <p:cNvPr id="592899" name="Rectangle 3">
            <a:extLst>
              <a:ext uri="{FF2B5EF4-FFF2-40B4-BE49-F238E27FC236}">
                <a16:creationId xmlns:a16="http://schemas.microsoft.com/office/drawing/2014/main" id="{E4E64352-4720-4A1B-AA7A-8AEC07464D6C}"/>
              </a:ext>
            </a:extLst>
          </p:cNvPr>
          <p:cNvSpPr>
            <a:spLocks noGrp="1" noChangeArrowheads="1"/>
          </p:cNvSpPr>
          <p:nvPr>
            <p:ph type="title"/>
          </p:nvPr>
        </p:nvSpPr>
        <p:spPr/>
        <p:txBody>
          <a:bodyPr lIns="90488" tIns="44450" rIns="90488" bIns="44450"/>
          <a:lstStyle/>
          <a:p>
            <a:pPr>
              <a:defRPr/>
            </a:pPr>
            <a:r>
              <a:rPr lang="en-US" sz="8800"/>
              <a:t>Colossians 2</a:t>
            </a:r>
          </a:p>
        </p:txBody>
      </p:sp>
    </p:spTree>
  </p:cSld>
  <p:clrMapOvr>
    <a:masterClrMapping/>
  </p:clrMapOvr>
  <p:transition>
    <p:wipe dir="r"/>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Rectangle 2">
            <a:extLst>
              <a:ext uri="{FF2B5EF4-FFF2-40B4-BE49-F238E27FC236}">
                <a16:creationId xmlns:a16="http://schemas.microsoft.com/office/drawing/2014/main" id="{566F8EFD-F250-4D3E-AF9E-8C75DD85CA7F}"/>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23 Such regulations indeed have an appearance of wisdom, with their self-imposed worship, their false humility and their </a:t>
            </a:r>
            <a:r>
              <a:rPr lang="en-US" sz="4800" u="sng"/>
              <a:t>harsh treatment of the body</a:t>
            </a:r>
            <a:r>
              <a:rPr lang="en-US" sz="4800"/>
              <a:t>, but they lack any value in restraining fleshly indulgence.</a:t>
            </a:r>
          </a:p>
        </p:txBody>
      </p:sp>
      <p:sp>
        <p:nvSpPr>
          <p:cNvPr id="577539" name="Rectangle 3">
            <a:extLst>
              <a:ext uri="{FF2B5EF4-FFF2-40B4-BE49-F238E27FC236}">
                <a16:creationId xmlns:a16="http://schemas.microsoft.com/office/drawing/2014/main" id="{88F13235-ED66-419C-92A1-73D61CBB4163}"/>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4" name="Rectangle 4">
            <a:extLst>
              <a:ext uri="{FF2B5EF4-FFF2-40B4-BE49-F238E27FC236}">
                <a16:creationId xmlns:a16="http://schemas.microsoft.com/office/drawing/2014/main" id="{B5CBF6FA-8569-437E-8416-81918BA1B276}"/>
              </a:ext>
            </a:extLst>
          </p:cNvPr>
          <p:cNvSpPr>
            <a:spLocks noChangeArrowheads="1"/>
          </p:cNvSpPr>
          <p:nvPr/>
        </p:nvSpPr>
        <p:spPr bwMode="auto">
          <a:xfrm>
            <a:off x="533400" y="5257800"/>
            <a:ext cx="1905000" cy="6858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5400" b="0" dirty="0">
                <a:effectLst>
                  <a:outerShdw blurRad="38100" dist="38100" dir="2700000" algn="tl">
                    <a:srgbClr val="000000"/>
                  </a:outerShdw>
                </a:effectLst>
              </a:rPr>
              <a:t>Why?</a:t>
            </a:r>
          </a:p>
        </p:txBody>
      </p:sp>
    </p:spTree>
  </p:cSld>
  <p:clrMapOvr>
    <a:masterClrMapping/>
  </p:clrMapOvr>
  <p:transition>
    <p:wipe dir="r"/>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Rectangle 2">
            <a:extLst>
              <a:ext uri="{FF2B5EF4-FFF2-40B4-BE49-F238E27FC236}">
                <a16:creationId xmlns:a16="http://schemas.microsoft.com/office/drawing/2014/main" id="{566F8EFD-F250-4D3E-AF9E-8C75DD85CA7F}"/>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23 Such regulations indeed have an appearance of wisdom, with their self-imposed worship, their false humility and their </a:t>
            </a:r>
            <a:r>
              <a:rPr lang="en-US" sz="4800" u="sng"/>
              <a:t>harsh treatment of the body</a:t>
            </a:r>
            <a:r>
              <a:rPr lang="en-US" sz="4800"/>
              <a:t>, but they lack any value in restraining fleshly indulgence.</a:t>
            </a:r>
          </a:p>
        </p:txBody>
      </p:sp>
      <p:sp>
        <p:nvSpPr>
          <p:cNvPr id="577539" name="Rectangle 3">
            <a:extLst>
              <a:ext uri="{FF2B5EF4-FFF2-40B4-BE49-F238E27FC236}">
                <a16:creationId xmlns:a16="http://schemas.microsoft.com/office/drawing/2014/main" id="{88F13235-ED66-419C-92A1-73D61CBB4163}"/>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4" name="Rectangle 4">
            <a:extLst>
              <a:ext uri="{FF2B5EF4-FFF2-40B4-BE49-F238E27FC236}">
                <a16:creationId xmlns:a16="http://schemas.microsoft.com/office/drawing/2014/main" id="{B5CBF6FA-8569-437E-8416-81918BA1B276}"/>
              </a:ext>
            </a:extLst>
          </p:cNvPr>
          <p:cNvSpPr>
            <a:spLocks noChangeArrowheads="1"/>
          </p:cNvSpPr>
          <p:nvPr/>
        </p:nvSpPr>
        <p:spPr bwMode="auto">
          <a:xfrm>
            <a:off x="533400" y="5257800"/>
            <a:ext cx="1905000" cy="6858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5400" b="0" dirty="0">
                <a:effectLst>
                  <a:outerShdw blurRad="38100" dist="38100" dir="2700000" algn="tl">
                    <a:srgbClr val="000000"/>
                  </a:outerShdw>
                </a:effectLst>
              </a:rPr>
              <a:t>Why?</a:t>
            </a:r>
          </a:p>
        </p:txBody>
      </p:sp>
      <p:sp>
        <p:nvSpPr>
          <p:cNvPr id="5" name="Rectangle 4">
            <a:extLst>
              <a:ext uri="{FF2B5EF4-FFF2-40B4-BE49-F238E27FC236}">
                <a16:creationId xmlns:a16="http://schemas.microsoft.com/office/drawing/2014/main" id="{B5CBF6FA-8569-437E-8416-81918BA1B276}"/>
              </a:ext>
            </a:extLst>
          </p:cNvPr>
          <p:cNvSpPr>
            <a:spLocks noChangeArrowheads="1"/>
          </p:cNvSpPr>
          <p:nvPr/>
        </p:nvSpPr>
        <p:spPr bwMode="auto">
          <a:xfrm>
            <a:off x="3581400" y="5257800"/>
            <a:ext cx="2743200" cy="12192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5400" b="0" dirty="0">
                <a:effectLst>
                  <a:outerShdw blurRad="38100" dist="38100" dir="2700000" algn="tl">
                    <a:srgbClr val="000000"/>
                  </a:outerShdw>
                </a:effectLst>
              </a:rPr>
              <a:t>Is God  sadistic?</a:t>
            </a:r>
          </a:p>
        </p:txBody>
      </p:sp>
    </p:spTree>
  </p:cSld>
  <p:clrMapOvr>
    <a:masterClrMapping/>
  </p:clrMapOvr>
  <p:transition>
    <p:wipe dir="r"/>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738" name="Rectangle 2">
            <a:extLst>
              <a:ext uri="{FF2B5EF4-FFF2-40B4-BE49-F238E27FC236}">
                <a16:creationId xmlns:a16="http://schemas.microsoft.com/office/drawing/2014/main" id="{9EEC12A5-690B-495B-BF21-DDC47E35AD11}"/>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23 Such regulations indeed have an appearance of wisdom, with their self-imposed worship, their false humility and their harsh treatment of the body, but </a:t>
            </a:r>
            <a:r>
              <a:rPr lang="en-US" sz="4800" u="sng"/>
              <a:t>they lack any value in restraining fleshly indulgence</a:t>
            </a:r>
            <a:r>
              <a:rPr lang="en-US" sz="4800"/>
              <a:t>.</a:t>
            </a:r>
          </a:p>
        </p:txBody>
      </p:sp>
      <p:sp>
        <p:nvSpPr>
          <p:cNvPr id="628739" name="Rectangle 3">
            <a:extLst>
              <a:ext uri="{FF2B5EF4-FFF2-40B4-BE49-F238E27FC236}">
                <a16:creationId xmlns:a16="http://schemas.microsoft.com/office/drawing/2014/main" id="{CA20700D-D212-4990-8F9B-57AC4923DDA3}"/>
              </a:ext>
            </a:extLst>
          </p:cNvPr>
          <p:cNvSpPr>
            <a:spLocks noGrp="1" noChangeArrowheads="1"/>
          </p:cNvSpPr>
          <p:nvPr>
            <p:ph type="title"/>
          </p:nvPr>
        </p:nvSpPr>
        <p:spPr/>
        <p:txBody>
          <a:bodyPr lIns="90488" tIns="44450" rIns="90488" bIns="44450"/>
          <a:lstStyle/>
          <a:p>
            <a:pPr>
              <a:defRPr/>
            </a:pPr>
            <a:r>
              <a:rPr lang="en-US" sz="8800"/>
              <a:t>Colossians 2</a:t>
            </a:r>
          </a:p>
        </p:txBody>
      </p:sp>
    </p:spTree>
  </p:cSld>
  <p:clrMapOvr>
    <a:masterClrMapping/>
  </p:clrMapOvr>
  <p:transition>
    <p:wipe dir="r"/>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8" name="Rectangle 2">
            <a:extLst>
              <a:ext uri="{FF2B5EF4-FFF2-40B4-BE49-F238E27FC236}">
                <a16:creationId xmlns:a16="http://schemas.microsoft.com/office/drawing/2014/main" id="{C449043B-6474-4D73-A73E-61D5FA6B4935}"/>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23 Such regulations indeed have an appearance of wisdom, with their self-imposed worship, their false humility and their harsh treatment of the body, but </a:t>
            </a:r>
            <a:r>
              <a:rPr lang="en-US" sz="4800" u="sng"/>
              <a:t>they lack any value in restraining fleshly indulgence</a:t>
            </a:r>
            <a:r>
              <a:rPr lang="en-US" sz="4800"/>
              <a:t>.</a:t>
            </a:r>
          </a:p>
        </p:txBody>
      </p:sp>
      <p:sp>
        <p:nvSpPr>
          <p:cNvPr id="649219" name="Rectangle 3">
            <a:extLst>
              <a:ext uri="{FF2B5EF4-FFF2-40B4-BE49-F238E27FC236}">
                <a16:creationId xmlns:a16="http://schemas.microsoft.com/office/drawing/2014/main" id="{7A4BF315-30F2-420A-8A80-E92C1B7A1AF4}"/>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49220" name="Rectangle 4">
            <a:extLst>
              <a:ext uri="{FF2B5EF4-FFF2-40B4-BE49-F238E27FC236}">
                <a16:creationId xmlns:a16="http://schemas.microsoft.com/office/drawing/2014/main" id="{0CD9FE82-FA6D-407F-B8C5-905EB810B204}"/>
              </a:ext>
            </a:extLst>
          </p:cNvPr>
          <p:cNvSpPr>
            <a:spLocks noChangeArrowheads="1"/>
          </p:cNvSpPr>
          <p:nvPr/>
        </p:nvSpPr>
        <p:spPr bwMode="auto">
          <a:xfrm>
            <a:off x="304800" y="5410200"/>
            <a:ext cx="8382000" cy="9144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9000"/>
              </a:lnSpc>
              <a:spcBef>
                <a:spcPct val="5000"/>
              </a:spcBef>
              <a:defRPr/>
            </a:pPr>
            <a:r>
              <a:rPr lang="en-US" sz="7200" b="0" dirty="0">
                <a:effectLst>
                  <a:outerShdw blurRad="38100" dist="38100" dir="2700000" algn="tl">
                    <a:srgbClr val="000000"/>
                  </a:outerShdw>
                </a:effectLst>
              </a:rPr>
              <a:t>Completely pointless!</a:t>
            </a:r>
          </a:p>
        </p:txBody>
      </p:sp>
    </p:spTree>
  </p:cSld>
  <p:clrMapOvr>
    <a:masterClrMapping/>
  </p:clrMapOvr>
  <p:transition>
    <p:wipe dir="r"/>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0" name="Rectangle 2">
            <a:extLst>
              <a:ext uri="{FF2B5EF4-FFF2-40B4-BE49-F238E27FC236}">
                <a16:creationId xmlns:a16="http://schemas.microsoft.com/office/drawing/2014/main" id="{49F23A17-0A3C-4434-9715-ECFD9C82D30F}"/>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23 Such regulations indeed have an appearance of wisdom, with their self-imposed worship, their false humility and their harsh treatment of the body, but they </a:t>
            </a:r>
            <a:r>
              <a:rPr lang="en-US" sz="4800" u="sng"/>
              <a:t>lack any value in restraining sensual indulgence</a:t>
            </a:r>
            <a:r>
              <a:rPr lang="en-US" sz="4800"/>
              <a:t>.</a:t>
            </a:r>
          </a:p>
        </p:txBody>
      </p:sp>
      <p:sp>
        <p:nvSpPr>
          <p:cNvPr id="636931" name="Rectangle 3">
            <a:extLst>
              <a:ext uri="{FF2B5EF4-FFF2-40B4-BE49-F238E27FC236}">
                <a16:creationId xmlns:a16="http://schemas.microsoft.com/office/drawing/2014/main" id="{9D2FBCA4-A732-4771-AFCE-F0C39D3353A8}"/>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36932" name="Rectangle 4">
            <a:extLst>
              <a:ext uri="{FF2B5EF4-FFF2-40B4-BE49-F238E27FC236}">
                <a16:creationId xmlns:a16="http://schemas.microsoft.com/office/drawing/2014/main" id="{7259F9B7-84C8-40D8-8B94-5919690D7E09}"/>
              </a:ext>
            </a:extLst>
          </p:cNvPr>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85000"/>
              </a:lnSpc>
              <a:spcBef>
                <a:spcPct val="5000"/>
              </a:spcBef>
              <a:defRPr/>
            </a:pPr>
            <a:r>
              <a:rPr lang="en-US" sz="8800" b="0" dirty="0">
                <a:effectLst>
                  <a:outerShdw blurRad="38100" dist="38100" dir="2700000" algn="tl">
                    <a:srgbClr val="000000"/>
                  </a:outerShdw>
                </a:effectLst>
              </a:rPr>
              <a:t>Findings:</a:t>
            </a:r>
          </a:p>
          <a:p>
            <a:pPr algn="l">
              <a:lnSpc>
                <a:spcPct val="75000"/>
              </a:lnSpc>
              <a:spcBef>
                <a:spcPct val="5000"/>
              </a:spcBef>
              <a:defRPr/>
            </a:pPr>
            <a:r>
              <a:rPr lang="en-US" sz="6000" b="0" dirty="0">
                <a:effectLst>
                  <a:outerShdw blurRad="38100" dist="38100" dir="2700000" algn="tl">
                    <a:srgbClr val="000000"/>
                  </a:outerShdw>
                </a:effectLst>
              </a:rPr>
              <a:t>No wonder Paul was upset that they were turning to the weak and worthless elemental things!</a:t>
            </a:r>
          </a:p>
          <a:p>
            <a:pPr algn="l">
              <a:lnSpc>
                <a:spcPct val="75000"/>
              </a:lnSpc>
              <a:spcBef>
                <a:spcPct val="5000"/>
              </a:spcBef>
              <a:defRPr/>
            </a:pPr>
            <a:endParaRPr lang="en-US" sz="6000" b="0" dirty="0">
              <a:effectLst>
                <a:outerShdw blurRad="38100" dist="38100" dir="2700000" algn="tl">
                  <a:srgbClr val="000000"/>
                </a:outerShdw>
              </a:effectLst>
            </a:endParaRPr>
          </a:p>
          <a:p>
            <a:pPr algn="l">
              <a:lnSpc>
                <a:spcPct val="75000"/>
              </a:lnSpc>
              <a:spcBef>
                <a:spcPct val="5000"/>
              </a:spcBef>
              <a:defRPr/>
            </a:pPr>
            <a:r>
              <a:rPr lang="en-US" sz="6000" b="0" dirty="0">
                <a:effectLst>
                  <a:outerShdw blurRad="38100" dist="38100" dir="2700000" algn="tl">
                    <a:srgbClr val="000000"/>
                  </a:outerShdw>
                </a:effectLst>
              </a:rPr>
              <a:t>These elemental principles fundamentally deny the gospel!</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36932">
                                            <p:txEl>
                                              <p:pRg st="1" end="1"/>
                                            </p:txEl>
                                          </p:spTgt>
                                        </p:tgtEl>
                                        <p:attrNameLst>
                                          <p:attrName>style.visibility</p:attrName>
                                        </p:attrNameLst>
                                      </p:cBhvr>
                                      <p:to>
                                        <p:strVal val="visible"/>
                                      </p:to>
                                    </p:set>
                                    <p:animEffect transition="in" filter="wipe(left)">
                                      <p:cBhvr>
                                        <p:cTn id="7" dur="500"/>
                                        <p:tgtEl>
                                          <p:spTgt spid="63693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36932">
                                            <p:txEl>
                                              <p:pRg st="3" end="3"/>
                                            </p:txEl>
                                          </p:spTgt>
                                        </p:tgtEl>
                                        <p:attrNameLst>
                                          <p:attrName>style.visibility</p:attrName>
                                        </p:attrNameLst>
                                      </p:cBhvr>
                                      <p:to>
                                        <p:strVal val="visible"/>
                                      </p:to>
                                    </p:set>
                                    <p:animEffect transition="in" filter="wipe(left)">
                                      <p:cBhvr>
                                        <p:cTn id="12" dur="500"/>
                                        <p:tgtEl>
                                          <p:spTgt spid="63693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0" name="Rectangle 2">
            <a:extLst>
              <a:ext uri="{FF2B5EF4-FFF2-40B4-BE49-F238E27FC236}">
                <a16:creationId xmlns:a16="http://schemas.microsoft.com/office/drawing/2014/main" id="{49F23A17-0A3C-4434-9715-ECFD9C82D30F}"/>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23 Such regulations indeed have an appearance of wisdom, with their self-imposed worship, their false humility and their harsh treatment of the body, but they </a:t>
            </a:r>
            <a:r>
              <a:rPr lang="en-US" sz="4800" u="sng"/>
              <a:t>lack any value in restraining sensual indulgence</a:t>
            </a:r>
            <a:r>
              <a:rPr lang="en-US" sz="4800"/>
              <a:t>.</a:t>
            </a:r>
          </a:p>
        </p:txBody>
      </p:sp>
      <p:sp>
        <p:nvSpPr>
          <p:cNvPr id="636931" name="Rectangle 3">
            <a:extLst>
              <a:ext uri="{FF2B5EF4-FFF2-40B4-BE49-F238E27FC236}">
                <a16:creationId xmlns:a16="http://schemas.microsoft.com/office/drawing/2014/main" id="{9D2FBCA4-A732-4771-AFCE-F0C39D3353A8}"/>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36932" name="Rectangle 4">
            <a:extLst>
              <a:ext uri="{FF2B5EF4-FFF2-40B4-BE49-F238E27FC236}">
                <a16:creationId xmlns:a16="http://schemas.microsoft.com/office/drawing/2014/main" id="{7259F9B7-84C8-40D8-8B94-5919690D7E09}"/>
              </a:ext>
            </a:extLst>
          </p:cNvPr>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85000"/>
              </a:lnSpc>
              <a:spcBef>
                <a:spcPct val="5000"/>
              </a:spcBef>
              <a:defRPr/>
            </a:pPr>
            <a:r>
              <a:rPr lang="en-US" sz="8800" b="0" dirty="0">
                <a:effectLst>
                  <a:outerShdw blurRad="38100" dist="38100" dir="2700000" algn="tl">
                    <a:srgbClr val="000000"/>
                  </a:outerShdw>
                </a:effectLst>
              </a:rPr>
              <a:t>Findings:</a:t>
            </a:r>
          </a:p>
          <a:p>
            <a:pPr algn="l">
              <a:lnSpc>
                <a:spcPct val="75000"/>
              </a:lnSpc>
              <a:spcBef>
                <a:spcPct val="5000"/>
              </a:spcBef>
              <a:defRPr/>
            </a:pPr>
            <a:r>
              <a:rPr lang="en-US" sz="6000" b="0" dirty="0">
                <a:effectLst>
                  <a:outerShdw blurRad="38100" dist="38100" dir="2700000" algn="tl">
                    <a:srgbClr val="000000"/>
                  </a:outerShdw>
                </a:effectLst>
              </a:rPr>
              <a:t>No wonder Paul was upset that they were turning to the weak and worthless elemental things!</a:t>
            </a:r>
          </a:p>
          <a:p>
            <a:pPr algn="l">
              <a:lnSpc>
                <a:spcPct val="75000"/>
              </a:lnSpc>
              <a:spcBef>
                <a:spcPct val="5000"/>
              </a:spcBef>
              <a:defRPr/>
            </a:pPr>
            <a:endParaRPr lang="en-US" sz="6000" b="0" dirty="0">
              <a:effectLst>
                <a:outerShdw blurRad="38100" dist="38100" dir="2700000" algn="tl">
                  <a:srgbClr val="000000"/>
                </a:outerShdw>
              </a:effectLst>
            </a:endParaRPr>
          </a:p>
          <a:p>
            <a:pPr algn="l">
              <a:lnSpc>
                <a:spcPct val="75000"/>
              </a:lnSpc>
              <a:spcBef>
                <a:spcPct val="5000"/>
              </a:spcBef>
              <a:defRPr/>
            </a:pPr>
            <a:r>
              <a:rPr lang="en-US" sz="6000" b="0" dirty="0">
                <a:effectLst>
                  <a:outerShdw blurRad="38100" dist="38100" dir="2700000" algn="tl">
                    <a:srgbClr val="000000"/>
                  </a:outerShdw>
                </a:effectLst>
              </a:rPr>
              <a:t>These elemental principles fundamentally deny the gospel!</a:t>
            </a:r>
          </a:p>
        </p:txBody>
      </p:sp>
      <p:sp>
        <p:nvSpPr>
          <p:cNvPr id="6" name="Rectangle 4"/>
          <p:cNvSpPr>
            <a:spLocks noChangeArrowheads="1"/>
          </p:cNvSpPr>
          <p:nvPr/>
        </p:nvSpPr>
        <p:spPr bwMode="auto">
          <a:xfrm>
            <a:off x="152400" y="1143000"/>
            <a:ext cx="7696200" cy="33528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lvl="0" algn="l">
              <a:lnSpc>
                <a:spcPct val="85000"/>
              </a:lnSpc>
              <a:spcBef>
                <a:spcPct val="5000"/>
              </a:spcBef>
              <a:defRPr/>
            </a:pPr>
            <a:r>
              <a:rPr lang="en-US" sz="8800" b="0" dirty="0">
                <a:solidFill>
                  <a:srgbClr val="FFFFFF"/>
                </a:solidFill>
                <a:effectLst>
                  <a:outerShdw blurRad="38100" dist="38100" dir="2700000" algn="tl">
                    <a:srgbClr val="000000"/>
                  </a:outerShdw>
                </a:effectLst>
              </a:rPr>
              <a:t>What about your certificate of debt?</a:t>
            </a:r>
          </a:p>
        </p:txBody>
      </p:sp>
    </p:spTree>
  </p:cSld>
  <p:clrMapOvr>
    <a:masterClrMapping/>
  </p:clrMapOvr>
  <p:transition spd="slow">
    <p:zoom/>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D9FF2EEC-7591-4426-9BD3-DE61FCF8C097}"/>
              </a:ext>
            </a:extLst>
          </p:cNvPr>
          <p:cNvSpPr>
            <a:spLocks noGrp="1" noChangeArrowheads="1"/>
          </p:cNvSpPr>
          <p:nvPr>
            <p:ph type="body" idx="1"/>
          </p:nvPr>
        </p:nvSpPr>
        <p:spPr>
          <a:xfrm>
            <a:off x="533400" y="2438400"/>
            <a:ext cx="8610600" cy="3733800"/>
          </a:xfrm>
        </p:spPr>
        <p:txBody>
          <a:bodyPr lIns="90488" tIns="44450" rIns="90488" bIns="44450"/>
          <a:lstStyle/>
          <a:p>
            <a:pPr>
              <a:defRPr/>
            </a:pPr>
            <a:r>
              <a:rPr lang="en-US" sz="7200" dirty="0"/>
              <a:t>Thoughts?</a:t>
            </a:r>
          </a:p>
          <a:p>
            <a:pPr>
              <a:defRPr/>
            </a:pPr>
            <a:r>
              <a:rPr lang="en-US" sz="7200" dirty="0"/>
              <a:t>Questions?</a:t>
            </a:r>
          </a:p>
          <a:p>
            <a:pPr>
              <a:defRPr/>
            </a:pPr>
            <a:r>
              <a:rPr lang="en-US" sz="7200" dirty="0"/>
              <a:t>Experiences?</a:t>
            </a:r>
          </a:p>
        </p:txBody>
      </p:sp>
      <p:sp>
        <p:nvSpPr>
          <p:cNvPr id="23555" name="Rectangle 3">
            <a:extLst>
              <a:ext uri="{FF2B5EF4-FFF2-40B4-BE49-F238E27FC236}">
                <a16:creationId xmlns:a16="http://schemas.microsoft.com/office/drawing/2014/main" id="{BDDEE39F-81FC-4AB5-A2AF-C968F1141B83}"/>
              </a:ext>
            </a:extLst>
          </p:cNvPr>
          <p:cNvSpPr>
            <a:spLocks noGrp="1" noChangeArrowheads="1"/>
          </p:cNvSpPr>
          <p:nvPr>
            <p:ph type="title"/>
          </p:nvPr>
        </p:nvSpPr>
        <p:spPr/>
        <p:txBody>
          <a:bodyPr lIns="90488" tIns="44450" rIns="90488" bIns="44450"/>
          <a:lstStyle/>
          <a:p>
            <a:pPr>
              <a:defRPr/>
            </a:pPr>
            <a:r>
              <a:rPr lang="en-US" sz="8800"/>
              <a:t>Colossians 2</a:t>
            </a:r>
          </a:p>
        </p:txBody>
      </p:sp>
    </p:spTree>
  </p:cSld>
  <p:clrMapOvr>
    <a:masterClrMapping/>
  </p:clrMapOvr>
  <p:transition spd="slow">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a:extLst>
              <a:ext uri="{FF2B5EF4-FFF2-40B4-BE49-F238E27FC236}">
                <a16:creationId xmlns:a16="http://schemas.microsoft.com/office/drawing/2014/main" id="{88E204FE-4026-4E92-B004-506127373A16}"/>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dirty="0"/>
              <a:t>15 In this way, God </a:t>
            </a:r>
            <a:r>
              <a:rPr lang="en-US" sz="4800" u="sng" dirty="0"/>
              <a:t>disarmed the evil rulers and authorities</a:t>
            </a:r>
            <a:r>
              <a:rPr lang="en-US" sz="4800" dirty="0"/>
              <a:t>. He shamed them publicly by his victory over them </a:t>
            </a:r>
            <a:r>
              <a:rPr lang="en-US" sz="4800" u="sng" dirty="0"/>
              <a:t>on the cross</a:t>
            </a:r>
            <a:r>
              <a:rPr lang="en-US" sz="4800" dirty="0"/>
              <a:t> of Christ.</a:t>
            </a:r>
          </a:p>
        </p:txBody>
      </p:sp>
      <p:sp>
        <p:nvSpPr>
          <p:cNvPr id="613379" name="Rectangle 3">
            <a:extLst>
              <a:ext uri="{FF2B5EF4-FFF2-40B4-BE49-F238E27FC236}">
                <a16:creationId xmlns:a16="http://schemas.microsoft.com/office/drawing/2014/main" id="{98F37A65-CFB0-4830-88C3-04C120B29B49}"/>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13380" name="Rectangle 4">
            <a:extLst>
              <a:ext uri="{FF2B5EF4-FFF2-40B4-BE49-F238E27FC236}">
                <a16:creationId xmlns:a16="http://schemas.microsoft.com/office/drawing/2014/main" id="{1554D58D-61D6-4B84-B0C8-3BAD826410A8}"/>
              </a:ext>
            </a:extLst>
          </p:cNvPr>
          <p:cNvSpPr>
            <a:spLocks noChangeArrowheads="1"/>
          </p:cNvSpPr>
          <p:nvPr/>
        </p:nvSpPr>
        <p:spPr bwMode="auto">
          <a:xfrm>
            <a:off x="2971800" y="3657600"/>
            <a:ext cx="5410200" cy="2971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dirty="0">
                <a:effectLst>
                  <a:outerShdw blurRad="38100" dist="38100" dir="2700000" algn="tl">
                    <a:srgbClr val="000000"/>
                  </a:outerShdw>
                </a:effectLst>
              </a:rPr>
              <a:t>Satanic accusations:</a:t>
            </a:r>
          </a:p>
          <a:p>
            <a:pPr algn="l">
              <a:lnSpc>
                <a:spcPct val="75000"/>
              </a:lnSpc>
              <a:spcBef>
                <a:spcPct val="5000"/>
              </a:spcBef>
              <a:defRPr/>
            </a:pPr>
            <a:r>
              <a:rPr lang="en-US" sz="4800" b="0" dirty="0">
                <a:effectLst>
                  <a:outerShdw blurRad="38100" dist="38100" dir="2700000" algn="tl">
                    <a:srgbClr val="000000"/>
                  </a:outerShdw>
                </a:effectLst>
              </a:rPr>
              <a:t>God is unloving</a:t>
            </a:r>
          </a:p>
          <a:p>
            <a:pPr algn="l">
              <a:lnSpc>
                <a:spcPct val="75000"/>
              </a:lnSpc>
              <a:spcBef>
                <a:spcPct val="5000"/>
              </a:spcBef>
              <a:defRPr/>
            </a:pPr>
            <a:r>
              <a:rPr lang="en-US" sz="4800" b="0" dirty="0">
                <a:effectLst>
                  <a:outerShdw blurRad="38100" dist="38100" dir="2700000" algn="tl">
                    <a:srgbClr val="000000"/>
                  </a:outerShdw>
                </a:effectLst>
              </a:rPr>
              <a:t>God is unfair</a:t>
            </a:r>
          </a:p>
          <a:p>
            <a:pPr algn="l">
              <a:lnSpc>
                <a:spcPct val="75000"/>
              </a:lnSpc>
              <a:spcBef>
                <a:spcPct val="5000"/>
              </a:spcBef>
              <a:defRPr/>
            </a:pPr>
            <a:r>
              <a:rPr lang="en-US" sz="4800" b="0" dirty="0">
                <a:effectLst>
                  <a:outerShdw blurRad="38100" dist="38100" dir="2700000" algn="tl">
                    <a:srgbClr val="000000"/>
                  </a:outerShdw>
                </a:effectLst>
              </a:rPr>
              <a:t>God is self-serving</a:t>
            </a:r>
          </a:p>
          <a:p>
            <a:pPr algn="l">
              <a:lnSpc>
                <a:spcPct val="75000"/>
              </a:lnSpc>
              <a:spcBef>
                <a:spcPct val="5000"/>
              </a:spcBef>
              <a:defRPr/>
            </a:pPr>
            <a:r>
              <a:rPr lang="en-US" sz="4800" b="0" dirty="0">
                <a:effectLst>
                  <a:outerShdw blurRad="38100" dist="38100" dir="2700000" algn="tl">
                    <a:srgbClr val="000000"/>
                  </a:outerShdw>
                </a:effectLst>
              </a:rPr>
              <a:t>God is mean</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13380">
                                            <p:txEl>
                                              <p:pRg st="1" end="1"/>
                                            </p:txEl>
                                          </p:spTgt>
                                        </p:tgtEl>
                                        <p:attrNameLst>
                                          <p:attrName>style.visibility</p:attrName>
                                        </p:attrNameLst>
                                      </p:cBhvr>
                                      <p:to>
                                        <p:strVal val="visible"/>
                                      </p:to>
                                    </p:set>
                                    <p:animEffect transition="in" filter="wipe(left)">
                                      <p:cBhvr>
                                        <p:cTn id="7" dur="500"/>
                                        <p:tgtEl>
                                          <p:spTgt spid="613380">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613380">
                                            <p:txEl>
                                              <p:pRg st="2" end="2"/>
                                            </p:txEl>
                                          </p:spTgt>
                                        </p:tgtEl>
                                        <p:attrNameLst>
                                          <p:attrName>style.visibility</p:attrName>
                                        </p:attrNameLst>
                                      </p:cBhvr>
                                      <p:to>
                                        <p:strVal val="visible"/>
                                      </p:to>
                                    </p:set>
                                    <p:animEffect transition="in" filter="wipe(left)">
                                      <p:cBhvr>
                                        <p:cTn id="12" dur="500"/>
                                        <p:tgtEl>
                                          <p:spTgt spid="61338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613380">
                                            <p:txEl>
                                              <p:pRg st="3" end="3"/>
                                            </p:txEl>
                                          </p:spTgt>
                                        </p:tgtEl>
                                        <p:attrNameLst>
                                          <p:attrName>style.visibility</p:attrName>
                                        </p:attrNameLst>
                                      </p:cBhvr>
                                      <p:to>
                                        <p:strVal val="visible"/>
                                      </p:to>
                                    </p:set>
                                    <p:animEffect transition="in" filter="wipe(left)">
                                      <p:cBhvr>
                                        <p:cTn id="17" dur="500"/>
                                        <p:tgtEl>
                                          <p:spTgt spid="613380">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613380">
                                            <p:txEl>
                                              <p:pRg st="4" end="4"/>
                                            </p:txEl>
                                          </p:spTgt>
                                        </p:tgtEl>
                                        <p:attrNameLst>
                                          <p:attrName>style.visibility</p:attrName>
                                        </p:attrNameLst>
                                      </p:cBhvr>
                                      <p:to>
                                        <p:strVal val="visible"/>
                                      </p:to>
                                    </p:set>
                                    <p:animEffect transition="in" filter="wipe(left)">
                                      <p:cBhvr>
                                        <p:cTn id="22" dur="500"/>
                                        <p:tgtEl>
                                          <p:spTgt spid="61338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a:extLst>
              <a:ext uri="{FF2B5EF4-FFF2-40B4-BE49-F238E27FC236}">
                <a16:creationId xmlns:a16="http://schemas.microsoft.com/office/drawing/2014/main" id="{88E204FE-4026-4E92-B004-506127373A16}"/>
              </a:ext>
            </a:extLst>
          </p:cNvPr>
          <p:cNvSpPr>
            <a:spLocks noGrp="1" noChangeArrowheads="1"/>
          </p:cNvSpPr>
          <p:nvPr>
            <p:ph type="body" idx="1"/>
          </p:nvPr>
        </p:nvSpPr>
        <p:spPr/>
        <p:txBody>
          <a:bodyPr lIns="90488" tIns="44450" rIns="90488" bIns="44450"/>
          <a:lstStyle/>
          <a:p>
            <a:pPr>
              <a:buNone/>
              <a:defRPr/>
            </a:pPr>
            <a:r>
              <a:rPr lang="en-US" sz="4800" dirty="0"/>
              <a:t>16Therefore do not let anyone judge you in regard to food or drink or in respect to a festival or a new moon or a Sabbath day </a:t>
            </a:r>
          </a:p>
        </p:txBody>
      </p:sp>
      <p:sp>
        <p:nvSpPr>
          <p:cNvPr id="613379" name="Rectangle 3">
            <a:extLst>
              <a:ext uri="{FF2B5EF4-FFF2-40B4-BE49-F238E27FC236}">
                <a16:creationId xmlns:a16="http://schemas.microsoft.com/office/drawing/2014/main" id="{98F37A65-CFB0-4830-88C3-04C120B29B49}"/>
              </a:ext>
            </a:extLst>
          </p:cNvPr>
          <p:cNvSpPr>
            <a:spLocks noGrp="1" noChangeArrowheads="1"/>
          </p:cNvSpPr>
          <p:nvPr>
            <p:ph type="title"/>
          </p:nvPr>
        </p:nvSpPr>
        <p:spPr/>
        <p:txBody>
          <a:bodyPr lIns="90488" tIns="44450" rIns="90488" bIns="44450"/>
          <a:lstStyle/>
          <a:p>
            <a:pPr>
              <a:defRPr/>
            </a:pPr>
            <a:r>
              <a:rPr lang="en-US" sz="8800"/>
              <a:t>Colossians 2</a:t>
            </a:r>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8" name="Rectangle 2">
            <a:extLst>
              <a:ext uri="{FF2B5EF4-FFF2-40B4-BE49-F238E27FC236}">
                <a16:creationId xmlns:a16="http://schemas.microsoft.com/office/drawing/2014/main" id="{F56D7DA2-D3BF-4BE2-89F8-DB97B577EE4C}"/>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endParaRPr lang="en-US" sz="4800"/>
          </a:p>
        </p:txBody>
      </p:sp>
      <p:sp>
        <p:nvSpPr>
          <p:cNvPr id="638979" name="Rectangle 3">
            <a:extLst>
              <a:ext uri="{FF2B5EF4-FFF2-40B4-BE49-F238E27FC236}">
                <a16:creationId xmlns:a16="http://schemas.microsoft.com/office/drawing/2014/main" id="{56837A9B-7C25-4AB6-BC7F-7D9C17140D81}"/>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 name="Rectangle 4">
            <a:extLst>
              <a:ext uri="{FF2B5EF4-FFF2-40B4-BE49-F238E27FC236}">
                <a16:creationId xmlns:a16="http://schemas.microsoft.com/office/drawing/2014/main" id="{A8174EF7-27D1-451B-83FB-FD52EAA95B7B}"/>
              </a:ext>
            </a:extLst>
          </p:cNvPr>
          <p:cNvSpPr>
            <a:spLocks noChangeArrowheads="1"/>
          </p:cNvSpPr>
          <p:nvPr/>
        </p:nvSpPr>
        <p:spPr bwMode="auto">
          <a:xfrm>
            <a:off x="190500" y="1143000"/>
            <a:ext cx="8763000" cy="5715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dirty="0">
                <a:effectLst>
                  <a:outerShdw blurRad="38100" dist="38100" dir="2700000" algn="tl">
                    <a:srgbClr val="000000"/>
                  </a:outerShdw>
                </a:effectLst>
              </a:rPr>
              <a:t>Paul now warns against the “Colossian heresy”</a:t>
            </a:r>
          </a:p>
        </p:txBody>
      </p:sp>
    </p:spTree>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8" name="Rectangle 2">
            <a:extLst>
              <a:ext uri="{FF2B5EF4-FFF2-40B4-BE49-F238E27FC236}">
                <a16:creationId xmlns:a16="http://schemas.microsoft.com/office/drawing/2014/main" id="{035AECD5-E160-434F-9808-B2F8C85403A4}"/>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endParaRPr lang="en-US" sz="4800"/>
          </a:p>
        </p:txBody>
      </p:sp>
      <p:sp>
        <p:nvSpPr>
          <p:cNvPr id="638979" name="Rectangle 3">
            <a:extLst>
              <a:ext uri="{FF2B5EF4-FFF2-40B4-BE49-F238E27FC236}">
                <a16:creationId xmlns:a16="http://schemas.microsoft.com/office/drawing/2014/main" id="{C4249A79-3ECF-4794-83CA-10BAEEB43934}"/>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 name="Rectangle 4">
            <a:extLst>
              <a:ext uri="{FF2B5EF4-FFF2-40B4-BE49-F238E27FC236}">
                <a16:creationId xmlns:a16="http://schemas.microsoft.com/office/drawing/2014/main" id="{73140981-D0D9-4369-8225-82001D228917}"/>
              </a:ext>
            </a:extLst>
          </p:cNvPr>
          <p:cNvSpPr>
            <a:spLocks noChangeArrowheads="1"/>
          </p:cNvSpPr>
          <p:nvPr/>
        </p:nvSpPr>
        <p:spPr bwMode="auto">
          <a:xfrm>
            <a:off x="228600" y="685800"/>
            <a:ext cx="8763000" cy="5715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dirty="0">
                <a:effectLst>
                  <a:outerShdw blurRad="38100" dist="38100" dir="2700000" algn="tl">
                    <a:srgbClr val="000000"/>
                  </a:outerShdw>
                </a:effectLst>
              </a:rPr>
              <a:t>This teaching is another example of “The elementary principles of the world” (vs. 8, 20)</a:t>
            </a:r>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8" name="Rectangle 2">
            <a:extLst>
              <a:ext uri="{FF2B5EF4-FFF2-40B4-BE49-F238E27FC236}">
                <a16:creationId xmlns:a16="http://schemas.microsoft.com/office/drawing/2014/main" id="{A8F7785A-DA98-4156-8752-034F9B75D181}"/>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endParaRPr lang="en-US" sz="4800"/>
          </a:p>
        </p:txBody>
      </p:sp>
      <p:sp>
        <p:nvSpPr>
          <p:cNvPr id="638979" name="Rectangle 3">
            <a:extLst>
              <a:ext uri="{FF2B5EF4-FFF2-40B4-BE49-F238E27FC236}">
                <a16:creationId xmlns:a16="http://schemas.microsoft.com/office/drawing/2014/main" id="{032F4F7A-DE41-44A6-89E7-D9D88AF8F257}"/>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 name="Rectangle 4">
            <a:extLst>
              <a:ext uri="{FF2B5EF4-FFF2-40B4-BE49-F238E27FC236}">
                <a16:creationId xmlns:a16="http://schemas.microsoft.com/office/drawing/2014/main" id="{7F116155-AEE7-43DA-8DC7-F93969EBB130}"/>
              </a:ext>
            </a:extLst>
          </p:cNvPr>
          <p:cNvSpPr>
            <a:spLocks noChangeArrowheads="1"/>
          </p:cNvSpPr>
          <p:nvPr/>
        </p:nvSpPr>
        <p:spPr bwMode="auto">
          <a:xfrm>
            <a:off x="228600" y="685800"/>
            <a:ext cx="8763000" cy="5715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dirty="0">
                <a:effectLst>
                  <a:outerShdw blurRad="38100" dist="38100" dir="2700000" algn="tl">
                    <a:srgbClr val="000000"/>
                  </a:outerShdw>
                </a:effectLst>
              </a:rPr>
              <a:t>This teaching is another example of “The elementary principles of the world” (vs. 8, 20)</a:t>
            </a:r>
          </a:p>
        </p:txBody>
      </p:sp>
      <p:sp>
        <p:nvSpPr>
          <p:cNvPr id="7" name="Rectangle 5">
            <a:extLst>
              <a:ext uri="{FF2B5EF4-FFF2-40B4-BE49-F238E27FC236}">
                <a16:creationId xmlns:a16="http://schemas.microsoft.com/office/drawing/2014/main" id="{C70ED89A-CC68-45D4-9048-54E82271A861}"/>
              </a:ext>
            </a:extLst>
          </p:cNvPr>
          <p:cNvSpPr>
            <a:spLocks noChangeArrowheads="1"/>
          </p:cNvSpPr>
          <p:nvPr/>
        </p:nvSpPr>
        <p:spPr bwMode="auto">
          <a:xfrm>
            <a:off x="381000" y="3200400"/>
            <a:ext cx="8458200" cy="31242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4400" b="0" dirty="0">
                <a:effectLst>
                  <a:outerShdw blurRad="38100" dist="38100" dir="2700000" algn="tl">
                    <a:srgbClr val="000000"/>
                  </a:outerShdw>
                </a:effectLst>
              </a:rPr>
              <a:t>Col 2:8	See to it that no one takes you captive through philosophy and empty deception, according to the tradition of men, according to the </a:t>
            </a:r>
            <a:r>
              <a:rPr lang="en-US" sz="4400" b="0" u="sng" dirty="0">
                <a:effectLst>
                  <a:outerShdw blurRad="38100" dist="38100" dir="2700000" algn="tl">
                    <a:srgbClr val="000000"/>
                  </a:outerShdw>
                </a:effectLst>
              </a:rPr>
              <a:t>elementary principles of the world</a:t>
            </a:r>
            <a:r>
              <a:rPr lang="en-US" sz="4400" b="0" dirty="0">
                <a:effectLst>
                  <a:outerShdw blurRad="38100" dist="38100" dir="2700000" algn="tl">
                    <a:srgbClr val="000000"/>
                  </a:outerShdw>
                </a:effectLst>
              </a:rPr>
              <a:t>, rather than according to Christ. </a:t>
            </a:r>
          </a:p>
        </p:txBody>
      </p:sp>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032F4F7A-DE41-44A6-89E7-D9D88AF8F257}"/>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 name="Rectangle 4">
            <a:extLst>
              <a:ext uri="{FF2B5EF4-FFF2-40B4-BE49-F238E27FC236}">
                <a16:creationId xmlns:a16="http://schemas.microsoft.com/office/drawing/2014/main" id="{7F116155-AEE7-43DA-8DC7-F93969EBB130}"/>
              </a:ext>
            </a:extLst>
          </p:cNvPr>
          <p:cNvSpPr>
            <a:spLocks noChangeArrowheads="1"/>
          </p:cNvSpPr>
          <p:nvPr/>
        </p:nvSpPr>
        <p:spPr bwMode="auto">
          <a:xfrm>
            <a:off x="228600" y="685800"/>
            <a:ext cx="8763000" cy="5715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dirty="0">
                <a:effectLst>
                  <a:outerShdw blurRad="38100" dist="38100" dir="2700000" algn="tl">
                    <a:srgbClr val="000000"/>
                  </a:outerShdw>
                </a:effectLst>
              </a:rPr>
              <a:t>This teaching is another example of “The elementary principles of the world” (vs. 8, 20)</a:t>
            </a:r>
          </a:p>
        </p:txBody>
      </p:sp>
      <p:sp>
        <p:nvSpPr>
          <p:cNvPr id="7" name="Rectangle 5">
            <a:extLst>
              <a:ext uri="{FF2B5EF4-FFF2-40B4-BE49-F238E27FC236}">
                <a16:creationId xmlns:a16="http://schemas.microsoft.com/office/drawing/2014/main" id="{C70ED89A-CC68-45D4-9048-54E82271A861}"/>
              </a:ext>
            </a:extLst>
          </p:cNvPr>
          <p:cNvSpPr>
            <a:spLocks noChangeArrowheads="1"/>
          </p:cNvSpPr>
          <p:nvPr/>
        </p:nvSpPr>
        <p:spPr bwMode="auto">
          <a:xfrm>
            <a:off x="381000" y="3200400"/>
            <a:ext cx="8458200" cy="31242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4400" b="0" dirty="0">
                <a:effectLst>
                  <a:outerShdw blurRad="38100" dist="38100" dir="2700000" algn="tl">
                    <a:srgbClr val="000000"/>
                  </a:outerShdw>
                </a:effectLst>
              </a:rPr>
              <a:t>Col 2:20 If you have died with Christ to </a:t>
            </a:r>
            <a:r>
              <a:rPr lang="en-US" sz="4400" b="0" u="sng" dirty="0">
                <a:effectLst>
                  <a:outerShdw blurRad="38100" dist="38100" dir="2700000" algn="tl">
                    <a:srgbClr val="000000"/>
                  </a:outerShdw>
                </a:effectLst>
              </a:rPr>
              <a:t>the elementary principles of the world</a:t>
            </a:r>
            <a:r>
              <a:rPr lang="en-US" sz="4400" b="0" dirty="0">
                <a:effectLst>
                  <a:outerShdw blurRad="38100" dist="38100" dir="2700000" algn="tl">
                    <a:srgbClr val="000000"/>
                  </a:outerShdw>
                </a:effectLst>
              </a:rPr>
              <a:t>, why, as if you were living in the world, do you submit yourself to decrees such as, “Do not handle, do not taste, do not touch!”</a:t>
            </a:r>
          </a:p>
          <a:p>
            <a:pPr algn="l">
              <a:lnSpc>
                <a:spcPct val="75000"/>
              </a:lnSpc>
              <a:spcBef>
                <a:spcPct val="5000"/>
              </a:spcBef>
              <a:defRPr/>
            </a:pPr>
            <a:endParaRPr lang="en-US" sz="4400" b="0" dirty="0">
              <a:effectLst>
                <a:outerShdw blurRad="38100" dist="38100" dir="2700000" algn="tl">
                  <a:srgbClr val="000000"/>
                </a:outerShdw>
              </a:effectLst>
            </a:endParaRPr>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 name="Rectangle 4">
            <a:extLst>
              <a:ext uri="{FF2B5EF4-FFF2-40B4-BE49-F238E27FC236}">
                <a16:creationId xmlns:a16="http://schemas.microsoft.com/office/drawing/2014/main" id="{CFED0C95-C061-4A34-8684-80885A043EF2}"/>
              </a:ext>
            </a:extLst>
          </p:cNvPr>
          <p:cNvSpPr>
            <a:spLocks noChangeArrowheads="1"/>
          </p:cNvSpPr>
          <p:nvPr/>
        </p:nvSpPr>
        <p:spPr bwMode="auto">
          <a:xfrm>
            <a:off x="228600" y="685800"/>
            <a:ext cx="8763000" cy="5715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dirty="0">
                <a:effectLst>
                  <a:outerShdw blurRad="38100" dist="38100" dir="2700000" algn="tl">
                    <a:srgbClr val="000000"/>
                  </a:outerShdw>
                </a:effectLst>
              </a:rPr>
              <a:t>This teaching is another example of “The elementary principles of the world” (vs. 8, 20)</a:t>
            </a:r>
          </a:p>
        </p:txBody>
      </p:sp>
      <p:sp>
        <p:nvSpPr>
          <p:cNvPr id="638981" name="Rectangle 5">
            <a:extLst>
              <a:ext uri="{FF2B5EF4-FFF2-40B4-BE49-F238E27FC236}">
                <a16:creationId xmlns:a16="http://schemas.microsoft.com/office/drawing/2014/main" id="{1622F647-40F6-420B-8C24-61620467EB5F}"/>
              </a:ext>
            </a:extLst>
          </p:cNvPr>
          <p:cNvSpPr>
            <a:spLocks noChangeArrowheads="1"/>
          </p:cNvSpPr>
          <p:nvPr/>
        </p:nvSpPr>
        <p:spPr bwMode="auto">
          <a:xfrm>
            <a:off x="381000" y="3124200"/>
            <a:ext cx="8458200" cy="3352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endParaRPr lang="en-US" sz="4000" b="0" dirty="0">
              <a:effectLst>
                <a:outerShdw blurRad="38100" dist="38100" dir="2700000" algn="tl">
                  <a:srgbClr val="000000"/>
                </a:outerShdw>
              </a:effectLst>
            </a:endParaRPr>
          </a:p>
        </p:txBody>
      </p:sp>
      <p:sp>
        <p:nvSpPr>
          <p:cNvPr id="7" name="Rectangle 5">
            <a:extLst>
              <a:ext uri="{FF2B5EF4-FFF2-40B4-BE49-F238E27FC236}">
                <a16:creationId xmlns:a16="http://schemas.microsoft.com/office/drawing/2014/main" id="{1622F647-40F6-420B-8C24-61620467EB5F}"/>
              </a:ext>
            </a:extLst>
          </p:cNvPr>
          <p:cNvSpPr>
            <a:spLocks noChangeArrowheads="1"/>
          </p:cNvSpPr>
          <p:nvPr/>
        </p:nvSpPr>
        <p:spPr bwMode="auto">
          <a:xfrm>
            <a:off x="381000" y="2667000"/>
            <a:ext cx="8458200" cy="3429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Gal. 4:9-10 Now that you have come to know God, or rather to be known by God, how is it that you turn back again to </a:t>
            </a:r>
            <a:r>
              <a:rPr lang="en-US" sz="4000" b="0" u="sng" dirty="0">
                <a:effectLst>
                  <a:outerShdw blurRad="38100" dist="38100" dir="2700000" algn="tl">
                    <a:srgbClr val="000000"/>
                  </a:outerShdw>
                </a:effectLst>
              </a:rPr>
              <a:t>the weak and worthless elemental things</a:t>
            </a:r>
            <a:r>
              <a:rPr lang="en-US" sz="4000" b="0" dirty="0">
                <a:effectLst>
                  <a:outerShdw blurRad="38100" dist="38100" dir="2700000" algn="tl">
                    <a:srgbClr val="000000"/>
                  </a:outerShdw>
                </a:effectLst>
              </a:rPr>
              <a:t>, to which you desire to be enslaved all over again? You observe days and months and seasons and years. </a:t>
            </a:r>
          </a:p>
          <a:p>
            <a:pPr algn="l">
              <a:lnSpc>
                <a:spcPct val="75000"/>
              </a:lnSpc>
              <a:spcBef>
                <a:spcPct val="5000"/>
              </a:spcBef>
              <a:defRPr/>
            </a:pPr>
            <a:endParaRPr lang="en-US" sz="4000" b="0" dirty="0">
              <a:effectLst>
                <a:outerShdw blurRad="38100" dist="38100" dir="2700000" algn="tl">
                  <a:srgbClr val="000000"/>
                </a:outerShdw>
              </a:effectLst>
            </a:endParaRPr>
          </a:p>
        </p:txBody>
      </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 name="Rectangle 4">
            <a:extLst>
              <a:ext uri="{FF2B5EF4-FFF2-40B4-BE49-F238E27FC236}">
                <a16:creationId xmlns:a16="http://schemas.microsoft.com/office/drawing/2014/main" id="{CFED0C95-C061-4A34-8684-80885A043EF2}"/>
              </a:ext>
            </a:extLst>
          </p:cNvPr>
          <p:cNvSpPr>
            <a:spLocks noChangeArrowheads="1"/>
          </p:cNvSpPr>
          <p:nvPr/>
        </p:nvSpPr>
        <p:spPr bwMode="auto">
          <a:xfrm>
            <a:off x="228600" y="685800"/>
            <a:ext cx="8763000" cy="5715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dirty="0">
                <a:effectLst>
                  <a:outerShdw blurRad="38100" dist="38100" dir="2700000" algn="tl">
                    <a:srgbClr val="000000"/>
                  </a:outerShdw>
                </a:effectLst>
              </a:rPr>
              <a:t>This teaching is another example of “The elementary principles of the world” (vs. 8, 20)</a:t>
            </a:r>
          </a:p>
        </p:txBody>
      </p:sp>
      <p:sp>
        <p:nvSpPr>
          <p:cNvPr id="638981" name="Rectangle 5">
            <a:extLst>
              <a:ext uri="{FF2B5EF4-FFF2-40B4-BE49-F238E27FC236}">
                <a16:creationId xmlns:a16="http://schemas.microsoft.com/office/drawing/2014/main" id="{1622F647-40F6-420B-8C24-61620467EB5F}"/>
              </a:ext>
            </a:extLst>
          </p:cNvPr>
          <p:cNvSpPr>
            <a:spLocks noChangeArrowheads="1"/>
          </p:cNvSpPr>
          <p:nvPr/>
        </p:nvSpPr>
        <p:spPr bwMode="auto">
          <a:xfrm>
            <a:off x="381000" y="3124200"/>
            <a:ext cx="8458200" cy="3352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Gal 4:9 But now that you have come to know God…how is it that you turn back</a:t>
            </a:r>
          </a:p>
        </p:txBody>
      </p:sp>
      <p:sp>
        <p:nvSpPr>
          <p:cNvPr id="7" name="Rectangle 5">
            <a:extLst>
              <a:ext uri="{FF2B5EF4-FFF2-40B4-BE49-F238E27FC236}">
                <a16:creationId xmlns:a16="http://schemas.microsoft.com/office/drawing/2014/main" id="{1622F647-40F6-420B-8C24-61620467EB5F}"/>
              </a:ext>
            </a:extLst>
          </p:cNvPr>
          <p:cNvSpPr>
            <a:spLocks noChangeArrowheads="1"/>
          </p:cNvSpPr>
          <p:nvPr/>
        </p:nvSpPr>
        <p:spPr bwMode="auto">
          <a:xfrm>
            <a:off x="381000" y="2667000"/>
            <a:ext cx="8458200" cy="3429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Gal. 4:9-10 Now that you have come to know God, or rather to be known by God, how is it that you turn back again to </a:t>
            </a:r>
            <a:r>
              <a:rPr lang="en-US" sz="4000" b="0" u="sng" dirty="0">
                <a:effectLst>
                  <a:outerShdw blurRad="38100" dist="38100" dir="2700000" algn="tl">
                    <a:srgbClr val="000000"/>
                  </a:outerShdw>
                </a:effectLst>
              </a:rPr>
              <a:t>the weak and worthless elemental things</a:t>
            </a:r>
            <a:r>
              <a:rPr lang="en-US" sz="4000" b="0" dirty="0">
                <a:effectLst>
                  <a:outerShdw blurRad="38100" dist="38100" dir="2700000" algn="tl">
                    <a:srgbClr val="000000"/>
                  </a:outerShdw>
                </a:effectLst>
              </a:rPr>
              <a:t>, to which you desire to be enslaved all over again? </a:t>
            </a:r>
            <a:r>
              <a:rPr lang="en-US" sz="4000" b="0" u="sng" dirty="0">
                <a:effectLst>
                  <a:outerShdw blurRad="38100" dist="38100" dir="2700000" algn="tl">
                    <a:srgbClr val="000000"/>
                  </a:outerShdw>
                </a:effectLst>
              </a:rPr>
              <a:t>You observe days and months and seasons and years</a:t>
            </a:r>
            <a:r>
              <a:rPr lang="en-US" sz="4000" b="0" dirty="0">
                <a:effectLst>
                  <a:outerShdw blurRad="38100" dist="38100" dir="2700000" algn="tl">
                    <a:srgbClr val="000000"/>
                  </a:outerShdw>
                </a:effectLst>
              </a:rPr>
              <a:t>. </a:t>
            </a:r>
          </a:p>
          <a:p>
            <a:pPr algn="l">
              <a:lnSpc>
                <a:spcPct val="75000"/>
              </a:lnSpc>
              <a:spcBef>
                <a:spcPct val="5000"/>
              </a:spcBef>
              <a:defRPr/>
            </a:pPr>
            <a:endParaRPr lang="en-US" sz="4000" b="0" dirty="0">
              <a:effectLst>
                <a:outerShdw blurRad="38100" dist="38100" dir="2700000" algn="tl">
                  <a:srgbClr val="000000"/>
                </a:outerShdw>
              </a:effectLst>
            </a:endParaRPr>
          </a:p>
        </p:txBody>
      </p:sp>
    </p:spTree>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Edward </a:t>
            </a:r>
            <a:r>
              <a:rPr lang="en-US" sz="4000" b="0" dirty="0" err="1">
                <a:effectLst>
                  <a:outerShdw blurRad="38100" dist="38100" dir="2700000" algn="tl">
                    <a:srgbClr val="000000"/>
                  </a:outerShdw>
                </a:effectLst>
              </a:rPr>
              <a:t>Norbeck</a:t>
            </a:r>
            <a:r>
              <a:rPr lang="en-US" sz="4000" b="0" dirty="0">
                <a:effectLst>
                  <a:outerShdw blurRad="38100" dist="38100" dir="2700000" algn="tl">
                    <a:srgbClr val="000000"/>
                  </a:outerShdw>
                </a:effectLst>
              </a:rPr>
              <a:t>:</a:t>
            </a:r>
          </a:p>
          <a:p>
            <a:pPr algn="l">
              <a:lnSpc>
                <a:spcPct val="75000"/>
              </a:lnSpc>
              <a:spcBef>
                <a:spcPct val="5000"/>
              </a:spcBef>
              <a:defRPr/>
            </a:pPr>
            <a:r>
              <a:rPr lang="en-US" sz="4000" b="0" dirty="0">
                <a:effectLst>
                  <a:outerShdw blurRad="38100" dist="38100" dir="2700000" algn="tl">
                    <a:srgbClr val="000000"/>
                  </a:outerShdw>
                </a:effectLst>
              </a:rPr>
              <a:t>Great religions have indeed arisen as ethical or philosophical principles for the guidance of man, but once they have become the province of multitudes…  they have met a common fate of </a:t>
            </a:r>
            <a:r>
              <a:rPr lang="en-US" sz="4000" b="0" u="sng" dirty="0">
                <a:effectLst>
                  <a:outerShdw blurRad="38100" dist="38100" dir="2700000" algn="tl">
                    <a:srgbClr val="000000"/>
                  </a:outerShdw>
                </a:effectLst>
              </a:rPr>
              <a:t>objectification</a:t>
            </a:r>
            <a:r>
              <a:rPr lang="en-US" sz="4000" b="0" dirty="0">
                <a:effectLst>
                  <a:outerShdw blurRad="38100" dist="38100" dir="2700000" algn="tl">
                    <a:srgbClr val="000000"/>
                  </a:outerShdw>
                </a:effectLst>
              </a:rPr>
              <a:t>; </a:t>
            </a:r>
            <a:endParaRPr lang="en-US" sz="3200" b="0" i="1" dirty="0">
              <a:effectLst>
                <a:outerShdw blurRad="38100" dist="38100" dir="2700000" algn="tl">
                  <a:srgbClr val="000000"/>
                </a:outerShdw>
              </a:effectLst>
            </a:endParaRP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10" name="Rectangle 2">
            <a:extLst>
              <a:ext uri="{FF2B5EF4-FFF2-40B4-BE49-F238E27FC236}">
                <a16:creationId xmlns:a16="http://schemas.microsoft.com/office/drawing/2014/main" id="{4E1B01B0-945E-44DB-A646-1DA3FE8CAC0C}"/>
              </a:ext>
            </a:extLst>
          </p:cNvPr>
          <p:cNvSpPr>
            <a:spLocks noGrp="1" noChangeArrowheads="1"/>
          </p:cNvSpPr>
          <p:nvPr>
            <p:ph type="body" idx="1"/>
          </p:nvPr>
        </p:nvSpPr>
        <p:spPr/>
        <p:txBody>
          <a:bodyPr lIns="90488" tIns="44450" rIns="90488" bIns="44450"/>
          <a:lstStyle/>
          <a:p>
            <a:pPr>
              <a:buNone/>
              <a:defRPr/>
            </a:pPr>
            <a:r>
              <a:rPr lang="en-US" sz="4800" dirty="0"/>
              <a:t>14</a:t>
            </a:r>
            <a:r>
              <a:rPr lang="en-US" sz="4800" u="sng" dirty="0"/>
              <a:t> God canceled your certificate of death consisting of decrees against us</a:t>
            </a:r>
            <a:r>
              <a:rPr lang="en-US" sz="4800" dirty="0"/>
              <a:t>. He took it and destroyed it by nailing it to Christ’s cross. </a:t>
            </a:r>
          </a:p>
        </p:txBody>
      </p:sp>
      <p:sp>
        <p:nvSpPr>
          <p:cNvPr id="580611" name="Rectangle 3">
            <a:extLst>
              <a:ext uri="{FF2B5EF4-FFF2-40B4-BE49-F238E27FC236}">
                <a16:creationId xmlns:a16="http://schemas.microsoft.com/office/drawing/2014/main" id="{0A076ED9-B6D4-423B-BD48-7BD3BE642BF6}"/>
              </a:ext>
            </a:extLst>
          </p:cNvPr>
          <p:cNvSpPr>
            <a:spLocks noGrp="1" noChangeArrowheads="1"/>
          </p:cNvSpPr>
          <p:nvPr>
            <p:ph type="title"/>
          </p:nvPr>
        </p:nvSpPr>
        <p:spPr/>
        <p:txBody>
          <a:bodyPr lIns="90488" tIns="44450" rIns="90488" bIns="44450"/>
          <a:lstStyle/>
          <a:p>
            <a:pPr>
              <a:defRPr/>
            </a:pPr>
            <a:r>
              <a:rPr lang="en-US" sz="8800"/>
              <a:t>Colossians 2</a:t>
            </a:r>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Edward </a:t>
            </a:r>
            <a:r>
              <a:rPr lang="en-US" sz="4000" b="0" dirty="0" err="1">
                <a:effectLst>
                  <a:outerShdw blurRad="38100" dist="38100" dir="2700000" algn="tl">
                    <a:srgbClr val="000000"/>
                  </a:outerShdw>
                </a:effectLst>
              </a:rPr>
              <a:t>Norbeck</a:t>
            </a:r>
            <a:r>
              <a:rPr lang="en-US" sz="4000" b="0" dirty="0">
                <a:effectLst>
                  <a:outerShdw blurRad="38100" dist="38100" dir="2700000" algn="tl">
                    <a:srgbClr val="000000"/>
                  </a:outerShdw>
                </a:effectLst>
              </a:rPr>
              <a:t>:</a:t>
            </a:r>
          </a:p>
          <a:p>
            <a:pPr algn="l">
              <a:lnSpc>
                <a:spcPct val="75000"/>
              </a:lnSpc>
              <a:spcBef>
                <a:spcPct val="5000"/>
              </a:spcBef>
              <a:defRPr/>
            </a:pPr>
            <a:r>
              <a:rPr lang="en-US" sz="4000" b="0" dirty="0">
                <a:effectLst>
                  <a:outerShdw blurRad="38100" dist="38100" dir="2700000" algn="tl">
                    <a:srgbClr val="000000"/>
                  </a:outerShdw>
                </a:effectLst>
              </a:rPr>
              <a:t>Great religions have indeed arisen as ethical or philosophical principles for the guidance of man, but once they have become the province of multitudes…  they have met a common fate of </a:t>
            </a:r>
            <a:r>
              <a:rPr lang="en-US" sz="4000" b="0" u="sng" dirty="0">
                <a:effectLst>
                  <a:outerShdw blurRad="38100" dist="38100" dir="2700000" algn="tl">
                    <a:srgbClr val="000000"/>
                  </a:outerShdw>
                </a:effectLst>
              </a:rPr>
              <a:t>objectification</a:t>
            </a:r>
            <a:r>
              <a:rPr lang="en-US" sz="4000" b="0" dirty="0">
                <a:effectLst>
                  <a:outerShdw blurRad="38100" dist="38100" dir="2700000" algn="tl">
                    <a:srgbClr val="000000"/>
                  </a:outerShdw>
                </a:effectLst>
              </a:rPr>
              <a:t>; that is, of being cast into concrete form so that they may be actively appreciated by the eyes, ears, or other sense organs rather than remaining only abstract ideas and beliefs.</a:t>
            </a:r>
            <a:br>
              <a:rPr lang="en-US" sz="4000" b="0" dirty="0">
                <a:effectLst>
                  <a:outerShdw blurRad="38100" dist="38100" dir="2700000" algn="tl">
                    <a:srgbClr val="000000"/>
                  </a:outerShdw>
                </a:effectLst>
              </a:rPr>
            </a:br>
            <a:r>
              <a:rPr lang="en-US" sz="3200" b="0" i="1" dirty="0">
                <a:effectLst>
                  <a:outerShdw blurRad="38100" dist="38100" dir="2700000" algn="tl">
                    <a:srgbClr val="000000"/>
                  </a:outerShdw>
                </a:effectLst>
              </a:rPr>
              <a:t>Religion in Primitive Society</a:t>
            </a:r>
          </a:p>
        </p:txBody>
      </p:sp>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Edward </a:t>
            </a:r>
            <a:r>
              <a:rPr lang="en-US" sz="4000" b="0" dirty="0" err="1">
                <a:effectLst>
                  <a:outerShdw blurRad="38100" dist="38100" dir="2700000" algn="tl">
                    <a:srgbClr val="000000"/>
                  </a:outerShdw>
                </a:effectLst>
              </a:rPr>
              <a:t>Norbeck</a:t>
            </a:r>
            <a:r>
              <a:rPr lang="en-US" sz="4000" b="0" dirty="0">
                <a:effectLst>
                  <a:outerShdw blurRad="38100" dist="38100" dir="2700000" algn="tl">
                    <a:srgbClr val="000000"/>
                  </a:outerShdw>
                </a:effectLst>
              </a:rPr>
              <a:t>:</a:t>
            </a:r>
          </a:p>
          <a:p>
            <a:pPr algn="l">
              <a:lnSpc>
                <a:spcPct val="75000"/>
              </a:lnSpc>
              <a:spcBef>
                <a:spcPct val="5000"/>
              </a:spcBef>
              <a:defRPr/>
            </a:pPr>
            <a:r>
              <a:rPr lang="en-US" sz="4000" b="0" dirty="0">
                <a:effectLst>
                  <a:outerShdw blurRad="38100" dist="38100" dir="2700000" algn="tl">
                    <a:srgbClr val="000000"/>
                  </a:outerShdw>
                </a:effectLst>
              </a:rPr>
              <a:t>Great religions have indeed arisen as ethical or philosophical principles for the guidance of man, but once they have become the province of multitudes…  they have met a common fate of </a:t>
            </a:r>
            <a:r>
              <a:rPr lang="en-US" sz="4000" b="0" u="sng" dirty="0">
                <a:effectLst>
                  <a:outerShdw blurRad="38100" dist="38100" dir="2700000" algn="tl">
                    <a:srgbClr val="000000"/>
                  </a:outerShdw>
                </a:effectLst>
              </a:rPr>
              <a:t>objectification</a:t>
            </a:r>
            <a:r>
              <a:rPr lang="en-US" sz="4000" b="0" dirty="0">
                <a:effectLst>
                  <a:outerShdw blurRad="38100" dist="38100" dir="2700000" algn="tl">
                    <a:srgbClr val="000000"/>
                  </a:outerShdw>
                </a:effectLst>
              </a:rPr>
              <a:t>; that is, of being cast into concrete form so that they may be actively appreciated by the eyes, ears, or other sense organs rather than remaining only abstract ideas and beliefs.</a:t>
            </a:r>
            <a:br>
              <a:rPr lang="en-US" sz="4000" b="0" dirty="0">
                <a:effectLst>
                  <a:outerShdw blurRad="38100" dist="38100" dir="2700000" algn="tl">
                    <a:srgbClr val="000000"/>
                  </a:outerShdw>
                </a:effectLst>
              </a:rPr>
            </a:br>
            <a:r>
              <a:rPr lang="en-US" sz="3200" b="0" i="1" dirty="0">
                <a:effectLst>
                  <a:outerShdw blurRad="38100" dist="38100" dir="2700000" algn="tl">
                    <a:srgbClr val="000000"/>
                  </a:outerShdw>
                </a:effectLst>
              </a:rPr>
              <a:t>Religion in Primitive Society</a:t>
            </a:r>
          </a:p>
        </p:txBody>
      </p:sp>
      <p:cxnSp>
        <p:nvCxnSpPr>
          <p:cNvPr id="6" name="Straight Arrow Connector 5"/>
          <p:cNvCxnSpPr/>
          <p:nvPr/>
        </p:nvCxnSpPr>
        <p:spPr bwMode="auto">
          <a:xfrm rot="10800000" flipV="1">
            <a:off x="3276600" y="2819400"/>
            <a:ext cx="1905000" cy="838200"/>
          </a:xfrm>
          <a:prstGeom prst="straightConnector1">
            <a:avLst/>
          </a:prstGeom>
          <a:noFill/>
          <a:ln w="57150" cap="flat" cmpd="sng" algn="ctr">
            <a:solidFill>
              <a:schemeClr val="tx1"/>
            </a:solidFill>
            <a:prstDash val="solid"/>
            <a:round/>
            <a:headEnd type="none" w="med" len="med"/>
            <a:tailEnd type="arrow"/>
          </a:ln>
          <a:effectLst/>
        </p:spPr>
      </p:cxnSp>
      <p:sp>
        <p:nvSpPr>
          <p:cNvPr id="4" name="Rectangle 4"/>
          <p:cNvSpPr>
            <a:spLocks noChangeArrowheads="1"/>
          </p:cNvSpPr>
          <p:nvPr/>
        </p:nvSpPr>
        <p:spPr bwMode="auto">
          <a:xfrm>
            <a:off x="4572000" y="2362200"/>
            <a:ext cx="3886200" cy="7620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8000"/>
              </a:lnSpc>
            </a:pPr>
            <a:r>
              <a:rPr lang="en-US" sz="6600" b="0" dirty="0"/>
              <a:t>Formalism</a:t>
            </a:r>
          </a:p>
        </p:txBody>
      </p:sp>
    </p:spTree>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 name="Rectangle 4">
            <a:extLst>
              <a:ext uri="{FF2B5EF4-FFF2-40B4-BE49-F238E27FC236}">
                <a16:creationId xmlns:a16="http://schemas.microsoft.com/office/drawing/2014/main" id="{CFED0C95-C061-4A34-8684-80885A043EF2}"/>
              </a:ext>
            </a:extLst>
          </p:cNvPr>
          <p:cNvSpPr>
            <a:spLocks noChangeArrowheads="1"/>
          </p:cNvSpPr>
          <p:nvPr/>
        </p:nvSpPr>
        <p:spPr bwMode="auto">
          <a:xfrm>
            <a:off x="228600" y="685800"/>
            <a:ext cx="8763000" cy="5715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dirty="0">
                <a:effectLst>
                  <a:outerShdw blurRad="38100" dist="38100" dir="2700000" algn="tl">
                    <a:srgbClr val="000000"/>
                  </a:outerShdw>
                </a:effectLst>
              </a:rPr>
              <a:t>This teaching is another example of “The elementary principles of the world” (vs. 8, 20)</a:t>
            </a:r>
          </a:p>
        </p:txBody>
      </p:sp>
      <p:sp>
        <p:nvSpPr>
          <p:cNvPr id="638981" name="Rectangle 5">
            <a:extLst>
              <a:ext uri="{FF2B5EF4-FFF2-40B4-BE49-F238E27FC236}">
                <a16:creationId xmlns:a16="http://schemas.microsoft.com/office/drawing/2014/main" id="{1622F647-40F6-420B-8C24-61620467EB5F}"/>
              </a:ext>
            </a:extLst>
          </p:cNvPr>
          <p:cNvSpPr>
            <a:spLocks noChangeArrowheads="1"/>
          </p:cNvSpPr>
          <p:nvPr/>
        </p:nvSpPr>
        <p:spPr bwMode="auto">
          <a:xfrm>
            <a:off x="381000" y="3124200"/>
            <a:ext cx="8458200" cy="3352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Gal 4:9 But now that you have come to know God…how is it that you turn back again to the </a:t>
            </a:r>
            <a:r>
              <a:rPr lang="en-US" sz="4000" b="0" u="sng" dirty="0">
                <a:effectLst>
                  <a:outerShdw blurRad="38100" dist="38100" dir="2700000" algn="tl">
                    <a:srgbClr val="000000"/>
                  </a:outerShdw>
                </a:effectLst>
              </a:rPr>
              <a:t>weak and worthless elemental things</a:t>
            </a:r>
            <a:r>
              <a:rPr lang="en-US" sz="4000" b="0" dirty="0">
                <a:effectLst>
                  <a:outerShdw blurRad="38100" dist="38100" dir="2700000" algn="tl">
                    <a:srgbClr val="000000"/>
                  </a:outerShdw>
                </a:effectLst>
              </a:rPr>
              <a:t>, to which you desire to be enslaved all over again? </a:t>
            </a:r>
          </a:p>
          <a:p>
            <a:pPr algn="l">
              <a:lnSpc>
                <a:spcPct val="75000"/>
              </a:lnSpc>
              <a:spcBef>
                <a:spcPct val="5000"/>
              </a:spcBef>
              <a:defRPr/>
            </a:pPr>
            <a:r>
              <a:rPr lang="en-US" sz="4000" b="0" dirty="0">
                <a:effectLst>
                  <a:outerShdw blurRad="38100" dist="38100" dir="2700000" algn="tl">
                    <a:srgbClr val="000000"/>
                  </a:outerShdw>
                </a:effectLst>
              </a:rPr>
              <a:t>10 You </a:t>
            </a:r>
            <a:r>
              <a:rPr lang="en-US" sz="4000" b="0" u="sng" dirty="0">
                <a:effectLst>
                  <a:outerShdw blurRad="38100" dist="38100" dir="2700000" algn="tl">
                    <a:srgbClr val="000000"/>
                  </a:outerShdw>
                </a:effectLst>
              </a:rPr>
              <a:t>observe days and months and seasons and years</a:t>
            </a:r>
            <a:r>
              <a:rPr lang="en-US" sz="4000" b="0" dirty="0">
                <a:effectLst>
                  <a:outerShdw blurRad="38100" dist="38100" dir="2700000" algn="tl">
                    <a:srgbClr val="000000"/>
                  </a:outerShdw>
                </a:effectLst>
              </a:rPr>
              <a:t>…</a:t>
            </a:r>
          </a:p>
        </p:txBody>
      </p:sp>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 name="Rectangle 4">
            <a:extLst>
              <a:ext uri="{FF2B5EF4-FFF2-40B4-BE49-F238E27FC236}">
                <a16:creationId xmlns:a16="http://schemas.microsoft.com/office/drawing/2014/main" id="{CFED0C95-C061-4A34-8684-80885A043EF2}"/>
              </a:ext>
            </a:extLst>
          </p:cNvPr>
          <p:cNvSpPr>
            <a:spLocks noChangeArrowheads="1"/>
          </p:cNvSpPr>
          <p:nvPr/>
        </p:nvSpPr>
        <p:spPr bwMode="auto">
          <a:xfrm>
            <a:off x="228600" y="685800"/>
            <a:ext cx="8763000" cy="5715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dirty="0">
                <a:effectLst>
                  <a:outerShdw blurRad="38100" dist="38100" dir="2700000" algn="tl">
                    <a:srgbClr val="000000"/>
                  </a:outerShdw>
                </a:effectLst>
              </a:rPr>
              <a:t>This teaching is another example of “The elementary principles of the world” (vs. 8, 20)</a:t>
            </a:r>
          </a:p>
        </p:txBody>
      </p:sp>
      <p:sp>
        <p:nvSpPr>
          <p:cNvPr id="638981" name="Rectangle 5">
            <a:extLst>
              <a:ext uri="{FF2B5EF4-FFF2-40B4-BE49-F238E27FC236}">
                <a16:creationId xmlns:a16="http://schemas.microsoft.com/office/drawing/2014/main" id="{1622F647-40F6-420B-8C24-61620467EB5F}"/>
              </a:ext>
            </a:extLst>
          </p:cNvPr>
          <p:cNvSpPr>
            <a:spLocks noChangeArrowheads="1"/>
          </p:cNvSpPr>
          <p:nvPr/>
        </p:nvSpPr>
        <p:spPr bwMode="auto">
          <a:xfrm>
            <a:off x="381000" y="3124200"/>
            <a:ext cx="8458200" cy="3352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Gal 4:9 But now that you have come to know God…how is it that you turn back again to the </a:t>
            </a:r>
            <a:r>
              <a:rPr lang="en-US" sz="4000" b="0" u="sng" dirty="0">
                <a:effectLst>
                  <a:outerShdw blurRad="38100" dist="38100" dir="2700000" algn="tl">
                    <a:srgbClr val="000000"/>
                  </a:outerShdw>
                </a:effectLst>
              </a:rPr>
              <a:t>weak and worthless elemental things</a:t>
            </a:r>
            <a:r>
              <a:rPr lang="en-US" sz="4000" b="0" dirty="0">
                <a:effectLst>
                  <a:outerShdw blurRad="38100" dist="38100" dir="2700000" algn="tl">
                    <a:srgbClr val="000000"/>
                  </a:outerShdw>
                </a:effectLst>
              </a:rPr>
              <a:t>, to which you desire to be enslaved all over again? </a:t>
            </a:r>
          </a:p>
          <a:p>
            <a:pPr algn="l">
              <a:lnSpc>
                <a:spcPct val="75000"/>
              </a:lnSpc>
              <a:spcBef>
                <a:spcPct val="5000"/>
              </a:spcBef>
              <a:defRPr/>
            </a:pPr>
            <a:r>
              <a:rPr lang="en-US" sz="4000" b="0" dirty="0">
                <a:effectLst>
                  <a:outerShdw blurRad="38100" dist="38100" dir="2700000" algn="tl">
                    <a:srgbClr val="000000"/>
                  </a:outerShdw>
                </a:effectLst>
              </a:rPr>
              <a:t>10 You </a:t>
            </a:r>
            <a:r>
              <a:rPr lang="en-US" sz="4000" b="0" u="sng" dirty="0">
                <a:effectLst>
                  <a:outerShdw blurRad="38100" dist="38100" dir="2700000" algn="tl">
                    <a:srgbClr val="000000"/>
                  </a:outerShdw>
                </a:effectLst>
              </a:rPr>
              <a:t>observe days and months and seasons and years</a:t>
            </a:r>
            <a:r>
              <a:rPr lang="en-US" sz="4000" b="0" dirty="0">
                <a:effectLst>
                  <a:outerShdw blurRad="38100" dist="38100" dir="2700000" algn="tl">
                    <a:srgbClr val="000000"/>
                  </a:outerShdw>
                </a:effectLst>
              </a:rPr>
              <a:t>…</a:t>
            </a:r>
          </a:p>
        </p:txBody>
      </p:sp>
      <p:sp>
        <p:nvSpPr>
          <p:cNvPr id="7" name="Rectangle 4"/>
          <p:cNvSpPr>
            <a:spLocks noChangeArrowheads="1"/>
          </p:cNvSpPr>
          <p:nvPr/>
        </p:nvSpPr>
        <p:spPr bwMode="auto">
          <a:xfrm>
            <a:off x="533400" y="1600200"/>
            <a:ext cx="7772400" cy="24384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600" b="0" dirty="0"/>
              <a:t>These “principles” are found in all religion</a:t>
            </a:r>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 name="Rectangle 4">
            <a:extLst>
              <a:ext uri="{FF2B5EF4-FFF2-40B4-BE49-F238E27FC236}">
                <a16:creationId xmlns:a16="http://schemas.microsoft.com/office/drawing/2014/main" id="{CFED0C95-C061-4A34-8684-80885A043EF2}"/>
              </a:ext>
            </a:extLst>
          </p:cNvPr>
          <p:cNvSpPr>
            <a:spLocks noChangeArrowheads="1"/>
          </p:cNvSpPr>
          <p:nvPr/>
        </p:nvSpPr>
        <p:spPr bwMode="auto">
          <a:xfrm>
            <a:off x="228600" y="685800"/>
            <a:ext cx="8763000" cy="5715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dirty="0">
                <a:effectLst>
                  <a:outerShdw blurRad="38100" dist="38100" dir="2700000" algn="tl">
                    <a:srgbClr val="000000"/>
                  </a:outerShdw>
                </a:effectLst>
              </a:rPr>
              <a:t>This teaching is another example of “The elementary principles of the world” (vs. 8, 20)</a:t>
            </a:r>
          </a:p>
        </p:txBody>
      </p:sp>
      <p:sp>
        <p:nvSpPr>
          <p:cNvPr id="638981" name="Rectangle 5">
            <a:extLst>
              <a:ext uri="{FF2B5EF4-FFF2-40B4-BE49-F238E27FC236}">
                <a16:creationId xmlns:a16="http://schemas.microsoft.com/office/drawing/2014/main" id="{1622F647-40F6-420B-8C24-61620467EB5F}"/>
              </a:ext>
            </a:extLst>
          </p:cNvPr>
          <p:cNvSpPr>
            <a:spLocks noChangeArrowheads="1"/>
          </p:cNvSpPr>
          <p:nvPr/>
        </p:nvSpPr>
        <p:spPr bwMode="auto">
          <a:xfrm>
            <a:off x="381000" y="3124200"/>
            <a:ext cx="8458200" cy="3352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Gal 4:9 But now that you have come to know God…how is it that you turn back again to the </a:t>
            </a:r>
            <a:r>
              <a:rPr lang="en-US" sz="4000" b="0" u="sng" dirty="0">
                <a:effectLst>
                  <a:outerShdw blurRad="38100" dist="38100" dir="2700000" algn="tl">
                    <a:srgbClr val="000000"/>
                  </a:outerShdw>
                </a:effectLst>
              </a:rPr>
              <a:t>weak and worthless elemental things</a:t>
            </a:r>
            <a:r>
              <a:rPr lang="en-US" sz="4000" b="0" dirty="0">
                <a:effectLst>
                  <a:outerShdw blurRad="38100" dist="38100" dir="2700000" algn="tl">
                    <a:srgbClr val="000000"/>
                  </a:outerShdw>
                </a:effectLst>
              </a:rPr>
              <a:t>, to which you desire to be enslaved all over again? </a:t>
            </a:r>
          </a:p>
          <a:p>
            <a:pPr algn="l">
              <a:lnSpc>
                <a:spcPct val="75000"/>
              </a:lnSpc>
              <a:spcBef>
                <a:spcPct val="5000"/>
              </a:spcBef>
              <a:defRPr/>
            </a:pPr>
            <a:r>
              <a:rPr lang="en-US" sz="4000" b="0" dirty="0">
                <a:effectLst>
                  <a:outerShdw blurRad="38100" dist="38100" dir="2700000" algn="tl">
                    <a:srgbClr val="000000"/>
                  </a:outerShdw>
                </a:effectLst>
              </a:rPr>
              <a:t>10 You </a:t>
            </a:r>
            <a:r>
              <a:rPr lang="en-US" sz="4000" b="0" u="sng" dirty="0">
                <a:effectLst>
                  <a:outerShdw blurRad="38100" dist="38100" dir="2700000" algn="tl">
                    <a:srgbClr val="000000"/>
                  </a:outerShdw>
                </a:effectLst>
              </a:rPr>
              <a:t>observe days and months and seasons and years</a:t>
            </a:r>
            <a:r>
              <a:rPr lang="en-US" sz="4000" b="0" dirty="0">
                <a:effectLst>
                  <a:outerShdw blurRad="38100" dist="38100" dir="2700000" algn="tl">
                    <a:srgbClr val="000000"/>
                  </a:outerShdw>
                </a:effectLst>
              </a:rPr>
              <a:t>…</a:t>
            </a:r>
          </a:p>
        </p:txBody>
      </p:sp>
      <p:sp>
        <p:nvSpPr>
          <p:cNvPr id="7" name="Rectangle 4"/>
          <p:cNvSpPr>
            <a:spLocks noChangeArrowheads="1"/>
          </p:cNvSpPr>
          <p:nvPr/>
        </p:nvSpPr>
        <p:spPr bwMode="auto">
          <a:xfrm>
            <a:off x="533400" y="1600200"/>
            <a:ext cx="7772400" cy="24384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600" b="0" dirty="0"/>
              <a:t>These “principles” are found in all religion</a:t>
            </a:r>
          </a:p>
          <a:p>
            <a:pPr algn="l">
              <a:lnSpc>
                <a:spcPct val="75000"/>
              </a:lnSpc>
            </a:pPr>
            <a:r>
              <a:rPr lang="en-US" sz="6600" b="0" dirty="0"/>
              <a:t>A religious mentality</a:t>
            </a:r>
          </a:p>
        </p:txBody>
      </p:sp>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 name="Rectangle 4">
            <a:extLst>
              <a:ext uri="{FF2B5EF4-FFF2-40B4-BE49-F238E27FC236}">
                <a16:creationId xmlns:a16="http://schemas.microsoft.com/office/drawing/2014/main" id="{CFED0C95-C061-4A34-8684-80885A043EF2}"/>
              </a:ext>
            </a:extLst>
          </p:cNvPr>
          <p:cNvSpPr>
            <a:spLocks noChangeArrowheads="1"/>
          </p:cNvSpPr>
          <p:nvPr/>
        </p:nvSpPr>
        <p:spPr bwMode="auto">
          <a:xfrm>
            <a:off x="228600" y="685800"/>
            <a:ext cx="8763000" cy="5715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dirty="0">
                <a:effectLst>
                  <a:outerShdw blurRad="38100" dist="38100" dir="2700000" algn="tl">
                    <a:srgbClr val="000000"/>
                  </a:outerShdw>
                </a:effectLst>
              </a:rPr>
              <a:t>This teaching is another example of “The elementary principles of the world” (vs. 8, 20)</a:t>
            </a:r>
          </a:p>
          <a:p>
            <a:pPr algn="l">
              <a:lnSpc>
                <a:spcPct val="75000"/>
              </a:lnSpc>
              <a:spcBef>
                <a:spcPct val="5000"/>
              </a:spcBef>
              <a:defRPr/>
            </a:pPr>
            <a:r>
              <a:rPr lang="en-US" sz="4800" b="0" dirty="0">
                <a:effectLst>
                  <a:outerShdw blurRad="38100" dist="38100" dir="2700000" algn="tl">
                    <a:srgbClr val="000000"/>
                  </a:outerShdw>
                </a:effectLst>
              </a:rPr>
              <a:t>These elements can be absorbed into religion that began differently. </a:t>
            </a:r>
          </a:p>
          <a:p>
            <a:pPr algn="l">
              <a:lnSpc>
                <a:spcPct val="75000"/>
              </a:lnSpc>
              <a:spcBef>
                <a:spcPct val="5000"/>
              </a:spcBef>
              <a:defRPr/>
            </a:pPr>
            <a:endParaRPr lang="en-US" sz="4800" b="0" dirty="0">
              <a:effectLst>
                <a:outerShdw blurRad="38100" dist="38100" dir="2700000" algn="tl">
                  <a:srgbClr val="000000"/>
                </a:outerShdw>
              </a:effectLst>
            </a:endParaRPr>
          </a:p>
        </p:txBody>
      </p:sp>
    </p:spTree>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 name="Rectangle 4">
            <a:extLst>
              <a:ext uri="{FF2B5EF4-FFF2-40B4-BE49-F238E27FC236}">
                <a16:creationId xmlns:a16="http://schemas.microsoft.com/office/drawing/2014/main" id="{CFED0C95-C061-4A34-8684-80885A043EF2}"/>
              </a:ext>
            </a:extLst>
          </p:cNvPr>
          <p:cNvSpPr>
            <a:spLocks noChangeArrowheads="1"/>
          </p:cNvSpPr>
          <p:nvPr/>
        </p:nvSpPr>
        <p:spPr bwMode="auto">
          <a:xfrm>
            <a:off x="228600" y="685800"/>
            <a:ext cx="8763000" cy="5715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dirty="0">
                <a:effectLst>
                  <a:outerShdw blurRad="38100" dist="38100" dir="2700000" algn="tl">
                    <a:srgbClr val="000000"/>
                  </a:outerShdw>
                </a:effectLst>
              </a:rPr>
              <a:t>This teaching is another example of “The elementary principles of the world” (vs. 8, 20)</a:t>
            </a:r>
          </a:p>
          <a:p>
            <a:pPr algn="l">
              <a:lnSpc>
                <a:spcPct val="75000"/>
              </a:lnSpc>
              <a:spcBef>
                <a:spcPct val="5000"/>
              </a:spcBef>
              <a:defRPr/>
            </a:pPr>
            <a:r>
              <a:rPr lang="en-US" sz="4800" b="0" dirty="0">
                <a:effectLst>
                  <a:outerShdw blurRad="38100" dist="38100" dir="2700000" algn="tl">
                    <a:srgbClr val="000000"/>
                  </a:outerShdw>
                </a:effectLst>
              </a:rPr>
              <a:t>These elements can be absorbed into religion that began differently.</a:t>
            </a:r>
          </a:p>
        </p:txBody>
      </p:sp>
      <p:sp>
        <p:nvSpPr>
          <p:cNvPr id="4" name="Rectangle 4"/>
          <p:cNvSpPr>
            <a:spLocks noChangeArrowheads="1"/>
          </p:cNvSpPr>
          <p:nvPr/>
        </p:nvSpPr>
        <p:spPr bwMode="auto">
          <a:xfrm>
            <a:off x="990600" y="3505200"/>
            <a:ext cx="8077200" cy="31242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dirty="0"/>
              <a:t>Isaiah 29:13 This people draw near with their words and honor me with their lip service, but they remove their hearts far from me, and their reverence for me consists of tradition learned by rote.</a:t>
            </a:r>
          </a:p>
          <a:p>
            <a:pPr algn="l">
              <a:lnSpc>
                <a:spcPct val="75000"/>
              </a:lnSpc>
            </a:pPr>
            <a:endParaRPr lang="en-US" sz="4400" b="0" dirty="0"/>
          </a:p>
        </p:txBody>
      </p:sp>
    </p:spTree>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 name="Rectangle 4">
            <a:extLst>
              <a:ext uri="{FF2B5EF4-FFF2-40B4-BE49-F238E27FC236}">
                <a16:creationId xmlns:a16="http://schemas.microsoft.com/office/drawing/2014/main" id="{CFED0C95-C061-4A34-8684-80885A043EF2}"/>
              </a:ext>
            </a:extLst>
          </p:cNvPr>
          <p:cNvSpPr>
            <a:spLocks noChangeArrowheads="1"/>
          </p:cNvSpPr>
          <p:nvPr/>
        </p:nvSpPr>
        <p:spPr bwMode="auto">
          <a:xfrm>
            <a:off x="228600" y="685800"/>
            <a:ext cx="8763000" cy="5715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dirty="0">
                <a:effectLst>
                  <a:outerShdw blurRad="38100" dist="38100" dir="2700000" algn="tl">
                    <a:srgbClr val="000000"/>
                  </a:outerShdw>
                </a:effectLst>
              </a:rPr>
              <a:t>This teaching is another example of “The elementary principles of the world” (vs. 8, 20)</a:t>
            </a:r>
          </a:p>
          <a:p>
            <a:pPr algn="l">
              <a:lnSpc>
                <a:spcPct val="75000"/>
              </a:lnSpc>
              <a:spcBef>
                <a:spcPct val="5000"/>
              </a:spcBef>
              <a:defRPr/>
            </a:pPr>
            <a:r>
              <a:rPr lang="en-US" sz="4800" b="0" dirty="0">
                <a:effectLst>
                  <a:outerShdw blurRad="38100" dist="38100" dir="2700000" algn="tl">
                    <a:srgbClr val="000000"/>
                  </a:outerShdw>
                </a:effectLst>
              </a:rPr>
              <a:t>These elements can be absorbed into religion that began differently. </a:t>
            </a:r>
          </a:p>
          <a:p>
            <a:pPr algn="l">
              <a:lnSpc>
                <a:spcPct val="75000"/>
              </a:lnSpc>
              <a:spcBef>
                <a:spcPct val="5000"/>
              </a:spcBef>
              <a:defRPr/>
            </a:pPr>
            <a:endParaRPr lang="en-US" sz="4800" b="0" dirty="0">
              <a:effectLst>
                <a:outerShdw blurRad="38100" dist="38100" dir="2700000" algn="tl">
                  <a:srgbClr val="000000"/>
                </a:outerShdw>
              </a:effectLst>
            </a:endParaRPr>
          </a:p>
        </p:txBody>
      </p:sp>
      <p:sp>
        <p:nvSpPr>
          <p:cNvPr id="4" name="Rectangle 4"/>
          <p:cNvSpPr>
            <a:spLocks noChangeArrowheads="1"/>
          </p:cNvSpPr>
          <p:nvPr/>
        </p:nvSpPr>
        <p:spPr bwMode="auto">
          <a:xfrm>
            <a:off x="990600" y="3505200"/>
            <a:ext cx="8077200" cy="31242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dirty="0"/>
              <a:t>Isaiah 29:13 This people draw near with their words and honor me with their lip service, but </a:t>
            </a:r>
            <a:r>
              <a:rPr lang="en-US" sz="4400" b="0" u="sng" dirty="0"/>
              <a:t>they remove their hearts far from me</a:t>
            </a:r>
            <a:r>
              <a:rPr lang="en-US" sz="4400" b="0" dirty="0"/>
              <a:t>, and their reverence for me consists of tradition learned by rote.</a:t>
            </a:r>
          </a:p>
          <a:p>
            <a:pPr algn="l">
              <a:lnSpc>
                <a:spcPct val="75000"/>
              </a:lnSpc>
            </a:pPr>
            <a:endParaRPr lang="en-US" sz="4400" b="0" dirty="0"/>
          </a:p>
        </p:txBody>
      </p:sp>
    </p:spTree>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 name="Rectangle 4">
            <a:extLst>
              <a:ext uri="{FF2B5EF4-FFF2-40B4-BE49-F238E27FC236}">
                <a16:creationId xmlns:a16="http://schemas.microsoft.com/office/drawing/2014/main" id="{CFED0C95-C061-4A34-8684-80885A043EF2}"/>
              </a:ext>
            </a:extLst>
          </p:cNvPr>
          <p:cNvSpPr>
            <a:spLocks noChangeArrowheads="1"/>
          </p:cNvSpPr>
          <p:nvPr/>
        </p:nvSpPr>
        <p:spPr bwMode="auto">
          <a:xfrm>
            <a:off x="228600" y="685800"/>
            <a:ext cx="8763000" cy="5715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dirty="0">
                <a:effectLst>
                  <a:outerShdw blurRad="38100" dist="38100" dir="2700000" algn="tl">
                    <a:srgbClr val="000000"/>
                  </a:outerShdw>
                </a:effectLst>
              </a:rPr>
              <a:t>This teaching is another example of “The elementary principles of the world” (vs. 8, 20)</a:t>
            </a:r>
          </a:p>
          <a:p>
            <a:pPr algn="l">
              <a:lnSpc>
                <a:spcPct val="75000"/>
              </a:lnSpc>
              <a:spcBef>
                <a:spcPct val="5000"/>
              </a:spcBef>
              <a:defRPr/>
            </a:pPr>
            <a:r>
              <a:rPr lang="en-US" sz="4800" b="0" dirty="0">
                <a:effectLst>
                  <a:outerShdw blurRad="38100" dist="38100" dir="2700000" algn="tl">
                    <a:srgbClr val="000000"/>
                  </a:outerShdw>
                </a:effectLst>
              </a:rPr>
              <a:t>These elements can be absorbed into religion that began differently. </a:t>
            </a:r>
          </a:p>
          <a:p>
            <a:pPr algn="l">
              <a:lnSpc>
                <a:spcPct val="75000"/>
              </a:lnSpc>
              <a:spcBef>
                <a:spcPct val="5000"/>
              </a:spcBef>
              <a:defRPr/>
            </a:pPr>
            <a:endParaRPr lang="en-US" sz="4800" b="0" dirty="0">
              <a:effectLst>
                <a:outerShdw blurRad="38100" dist="38100" dir="2700000" algn="tl">
                  <a:srgbClr val="000000"/>
                </a:outerShdw>
              </a:effectLst>
            </a:endParaRPr>
          </a:p>
        </p:txBody>
      </p:sp>
      <p:sp>
        <p:nvSpPr>
          <p:cNvPr id="4" name="Rectangle 4"/>
          <p:cNvSpPr>
            <a:spLocks noChangeArrowheads="1"/>
          </p:cNvSpPr>
          <p:nvPr/>
        </p:nvSpPr>
        <p:spPr bwMode="auto">
          <a:xfrm>
            <a:off x="990600" y="3505200"/>
            <a:ext cx="8077200" cy="31242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dirty="0"/>
              <a:t>Isaiah 29:13 This people draw near with their words and honor me with their lip service, but </a:t>
            </a:r>
            <a:r>
              <a:rPr lang="en-US" sz="4400" b="0" u="sng" dirty="0"/>
              <a:t>they remove their hearts far from me</a:t>
            </a:r>
            <a:r>
              <a:rPr lang="en-US" sz="4400" b="0" dirty="0"/>
              <a:t>, and their reverence for me consists of </a:t>
            </a:r>
            <a:r>
              <a:rPr lang="en-US" sz="4400" b="0" u="sng" dirty="0"/>
              <a:t>tradition learned by rote</a:t>
            </a:r>
            <a:r>
              <a:rPr lang="en-US" sz="4400" b="0" dirty="0"/>
              <a:t>.</a:t>
            </a:r>
          </a:p>
          <a:p>
            <a:pPr algn="l">
              <a:lnSpc>
                <a:spcPct val="75000"/>
              </a:lnSpc>
            </a:pPr>
            <a:endParaRPr lang="en-US" sz="4400" b="0" dirty="0"/>
          </a:p>
        </p:txBody>
      </p:sp>
    </p:spTree>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400" b="0" dirty="0">
                <a:effectLst>
                  <a:outerShdw blurRad="38100" dist="38100" dir="2700000" algn="tl">
                    <a:srgbClr val="000000"/>
                  </a:outerShdw>
                </a:effectLst>
              </a:rPr>
              <a:t>Just as Judaism had imbibed formalistic elements, before long the Christians also adopted formalism, often using the Old Testament as a rationale</a:t>
            </a:r>
          </a:p>
          <a:p>
            <a:pPr algn="l">
              <a:lnSpc>
                <a:spcPct val="75000"/>
              </a:lnSpc>
              <a:spcBef>
                <a:spcPct val="5000"/>
              </a:spcBef>
              <a:defRPr/>
            </a:pPr>
            <a:endParaRPr lang="en-US" sz="4000" b="0" dirty="0">
              <a:effectLst>
                <a:outerShdw blurRad="38100" dist="38100" dir="2700000" algn="tl">
                  <a:srgbClr val="000000"/>
                </a:outerShdw>
              </a:effectLst>
            </a:endParaRP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58" name="Rectangle 2">
            <a:extLst>
              <a:ext uri="{FF2B5EF4-FFF2-40B4-BE49-F238E27FC236}">
                <a16:creationId xmlns:a16="http://schemas.microsoft.com/office/drawing/2014/main" id="{E6C97884-5863-445B-B6B5-535EC94BBA26}"/>
              </a:ext>
            </a:extLst>
          </p:cNvPr>
          <p:cNvSpPr>
            <a:spLocks noGrp="1" noChangeArrowheads="1"/>
          </p:cNvSpPr>
          <p:nvPr>
            <p:ph type="body" idx="1"/>
          </p:nvPr>
        </p:nvSpPr>
        <p:spPr/>
        <p:txBody>
          <a:bodyPr lIns="90488" tIns="44450" rIns="90488" bIns="44450"/>
          <a:lstStyle/>
          <a:p>
            <a:pPr>
              <a:buNone/>
              <a:defRPr/>
            </a:pPr>
            <a:r>
              <a:rPr lang="en-US" sz="4800" dirty="0"/>
              <a:t>14 </a:t>
            </a:r>
            <a:r>
              <a:rPr lang="en-US" sz="4800" u="sng" dirty="0"/>
              <a:t>God canceled your certificate of death consisting of decrees against us</a:t>
            </a:r>
            <a:r>
              <a:rPr lang="en-US" sz="4800" dirty="0"/>
              <a:t>. He took it and destroyed it by nailing it to Christ’s cross. </a:t>
            </a:r>
          </a:p>
        </p:txBody>
      </p:sp>
      <p:sp>
        <p:nvSpPr>
          <p:cNvPr id="582659" name="Rectangle 3">
            <a:extLst>
              <a:ext uri="{FF2B5EF4-FFF2-40B4-BE49-F238E27FC236}">
                <a16:creationId xmlns:a16="http://schemas.microsoft.com/office/drawing/2014/main" id="{38823DCB-609D-42F2-9BCD-1686A0733BC2}"/>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582660" name="Rectangle 4">
            <a:extLst>
              <a:ext uri="{FF2B5EF4-FFF2-40B4-BE49-F238E27FC236}">
                <a16:creationId xmlns:a16="http://schemas.microsoft.com/office/drawing/2014/main" id="{149D03D3-40C1-46ED-90EF-AD36061C6AB2}"/>
              </a:ext>
            </a:extLst>
          </p:cNvPr>
          <p:cNvSpPr>
            <a:spLocks noChangeArrowheads="1"/>
          </p:cNvSpPr>
          <p:nvPr/>
        </p:nvSpPr>
        <p:spPr bwMode="auto">
          <a:xfrm>
            <a:off x="2590800" y="4800600"/>
            <a:ext cx="6400800" cy="1905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5400" b="0" dirty="0">
                <a:effectLst>
                  <a:outerShdw blurRad="38100" dist="38100" dir="2700000" algn="tl">
                    <a:srgbClr val="000000"/>
                  </a:outerShdw>
                </a:effectLst>
              </a:rPr>
              <a:t>= a signed confession </a:t>
            </a:r>
            <a:br>
              <a:rPr lang="en-US" sz="5400" b="0" dirty="0">
                <a:effectLst>
                  <a:outerShdw blurRad="38100" dist="38100" dir="2700000" algn="tl">
                    <a:srgbClr val="000000"/>
                  </a:outerShdw>
                </a:effectLst>
              </a:rPr>
            </a:br>
            <a:r>
              <a:rPr lang="en-US" sz="5400" b="0" dirty="0">
                <a:effectLst>
                  <a:outerShdw blurRad="38100" dist="38100" dir="2700000" algn="tl">
                    <a:srgbClr val="000000"/>
                  </a:outerShdw>
                </a:effectLst>
              </a:rPr>
              <a:t>    of debt</a:t>
            </a:r>
          </a:p>
        </p:txBody>
      </p:sp>
    </p:spTree>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400" b="0" dirty="0">
                <a:effectLst>
                  <a:outerShdw blurRad="38100" dist="38100" dir="2700000" algn="tl">
                    <a:srgbClr val="000000"/>
                  </a:outerShdw>
                </a:effectLst>
              </a:rPr>
              <a:t>Just as Judaism had imbibed formalistic elements, before long the Christians also adopted formalism, often using the Old Testament as a rationale</a:t>
            </a:r>
          </a:p>
          <a:p>
            <a:pPr algn="l">
              <a:lnSpc>
                <a:spcPct val="75000"/>
              </a:lnSpc>
              <a:spcBef>
                <a:spcPct val="5000"/>
              </a:spcBef>
              <a:defRPr/>
            </a:pPr>
            <a:endParaRPr lang="en-US" sz="4000" b="0" dirty="0">
              <a:effectLst>
                <a:outerShdw blurRad="38100" dist="38100" dir="2700000" algn="tl">
                  <a:srgbClr val="000000"/>
                </a:outerShdw>
              </a:effectLst>
            </a:endParaRPr>
          </a:p>
          <a:p>
            <a:pPr algn="l">
              <a:lnSpc>
                <a:spcPct val="75000"/>
              </a:lnSpc>
              <a:spcBef>
                <a:spcPct val="5000"/>
              </a:spcBef>
              <a:defRPr/>
            </a:pPr>
            <a:r>
              <a:rPr lang="en-US" sz="4000" b="0" dirty="0">
                <a:effectLst>
                  <a:outerShdw blurRad="38100" dist="38100" dir="2700000" algn="tl">
                    <a:srgbClr val="000000"/>
                  </a:outerShdw>
                </a:effectLst>
              </a:rPr>
              <a:t>Example: Worship services </a:t>
            </a:r>
          </a:p>
        </p:txBody>
      </p:sp>
    </p:spTree>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400" b="0" dirty="0">
                <a:effectLst>
                  <a:outerShdw blurRad="38100" dist="38100" dir="2700000" algn="tl">
                    <a:srgbClr val="000000"/>
                  </a:outerShdw>
                </a:effectLst>
              </a:rPr>
              <a:t>Just as Judaism had imbibed formalistic elements, before long the Christians also adopted formalism, often using the Old Testament as a rationale</a:t>
            </a:r>
          </a:p>
          <a:p>
            <a:pPr algn="l">
              <a:lnSpc>
                <a:spcPct val="75000"/>
              </a:lnSpc>
              <a:spcBef>
                <a:spcPct val="5000"/>
              </a:spcBef>
              <a:defRPr/>
            </a:pPr>
            <a:endParaRPr lang="en-US" sz="4000" b="0" dirty="0">
              <a:effectLst>
                <a:outerShdw blurRad="38100" dist="38100" dir="2700000" algn="tl">
                  <a:srgbClr val="000000"/>
                </a:outerShdw>
              </a:effectLst>
            </a:endParaRPr>
          </a:p>
          <a:p>
            <a:pPr algn="l">
              <a:lnSpc>
                <a:spcPct val="75000"/>
              </a:lnSpc>
              <a:spcBef>
                <a:spcPct val="5000"/>
              </a:spcBef>
              <a:defRPr/>
            </a:pPr>
            <a:r>
              <a:rPr lang="en-US" sz="4000" b="0" dirty="0">
                <a:effectLst>
                  <a:outerShdw blurRad="38100" dist="38100" dir="2700000" algn="tl">
                    <a:srgbClr val="000000"/>
                  </a:outerShdw>
                </a:effectLst>
              </a:rPr>
              <a:t>Example: Worship services</a:t>
            </a:r>
          </a:p>
          <a:p>
            <a:pPr algn="l">
              <a:lnSpc>
                <a:spcPct val="75000"/>
              </a:lnSpc>
              <a:spcBef>
                <a:spcPct val="5000"/>
              </a:spcBef>
              <a:defRPr/>
            </a:pPr>
            <a:r>
              <a:rPr lang="en-US" sz="4000" b="0" dirty="0">
                <a:effectLst>
                  <a:outerShdw blurRad="38100" dist="38100" dir="2700000" algn="tl">
                    <a:srgbClr val="000000"/>
                  </a:outerShdw>
                </a:effectLst>
              </a:rPr>
              <a:t>                Holy days</a:t>
            </a:r>
          </a:p>
          <a:p>
            <a:pPr algn="l">
              <a:lnSpc>
                <a:spcPct val="75000"/>
              </a:lnSpc>
              <a:spcBef>
                <a:spcPct val="5000"/>
              </a:spcBef>
              <a:defRPr/>
            </a:pPr>
            <a:r>
              <a:rPr lang="en-US" sz="4000" b="0" dirty="0">
                <a:effectLst>
                  <a:outerShdw blurRad="38100" dist="38100" dir="2700000" algn="tl">
                    <a:srgbClr val="000000"/>
                  </a:outerShdw>
                </a:effectLst>
              </a:rPr>
              <a:t>                </a:t>
            </a:r>
          </a:p>
        </p:txBody>
      </p:sp>
    </p:spTree>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400" b="0" dirty="0">
                <a:effectLst>
                  <a:outerShdw blurRad="38100" dist="38100" dir="2700000" algn="tl">
                    <a:srgbClr val="000000"/>
                  </a:outerShdw>
                </a:effectLst>
              </a:rPr>
              <a:t>Just as Judaism had imbibed formalistic elements, before long the Christians also adopted formalism, often using the Old Testament as a rationale</a:t>
            </a:r>
          </a:p>
          <a:p>
            <a:pPr algn="l">
              <a:lnSpc>
                <a:spcPct val="75000"/>
              </a:lnSpc>
              <a:spcBef>
                <a:spcPct val="5000"/>
              </a:spcBef>
              <a:defRPr/>
            </a:pPr>
            <a:endParaRPr lang="en-US" sz="4000" b="0" dirty="0">
              <a:effectLst>
                <a:outerShdw blurRad="38100" dist="38100" dir="2700000" algn="tl">
                  <a:srgbClr val="000000"/>
                </a:outerShdw>
              </a:effectLst>
            </a:endParaRPr>
          </a:p>
          <a:p>
            <a:pPr algn="l">
              <a:lnSpc>
                <a:spcPct val="75000"/>
              </a:lnSpc>
              <a:spcBef>
                <a:spcPct val="5000"/>
              </a:spcBef>
              <a:defRPr/>
            </a:pPr>
            <a:r>
              <a:rPr lang="en-US" sz="4000" b="0" dirty="0">
                <a:effectLst>
                  <a:outerShdw blurRad="38100" dist="38100" dir="2700000" algn="tl">
                    <a:srgbClr val="000000"/>
                  </a:outerShdw>
                </a:effectLst>
              </a:rPr>
              <a:t>Example: Worship services</a:t>
            </a:r>
          </a:p>
          <a:p>
            <a:pPr algn="l">
              <a:lnSpc>
                <a:spcPct val="75000"/>
              </a:lnSpc>
              <a:spcBef>
                <a:spcPct val="5000"/>
              </a:spcBef>
              <a:defRPr/>
            </a:pPr>
            <a:r>
              <a:rPr lang="en-US" sz="4000" b="0" dirty="0">
                <a:effectLst>
                  <a:outerShdw blurRad="38100" dist="38100" dir="2700000" algn="tl">
                    <a:srgbClr val="000000"/>
                  </a:outerShdw>
                </a:effectLst>
              </a:rPr>
              <a:t>                Holy days</a:t>
            </a:r>
          </a:p>
          <a:p>
            <a:pPr algn="l">
              <a:lnSpc>
                <a:spcPct val="75000"/>
              </a:lnSpc>
              <a:spcBef>
                <a:spcPct val="5000"/>
              </a:spcBef>
              <a:defRPr/>
            </a:pPr>
            <a:r>
              <a:rPr lang="en-US" sz="4000" b="0" dirty="0">
                <a:effectLst>
                  <a:outerShdw blurRad="38100" dist="38100" dir="2700000" algn="tl">
                    <a:srgbClr val="000000"/>
                  </a:outerShdw>
                </a:effectLst>
              </a:rPr>
              <a:t>                Holy seasons</a:t>
            </a:r>
          </a:p>
          <a:p>
            <a:pPr algn="l">
              <a:lnSpc>
                <a:spcPct val="75000"/>
              </a:lnSpc>
              <a:spcBef>
                <a:spcPct val="5000"/>
              </a:spcBef>
              <a:defRPr/>
            </a:pPr>
            <a:r>
              <a:rPr lang="en-US" sz="4000" b="0" dirty="0">
                <a:effectLst>
                  <a:outerShdw blurRad="38100" dist="38100" dir="2700000" algn="tl">
                    <a:srgbClr val="000000"/>
                  </a:outerShdw>
                </a:effectLst>
              </a:rPr>
              <a:t>                </a:t>
            </a:r>
          </a:p>
        </p:txBody>
      </p:sp>
    </p:spTree>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400" b="0" dirty="0">
                <a:effectLst>
                  <a:outerShdw blurRad="38100" dist="38100" dir="2700000" algn="tl">
                    <a:srgbClr val="000000"/>
                  </a:outerShdw>
                </a:effectLst>
              </a:rPr>
              <a:t>Just as Judaism had imbibed formalistic elements, before long the Christians also adopted formalism, often using the Old Testament as a rationale</a:t>
            </a:r>
          </a:p>
          <a:p>
            <a:pPr algn="l">
              <a:lnSpc>
                <a:spcPct val="75000"/>
              </a:lnSpc>
              <a:spcBef>
                <a:spcPct val="5000"/>
              </a:spcBef>
              <a:defRPr/>
            </a:pPr>
            <a:endParaRPr lang="en-US" sz="4000" b="0" dirty="0">
              <a:effectLst>
                <a:outerShdw blurRad="38100" dist="38100" dir="2700000" algn="tl">
                  <a:srgbClr val="000000"/>
                </a:outerShdw>
              </a:effectLst>
            </a:endParaRPr>
          </a:p>
          <a:p>
            <a:pPr algn="l">
              <a:lnSpc>
                <a:spcPct val="75000"/>
              </a:lnSpc>
              <a:spcBef>
                <a:spcPct val="5000"/>
              </a:spcBef>
              <a:defRPr/>
            </a:pPr>
            <a:r>
              <a:rPr lang="en-US" sz="4000" b="0" dirty="0">
                <a:effectLst>
                  <a:outerShdw blurRad="38100" dist="38100" dir="2700000" algn="tl">
                    <a:srgbClr val="000000"/>
                  </a:outerShdw>
                </a:effectLst>
              </a:rPr>
              <a:t>Example: Worship services</a:t>
            </a:r>
          </a:p>
          <a:p>
            <a:pPr algn="l">
              <a:lnSpc>
                <a:spcPct val="75000"/>
              </a:lnSpc>
              <a:spcBef>
                <a:spcPct val="5000"/>
              </a:spcBef>
              <a:defRPr/>
            </a:pPr>
            <a:r>
              <a:rPr lang="en-US" sz="4000" b="0" dirty="0">
                <a:effectLst>
                  <a:outerShdw blurRad="38100" dist="38100" dir="2700000" algn="tl">
                    <a:srgbClr val="000000"/>
                  </a:outerShdw>
                </a:effectLst>
              </a:rPr>
              <a:t>                Holy days</a:t>
            </a:r>
          </a:p>
          <a:p>
            <a:pPr algn="l">
              <a:lnSpc>
                <a:spcPct val="75000"/>
              </a:lnSpc>
              <a:spcBef>
                <a:spcPct val="5000"/>
              </a:spcBef>
              <a:defRPr/>
            </a:pPr>
            <a:r>
              <a:rPr lang="en-US" sz="4000" b="0" dirty="0">
                <a:effectLst>
                  <a:outerShdw blurRad="38100" dist="38100" dir="2700000" algn="tl">
                    <a:srgbClr val="000000"/>
                  </a:outerShdw>
                </a:effectLst>
              </a:rPr>
              <a:t>                Holy seasons</a:t>
            </a:r>
          </a:p>
          <a:p>
            <a:pPr algn="l">
              <a:lnSpc>
                <a:spcPct val="75000"/>
              </a:lnSpc>
              <a:spcBef>
                <a:spcPct val="5000"/>
              </a:spcBef>
              <a:defRPr/>
            </a:pPr>
            <a:r>
              <a:rPr lang="en-US" sz="4000" b="0" dirty="0">
                <a:effectLst>
                  <a:outerShdw blurRad="38100" dist="38100" dir="2700000" algn="tl">
                    <a:srgbClr val="000000"/>
                  </a:outerShdw>
                </a:effectLst>
              </a:rPr>
              <a:t>                Dietary laws</a:t>
            </a:r>
          </a:p>
          <a:p>
            <a:pPr algn="l">
              <a:lnSpc>
                <a:spcPct val="75000"/>
              </a:lnSpc>
              <a:spcBef>
                <a:spcPct val="5000"/>
              </a:spcBef>
              <a:defRPr/>
            </a:pPr>
            <a:r>
              <a:rPr lang="en-US" sz="4000" b="0" dirty="0">
                <a:effectLst>
                  <a:outerShdw blurRad="38100" dist="38100" dir="2700000" algn="tl">
                    <a:srgbClr val="000000"/>
                  </a:outerShdw>
                </a:effectLst>
              </a:rPr>
              <a:t>                </a:t>
            </a:r>
          </a:p>
        </p:txBody>
      </p:sp>
    </p:spTree>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400" b="0" dirty="0">
                <a:effectLst>
                  <a:outerShdw blurRad="38100" dist="38100" dir="2700000" algn="tl">
                    <a:srgbClr val="000000"/>
                  </a:outerShdw>
                </a:effectLst>
              </a:rPr>
              <a:t>Just as Judaism had imbibed formalistic elements, before long the Christians also adopted formalism, often using the Old Testament as a rationale</a:t>
            </a:r>
          </a:p>
          <a:p>
            <a:pPr algn="l">
              <a:lnSpc>
                <a:spcPct val="75000"/>
              </a:lnSpc>
              <a:spcBef>
                <a:spcPct val="5000"/>
              </a:spcBef>
              <a:defRPr/>
            </a:pPr>
            <a:endParaRPr lang="en-US" sz="4000" b="0" dirty="0">
              <a:effectLst>
                <a:outerShdw blurRad="38100" dist="38100" dir="2700000" algn="tl">
                  <a:srgbClr val="000000"/>
                </a:outerShdw>
              </a:effectLst>
            </a:endParaRPr>
          </a:p>
          <a:p>
            <a:pPr algn="l">
              <a:lnSpc>
                <a:spcPct val="75000"/>
              </a:lnSpc>
              <a:spcBef>
                <a:spcPct val="5000"/>
              </a:spcBef>
              <a:defRPr/>
            </a:pPr>
            <a:r>
              <a:rPr lang="en-US" sz="4000" b="0" dirty="0">
                <a:effectLst>
                  <a:outerShdw blurRad="38100" dist="38100" dir="2700000" algn="tl">
                    <a:srgbClr val="000000"/>
                  </a:outerShdw>
                </a:effectLst>
              </a:rPr>
              <a:t>Example: Worship services</a:t>
            </a:r>
          </a:p>
          <a:p>
            <a:pPr algn="l">
              <a:lnSpc>
                <a:spcPct val="75000"/>
              </a:lnSpc>
              <a:spcBef>
                <a:spcPct val="5000"/>
              </a:spcBef>
              <a:defRPr/>
            </a:pPr>
            <a:r>
              <a:rPr lang="en-US" sz="4000" b="0" dirty="0">
                <a:effectLst>
                  <a:outerShdw blurRad="38100" dist="38100" dir="2700000" algn="tl">
                    <a:srgbClr val="000000"/>
                  </a:outerShdw>
                </a:effectLst>
              </a:rPr>
              <a:t>                Holy days</a:t>
            </a:r>
          </a:p>
          <a:p>
            <a:pPr algn="l">
              <a:lnSpc>
                <a:spcPct val="75000"/>
              </a:lnSpc>
              <a:spcBef>
                <a:spcPct val="5000"/>
              </a:spcBef>
              <a:defRPr/>
            </a:pPr>
            <a:r>
              <a:rPr lang="en-US" sz="4000" b="0" dirty="0">
                <a:effectLst>
                  <a:outerShdw blurRad="38100" dist="38100" dir="2700000" algn="tl">
                    <a:srgbClr val="000000"/>
                  </a:outerShdw>
                </a:effectLst>
              </a:rPr>
              <a:t>                Holy seasons</a:t>
            </a:r>
          </a:p>
          <a:p>
            <a:pPr algn="l">
              <a:lnSpc>
                <a:spcPct val="75000"/>
              </a:lnSpc>
              <a:spcBef>
                <a:spcPct val="5000"/>
              </a:spcBef>
              <a:defRPr/>
            </a:pPr>
            <a:r>
              <a:rPr lang="en-US" sz="4000" b="0" dirty="0">
                <a:effectLst>
                  <a:outerShdw blurRad="38100" dist="38100" dir="2700000" algn="tl">
                    <a:srgbClr val="000000"/>
                  </a:outerShdw>
                </a:effectLst>
              </a:rPr>
              <a:t>                Dietary laws</a:t>
            </a:r>
          </a:p>
          <a:p>
            <a:pPr algn="l">
              <a:lnSpc>
                <a:spcPct val="75000"/>
              </a:lnSpc>
              <a:spcBef>
                <a:spcPct val="5000"/>
              </a:spcBef>
              <a:defRPr/>
            </a:pPr>
            <a:r>
              <a:rPr lang="en-US" sz="4000" b="0" dirty="0">
                <a:effectLst>
                  <a:outerShdw blurRad="38100" dist="38100" dir="2700000" algn="tl">
                    <a:srgbClr val="000000"/>
                  </a:outerShdw>
                </a:effectLst>
              </a:rPr>
              <a:t>                Priests</a:t>
            </a:r>
          </a:p>
          <a:p>
            <a:pPr algn="l">
              <a:lnSpc>
                <a:spcPct val="75000"/>
              </a:lnSpc>
              <a:spcBef>
                <a:spcPct val="5000"/>
              </a:spcBef>
              <a:defRPr/>
            </a:pPr>
            <a:r>
              <a:rPr lang="en-US" sz="4000" b="0" dirty="0">
                <a:effectLst>
                  <a:outerShdw blurRad="38100" dist="38100" dir="2700000" algn="tl">
                    <a:srgbClr val="000000"/>
                  </a:outerShdw>
                </a:effectLst>
              </a:rPr>
              <a:t>               </a:t>
            </a:r>
          </a:p>
        </p:txBody>
      </p:sp>
    </p:spTree>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400" b="0" dirty="0">
                <a:effectLst>
                  <a:outerShdw blurRad="38100" dist="38100" dir="2700000" algn="tl">
                    <a:srgbClr val="000000"/>
                  </a:outerShdw>
                </a:effectLst>
              </a:rPr>
              <a:t>Just as Judaism had imbibed formalistic elements, before long the Christians also adopted formalism, often using the Old Testament as a rationale</a:t>
            </a:r>
          </a:p>
          <a:p>
            <a:pPr algn="l">
              <a:lnSpc>
                <a:spcPct val="75000"/>
              </a:lnSpc>
              <a:spcBef>
                <a:spcPct val="5000"/>
              </a:spcBef>
              <a:defRPr/>
            </a:pPr>
            <a:endParaRPr lang="en-US" sz="4000" b="0" dirty="0">
              <a:effectLst>
                <a:outerShdw blurRad="38100" dist="38100" dir="2700000" algn="tl">
                  <a:srgbClr val="000000"/>
                </a:outerShdw>
              </a:effectLst>
            </a:endParaRPr>
          </a:p>
          <a:p>
            <a:pPr algn="l">
              <a:lnSpc>
                <a:spcPct val="75000"/>
              </a:lnSpc>
              <a:spcBef>
                <a:spcPct val="5000"/>
              </a:spcBef>
              <a:defRPr/>
            </a:pPr>
            <a:r>
              <a:rPr lang="en-US" sz="4000" b="0" dirty="0">
                <a:effectLst>
                  <a:outerShdw blurRad="38100" dist="38100" dir="2700000" algn="tl">
                    <a:srgbClr val="000000"/>
                  </a:outerShdw>
                </a:effectLst>
              </a:rPr>
              <a:t>Example: Worship services</a:t>
            </a:r>
          </a:p>
          <a:p>
            <a:pPr algn="l">
              <a:lnSpc>
                <a:spcPct val="75000"/>
              </a:lnSpc>
              <a:spcBef>
                <a:spcPct val="5000"/>
              </a:spcBef>
              <a:defRPr/>
            </a:pPr>
            <a:r>
              <a:rPr lang="en-US" sz="4000" b="0" dirty="0">
                <a:effectLst>
                  <a:outerShdw blurRad="38100" dist="38100" dir="2700000" algn="tl">
                    <a:srgbClr val="000000"/>
                  </a:outerShdw>
                </a:effectLst>
              </a:rPr>
              <a:t>                Holy days</a:t>
            </a:r>
          </a:p>
          <a:p>
            <a:pPr algn="l">
              <a:lnSpc>
                <a:spcPct val="75000"/>
              </a:lnSpc>
              <a:spcBef>
                <a:spcPct val="5000"/>
              </a:spcBef>
              <a:defRPr/>
            </a:pPr>
            <a:r>
              <a:rPr lang="en-US" sz="4000" b="0" dirty="0">
                <a:effectLst>
                  <a:outerShdw blurRad="38100" dist="38100" dir="2700000" algn="tl">
                    <a:srgbClr val="000000"/>
                  </a:outerShdw>
                </a:effectLst>
              </a:rPr>
              <a:t>                Holy seasons</a:t>
            </a:r>
          </a:p>
          <a:p>
            <a:pPr algn="l">
              <a:lnSpc>
                <a:spcPct val="75000"/>
              </a:lnSpc>
              <a:spcBef>
                <a:spcPct val="5000"/>
              </a:spcBef>
              <a:defRPr/>
            </a:pPr>
            <a:r>
              <a:rPr lang="en-US" sz="4000" b="0" dirty="0">
                <a:effectLst>
                  <a:outerShdw blurRad="38100" dist="38100" dir="2700000" algn="tl">
                    <a:srgbClr val="000000"/>
                  </a:outerShdw>
                </a:effectLst>
              </a:rPr>
              <a:t>                Dietary laws</a:t>
            </a:r>
          </a:p>
          <a:p>
            <a:pPr algn="l">
              <a:lnSpc>
                <a:spcPct val="75000"/>
              </a:lnSpc>
              <a:spcBef>
                <a:spcPct val="5000"/>
              </a:spcBef>
              <a:defRPr/>
            </a:pPr>
            <a:r>
              <a:rPr lang="en-US" sz="4000" b="0" dirty="0">
                <a:effectLst>
                  <a:outerShdw blurRad="38100" dist="38100" dir="2700000" algn="tl">
                    <a:srgbClr val="000000"/>
                  </a:outerShdw>
                </a:effectLst>
              </a:rPr>
              <a:t>                Priests</a:t>
            </a:r>
          </a:p>
          <a:p>
            <a:pPr algn="l">
              <a:lnSpc>
                <a:spcPct val="75000"/>
              </a:lnSpc>
              <a:spcBef>
                <a:spcPct val="5000"/>
              </a:spcBef>
              <a:defRPr/>
            </a:pPr>
            <a:r>
              <a:rPr lang="en-US" sz="4000" b="0" dirty="0">
                <a:effectLst>
                  <a:outerShdw blurRad="38100" dist="38100" dir="2700000" algn="tl">
                    <a:srgbClr val="000000"/>
                  </a:outerShdw>
                </a:effectLst>
              </a:rPr>
              <a:t>            </a:t>
            </a:r>
          </a:p>
        </p:txBody>
      </p:sp>
      <p:sp>
        <p:nvSpPr>
          <p:cNvPr id="4" name="Rectangle 5">
            <a:extLst>
              <a:ext uri="{FF2B5EF4-FFF2-40B4-BE49-F238E27FC236}">
                <a16:creationId xmlns:a16="http://schemas.microsoft.com/office/drawing/2014/main" id="{1622F647-40F6-420B-8C24-61620467EB5F}"/>
              </a:ext>
            </a:extLst>
          </p:cNvPr>
          <p:cNvSpPr>
            <a:spLocks noChangeArrowheads="1"/>
          </p:cNvSpPr>
          <p:nvPr/>
        </p:nvSpPr>
        <p:spPr bwMode="auto">
          <a:xfrm>
            <a:off x="5410200" y="3657600"/>
            <a:ext cx="25908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Who cares?</a:t>
            </a:r>
          </a:p>
          <a:p>
            <a:pPr algn="l">
              <a:lnSpc>
                <a:spcPct val="75000"/>
              </a:lnSpc>
              <a:spcBef>
                <a:spcPct val="5000"/>
              </a:spcBef>
              <a:defRPr/>
            </a:pPr>
            <a:r>
              <a:rPr lang="en-US" sz="4000" b="0" dirty="0">
                <a:effectLst>
                  <a:outerShdw blurRad="38100" dist="38100" dir="2700000" algn="tl">
                    <a:srgbClr val="000000"/>
                  </a:outerShdw>
                </a:effectLst>
              </a:rPr>
              <a:t>What harm</a:t>
            </a: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     is there?</a:t>
            </a:r>
          </a:p>
        </p:txBody>
      </p:sp>
    </p:spTree>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400" b="0" dirty="0">
                <a:effectLst>
                  <a:outerShdw blurRad="38100" dist="38100" dir="2700000" algn="tl">
                    <a:srgbClr val="000000"/>
                  </a:outerShdw>
                </a:effectLst>
              </a:rPr>
              <a:t>Just as Judaism had imbibed formalistic elements, before long the Christians also adopted formalism, often using the Old Testament as a rationale</a:t>
            </a:r>
          </a:p>
          <a:p>
            <a:pPr algn="l">
              <a:lnSpc>
                <a:spcPct val="75000"/>
              </a:lnSpc>
              <a:spcBef>
                <a:spcPct val="5000"/>
              </a:spcBef>
              <a:defRPr/>
            </a:pPr>
            <a:endParaRPr lang="en-US" sz="4000" b="0" dirty="0">
              <a:effectLst>
                <a:outerShdw blurRad="38100" dist="38100" dir="2700000" algn="tl">
                  <a:srgbClr val="000000"/>
                </a:outerShdw>
              </a:effectLst>
            </a:endParaRPr>
          </a:p>
          <a:p>
            <a:pPr algn="l">
              <a:lnSpc>
                <a:spcPct val="75000"/>
              </a:lnSpc>
              <a:spcBef>
                <a:spcPct val="5000"/>
              </a:spcBef>
              <a:defRPr/>
            </a:pPr>
            <a:r>
              <a:rPr lang="en-US" sz="4000" b="0" dirty="0">
                <a:effectLst>
                  <a:outerShdw blurRad="38100" dist="38100" dir="2700000" algn="tl">
                    <a:srgbClr val="000000"/>
                  </a:outerShdw>
                </a:effectLst>
              </a:rPr>
              <a:t>Example: Worship services</a:t>
            </a:r>
          </a:p>
          <a:p>
            <a:pPr algn="l">
              <a:lnSpc>
                <a:spcPct val="75000"/>
              </a:lnSpc>
              <a:spcBef>
                <a:spcPct val="5000"/>
              </a:spcBef>
              <a:defRPr/>
            </a:pPr>
            <a:r>
              <a:rPr lang="en-US" sz="4000" b="0" dirty="0">
                <a:effectLst>
                  <a:outerShdw blurRad="38100" dist="38100" dir="2700000" algn="tl">
                    <a:srgbClr val="000000"/>
                  </a:outerShdw>
                </a:effectLst>
              </a:rPr>
              <a:t>                Holy days</a:t>
            </a:r>
          </a:p>
          <a:p>
            <a:pPr algn="l">
              <a:lnSpc>
                <a:spcPct val="75000"/>
              </a:lnSpc>
              <a:spcBef>
                <a:spcPct val="5000"/>
              </a:spcBef>
              <a:defRPr/>
            </a:pPr>
            <a:r>
              <a:rPr lang="en-US" sz="4000" b="0" dirty="0">
                <a:effectLst>
                  <a:outerShdw blurRad="38100" dist="38100" dir="2700000" algn="tl">
                    <a:srgbClr val="000000"/>
                  </a:outerShdw>
                </a:effectLst>
              </a:rPr>
              <a:t>                Holy seasons</a:t>
            </a:r>
          </a:p>
          <a:p>
            <a:pPr algn="l">
              <a:lnSpc>
                <a:spcPct val="75000"/>
              </a:lnSpc>
              <a:spcBef>
                <a:spcPct val="5000"/>
              </a:spcBef>
              <a:defRPr/>
            </a:pPr>
            <a:r>
              <a:rPr lang="en-US" sz="4000" b="0" dirty="0">
                <a:effectLst>
                  <a:outerShdw blurRad="38100" dist="38100" dir="2700000" algn="tl">
                    <a:srgbClr val="000000"/>
                  </a:outerShdw>
                </a:effectLst>
              </a:rPr>
              <a:t>                Dietary laws</a:t>
            </a:r>
          </a:p>
          <a:p>
            <a:pPr algn="l">
              <a:lnSpc>
                <a:spcPct val="75000"/>
              </a:lnSpc>
              <a:spcBef>
                <a:spcPct val="5000"/>
              </a:spcBef>
              <a:defRPr/>
            </a:pPr>
            <a:r>
              <a:rPr lang="en-US" sz="4000" b="0" dirty="0">
                <a:effectLst>
                  <a:outerShdw blurRad="38100" dist="38100" dir="2700000" algn="tl">
                    <a:srgbClr val="000000"/>
                  </a:outerShdw>
                </a:effectLst>
              </a:rPr>
              <a:t>                Priests</a:t>
            </a:r>
          </a:p>
          <a:p>
            <a:pPr algn="l">
              <a:lnSpc>
                <a:spcPct val="75000"/>
              </a:lnSpc>
              <a:spcBef>
                <a:spcPct val="5000"/>
              </a:spcBef>
              <a:defRPr/>
            </a:pPr>
            <a:r>
              <a:rPr lang="en-US" sz="4000" b="0" dirty="0">
                <a:effectLst>
                  <a:outerShdw blurRad="38100" dist="38100" dir="2700000" algn="tl">
                    <a:srgbClr val="000000"/>
                  </a:outerShdw>
                </a:effectLst>
              </a:rPr>
              <a:t>            </a:t>
            </a:r>
          </a:p>
        </p:txBody>
      </p:sp>
      <p:sp>
        <p:nvSpPr>
          <p:cNvPr id="4" name="Rectangle 5">
            <a:extLst>
              <a:ext uri="{FF2B5EF4-FFF2-40B4-BE49-F238E27FC236}">
                <a16:creationId xmlns:a16="http://schemas.microsoft.com/office/drawing/2014/main" id="{1622F647-40F6-420B-8C24-61620467EB5F}"/>
              </a:ext>
            </a:extLst>
          </p:cNvPr>
          <p:cNvSpPr>
            <a:spLocks noChangeArrowheads="1"/>
          </p:cNvSpPr>
          <p:nvPr/>
        </p:nvSpPr>
        <p:spPr bwMode="auto">
          <a:xfrm>
            <a:off x="5410200" y="3657600"/>
            <a:ext cx="25908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Who cares?</a:t>
            </a:r>
          </a:p>
          <a:p>
            <a:pPr algn="l">
              <a:lnSpc>
                <a:spcPct val="75000"/>
              </a:lnSpc>
              <a:spcBef>
                <a:spcPct val="5000"/>
              </a:spcBef>
              <a:defRPr/>
            </a:pPr>
            <a:r>
              <a:rPr lang="en-US" sz="4000" b="0" dirty="0">
                <a:effectLst>
                  <a:outerShdw blurRad="38100" dist="38100" dir="2700000" algn="tl">
                    <a:srgbClr val="000000"/>
                  </a:outerShdw>
                </a:effectLst>
              </a:rPr>
              <a:t>What harm</a:t>
            </a: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     is there?</a:t>
            </a:r>
          </a:p>
        </p:txBody>
      </p:sp>
      <p:sp>
        <p:nvSpPr>
          <p:cNvPr id="5" name="Rectangle 4"/>
          <p:cNvSpPr>
            <a:spLocks noChangeArrowheads="1"/>
          </p:cNvSpPr>
          <p:nvPr/>
        </p:nvSpPr>
        <p:spPr bwMode="auto">
          <a:xfrm>
            <a:off x="4876800" y="2286000"/>
            <a:ext cx="3733800" cy="6858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dirty="0">
                <a:latin typeface="Times New Roman" pitchFamily="18" charset="0"/>
              </a:rPr>
              <a:t>Distractions</a:t>
            </a:r>
          </a:p>
        </p:txBody>
      </p:sp>
    </p:spTree>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400" b="0" dirty="0">
                <a:effectLst>
                  <a:outerShdw blurRad="38100" dist="38100" dir="2700000" algn="tl">
                    <a:srgbClr val="000000"/>
                  </a:outerShdw>
                </a:effectLst>
              </a:rPr>
              <a:t>Just as Judaism had imbibed formalistic elements, before long the Christians also adopted formalism, often using the Old Testament as a rationale</a:t>
            </a:r>
          </a:p>
          <a:p>
            <a:pPr algn="l">
              <a:lnSpc>
                <a:spcPct val="75000"/>
              </a:lnSpc>
              <a:spcBef>
                <a:spcPct val="5000"/>
              </a:spcBef>
              <a:defRPr/>
            </a:pPr>
            <a:endParaRPr lang="en-US" sz="4000" b="0" dirty="0">
              <a:effectLst>
                <a:outerShdw blurRad="38100" dist="38100" dir="2700000" algn="tl">
                  <a:srgbClr val="000000"/>
                </a:outerShdw>
              </a:effectLst>
            </a:endParaRPr>
          </a:p>
          <a:p>
            <a:pPr algn="l">
              <a:lnSpc>
                <a:spcPct val="75000"/>
              </a:lnSpc>
              <a:spcBef>
                <a:spcPct val="5000"/>
              </a:spcBef>
              <a:defRPr/>
            </a:pPr>
            <a:r>
              <a:rPr lang="en-US" sz="4000" b="0" dirty="0">
                <a:effectLst>
                  <a:outerShdw blurRad="38100" dist="38100" dir="2700000" algn="tl">
                    <a:srgbClr val="000000"/>
                  </a:outerShdw>
                </a:effectLst>
              </a:rPr>
              <a:t>Example: Worship services</a:t>
            </a:r>
          </a:p>
          <a:p>
            <a:pPr algn="l">
              <a:lnSpc>
                <a:spcPct val="75000"/>
              </a:lnSpc>
              <a:spcBef>
                <a:spcPct val="5000"/>
              </a:spcBef>
              <a:defRPr/>
            </a:pPr>
            <a:r>
              <a:rPr lang="en-US" sz="4000" b="0" dirty="0">
                <a:effectLst>
                  <a:outerShdw blurRad="38100" dist="38100" dir="2700000" algn="tl">
                    <a:srgbClr val="000000"/>
                  </a:outerShdw>
                </a:effectLst>
              </a:rPr>
              <a:t>                Holy days</a:t>
            </a:r>
          </a:p>
          <a:p>
            <a:pPr algn="l">
              <a:lnSpc>
                <a:spcPct val="75000"/>
              </a:lnSpc>
              <a:spcBef>
                <a:spcPct val="5000"/>
              </a:spcBef>
              <a:defRPr/>
            </a:pPr>
            <a:r>
              <a:rPr lang="en-US" sz="4000" b="0" dirty="0">
                <a:effectLst>
                  <a:outerShdw blurRad="38100" dist="38100" dir="2700000" algn="tl">
                    <a:srgbClr val="000000"/>
                  </a:outerShdw>
                </a:effectLst>
              </a:rPr>
              <a:t>                Holy seasons</a:t>
            </a:r>
          </a:p>
          <a:p>
            <a:pPr algn="l">
              <a:lnSpc>
                <a:spcPct val="75000"/>
              </a:lnSpc>
              <a:spcBef>
                <a:spcPct val="5000"/>
              </a:spcBef>
              <a:defRPr/>
            </a:pPr>
            <a:r>
              <a:rPr lang="en-US" sz="4000" b="0" dirty="0">
                <a:effectLst>
                  <a:outerShdw blurRad="38100" dist="38100" dir="2700000" algn="tl">
                    <a:srgbClr val="000000"/>
                  </a:outerShdw>
                </a:effectLst>
              </a:rPr>
              <a:t>                Dietary laws</a:t>
            </a:r>
          </a:p>
          <a:p>
            <a:pPr algn="l">
              <a:lnSpc>
                <a:spcPct val="75000"/>
              </a:lnSpc>
              <a:spcBef>
                <a:spcPct val="5000"/>
              </a:spcBef>
              <a:defRPr/>
            </a:pPr>
            <a:r>
              <a:rPr lang="en-US" sz="4000" b="0" dirty="0">
                <a:effectLst>
                  <a:outerShdw blurRad="38100" dist="38100" dir="2700000" algn="tl">
                    <a:srgbClr val="000000"/>
                  </a:outerShdw>
                </a:effectLst>
              </a:rPr>
              <a:t>                Priests</a:t>
            </a:r>
          </a:p>
          <a:p>
            <a:pPr algn="l">
              <a:lnSpc>
                <a:spcPct val="75000"/>
              </a:lnSpc>
              <a:spcBef>
                <a:spcPct val="5000"/>
              </a:spcBef>
              <a:defRPr/>
            </a:pPr>
            <a:r>
              <a:rPr lang="en-US" sz="4000" b="0" dirty="0">
                <a:effectLst>
                  <a:outerShdw blurRad="38100" dist="38100" dir="2700000" algn="tl">
                    <a:srgbClr val="000000"/>
                  </a:outerShdw>
                </a:effectLst>
              </a:rPr>
              <a:t>                </a:t>
            </a:r>
          </a:p>
        </p:txBody>
      </p:sp>
      <p:sp>
        <p:nvSpPr>
          <p:cNvPr id="4" name="Rectangle 5">
            <a:extLst>
              <a:ext uri="{FF2B5EF4-FFF2-40B4-BE49-F238E27FC236}">
                <a16:creationId xmlns:a16="http://schemas.microsoft.com/office/drawing/2014/main" id="{1622F647-40F6-420B-8C24-61620467EB5F}"/>
              </a:ext>
            </a:extLst>
          </p:cNvPr>
          <p:cNvSpPr>
            <a:spLocks noChangeArrowheads="1"/>
          </p:cNvSpPr>
          <p:nvPr/>
        </p:nvSpPr>
        <p:spPr bwMode="auto">
          <a:xfrm>
            <a:off x="5410200" y="3657600"/>
            <a:ext cx="25908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Who cares?</a:t>
            </a:r>
          </a:p>
          <a:p>
            <a:pPr algn="l">
              <a:lnSpc>
                <a:spcPct val="75000"/>
              </a:lnSpc>
              <a:spcBef>
                <a:spcPct val="5000"/>
              </a:spcBef>
              <a:defRPr/>
            </a:pPr>
            <a:r>
              <a:rPr lang="en-US" sz="4000" b="0" dirty="0">
                <a:effectLst>
                  <a:outerShdw blurRad="38100" dist="38100" dir="2700000" algn="tl">
                    <a:srgbClr val="000000"/>
                  </a:outerShdw>
                </a:effectLst>
              </a:rPr>
              <a:t>What harm</a:t>
            </a: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     is there?</a:t>
            </a:r>
          </a:p>
        </p:txBody>
      </p:sp>
      <p:sp>
        <p:nvSpPr>
          <p:cNvPr id="7" name="Rectangle 4"/>
          <p:cNvSpPr>
            <a:spLocks noChangeArrowheads="1"/>
          </p:cNvSpPr>
          <p:nvPr/>
        </p:nvSpPr>
        <p:spPr bwMode="auto">
          <a:xfrm>
            <a:off x="4876800" y="1828800"/>
            <a:ext cx="3733800" cy="12192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dirty="0">
                <a:latin typeface="Times New Roman" pitchFamily="18" charset="0"/>
              </a:rPr>
              <a:t>Most come from the OT</a:t>
            </a:r>
          </a:p>
        </p:txBody>
      </p:sp>
    </p:spTree>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400" b="0" dirty="0">
                <a:effectLst>
                  <a:outerShdw blurRad="38100" dist="38100" dir="2700000" algn="tl">
                    <a:srgbClr val="000000"/>
                  </a:outerShdw>
                </a:effectLst>
              </a:rPr>
              <a:t>Just as Judaism had imbibed formalistic elements, before long the Christians also adopted formalism, often using the Old Testament as a rationale</a:t>
            </a:r>
          </a:p>
          <a:p>
            <a:pPr algn="l">
              <a:lnSpc>
                <a:spcPct val="75000"/>
              </a:lnSpc>
              <a:spcBef>
                <a:spcPct val="5000"/>
              </a:spcBef>
              <a:defRPr/>
            </a:pPr>
            <a:endParaRPr lang="en-US" sz="4000" b="0" dirty="0">
              <a:effectLst>
                <a:outerShdw blurRad="38100" dist="38100" dir="2700000" algn="tl">
                  <a:srgbClr val="000000"/>
                </a:outerShdw>
              </a:effectLst>
            </a:endParaRPr>
          </a:p>
          <a:p>
            <a:pPr algn="l">
              <a:lnSpc>
                <a:spcPct val="75000"/>
              </a:lnSpc>
              <a:spcBef>
                <a:spcPct val="5000"/>
              </a:spcBef>
              <a:defRPr/>
            </a:pPr>
            <a:r>
              <a:rPr lang="en-US" sz="4000" b="0" dirty="0">
                <a:effectLst>
                  <a:outerShdw blurRad="38100" dist="38100" dir="2700000" algn="tl">
                    <a:srgbClr val="000000"/>
                  </a:outerShdw>
                </a:effectLst>
              </a:rPr>
              <a:t>Example: Worship services</a:t>
            </a:r>
          </a:p>
          <a:p>
            <a:pPr algn="l">
              <a:lnSpc>
                <a:spcPct val="75000"/>
              </a:lnSpc>
              <a:spcBef>
                <a:spcPct val="5000"/>
              </a:spcBef>
              <a:defRPr/>
            </a:pPr>
            <a:r>
              <a:rPr lang="en-US" sz="4000" b="0" dirty="0">
                <a:effectLst>
                  <a:outerShdw blurRad="38100" dist="38100" dir="2700000" algn="tl">
                    <a:srgbClr val="000000"/>
                  </a:outerShdw>
                </a:effectLst>
              </a:rPr>
              <a:t>                Holy days</a:t>
            </a:r>
          </a:p>
          <a:p>
            <a:pPr algn="l">
              <a:lnSpc>
                <a:spcPct val="75000"/>
              </a:lnSpc>
              <a:spcBef>
                <a:spcPct val="5000"/>
              </a:spcBef>
              <a:defRPr/>
            </a:pPr>
            <a:r>
              <a:rPr lang="en-US" sz="4000" b="0" dirty="0">
                <a:effectLst>
                  <a:outerShdw blurRad="38100" dist="38100" dir="2700000" algn="tl">
                    <a:srgbClr val="000000"/>
                  </a:outerShdw>
                </a:effectLst>
              </a:rPr>
              <a:t>                </a:t>
            </a:r>
          </a:p>
        </p:txBody>
      </p:sp>
      <p:sp>
        <p:nvSpPr>
          <p:cNvPr id="4" name="Rectangle 5">
            <a:extLst>
              <a:ext uri="{FF2B5EF4-FFF2-40B4-BE49-F238E27FC236}">
                <a16:creationId xmlns:a16="http://schemas.microsoft.com/office/drawing/2014/main" id="{1622F647-40F6-420B-8C24-61620467EB5F}"/>
              </a:ext>
            </a:extLst>
          </p:cNvPr>
          <p:cNvSpPr>
            <a:spLocks noChangeArrowheads="1"/>
          </p:cNvSpPr>
          <p:nvPr/>
        </p:nvSpPr>
        <p:spPr bwMode="auto">
          <a:xfrm>
            <a:off x="5410200" y="3657600"/>
            <a:ext cx="25908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Who cares?</a:t>
            </a:r>
          </a:p>
          <a:p>
            <a:pPr algn="l">
              <a:lnSpc>
                <a:spcPct val="75000"/>
              </a:lnSpc>
              <a:spcBef>
                <a:spcPct val="5000"/>
              </a:spcBef>
              <a:defRPr/>
            </a:pPr>
            <a:r>
              <a:rPr lang="en-US" sz="4000" b="0" dirty="0">
                <a:effectLst>
                  <a:outerShdw blurRad="38100" dist="38100" dir="2700000" algn="tl">
                    <a:srgbClr val="000000"/>
                  </a:outerShdw>
                </a:effectLst>
              </a:rPr>
              <a:t>What harm</a:t>
            </a: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     is there?</a:t>
            </a:r>
          </a:p>
        </p:txBody>
      </p:sp>
      <p:cxnSp>
        <p:nvCxnSpPr>
          <p:cNvPr id="10" name="Straight Arrow Connector 9"/>
          <p:cNvCxnSpPr/>
          <p:nvPr/>
        </p:nvCxnSpPr>
        <p:spPr bwMode="auto">
          <a:xfrm rot="5400000">
            <a:off x="5143500" y="1943100"/>
            <a:ext cx="1447800" cy="1066800"/>
          </a:xfrm>
          <a:prstGeom prst="straightConnector1">
            <a:avLst/>
          </a:prstGeom>
          <a:noFill/>
          <a:ln w="5715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rot="5400000">
            <a:off x="4229100" y="2019300"/>
            <a:ext cx="1905000" cy="1676400"/>
          </a:xfrm>
          <a:prstGeom prst="straightConnector1">
            <a:avLst/>
          </a:prstGeom>
          <a:noFill/>
          <a:ln w="57150"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rot="5400000">
            <a:off x="4419598" y="2133600"/>
            <a:ext cx="2514604" cy="1905000"/>
          </a:xfrm>
          <a:prstGeom prst="straightConnector1">
            <a:avLst/>
          </a:prstGeom>
          <a:noFill/>
          <a:ln w="57150"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rot="5400000">
            <a:off x="4381499" y="2400302"/>
            <a:ext cx="2743202" cy="1904999"/>
          </a:xfrm>
          <a:prstGeom prst="straightConnector1">
            <a:avLst/>
          </a:prstGeom>
          <a:noFill/>
          <a:ln w="57150" cap="flat" cmpd="sng" algn="ctr">
            <a:solidFill>
              <a:schemeClr val="tx1"/>
            </a:solidFill>
            <a:prstDash val="solid"/>
            <a:round/>
            <a:headEnd type="none" w="med" len="med"/>
            <a:tailEnd type="arrow"/>
          </a:ln>
          <a:effectLst/>
        </p:spPr>
      </p:cxnSp>
    </p:spTree>
  </p:cSld>
  <p:clrMapOvr>
    <a:masterClrMapping/>
  </p:clrMapOvr>
  <p:transition>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400" b="0" dirty="0">
                <a:effectLst>
                  <a:outerShdw blurRad="38100" dist="38100" dir="2700000" algn="tl">
                    <a:srgbClr val="000000"/>
                  </a:outerShdw>
                </a:effectLst>
              </a:rPr>
              <a:t>Just as Judaism had imbibed formalistic elements, before long the Christians also adopted formalism, often using the Old Testament as a rationale</a:t>
            </a:r>
          </a:p>
          <a:p>
            <a:pPr algn="l">
              <a:lnSpc>
                <a:spcPct val="75000"/>
              </a:lnSpc>
              <a:spcBef>
                <a:spcPct val="5000"/>
              </a:spcBef>
              <a:defRPr/>
            </a:pPr>
            <a:endParaRPr lang="en-US" sz="4000" b="0" dirty="0">
              <a:effectLst>
                <a:outerShdw blurRad="38100" dist="38100" dir="2700000" algn="tl">
                  <a:srgbClr val="000000"/>
                </a:outerShdw>
              </a:effectLst>
            </a:endParaRPr>
          </a:p>
          <a:p>
            <a:pPr algn="l">
              <a:lnSpc>
                <a:spcPct val="75000"/>
              </a:lnSpc>
              <a:spcBef>
                <a:spcPct val="5000"/>
              </a:spcBef>
              <a:defRPr/>
            </a:pPr>
            <a:r>
              <a:rPr lang="en-US" sz="4000" b="0" dirty="0">
                <a:effectLst>
                  <a:outerShdw blurRad="38100" dist="38100" dir="2700000" algn="tl">
                    <a:srgbClr val="000000"/>
                  </a:outerShdw>
                </a:effectLst>
              </a:rPr>
              <a:t>Example: Worship services</a:t>
            </a:r>
          </a:p>
          <a:p>
            <a:pPr algn="l">
              <a:lnSpc>
                <a:spcPct val="75000"/>
              </a:lnSpc>
              <a:spcBef>
                <a:spcPct val="5000"/>
              </a:spcBef>
              <a:defRPr/>
            </a:pPr>
            <a:r>
              <a:rPr lang="en-US" sz="4000" b="0" dirty="0">
                <a:effectLst>
                  <a:outerShdw blurRad="38100" dist="38100" dir="2700000" algn="tl">
                    <a:srgbClr val="000000"/>
                  </a:outerShdw>
                </a:effectLst>
              </a:rPr>
              <a:t>                Holy days</a:t>
            </a:r>
          </a:p>
          <a:p>
            <a:pPr algn="l">
              <a:lnSpc>
                <a:spcPct val="75000"/>
              </a:lnSpc>
              <a:spcBef>
                <a:spcPct val="5000"/>
              </a:spcBef>
              <a:defRPr/>
            </a:pPr>
            <a:r>
              <a:rPr lang="en-US" sz="4000" b="0" dirty="0">
                <a:effectLst>
                  <a:outerShdw blurRad="38100" dist="38100" dir="2700000" algn="tl">
                    <a:srgbClr val="000000"/>
                  </a:outerShdw>
                </a:effectLst>
              </a:rPr>
              <a:t>                </a:t>
            </a:r>
          </a:p>
        </p:txBody>
      </p:sp>
      <p:sp>
        <p:nvSpPr>
          <p:cNvPr id="4" name="Rectangle 5">
            <a:extLst>
              <a:ext uri="{FF2B5EF4-FFF2-40B4-BE49-F238E27FC236}">
                <a16:creationId xmlns:a16="http://schemas.microsoft.com/office/drawing/2014/main" id="{1622F647-40F6-420B-8C24-61620467EB5F}"/>
              </a:ext>
            </a:extLst>
          </p:cNvPr>
          <p:cNvSpPr>
            <a:spLocks noChangeArrowheads="1"/>
          </p:cNvSpPr>
          <p:nvPr/>
        </p:nvSpPr>
        <p:spPr bwMode="auto">
          <a:xfrm>
            <a:off x="5410200" y="3657600"/>
            <a:ext cx="25908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Who cares?</a:t>
            </a:r>
          </a:p>
          <a:p>
            <a:pPr algn="l">
              <a:lnSpc>
                <a:spcPct val="75000"/>
              </a:lnSpc>
              <a:spcBef>
                <a:spcPct val="5000"/>
              </a:spcBef>
              <a:defRPr/>
            </a:pPr>
            <a:r>
              <a:rPr lang="en-US" sz="4000" b="0" dirty="0">
                <a:effectLst>
                  <a:outerShdw blurRad="38100" dist="38100" dir="2700000" algn="tl">
                    <a:srgbClr val="000000"/>
                  </a:outerShdw>
                </a:effectLst>
              </a:rPr>
              <a:t>What harm</a:t>
            </a: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     is there?</a:t>
            </a:r>
          </a:p>
        </p:txBody>
      </p:sp>
      <p:cxnSp>
        <p:nvCxnSpPr>
          <p:cNvPr id="10" name="Straight Arrow Connector 9"/>
          <p:cNvCxnSpPr/>
          <p:nvPr/>
        </p:nvCxnSpPr>
        <p:spPr bwMode="auto">
          <a:xfrm rot="5400000">
            <a:off x="5143500" y="1943100"/>
            <a:ext cx="1447800" cy="1066800"/>
          </a:xfrm>
          <a:prstGeom prst="straightConnector1">
            <a:avLst/>
          </a:prstGeom>
          <a:noFill/>
          <a:ln w="5715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rot="5400000">
            <a:off x="4229100" y="2019300"/>
            <a:ext cx="1905000" cy="1676400"/>
          </a:xfrm>
          <a:prstGeom prst="straightConnector1">
            <a:avLst/>
          </a:prstGeom>
          <a:noFill/>
          <a:ln w="57150"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rot="5400000">
            <a:off x="4419598" y="2133600"/>
            <a:ext cx="2514604" cy="1905000"/>
          </a:xfrm>
          <a:prstGeom prst="straightConnector1">
            <a:avLst/>
          </a:prstGeom>
          <a:noFill/>
          <a:ln w="57150"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rot="5400000">
            <a:off x="4381499" y="2400302"/>
            <a:ext cx="2743202" cy="1904999"/>
          </a:xfrm>
          <a:prstGeom prst="straightConnector1">
            <a:avLst/>
          </a:prstGeom>
          <a:noFill/>
          <a:ln w="57150" cap="flat" cmpd="sng" algn="ctr">
            <a:solidFill>
              <a:schemeClr val="tx1"/>
            </a:solidFill>
            <a:prstDash val="solid"/>
            <a:round/>
            <a:headEnd type="none" w="med" len="med"/>
            <a:tailEnd type="arrow"/>
          </a:ln>
          <a:effectLst/>
        </p:spPr>
      </p:cxnSp>
      <p:sp>
        <p:nvSpPr>
          <p:cNvPr id="13" name="Rectangle 4"/>
          <p:cNvSpPr>
            <a:spLocks noChangeArrowheads="1"/>
          </p:cNvSpPr>
          <p:nvPr/>
        </p:nvSpPr>
        <p:spPr bwMode="auto">
          <a:xfrm>
            <a:off x="571500" y="1790700"/>
            <a:ext cx="7924800" cy="32766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dirty="0"/>
              <a:t>Scripture declares to the Messiah: “You are a priest forever…”</a:t>
            </a:r>
          </a:p>
          <a:p>
            <a:pPr algn="l">
              <a:lnSpc>
                <a:spcPct val="75000"/>
              </a:lnSpc>
            </a:pPr>
            <a:r>
              <a:rPr lang="en-US" sz="5400" b="0" dirty="0"/>
              <a:t>(Hebrews 7:17)</a:t>
            </a:r>
            <a:endParaRPr lang="en-US" sz="5400" b="0" dirty="0">
              <a:latin typeface="Times New Roman" pitchFamily="18" charset="0"/>
            </a:endParaRPr>
          </a:p>
        </p:txBody>
      </p:sp>
    </p:spTree>
    <p:extLst>
      <p:ext uri="{BB962C8B-B14F-4D97-AF65-F5344CB8AC3E}">
        <p14:creationId xmlns:p14="http://schemas.microsoft.com/office/powerpoint/2010/main" val="3794215157"/>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58" name="Rectangle 2">
            <a:extLst>
              <a:ext uri="{FF2B5EF4-FFF2-40B4-BE49-F238E27FC236}">
                <a16:creationId xmlns:a16="http://schemas.microsoft.com/office/drawing/2014/main" id="{E6C97884-5863-445B-B6B5-535EC94BBA26}"/>
              </a:ext>
            </a:extLst>
          </p:cNvPr>
          <p:cNvSpPr>
            <a:spLocks noGrp="1" noChangeArrowheads="1"/>
          </p:cNvSpPr>
          <p:nvPr>
            <p:ph type="body" idx="1"/>
          </p:nvPr>
        </p:nvSpPr>
        <p:spPr/>
        <p:txBody>
          <a:bodyPr lIns="90488" tIns="44450" rIns="90488" bIns="44450"/>
          <a:lstStyle/>
          <a:p>
            <a:pPr>
              <a:buNone/>
              <a:defRPr/>
            </a:pPr>
            <a:r>
              <a:rPr lang="en-US" sz="4800" dirty="0"/>
              <a:t>14 </a:t>
            </a:r>
            <a:r>
              <a:rPr lang="en-US" sz="4800" u="sng" dirty="0"/>
              <a:t>God canceled your certificate of death consisting of decrees against us</a:t>
            </a:r>
            <a:r>
              <a:rPr lang="en-US" sz="4800" dirty="0"/>
              <a:t>. He took it and destroyed it by nailing it to Christ’s cross. </a:t>
            </a:r>
          </a:p>
        </p:txBody>
      </p:sp>
      <p:sp>
        <p:nvSpPr>
          <p:cNvPr id="582659" name="Rectangle 3">
            <a:extLst>
              <a:ext uri="{FF2B5EF4-FFF2-40B4-BE49-F238E27FC236}">
                <a16:creationId xmlns:a16="http://schemas.microsoft.com/office/drawing/2014/main" id="{38823DCB-609D-42F2-9BCD-1686A0733BC2}"/>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582660" name="Rectangle 4">
            <a:extLst>
              <a:ext uri="{FF2B5EF4-FFF2-40B4-BE49-F238E27FC236}">
                <a16:creationId xmlns:a16="http://schemas.microsoft.com/office/drawing/2014/main" id="{149D03D3-40C1-46ED-90EF-AD36061C6AB2}"/>
              </a:ext>
            </a:extLst>
          </p:cNvPr>
          <p:cNvSpPr>
            <a:spLocks noChangeArrowheads="1"/>
          </p:cNvSpPr>
          <p:nvPr/>
        </p:nvSpPr>
        <p:spPr bwMode="auto">
          <a:xfrm>
            <a:off x="2590800" y="4800600"/>
            <a:ext cx="6400800" cy="1905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5400" b="0">
                <a:effectLst>
                  <a:outerShdw blurRad="38100" dist="38100" dir="2700000" algn="tl">
                    <a:srgbClr val="000000"/>
                  </a:outerShdw>
                </a:effectLst>
              </a:rPr>
              <a:t>= a signed confession </a:t>
            </a:r>
            <a:br>
              <a:rPr lang="en-US" sz="5400" b="0">
                <a:effectLst>
                  <a:outerShdw blurRad="38100" dist="38100" dir="2700000" algn="tl">
                    <a:srgbClr val="000000"/>
                  </a:outerShdw>
                </a:effectLst>
              </a:rPr>
            </a:br>
            <a:r>
              <a:rPr lang="en-US" sz="5400" b="0">
                <a:effectLst>
                  <a:outerShdw blurRad="38100" dist="38100" dir="2700000" algn="tl">
                    <a:srgbClr val="000000"/>
                  </a:outerShdw>
                </a:effectLst>
              </a:rPr>
              <a:t>    of debt</a:t>
            </a:r>
          </a:p>
          <a:p>
            <a:pPr algn="l">
              <a:lnSpc>
                <a:spcPct val="70000"/>
              </a:lnSpc>
              <a:spcBef>
                <a:spcPct val="5000"/>
              </a:spcBef>
              <a:defRPr/>
            </a:pPr>
            <a:r>
              <a:rPr lang="en-US" sz="5400" b="0">
                <a:effectLst>
                  <a:outerShdw blurRad="38100" dist="38100" dir="2700000" algn="tl">
                    <a:srgbClr val="000000"/>
                  </a:outerShdw>
                </a:effectLst>
              </a:rPr>
              <a:t>= list of crimes</a:t>
            </a:r>
            <a:endParaRPr lang="en-US" sz="4800" b="0">
              <a:effectLst>
                <a:outerShdw blurRad="38100" dist="38100" dir="2700000" algn="tl">
                  <a:srgbClr val="000000"/>
                </a:outerShdw>
              </a:effectLst>
            </a:endParaRPr>
          </a:p>
        </p:txBody>
      </p:sp>
    </p:spTree>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400" b="0" dirty="0">
                <a:effectLst>
                  <a:outerShdw blurRad="38100" dist="38100" dir="2700000" algn="tl">
                    <a:srgbClr val="000000"/>
                  </a:outerShdw>
                </a:effectLst>
              </a:rPr>
              <a:t>Just as Judaism had imbibed formalistic elements, before long the Christians also adopted formalism, often using the Old Testament as a rationale</a:t>
            </a:r>
          </a:p>
          <a:p>
            <a:pPr algn="l">
              <a:lnSpc>
                <a:spcPct val="75000"/>
              </a:lnSpc>
              <a:spcBef>
                <a:spcPct val="5000"/>
              </a:spcBef>
              <a:defRPr/>
            </a:pPr>
            <a:endParaRPr lang="en-US" sz="4000" b="0" dirty="0">
              <a:effectLst>
                <a:outerShdw blurRad="38100" dist="38100" dir="2700000" algn="tl">
                  <a:srgbClr val="000000"/>
                </a:outerShdw>
              </a:effectLst>
            </a:endParaRPr>
          </a:p>
          <a:p>
            <a:pPr algn="l">
              <a:lnSpc>
                <a:spcPct val="75000"/>
              </a:lnSpc>
              <a:spcBef>
                <a:spcPct val="5000"/>
              </a:spcBef>
              <a:defRPr/>
            </a:pPr>
            <a:r>
              <a:rPr lang="en-US" sz="4000" b="0" dirty="0">
                <a:effectLst>
                  <a:outerShdw blurRad="38100" dist="38100" dir="2700000" algn="tl">
                    <a:srgbClr val="000000"/>
                  </a:outerShdw>
                </a:effectLst>
              </a:rPr>
              <a:t>Example: Worship services</a:t>
            </a:r>
          </a:p>
          <a:p>
            <a:pPr algn="l">
              <a:lnSpc>
                <a:spcPct val="75000"/>
              </a:lnSpc>
              <a:spcBef>
                <a:spcPct val="5000"/>
              </a:spcBef>
              <a:defRPr/>
            </a:pPr>
            <a:r>
              <a:rPr lang="en-US" sz="4000" b="0" dirty="0">
                <a:effectLst>
                  <a:outerShdw blurRad="38100" dist="38100" dir="2700000" algn="tl">
                    <a:srgbClr val="000000"/>
                  </a:outerShdw>
                </a:effectLst>
              </a:rPr>
              <a:t>                Holy days</a:t>
            </a:r>
          </a:p>
          <a:p>
            <a:pPr algn="l">
              <a:lnSpc>
                <a:spcPct val="75000"/>
              </a:lnSpc>
              <a:spcBef>
                <a:spcPct val="5000"/>
              </a:spcBef>
              <a:defRPr/>
            </a:pPr>
            <a:r>
              <a:rPr lang="en-US" sz="4000" b="0" dirty="0">
                <a:effectLst>
                  <a:outerShdw blurRad="38100" dist="38100" dir="2700000" algn="tl">
                    <a:srgbClr val="000000"/>
                  </a:outerShdw>
                </a:effectLst>
              </a:rPr>
              <a:t>                Holy seasons</a:t>
            </a:r>
          </a:p>
          <a:p>
            <a:pPr algn="l">
              <a:lnSpc>
                <a:spcPct val="75000"/>
              </a:lnSpc>
              <a:spcBef>
                <a:spcPct val="5000"/>
              </a:spcBef>
              <a:defRPr/>
            </a:pPr>
            <a:r>
              <a:rPr lang="en-US" sz="4000" b="0" dirty="0">
                <a:effectLst>
                  <a:outerShdw blurRad="38100" dist="38100" dir="2700000" algn="tl">
                    <a:srgbClr val="000000"/>
                  </a:outerShdw>
                </a:effectLst>
              </a:rPr>
              <a:t>                </a:t>
            </a:r>
          </a:p>
        </p:txBody>
      </p:sp>
      <p:sp>
        <p:nvSpPr>
          <p:cNvPr id="4" name="Rectangle 5">
            <a:extLst>
              <a:ext uri="{FF2B5EF4-FFF2-40B4-BE49-F238E27FC236}">
                <a16:creationId xmlns:a16="http://schemas.microsoft.com/office/drawing/2014/main" id="{1622F647-40F6-420B-8C24-61620467EB5F}"/>
              </a:ext>
            </a:extLst>
          </p:cNvPr>
          <p:cNvSpPr>
            <a:spLocks noChangeArrowheads="1"/>
          </p:cNvSpPr>
          <p:nvPr/>
        </p:nvSpPr>
        <p:spPr bwMode="auto">
          <a:xfrm>
            <a:off x="5410200" y="3657600"/>
            <a:ext cx="25908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Who cares?</a:t>
            </a:r>
          </a:p>
          <a:p>
            <a:pPr algn="l">
              <a:lnSpc>
                <a:spcPct val="75000"/>
              </a:lnSpc>
              <a:spcBef>
                <a:spcPct val="5000"/>
              </a:spcBef>
              <a:defRPr/>
            </a:pPr>
            <a:r>
              <a:rPr lang="en-US" sz="4000" b="0" dirty="0">
                <a:effectLst>
                  <a:outerShdw blurRad="38100" dist="38100" dir="2700000" algn="tl">
                    <a:srgbClr val="000000"/>
                  </a:outerShdw>
                </a:effectLst>
              </a:rPr>
              <a:t>What harm</a:t>
            </a: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     is there?</a:t>
            </a:r>
          </a:p>
        </p:txBody>
      </p:sp>
      <p:cxnSp>
        <p:nvCxnSpPr>
          <p:cNvPr id="10" name="Straight Arrow Connector 9"/>
          <p:cNvCxnSpPr/>
          <p:nvPr/>
        </p:nvCxnSpPr>
        <p:spPr bwMode="auto">
          <a:xfrm rot="5400000">
            <a:off x="5143500" y="1943100"/>
            <a:ext cx="1447800" cy="1066800"/>
          </a:xfrm>
          <a:prstGeom prst="straightConnector1">
            <a:avLst/>
          </a:prstGeom>
          <a:noFill/>
          <a:ln w="5715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rot="5400000">
            <a:off x="4229100" y="2019300"/>
            <a:ext cx="1905000" cy="1676400"/>
          </a:xfrm>
          <a:prstGeom prst="straightConnector1">
            <a:avLst/>
          </a:prstGeom>
          <a:noFill/>
          <a:ln w="57150"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rot="5400000">
            <a:off x="4419598" y="2133600"/>
            <a:ext cx="2514604" cy="1905000"/>
          </a:xfrm>
          <a:prstGeom prst="straightConnector1">
            <a:avLst/>
          </a:prstGeom>
          <a:noFill/>
          <a:ln w="57150"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rot="5400000">
            <a:off x="4381499" y="2400302"/>
            <a:ext cx="2743202" cy="1904999"/>
          </a:xfrm>
          <a:prstGeom prst="straightConnector1">
            <a:avLst/>
          </a:prstGeom>
          <a:noFill/>
          <a:ln w="57150" cap="flat" cmpd="sng" algn="ctr">
            <a:solidFill>
              <a:schemeClr val="tx1"/>
            </a:solidFill>
            <a:prstDash val="solid"/>
            <a:round/>
            <a:headEnd type="none" w="med" len="med"/>
            <a:tailEnd type="arrow"/>
          </a:ln>
          <a:effectLst/>
        </p:spPr>
      </p:cxnSp>
      <p:sp>
        <p:nvSpPr>
          <p:cNvPr id="13" name="Rectangle 4"/>
          <p:cNvSpPr>
            <a:spLocks noChangeArrowheads="1"/>
          </p:cNvSpPr>
          <p:nvPr/>
        </p:nvSpPr>
        <p:spPr bwMode="auto">
          <a:xfrm>
            <a:off x="381000" y="2362200"/>
            <a:ext cx="7924800" cy="26670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dirty="0"/>
              <a:t>“When the priesthood is changed, of necessity there takes place </a:t>
            </a:r>
            <a:r>
              <a:rPr lang="en-US" sz="5400" b="0" u="sng" dirty="0"/>
              <a:t>a change of law also”</a:t>
            </a:r>
            <a:r>
              <a:rPr lang="en-US" sz="5400" b="0" dirty="0"/>
              <a:t> (Hebrews 7:12)</a:t>
            </a:r>
            <a:endParaRPr lang="en-US" sz="5400" b="0" dirty="0">
              <a:latin typeface="Times New Roman" pitchFamily="18" charset="0"/>
            </a:endParaRPr>
          </a:p>
        </p:txBody>
      </p:sp>
    </p:spTree>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400" b="0" dirty="0">
                <a:effectLst>
                  <a:outerShdw blurRad="38100" dist="38100" dir="2700000" algn="tl">
                    <a:srgbClr val="000000"/>
                  </a:outerShdw>
                </a:effectLst>
              </a:rPr>
              <a:t>Just as Judaism had imbibed formalistic elements, before long the Christians also adopted formalism, often using the Old Testament as a rationale</a:t>
            </a:r>
          </a:p>
          <a:p>
            <a:pPr algn="l">
              <a:lnSpc>
                <a:spcPct val="75000"/>
              </a:lnSpc>
              <a:spcBef>
                <a:spcPct val="5000"/>
              </a:spcBef>
              <a:defRPr/>
            </a:pPr>
            <a:endParaRPr lang="en-US" sz="4000" b="0" dirty="0">
              <a:effectLst>
                <a:outerShdw blurRad="38100" dist="38100" dir="2700000" algn="tl">
                  <a:srgbClr val="000000"/>
                </a:outerShdw>
              </a:effectLst>
            </a:endParaRPr>
          </a:p>
          <a:p>
            <a:pPr algn="l">
              <a:lnSpc>
                <a:spcPct val="75000"/>
              </a:lnSpc>
              <a:spcBef>
                <a:spcPct val="5000"/>
              </a:spcBef>
              <a:defRPr/>
            </a:pPr>
            <a:r>
              <a:rPr lang="en-US" sz="4000" b="0" dirty="0">
                <a:effectLst>
                  <a:outerShdw blurRad="38100" dist="38100" dir="2700000" algn="tl">
                    <a:srgbClr val="000000"/>
                  </a:outerShdw>
                </a:effectLst>
              </a:rPr>
              <a:t>Example: Worship services</a:t>
            </a:r>
          </a:p>
          <a:p>
            <a:pPr algn="l">
              <a:lnSpc>
                <a:spcPct val="75000"/>
              </a:lnSpc>
              <a:spcBef>
                <a:spcPct val="5000"/>
              </a:spcBef>
              <a:defRPr/>
            </a:pPr>
            <a:r>
              <a:rPr lang="en-US" sz="4000" b="0" dirty="0">
                <a:effectLst>
                  <a:outerShdw blurRad="38100" dist="38100" dir="2700000" algn="tl">
                    <a:srgbClr val="000000"/>
                  </a:outerShdw>
                </a:effectLst>
              </a:rPr>
              <a:t>                Holy days</a:t>
            </a:r>
          </a:p>
          <a:p>
            <a:pPr algn="l">
              <a:lnSpc>
                <a:spcPct val="75000"/>
              </a:lnSpc>
              <a:spcBef>
                <a:spcPct val="5000"/>
              </a:spcBef>
              <a:defRPr/>
            </a:pPr>
            <a:r>
              <a:rPr lang="en-US" sz="4000" b="0" dirty="0">
                <a:effectLst>
                  <a:outerShdw blurRad="38100" dist="38100" dir="2700000" algn="tl">
                    <a:srgbClr val="000000"/>
                  </a:outerShdw>
                </a:effectLst>
              </a:rPr>
              <a:t>                </a:t>
            </a:r>
          </a:p>
        </p:txBody>
      </p:sp>
      <p:sp>
        <p:nvSpPr>
          <p:cNvPr id="4" name="Rectangle 5">
            <a:extLst>
              <a:ext uri="{FF2B5EF4-FFF2-40B4-BE49-F238E27FC236}">
                <a16:creationId xmlns:a16="http://schemas.microsoft.com/office/drawing/2014/main" id="{1622F647-40F6-420B-8C24-61620467EB5F}"/>
              </a:ext>
            </a:extLst>
          </p:cNvPr>
          <p:cNvSpPr>
            <a:spLocks noChangeArrowheads="1"/>
          </p:cNvSpPr>
          <p:nvPr/>
        </p:nvSpPr>
        <p:spPr bwMode="auto">
          <a:xfrm>
            <a:off x="5410200" y="3657600"/>
            <a:ext cx="25908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Who cares?</a:t>
            </a:r>
          </a:p>
          <a:p>
            <a:pPr algn="l">
              <a:lnSpc>
                <a:spcPct val="75000"/>
              </a:lnSpc>
              <a:spcBef>
                <a:spcPct val="5000"/>
              </a:spcBef>
              <a:defRPr/>
            </a:pPr>
            <a:r>
              <a:rPr lang="en-US" sz="4000" b="0" dirty="0">
                <a:effectLst>
                  <a:outerShdw blurRad="38100" dist="38100" dir="2700000" algn="tl">
                    <a:srgbClr val="000000"/>
                  </a:outerShdw>
                </a:effectLst>
              </a:rPr>
              <a:t>What harm</a:t>
            </a: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     is there?</a:t>
            </a:r>
          </a:p>
        </p:txBody>
      </p:sp>
      <p:cxnSp>
        <p:nvCxnSpPr>
          <p:cNvPr id="10" name="Straight Arrow Connector 9"/>
          <p:cNvCxnSpPr/>
          <p:nvPr/>
        </p:nvCxnSpPr>
        <p:spPr bwMode="auto">
          <a:xfrm rot="5400000">
            <a:off x="5143500" y="1943100"/>
            <a:ext cx="1447800" cy="1066800"/>
          </a:xfrm>
          <a:prstGeom prst="straightConnector1">
            <a:avLst/>
          </a:prstGeom>
          <a:noFill/>
          <a:ln w="5715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rot="5400000">
            <a:off x="4229100" y="2019300"/>
            <a:ext cx="1905000" cy="1676400"/>
          </a:xfrm>
          <a:prstGeom prst="straightConnector1">
            <a:avLst/>
          </a:prstGeom>
          <a:noFill/>
          <a:ln w="57150"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rot="5400000">
            <a:off x="4419598" y="2133600"/>
            <a:ext cx="2514604" cy="1905000"/>
          </a:xfrm>
          <a:prstGeom prst="straightConnector1">
            <a:avLst/>
          </a:prstGeom>
          <a:noFill/>
          <a:ln w="57150"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rot="5400000">
            <a:off x="4381499" y="2400302"/>
            <a:ext cx="2743202" cy="1904999"/>
          </a:xfrm>
          <a:prstGeom prst="straightConnector1">
            <a:avLst/>
          </a:prstGeom>
          <a:noFill/>
          <a:ln w="57150" cap="flat" cmpd="sng" algn="ctr">
            <a:solidFill>
              <a:schemeClr val="tx1"/>
            </a:solidFill>
            <a:prstDash val="solid"/>
            <a:round/>
            <a:headEnd type="none" w="med" len="med"/>
            <a:tailEnd type="arrow"/>
          </a:ln>
          <a:effectLst/>
        </p:spPr>
      </p:cxnSp>
      <p:sp>
        <p:nvSpPr>
          <p:cNvPr id="13" name="Rectangle 4"/>
          <p:cNvSpPr>
            <a:spLocks noChangeArrowheads="1"/>
          </p:cNvSpPr>
          <p:nvPr/>
        </p:nvSpPr>
        <p:spPr bwMode="auto">
          <a:xfrm>
            <a:off x="381000" y="1600200"/>
            <a:ext cx="7924800" cy="32766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dirty="0"/>
              <a:t>On the one hand, there is a setting aside of the former commandment because of its weakness and uselessness (Hebrews 7:18)</a:t>
            </a:r>
            <a:endParaRPr lang="en-US" sz="5400" b="0" dirty="0">
              <a:latin typeface="Times New Roman" pitchFamily="18" charset="0"/>
            </a:endParaRPr>
          </a:p>
        </p:txBody>
      </p:sp>
    </p:spTree>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400" b="0" dirty="0">
                <a:effectLst>
                  <a:outerShdw blurRad="38100" dist="38100" dir="2700000" algn="tl">
                    <a:srgbClr val="000000"/>
                  </a:outerShdw>
                </a:effectLst>
              </a:rPr>
              <a:t>Just as Judaism had imbibed formalistic elements, before long the Christians also adopted formalism, often using the Old Testament as a rationale</a:t>
            </a:r>
          </a:p>
          <a:p>
            <a:pPr algn="l">
              <a:lnSpc>
                <a:spcPct val="75000"/>
              </a:lnSpc>
              <a:spcBef>
                <a:spcPct val="5000"/>
              </a:spcBef>
              <a:defRPr/>
            </a:pPr>
            <a:endParaRPr lang="en-US" sz="4400" b="0" dirty="0">
              <a:effectLst>
                <a:outerShdw blurRad="38100" dist="38100" dir="2700000" algn="tl">
                  <a:srgbClr val="000000"/>
                </a:outerShdw>
              </a:effectLst>
            </a:endParaRPr>
          </a:p>
          <a:p>
            <a:pPr algn="l">
              <a:lnSpc>
                <a:spcPct val="75000"/>
              </a:lnSpc>
              <a:spcBef>
                <a:spcPct val="5000"/>
              </a:spcBef>
              <a:defRPr/>
            </a:pPr>
            <a:r>
              <a:rPr lang="en-US" sz="4400" b="0" dirty="0">
                <a:effectLst>
                  <a:outerShdw blurRad="38100" dist="38100" dir="2700000" algn="tl">
                    <a:srgbClr val="000000"/>
                  </a:outerShdw>
                </a:effectLst>
              </a:rPr>
              <a:t>Example: Worship services</a:t>
            </a:r>
          </a:p>
          <a:p>
            <a:pPr algn="l">
              <a:lnSpc>
                <a:spcPct val="75000"/>
              </a:lnSpc>
              <a:spcBef>
                <a:spcPct val="5000"/>
              </a:spcBef>
              <a:defRPr/>
            </a:pPr>
            <a:r>
              <a:rPr lang="en-US" sz="4000" b="0" dirty="0">
                <a:effectLst>
                  <a:outerShdw blurRad="38100" dist="38100" dir="2700000" algn="tl">
                    <a:srgbClr val="000000"/>
                  </a:outerShdw>
                </a:effectLst>
              </a:rPr>
              <a:t>                Holy days</a:t>
            </a:r>
          </a:p>
          <a:p>
            <a:pPr algn="l">
              <a:lnSpc>
                <a:spcPct val="75000"/>
              </a:lnSpc>
              <a:spcBef>
                <a:spcPct val="5000"/>
              </a:spcBef>
              <a:defRPr/>
            </a:pPr>
            <a:r>
              <a:rPr lang="en-US" sz="4000" b="0" dirty="0">
                <a:effectLst>
                  <a:outerShdw blurRad="38100" dist="38100" dir="2700000" algn="tl">
                    <a:srgbClr val="000000"/>
                  </a:outerShdw>
                </a:effectLst>
              </a:rPr>
              <a:t>                </a:t>
            </a:r>
          </a:p>
        </p:txBody>
      </p:sp>
      <p:sp>
        <p:nvSpPr>
          <p:cNvPr id="4" name="Rectangle 5">
            <a:extLst>
              <a:ext uri="{FF2B5EF4-FFF2-40B4-BE49-F238E27FC236}">
                <a16:creationId xmlns:a16="http://schemas.microsoft.com/office/drawing/2014/main" id="{1622F647-40F6-420B-8C24-61620467EB5F}"/>
              </a:ext>
            </a:extLst>
          </p:cNvPr>
          <p:cNvSpPr>
            <a:spLocks noChangeArrowheads="1"/>
          </p:cNvSpPr>
          <p:nvPr/>
        </p:nvSpPr>
        <p:spPr bwMode="auto">
          <a:xfrm>
            <a:off x="5410200" y="3657600"/>
            <a:ext cx="25908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Who cares?</a:t>
            </a:r>
          </a:p>
          <a:p>
            <a:pPr algn="l">
              <a:lnSpc>
                <a:spcPct val="75000"/>
              </a:lnSpc>
              <a:spcBef>
                <a:spcPct val="5000"/>
              </a:spcBef>
              <a:defRPr/>
            </a:pPr>
            <a:r>
              <a:rPr lang="en-US" sz="4000" b="0" dirty="0">
                <a:effectLst>
                  <a:outerShdw blurRad="38100" dist="38100" dir="2700000" algn="tl">
                    <a:srgbClr val="000000"/>
                  </a:outerShdw>
                </a:effectLst>
              </a:rPr>
              <a:t>What harm</a:t>
            </a: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     is there?</a:t>
            </a:r>
          </a:p>
        </p:txBody>
      </p:sp>
      <p:cxnSp>
        <p:nvCxnSpPr>
          <p:cNvPr id="10" name="Straight Arrow Connector 9"/>
          <p:cNvCxnSpPr/>
          <p:nvPr/>
        </p:nvCxnSpPr>
        <p:spPr bwMode="auto">
          <a:xfrm rot="5400000">
            <a:off x="5143500" y="1943100"/>
            <a:ext cx="1447800" cy="1066800"/>
          </a:xfrm>
          <a:prstGeom prst="straightConnector1">
            <a:avLst/>
          </a:prstGeom>
          <a:noFill/>
          <a:ln w="5715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rot="5400000">
            <a:off x="4229100" y="2019300"/>
            <a:ext cx="1905000" cy="1676400"/>
          </a:xfrm>
          <a:prstGeom prst="straightConnector1">
            <a:avLst/>
          </a:prstGeom>
          <a:noFill/>
          <a:ln w="57150"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rot="5400000">
            <a:off x="4419598" y="2133600"/>
            <a:ext cx="2514604" cy="1905000"/>
          </a:xfrm>
          <a:prstGeom prst="straightConnector1">
            <a:avLst/>
          </a:prstGeom>
          <a:noFill/>
          <a:ln w="57150"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rot="5400000">
            <a:off x="4381499" y="2400302"/>
            <a:ext cx="2743202" cy="1904999"/>
          </a:xfrm>
          <a:prstGeom prst="straightConnector1">
            <a:avLst/>
          </a:prstGeom>
          <a:noFill/>
          <a:ln w="57150" cap="flat" cmpd="sng" algn="ctr">
            <a:solidFill>
              <a:schemeClr val="tx1"/>
            </a:solidFill>
            <a:prstDash val="solid"/>
            <a:round/>
            <a:headEnd type="none" w="med" len="med"/>
            <a:tailEnd type="arrow"/>
          </a:ln>
          <a:effectLst/>
        </p:spPr>
      </p:cxnSp>
      <p:sp>
        <p:nvSpPr>
          <p:cNvPr id="13" name="Rectangle 4"/>
          <p:cNvSpPr>
            <a:spLocks noChangeArrowheads="1"/>
          </p:cNvSpPr>
          <p:nvPr/>
        </p:nvSpPr>
        <p:spPr bwMode="auto">
          <a:xfrm>
            <a:off x="381000" y="1600200"/>
            <a:ext cx="7924800" cy="32766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dirty="0"/>
              <a:t>On the one hand, there is a </a:t>
            </a:r>
            <a:r>
              <a:rPr lang="en-US" sz="5400" b="0" u="sng" dirty="0"/>
              <a:t>setting aside of the former commandment</a:t>
            </a:r>
            <a:r>
              <a:rPr lang="en-US" sz="5400" b="0" dirty="0"/>
              <a:t> because of its weakness and uselessness (Hebrews 7:18)</a:t>
            </a:r>
            <a:endParaRPr lang="en-US" sz="5400" b="0" dirty="0">
              <a:latin typeface="Times New Roman" pitchFamily="18" charset="0"/>
            </a:endParaRPr>
          </a:p>
        </p:txBody>
      </p:sp>
    </p:spTree>
  </p:cSld>
  <p:clrMapOvr>
    <a:masterClrMapping/>
  </p:clrMapOvr>
  <p:transition>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400" b="0" dirty="0">
                <a:effectLst>
                  <a:outerShdw blurRad="38100" dist="38100" dir="2700000" algn="tl">
                    <a:srgbClr val="000000"/>
                  </a:outerShdw>
                </a:effectLst>
              </a:rPr>
              <a:t>Just as Judaism had imbibed formalistic elements, before long the Christians also adopted formalism, often using the Old Testament as a rationale</a:t>
            </a:r>
          </a:p>
          <a:p>
            <a:pPr algn="l">
              <a:lnSpc>
                <a:spcPct val="75000"/>
              </a:lnSpc>
              <a:spcBef>
                <a:spcPct val="5000"/>
              </a:spcBef>
              <a:defRPr/>
            </a:pPr>
            <a:endParaRPr lang="en-US" sz="4000" b="0" dirty="0">
              <a:effectLst>
                <a:outerShdw blurRad="38100" dist="38100" dir="2700000" algn="tl">
                  <a:srgbClr val="000000"/>
                </a:outerShdw>
              </a:effectLst>
            </a:endParaRPr>
          </a:p>
          <a:p>
            <a:pPr algn="l">
              <a:lnSpc>
                <a:spcPct val="75000"/>
              </a:lnSpc>
              <a:spcBef>
                <a:spcPct val="5000"/>
              </a:spcBef>
              <a:defRPr/>
            </a:pPr>
            <a:r>
              <a:rPr lang="en-US" sz="4000" b="0" dirty="0">
                <a:effectLst>
                  <a:outerShdw blurRad="38100" dist="38100" dir="2700000" algn="tl">
                    <a:srgbClr val="000000"/>
                  </a:outerShdw>
                </a:effectLst>
              </a:rPr>
              <a:t>Example: Worship services</a:t>
            </a:r>
          </a:p>
          <a:p>
            <a:pPr algn="l">
              <a:lnSpc>
                <a:spcPct val="75000"/>
              </a:lnSpc>
              <a:spcBef>
                <a:spcPct val="5000"/>
              </a:spcBef>
              <a:defRPr/>
            </a:pPr>
            <a:r>
              <a:rPr lang="en-US" sz="4000" b="0" dirty="0">
                <a:effectLst>
                  <a:outerShdw blurRad="38100" dist="38100" dir="2700000" algn="tl">
                    <a:srgbClr val="000000"/>
                  </a:outerShdw>
                </a:effectLst>
              </a:rPr>
              <a:t>                Holy days</a:t>
            </a:r>
          </a:p>
          <a:p>
            <a:pPr algn="l">
              <a:lnSpc>
                <a:spcPct val="75000"/>
              </a:lnSpc>
              <a:spcBef>
                <a:spcPct val="5000"/>
              </a:spcBef>
              <a:defRPr/>
            </a:pPr>
            <a:r>
              <a:rPr lang="en-US" sz="4000" b="0" dirty="0">
                <a:effectLst>
                  <a:outerShdw blurRad="38100" dist="38100" dir="2700000" algn="tl">
                    <a:srgbClr val="000000"/>
                  </a:outerShdw>
                </a:effectLst>
              </a:rPr>
              <a:t>                </a:t>
            </a:r>
          </a:p>
        </p:txBody>
      </p:sp>
      <p:sp>
        <p:nvSpPr>
          <p:cNvPr id="4" name="Rectangle 5">
            <a:extLst>
              <a:ext uri="{FF2B5EF4-FFF2-40B4-BE49-F238E27FC236}">
                <a16:creationId xmlns:a16="http://schemas.microsoft.com/office/drawing/2014/main" id="{1622F647-40F6-420B-8C24-61620467EB5F}"/>
              </a:ext>
            </a:extLst>
          </p:cNvPr>
          <p:cNvSpPr>
            <a:spLocks noChangeArrowheads="1"/>
          </p:cNvSpPr>
          <p:nvPr/>
        </p:nvSpPr>
        <p:spPr bwMode="auto">
          <a:xfrm>
            <a:off x="5410200" y="3657600"/>
            <a:ext cx="25908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Who cares?</a:t>
            </a:r>
          </a:p>
          <a:p>
            <a:pPr algn="l">
              <a:lnSpc>
                <a:spcPct val="75000"/>
              </a:lnSpc>
              <a:spcBef>
                <a:spcPct val="5000"/>
              </a:spcBef>
              <a:defRPr/>
            </a:pPr>
            <a:r>
              <a:rPr lang="en-US" sz="4000" b="0" dirty="0">
                <a:effectLst>
                  <a:outerShdw blurRad="38100" dist="38100" dir="2700000" algn="tl">
                    <a:srgbClr val="000000"/>
                  </a:outerShdw>
                </a:effectLst>
              </a:rPr>
              <a:t>What harm</a:t>
            </a: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     is there?</a:t>
            </a:r>
          </a:p>
        </p:txBody>
      </p:sp>
      <p:cxnSp>
        <p:nvCxnSpPr>
          <p:cNvPr id="10" name="Straight Arrow Connector 9"/>
          <p:cNvCxnSpPr/>
          <p:nvPr/>
        </p:nvCxnSpPr>
        <p:spPr bwMode="auto">
          <a:xfrm rot="5400000">
            <a:off x="5143500" y="1943100"/>
            <a:ext cx="1447800" cy="1066800"/>
          </a:xfrm>
          <a:prstGeom prst="straightConnector1">
            <a:avLst/>
          </a:prstGeom>
          <a:noFill/>
          <a:ln w="5715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rot="5400000">
            <a:off x="4229100" y="2019300"/>
            <a:ext cx="1905000" cy="1676400"/>
          </a:xfrm>
          <a:prstGeom prst="straightConnector1">
            <a:avLst/>
          </a:prstGeom>
          <a:noFill/>
          <a:ln w="57150"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rot="5400000">
            <a:off x="4419598" y="2133600"/>
            <a:ext cx="2514604" cy="1905000"/>
          </a:xfrm>
          <a:prstGeom prst="straightConnector1">
            <a:avLst/>
          </a:prstGeom>
          <a:noFill/>
          <a:ln w="57150"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rot="5400000">
            <a:off x="4381499" y="2400302"/>
            <a:ext cx="2743202" cy="1904999"/>
          </a:xfrm>
          <a:prstGeom prst="straightConnector1">
            <a:avLst/>
          </a:prstGeom>
          <a:noFill/>
          <a:ln w="57150" cap="flat" cmpd="sng" algn="ctr">
            <a:solidFill>
              <a:schemeClr val="tx1"/>
            </a:solidFill>
            <a:prstDash val="solid"/>
            <a:round/>
            <a:headEnd type="none" w="med" len="med"/>
            <a:tailEnd type="arrow"/>
          </a:ln>
          <a:effectLst/>
        </p:spPr>
      </p:cxnSp>
      <p:sp>
        <p:nvSpPr>
          <p:cNvPr id="13" name="Rectangle 4"/>
          <p:cNvSpPr>
            <a:spLocks noChangeArrowheads="1"/>
          </p:cNvSpPr>
          <p:nvPr/>
        </p:nvSpPr>
        <p:spPr bwMode="auto">
          <a:xfrm>
            <a:off x="381000" y="1600200"/>
            <a:ext cx="7924800" cy="32766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dirty="0"/>
              <a:t>On the one hand, there is a setting aside of the former commandment </a:t>
            </a:r>
            <a:r>
              <a:rPr lang="en-US" sz="5400" b="0" u="sng" dirty="0"/>
              <a:t>because of its weakness and uselessness</a:t>
            </a:r>
            <a:r>
              <a:rPr lang="en-US" sz="5400" b="0" dirty="0"/>
              <a:t> (Hebrews 7:18)</a:t>
            </a:r>
            <a:endParaRPr lang="en-US" sz="5400" b="0" dirty="0">
              <a:latin typeface="Times New Roman" pitchFamily="18" charset="0"/>
            </a:endParaRPr>
          </a:p>
        </p:txBody>
      </p:sp>
    </p:spTree>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400" b="0" dirty="0">
                <a:effectLst>
                  <a:outerShdw blurRad="38100" dist="38100" dir="2700000" algn="tl">
                    <a:srgbClr val="000000"/>
                  </a:outerShdw>
                </a:effectLst>
              </a:rPr>
              <a:t>Just as Judaism had imbibed formalistic elements, before long the Christians also adopted formalism, often using the Old Testament as a rationale</a:t>
            </a:r>
          </a:p>
          <a:p>
            <a:pPr algn="l">
              <a:lnSpc>
                <a:spcPct val="75000"/>
              </a:lnSpc>
              <a:spcBef>
                <a:spcPct val="5000"/>
              </a:spcBef>
              <a:defRPr/>
            </a:pPr>
            <a:endParaRPr lang="en-US" sz="4400" b="0" dirty="0">
              <a:effectLst>
                <a:outerShdw blurRad="38100" dist="38100" dir="2700000" algn="tl">
                  <a:srgbClr val="000000"/>
                </a:outerShdw>
              </a:effectLst>
            </a:endParaRPr>
          </a:p>
          <a:p>
            <a:pPr algn="l">
              <a:lnSpc>
                <a:spcPct val="75000"/>
              </a:lnSpc>
              <a:spcBef>
                <a:spcPct val="5000"/>
              </a:spcBef>
              <a:defRPr/>
            </a:pPr>
            <a:r>
              <a:rPr lang="en-US" sz="4400" b="0" dirty="0">
                <a:effectLst>
                  <a:outerShdw blurRad="38100" dist="38100" dir="2700000" algn="tl">
                    <a:srgbClr val="000000"/>
                  </a:outerShdw>
                </a:effectLst>
              </a:rPr>
              <a:t>Example: Worship services</a:t>
            </a:r>
          </a:p>
          <a:p>
            <a:pPr algn="l">
              <a:lnSpc>
                <a:spcPct val="75000"/>
              </a:lnSpc>
              <a:spcBef>
                <a:spcPct val="5000"/>
              </a:spcBef>
              <a:defRPr/>
            </a:pPr>
            <a:r>
              <a:rPr lang="en-US" sz="4000" b="0" dirty="0">
                <a:effectLst>
                  <a:outerShdw blurRad="38100" dist="38100" dir="2700000" algn="tl">
                    <a:srgbClr val="000000"/>
                  </a:outerShdw>
                </a:effectLst>
              </a:rPr>
              <a:t>                Holy days</a:t>
            </a:r>
          </a:p>
          <a:p>
            <a:pPr algn="l">
              <a:lnSpc>
                <a:spcPct val="75000"/>
              </a:lnSpc>
              <a:spcBef>
                <a:spcPct val="5000"/>
              </a:spcBef>
              <a:defRPr/>
            </a:pPr>
            <a:r>
              <a:rPr lang="en-US" sz="4000" b="0" dirty="0">
                <a:effectLst>
                  <a:outerShdw blurRad="38100" dist="38100" dir="2700000" algn="tl">
                    <a:srgbClr val="000000"/>
                  </a:outerShdw>
                </a:effectLst>
              </a:rPr>
              <a:t>                Holy seasons</a:t>
            </a:r>
          </a:p>
          <a:p>
            <a:pPr algn="l">
              <a:lnSpc>
                <a:spcPct val="75000"/>
              </a:lnSpc>
              <a:spcBef>
                <a:spcPct val="5000"/>
              </a:spcBef>
              <a:defRPr/>
            </a:pPr>
            <a:r>
              <a:rPr lang="en-US" sz="4000" b="0" dirty="0">
                <a:effectLst>
                  <a:outerShdw blurRad="38100" dist="38100" dir="2700000" algn="tl">
                    <a:srgbClr val="000000"/>
                  </a:outerShdw>
                </a:effectLst>
              </a:rPr>
              <a:t>                </a:t>
            </a:r>
          </a:p>
        </p:txBody>
      </p:sp>
      <p:sp>
        <p:nvSpPr>
          <p:cNvPr id="4" name="Rectangle 5">
            <a:extLst>
              <a:ext uri="{FF2B5EF4-FFF2-40B4-BE49-F238E27FC236}">
                <a16:creationId xmlns:a16="http://schemas.microsoft.com/office/drawing/2014/main" id="{1622F647-40F6-420B-8C24-61620467EB5F}"/>
              </a:ext>
            </a:extLst>
          </p:cNvPr>
          <p:cNvSpPr>
            <a:spLocks noChangeArrowheads="1"/>
          </p:cNvSpPr>
          <p:nvPr/>
        </p:nvSpPr>
        <p:spPr bwMode="auto">
          <a:xfrm>
            <a:off x="5410200" y="3657600"/>
            <a:ext cx="25908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Who cares?</a:t>
            </a:r>
          </a:p>
          <a:p>
            <a:pPr algn="l">
              <a:lnSpc>
                <a:spcPct val="75000"/>
              </a:lnSpc>
              <a:spcBef>
                <a:spcPct val="5000"/>
              </a:spcBef>
              <a:defRPr/>
            </a:pPr>
            <a:r>
              <a:rPr lang="en-US" sz="4000" b="0" dirty="0">
                <a:effectLst>
                  <a:outerShdw blurRad="38100" dist="38100" dir="2700000" algn="tl">
                    <a:srgbClr val="000000"/>
                  </a:outerShdw>
                </a:effectLst>
              </a:rPr>
              <a:t>What harm</a:t>
            </a: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     is there?</a:t>
            </a:r>
          </a:p>
        </p:txBody>
      </p:sp>
      <p:cxnSp>
        <p:nvCxnSpPr>
          <p:cNvPr id="10" name="Straight Arrow Connector 9"/>
          <p:cNvCxnSpPr/>
          <p:nvPr/>
        </p:nvCxnSpPr>
        <p:spPr bwMode="auto">
          <a:xfrm rot="5400000">
            <a:off x="5143500" y="1943100"/>
            <a:ext cx="1447800" cy="1066800"/>
          </a:xfrm>
          <a:prstGeom prst="straightConnector1">
            <a:avLst/>
          </a:prstGeom>
          <a:noFill/>
          <a:ln w="5715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rot="5400000">
            <a:off x="4229100" y="2019300"/>
            <a:ext cx="1905000" cy="1676400"/>
          </a:xfrm>
          <a:prstGeom prst="straightConnector1">
            <a:avLst/>
          </a:prstGeom>
          <a:noFill/>
          <a:ln w="57150"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rot="5400000">
            <a:off x="4419598" y="2133600"/>
            <a:ext cx="2514604" cy="1905000"/>
          </a:xfrm>
          <a:prstGeom prst="straightConnector1">
            <a:avLst/>
          </a:prstGeom>
          <a:noFill/>
          <a:ln w="57150"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rot="5400000">
            <a:off x="4381499" y="2400302"/>
            <a:ext cx="2743202" cy="1904999"/>
          </a:xfrm>
          <a:prstGeom prst="straightConnector1">
            <a:avLst/>
          </a:prstGeom>
          <a:noFill/>
          <a:ln w="57150" cap="flat" cmpd="sng" algn="ctr">
            <a:solidFill>
              <a:schemeClr val="tx1"/>
            </a:solidFill>
            <a:prstDash val="solid"/>
            <a:round/>
            <a:headEnd type="none" w="med" len="med"/>
            <a:tailEnd type="arrow"/>
          </a:ln>
          <a:effectLst/>
        </p:spPr>
      </p:cxnSp>
      <p:cxnSp>
        <p:nvCxnSpPr>
          <p:cNvPr id="16" name="Straight Arrow Connector 15"/>
          <p:cNvCxnSpPr/>
          <p:nvPr/>
        </p:nvCxnSpPr>
        <p:spPr bwMode="auto">
          <a:xfrm rot="5400000">
            <a:off x="3200403" y="2285999"/>
            <a:ext cx="3200399" cy="2590803"/>
          </a:xfrm>
          <a:prstGeom prst="straightConnector1">
            <a:avLst/>
          </a:prstGeom>
          <a:noFill/>
          <a:ln w="57150" cap="flat" cmpd="sng" algn="ctr">
            <a:solidFill>
              <a:schemeClr val="tx1"/>
            </a:solidFill>
            <a:prstDash val="solid"/>
            <a:round/>
            <a:headEnd type="none" w="med" len="med"/>
            <a:tailEnd type="arrow"/>
          </a:ln>
          <a:effectLst/>
        </p:spPr>
      </p:cxnSp>
      <p:sp>
        <p:nvSpPr>
          <p:cNvPr id="13" name="Rectangle 4"/>
          <p:cNvSpPr>
            <a:spLocks noChangeArrowheads="1"/>
          </p:cNvSpPr>
          <p:nvPr/>
        </p:nvSpPr>
        <p:spPr bwMode="auto">
          <a:xfrm>
            <a:off x="381000" y="1828800"/>
            <a:ext cx="7924800" cy="37338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dirty="0"/>
              <a:t>19	(for the Law made nothing perfect), and on the other hand there is a bringing in of a better hope, through which we draw near to God.(Hebrews 7:19)</a:t>
            </a:r>
            <a:endParaRPr lang="en-US" sz="5400" b="0" dirty="0">
              <a:latin typeface="Times New Roman" pitchFamily="18" charset="0"/>
            </a:endParaRPr>
          </a:p>
        </p:txBody>
      </p:sp>
    </p:spTree>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400" b="0" dirty="0">
                <a:effectLst>
                  <a:outerShdw blurRad="38100" dist="38100" dir="2700000" algn="tl">
                    <a:srgbClr val="000000"/>
                  </a:outerShdw>
                </a:effectLst>
              </a:rPr>
              <a:t>Just as Judaism had imbibed formalistic elements, before long the Christians also adopted formalism, often using the Old Testament as a rationale</a:t>
            </a:r>
          </a:p>
          <a:p>
            <a:pPr algn="l">
              <a:lnSpc>
                <a:spcPct val="75000"/>
              </a:lnSpc>
              <a:spcBef>
                <a:spcPct val="5000"/>
              </a:spcBef>
              <a:defRPr/>
            </a:pPr>
            <a:endParaRPr lang="en-US" sz="4000" b="0" dirty="0">
              <a:effectLst>
                <a:outerShdw blurRad="38100" dist="38100" dir="2700000" algn="tl">
                  <a:srgbClr val="000000"/>
                </a:outerShdw>
              </a:effectLst>
            </a:endParaRPr>
          </a:p>
          <a:p>
            <a:pPr algn="l">
              <a:lnSpc>
                <a:spcPct val="75000"/>
              </a:lnSpc>
              <a:spcBef>
                <a:spcPct val="5000"/>
              </a:spcBef>
              <a:defRPr/>
            </a:pPr>
            <a:r>
              <a:rPr lang="en-US" sz="4000" b="0" dirty="0">
                <a:effectLst>
                  <a:outerShdw blurRad="38100" dist="38100" dir="2700000" algn="tl">
                    <a:srgbClr val="000000"/>
                  </a:outerShdw>
                </a:effectLst>
              </a:rPr>
              <a:t>Example: Worship services</a:t>
            </a:r>
          </a:p>
          <a:p>
            <a:pPr algn="l">
              <a:lnSpc>
                <a:spcPct val="75000"/>
              </a:lnSpc>
              <a:spcBef>
                <a:spcPct val="5000"/>
              </a:spcBef>
              <a:defRPr/>
            </a:pPr>
            <a:r>
              <a:rPr lang="en-US" sz="4000" b="0" dirty="0">
                <a:effectLst>
                  <a:outerShdw blurRad="38100" dist="38100" dir="2700000" algn="tl">
                    <a:srgbClr val="000000"/>
                  </a:outerShdw>
                </a:effectLst>
              </a:rPr>
              <a:t>                Holy days</a:t>
            </a:r>
          </a:p>
          <a:p>
            <a:pPr algn="l">
              <a:lnSpc>
                <a:spcPct val="75000"/>
              </a:lnSpc>
              <a:spcBef>
                <a:spcPct val="5000"/>
              </a:spcBef>
              <a:defRPr/>
            </a:pPr>
            <a:r>
              <a:rPr lang="en-US" sz="4000" b="0" dirty="0">
                <a:effectLst>
                  <a:outerShdw blurRad="38100" dist="38100" dir="2700000" algn="tl">
                    <a:srgbClr val="000000"/>
                  </a:outerShdw>
                </a:effectLst>
              </a:rPr>
              <a:t>                Holy seasons</a:t>
            </a:r>
          </a:p>
          <a:p>
            <a:pPr algn="l">
              <a:lnSpc>
                <a:spcPct val="75000"/>
              </a:lnSpc>
              <a:spcBef>
                <a:spcPct val="5000"/>
              </a:spcBef>
              <a:defRPr/>
            </a:pPr>
            <a:r>
              <a:rPr lang="en-US" sz="4000" b="0" dirty="0">
                <a:effectLst>
                  <a:outerShdw blurRad="38100" dist="38100" dir="2700000" algn="tl">
                    <a:srgbClr val="000000"/>
                  </a:outerShdw>
                </a:effectLst>
              </a:rPr>
              <a:t>                               </a:t>
            </a:r>
          </a:p>
        </p:txBody>
      </p:sp>
      <p:sp>
        <p:nvSpPr>
          <p:cNvPr id="4" name="Rectangle 5">
            <a:extLst>
              <a:ext uri="{FF2B5EF4-FFF2-40B4-BE49-F238E27FC236}">
                <a16:creationId xmlns:a16="http://schemas.microsoft.com/office/drawing/2014/main" id="{1622F647-40F6-420B-8C24-61620467EB5F}"/>
              </a:ext>
            </a:extLst>
          </p:cNvPr>
          <p:cNvSpPr>
            <a:spLocks noChangeArrowheads="1"/>
          </p:cNvSpPr>
          <p:nvPr/>
        </p:nvSpPr>
        <p:spPr bwMode="auto">
          <a:xfrm>
            <a:off x="5410200" y="3657600"/>
            <a:ext cx="25908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Who cares?</a:t>
            </a:r>
          </a:p>
          <a:p>
            <a:pPr algn="l">
              <a:lnSpc>
                <a:spcPct val="75000"/>
              </a:lnSpc>
              <a:spcBef>
                <a:spcPct val="5000"/>
              </a:spcBef>
              <a:defRPr/>
            </a:pPr>
            <a:r>
              <a:rPr lang="en-US" sz="4000" b="0" dirty="0">
                <a:effectLst>
                  <a:outerShdw blurRad="38100" dist="38100" dir="2700000" algn="tl">
                    <a:srgbClr val="000000"/>
                  </a:outerShdw>
                </a:effectLst>
              </a:rPr>
              <a:t>What harm</a:t>
            </a: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     is there?</a:t>
            </a:r>
          </a:p>
        </p:txBody>
      </p:sp>
      <p:cxnSp>
        <p:nvCxnSpPr>
          <p:cNvPr id="10" name="Straight Arrow Connector 9"/>
          <p:cNvCxnSpPr/>
          <p:nvPr/>
        </p:nvCxnSpPr>
        <p:spPr bwMode="auto">
          <a:xfrm rot="5400000">
            <a:off x="5143500" y="1943100"/>
            <a:ext cx="1447800" cy="1066800"/>
          </a:xfrm>
          <a:prstGeom prst="straightConnector1">
            <a:avLst/>
          </a:prstGeom>
          <a:noFill/>
          <a:ln w="5715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rot="5400000">
            <a:off x="4229100" y="2019300"/>
            <a:ext cx="1905000" cy="1676400"/>
          </a:xfrm>
          <a:prstGeom prst="straightConnector1">
            <a:avLst/>
          </a:prstGeom>
          <a:noFill/>
          <a:ln w="57150"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rot="5400000">
            <a:off x="4419598" y="2133600"/>
            <a:ext cx="2514604" cy="1905000"/>
          </a:xfrm>
          <a:prstGeom prst="straightConnector1">
            <a:avLst/>
          </a:prstGeom>
          <a:noFill/>
          <a:ln w="57150"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rot="5400000">
            <a:off x="4381499" y="2400302"/>
            <a:ext cx="2743202" cy="1904999"/>
          </a:xfrm>
          <a:prstGeom prst="straightConnector1">
            <a:avLst/>
          </a:prstGeom>
          <a:noFill/>
          <a:ln w="57150" cap="flat" cmpd="sng" algn="ctr">
            <a:solidFill>
              <a:schemeClr val="tx1"/>
            </a:solidFill>
            <a:prstDash val="solid"/>
            <a:round/>
            <a:headEnd type="none" w="med" len="med"/>
            <a:tailEnd type="arrow"/>
          </a:ln>
          <a:effectLst/>
        </p:spPr>
      </p:cxnSp>
      <p:cxnSp>
        <p:nvCxnSpPr>
          <p:cNvPr id="16" name="Straight Arrow Connector 15"/>
          <p:cNvCxnSpPr/>
          <p:nvPr/>
        </p:nvCxnSpPr>
        <p:spPr bwMode="auto">
          <a:xfrm rot="5400000">
            <a:off x="3200403" y="2285999"/>
            <a:ext cx="3200399" cy="2590803"/>
          </a:xfrm>
          <a:prstGeom prst="straightConnector1">
            <a:avLst/>
          </a:prstGeom>
          <a:noFill/>
          <a:ln w="57150" cap="flat" cmpd="sng" algn="ctr">
            <a:solidFill>
              <a:schemeClr val="tx1"/>
            </a:solidFill>
            <a:prstDash val="solid"/>
            <a:round/>
            <a:headEnd type="none" w="med" len="med"/>
            <a:tailEnd type="arrow"/>
          </a:ln>
          <a:effectLst/>
        </p:spPr>
      </p:cxnSp>
      <p:sp>
        <p:nvSpPr>
          <p:cNvPr id="13" name="Rectangle 4"/>
          <p:cNvSpPr>
            <a:spLocks noChangeArrowheads="1"/>
          </p:cNvSpPr>
          <p:nvPr/>
        </p:nvSpPr>
        <p:spPr bwMode="auto">
          <a:xfrm>
            <a:off x="381000" y="1828800"/>
            <a:ext cx="7924800" cy="37338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dirty="0"/>
              <a:t>19	(for the Law made nothing perfect), and on the other hand there is a </a:t>
            </a:r>
            <a:r>
              <a:rPr lang="en-US" sz="5400" b="0" u="sng" dirty="0"/>
              <a:t>bringing in of a better hope</a:t>
            </a:r>
            <a:r>
              <a:rPr lang="en-US" sz="5400" b="0" dirty="0"/>
              <a:t>, through which we draw near to God.(Hebrews 7:19)</a:t>
            </a:r>
            <a:endParaRPr lang="en-US" sz="5400" b="0" dirty="0">
              <a:latin typeface="Times New Roman" pitchFamily="18" charset="0"/>
            </a:endParaRPr>
          </a:p>
        </p:txBody>
      </p:sp>
    </p:spTree>
  </p:cSld>
  <p:clrMapOvr>
    <a:masterClrMapping/>
  </p:clrMapOvr>
  <p:transition>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400" b="0" dirty="0">
                <a:effectLst>
                  <a:outerShdw blurRad="38100" dist="38100" dir="2700000" algn="tl">
                    <a:srgbClr val="000000"/>
                  </a:outerShdw>
                </a:effectLst>
              </a:rPr>
              <a:t>Just as Judaism had imbibed formalistic elements, before long the Christians also adopted formalism, often using the Old Testament as a rationale</a:t>
            </a:r>
          </a:p>
          <a:p>
            <a:pPr algn="l">
              <a:lnSpc>
                <a:spcPct val="75000"/>
              </a:lnSpc>
              <a:spcBef>
                <a:spcPct val="5000"/>
              </a:spcBef>
              <a:defRPr/>
            </a:pPr>
            <a:endParaRPr lang="en-US" sz="4000" b="0" dirty="0">
              <a:effectLst>
                <a:outerShdw blurRad="38100" dist="38100" dir="2700000" algn="tl">
                  <a:srgbClr val="000000"/>
                </a:outerShdw>
              </a:effectLst>
            </a:endParaRPr>
          </a:p>
          <a:p>
            <a:pPr algn="l">
              <a:lnSpc>
                <a:spcPct val="75000"/>
              </a:lnSpc>
              <a:spcBef>
                <a:spcPct val="5000"/>
              </a:spcBef>
              <a:defRPr/>
            </a:pPr>
            <a:r>
              <a:rPr lang="en-US" sz="4000" b="0" dirty="0">
                <a:effectLst>
                  <a:outerShdw blurRad="38100" dist="38100" dir="2700000" algn="tl">
                    <a:srgbClr val="000000"/>
                  </a:outerShdw>
                </a:effectLst>
              </a:rPr>
              <a:t>Example: Worship services</a:t>
            </a:r>
          </a:p>
          <a:p>
            <a:pPr algn="l">
              <a:lnSpc>
                <a:spcPct val="75000"/>
              </a:lnSpc>
              <a:spcBef>
                <a:spcPct val="5000"/>
              </a:spcBef>
              <a:defRPr/>
            </a:pPr>
            <a:r>
              <a:rPr lang="en-US" sz="4000" b="0" dirty="0">
                <a:effectLst>
                  <a:outerShdw blurRad="38100" dist="38100" dir="2700000" algn="tl">
                    <a:srgbClr val="000000"/>
                  </a:outerShdw>
                </a:effectLst>
              </a:rPr>
              <a:t>                Holy days</a:t>
            </a:r>
          </a:p>
          <a:p>
            <a:pPr algn="l">
              <a:lnSpc>
                <a:spcPct val="75000"/>
              </a:lnSpc>
              <a:spcBef>
                <a:spcPct val="5000"/>
              </a:spcBef>
              <a:defRPr/>
            </a:pPr>
            <a:r>
              <a:rPr lang="en-US" sz="4000" b="0" dirty="0">
                <a:effectLst>
                  <a:outerShdw blurRad="38100" dist="38100" dir="2700000" algn="tl">
                    <a:srgbClr val="000000"/>
                  </a:outerShdw>
                </a:effectLst>
              </a:rPr>
              <a:t>                Holy seasons</a:t>
            </a:r>
          </a:p>
          <a:p>
            <a:pPr algn="l">
              <a:lnSpc>
                <a:spcPct val="75000"/>
              </a:lnSpc>
              <a:spcBef>
                <a:spcPct val="5000"/>
              </a:spcBef>
              <a:defRPr/>
            </a:pPr>
            <a:r>
              <a:rPr lang="en-US" sz="4000" b="0" dirty="0">
                <a:effectLst>
                  <a:outerShdw blurRad="38100" dist="38100" dir="2700000" algn="tl">
                    <a:srgbClr val="000000"/>
                  </a:outerShdw>
                </a:effectLst>
              </a:rPr>
              <a:t>                               </a:t>
            </a:r>
          </a:p>
        </p:txBody>
      </p:sp>
      <p:sp>
        <p:nvSpPr>
          <p:cNvPr id="4" name="Rectangle 5">
            <a:extLst>
              <a:ext uri="{FF2B5EF4-FFF2-40B4-BE49-F238E27FC236}">
                <a16:creationId xmlns:a16="http://schemas.microsoft.com/office/drawing/2014/main" id="{1622F647-40F6-420B-8C24-61620467EB5F}"/>
              </a:ext>
            </a:extLst>
          </p:cNvPr>
          <p:cNvSpPr>
            <a:spLocks noChangeArrowheads="1"/>
          </p:cNvSpPr>
          <p:nvPr/>
        </p:nvSpPr>
        <p:spPr bwMode="auto">
          <a:xfrm>
            <a:off x="5410200" y="3657600"/>
            <a:ext cx="25908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Who cares?</a:t>
            </a:r>
          </a:p>
          <a:p>
            <a:pPr algn="l">
              <a:lnSpc>
                <a:spcPct val="75000"/>
              </a:lnSpc>
              <a:spcBef>
                <a:spcPct val="5000"/>
              </a:spcBef>
              <a:defRPr/>
            </a:pPr>
            <a:r>
              <a:rPr lang="en-US" sz="4000" b="0" dirty="0">
                <a:effectLst>
                  <a:outerShdw blurRad="38100" dist="38100" dir="2700000" algn="tl">
                    <a:srgbClr val="000000"/>
                  </a:outerShdw>
                </a:effectLst>
              </a:rPr>
              <a:t>What harm</a:t>
            </a: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     is there?</a:t>
            </a:r>
          </a:p>
        </p:txBody>
      </p:sp>
      <p:cxnSp>
        <p:nvCxnSpPr>
          <p:cNvPr id="10" name="Straight Arrow Connector 9"/>
          <p:cNvCxnSpPr/>
          <p:nvPr/>
        </p:nvCxnSpPr>
        <p:spPr bwMode="auto">
          <a:xfrm rot="5400000">
            <a:off x="5143500" y="1943100"/>
            <a:ext cx="1447800" cy="1066800"/>
          </a:xfrm>
          <a:prstGeom prst="straightConnector1">
            <a:avLst/>
          </a:prstGeom>
          <a:noFill/>
          <a:ln w="5715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rot="5400000">
            <a:off x="4229100" y="2019300"/>
            <a:ext cx="1905000" cy="1676400"/>
          </a:xfrm>
          <a:prstGeom prst="straightConnector1">
            <a:avLst/>
          </a:prstGeom>
          <a:noFill/>
          <a:ln w="57150"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rot="5400000">
            <a:off x="4419598" y="2133600"/>
            <a:ext cx="2514604" cy="1905000"/>
          </a:xfrm>
          <a:prstGeom prst="straightConnector1">
            <a:avLst/>
          </a:prstGeom>
          <a:noFill/>
          <a:ln w="57150"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rot="5400000">
            <a:off x="4381499" y="2400302"/>
            <a:ext cx="2743202" cy="1904999"/>
          </a:xfrm>
          <a:prstGeom prst="straightConnector1">
            <a:avLst/>
          </a:prstGeom>
          <a:noFill/>
          <a:ln w="57150" cap="flat" cmpd="sng" algn="ctr">
            <a:solidFill>
              <a:schemeClr val="tx1"/>
            </a:solidFill>
            <a:prstDash val="solid"/>
            <a:round/>
            <a:headEnd type="none" w="med" len="med"/>
            <a:tailEnd type="arrow"/>
          </a:ln>
          <a:effectLst/>
        </p:spPr>
      </p:cxnSp>
      <p:cxnSp>
        <p:nvCxnSpPr>
          <p:cNvPr id="16" name="Straight Arrow Connector 15"/>
          <p:cNvCxnSpPr/>
          <p:nvPr/>
        </p:nvCxnSpPr>
        <p:spPr bwMode="auto">
          <a:xfrm rot="5400000">
            <a:off x="3200403" y="2285999"/>
            <a:ext cx="3200399" cy="2590803"/>
          </a:xfrm>
          <a:prstGeom prst="straightConnector1">
            <a:avLst/>
          </a:prstGeom>
          <a:noFill/>
          <a:ln w="57150" cap="flat" cmpd="sng" algn="ctr">
            <a:solidFill>
              <a:schemeClr val="tx1"/>
            </a:solidFill>
            <a:prstDash val="solid"/>
            <a:round/>
            <a:headEnd type="none" w="med" len="med"/>
            <a:tailEnd type="arrow"/>
          </a:ln>
          <a:effectLst/>
        </p:spPr>
      </p:cxnSp>
      <p:sp>
        <p:nvSpPr>
          <p:cNvPr id="13" name="Rectangle 4"/>
          <p:cNvSpPr>
            <a:spLocks noChangeArrowheads="1"/>
          </p:cNvSpPr>
          <p:nvPr/>
        </p:nvSpPr>
        <p:spPr bwMode="auto">
          <a:xfrm>
            <a:off x="381000" y="1828800"/>
            <a:ext cx="7924800" cy="37338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dirty="0"/>
              <a:t>19	(for the Law made nothing perfect), and on the other hand there is a </a:t>
            </a:r>
            <a:r>
              <a:rPr lang="en-US" sz="5400" b="0" u="sng" dirty="0"/>
              <a:t>bringing in of a better hope</a:t>
            </a:r>
            <a:r>
              <a:rPr lang="en-US" sz="5400" b="0" dirty="0"/>
              <a:t>, through which </a:t>
            </a:r>
            <a:r>
              <a:rPr lang="en-US" sz="5400" b="0" u="sng" dirty="0"/>
              <a:t>we draw near to God</a:t>
            </a:r>
            <a:r>
              <a:rPr lang="en-US" sz="5400" b="0" dirty="0"/>
              <a:t>.(Hebrews 7:19)</a:t>
            </a:r>
            <a:endParaRPr lang="en-US" sz="5400" b="0" dirty="0">
              <a:latin typeface="Times New Roman" pitchFamily="18" charset="0"/>
            </a:endParaRPr>
          </a:p>
        </p:txBody>
      </p:sp>
    </p:spTree>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Just as Judaism had imbibed formalistic elements, before long the Christians also adopted formalism, often using the Old Testament as a rationale</a:t>
            </a:r>
          </a:p>
          <a:p>
            <a:pPr algn="l">
              <a:lnSpc>
                <a:spcPct val="75000"/>
              </a:lnSpc>
              <a:spcBef>
                <a:spcPct val="5000"/>
              </a:spcBef>
              <a:defRPr/>
            </a:pPr>
            <a:endParaRPr lang="en-US" sz="4000" b="0" dirty="0">
              <a:effectLst>
                <a:outerShdw blurRad="38100" dist="38100" dir="2700000" algn="tl">
                  <a:srgbClr val="000000"/>
                </a:outerShdw>
              </a:effectLst>
            </a:endParaRPr>
          </a:p>
          <a:p>
            <a:pPr algn="l">
              <a:lnSpc>
                <a:spcPct val="75000"/>
              </a:lnSpc>
              <a:spcBef>
                <a:spcPct val="5000"/>
              </a:spcBef>
              <a:defRPr/>
            </a:pPr>
            <a:r>
              <a:rPr lang="en-US" sz="4000" b="0" dirty="0">
                <a:effectLst>
                  <a:outerShdw blurRad="38100" dist="38100" dir="2700000" algn="tl">
                    <a:srgbClr val="000000"/>
                  </a:outerShdw>
                </a:effectLst>
              </a:rPr>
              <a:t>Example: Worship services</a:t>
            </a:r>
          </a:p>
          <a:p>
            <a:pPr algn="l">
              <a:lnSpc>
                <a:spcPct val="75000"/>
              </a:lnSpc>
              <a:spcBef>
                <a:spcPct val="5000"/>
              </a:spcBef>
              <a:defRPr/>
            </a:pPr>
            <a:r>
              <a:rPr lang="en-US" sz="4000" b="0" dirty="0">
                <a:effectLst>
                  <a:outerShdw blurRad="38100" dist="38100" dir="2700000" algn="tl">
                    <a:srgbClr val="000000"/>
                  </a:outerShdw>
                </a:effectLst>
              </a:rPr>
              <a:t>                Holy days</a:t>
            </a:r>
          </a:p>
          <a:p>
            <a:pPr algn="l">
              <a:lnSpc>
                <a:spcPct val="75000"/>
              </a:lnSpc>
              <a:spcBef>
                <a:spcPct val="5000"/>
              </a:spcBef>
              <a:defRPr/>
            </a:pPr>
            <a:r>
              <a:rPr lang="en-US" sz="4000" b="0" dirty="0">
                <a:effectLst>
                  <a:outerShdw blurRad="38100" dist="38100" dir="2700000" algn="tl">
                    <a:srgbClr val="000000"/>
                  </a:outerShdw>
                </a:effectLst>
              </a:rPr>
              <a:t>                Holy seasons</a:t>
            </a:r>
          </a:p>
          <a:p>
            <a:pPr algn="l">
              <a:lnSpc>
                <a:spcPct val="75000"/>
              </a:lnSpc>
              <a:spcBef>
                <a:spcPct val="5000"/>
              </a:spcBef>
              <a:defRPr/>
            </a:pPr>
            <a:r>
              <a:rPr lang="en-US" sz="4000" b="0" dirty="0">
                <a:effectLst>
                  <a:outerShdw blurRad="38100" dist="38100" dir="2700000" algn="tl">
                    <a:srgbClr val="000000"/>
                  </a:outerShdw>
                </a:effectLst>
              </a:rPr>
              <a:t>                Dietary laws</a:t>
            </a:r>
          </a:p>
          <a:p>
            <a:pPr algn="l">
              <a:lnSpc>
                <a:spcPct val="75000"/>
              </a:lnSpc>
              <a:spcBef>
                <a:spcPct val="5000"/>
              </a:spcBef>
              <a:defRPr/>
            </a:pPr>
            <a:r>
              <a:rPr lang="en-US" sz="4000" b="0" dirty="0">
                <a:effectLst>
                  <a:outerShdw blurRad="38100" dist="38100" dir="2700000" algn="tl">
                    <a:srgbClr val="000000"/>
                  </a:outerShdw>
                </a:effectLst>
              </a:rPr>
              <a:t>                Priests</a:t>
            </a:r>
          </a:p>
          <a:p>
            <a:pPr algn="l">
              <a:lnSpc>
                <a:spcPct val="75000"/>
              </a:lnSpc>
              <a:spcBef>
                <a:spcPct val="5000"/>
              </a:spcBef>
              <a:defRPr/>
            </a:pPr>
            <a:r>
              <a:rPr lang="en-US" sz="4000" b="0" dirty="0">
                <a:effectLst>
                  <a:outerShdw blurRad="38100" dist="38100" dir="2700000" algn="tl">
                    <a:srgbClr val="000000"/>
                  </a:outerShdw>
                </a:effectLst>
              </a:rPr>
              <a:t>                High priest </a:t>
            </a:r>
          </a:p>
        </p:txBody>
      </p:sp>
      <p:sp>
        <p:nvSpPr>
          <p:cNvPr id="4" name="Rectangle 5">
            <a:extLst>
              <a:ext uri="{FF2B5EF4-FFF2-40B4-BE49-F238E27FC236}">
                <a16:creationId xmlns:a16="http://schemas.microsoft.com/office/drawing/2014/main" id="{1622F647-40F6-420B-8C24-61620467EB5F}"/>
              </a:ext>
            </a:extLst>
          </p:cNvPr>
          <p:cNvSpPr>
            <a:spLocks noChangeArrowheads="1"/>
          </p:cNvSpPr>
          <p:nvPr/>
        </p:nvSpPr>
        <p:spPr bwMode="auto">
          <a:xfrm>
            <a:off x="5410200" y="3657600"/>
            <a:ext cx="25908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Who cares?</a:t>
            </a:r>
          </a:p>
          <a:p>
            <a:pPr algn="l">
              <a:lnSpc>
                <a:spcPct val="75000"/>
              </a:lnSpc>
              <a:spcBef>
                <a:spcPct val="5000"/>
              </a:spcBef>
              <a:defRPr/>
            </a:pPr>
            <a:r>
              <a:rPr lang="en-US" sz="4000" b="0" dirty="0">
                <a:effectLst>
                  <a:outerShdw blurRad="38100" dist="38100" dir="2700000" algn="tl">
                    <a:srgbClr val="000000"/>
                  </a:outerShdw>
                </a:effectLst>
              </a:rPr>
              <a:t>What harm</a:t>
            </a: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     is there?</a:t>
            </a:r>
          </a:p>
        </p:txBody>
      </p:sp>
      <p:sp>
        <p:nvSpPr>
          <p:cNvPr id="12" name="Rectangle 4"/>
          <p:cNvSpPr>
            <a:spLocks noChangeArrowheads="1"/>
          </p:cNvSpPr>
          <p:nvPr/>
        </p:nvSpPr>
        <p:spPr bwMode="auto">
          <a:xfrm>
            <a:off x="4876800" y="1828800"/>
            <a:ext cx="3733800" cy="12192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dirty="0">
                <a:latin typeface="Times New Roman" pitchFamily="18" charset="0"/>
              </a:rPr>
              <a:t>Most come from the OT</a:t>
            </a:r>
          </a:p>
        </p:txBody>
      </p:sp>
    </p:spTree>
  </p:cSld>
  <p:clrMapOvr>
    <a:masterClrMapping/>
  </p:clrMapOvr>
  <p:transition spd="slow">
    <p:dissolv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Just as Judaism had imbibed formalistic elements, before long the Christians also adopted formalism, often using the Old Testament as a rationale</a:t>
            </a:r>
          </a:p>
          <a:p>
            <a:pPr algn="l">
              <a:lnSpc>
                <a:spcPct val="75000"/>
              </a:lnSpc>
              <a:spcBef>
                <a:spcPct val="5000"/>
              </a:spcBef>
              <a:defRPr/>
            </a:pPr>
            <a:endParaRPr lang="en-US" sz="4000" b="0" dirty="0">
              <a:effectLst>
                <a:outerShdw blurRad="38100" dist="38100" dir="2700000" algn="tl">
                  <a:srgbClr val="000000"/>
                </a:outerShdw>
              </a:effectLst>
            </a:endParaRPr>
          </a:p>
          <a:p>
            <a:pPr algn="l">
              <a:lnSpc>
                <a:spcPct val="75000"/>
              </a:lnSpc>
              <a:spcBef>
                <a:spcPct val="5000"/>
              </a:spcBef>
              <a:defRPr/>
            </a:pPr>
            <a:r>
              <a:rPr lang="en-US" sz="4000" b="0" dirty="0">
                <a:effectLst>
                  <a:outerShdw blurRad="38100" dist="38100" dir="2700000" algn="tl">
                    <a:srgbClr val="000000"/>
                  </a:outerShdw>
                </a:effectLst>
              </a:rPr>
              <a:t>Example: Worship services</a:t>
            </a:r>
          </a:p>
          <a:p>
            <a:pPr algn="l">
              <a:lnSpc>
                <a:spcPct val="75000"/>
              </a:lnSpc>
              <a:spcBef>
                <a:spcPct val="5000"/>
              </a:spcBef>
              <a:defRPr/>
            </a:pPr>
            <a:r>
              <a:rPr lang="en-US" sz="4000" b="0" dirty="0">
                <a:effectLst>
                  <a:outerShdw blurRad="38100" dist="38100" dir="2700000" algn="tl">
                    <a:srgbClr val="000000"/>
                  </a:outerShdw>
                </a:effectLst>
              </a:rPr>
              <a:t>                Holy days</a:t>
            </a:r>
          </a:p>
          <a:p>
            <a:pPr algn="l">
              <a:lnSpc>
                <a:spcPct val="75000"/>
              </a:lnSpc>
              <a:spcBef>
                <a:spcPct val="5000"/>
              </a:spcBef>
              <a:defRPr/>
            </a:pPr>
            <a:r>
              <a:rPr lang="en-US" sz="4000" b="0" dirty="0">
                <a:effectLst>
                  <a:outerShdw blurRad="38100" dist="38100" dir="2700000" algn="tl">
                    <a:srgbClr val="000000"/>
                  </a:outerShdw>
                </a:effectLst>
              </a:rPr>
              <a:t>                Holy seasons</a:t>
            </a:r>
          </a:p>
          <a:p>
            <a:pPr algn="l">
              <a:lnSpc>
                <a:spcPct val="75000"/>
              </a:lnSpc>
              <a:spcBef>
                <a:spcPct val="5000"/>
              </a:spcBef>
              <a:defRPr/>
            </a:pPr>
            <a:r>
              <a:rPr lang="en-US" sz="4000" b="0" dirty="0">
                <a:effectLst>
                  <a:outerShdw blurRad="38100" dist="38100" dir="2700000" algn="tl">
                    <a:srgbClr val="000000"/>
                  </a:outerShdw>
                </a:effectLst>
              </a:rPr>
              <a:t>                Dietary laws</a:t>
            </a:r>
          </a:p>
          <a:p>
            <a:pPr algn="l">
              <a:lnSpc>
                <a:spcPct val="75000"/>
              </a:lnSpc>
              <a:spcBef>
                <a:spcPct val="5000"/>
              </a:spcBef>
              <a:defRPr/>
            </a:pPr>
            <a:r>
              <a:rPr lang="en-US" sz="4000" b="0" dirty="0">
                <a:effectLst>
                  <a:outerShdw blurRad="38100" dist="38100" dir="2700000" algn="tl">
                    <a:srgbClr val="000000"/>
                  </a:outerShdw>
                </a:effectLst>
              </a:rPr>
              <a:t>                Priests</a:t>
            </a:r>
          </a:p>
          <a:p>
            <a:pPr algn="l">
              <a:lnSpc>
                <a:spcPct val="75000"/>
              </a:lnSpc>
              <a:spcBef>
                <a:spcPct val="5000"/>
              </a:spcBef>
              <a:defRPr/>
            </a:pPr>
            <a:r>
              <a:rPr lang="en-US" sz="4000" b="0" dirty="0">
                <a:effectLst>
                  <a:outerShdw blurRad="38100" dist="38100" dir="2700000" algn="tl">
                    <a:srgbClr val="000000"/>
                  </a:outerShdw>
                </a:effectLst>
              </a:rPr>
              <a:t>                High priest </a:t>
            </a:r>
          </a:p>
        </p:txBody>
      </p:sp>
      <p:sp>
        <p:nvSpPr>
          <p:cNvPr id="4" name="Rectangle 5">
            <a:extLst>
              <a:ext uri="{FF2B5EF4-FFF2-40B4-BE49-F238E27FC236}">
                <a16:creationId xmlns:a16="http://schemas.microsoft.com/office/drawing/2014/main" id="{1622F647-40F6-420B-8C24-61620467EB5F}"/>
              </a:ext>
            </a:extLst>
          </p:cNvPr>
          <p:cNvSpPr>
            <a:spLocks noChangeArrowheads="1"/>
          </p:cNvSpPr>
          <p:nvPr/>
        </p:nvSpPr>
        <p:spPr bwMode="auto">
          <a:xfrm>
            <a:off x="5410200" y="3657600"/>
            <a:ext cx="25908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Who cares?</a:t>
            </a:r>
          </a:p>
          <a:p>
            <a:pPr algn="l">
              <a:lnSpc>
                <a:spcPct val="75000"/>
              </a:lnSpc>
              <a:spcBef>
                <a:spcPct val="5000"/>
              </a:spcBef>
              <a:defRPr/>
            </a:pPr>
            <a:r>
              <a:rPr lang="en-US" sz="4000" b="0" dirty="0">
                <a:effectLst>
                  <a:outerShdw blurRad="38100" dist="38100" dir="2700000" algn="tl">
                    <a:srgbClr val="000000"/>
                  </a:outerShdw>
                </a:effectLst>
              </a:rPr>
              <a:t>What harm</a:t>
            </a: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     is there?</a:t>
            </a:r>
          </a:p>
        </p:txBody>
      </p:sp>
      <p:sp>
        <p:nvSpPr>
          <p:cNvPr id="7" name="Rectangle 4"/>
          <p:cNvSpPr>
            <a:spLocks noChangeArrowheads="1"/>
          </p:cNvSpPr>
          <p:nvPr/>
        </p:nvSpPr>
        <p:spPr bwMode="auto">
          <a:xfrm>
            <a:off x="5334000" y="2438400"/>
            <a:ext cx="3352800" cy="6858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8000"/>
              </a:lnSpc>
            </a:pPr>
            <a:r>
              <a:rPr lang="en-US" sz="5400" b="0" dirty="0">
                <a:latin typeface="Times New Roman" pitchFamily="18" charset="0"/>
              </a:rPr>
              <a:t>Unbiblical!</a:t>
            </a:r>
          </a:p>
        </p:txBody>
      </p:sp>
    </p:spTree>
  </p:cSld>
  <p:clrMapOvr>
    <a:masterClrMapping/>
  </p:clrMapOvr>
  <p:transition>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a:extLst>
              <a:ext uri="{FF2B5EF4-FFF2-40B4-BE49-F238E27FC236}">
                <a16:creationId xmlns:a16="http://schemas.microsoft.com/office/drawing/2014/main" id="{F20EEB39-0D0E-4C5A-BCCE-D286637CF4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8" name="Rectangle 5">
            <a:extLst>
              <a:ext uri="{FF2B5EF4-FFF2-40B4-BE49-F238E27FC236}">
                <a16:creationId xmlns:a16="http://schemas.microsoft.com/office/drawing/2014/main" id="{1622F647-40F6-420B-8C24-61620467EB5F}"/>
              </a:ext>
            </a:extLst>
          </p:cNvPr>
          <p:cNvSpPr>
            <a:spLocks noChangeArrowheads="1"/>
          </p:cNvSpPr>
          <p:nvPr/>
        </p:nvSpPr>
        <p:spPr bwMode="auto">
          <a:xfrm>
            <a:off x="304800" y="762000"/>
            <a:ext cx="8458200" cy="556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Just as Judaism had imbibed formalistic elements, before long the Christians also adopted formalism, often using the Old Testament as a rationale</a:t>
            </a:r>
          </a:p>
          <a:p>
            <a:pPr algn="l">
              <a:lnSpc>
                <a:spcPct val="75000"/>
              </a:lnSpc>
              <a:spcBef>
                <a:spcPct val="5000"/>
              </a:spcBef>
              <a:defRPr/>
            </a:pPr>
            <a:endParaRPr lang="en-US" sz="4000" b="0" dirty="0">
              <a:effectLst>
                <a:outerShdw blurRad="38100" dist="38100" dir="2700000" algn="tl">
                  <a:srgbClr val="000000"/>
                </a:outerShdw>
              </a:effectLst>
            </a:endParaRPr>
          </a:p>
          <a:p>
            <a:pPr algn="l">
              <a:lnSpc>
                <a:spcPct val="75000"/>
              </a:lnSpc>
              <a:spcBef>
                <a:spcPct val="5000"/>
              </a:spcBef>
              <a:defRPr/>
            </a:pPr>
            <a:r>
              <a:rPr lang="en-US" sz="4000" b="0" dirty="0">
                <a:effectLst>
                  <a:outerShdw blurRad="38100" dist="38100" dir="2700000" algn="tl">
                    <a:srgbClr val="000000"/>
                  </a:outerShdw>
                </a:effectLst>
              </a:rPr>
              <a:t>Example: Worship services</a:t>
            </a:r>
          </a:p>
          <a:p>
            <a:pPr algn="l">
              <a:lnSpc>
                <a:spcPct val="75000"/>
              </a:lnSpc>
              <a:spcBef>
                <a:spcPct val="5000"/>
              </a:spcBef>
              <a:defRPr/>
            </a:pPr>
            <a:r>
              <a:rPr lang="en-US" sz="4000" b="0" dirty="0">
                <a:effectLst>
                  <a:outerShdw blurRad="38100" dist="38100" dir="2700000" algn="tl">
                    <a:srgbClr val="000000"/>
                  </a:outerShdw>
                </a:effectLst>
              </a:rPr>
              <a:t>                Holy days</a:t>
            </a:r>
          </a:p>
          <a:p>
            <a:pPr algn="l">
              <a:lnSpc>
                <a:spcPct val="75000"/>
              </a:lnSpc>
              <a:spcBef>
                <a:spcPct val="5000"/>
              </a:spcBef>
              <a:defRPr/>
            </a:pPr>
            <a:r>
              <a:rPr lang="en-US" sz="4000" b="0" dirty="0">
                <a:effectLst>
                  <a:outerShdw blurRad="38100" dist="38100" dir="2700000" algn="tl">
                    <a:srgbClr val="000000"/>
                  </a:outerShdw>
                </a:effectLst>
              </a:rPr>
              <a:t>                Holy seasons</a:t>
            </a:r>
          </a:p>
          <a:p>
            <a:pPr algn="l">
              <a:lnSpc>
                <a:spcPct val="75000"/>
              </a:lnSpc>
              <a:spcBef>
                <a:spcPct val="5000"/>
              </a:spcBef>
              <a:defRPr/>
            </a:pPr>
            <a:r>
              <a:rPr lang="en-US" sz="4000" b="0" dirty="0">
                <a:effectLst>
                  <a:outerShdw blurRad="38100" dist="38100" dir="2700000" algn="tl">
                    <a:srgbClr val="000000"/>
                  </a:outerShdw>
                </a:effectLst>
              </a:rPr>
              <a:t>                Dietary laws</a:t>
            </a:r>
          </a:p>
          <a:p>
            <a:pPr algn="l">
              <a:lnSpc>
                <a:spcPct val="75000"/>
              </a:lnSpc>
              <a:spcBef>
                <a:spcPct val="5000"/>
              </a:spcBef>
              <a:defRPr/>
            </a:pPr>
            <a:r>
              <a:rPr lang="en-US" sz="4000" b="0" dirty="0">
                <a:effectLst>
                  <a:outerShdw blurRad="38100" dist="38100" dir="2700000" algn="tl">
                    <a:srgbClr val="000000"/>
                  </a:outerShdw>
                </a:effectLst>
              </a:rPr>
              <a:t>                Priests</a:t>
            </a:r>
          </a:p>
          <a:p>
            <a:pPr algn="l">
              <a:lnSpc>
                <a:spcPct val="75000"/>
              </a:lnSpc>
              <a:spcBef>
                <a:spcPct val="5000"/>
              </a:spcBef>
              <a:defRPr/>
            </a:pPr>
            <a:r>
              <a:rPr lang="en-US" sz="4000" b="0" dirty="0">
                <a:effectLst>
                  <a:outerShdw blurRad="38100" dist="38100" dir="2700000" algn="tl">
                    <a:srgbClr val="000000"/>
                  </a:outerShdw>
                </a:effectLst>
              </a:rPr>
              <a:t>                High priest </a:t>
            </a:r>
          </a:p>
        </p:txBody>
      </p:sp>
      <p:sp>
        <p:nvSpPr>
          <p:cNvPr id="4" name="Rectangle 5">
            <a:extLst>
              <a:ext uri="{FF2B5EF4-FFF2-40B4-BE49-F238E27FC236}">
                <a16:creationId xmlns:a16="http://schemas.microsoft.com/office/drawing/2014/main" id="{1622F647-40F6-420B-8C24-61620467EB5F}"/>
              </a:ext>
            </a:extLst>
          </p:cNvPr>
          <p:cNvSpPr>
            <a:spLocks noChangeArrowheads="1"/>
          </p:cNvSpPr>
          <p:nvPr/>
        </p:nvSpPr>
        <p:spPr bwMode="auto">
          <a:xfrm>
            <a:off x="5410200" y="3657600"/>
            <a:ext cx="25908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000" b="0" dirty="0">
                <a:effectLst>
                  <a:outerShdw blurRad="38100" dist="38100" dir="2700000" algn="tl">
                    <a:srgbClr val="000000"/>
                  </a:outerShdw>
                </a:effectLst>
              </a:rPr>
              <a:t>Who cares?</a:t>
            </a:r>
          </a:p>
          <a:p>
            <a:pPr algn="l">
              <a:lnSpc>
                <a:spcPct val="75000"/>
              </a:lnSpc>
              <a:spcBef>
                <a:spcPct val="5000"/>
              </a:spcBef>
              <a:defRPr/>
            </a:pPr>
            <a:r>
              <a:rPr lang="en-US" sz="4000" b="0" dirty="0">
                <a:effectLst>
                  <a:outerShdw blurRad="38100" dist="38100" dir="2700000" algn="tl">
                    <a:srgbClr val="000000"/>
                  </a:outerShdw>
                </a:effectLst>
              </a:rPr>
              <a:t>What harm</a:t>
            </a: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     is there?</a:t>
            </a:r>
          </a:p>
        </p:txBody>
      </p:sp>
      <p:sp>
        <p:nvSpPr>
          <p:cNvPr id="6" name="Rectangle 4"/>
          <p:cNvSpPr>
            <a:spLocks noChangeArrowheads="1"/>
          </p:cNvSpPr>
          <p:nvPr/>
        </p:nvSpPr>
        <p:spPr bwMode="auto">
          <a:xfrm>
            <a:off x="4876800" y="1981200"/>
            <a:ext cx="3733800" cy="12954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dirty="0">
                <a:latin typeface="Times New Roman" pitchFamily="18" charset="0"/>
              </a:rPr>
              <a:t>Negative Implications</a:t>
            </a: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Rectangle 2">
            <a:extLst>
              <a:ext uri="{FF2B5EF4-FFF2-40B4-BE49-F238E27FC236}">
                <a16:creationId xmlns:a16="http://schemas.microsoft.com/office/drawing/2014/main" id="{F5FD3413-34D2-4993-8541-A5D3613AFC6C}"/>
              </a:ext>
            </a:extLst>
          </p:cNvPr>
          <p:cNvSpPr>
            <a:spLocks noGrp="1" noChangeArrowheads="1"/>
          </p:cNvSpPr>
          <p:nvPr>
            <p:ph type="body" idx="1"/>
          </p:nvPr>
        </p:nvSpPr>
        <p:spPr/>
        <p:txBody>
          <a:bodyPr lIns="90488" tIns="44450" rIns="90488" bIns="44450"/>
          <a:lstStyle/>
          <a:p>
            <a:pPr>
              <a:buNone/>
              <a:defRPr/>
            </a:pPr>
            <a:r>
              <a:rPr lang="en-US" sz="4800" dirty="0"/>
              <a:t>14 </a:t>
            </a:r>
            <a:r>
              <a:rPr lang="en-US" sz="4800" u="sng" dirty="0"/>
              <a:t>God canceled your certificate of death consisting of decrees against us</a:t>
            </a:r>
            <a:r>
              <a:rPr lang="en-US" sz="4800" dirty="0"/>
              <a:t>. He took it and destroyed it by nailing it to Christ’s cross. </a:t>
            </a:r>
          </a:p>
        </p:txBody>
      </p:sp>
      <p:sp>
        <p:nvSpPr>
          <p:cNvPr id="583683" name="Rectangle 3">
            <a:extLst>
              <a:ext uri="{FF2B5EF4-FFF2-40B4-BE49-F238E27FC236}">
                <a16:creationId xmlns:a16="http://schemas.microsoft.com/office/drawing/2014/main" id="{85539E3A-63B4-432F-BB32-2FBF75D30CB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7172" name="Oval 5">
            <a:extLst>
              <a:ext uri="{FF2B5EF4-FFF2-40B4-BE49-F238E27FC236}">
                <a16:creationId xmlns:a16="http://schemas.microsoft.com/office/drawing/2014/main" id="{9AAE5460-6D91-46A3-A06A-516DC37C0EC3}"/>
              </a:ext>
            </a:extLst>
          </p:cNvPr>
          <p:cNvSpPr>
            <a:spLocks noChangeArrowheads="1"/>
          </p:cNvSpPr>
          <p:nvPr/>
        </p:nvSpPr>
        <p:spPr bwMode="auto">
          <a:xfrm>
            <a:off x="1828800" y="1447800"/>
            <a:ext cx="2743200" cy="685800"/>
          </a:xfrm>
          <a:prstGeom prst="ellipse">
            <a:avLst/>
          </a:prstGeom>
          <a:noFill/>
          <a:ln w="571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600" b="1">
                <a:solidFill>
                  <a:schemeClr val="tx1"/>
                </a:solidFill>
                <a:latin typeface="Times New Roman" panose="02020603050405020304" pitchFamily="18" charset="0"/>
              </a:defRPr>
            </a:lvl1pPr>
            <a:lvl2pPr marL="742950" indent="-285750">
              <a:defRPr sz="1600" b="1">
                <a:solidFill>
                  <a:schemeClr val="tx1"/>
                </a:solidFill>
                <a:latin typeface="Times New Roman" panose="02020603050405020304" pitchFamily="18" charset="0"/>
              </a:defRPr>
            </a:lvl2pPr>
            <a:lvl3pPr marL="1143000" indent="-228600">
              <a:defRPr sz="1600" b="1">
                <a:solidFill>
                  <a:schemeClr val="tx1"/>
                </a:solidFill>
                <a:latin typeface="Times New Roman" panose="02020603050405020304" pitchFamily="18" charset="0"/>
              </a:defRPr>
            </a:lvl3pPr>
            <a:lvl4pPr marL="1600200" indent="-228600">
              <a:defRPr sz="1600" b="1">
                <a:solidFill>
                  <a:schemeClr val="tx1"/>
                </a:solidFill>
                <a:latin typeface="Times New Roman" panose="02020603050405020304" pitchFamily="18" charset="0"/>
              </a:defRPr>
            </a:lvl4pPr>
            <a:lvl5pPr marL="2057400" indent="-228600">
              <a:defRPr sz="1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1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1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1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1600" b="1">
                <a:solidFill>
                  <a:schemeClr val="tx1"/>
                </a:solidFill>
                <a:latin typeface="Times New Roman" panose="02020603050405020304" pitchFamily="18" charset="0"/>
              </a:defRPr>
            </a:lvl9pPr>
          </a:lstStyle>
          <a:p>
            <a:endParaRPr lang="en-US" altLang="en-US"/>
          </a:p>
        </p:txBody>
      </p:sp>
    </p:spTree>
  </p:cSld>
  <p:clrMapOvr>
    <a:masterClrMapping/>
  </p:clrMapOvr>
  <p:transition>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250" name="Rectangle 2">
            <a:extLst>
              <a:ext uri="{FF2B5EF4-FFF2-40B4-BE49-F238E27FC236}">
                <a16:creationId xmlns:a16="http://schemas.microsoft.com/office/drawing/2014/main" id="{00F10E3A-6DB1-4367-9186-EFFF149BD179}"/>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16 So don’t let anyone condemn you for </a:t>
            </a:r>
            <a:r>
              <a:rPr lang="en-US" sz="4800" u="sng"/>
              <a:t>what you eat or drink</a:t>
            </a:r>
            <a:r>
              <a:rPr lang="en-US" sz="4800"/>
              <a:t>, or for not celebrating certain holy days or new-moon ceremonies or Sabbaths. </a:t>
            </a:r>
          </a:p>
        </p:txBody>
      </p:sp>
      <p:sp>
        <p:nvSpPr>
          <p:cNvPr id="565251" name="Rectangle 3">
            <a:extLst>
              <a:ext uri="{FF2B5EF4-FFF2-40B4-BE49-F238E27FC236}">
                <a16:creationId xmlns:a16="http://schemas.microsoft.com/office/drawing/2014/main" id="{3D45E5AF-768B-4DC4-AEE8-43451A94E251}"/>
              </a:ext>
            </a:extLst>
          </p:cNvPr>
          <p:cNvSpPr>
            <a:spLocks noGrp="1" noChangeArrowheads="1"/>
          </p:cNvSpPr>
          <p:nvPr>
            <p:ph type="title"/>
          </p:nvPr>
        </p:nvSpPr>
        <p:spPr/>
        <p:txBody>
          <a:bodyPr lIns="90488" tIns="44450" rIns="90488" bIns="44450"/>
          <a:lstStyle/>
          <a:p>
            <a:pPr>
              <a:defRPr/>
            </a:pPr>
            <a:r>
              <a:rPr lang="en-US" sz="8800"/>
              <a:t>Colossians 2</a:t>
            </a:r>
          </a:p>
        </p:txBody>
      </p:sp>
    </p:spTree>
  </p:cSld>
  <p:clrMapOvr>
    <a:masterClrMapping/>
  </p:clrMapOvr>
  <p:transition>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Rectangle 2">
            <a:extLst>
              <a:ext uri="{FF2B5EF4-FFF2-40B4-BE49-F238E27FC236}">
                <a16:creationId xmlns:a16="http://schemas.microsoft.com/office/drawing/2014/main" id="{88F78FFA-D3BE-4A6B-A1D4-8B35520812C1}"/>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16 So don’t let anyone condemn you for </a:t>
            </a:r>
            <a:r>
              <a:rPr lang="en-US" sz="4800" u="sng"/>
              <a:t>what you eat or drink</a:t>
            </a:r>
            <a:r>
              <a:rPr lang="en-US" sz="4800"/>
              <a:t>, or for not celebrating certain holy days or new-moon ceremonies or Sabbaths. </a:t>
            </a:r>
          </a:p>
        </p:txBody>
      </p:sp>
      <p:sp>
        <p:nvSpPr>
          <p:cNvPr id="605187" name="Rectangle 3">
            <a:extLst>
              <a:ext uri="{FF2B5EF4-FFF2-40B4-BE49-F238E27FC236}">
                <a16:creationId xmlns:a16="http://schemas.microsoft.com/office/drawing/2014/main" id="{A8144575-F08D-4E0B-B5A2-E535B39709ED}"/>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05188" name="Rectangle 4">
            <a:extLst>
              <a:ext uri="{FF2B5EF4-FFF2-40B4-BE49-F238E27FC236}">
                <a16:creationId xmlns:a16="http://schemas.microsoft.com/office/drawing/2014/main" id="{33FAB00C-0257-4B76-A50D-786227FFED12}"/>
              </a:ext>
            </a:extLst>
          </p:cNvPr>
          <p:cNvSpPr>
            <a:spLocks noChangeArrowheads="1"/>
          </p:cNvSpPr>
          <p:nvPr/>
        </p:nvSpPr>
        <p:spPr bwMode="auto">
          <a:xfrm>
            <a:off x="3200400" y="4038600"/>
            <a:ext cx="36576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6000" b="0">
                <a:effectLst>
                  <a:outerShdw blurRad="38100" dist="38100" dir="2700000" algn="tl">
                    <a:srgbClr val="000000"/>
                  </a:outerShdw>
                </a:effectLst>
              </a:rPr>
              <a:t>Dietary regulations</a:t>
            </a:r>
          </a:p>
        </p:txBody>
      </p:sp>
    </p:spTree>
  </p:cSld>
  <p:clrMapOvr>
    <a:masterClrMapping/>
  </p:clrMapOvr>
  <p:transition>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Rectangle 2">
            <a:extLst>
              <a:ext uri="{FF2B5EF4-FFF2-40B4-BE49-F238E27FC236}">
                <a16:creationId xmlns:a16="http://schemas.microsoft.com/office/drawing/2014/main" id="{88F78FFA-D3BE-4A6B-A1D4-8B35520812C1}"/>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16 So don’t let anyone condemn you for </a:t>
            </a:r>
            <a:r>
              <a:rPr lang="en-US" sz="4800" u="sng"/>
              <a:t>what you eat or drink</a:t>
            </a:r>
            <a:r>
              <a:rPr lang="en-US" sz="4800"/>
              <a:t>, or for not celebrating certain holy days or new-moon ceremonies or Sabbaths. </a:t>
            </a:r>
          </a:p>
        </p:txBody>
      </p:sp>
      <p:sp>
        <p:nvSpPr>
          <p:cNvPr id="605187" name="Rectangle 3">
            <a:extLst>
              <a:ext uri="{FF2B5EF4-FFF2-40B4-BE49-F238E27FC236}">
                <a16:creationId xmlns:a16="http://schemas.microsoft.com/office/drawing/2014/main" id="{A8144575-F08D-4E0B-B5A2-E535B39709ED}"/>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05188" name="Rectangle 4">
            <a:extLst>
              <a:ext uri="{FF2B5EF4-FFF2-40B4-BE49-F238E27FC236}">
                <a16:creationId xmlns:a16="http://schemas.microsoft.com/office/drawing/2014/main" id="{33FAB00C-0257-4B76-A50D-786227FFED12}"/>
              </a:ext>
            </a:extLst>
          </p:cNvPr>
          <p:cNvSpPr>
            <a:spLocks noChangeArrowheads="1"/>
          </p:cNvSpPr>
          <p:nvPr/>
        </p:nvSpPr>
        <p:spPr bwMode="auto">
          <a:xfrm>
            <a:off x="3200400" y="4038600"/>
            <a:ext cx="36576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6000" b="0">
                <a:effectLst>
                  <a:outerShdw blurRad="38100" dist="38100" dir="2700000" algn="tl">
                    <a:srgbClr val="000000"/>
                  </a:outerShdw>
                </a:effectLst>
              </a:rPr>
              <a:t>Dietary regulations</a:t>
            </a:r>
          </a:p>
        </p:txBody>
      </p:sp>
      <p:sp>
        <p:nvSpPr>
          <p:cNvPr id="5" name="Rectangle 4">
            <a:extLst>
              <a:ext uri="{FF2B5EF4-FFF2-40B4-BE49-F238E27FC236}">
                <a16:creationId xmlns:a16="http://schemas.microsoft.com/office/drawing/2014/main" id="{33FAB00C-0257-4B76-A50D-786227FFED12}"/>
              </a:ext>
            </a:extLst>
          </p:cNvPr>
          <p:cNvSpPr>
            <a:spLocks noChangeArrowheads="1"/>
          </p:cNvSpPr>
          <p:nvPr/>
        </p:nvSpPr>
        <p:spPr bwMode="auto">
          <a:xfrm>
            <a:off x="5334000" y="5638800"/>
            <a:ext cx="2057400" cy="838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6000" b="0" dirty="0">
                <a:effectLst>
                  <a:outerShdw blurRad="38100" dist="38100" dir="2700000" algn="tl">
                    <a:srgbClr val="000000"/>
                  </a:outerShdw>
                </a:effectLst>
              </a:rPr>
              <a:t>Why?</a:t>
            </a:r>
          </a:p>
        </p:txBody>
      </p:sp>
    </p:spTree>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298" name="Rectangle 2">
            <a:extLst>
              <a:ext uri="{FF2B5EF4-FFF2-40B4-BE49-F238E27FC236}">
                <a16:creationId xmlns:a16="http://schemas.microsoft.com/office/drawing/2014/main" id="{9E379446-7384-42B4-B549-3346CC4FF675}"/>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16 So don’t let anyone condemn you for what you eat or drink, or for not celebrating certain </a:t>
            </a:r>
            <a:r>
              <a:rPr lang="en-US" sz="4800" u="sng"/>
              <a:t>holy days or new-moon ceremonies or Sabbaths</a:t>
            </a:r>
            <a:r>
              <a:rPr lang="en-US" sz="4800"/>
              <a:t>. </a:t>
            </a:r>
          </a:p>
        </p:txBody>
      </p:sp>
      <p:sp>
        <p:nvSpPr>
          <p:cNvPr id="567299" name="Rectangle 3">
            <a:extLst>
              <a:ext uri="{FF2B5EF4-FFF2-40B4-BE49-F238E27FC236}">
                <a16:creationId xmlns:a16="http://schemas.microsoft.com/office/drawing/2014/main" id="{502B9A59-F60A-4E49-82FE-5FAF830A1613}"/>
              </a:ext>
            </a:extLst>
          </p:cNvPr>
          <p:cNvSpPr>
            <a:spLocks noGrp="1" noChangeArrowheads="1"/>
          </p:cNvSpPr>
          <p:nvPr>
            <p:ph type="title"/>
          </p:nvPr>
        </p:nvSpPr>
        <p:spPr/>
        <p:txBody>
          <a:bodyPr lIns="90488" tIns="44450" rIns="90488" bIns="44450"/>
          <a:lstStyle/>
          <a:p>
            <a:pPr>
              <a:defRPr/>
            </a:pPr>
            <a:r>
              <a:rPr lang="en-US" sz="8800"/>
              <a:t>Colossians 2</a:t>
            </a:r>
          </a:p>
        </p:txBody>
      </p:sp>
    </p:spTree>
  </p:cSld>
  <p:clrMapOvr>
    <a:masterClrMapping/>
  </p:clrMapOvr>
  <p:transition>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a:extLst>
              <a:ext uri="{FF2B5EF4-FFF2-40B4-BE49-F238E27FC236}">
                <a16:creationId xmlns:a16="http://schemas.microsoft.com/office/drawing/2014/main" id="{5368E997-C7BC-43F6-9C6E-06997E8F7633}"/>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16 So don’t let anyone condemn you for what you eat or drink, or for not celebrating certain </a:t>
            </a:r>
            <a:r>
              <a:rPr lang="en-US" sz="4800" u="sng"/>
              <a:t>holy days or new-moon ceremonies or Sabbaths</a:t>
            </a:r>
            <a:r>
              <a:rPr lang="en-US" sz="4800"/>
              <a:t>. </a:t>
            </a:r>
          </a:p>
        </p:txBody>
      </p:sp>
      <p:sp>
        <p:nvSpPr>
          <p:cNvPr id="602115" name="Rectangle 3">
            <a:extLst>
              <a:ext uri="{FF2B5EF4-FFF2-40B4-BE49-F238E27FC236}">
                <a16:creationId xmlns:a16="http://schemas.microsoft.com/office/drawing/2014/main" id="{C46867A8-E6A0-4EAC-B2CF-505BE2399229}"/>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02116" name="Rectangle 4">
            <a:extLst>
              <a:ext uri="{FF2B5EF4-FFF2-40B4-BE49-F238E27FC236}">
                <a16:creationId xmlns:a16="http://schemas.microsoft.com/office/drawing/2014/main" id="{9129CA6E-D616-412D-8555-6199E5E743B6}"/>
              </a:ext>
            </a:extLst>
          </p:cNvPr>
          <p:cNvSpPr>
            <a:spLocks noChangeArrowheads="1"/>
          </p:cNvSpPr>
          <p:nvPr/>
        </p:nvSpPr>
        <p:spPr bwMode="auto">
          <a:xfrm>
            <a:off x="3352800" y="4495800"/>
            <a:ext cx="4114800" cy="1524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6000" b="0" dirty="0">
                <a:effectLst>
                  <a:outerShdw blurRad="38100" dist="38100" dir="2700000" algn="tl">
                    <a:srgbClr val="000000"/>
                  </a:outerShdw>
                </a:effectLst>
              </a:rPr>
              <a:t>Sacred times</a:t>
            </a:r>
          </a:p>
        </p:txBody>
      </p:sp>
    </p:spTree>
  </p:cSld>
  <p:clrMapOvr>
    <a:masterClrMapping/>
  </p:clrMapOvr>
  <p:transition>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a:extLst>
              <a:ext uri="{FF2B5EF4-FFF2-40B4-BE49-F238E27FC236}">
                <a16:creationId xmlns:a16="http://schemas.microsoft.com/office/drawing/2014/main" id="{5368E997-C7BC-43F6-9C6E-06997E8F7633}"/>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16 So don’t let anyone condemn you for what you eat or drink, or for not celebrating certain </a:t>
            </a:r>
            <a:r>
              <a:rPr lang="en-US" sz="4800" u="sng"/>
              <a:t>holy days or new-moon ceremonies or Sabbaths</a:t>
            </a:r>
            <a:r>
              <a:rPr lang="en-US" sz="4800"/>
              <a:t>. </a:t>
            </a:r>
          </a:p>
        </p:txBody>
      </p:sp>
      <p:sp>
        <p:nvSpPr>
          <p:cNvPr id="602115" name="Rectangle 3">
            <a:extLst>
              <a:ext uri="{FF2B5EF4-FFF2-40B4-BE49-F238E27FC236}">
                <a16:creationId xmlns:a16="http://schemas.microsoft.com/office/drawing/2014/main" id="{C46867A8-E6A0-4EAC-B2CF-505BE2399229}"/>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02116" name="Rectangle 4">
            <a:extLst>
              <a:ext uri="{FF2B5EF4-FFF2-40B4-BE49-F238E27FC236}">
                <a16:creationId xmlns:a16="http://schemas.microsoft.com/office/drawing/2014/main" id="{9129CA6E-D616-412D-8555-6199E5E743B6}"/>
              </a:ext>
            </a:extLst>
          </p:cNvPr>
          <p:cNvSpPr>
            <a:spLocks noChangeArrowheads="1"/>
          </p:cNvSpPr>
          <p:nvPr/>
        </p:nvSpPr>
        <p:spPr bwMode="auto">
          <a:xfrm>
            <a:off x="3352800" y="4495800"/>
            <a:ext cx="4114800" cy="1524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6000" b="0">
                <a:effectLst>
                  <a:outerShdw blurRad="38100" dist="38100" dir="2700000" algn="tl">
                    <a:srgbClr val="000000"/>
                  </a:outerShdw>
                </a:effectLst>
              </a:rPr>
              <a:t>Sacred times</a:t>
            </a:r>
          </a:p>
          <a:p>
            <a:pPr algn="l">
              <a:lnSpc>
                <a:spcPct val="75000"/>
              </a:lnSpc>
              <a:spcBef>
                <a:spcPct val="5000"/>
              </a:spcBef>
              <a:defRPr/>
            </a:pPr>
            <a:r>
              <a:rPr lang="en-US" sz="6000" b="0">
                <a:effectLst>
                  <a:outerShdw blurRad="38100" dist="38100" dir="2700000" algn="tl">
                    <a:srgbClr val="000000"/>
                  </a:outerShdw>
                </a:effectLst>
              </a:rPr>
              <a:t>Why?</a:t>
            </a:r>
          </a:p>
        </p:txBody>
      </p:sp>
    </p:spTree>
  </p:cSld>
  <p:clrMapOvr>
    <a:masterClrMapping/>
  </p:clrMapOvr>
  <p:transition>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1026" name="Rectangle 2">
            <a:extLst>
              <a:ext uri="{FF2B5EF4-FFF2-40B4-BE49-F238E27FC236}">
                <a16:creationId xmlns:a16="http://schemas.microsoft.com/office/drawing/2014/main" id="{A524797A-8BC6-4526-981D-4D27DC9494C6}"/>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16 So don’t let anyone condemn you for what you eat or drink, or for not celebrating certain </a:t>
            </a:r>
            <a:r>
              <a:rPr lang="en-US" sz="4800" u="sng"/>
              <a:t>holy days or new-moon ceremonies or Sabbaths</a:t>
            </a:r>
            <a:r>
              <a:rPr lang="en-US" sz="4800"/>
              <a:t>. </a:t>
            </a:r>
          </a:p>
        </p:txBody>
      </p:sp>
      <p:sp>
        <p:nvSpPr>
          <p:cNvPr id="641027" name="Rectangle 3">
            <a:extLst>
              <a:ext uri="{FF2B5EF4-FFF2-40B4-BE49-F238E27FC236}">
                <a16:creationId xmlns:a16="http://schemas.microsoft.com/office/drawing/2014/main" id="{32BE06D9-3F31-4ABB-8665-615F2D19E9CB}"/>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 name="Rectangle 4">
            <a:extLst>
              <a:ext uri="{FF2B5EF4-FFF2-40B4-BE49-F238E27FC236}">
                <a16:creationId xmlns:a16="http://schemas.microsoft.com/office/drawing/2014/main" id="{9129CA6E-D616-412D-8555-6199E5E743B6}"/>
              </a:ext>
            </a:extLst>
          </p:cNvPr>
          <p:cNvSpPr>
            <a:spLocks noChangeArrowheads="1"/>
          </p:cNvSpPr>
          <p:nvPr/>
        </p:nvSpPr>
        <p:spPr bwMode="auto">
          <a:xfrm>
            <a:off x="3352800" y="4495800"/>
            <a:ext cx="4114800" cy="1524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6000" b="0">
                <a:effectLst>
                  <a:outerShdw blurRad="38100" dist="38100" dir="2700000" algn="tl">
                    <a:srgbClr val="000000"/>
                  </a:outerShdw>
                </a:effectLst>
              </a:rPr>
              <a:t>Sacred times</a:t>
            </a:r>
          </a:p>
          <a:p>
            <a:pPr algn="l">
              <a:lnSpc>
                <a:spcPct val="75000"/>
              </a:lnSpc>
              <a:spcBef>
                <a:spcPct val="5000"/>
              </a:spcBef>
              <a:defRPr/>
            </a:pPr>
            <a:r>
              <a:rPr lang="en-US" sz="6000" b="0">
                <a:effectLst>
                  <a:outerShdw blurRad="38100" dist="38100" dir="2700000" algn="tl">
                    <a:srgbClr val="000000"/>
                  </a:outerShdw>
                </a:effectLst>
              </a:rPr>
              <a:t>Why?</a:t>
            </a:r>
          </a:p>
        </p:txBody>
      </p:sp>
      <p:sp>
        <p:nvSpPr>
          <p:cNvPr id="641029" name="Rectangle 5">
            <a:extLst>
              <a:ext uri="{FF2B5EF4-FFF2-40B4-BE49-F238E27FC236}">
                <a16:creationId xmlns:a16="http://schemas.microsoft.com/office/drawing/2014/main" id="{683F8E4F-4A01-4859-B101-03584DEC9866}"/>
              </a:ext>
            </a:extLst>
          </p:cNvPr>
          <p:cNvSpPr>
            <a:spLocks noChangeArrowheads="1"/>
          </p:cNvSpPr>
          <p:nvPr/>
        </p:nvSpPr>
        <p:spPr bwMode="auto">
          <a:xfrm>
            <a:off x="762000" y="5867400"/>
            <a:ext cx="4953000" cy="838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6600" b="0">
                <a:effectLst>
                  <a:outerShdw blurRad="38100" dist="38100" dir="2700000" algn="tl">
                    <a:srgbClr val="000000"/>
                  </a:outerShdw>
                </a:effectLst>
              </a:rPr>
              <a:t>Implications</a:t>
            </a:r>
          </a:p>
        </p:txBody>
      </p:sp>
    </p:spTree>
  </p:cSld>
  <p:clrMapOvr>
    <a:masterClrMapping/>
  </p:clrMapOvr>
  <p:transition>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2" name="Rectangle 2">
            <a:extLst>
              <a:ext uri="{FF2B5EF4-FFF2-40B4-BE49-F238E27FC236}">
                <a16:creationId xmlns:a16="http://schemas.microsoft.com/office/drawing/2014/main" id="{0371BDD9-FE64-44B1-9197-E2FC9086CC65}"/>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16 So don’t let anyone condemn you for what you eat or drink, or for not celebrating certain </a:t>
            </a:r>
            <a:r>
              <a:rPr lang="en-US" sz="4800" u="sng"/>
              <a:t>holy days or new-moon ceremonies or Sabbaths</a:t>
            </a:r>
            <a:r>
              <a:rPr lang="en-US" sz="4800"/>
              <a:t>. </a:t>
            </a:r>
          </a:p>
        </p:txBody>
      </p:sp>
      <p:sp>
        <p:nvSpPr>
          <p:cNvPr id="568323" name="Rectangle 3">
            <a:extLst>
              <a:ext uri="{FF2B5EF4-FFF2-40B4-BE49-F238E27FC236}">
                <a16:creationId xmlns:a16="http://schemas.microsoft.com/office/drawing/2014/main" id="{CFDEACD8-EFAC-45AA-8260-8C8C88FC8B67}"/>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568324" name="Rectangle 4">
            <a:extLst>
              <a:ext uri="{FF2B5EF4-FFF2-40B4-BE49-F238E27FC236}">
                <a16:creationId xmlns:a16="http://schemas.microsoft.com/office/drawing/2014/main" id="{BE5CD7B5-7EEC-4B56-8F19-4B6BA83668F6}"/>
              </a:ext>
            </a:extLst>
          </p:cNvPr>
          <p:cNvSpPr>
            <a:spLocks noChangeArrowheads="1"/>
          </p:cNvSpPr>
          <p:nvPr/>
        </p:nvSpPr>
        <p:spPr bwMode="auto">
          <a:xfrm>
            <a:off x="3200400" y="4038600"/>
            <a:ext cx="41148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6000" b="0">
                <a:effectLst>
                  <a:outerShdw blurRad="38100" dist="38100" dir="2700000" algn="tl">
                    <a:srgbClr val="000000"/>
                  </a:outerShdw>
                </a:effectLst>
              </a:rPr>
              <a:t>Also sacred space…</a:t>
            </a:r>
          </a:p>
        </p:txBody>
      </p:sp>
    </p:spTree>
  </p:cSld>
  <p:clrMapOvr>
    <a:masterClrMapping/>
  </p:clrMapOvr>
  <p:transition>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0" name="Rectangle 2">
            <a:extLst>
              <a:ext uri="{FF2B5EF4-FFF2-40B4-BE49-F238E27FC236}">
                <a16:creationId xmlns:a16="http://schemas.microsoft.com/office/drawing/2014/main" id="{4C6B3902-3505-4DFA-A525-BA1365F0D1B2}"/>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23 Such regulations indeed have an appearance of wisdom, with their self-imposed worship, their false humility and their harsh treatment of the body, but they </a:t>
            </a:r>
            <a:r>
              <a:rPr lang="en-US" sz="4800" u="sng"/>
              <a:t>lack any value in restraining sensual indulgence</a:t>
            </a:r>
            <a:r>
              <a:rPr lang="en-US" sz="4800"/>
              <a:t>.</a:t>
            </a:r>
          </a:p>
        </p:txBody>
      </p:sp>
      <p:sp>
        <p:nvSpPr>
          <p:cNvPr id="636931" name="Rectangle 3">
            <a:extLst>
              <a:ext uri="{FF2B5EF4-FFF2-40B4-BE49-F238E27FC236}">
                <a16:creationId xmlns:a16="http://schemas.microsoft.com/office/drawing/2014/main" id="{41EAAEF2-E6B6-4827-98E9-9A21819FA42A}"/>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5" name="Rectangle 4">
            <a:extLst>
              <a:ext uri="{FF2B5EF4-FFF2-40B4-BE49-F238E27FC236}">
                <a16:creationId xmlns:a16="http://schemas.microsoft.com/office/drawing/2014/main" id="{3F0569FE-E380-4017-8CA0-DA707D0F5F02}"/>
              </a:ext>
            </a:extLst>
          </p:cNvPr>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8000"/>
              </a:lnSpc>
              <a:spcBef>
                <a:spcPct val="5000"/>
              </a:spcBef>
              <a:defRPr/>
            </a:pPr>
            <a:endParaRPr lang="en-US" sz="4000" b="0" dirty="0">
              <a:effectLst>
                <a:outerShdw blurRad="38100" dist="38100" dir="2700000" algn="tl">
                  <a:srgbClr val="000000"/>
                </a:outerShdw>
              </a:effectLst>
            </a:endParaRPr>
          </a:p>
          <a:p>
            <a:pPr algn="l">
              <a:lnSpc>
                <a:spcPct val="78000"/>
              </a:lnSpc>
              <a:spcBef>
                <a:spcPct val="5000"/>
              </a:spcBef>
              <a:defRPr/>
            </a:pPr>
            <a:endParaRPr lang="en-US" sz="4000" b="0" dirty="0">
              <a:effectLst>
                <a:outerShdw blurRad="38100" dist="38100" dir="2700000" algn="tl">
                  <a:srgbClr val="000000"/>
                </a:outerShdw>
              </a:effectLst>
            </a:endParaRPr>
          </a:p>
          <a:p>
            <a:pPr algn="l">
              <a:lnSpc>
                <a:spcPct val="78000"/>
              </a:lnSpc>
              <a:spcBef>
                <a:spcPct val="5000"/>
              </a:spcBef>
              <a:defRPr/>
            </a:pPr>
            <a:endParaRPr lang="en-US" sz="4000" b="0" dirty="0">
              <a:effectLst>
                <a:outerShdw blurRad="38100" dist="38100" dir="2700000" algn="tl">
                  <a:srgbClr val="000000"/>
                </a:outerShdw>
              </a:effectLst>
            </a:endParaRPr>
          </a:p>
          <a:p>
            <a:pPr algn="l">
              <a:lnSpc>
                <a:spcPct val="78000"/>
              </a:lnSpc>
              <a:spcBef>
                <a:spcPct val="5000"/>
              </a:spcBef>
              <a:defRPr/>
            </a:pPr>
            <a:endParaRPr lang="en-US" sz="4000" b="0" dirty="0">
              <a:effectLst>
                <a:outerShdw blurRad="38100" dist="38100" dir="2700000" algn="tl">
                  <a:srgbClr val="000000"/>
                </a:outerShdw>
              </a:effectLst>
            </a:endParaRPr>
          </a:p>
          <a:p>
            <a:pPr algn="l">
              <a:lnSpc>
                <a:spcPct val="78000"/>
              </a:lnSpc>
              <a:spcBef>
                <a:spcPct val="5000"/>
              </a:spcBef>
              <a:defRPr/>
            </a:pPr>
            <a:r>
              <a:rPr lang="en-US" sz="6600" b="0" dirty="0">
                <a:effectLst>
                  <a:outerShdw blurRad="38100" dist="38100" dir="2700000" algn="tl">
                    <a:srgbClr val="000000"/>
                  </a:outerShdw>
                </a:effectLst>
              </a:rPr>
              <a:t>Jesus and “the woman at the well”</a:t>
            </a:r>
          </a:p>
        </p:txBody>
      </p:sp>
    </p:spTree>
  </p:cSld>
  <p:clrMapOvr>
    <a:masterClrMapping/>
  </p:clrMapOvr>
  <p:transition spd="slow">
    <p:zoom/>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0" name="Rectangle 2">
            <a:extLst>
              <a:ext uri="{FF2B5EF4-FFF2-40B4-BE49-F238E27FC236}">
                <a16:creationId xmlns:a16="http://schemas.microsoft.com/office/drawing/2014/main" id="{4C6B3902-3505-4DFA-A525-BA1365F0D1B2}"/>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23 Such regulations indeed have an appearance of wisdom, with their self-imposed worship, their false humility and their harsh treatment of the body, but they </a:t>
            </a:r>
            <a:r>
              <a:rPr lang="en-US" sz="4800" u="sng"/>
              <a:t>lack any value in restraining sensual indulgence</a:t>
            </a:r>
            <a:r>
              <a:rPr lang="en-US" sz="4800"/>
              <a:t>.</a:t>
            </a:r>
          </a:p>
        </p:txBody>
      </p:sp>
      <p:sp>
        <p:nvSpPr>
          <p:cNvPr id="636931" name="Rectangle 3">
            <a:extLst>
              <a:ext uri="{FF2B5EF4-FFF2-40B4-BE49-F238E27FC236}">
                <a16:creationId xmlns:a16="http://schemas.microsoft.com/office/drawing/2014/main" id="{41EAAEF2-E6B6-4827-98E9-9A21819FA42A}"/>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5" name="Rectangle 4">
            <a:extLst>
              <a:ext uri="{FF2B5EF4-FFF2-40B4-BE49-F238E27FC236}">
                <a16:creationId xmlns:a16="http://schemas.microsoft.com/office/drawing/2014/main" id="{3F0569FE-E380-4017-8CA0-DA707D0F5F02}"/>
              </a:ext>
            </a:extLst>
          </p:cNvPr>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8000"/>
              </a:lnSpc>
              <a:spcBef>
                <a:spcPct val="5000"/>
              </a:spcBef>
              <a:defRPr/>
            </a:pPr>
            <a:r>
              <a:rPr lang="en-US" sz="4000" b="0" dirty="0">
                <a:effectLst>
                  <a:outerShdw blurRad="38100" dist="38100" dir="2700000" algn="tl">
                    <a:srgbClr val="000000"/>
                  </a:outerShdw>
                </a:effectLst>
              </a:rPr>
              <a:t>20 [Her] “Our fathers worshiped in this mountain, and you people say that in Jerusalem is the place where men ought to worship.” </a:t>
            </a:r>
          </a:p>
          <a:p>
            <a:pPr algn="l">
              <a:lnSpc>
                <a:spcPct val="75000"/>
              </a:lnSpc>
              <a:spcBef>
                <a:spcPct val="5000"/>
              </a:spcBef>
              <a:defRPr/>
            </a:pPr>
            <a:r>
              <a:rPr lang="en-US" sz="4000" b="0" dirty="0">
                <a:effectLst>
                  <a:outerShdw blurRad="38100" dist="38100" dir="2700000" algn="tl">
                    <a:srgbClr val="000000"/>
                  </a:outerShdw>
                </a:effectLst>
              </a:rPr>
              <a:t>21 Jesus said to her, “Woman, believe me, an hour is coming when neither in this mountain nor in Jerusalem will you worship the Father. </a:t>
            </a:r>
          </a:p>
          <a:p>
            <a:pPr algn="l">
              <a:lnSpc>
                <a:spcPct val="75000"/>
              </a:lnSpc>
              <a:spcBef>
                <a:spcPct val="5000"/>
              </a:spcBef>
              <a:defRPr/>
            </a:pPr>
            <a:r>
              <a:rPr lang="en-US" sz="4000" b="0" dirty="0">
                <a:effectLst>
                  <a:outerShdw blurRad="38100" dist="38100" dir="2700000" algn="tl">
                    <a:srgbClr val="000000"/>
                  </a:outerShdw>
                </a:effectLst>
              </a:rPr>
              <a:t>23 “But an hour is coming, and now is, when the true worshipers will worship the Father in spirit and truth; for such people the Father seeks to be His worshipers. </a:t>
            </a:r>
          </a:p>
          <a:p>
            <a:pPr algn="l">
              <a:lnSpc>
                <a:spcPct val="75000"/>
              </a:lnSpc>
              <a:spcBef>
                <a:spcPct val="5000"/>
              </a:spcBef>
              <a:defRPr/>
            </a:pPr>
            <a:r>
              <a:rPr lang="en-US" sz="4000" b="0" dirty="0">
                <a:effectLst>
                  <a:outerShdw blurRad="38100" dist="38100" dir="2700000" algn="tl">
                    <a:srgbClr val="000000"/>
                  </a:outerShdw>
                </a:effectLst>
              </a:rPr>
              <a:t>24 God is spirit, and those who worship Him must worship in spirit and truth.”</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left)">
                                      <p:cBhvr>
                                        <p:cTn id="1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a:extLst>
              <a:ext uri="{FF2B5EF4-FFF2-40B4-BE49-F238E27FC236}">
                <a16:creationId xmlns:a16="http://schemas.microsoft.com/office/drawing/2014/main" id="{FE839A4B-EF41-48C4-8EAB-0C5EFDE3B48E}"/>
              </a:ext>
            </a:extLst>
          </p:cNvPr>
          <p:cNvSpPr>
            <a:spLocks noGrp="1" noChangeArrowheads="1"/>
          </p:cNvSpPr>
          <p:nvPr>
            <p:ph type="body" idx="1"/>
          </p:nvPr>
        </p:nvSpPr>
        <p:spPr/>
        <p:txBody>
          <a:bodyPr lIns="90488" tIns="44450" rIns="90488" bIns="44450"/>
          <a:lstStyle/>
          <a:p>
            <a:pPr>
              <a:buNone/>
              <a:defRPr/>
            </a:pPr>
            <a:r>
              <a:rPr lang="en-US" sz="4800" dirty="0"/>
              <a:t>14 </a:t>
            </a:r>
            <a:r>
              <a:rPr lang="en-US" sz="4800" u="sng" dirty="0"/>
              <a:t>God canceled your certificate of death consisting of decrees against us</a:t>
            </a:r>
            <a:r>
              <a:rPr lang="en-US" sz="4800" dirty="0"/>
              <a:t>. He took it and destroyed it </a:t>
            </a:r>
            <a:r>
              <a:rPr lang="en-US" sz="4800" u="sng" dirty="0"/>
              <a:t>by nailing it to Christ’s cross</a:t>
            </a:r>
            <a:r>
              <a:rPr lang="en-US" sz="4800" dirty="0"/>
              <a:t>. </a:t>
            </a:r>
          </a:p>
        </p:txBody>
      </p:sp>
      <p:sp>
        <p:nvSpPr>
          <p:cNvPr id="584707" name="Rectangle 3">
            <a:extLst>
              <a:ext uri="{FF2B5EF4-FFF2-40B4-BE49-F238E27FC236}">
                <a16:creationId xmlns:a16="http://schemas.microsoft.com/office/drawing/2014/main" id="{527C1C34-9B50-45C0-8C6A-1359CCF4CEA4}"/>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9220" name="Oval 5">
            <a:extLst>
              <a:ext uri="{FF2B5EF4-FFF2-40B4-BE49-F238E27FC236}">
                <a16:creationId xmlns:a16="http://schemas.microsoft.com/office/drawing/2014/main" id="{05C01A5C-4705-4094-A189-75A3D4430480}"/>
              </a:ext>
            </a:extLst>
          </p:cNvPr>
          <p:cNvSpPr>
            <a:spLocks noChangeArrowheads="1"/>
          </p:cNvSpPr>
          <p:nvPr/>
        </p:nvSpPr>
        <p:spPr bwMode="auto">
          <a:xfrm>
            <a:off x="1828800" y="1447800"/>
            <a:ext cx="2743200" cy="685800"/>
          </a:xfrm>
          <a:prstGeom prst="ellipse">
            <a:avLst/>
          </a:prstGeom>
          <a:noFill/>
          <a:ln w="571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600" b="1">
                <a:solidFill>
                  <a:schemeClr val="tx1"/>
                </a:solidFill>
                <a:latin typeface="Times New Roman" panose="02020603050405020304" pitchFamily="18" charset="0"/>
              </a:defRPr>
            </a:lvl1pPr>
            <a:lvl2pPr marL="742950" indent="-285750">
              <a:defRPr sz="1600" b="1">
                <a:solidFill>
                  <a:schemeClr val="tx1"/>
                </a:solidFill>
                <a:latin typeface="Times New Roman" panose="02020603050405020304" pitchFamily="18" charset="0"/>
              </a:defRPr>
            </a:lvl2pPr>
            <a:lvl3pPr marL="1143000" indent="-228600">
              <a:defRPr sz="1600" b="1">
                <a:solidFill>
                  <a:schemeClr val="tx1"/>
                </a:solidFill>
                <a:latin typeface="Times New Roman" panose="02020603050405020304" pitchFamily="18" charset="0"/>
              </a:defRPr>
            </a:lvl3pPr>
            <a:lvl4pPr marL="1600200" indent="-228600">
              <a:defRPr sz="1600" b="1">
                <a:solidFill>
                  <a:schemeClr val="tx1"/>
                </a:solidFill>
                <a:latin typeface="Times New Roman" panose="02020603050405020304" pitchFamily="18" charset="0"/>
              </a:defRPr>
            </a:lvl4pPr>
            <a:lvl5pPr marL="2057400" indent="-228600">
              <a:defRPr sz="1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1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1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1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1600" b="1">
                <a:solidFill>
                  <a:schemeClr val="tx1"/>
                </a:solidFill>
                <a:latin typeface="Times New Roman" panose="02020603050405020304" pitchFamily="18" charset="0"/>
              </a:defRPr>
            </a:lvl9pPr>
          </a:lstStyle>
          <a:p>
            <a:endParaRPr lang="en-US" altLang="en-US"/>
          </a:p>
        </p:txBody>
      </p:sp>
    </p:spTree>
  </p:cSld>
  <p:clrMapOvr>
    <a:masterClrMapping/>
  </p:clrMapOvr>
  <p:transition>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a:extLst>
              <a:ext uri="{FF2B5EF4-FFF2-40B4-BE49-F238E27FC236}">
                <a16:creationId xmlns:a16="http://schemas.microsoft.com/office/drawing/2014/main" id="{BB9BF5EE-26F2-4D05-AFD3-3116F2E649E6}"/>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16 So don’t let anyone condemn you for what you eat or drink, or for not celebrating certain </a:t>
            </a:r>
            <a:r>
              <a:rPr lang="en-US" sz="4800" u="sng"/>
              <a:t>holy days or new-moon ceremonies or Sabbaths</a:t>
            </a:r>
            <a:r>
              <a:rPr lang="en-US" sz="4800"/>
              <a:t>. </a:t>
            </a:r>
          </a:p>
        </p:txBody>
      </p:sp>
      <p:sp>
        <p:nvSpPr>
          <p:cNvPr id="614403" name="Rectangle 3">
            <a:extLst>
              <a:ext uri="{FF2B5EF4-FFF2-40B4-BE49-F238E27FC236}">
                <a16:creationId xmlns:a16="http://schemas.microsoft.com/office/drawing/2014/main" id="{79342EB6-885B-48CC-945B-04D7F8218C55}"/>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14404" name="Rectangle 4">
            <a:extLst>
              <a:ext uri="{FF2B5EF4-FFF2-40B4-BE49-F238E27FC236}">
                <a16:creationId xmlns:a16="http://schemas.microsoft.com/office/drawing/2014/main" id="{0DC7D52C-EDDB-4F2F-B6BD-C6295E732156}"/>
              </a:ext>
            </a:extLst>
          </p:cNvPr>
          <p:cNvSpPr>
            <a:spLocks noChangeArrowheads="1"/>
          </p:cNvSpPr>
          <p:nvPr/>
        </p:nvSpPr>
        <p:spPr bwMode="auto">
          <a:xfrm>
            <a:off x="3200400" y="4038600"/>
            <a:ext cx="41148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6000" b="0">
                <a:effectLst>
                  <a:outerShdw blurRad="38100" dist="38100" dir="2700000" algn="tl">
                    <a:srgbClr val="000000"/>
                  </a:outerShdw>
                </a:effectLst>
              </a:rPr>
              <a:t>Also sacred space…</a:t>
            </a:r>
          </a:p>
        </p:txBody>
      </p:sp>
    </p:spTree>
  </p:cSld>
  <p:clrMapOvr>
    <a:masterClrMapping/>
  </p:clrMapOvr>
  <p:transition>
    <p:wipe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4" name="Rectangle 2">
            <a:extLst>
              <a:ext uri="{FF2B5EF4-FFF2-40B4-BE49-F238E27FC236}">
                <a16:creationId xmlns:a16="http://schemas.microsoft.com/office/drawing/2014/main" id="{B4A46316-C390-438B-9CD9-6C6CCB56AC38}"/>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16 So don’t let anyone condemn you for what you eat or drink, or for not celebrating certain </a:t>
            </a:r>
            <a:r>
              <a:rPr lang="en-US" sz="4800" u="sng"/>
              <a:t>holy days or new-moon ceremonies or Sabbaths</a:t>
            </a:r>
            <a:r>
              <a:rPr lang="en-US" sz="4800"/>
              <a:t>. </a:t>
            </a:r>
          </a:p>
        </p:txBody>
      </p:sp>
      <p:sp>
        <p:nvSpPr>
          <p:cNvPr id="617475" name="Rectangle 3">
            <a:extLst>
              <a:ext uri="{FF2B5EF4-FFF2-40B4-BE49-F238E27FC236}">
                <a16:creationId xmlns:a16="http://schemas.microsoft.com/office/drawing/2014/main" id="{8F2B990E-D925-4528-9707-920ABD176033}"/>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17476" name="Rectangle 4">
            <a:extLst>
              <a:ext uri="{FF2B5EF4-FFF2-40B4-BE49-F238E27FC236}">
                <a16:creationId xmlns:a16="http://schemas.microsoft.com/office/drawing/2014/main" id="{4BFC4795-61A1-4BC1-8A93-00043CFD0D36}"/>
              </a:ext>
            </a:extLst>
          </p:cNvPr>
          <p:cNvSpPr>
            <a:spLocks noChangeArrowheads="1"/>
          </p:cNvSpPr>
          <p:nvPr/>
        </p:nvSpPr>
        <p:spPr bwMode="auto">
          <a:xfrm>
            <a:off x="3200400" y="4038600"/>
            <a:ext cx="4114800" cy="1447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6000" b="0">
                <a:effectLst>
                  <a:outerShdw blurRad="38100" dist="38100" dir="2700000" algn="tl">
                    <a:srgbClr val="000000"/>
                  </a:outerShdw>
                </a:effectLst>
              </a:rPr>
              <a:t>Also sacred space…</a:t>
            </a:r>
          </a:p>
        </p:txBody>
      </p:sp>
      <p:sp>
        <p:nvSpPr>
          <p:cNvPr id="617478" name="Rectangle 6">
            <a:extLst>
              <a:ext uri="{FF2B5EF4-FFF2-40B4-BE49-F238E27FC236}">
                <a16:creationId xmlns:a16="http://schemas.microsoft.com/office/drawing/2014/main" id="{CA8C484A-D216-46CD-A4D3-D45613E0C200}"/>
              </a:ext>
            </a:extLst>
          </p:cNvPr>
          <p:cNvSpPr>
            <a:spLocks noChangeArrowheads="1"/>
          </p:cNvSpPr>
          <p:nvPr/>
        </p:nvSpPr>
        <p:spPr bwMode="auto">
          <a:xfrm>
            <a:off x="762000" y="5638800"/>
            <a:ext cx="4495800" cy="838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8000"/>
              </a:lnSpc>
              <a:spcBef>
                <a:spcPct val="5000"/>
              </a:spcBef>
              <a:defRPr/>
            </a:pPr>
            <a:r>
              <a:rPr lang="en-US" sz="6600" b="0">
                <a:effectLst>
                  <a:outerShdw blurRad="38100" dist="38100" dir="2700000" algn="tl">
                    <a:srgbClr val="000000"/>
                  </a:outerShdw>
                </a:effectLst>
              </a:rPr>
              <a:t>Implications</a:t>
            </a:r>
          </a:p>
        </p:txBody>
      </p:sp>
    </p:spTree>
  </p:cSld>
  <p:clrMapOvr>
    <a:masterClrMapping/>
  </p:clrMapOvr>
  <p:transition>
    <p:wipe dir="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2">
            <a:extLst>
              <a:ext uri="{FF2B5EF4-FFF2-40B4-BE49-F238E27FC236}">
                <a16:creationId xmlns:a16="http://schemas.microsoft.com/office/drawing/2014/main" id="{33D4305C-C31F-41A4-AC9F-066F5963CF7B}"/>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17 For these rules were only shadows of the real thing, Christ himself. </a:t>
            </a:r>
          </a:p>
        </p:txBody>
      </p:sp>
      <p:sp>
        <p:nvSpPr>
          <p:cNvPr id="607235" name="Rectangle 3">
            <a:extLst>
              <a:ext uri="{FF2B5EF4-FFF2-40B4-BE49-F238E27FC236}">
                <a16:creationId xmlns:a16="http://schemas.microsoft.com/office/drawing/2014/main" id="{1922462A-0A69-463A-9B36-50174070B9E0}"/>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07236" name="Rectangle 4">
            <a:extLst>
              <a:ext uri="{FF2B5EF4-FFF2-40B4-BE49-F238E27FC236}">
                <a16:creationId xmlns:a16="http://schemas.microsoft.com/office/drawing/2014/main" id="{C0442D83-D25C-46CE-A8CB-F649C7E994B1}"/>
              </a:ext>
            </a:extLst>
          </p:cNvPr>
          <p:cNvSpPr>
            <a:spLocks noChangeArrowheads="1"/>
          </p:cNvSpPr>
          <p:nvPr/>
        </p:nvSpPr>
        <p:spPr bwMode="auto">
          <a:xfrm>
            <a:off x="1143000" y="3352800"/>
            <a:ext cx="6248400" cy="2895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dirty="0">
                <a:effectLst>
                  <a:outerShdw blurRad="38100" dist="38100" dir="2700000" algn="tl">
                    <a:srgbClr val="000000"/>
                  </a:outerShdw>
                </a:effectLst>
              </a:rPr>
              <a:t>What about the Old Testament?</a:t>
            </a:r>
          </a:p>
        </p:txBody>
      </p:sp>
    </p:spTree>
  </p:cSld>
  <p:clrMapOvr>
    <a:masterClrMapping/>
  </p:clrMapOvr>
  <p:transition>
    <p:wipe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2">
            <a:extLst>
              <a:ext uri="{FF2B5EF4-FFF2-40B4-BE49-F238E27FC236}">
                <a16:creationId xmlns:a16="http://schemas.microsoft.com/office/drawing/2014/main" id="{33D4305C-C31F-41A4-AC9F-066F5963CF7B}"/>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17 For these rules were only shadows of the real thing, Christ himself. </a:t>
            </a:r>
          </a:p>
        </p:txBody>
      </p:sp>
      <p:sp>
        <p:nvSpPr>
          <p:cNvPr id="607235" name="Rectangle 3">
            <a:extLst>
              <a:ext uri="{FF2B5EF4-FFF2-40B4-BE49-F238E27FC236}">
                <a16:creationId xmlns:a16="http://schemas.microsoft.com/office/drawing/2014/main" id="{1922462A-0A69-463A-9B36-50174070B9E0}"/>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07236" name="Rectangle 4">
            <a:extLst>
              <a:ext uri="{FF2B5EF4-FFF2-40B4-BE49-F238E27FC236}">
                <a16:creationId xmlns:a16="http://schemas.microsoft.com/office/drawing/2014/main" id="{C0442D83-D25C-46CE-A8CB-F649C7E994B1}"/>
              </a:ext>
            </a:extLst>
          </p:cNvPr>
          <p:cNvSpPr>
            <a:spLocks noChangeArrowheads="1"/>
          </p:cNvSpPr>
          <p:nvPr/>
        </p:nvSpPr>
        <p:spPr bwMode="auto">
          <a:xfrm>
            <a:off x="1143000" y="3352800"/>
            <a:ext cx="6248400" cy="2895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dirty="0">
                <a:effectLst>
                  <a:outerShdw blurRad="38100" dist="38100" dir="2700000" algn="tl">
                    <a:srgbClr val="000000"/>
                  </a:outerShdw>
                </a:effectLst>
              </a:rPr>
              <a:t>What about the Old Testament?</a:t>
            </a:r>
          </a:p>
          <a:p>
            <a:pPr algn="l">
              <a:lnSpc>
                <a:spcPct val="75000"/>
              </a:lnSpc>
              <a:spcBef>
                <a:spcPct val="5000"/>
              </a:spcBef>
              <a:defRPr/>
            </a:pPr>
            <a:r>
              <a:rPr lang="en-US" sz="4800" b="0" dirty="0">
                <a:effectLst>
                  <a:outerShdw blurRad="38100" dist="38100" dir="2700000" algn="tl">
                    <a:srgbClr val="000000"/>
                  </a:outerShdw>
                </a:effectLst>
              </a:rPr>
              <a:t>Different, because these forms were for </a:t>
            </a:r>
            <a:r>
              <a:rPr lang="en-US" sz="4800" b="0" u="sng" dirty="0">
                <a:effectLst>
                  <a:outerShdw blurRad="38100" dist="38100" dir="2700000" algn="tl">
                    <a:srgbClr val="000000"/>
                  </a:outerShdw>
                </a:effectLst>
              </a:rPr>
              <a:t>teaching</a:t>
            </a:r>
          </a:p>
          <a:p>
            <a:pPr algn="l">
              <a:lnSpc>
                <a:spcPct val="75000"/>
              </a:lnSpc>
              <a:spcBef>
                <a:spcPct val="5000"/>
              </a:spcBef>
              <a:defRPr/>
            </a:pPr>
            <a:r>
              <a:rPr lang="en-US" sz="4800" b="0" u="sng" dirty="0">
                <a:effectLst>
                  <a:outerShdw blurRad="38100" dist="38100" dir="2700000" algn="tl">
                    <a:srgbClr val="000000"/>
                  </a:outerShdw>
                </a:effectLst>
              </a:rPr>
              <a:t>and validating</a:t>
            </a:r>
          </a:p>
        </p:txBody>
      </p:sp>
    </p:spTree>
  </p:cSld>
  <p:clrMapOvr>
    <a:masterClrMapping/>
  </p:clrMapOvr>
  <p:transition>
    <p:wipe dir="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370" name="Rectangle 2">
            <a:extLst>
              <a:ext uri="{FF2B5EF4-FFF2-40B4-BE49-F238E27FC236}">
                <a16:creationId xmlns:a16="http://schemas.microsoft.com/office/drawing/2014/main" id="{A22D8081-3E85-48BC-9945-71F58A08A902}"/>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17 For these rules were only shadows of the </a:t>
            </a:r>
            <a:r>
              <a:rPr lang="en-US" sz="4800" u="sng"/>
              <a:t>real thing, Christ</a:t>
            </a:r>
            <a:r>
              <a:rPr lang="en-US" sz="4800"/>
              <a:t> himself. </a:t>
            </a:r>
          </a:p>
        </p:txBody>
      </p:sp>
      <p:sp>
        <p:nvSpPr>
          <p:cNvPr id="570371" name="Rectangle 3">
            <a:extLst>
              <a:ext uri="{FF2B5EF4-FFF2-40B4-BE49-F238E27FC236}">
                <a16:creationId xmlns:a16="http://schemas.microsoft.com/office/drawing/2014/main" id="{E30063CC-BE6D-4B7E-960C-71A39CE3F571}"/>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44036" name="Oval 5">
            <a:extLst>
              <a:ext uri="{FF2B5EF4-FFF2-40B4-BE49-F238E27FC236}">
                <a16:creationId xmlns:a16="http://schemas.microsoft.com/office/drawing/2014/main" id="{31051367-126D-4117-A073-74086F2F3437}"/>
              </a:ext>
            </a:extLst>
          </p:cNvPr>
          <p:cNvSpPr>
            <a:spLocks noChangeArrowheads="1"/>
          </p:cNvSpPr>
          <p:nvPr/>
        </p:nvSpPr>
        <p:spPr bwMode="auto">
          <a:xfrm>
            <a:off x="76200" y="1981200"/>
            <a:ext cx="2743200" cy="685800"/>
          </a:xfrm>
          <a:prstGeom prst="ellipse">
            <a:avLst/>
          </a:prstGeom>
          <a:noFill/>
          <a:ln w="571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600" b="1">
                <a:solidFill>
                  <a:schemeClr val="tx1"/>
                </a:solidFill>
                <a:latin typeface="Times New Roman" panose="02020603050405020304" pitchFamily="18" charset="0"/>
              </a:defRPr>
            </a:lvl1pPr>
            <a:lvl2pPr marL="742950" indent="-285750">
              <a:defRPr sz="1600" b="1">
                <a:solidFill>
                  <a:schemeClr val="tx1"/>
                </a:solidFill>
                <a:latin typeface="Times New Roman" panose="02020603050405020304" pitchFamily="18" charset="0"/>
              </a:defRPr>
            </a:lvl2pPr>
            <a:lvl3pPr marL="1143000" indent="-228600">
              <a:defRPr sz="1600" b="1">
                <a:solidFill>
                  <a:schemeClr val="tx1"/>
                </a:solidFill>
                <a:latin typeface="Times New Roman" panose="02020603050405020304" pitchFamily="18" charset="0"/>
              </a:defRPr>
            </a:lvl3pPr>
            <a:lvl4pPr marL="1600200" indent="-228600">
              <a:defRPr sz="1600" b="1">
                <a:solidFill>
                  <a:schemeClr val="tx1"/>
                </a:solidFill>
                <a:latin typeface="Times New Roman" panose="02020603050405020304" pitchFamily="18" charset="0"/>
              </a:defRPr>
            </a:lvl4pPr>
            <a:lvl5pPr marL="2057400" indent="-228600">
              <a:defRPr sz="1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1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1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1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1600" b="1">
                <a:solidFill>
                  <a:schemeClr val="tx1"/>
                </a:solidFill>
                <a:latin typeface="Times New Roman" panose="02020603050405020304" pitchFamily="18" charset="0"/>
              </a:defRPr>
            </a:lvl9pPr>
          </a:lstStyle>
          <a:p>
            <a:endParaRPr lang="en-US" altLang="en-US"/>
          </a:p>
        </p:txBody>
      </p:sp>
      <p:sp>
        <p:nvSpPr>
          <p:cNvPr id="44037" name="AutoShape 6">
            <a:extLst>
              <a:ext uri="{FF2B5EF4-FFF2-40B4-BE49-F238E27FC236}">
                <a16:creationId xmlns:a16="http://schemas.microsoft.com/office/drawing/2014/main" id="{AD1DE3F4-2375-4D2F-A9FC-E231E7628AD5}"/>
              </a:ext>
            </a:extLst>
          </p:cNvPr>
          <p:cNvSpPr>
            <a:spLocks noChangeArrowheads="1"/>
          </p:cNvSpPr>
          <p:nvPr/>
        </p:nvSpPr>
        <p:spPr bwMode="auto">
          <a:xfrm>
            <a:off x="1447800" y="2590800"/>
            <a:ext cx="5562600" cy="762000"/>
          </a:xfrm>
          <a:prstGeom prst="curvedUpArrow">
            <a:avLst>
              <a:gd name="adj1" fmla="val 146000"/>
              <a:gd name="adj2" fmla="val 292000"/>
              <a:gd name="adj3" fmla="val 33333"/>
            </a:avLst>
          </a:prstGeom>
          <a:solidFill>
            <a:schemeClr val="bg1"/>
          </a:solidFill>
          <a:ln w="19050">
            <a:solidFill>
              <a:schemeClr val="tx1"/>
            </a:solidFill>
            <a:miter lim="800000"/>
            <a:headEnd/>
            <a:tailEnd/>
          </a:ln>
        </p:spPr>
        <p:txBody>
          <a:bodyPr wrap="none" anchor="ctr"/>
          <a:lstStyle>
            <a:lvl1pPr>
              <a:defRPr sz="1600" b="1">
                <a:solidFill>
                  <a:schemeClr val="tx1"/>
                </a:solidFill>
                <a:latin typeface="Times New Roman" panose="02020603050405020304" pitchFamily="18" charset="0"/>
              </a:defRPr>
            </a:lvl1pPr>
            <a:lvl2pPr marL="742950" indent="-285750">
              <a:defRPr sz="1600" b="1">
                <a:solidFill>
                  <a:schemeClr val="tx1"/>
                </a:solidFill>
                <a:latin typeface="Times New Roman" panose="02020603050405020304" pitchFamily="18" charset="0"/>
              </a:defRPr>
            </a:lvl2pPr>
            <a:lvl3pPr marL="1143000" indent="-228600">
              <a:defRPr sz="1600" b="1">
                <a:solidFill>
                  <a:schemeClr val="tx1"/>
                </a:solidFill>
                <a:latin typeface="Times New Roman" panose="02020603050405020304" pitchFamily="18" charset="0"/>
              </a:defRPr>
            </a:lvl3pPr>
            <a:lvl4pPr marL="1600200" indent="-228600">
              <a:defRPr sz="1600" b="1">
                <a:solidFill>
                  <a:schemeClr val="tx1"/>
                </a:solidFill>
                <a:latin typeface="Times New Roman" panose="02020603050405020304" pitchFamily="18" charset="0"/>
              </a:defRPr>
            </a:lvl4pPr>
            <a:lvl5pPr marL="2057400" indent="-228600">
              <a:defRPr sz="1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1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1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1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1600" b="1">
                <a:solidFill>
                  <a:schemeClr val="tx1"/>
                </a:solidFill>
                <a:latin typeface="Times New Roman" panose="02020603050405020304" pitchFamily="18" charset="0"/>
              </a:defRPr>
            </a:lvl9pPr>
          </a:lstStyle>
          <a:p>
            <a:endParaRPr lang="en-US" altLang="en-US"/>
          </a:p>
        </p:txBody>
      </p:sp>
      <p:sp>
        <p:nvSpPr>
          <p:cNvPr id="7" name="Rectangle 4">
            <a:extLst>
              <a:ext uri="{FF2B5EF4-FFF2-40B4-BE49-F238E27FC236}">
                <a16:creationId xmlns:a16="http://schemas.microsoft.com/office/drawing/2014/main" id="{C0442D83-D25C-46CE-A8CB-F649C7E994B1}"/>
              </a:ext>
            </a:extLst>
          </p:cNvPr>
          <p:cNvSpPr>
            <a:spLocks noChangeArrowheads="1"/>
          </p:cNvSpPr>
          <p:nvPr/>
        </p:nvSpPr>
        <p:spPr bwMode="auto">
          <a:xfrm>
            <a:off x="1143000" y="3352800"/>
            <a:ext cx="6248400" cy="2895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dirty="0">
                <a:effectLst>
                  <a:outerShdw blurRad="38100" dist="38100" dir="2700000" algn="tl">
                    <a:srgbClr val="000000"/>
                  </a:outerShdw>
                </a:effectLst>
              </a:rPr>
              <a:t>What about the Old Testament?</a:t>
            </a:r>
          </a:p>
          <a:p>
            <a:pPr algn="l">
              <a:lnSpc>
                <a:spcPct val="75000"/>
              </a:lnSpc>
              <a:spcBef>
                <a:spcPct val="5000"/>
              </a:spcBef>
              <a:defRPr/>
            </a:pPr>
            <a:r>
              <a:rPr lang="en-US" sz="4800" b="0" dirty="0">
                <a:effectLst>
                  <a:outerShdw blurRad="38100" dist="38100" dir="2700000" algn="tl">
                    <a:srgbClr val="000000"/>
                  </a:outerShdw>
                </a:effectLst>
              </a:rPr>
              <a:t>Different, because these forms were for </a:t>
            </a:r>
            <a:r>
              <a:rPr lang="en-US" sz="4800" b="0" u="sng" dirty="0">
                <a:effectLst>
                  <a:outerShdw blurRad="38100" dist="38100" dir="2700000" algn="tl">
                    <a:srgbClr val="000000"/>
                  </a:outerShdw>
                </a:effectLst>
              </a:rPr>
              <a:t>teaching</a:t>
            </a:r>
          </a:p>
          <a:p>
            <a:pPr algn="l">
              <a:lnSpc>
                <a:spcPct val="75000"/>
              </a:lnSpc>
              <a:spcBef>
                <a:spcPct val="5000"/>
              </a:spcBef>
              <a:defRPr/>
            </a:pPr>
            <a:r>
              <a:rPr lang="en-US" sz="4800" b="0" u="sng" dirty="0">
                <a:effectLst>
                  <a:outerShdw blurRad="38100" dist="38100" dir="2700000" algn="tl">
                    <a:srgbClr val="000000"/>
                  </a:outerShdw>
                </a:effectLst>
              </a:rPr>
              <a:t>and validating</a:t>
            </a:r>
          </a:p>
        </p:txBody>
      </p:sp>
    </p:spTree>
  </p:cSld>
  <p:clrMapOvr>
    <a:masterClrMapping/>
  </p:clrMapOvr>
  <p:transition spd="slow">
    <p:wipe dir="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2">
            <a:extLst>
              <a:ext uri="{FF2B5EF4-FFF2-40B4-BE49-F238E27FC236}">
                <a16:creationId xmlns:a16="http://schemas.microsoft.com/office/drawing/2014/main" id="{C15FDE11-605F-4F81-BDF5-D6E1801FBAB1}"/>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17 For these rules were only shadows of the </a:t>
            </a:r>
            <a:r>
              <a:rPr lang="en-US" sz="4800" u="sng"/>
              <a:t>real thing, Christ</a:t>
            </a:r>
            <a:r>
              <a:rPr lang="en-US" sz="4800"/>
              <a:t> himself. </a:t>
            </a:r>
          </a:p>
        </p:txBody>
      </p:sp>
      <p:sp>
        <p:nvSpPr>
          <p:cNvPr id="608259" name="Rectangle 3">
            <a:extLst>
              <a:ext uri="{FF2B5EF4-FFF2-40B4-BE49-F238E27FC236}">
                <a16:creationId xmlns:a16="http://schemas.microsoft.com/office/drawing/2014/main" id="{B1D105DE-CAFA-4F85-828E-9FBDB5BB442A}"/>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46084" name="Oval 4">
            <a:extLst>
              <a:ext uri="{FF2B5EF4-FFF2-40B4-BE49-F238E27FC236}">
                <a16:creationId xmlns:a16="http://schemas.microsoft.com/office/drawing/2014/main" id="{D54BE27B-302A-4CFF-8976-5CE117270F95}"/>
              </a:ext>
            </a:extLst>
          </p:cNvPr>
          <p:cNvSpPr>
            <a:spLocks noChangeArrowheads="1"/>
          </p:cNvSpPr>
          <p:nvPr/>
        </p:nvSpPr>
        <p:spPr bwMode="auto">
          <a:xfrm>
            <a:off x="76200" y="1981200"/>
            <a:ext cx="2743200" cy="685800"/>
          </a:xfrm>
          <a:prstGeom prst="ellipse">
            <a:avLst/>
          </a:prstGeom>
          <a:noFill/>
          <a:ln w="571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600" b="1">
                <a:solidFill>
                  <a:schemeClr val="tx1"/>
                </a:solidFill>
                <a:latin typeface="Times New Roman" panose="02020603050405020304" pitchFamily="18" charset="0"/>
              </a:defRPr>
            </a:lvl1pPr>
            <a:lvl2pPr marL="742950" indent="-285750">
              <a:defRPr sz="1600" b="1">
                <a:solidFill>
                  <a:schemeClr val="tx1"/>
                </a:solidFill>
                <a:latin typeface="Times New Roman" panose="02020603050405020304" pitchFamily="18" charset="0"/>
              </a:defRPr>
            </a:lvl2pPr>
            <a:lvl3pPr marL="1143000" indent="-228600">
              <a:defRPr sz="1600" b="1">
                <a:solidFill>
                  <a:schemeClr val="tx1"/>
                </a:solidFill>
                <a:latin typeface="Times New Roman" panose="02020603050405020304" pitchFamily="18" charset="0"/>
              </a:defRPr>
            </a:lvl3pPr>
            <a:lvl4pPr marL="1600200" indent="-228600">
              <a:defRPr sz="1600" b="1">
                <a:solidFill>
                  <a:schemeClr val="tx1"/>
                </a:solidFill>
                <a:latin typeface="Times New Roman" panose="02020603050405020304" pitchFamily="18" charset="0"/>
              </a:defRPr>
            </a:lvl4pPr>
            <a:lvl5pPr marL="2057400" indent="-228600">
              <a:defRPr sz="1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1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1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1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1600" b="1">
                <a:solidFill>
                  <a:schemeClr val="tx1"/>
                </a:solidFill>
                <a:latin typeface="Times New Roman" panose="02020603050405020304" pitchFamily="18" charset="0"/>
              </a:defRPr>
            </a:lvl9pPr>
          </a:lstStyle>
          <a:p>
            <a:endParaRPr lang="en-US" altLang="en-US"/>
          </a:p>
        </p:txBody>
      </p:sp>
      <p:sp>
        <p:nvSpPr>
          <p:cNvPr id="46085" name="AutoShape 5">
            <a:extLst>
              <a:ext uri="{FF2B5EF4-FFF2-40B4-BE49-F238E27FC236}">
                <a16:creationId xmlns:a16="http://schemas.microsoft.com/office/drawing/2014/main" id="{44A30CD1-988B-47E6-A955-698A9CA7AC3A}"/>
              </a:ext>
            </a:extLst>
          </p:cNvPr>
          <p:cNvSpPr>
            <a:spLocks noChangeArrowheads="1"/>
          </p:cNvSpPr>
          <p:nvPr/>
        </p:nvSpPr>
        <p:spPr bwMode="auto">
          <a:xfrm>
            <a:off x="1447800" y="2590800"/>
            <a:ext cx="5562600" cy="762000"/>
          </a:xfrm>
          <a:prstGeom prst="curvedUpArrow">
            <a:avLst>
              <a:gd name="adj1" fmla="val 146000"/>
              <a:gd name="adj2" fmla="val 292000"/>
              <a:gd name="adj3" fmla="val 33333"/>
            </a:avLst>
          </a:prstGeom>
          <a:solidFill>
            <a:schemeClr val="bg1"/>
          </a:solidFill>
          <a:ln w="19050">
            <a:solidFill>
              <a:schemeClr val="tx1"/>
            </a:solidFill>
            <a:miter lim="800000"/>
            <a:headEnd/>
            <a:tailEnd/>
          </a:ln>
        </p:spPr>
        <p:txBody>
          <a:bodyPr wrap="none" anchor="ctr"/>
          <a:lstStyle>
            <a:lvl1pPr>
              <a:defRPr sz="1600" b="1">
                <a:solidFill>
                  <a:schemeClr val="tx1"/>
                </a:solidFill>
                <a:latin typeface="Times New Roman" panose="02020603050405020304" pitchFamily="18" charset="0"/>
              </a:defRPr>
            </a:lvl1pPr>
            <a:lvl2pPr marL="742950" indent="-285750">
              <a:defRPr sz="1600" b="1">
                <a:solidFill>
                  <a:schemeClr val="tx1"/>
                </a:solidFill>
                <a:latin typeface="Times New Roman" panose="02020603050405020304" pitchFamily="18" charset="0"/>
              </a:defRPr>
            </a:lvl2pPr>
            <a:lvl3pPr marL="1143000" indent="-228600">
              <a:defRPr sz="1600" b="1">
                <a:solidFill>
                  <a:schemeClr val="tx1"/>
                </a:solidFill>
                <a:latin typeface="Times New Roman" panose="02020603050405020304" pitchFamily="18" charset="0"/>
              </a:defRPr>
            </a:lvl3pPr>
            <a:lvl4pPr marL="1600200" indent="-228600">
              <a:defRPr sz="1600" b="1">
                <a:solidFill>
                  <a:schemeClr val="tx1"/>
                </a:solidFill>
                <a:latin typeface="Times New Roman" panose="02020603050405020304" pitchFamily="18" charset="0"/>
              </a:defRPr>
            </a:lvl4pPr>
            <a:lvl5pPr marL="2057400" indent="-228600">
              <a:defRPr sz="1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1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1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1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1600" b="1">
                <a:solidFill>
                  <a:schemeClr val="tx1"/>
                </a:solidFill>
                <a:latin typeface="Times New Roman" panose="02020603050405020304" pitchFamily="18" charset="0"/>
              </a:defRPr>
            </a:lvl9pPr>
          </a:lstStyle>
          <a:p>
            <a:endParaRPr lang="en-US" altLang="en-US"/>
          </a:p>
        </p:txBody>
      </p:sp>
      <p:sp>
        <p:nvSpPr>
          <p:cNvPr id="10" name="Rectangle 4">
            <a:extLst>
              <a:ext uri="{FF2B5EF4-FFF2-40B4-BE49-F238E27FC236}">
                <a16:creationId xmlns:a16="http://schemas.microsoft.com/office/drawing/2014/main" id="{4E2BE5E3-36C3-4147-8575-E3466ECF329F}"/>
              </a:ext>
            </a:extLst>
          </p:cNvPr>
          <p:cNvSpPr>
            <a:spLocks noChangeArrowheads="1"/>
          </p:cNvSpPr>
          <p:nvPr/>
        </p:nvSpPr>
        <p:spPr bwMode="auto">
          <a:xfrm>
            <a:off x="1143000" y="3352800"/>
            <a:ext cx="6248400" cy="2362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a:effectLst>
                  <a:outerShdw blurRad="38100" dist="38100" dir="2700000" algn="tl">
                    <a:srgbClr val="000000"/>
                  </a:outerShdw>
                </a:effectLst>
              </a:rPr>
              <a:t>What about the Old Testament?</a:t>
            </a:r>
          </a:p>
          <a:p>
            <a:pPr algn="l">
              <a:lnSpc>
                <a:spcPct val="75000"/>
              </a:lnSpc>
              <a:spcBef>
                <a:spcPct val="5000"/>
              </a:spcBef>
              <a:defRPr/>
            </a:pPr>
            <a:r>
              <a:rPr lang="en-US" sz="4800" b="0">
                <a:effectLst>
                  <a:outerShdw blurRad="38100" dist="38100" dir="2700000" algn="tl">
                    <a:srgbClr val="000000"/>
                  </a:outerShdw>
                </a:effectLst>
              </a:rPr>
              <a:t>Different, because these forms were for </a:t>
            </a:r>
            <a:r>
              <a:rPr lang="en-US" sz="4800" b="0" u="sng">
                <a:effectLst>
                  <a:outerShdw blurRad="38100" dist="38100" dir="2700000" algn="tl">
                    <a:srgbClr val="000000"/>
                  </a:outerShdw>
                </a:effectLst>
              </a:rPr>
              <a:t>teaching</a:t>
            </a:r>
          </a:p>
        </p:txBody>
      </p:sp>
      <p:sp>
        <p:nvSpPr>
          <p:cNvPr id="9" name="Rectangle 7">
            <a:extLst>
              <a:ext uri="{FF2B5EF4-FFF2-40B4-BE49-F238E27FC236}">
                <a16:creationId xmlns:a16="http://schemas.microsoft.com/office/drawing/2014/main" id="{82ACD120-3F5C-4A1B-AACA-883CFC943CD3}"/>
              </a:ext>
            </a:extLst>
          </p:cNvPr>
          <p:cNvSpPr>
            <a:spLocks noChangeArrowheads="1"/>
          </p:cNvSpPr>
          <p:nvPr/>
        </p:nvSpPr>
        <p:spPr bwMode="auto">
          <a:xfrm>
            <a:off x="76200" y="5486400"/>
            <a:ext cx="8001000" cy="1219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a:effectLst>
                  <a:outerShdw blurRad="38100" dist="38100" dir="2700000" algn="tl">
                    <a:srgbClr val="000000"/>
                  </a:outerShdw>
                </a:effectLst>
              </a:rPr>
              <a:t>Festivals: Each teach aspects of </a:t>
            </a:r>
            <a:br>
              <a:rPr lang="en-US" sz="4800" b="0">
                <a:effectLst>
                  <a:outerShdw blurRad="38100" dist="38100" dir="2700000" algn="tl">
                    <a:srgbClr val="000000"/>
                  </a:outerShdw>
                </a:effectLst>
              </a:rPr>
            </a:br>
            <a:r>
              <a:rPr lang="en-US" sz="4800" b="0">
                <a:effectLst>
                  <a:outerShdw blurRad="38100" dist="38100" dir="2700000" algn="tl">
                    <a:srgbClr val="000000"/>
                  </a:outerShdw>
                </a:effectLst>
              </a:rPr>
              <a:t>                  God’s plan of rescue</a:t>
            </a:r>
            <a:endParaRPr lang="en-US" sz="4800" b="0" u="sng">
              <a:effectLst>
                <a:outerShdw blurRad="38100" dist="38100" dir="2700000" algn="tl">
                  <a:srgbClr val="000000"/>
                </a:outerShdw>
              </a:effectLst>
            </a:endParaRPr>
          </a:p>
        </p:txBody>
      </p:sp>
    </p:spTree>
  </p:cSld>
  <p:clrMapOvr>
    <a:masterClrMapping/>
  </p:clrMapOvr>
  <p:transition>
    <p:wipe dir="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2">
            <a:extLst>
              <a:ext uri="{FF2B5EF4-FFF2-40B4-BE49-F238E27FC236}">
                <a16:creationId xmlns:a16="http://schemas.microsoft.com/office/drawing/2014/main" id="{C5D8742F-EBE9-4256-8FAB-4CF106C537C0}"/>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17 For these rules were only shadows of the </a:t>
            </a:r>
            <a:r>
              <a:rPr lang="en-US" sz="4800" u="sng"/>
              <a:t>real thing, Christ</a:t>
            </a:r>
            <a:r>
              <a:rPr lang="en-US" sz="4800"/>
              <a:t> himself. </a:t>
            </a:r>
          </a:p>
        </p:txBody>
      </p:sp>
      <p:sp>
        <p:nvSpPr>
          <p:cNvPr id="608259" name="Rectangle 3">
            <a:extLst>
              <a:ext uri="{FF2B5EF4-FFF2-40B4-BE49-F238E27FC236}">
                <a16:creationId xmlns:a16="http://schemas.microsoft.com/office/drawing/2014/main" id="{21B3D026-8EA5-4E34-A551-3B628CADC20F}"/>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47108" name="Oval 4">
            <a:extLst>
              <a:ext uri="{FF2B5EF4-FFF2-40B4-BE49-F238E27FC236}">
                <a16:creationId xmlns:a16="http://schemas.microsoft.com/office/drawing/2014/main" id="{07C1C503-A043-48EA-B9A6-59D6BEDFD363}"/>
              </a:ext>
            </a:extLst>
          </p:cNvPr>
          <p:cNvSpPr>
            <a:spLocks noChangeArrowheads="1"/>
          </p:cNvSpPr>
          <p:nvPr/>
        </p:nvSpPr>
        <p:spPr bwMode="auto">
          <a:xfrm>
            <a:off x="76200" y="1981200"/>
            <a:ext cx="2743200" cy="685800"/>
          </a:xfrm>
          <a:prstGeom prst="ellipse">
            <a:avLst/>
          </a:prstGeom>
          <a:noFill/>
          <a:ln w="571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600" b="1">
                <a:solidFill>
                  <a:schemeClr val="tx1"/>
                </a:solidFill>
                <a:latin typeface="Times New Roman" panose="02020603050405020304" pitchFamily="18" charset="0"/>
              </a:defRPr>
            </a:lvl1pPr>
            <a:lvl2pPr marL="742950" indent="-285750">
              <a:defRPr sz="1600" b="1">
                <a:solidFill>
                  <a:schemeClr val="tx1"/>
                </a:solidFill>
                <a:latin typeface="Times New Roman" panose="02020603050405020304" pitchFamily="18" charset="0"/>
              </a:defRPr>
            </a:lvl2pPr>
            <a:lvl3pPr marL="1143000" indent="-228600">
              <a:defRPr sz="1600" b="1">
                <a:solidFill>
                  <a:schemeClr val="tx1"/>
                </a:solidFill>
                <a:latin typeface="Times New Roman" panose="02020603050405020304" pitchFamily="18" charset="0"/>
              </a:defRPr>
            </a:lvl3pPr>
            <a:lvl4pPr marL="1600200" indent="-228600">
              <a:defRPr sz="1600" b="1">
                <a:solidFill>
                  <a:schemeClr val="tx1"/>
                </a:solidFill>
                <a:latin typeface="Times New Roman" panose="02020603050405020304" pitchFamily="18" charset="0"/>
              </a:defRPr>
            </a:lvl4pPr>
            <a:lvl5pPr marL="2057400" indent="-228600">
              <a:defRPr sz="1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1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1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1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1600" b="1">
                <a:solidFill>
                  <a:schemeClr val="tx1"/>
                </a:solidFill>
                <a:latin typeface="Times New Roman" panose="02020603050405020304" pitchFamily="18" charset="0"/>
              </a:defRPr>
            </a:lvl9pPr>
          </a:lstStyle>
          <a:p>
            <a:endParaRPr lang="en-US" altLang="en-US"/>
          </a:p>
        </p:txBody>
      </p:sp>
      <p:sp>
        <p:nvSpPr>
          <p:cNvPr id="47109" name="AutoShape 5">
            <a:extLst>
              <a:ext uri="{FF2B5EF4-FFF2-40B4-BE49-F238E27FC236}">
                <a16:creationId xmlns:a16="http://schemas.microsoft.com/office/drawing/2014/main" id="{183FF239-B1B8-4DE1-A332-78D6C115E629}"/>
              </a:ext>
            </a:extLst>
          </p:cNvPr>
          <p:cNvSpPr>
            <a:spLocks noChangeArrowheads="1"/>
          </p:cNvSpPr>
          <p:nvPr/>
        </p:nvSpPr>
        <p:spPr bwMode="auto">
          <a:xfrm>
            <a:off x="1447800" y="2590800"/>
            <a:ext cx="5562600" cy="762000"/>
          </a:xfrm>
          <a:prstGeom prst="curvedUpArrow">
            <a:avLst>
              <a:gd name="adj1" fmla="val 146000"/>
              <a:gd name="adj2" fmla="val 292000"/>
              <a:gd name="adj3" fmla="val 33333"/>
            </a:avLst>
          </a:prstGeom>
          <a:solidFill>
            <a:schemeClr val="bg1"/>
          </a:solidFill>
          <a:ln w="19050">
            <a:solidFill>
              <a:schemeClr val="tx1"/>
            </a:solidFill>
            <a:miter lim="800000"/>
            <a:headEnd/>
            <a:tailEnd/>
          </a:ln>
        </p:spPr>
        <p:txBody>
          <a:bodyPr wrap="none" anchor="ctr"/>
          <a:lstStyle>
            <a:lvl1pPr>
              <a:defRPr sz="1600" b="1">
                <a:solidFill>
                  <a:schemeClr val="tx1"/>
                </a:solidFill>
                <a:latin typeface="Times New Roman" panose="02020603050405020304" pitchFamily="18" charset="0"/>
              </a:defRPr>
            </a:lvl1pPr>
            <a:lvl2pPr marL="742950" indent="-285750">
              <a:defRPr sz="1600" b="1">
                <a:solidFill>
                  <a:schemeClr val="tx1"/>
                </a:solidFill>
                <a:latin typeface="Times New Roman" panose="02020603050405020304" pitchFamily="18" charset="0"/>
              </a:defRPr>
            </a:lvl2pPr>
            <a:lvl3pPr marL="1143000" indent="-228600">
              <a:defRPr sz="1600" b="1">
                <a:solidFill>
                  <a:schemeClr val="tx1"/>
                </a:solidFill>
                <a:latin typeface="Times New Roman" panose="02020603050405020304" pitchFamily="18" charset="0"/>
              </a:defRPr>
            </a:lvl3pPr>
            <a:lvl4pPr marL="1600200" indent="-228600">
              <a:defRPr sz="1600" b="1">
                <a:solidFill>
                  <a:schemeClr val="tx1"/>
                </a:solidFill>
                <a:latin typeface="Times New Roman" panose="02020603050405020304" pitchFamily="18" charset="0"/>
              </a:defRPr>
            </a:lvl4pPr>
            <a:lvl5pPr marL="2057400" indent="-228600">
              <a:defRPr sz="1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1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1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1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1600" b="1">
                <a:solidFill>
                  <a:schemeClr val="tx1"/>
                </a:solidFill>
                <a:latin typeface="Times New Roman" panose="02020603050405020304" pitchFamily="18" charset="0"/>
              </a:defRPr>
            </a:lvl9pPr>
          </a:lstStyle>
          <a:p>
            <a:endParaRPr lang="en-US" altLang="en-US"/>
          </a:p>
        </p:txBody>
      </p:sp>
      <p:sp>
        <p:nvSpPr>
          <p:cNvPr id="9" name="Rectangle 4">
            <a:extLst>
              <a:ext uri="{FF2B5EF4-FFF2-40B4-BE49-F238E27FC236}">
                <a16:creationId xmlns:a16="http://schemas.microsoft.com/office/drawing/2014/main" id="{1FD72D89-CAF0-482F-BEC7-CA505090ED3B}"/>
              </a:ext>
            </a:extLst>
          </p:cNvPr>
          <p:cNvSpPr>
            <a:spLocks noChangeArrowheads="1"/>
          </p:cNvSpPr>
          <p:nvPr/>
        </p:nvSpPr>
        <p:spPr bwMode="auto">
          <a:xfrm>
            <a:off x="1143000" y="3352800"/>
            <a:ext cx="6248400" cy="2362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a:effectLst>
                  <a:outerShdw blurRad="38100" dist="38100" dir="2700000" algn="tl">
                    <a:srgbClr val="000000"/>
                  </a:outerShdw>
                </a:effectLst>
              </a:rPr>
              <a:t>What about the Old Testament?</a:t>
            </a:r>
          </a:p>
          <a:p>
            <a:pPr algn="l">
              <a:lnSpc>
                <a:spcPct val="75000"/>
              </a:lnSpc>
              <a:spcBef>
                <a:spcPct val="5000"/>
              </a:spcBef>
              <a:defRPr/>
            </a:pPr>
            <a:r>
              <a:rPr lang="en-US" sz="4800" b="0">
                <a:effectLst>
                  <a:outerShdw blurRad="38100" dist="38100" dir="2700000" algn="tl">
                    <a:srgbClr val="000000"/>
                  </a:outerShdw>
                </a:effectLst>
              </a:rPr>
              <a:t>Different, because these forms were for </a:t>
            </a:r>
            <a:r>
              <a:rPr lang="en-US" sz="4800" b="0" u="sng">
                <a:effectLst>
                  <a:outerShdw blurRad="38100" dist="38100" dir="2700000" algn="tl">
                    <a:srgbClr val="000000"/>
                  </a:outerShdw>
                </a:effectLst>
              </a:rPr>
              <a:t>teaching</a:t>
            </a:r>
          </a:p>
        </p:txBody>
      </p:sp>
      <p:sp>
        <p:nvSpPr>
          <p:cNvPr id="10" name="Rectangle 7">
            <a:extLst>
              <a:ext uri="{FF2B5EF4-FFF2-40B4-BE49-F238E27FC236}">
                <a16:creationId xmlns:a16="http://schemas.microsoft.com/office/drawing/2014/main" id="{E230C638-2716-4330-A600-17F0978BC0D4}"/>
              </a:ext>
            </a:extLst>
          </p:cNvPr>
          <p:cNvSpPr>
            <a:spLocks noChangeArrowheads="1"/>
          </p:cNvSpPr>
          <p:nvPr/>
        </p:nvSpPr>
        <p:spPr bwMode="auto">
          <a:xfrm>
            <a:off x="76200" y="5486400"/>
            <a:ext cx="8610600" cy="1219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a:effectLst>
                  <a:outerShdw blurRad="38100" dist="38100" dir="2700000" algn="tl">
                    <a:srgbClr val="000000"/>
                  </a:outerShdw>
                </a:effectLst>
              </a:rPr>
              <a:t>Temple: Each piece is a picture </a:t>
            </a:r>
            <a:br>
              <a:rPr lang="en-US" sz="4800" b="0">
                <a:effectLst>
                  <a:outerShdw blurRad="38100" dist="38100" dir="2700000" algn="tl">
                    <a:srgbClr val="000000"/>
                  </a:outerShdw>
                </a:effectLst>
              </a:rPr>
            </a:br>
            <a:r>
              <a:rPr lang="en-US" sz="4800" b="0">
                <a:effectLst>
                  <a:outerShdw blurRad="38100" dist="38100" dir="2700000" algn="tl">
                    <a:srgbClr val="000000"/>
                  </a:outerShdw>
                </a:effectLst>
              </a:rPr>
              <a:t>       of some aspect of God’s work</a:t>
            </a:r>
            <a:endParaRPr lang="en-US" sz="4800" b="0" u="sng">
              <a:effectLst>
                <a:outerShdw blurRad="38100" dist="38100" dir="2700000" algn="tl">
                  <a:srgbClr val="000000"/>
                </a:outerShdw>
              </a:effectLst>
            </a:endParaRPr>
          </a:p>
        </p:txBody>
      </p:sp>
    </p:spTree>
  </p:cSld>
  <p:clrMapOvr>
    <a:masterClrMapping/>
  </p:clrMapOvr>
  <p:transition>
    <p:wipe dir="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2">
            <a:extLst>
              <a:ext uri="{FF2B5EF4-FFF2-40B4-BE49-F238E27FC236}">
                <a16:creationId xmlns:a16="http://schemas.microsoft.com/office/drawing/2014/main" id="{5DFD698D-3E01-4CFC-8362-A2E5FB278711}"/>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17 For these rules were only shadows of the </a:t>
            </a:r>
            <a:r>
              <a:rPr lang="en-US" sz="4800" u="sng"/>
              <a:t>real thing, Christ</a:t>
            </a:r>
            <a:r>
              <a:rPr lang="en-US" sz="4800"/>
              <a:t> himself. </a:t>
            </a:r>
          </a:p>
        </p:txBody>
      </p:sp>
      <p:sp>
        <p:nvSpPr>
          <p:cNvPr id="608259" name="Rectangle 3">
            <a:extLst>
              <a:ext uri="{FF2B5EF4-FFF2-40B4-BE49-F238E27FC236}">
                <a16:creationId xmlns:a16="http://schemas.microsoft.com/office/drawing/2014/main" id="{54F3BE28-59EC-4610-BEED-24FC045A06E4}"/>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48132" name="Oval 4">
            <a:extLst>
              <a:ext uri="{FF2B5EF4-FFF2-40B4-BE49-F238E27FC236}">
                <a16:creationId xmlns:a16="http://schemas.microsoft.com/office/drawing/2014/main" id="{7E0DD2A1-2744-4402-A46E-F3B520FF315F}"/>
              </a:ext>
            </a:extLst>
          </p:cNvPr>
          <p:cNvSpPr>
            <a:spLocks noChangeArrowheads="1"/>
          </p:cNvSpPr>
          <p:nvPr/>
        </p:nvSpPr>
        <p:spPr bwMode="auto">
          <a:xfrm>
            <a:off x="76200" y="1981200"/>
            <a:ext cx="2743200" cy="685800"/>
          </a:xfrm>
          <a:prstGeom prst="ellipse">
            <a:avLst/>
          </a:prstGeom>
          <a:noFill/>
          <a:ln w="571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600" b="1">
                <a:solidFill>
                  <a:schemeClr val="tx1"/>
                </a:solidFill>
                <a:latin typeface="Times New Roman" panose="02020603050405020304" pitchFamily="18" charset="0"/>
              </a:defRPr>
            </a:lvl1pPr>
            <a:lvl2pPr marL="742950" indent="-285750">
              <a:defRPr sz="1600" b="1">
                <a:solidFill>
                  <a:schemeClr val="tx1"/>
                </a:solidFill>
                <a:latin typeface="Times New Roman" panose="02020603050405020304" pitchFamily="18" charset="0"/>
              </a:defRPr>
            </a:lvl2pPr>
            <a:lvl3pPr marL="1143000" indent="-228600">
              <a:defRPr sz="1600" b="1">
                <a:solidFill>
                  <a:schemeClr val="tx1"/>
                </a:solidFill>
                <a:latin typeface="Times New Roman" panose="02020603050405020304" pitchFamily="18" charset="0"/>
              </a:defRPr>
            </a:lvl3pPr>
            <a:lvl4pPr marL="1600200" indent="-228600">
              <a:defRPr sz="1600" b="1">
                <a:solidFill>
                  <a:schemeClr val="tx1"/>
                </a:solidFill>
                <a:latin typeface="Times New Roman" panose="02020603050405020304" pitchFamily="18" charset="0"/>
              </a:defRPr>
            </a:lvl4pPr>
            <a:lvl5pPr marL="2057400" indent="-228600">
              <a:defRPr sz="1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1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1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1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1600" b="1">
                <a:solidFill>
                  <a:schemeClr val="tx1"/>
                </a:solidFill>
                <a:latin typeface="Times New Roman" panose="02020603050405020304" pitchFamily="18" charset="0"/>
              </a:defRPr>
            </a:lvl9pPr>
          </a:lstStyle>
          <a:p>
            <a:endParaRPr lang="en-US" altLang="en-US"/>
          </a:p>
        </p:txBody>
      </p:sp>
      <p:sp>
        <p:nvSpPr>
          <p:cNvPr id="48133" name="AutoShape 5">
            <a:extLst>
              <a:ext uri="{FF2B5EF4-FFF2-40B4-BE49-F238E27FC236}">
                <a16:creationId xmlns:a16="http://schemas.microsoft.com/office/drawing/2014/main" id="{D3099435-D341-43C9-9941-AB745BDFB523}"/>
              </a:ext>
            </a:extLst>
          </p:cNvPr>
          <p:cNvSpPr>
            <a:spLocks noChangeArrowheads="1"/>
          </p:cNvSpPr>
          <p:nvPr/>
        </p:nvSpPr>
        <p:spPr bwMode="auto">
          <a:xfrm>
            <a:off x="1447800" y="2590800"/>
            <a:ext cx="5562600" cy="762000"/>
          </a:xfrm>
          <a:prstGeom prst="curvedUpArrow">
            <a:avLst>
              <a:gd name="adj1" fmla="val 146000"/>
              <a:gd name="adj2" fmla="val 292000"/>
              <a:gd name="adj3" fmla="val 33333"/>
            </a:avLst>
          </a:prstGeom>
          <a:solidFill>
            <a:schemeClr val="bg1"/>
          </a:solidFill>
          <a:ln w="19050">
            <a:solidFill>
              <a:schemeClr val="tx1"/>
            </a:solidFill>
            <a:miter lim="800000"/>
            <a:headEnd/>
            <a:tailEnd/>
          </a:ln>
        </p:spPr>
        <p:txBody>
          <a:bodyPr wrap="none" anchor="ctr"/>
          <a:lstStyle>
            <a:lvl1pPr>
              <a:defRPr sz="1600" b="1">
                <a:solidFill>
                  <a:schemeClr val="tx1"/>
                </a:solidFill>
                <a:latin typeface="Times New Roman" panose="02020603050405020304" pitchFamily="18" charset="0"/>
              </a:defRPr>
            </a:lvl1pPr>
            <a:lvl2pPr marL="742950" indent="-285750">
              <a:defRPr sz="1600" b="1">
                <a:solidFill>
                  <a:schemeClr val="tx1"/>
                </a:solidFill>
                <a:latin typeface="Times New Roman" panose="02020603050405020304" pitchFamily="18" charset="0"/>
              </a:defRPr>
            </a:lvl2pPr>
            <a:lvl3pPr marL="1143000" indent="-228600">
              <a:defRPr sz="1600" b="1">
                <a:solidFill>
                  <a:schemeClr val="tx1"/>
                </a:solidFill>
                <a:latin typeface="Times New Roman" panose="02020603050405020304" pitchFamily="18" charset="0"/>
              </a:defRPr>
            </a:lvl3pPr>
            <a:lvl4pPr marL="1600200" indent="-228600">
              <a:defRPr sz="1600" b="1">
                <a:solidFill>
                  <a:schemeClr val="tx1"/>
                </a:solidFill>
                <a:latin typeface="Times New Roman" panose="02020603050405020304" pitchFamily="18" charset="0"/>
              </a:defRPr>
            </a:lvl4pPr>
            <a:lvl5pPr marL="2057400" indent="-228600">
              <a:defRPr sz="1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1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1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1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1600" b="1">
                <a:solidFill>
                  <a:schemeClr val="tx1"/>
                </a:solidFill>
                <a:latin typeface="Times New Roman" panose="02020603050405020304" pitchFamily="18" charset="0"/>
              </a:defRPr>
            </a:lvl9pPr>
          </a:lstStyle>
          <a:p>
            <a:endParaRPr lang="en-US" altLang="en-US"/>
          </a:p>
        </p:txBody>
      </p:sp>
      <p:sp>
        <p:nvSpPr>
          <p:cNvPr id="10" name="Rectangle 4">
            <a:extLst>
              <a:ext uri="{FF2B5EF4-FFF2-40B4-BE49-F238E27FC236}">
                <a16:creationId xmlns:a16="http://schemas.microsoft.com/office/drawing/2014/main" id="{8DC19DBA-5B7E-4281-AB7F-A373D0D672DC}"/>
              </a:ext>
            </a:extLst>
          </p:cNvPr>
          <p:cNvSpPr>
            <a:spLocks noChangeArrowheads="1"/>
          </p:cNvSpPr>
          <p:nvPr/>
        </p:nvSpPr>
        <p:spPr bwMode="auto">
          <a:xfrm>
            <a:off x="1143000" y="3352800"/>
            <a:ext cx="6248400" cy="2362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a:effectLst>
                  <a:outerShdw blurRad="38100" dist="38100" dir="2700000" algn="tl">
                    <a:srgbClr val="000000"/>
                  </a:outerShdw>
                </a:effectLst>
              </a:rPr>
              <a:t>What about the Old Testament?</a:t>
            </a:r>
          </a:p>
          <a:p>
            <a:pPr algn="l">
              <a:lnSpc>
                <a:spcPct val="75000"/>
              </a:lnSpc>
              <a:spcBef>
                <a:spcPct val="5000"/>
              </a:spcBef>
              <a:defRPr/>
            </a:pPr>
            <a:r>
              <a:rPr lang="en-US" sz="4800" b="0">
                <a:effectLst>
                  <a:outerShdw blurRad="38100" dist="38100" dir="2700000" algn="tl">
                    <a:srgbClr val="000000"/>
                  </a:outerShdw>
                </a:effectLst>
              </a:rPr>
              <a:t>Different, because these forms were for </a:t>
            </a:r>
            <a:r>
              <a:rPr lang="en-US" sz="4800" b="0" u="sng">
                <a:effectLst>
                  <a:outerShdw blurRad="38100" dist="38100" dir="2700000" algn="tl">
                    <a:srgbClr val="000000"/>
                  </a:outerShdw>
                </a:effectLst>
              </a:rPr>
              <a:t>teaching</a:t>
            </a:r>
          </a:p>
        </p:txBody>
      </p:sp>
      <p:sp>
        <p:nvSpPr>
          <p:cNvPr id="9" name="Rectangle 7">
            <a:extLst>
              <a:ext uri="{FF2B5EF4-FFF2-40B4-BE49-F238E27FC236}">
                <a16:creationId xmlns:a16="http://schemas.microsoft.com/office/drawing/2014/main" id="{7F5C3879-42D8-4386-9A69-B474EC368FD0}"/>
              </a:ext>
            </a:extLst>
          </p:cNvPr>
          <p:cNvSpPr>
            <a:spLocks noChangeArrowheads="1"/>
          </p:cNvSpPr>
          <p:nvPr/>
        </p:nvSpPr>
        <p:spPr bwMode="auto">
          <a:xfrm>
            <a:off x="76200" y="5410200"/>
            <a:ext cx="8534400" cy="1219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a:effectLst>
                  <a:outerShdw blurRad="38100" dist="38100" dir="2700000" algn="tl">
                    <a:srgbClr val="000000"/>
                  </a:outerShdw>
                </a:effectLst>
              </a:rPr>
              <a:t>Sacrificial system: perfectly </a:t>
            </a:r>
            <a:br>
              <a:rPr lang="en-US" sz="4800" b="0">
                <a:effectLst>
                  <a:outerShdw blurRad="38100" dist="38100" dir="2700000" algn="tl">
                    <a:srgbClr val="000000"/>
                  </a:outerShdw>
                </a:effectLst>
              </a:rPr>
            </a:br>
            <a:r>
              <a:rPr lang="en-US" sz="4800" b="0">
                <a:effectLst>
                  <a:outerShdw blurRad="38100" dist="38100" dir="2700000" algn="tl">
                    <a:srgbClr val="000000"/>
                  </a:outerShdw>
                </a:effectLst>
              </a:rPr>
              <a:t>                      predicts Jesus’ work</a:t>
            </a:r>
            <a:endParaRPr lang="en-US" sz="4800" b="0" u="sng">
              <a:effectLst>
                <a:outerShdw blurRad="38100" dist="38100" dir="2700000" algn="tl">
                  <a:srgbClr val="000000"/>
                </a:outerShdw>
              </a:effectLst>
            </a:endParaRPr>
          </a:p>
        </p:txBody>
      </p:sp>
    </p:spTree>
  </p:cSld>
  <p:clrMapOvr>
    <a:masterClrMapping/>
  </p:clrMapOvr>
  <p:transition>
    <p:wipe dir="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2">
            <a:extLst>
              <a:ext uri="{FF2B5EF4-FFF2-40B4-BE49-F238E27FC236}">
                <a16:creationId xmlns:a16="http://schemas.microsoft.com/office/drawing/2014/main" id="{8F7AA141-C961-461E-8A5B-2BE2D54F0CB1}"/>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17 For these rules were only shadows of the </a:t>
            </a:r>
            <a:r>
              <a:rPr lang="en-US" sz="4800" u="sng"/>
              <a:t>real thing, Christ</a:t>
            </a:r>
            <a:r>
              <a:rPr lang="en-US" sz="4800"/>
              <a:t> himself. </a:t>
            </a:r>
          </a:p>
        </p:txBody>
      </p:sp>
      <p:sp>
        <p:nvSpPr>
          <p:cNvPr id="608259" name="Rectangle 3">
            <a:extLst>
              <a:ext uri="{FF2B5EF4-FFF2-40B4-BE49-F238E27FC236}">
                <a16:creationId xmlns:a16="http://schemas.microsoft.com/office/drawing/2014/main" id="{A52D485D-2237-49E3-AE46-3CD2480C58B5}"/>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49156" name="Oval 4">
            <a:extLst>
              <a:ext uri="{FF2B5EF4-FFF2-40B4-BE49-F238E27FC236}">
                <a16:creationId xmlns:a16="http://schemas.microsoft.com/office/drawing/2014/main" id="{FD2F40DF-B4C1-4984-A5CA-119A103B6E89}"/>
              </a:ext>
            </a:extLst>
          </p:cNvPr>
          <p:cNvSpPr>
            <a:spLocks noChangeArrowheads="1"/>
          </p:cNvSpPr>
          <p:nvPr/>
        </p:nvSpPr>
        <p:spPr bwMode="auto">
          <a:xfrm>
            <a:off x="76200" y="1981200"/>
            <a:ext cx="2743200" cy="685800"/>
          </a:xfrm>
          <a:prstGeom prst="ellipse">
            <a:avLst/>
          </a:prstGeom>
          <a:noFill/>
          <a:ln w="571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600" b="1">
                <a:solidFill>
                  <a:schemeClr val="tx1"/>
                </a:solidFill>
                <a:latin typeface="Times New Roman" panose="02020603050405020304" pitchFamily="18" charset="0"/>
              </a:defRPr>
            </a:lvl1pPr>
            <a:lvl2pPr marL="742950" indent="-285750">
              <a:defRPr sz="1600" b="1">
                <a:solidFill>
                  <a:schemeClr val="tx1"/>
                </a:solidFill>
                <a:latin typeface="Times New Roman" panose="02020603050405020304" pitchFamily="18" charset="0"/>
              </a:defRPr>
            </a:lvl2pPr>
            <a:lvl3pPr marL="1143000" indent="-228600">
              <a:defRPr sz="1600" b="1">
                <a:solidFill>
                  <a:schemeClr val="tx1"/>
                </a:solidFill>
                <a:latin typeface="Times New Roman" panose="02020603050405020304" pitchFamily="18" charset="0"/>
              </a:defRPr>
            </a:lvl3pPr>
            <a:lvl4pPr marL="1600200" indent="-228600">
              <a:defRPr sz="1600" b="1">
                <a:solidFill>
                  <a:schemeClr val="tx1"/>
                </a:solidFill>
                <a:latin typeface="Times New Roman" panose="02020603050405020304" pitchFamily="18" charset="0"/>
              </a:defRPr>
            </a:lvl4pPr>
            <a:lvl5pPr marL="2057400" indent="-228600">
              <a:defRPr sz="1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1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1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1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1600" b="1">
                <a:solidFill>
                  <a:schemeClr val="tx1"/>
                </a:solidFill>
                <a:latin typeface="Times New Roman" panose="02020603050405020304" pitchFamily="18" charset="0"/>
              </a:defRPr>
            </a:lvl9pPr>
          </a:lstStyle>
          <a:p>
            <a:endParaRPr lang="en-US" altLang="en-US"/>
          </a:p>
        </p:txBody>
      </p:sp>
      <p:sp>
        <p:nvSpPr>
          <p:cNvPr id="49157" name="AutoShape 5">
            <a:extLst>
              <a:ext uri="{FF2B5EF4-FFF2-40B4-BE49-F238E27FC236}">
                <a16:creationId xmlns:a16="http://schemas.microsoft.com/office/drawing/2014/main" id="{ADDC465D-4EBF-4D65-A752-334E526C5027}"/>
              </a:ext>
            </a:extLst>
          </p:cNvPr>
          <p:cNvSpPr>
            <a:spLocks noChangeArrowheads="1"/>
          </p:cNvSpPr>
          <p:nvPr/>
        </p:nvSpPr>
        <p:spPr bwMode="auto">
          <a:xfrm>
            <a:off x="1447800" y="2590800"/>
            <a:ext cx="5562600" cy="762000"/>
          </a:xfrm>
          <a:prstGeom prst="curvedUpArrow">
            <a:avLst>
              <a:gd name="adj1" fmla="val 146000"/>
              <a:gd name="adj2" fmla="val 292000"/>
              <a:gd name="adj3" fmla="val 33333"/>
            </a:avLst>
          </a:prstGeom>
          <a:solidFill>
            <a:schemeClr val="bg1"/>
          </a:solidFill>
          <a:ln w="19050">
            <a:solidFill>
              <a:schemeClr val="tx1"/>
            </a:solidFill>
            <a:miter lim="800000"/>
            <a:headEnd/>
            <a:tailEnd/>
          </a:ln>
        </p:spPr>
        <p:txBody>
          <a:bodyPr wrap="none" anchor="ctr"/>
          <a:lstStyle>
            <a:lvl1pPr>
              <a:defRPr sz="1600" b="1">
                <a:solidFill>
                  <a:schemeClr val="tx1"/>
                </a:solidFill>
                <a:latin typeface="Times New Roman" panose="02020603050405020304" pitchFamily="18" charset="0"/>
              </a:defRPr>
            </a:lvl1pPr>
            <a:lvl2pPr marL="742950" indent="-285750">
              <a:defRPr sz="1600" b="1">
                <a:solidFill>
                  <a:schemeClr val="tx1"/>
                </a:solidFill>
                <a:latin typeface="Times New Roman" panose="02020603050405020304" pitchFamily="18" charset="0"/>
              </a:defRPr>
            </a:lvl2pPr>
            <a:lvl3pPr marL="1143000" indent="-228600">
              <a:defRPr sz="1600" b="1">
                <a:solidFill>
                  <a:schemeClr val="tx1"/>
                </a:solidFill>
                <a:latin typeface="Times New Roman" panose="02020603050405020304" pitchFamily="18" charset="0"/>
              </a:defRPr>
            </a:lvl3pPr>
            <a:lvl4pPr marL="1600200" indent="-228600">
              <a:defRPr sz="1600" b="1">
                <a:solidFill>
                  <a:schemeClr val="tx1"/>
                </a:solidFill>
                <a:latin typeface="Times New Roman" panose="02020603050405020304" pitchFamily="18" charset="0"/>
              </a:defRPr>
            </a:lvl4pPr>
            <a:lvl5pPr marL="2057400" indent="-228600">
              <a:defRPr sz="1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1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1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1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1600" b="1">
                <a:solidFill>
                  <a:schemeClr val="tx1"/>
                </a:solidFill>
                <a:latin typeface="Times New Roman" panose="02020603050405020304" pitchFamily="18" charset="0"/>
              </a:defRPr>
            </a:lvl9pPr>
          </a:lstStyle>
          <a:p>
            <a:endParaRPr lang="en-US" altLang="en-US"/>
          </a:p>
        </p:txBody>
      </p:sp>
      <p:sp>
        <p:nvSpPr>
          <p:cNvPr id="10" name="Rectangle 7">
            <a:extLst>
              <a:ext uri="{FF2B5EF4-FFF2-40B4-BE49-F238E27FC236}">
                <a16:creationId xmlns:a16="http://schemas.microsoft.com/office/drawing/2014/main" id="{E497DEC7-3E20-44CE-ACBE-EE14966BECA8}"/>
              </a:ext>
            </a:extLst>
          </p:cNvPr>
          <p:cNvSpPr>
            <a:spLocks noChangeArrowheads="1"/>
          </p:cNvSpPr>
          <p:nvPr/>
        </p:nvSpPr>
        <p:spPr bwMode="auto">
          <a:xfrm>
            <a:off x="152400" y="5791200"/>
            <a:ext cx="8077200" cy="8382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8000"/>
              </a:lnSpc>
              <a:spcBef>
                <a:spcPct val="5000"/>
              </a:spcBef>
              <a:defRPr/>
            </a:pPr>
            <a:r>
              <a:rPr lang="en-US" sz="7200" b="0" dirty="0">
                <a:effectLst>
                  <a:outerShdw blurRad="38100" dist="38100" dir="2700000" algn="tl">
                    <a:srgbClr val="000000"/>
                  </a:outerShdw>
                </a:effectLst>
              </a:rPr>
              <a:t>Now all are obsolete!</a:t>
            </a:r>
            <a:endParaRPr lang="en-US" sz="7200" b="0" u="sng" dirty="0">
              <a:effectLst>
                <a:outerShdw blurRad="38100" dist="38100" dir="2700000" algn="tl">
                  <a:srgbClr val="000000"/>
                </a:outerShdw>
              </a:effectLst>
            </a:endParaRPr>
          </a:p>
        </p:txBody>
      </p:sp>
      <p:sp>
        <p:nvSpPr>
          <p:cNvPr id="9" name="Rectangle 4">
            <a:extLst>
              <a:ext uri="{FF2B5EF4-FFF2-40B4-BE49-F238E27FC236}">
                <a16:creationId xmlns:a16="http://schemas.microsoft.com/office/drawing/2014/main" id="{8E300C54-AAA5-4539-8ADB-B2E2127B58B0}"/>
              </a:ext>
            </a:extLst>
          </p:cNvPr>
          <p:cNvSpPr>
            <a:spLocks noChangeArrowheads="1"/>
          </p:cNvSpPr>
          <p:nvPr/>
        </p:nvSpPr>
        <p:spPr bwMode="auto">
          <a:xfrm>
            <a:off x="1143000" y="3352800"/>
            <a:ext cx="6248400" cy="2362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800" b="0">
                <a:effectLst>
                  <a:outerShdw blurRad="38100" dist="38100" dir="2700000" algn="tl">
                    <a:srgbClr val="000000"/>
                  </a:outerShdw>
                </a:effectLst>
              </a:rPr>
              <a:t>What about the Old Testament?</a:t>
            </a:r>
          </a:p>
          <a:p>
            <a:pPr algn="l">
              <a:lnSpc>
                <a:spcPct val="75000"/>
              </a:lnSpc>
              <a:spcBef>
                <a:spcPct val="5000"/>
              </a:spcBef>
              <a:defRPr/>
            </a:pPr>
            <a:r>
              <a:rPr lang="en-US" sz="4800" b="0">
                <a:effectLst>
                  <a:outerShdw blurRad="38100" dist="38100" dir="2700000" algn="tl">
                    <a:srgbClr val="000000"/>
                  </a:outerShdw>
                </a:effectLst>
              </a:rPr>
              <a:t>Different, because these forms were for </a:t>
            </a:r>
            <a:r>
              <a:rPr lang="en-US" sz="4800" b="0" u="sng">
                <a:effectLst>
                  <a:outerShdw blurRad="38100" dist="38100" dir="2700000" algn="tl">
                    <a:srgbClr val="000000"/>
                  </a:outerShdw>
                </a:effectLst>
              </a:rPr>
              <a:t>teaching</a:t>
            </a:r>
          </a:p>
        </p:txBody>
      </p:sp>
    </p:spTree>
  </p:cSld>
  <p:clrMapOvr>
    <a:masterClrMapping/>
  </p:clrMapOvr>
  <p:transition>
    <p:wipe dir="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8" name="Rectangle 2">
            <a:extLst>
              <a:ext uri="{FF2B5EF4-FFF2-40B4-BE49-F238E27FC236}">
                <a16:creationId xmlns:a16="http://schemas.microsoft.com/office/drawing/2014/main" id="{B1CF1126-40D4-4632-96D4-A5F07E437BCF}"/>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18 Don’t let anyone condemn you by insisting on </a:t>
            </a:r>
            <a:r>
              <a:rPr lang="en-US" sz="4800" u="sng"/>
              <a:t>self-abasement</a:t>
            </a:r>
            <a:r>
              <a:rPr lang="en-US" sz="4800"/>
              <a:t>. </a:t>
            </a:r>
          </a:p>
        </p:txBody>
      </p:sp>
      <p:sp>
        <p:nvSpPr>
          <p:cNvPr id="623619" name="Rectangle 3">
            <a:extLst>
              <a:ext uri="{FF2B5EF4-FFF2-40B4-BE49-F238E27FC236}">
                <a16:creationId xmlns:a16="http://schemas.microsoft.com/office/drawing/2014/main" id="{22FFB2BB-C2C7-4DE1-845A-22E7D9620F38}"/>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23620" name="Rectangle 4">
            <a:extLst>
              <a:ext uri="{FF2B5EF4-FFF2-40B4-BE49-F238E27FC236}">
                <a16:creationId xmlns:a16="http://schemas.microsoft.com/office/drawing/2014/main" id="{7626B205-D736-4BCB-9569-3B5388D28B80}"/>
              </a:ext>
            </a:extLst>
          </p:cNvPr>
          <p:cNvSpPr>
            <a:spLocks noChangeArrowheads="1"/>
          </p:cNvSpPr>
          <p:nvPr/>
        </p:nvSpPr>
        <p:spPr bwMode="auto">
          <a:xfrm>
            <a:off x="1143000" y="3352800"/>
            <a:ext cx="5105400" cy="175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7200" b="0" dirty="0">
                <a:effectLst>
                  <a:outerShdw blurRad="38100" dist="38100" dir="2700000" algn="tl">
                    <a:srgbClr val="000000"/>
                  </a:outerShdw>
                </a:effectLst>
              </a:rPr>
              <a:t>Why?</a:t>
            </a: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Rectangle 2">
            <a:extLst>
              <a:ext uri="{FF2B5EF4-FFF2-40B4-BE49-F238E27FC236}">
                <a16:creationId xmlns:a16="http://schemas.microsoft.com/office/drawing/2014/main" id="{44BC0DD0-0E37-42DB-94A4-207E2EBD6AB2}"/>
              </a:ext>
            </a:extLst>
          </p:cNvPr>
          <p:cNvSpPr>
            <a:spLocks noGrp="1" noChangeArrowheads="1"/>
          </p:cNvSpPr>
          <p:nvPr>
            <p:ph type="body" idx="1"/>
          </p:nvPr>
        </p:nvSpPr>
        <p:spPr/>
        <p:txBody>
          <a:bodyPr lIns="90488" tIns="44450" rIns="90488" bIns="44450"/>
          <a:lstStyle/>
          <a:p>
            <a:pPr>
              <a:buNone/>
              <a:defRPr/>
            </a:pPr>
            <a:r>
              <a:rPr lang="en-US" sz="4800" dirty="0"/>
              <a:t>14 </a:t>
            </a:r>
            <a:r>
              <a:rPr lang="en-US" sz="4800" u="sng" dirty="0"/>
              <a:t>God canceled your certificate of death consisting of decrees against us</a:t>
            </a:r>
            <a:r>
              <a:rPr lang="en-US" sz="4800" dirty="0"/>
              <a:t>. He took it and destroyed it </a:t>
            </a:r>
            <a:r>
              <a:rPr lang="en-US" sz="4800" u="sng" dirty="0"/>
              <a:t>by nailing it to Christ’s cross</a:t>
            </a:r>
            <a:r>
              <a:rPr lang="en-US" sz="4800" dirty="0"/>
              <a:t>. </a:t>
            </a:r>
          </a:p>
        </p:txBody>
      </p:sp>
      <p:sp>
        <p:nvSpPr>
          <p:cNvPr id="637955" name="Rectangle 3">
            <a:extLst>
              <a:ext uri="{FF2B5EF4-FFF2-40B4-BE49-F238E27FC236}">
                <a16:creationId xmlns:a16="http://schemas.microsoft.com/office/drawing/2014/main" id="{EF324CD9-2067-49F5-BC70-CCE7234665A8}"/>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37956" name="Rectangle 4">
            <a:extLst>
              <a:ext uri="{FF2B5EF4-FFF2-40B4-BE49-F238E27FC236}">
                <a16:creationId xmlns:a16="http://schemas.microsoft.com/office/drawing/2014/main" id="{1C67FFA2-7F70-414E-94C2-F6265233CE04}"/>
              </a:ext>
            </a:extLst>
          </p:cNvPr>
          <p:cNvSpPr>
            <a:spLocks noChangeArrowheads="1"/>
          </p:cNvSpPr>
          <p:nvPr/>
        </p:nvSpPr>
        <p:spPr bwMode="auto">
          <a:xfrm>
            <a:off x="3352800" y="3886200"/>
            <a:ext cx="5410200" cy="24384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7200" b="0">
                <a:effectLst>
                  <a:outerShdw blurRad="38100" dist="38100" dir="2700000" algn="tl">
                    <a:srgbClr val="000000"/>
                  </a:outerShdw>
                </a:effectLst>
              </a:rPr>
              <a:t>Jesus’ own certificate of debt</a:t>
            </a:r>
            <a:endParaRPr lang="en-US" sz="6600" b="0">
              <a:effectLst>
                <a:outerShdw blurRad="38100" dist="38100" dir="2700000" algn="tl">
                  <a:srgbClr val="000000"/>
                </a:outerShdw>
              </a:effectLst>
            </a:endParaRPr>
          </a:p>
        </p:txBody>
      </p:sp>
      <p:sp>
        <p:nvSpPr>
          <p:cNvPr id="10245" name="Oval 5">
            <a:extLst>
              <a:ext uri="{FF2B5EF4-FFF2-40B4-BE49-F238E27FC236}">
                <a16:creationId xmlns:a16="http://schemas.microsoft.com/office/drawing/2014/main" id="{3BCD3CE5-03FB-4D11-BAB6-7BB1586114C7}"/>
              </a:ext>
            </a:extLst>
          </p:cNvPr>
          <p:cNvSpPr>
            <a:spLocks noChangeArrowheads="1"/>
          </p:cNvSpPr>
          <p:nvPr/>
        </p:nvSpPr>
        <p:spPr bwMode="auto">
          <a:xfrm>
            <a:off x="1828800" y="1447800"/>
            <a:ext cx="2743200" cy="685800"/>
          </a:xfrm>
          <a:prstGeom prst="ellipse">
            <a:avLst/>
          </a:prstGeom>
          <a:noFill/>
          <a:ln w="571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600" b="1">
                <a:solidFill>
                  <a:schemeClr val="tx1"/>
                </a:solidFill>
                <a:latin typeface="Times New Roman" panose="02020603050405020304" pitchFamily="18" charset="0"/>
              </a:defRPr>
            </a:lvl1pPr>
            <a:lvl2pPr marL="742950" indent="-285750">
              <a:defRPr sz="1600" b="1">
                <a:solidFill>
                  <a:schemeClr val="tx1"/>
                </a:solidFill>
                <a:latin typeface="Times New Roman" panose="02020603050405020304" pitchFamily="18" charset="0"/>
              </a:defRPr>
            </a:lvl2pPr>
            <a:lvl3pPr marL="1143000" indent="-228600">
              <a:defRPr sz="1600" b="1">
                <a:solidFill>
                  <a:schemeClr val="tx1"/>
                </a:solidFill>
                <a:latin typeface="Times New Roman" panose="02020603050405020304" pitchFamily="18" charset="0"/>
              </a:defRPr>
            </a:lvl3pPr>
            <a:lvl4pPr marL="1600200" indent="-228600">
              <a:defRPr sz="1600" b="1">
                <a:solidFill>
                  <a:schemeClr val="tx1"/>
                </a:solidFill>
                <a:latin typeface="Times New Roman" panose="02020603050405020304" pitchFamily="18" charset="0"/>
              </a:defRPr>
            </a:lvl4pPr>
            <a:lvl5pPr marL="2057400" indent="-228600">
              <a:defRPr sz="1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1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1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1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1600" b="1">
                <a:solidFill>
                  <a:schemeClr val="tx1"/>
                </a:solidFill>
                <a:latin typeface="Times New Roman" panose="02020603050405020304" pitchFamily="18" charset="0"/>
              </a:defRPr>
            </a:lvl9pPr>
          </a:lstStyle>
          <a:p>
            <a:endParaRPr lang="en-US" altLang="en-US"/>
          </a:p>
        </p:txBody>
      </p:sp>
    </p:spTree>
  </p:cSld>
  <p:clrMapOvr>
    <a:masterClrMapping/>
  </p:clrMapOvr>
  <p:transition>
    <p:wipe dir="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8" name="Rectangle 2">
            <a:extLst>
              <a:ext uri="{FF2B5EF4-FFF2-40B4-BE49-F238E27FC236}">
                <a16:creationId xmlns:a16="http://schemas.microsoft.com/office/drawing/2014/main" id="{B1CF1126-40D4-4632-96D4-A5F07E437BCF}"/>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18 Don’t let anyone condemn you by insisting on </a:t>
            </a:r>
            <a:r>
              <a:rPr lang="en-US" sz="4800" u="sng"/>
              <a:t>self-abasement</a:t>
            </a:r>
            <a:r>
              <a:rPr lang="en-US" sz="4800"/>
              <a:t>. </a:t>
            </a:r>
          </a:p>
        </p:txBody>
      </p:sp>
      <p:sp>
        <p:nvSpPr>
          <p:cNvPr id="623619" name="Rectangle 3">
            <a:extLst>
              <a:ext uri="{FF2B5EF4-FFF2-40B4-BE49-F238E27FC236}">
                <a16:creationId xmlns:a16="http://schemas.microsoft.com/office/drawing/2014/main" id="{22FFB2BB-C2C7-4DE1-845A-22E7D9620F38}"/>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23620" name="Rectangle 4">
            <a:extLst>
              <a:ext uri="{FF2B5EF4-FFF2-40B4-BE49-F238E27FC236}">
                <a16:creationId xmlns:a16="http://schemas.microsoft.com/office/drawing/2014/main" id="{7626B205-D736-4BCB-9569-3B5388D28B80}"/>
              </a:ext>
            </a:extLst>
          </p:cNvPr>
          <p:cNvSpPr>
            <a:spLocks noChangeArrowheads="1"/>
          </p:cNvSpPr>
          <p:nvPr/>
        </p:nvSpPr>
        <p:spPr bwMode="auto">
          <a:xfrm>
            <a:off x="1143000" y="3352800"/>
            <a:ext cx="5105400" cy="175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7200" b="0">
                <a:effectLst>
                  <a:outerShdw blurRad="38100" dist="38100" dir="2700000" algn="tl">
                    <a:srgbClr val="000000"/>
                  </a:outerShdw>
                </a:effectLst>
              </a:rPr>
              <a:t>Why?</a:t>
            </a:r>
          </a:p>
          <a:p>
            <a:pPr algn="l">
              <a:lnSpc>
                <a:spcPct val="75000"/>
              </a:lnSpc>
              <a:spcBef>
                <a:spcPct val="5000"/>
              </a:spcBef>
              <a:defRPr/>
            </a:pPr>
            <a:r>
              <a:rPr lang="en-US" sz="7200" b="0">
                <a:effectLst>
                  <a:outerShdw blurRad="38100" dist="38100" dir="2700000" algn="tl">
                    <a:srgbClr val="000000"/>
                  </a:outerShdw>
                </a:effectLst>
              </a:rPr>
              <a:t>Implications</a:t>
            </a:r>
            <a:endParaRPr lang="en-US" sz="7200" b="0" u="sng">
              <a:effectLst>
                <a:outerShdw blurRad="38100" dist="38100" dir="2700000" algn="tl">
                  <a:srgbClr val="000000"/>
                </a:outerShdw>
              </a:effectLst>
            </a:endParaRPr>
          </a:p>
        </p:txBody>
      </p:sp>
    </p:spTree>
  </p:cSld>
  <p:clrMapOvr>
    <a:masterClrMapping/>
  </p:clrMapOvr>
  <p:transition>
    <p:wipe dir="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2">
            <a:extLst>
              <a:ext uri="{FF2B5EF4-FFF2-40B4-BE49-F238E27FC236}">
                <a16:creationId xmlns:a16="http://schemas.microsoft.com/office/drawing/2014/main" id="{CD1B3145-EB3D-48D1-A910-23C5A8E80A7C}"/>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18 Don’t let anyone condemn you by insisting on self-abasement. And don’t let anyone say you must </a:t>
            </a:r>
            <a:r>
              <a:rPr lang="en-US" sz="4800" u="sng"/>
              <a:t>worship angels</a:t>
            </a:r>
            <a:endParaRPr lang="en-US" sz="4800"/>
          </a:p>
        </p:txBody>
      </p:sp>
      <p:sp>
        <p:nvSpPr>
          <p:cNvPr id="622595" name="Rectangle 3">
            <a:extLst>
              <a:ext uri="{FF2B5EF4-FFF2-40B4-BE49-F238E27FC236}">
                <a16:creationId xmlns:a16="http://schemas.microsoft.com/office/drawing/2014/main" id="{ACA20F21-A40A-4A64-92BC-15D37986C245}"/>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4" name="Rectangle 4">
            <a:extLst>
              <a:ext uri="{FF2B5EF4-FFF2-40B4-BE49-F238E27FC236}">
                <a16:creationId xmlns:a16="http://schemas.microsoft.com/office/drawing/2014/main" id="{9DE1C9CF-F21D-471A-A868-16CE965CB21E}"/>
              </a:ext>
            </a:extLst>
          </p:cNvPr>
          <p:cNvSpPr>
            <a:spLocks noChangeArrowheads="1"/>
          </p:cNvSpPr>
          <p:nvPr/>
        </p:nvSpPr>
        <p:spPr bwMode="auto">
          <a:xfrm>
            <a:off x="762000" y="4267200"/>
            <a:ext cx="5181600" cy="8382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6600" b="0" dirty="0">
                <a:effectLst>
                  <a:outerShdw blurRad="38100" dist="38100" dir="2700000" algn="tl">
                    <a:srgbClr val="000000"/>
                  </a:outerShdw>
                </a:effectLst>
              </a:rPr>
              <a:t>Intermediaries</a:t>
            </a:r>
          </a:p>
        </p:txBody>
      </p:sp>
    </p:spTree>
  </p:cSld>
  <p:clrMapOvr>
    <a:masterClrMapping/>
  </p:clrMapOvr>
  <p:transition>
    <p:wipe dir="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2">
            <a:extLst>
              <a:ext uri="{FF2B5EF4-FFF2-40B4-BE49-F238E27FC236}">
                <a16:creationId xmlns:a16="http://schemas.microsoft.com/office/drawing/2014/main" id="{CD1B3145-EB3D-48D1-A910-23C5A8E80A7C}"/>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dirty="0"/>
              <a:t>18 Don’t let anyone condemn you by insisting on self-abasement. And don’t let anyone say you must </a:t>
            </a:r>
            <a:r>
              <a:rPr lang="en-US" sz="4800" u="sng" dirty="0"/>
              <a:t>worship angels</a:t>
            </a:r>
            <a:endParaRPr lang="en-US" sz="4800" dirty="0"/>
          </a:p>
        </p:txBody>
      </p:sp>
      <p:sp>
        <p:nvSpPr>
          <p:cNvPr id="622595" name="Rectangle 3">
            <a:extLst>
              <a:ext uri="{FF2B5EF4-FFF2-40B4-BE49-F238E27FC236}">
                <a16:creationId xmlns:a16="http://schemas.microsoft.com/office/drawing/2014/main" id="{ACA20F21-A40A-4A64-92BC-15D37986C245}"/>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4" name="Rectangle 4">
            <a:extLst>
              <a:ext uri="{FF2B5EF4-FFF2-40B4-BE49-F238E27FC236}">
                <a16:creationId xmlns:a16="http://schemas.microsoft.com/office/drawing/2014/main" id="{9DE1C9CF-F21D-471A-A868-16CE965CB21E}"/>
              </a:ext>
            </a:extLst>
          </p:cNvPr>
          <p:cNvSpPr>
            <a:spLocks noChangeArrowheads="1"/>
          </p:cNvSpPr>
          <p:nvPr/>
        </p:nvSpPr>
        <p:spPr bwMode="auto">
          <a:xfrm>
            <a:off x="762000" y="4267200"/>
            <a:ext cx="5181600" cy="8382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6600" b="0" dirty="0">
                <a:effectLst>
                  <a:outerShdw blurRad="38100" dist="38100" dir="2700000" algn="tl">
                    <a:srgbClr val="000000"/>
                  </a:outerShdw>
                </a:effectLst>
              </a:rPr>
              <a:t>Intermediaries</a:t>
            </a:r>
          </a:p>
        </p:txBody>
      </p:sp>
      <p:sp>
        <p:nvSpPr>
          <p:cNvPr id="5" name="Rectangle 4">
            <a:extLst>
              <a:ext uri="{FF2B5EF4-FFF2-40B4-BE49-F238E27FC236}">
                <a16:creationId xmlns:a16="http://schemas.microsoft.com/office/drawing/2014/main" id="{9DE1C9CF-F21D-471A-A868-16CE965CB21E}"/>
              </a:ext>
            </a:extLst>
          </p:cNvPr>
          <p:cNvSpPr>
            <a:spLocks noChangeArrowheads="1"/>
          </p:cNvSpPr>
          <p:nvPr/>
        </p:nvSpPr>
        <p:spPr bwMode="auto">
          <a:xfrm>
            <a:off x="914400" y="5181600"/>
            <a:ext cx="3200400" cy="6858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6600" b="0" dirty="0">
                <a:effectLst>
                  <a:outerShdw blurRad="38100" dist="38100" dir="2700000" algn="tl">
                    <a:srgbClr val="000000"/>
                  </a:outerShdw>
                </a:effectLst>
              </a:rPr>
              <a:t>“</a:t>
            </a:r>
            <a:r>
              <a:rPr lang="en-US" sz="6600" b="0" dirty="0" err="1">
                <a:effectLst>
                  <a:outerShdw blurRad="38100" dist="38100" dir="2700000" algn="tl">
                    <a:srgbClr val="000000"/>
                  </a:outerShdw>
                </a:effectLst>
              </a:rPr>
              <a:t>Aeons</a:t>
            </a:r>
            <a:r>
              <a:rPr lang="en-US" sz="6600" b="0" dirty="0">
                <a:effectLst>
                  <a:outerShdw blurRad="38100" dist="38100" dir="2700000" algn="tl">
                    <a:srgbClr val="000000"/>
                  </a:outerShdw>
                </a:effectLst>
              </a:rPr>
              <a:t>”</a:t>
            </a:r>
          </a:p>
        </p:txBody>
      </p:sp>
    </p:spTree>
  </p:cSld>
  <p:clrMapOvr>
    <a:masterClrMapping/>
  </p:clrMapOvr>
  <p:transition>
    <p:wipe dir="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2">
            <a:extLst>
              <a:ext uri="{FF2B5EF4-FFF2-40B4-BE49-F238E27FC236}">
                <a16:creationId xmlns:a16="http://schemas.microsoft.com/office/drawing/2014/main" id="{CD1B3145-EB3D-48D1-A910-23C5A8E80A7C}"/>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dirty="0"/>
              <a:t>18 Don’t let anyone condemn you by insisting on self-abasement. And don’t let anyone say you must </a:t>
            </a:r>
            <a:r>
              <a:rPr lang="en-US" sz="4800" u="sng" dirty="0"/>
              <a:t>worship angels</a:t>
            </a:r>
            <a:endParaRPr lang="en-US" sz="4800" dirty="0"/>
          </a:p>
        </p:txBody>
      </p:sp>
      <p:sp>
        <p:nvSpPr>
          <p:cNvPr id="622595" name="Rectangle 3">
            <a:extLst>
              <a:ext uri="{FF2B5EF4-FFF2-40B4-BE49-F238E27FC236}">
                <a16:creationId xmlns:a16="http://schemas.microsoft.com/office/drawing/2014/main" id="{ACA20F21-A40A-4A64-92BC-15D37986C245}"/>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4" name="Rectangle 4">
            <a:extLst>
              <a:ext uri="{FF2B5EF4-FFF2-40B4-BE49-F238E27FC236}">
                <a16:creationId xmlns:a16="http://schemas.microsoft.com/office/drawing/2014/main" id="{9DE1C9CF-F21D-471A-A868-16CE965CB21E}"/>
              </a:ext>
            </a:extLst>
          </p:cNvPr>
          <p:cNvSpPr>
            <a:spLocks noChangeArrowheads="1"/>
          </p:cNvSpPr>
          <p:nvPr/>
        </p:nvSpPr>
        <p:spPr bwMode="auto">
          <a:xfrm>
            <a:off x="762000" y="4267200"/>
            <a:ext cx="5181600" cy="8382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6600" b="0" dirty="0">
                <a:effectLst>
                  <a:outerShdw blurRad="38100" dist="38100" dir="2700000" algn="tl">
                    <a:srgbClr val="000000"/>
                  </a:outerShdw>
                </a:effectLst>
              </a:rPr>
              <a:t>Intermediaries</a:t>
            </a:r>
          </a:p>
        </p:txBody>
      </p:sp>
      <p:sp>
        <p:nvSpPr>
          <p:cNvPr id="5" name="Rectangle 4">
            <a:extLst>
              <a:ext uri="{FF2B5EF4-FFF2-40B4-BE49-F238E27FC236}">
                <a16:creationId xmlns:a16="http://schemas.microsoft.com/office/drawing/2014/main" id="{9DE1C9CF-F21D-471A-A868-16CE965CB21E}"/>
              </a:ext>
            </a:extLst>
          </p:cNvPr>
          <p:cNvSpPr>
            <a:spLocks noChangeArrowheads="1"/>
          </p:cNvSpPr>
          <p:nvPr/>
        </p:nvSpPr>
        <p:spPr bwMode="auto">
          <a:xfrm>
            <a:off x="914400" y="5181600"/>
            <a:ext cx="3200400" cy="6858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6600" b="0" dirty="0">
                <a:effectLst>
                  <a:outerShdw blurRad="38100" dist="38100" dir="2700000" algn="tl">
                    <a:srgbClr val="000000"/>
                  </a:outerShdw>
                </a:effectLst>
              </a:rPr>
              <a:t>“</a:t>
            </a:r>
            <a:r>
              <a:rPr lang="en-US" sz="6600" b="0" dirty="0" err="1">
                <a:effectLst>
                  <a:outerShdw blurRad="38100" dist="38100" dir="2700000" algn="tl">
                    <a:srgbClr val="000000"/>
                  </a:outerShdw>
                </a:effectLst>
              </a:rPr>
              <a:t>Aeons</a:t>
            </a:r>
            <a:r>
              <a:rPr lang="en-US" sz="6600" b="0" dirty="0">
                <a:effectLst>
                  <a:outerShdw blurRad="38100" dist="38100" dir="2700000" algn="tl">
                    <a:srgbClr val="000000"/>
                  </a:outerShdw>
                </a:effectLst>
              </a:rPr>
              <a:t>”</a:t>
            </a:r>
          </a:p>
        </p:txBody>
      </p:sp>
      <p:sp>
        <p:nvSpPr>
          <p:cNvPr id="7" name="Rectangle 6">
            <a:extLst>
              <a:ext uri="{FF2B5EF4-FFF2-40B4-BE49-F238E27FC236}">
                <a16:creationId xmlns:a16="http://schemas.microsoft.com/office/drawing/2014/main" id="{9DE1C9CF-F21D-471A-A868-16CE965CB21E}"/>
              </a:ext>
            </a:extLst>
          </p:cNvPr>
          <p:cNvSpPr>
            <a:spLocks noChangeArrowheads="1"/>
          </p:cNvSpPr>
          <p:nvPr/>
        </p:nvSpPr>
        <p:spPr bwMode="auto">
          <a:xfrm>
            <a:off x="3048000" y="609600"/>
            <a:ext cx="5867400" cy="44196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4800" b="0" dirty="0">
                <a:effectLst>
                  <a:outerShdw blurRad="38100" dist="38100" dir="2700000" algn="tl">
                    <a:srgbClr val="000000"/>
                  </a:outerShdw>
                </a:effectLst>
              </a:rPr>
              <a:t>“</a:t>
            </a:r>
            <a:r>
              <a:rPr lang="en-US" sz="4800" b="0" dirty="0" err="1"/>
              <a:t>Aeons</a:t>
            </a:r>
            <a:r>
              <a:rPr lang="en-US" sz="4800" b="0" dirty="0"/>
              <a:t> are divine entities in Gnosticism. Extensions of the True God, </a:t>
            </a:r>
            <a:r>
              <a:rPr lang="en-US" sz="4800" b="0" dirty="0" err="1"/>
              <a:t>aeons</a:t>
            </a:r>
            <a:r>
              <a:rPr lang="en-US" sz="4800" b="0" dirty="0"/>
              <a:t> are the foundations of the universe, intermediate entities between humans and God.” AI</a:t>
            </a:r>
            <a:endParaRPr lang="en-US" sz="4800" b="0" dirty="0">
              <a:effectLst>
                <a:outerShdw blurRad="38100" dist="38100" dir="2700000" algn="tl">
                  <a:srgbClr val="000000"/>
                </a:outerShdw>
              </a:effectLst>
            </a:endParaRPr>
          </a:p>
        </p:txBody>
      </p:sp>
    </p:spTree>
  </p:cSld>
  <p:clrMapOvr>
    <a:masterClrMapping/>
  </p:clrMapOvr>
  <p:transition>
    <p:wipe dir="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2">
            <a:extLst>
              <a:ext uri="{FF2B5EF4-FFF2-40B4-BE49-F238E27FC236}">
                <a16:creationId xmlns:a16="http://schemas.microsoft.com/office/drawing/2014/main" id="{CD1B3145-EB3D-48D1-A910-23C5A8E80A7C}"/>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dirty="0"/>
              <a:t>18 Don’t let anyone condemn you by insisting on self-abasement. And don’t let anyone say you must </a:t>
            </a:r>
            <a:r>
              <a:rPr lang="en-US" sz="4800" u="sng" dirty="0"/>
              <a:t>worship angels</a:t>
            </a:r>
            <a:endParaRPr lang="en-US" sz="4800" dirty="0"/>
          </a:p>
        </p:txBody>
      </p:sp>
      <p:sp>
        <p:nvSpPr>
          <p:cNvPr id="622595" name="Rectangle 3">
            <a:extLst>
              <a:ext uri="{FF2B5EF4-FFF2-40B4-BE49-F238E27FC236}">
                <a16:creationId xmlns:a16="http://schemas.microsoft.com/office/drawing/2014/main" id="{ACA20F21-A40A-4A64-92BC-15D37986C245}"/>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4" name="Rectangle 4">
            <a:extLst>
              <a:ext uri="{FF2B5EF4-FFF2-40B4-BE49-F238E27FC236}">
                <a16:creationId xmlns:a16="http://schemas.microsoft.com/office/drawing/2014/main" id="{9DE1C9CF-F21D-471A-A868-16CE965CB21E}"/>
              </a:ext>
            </a:extLst>
          </p:cNvPr>
          <p:cNvSpPr>
            <a:spLocks noChangeArrowheads="1"/>
          </p:cNvSpPr>
          <p:nvPr/>
        </p:nvSpPr>
        <p:spPr bwMode="auto">
          <a:xfrm>
            <a:off x="762000" y="4267200"/>
            <a:ext cx="5181600" cy="8382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6600" b="0" dirty="0">
                <a:effectLst>
                  <a:outerShdw blurRad="38100" dist="38100" dir="2700000" algn="tl">
                    <a:srgbClr val="000000"/>
                  </a:outerShdw>
                </a:effectLst>
              </a:rPr>
              <a:t>Intermediaries</a:t>
            </a:r>
          </a:p>
        </p:txBody>
      </p:sp>
      <p:sp>
        <p:nvSpPr>
          <p:cNvPr id="5" name="Rectangle 4">
            <a:extLst>
              <a:ext uri="{FF2B5EF4-FFF2-40B4-BE49-F238E27FC236}">
                <a16:creationId xmlns:a16="http://schemas.microsoft.com/office/drawing/2014/main" id="{9DE1C9CF-F21D-471A-A868-16CE965CB21E}"/>
              </a:ext>
            </a:extLst>
          </p:cNvPr>
          <p:cNvSpPr>
            <a:spLocks noChangeArrowheads="1"/>
          </p:cNvSpPr>
          <p:nvPr/>
        </p:nvSpPr>
        <p:spPr bwMode="auto">
          <a:xfrm>
            <a:off x="914400" y="5181600"/>
            <a:ext cx="3200400" cy="6858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6600" b="0" dirty="0">
                <a:effectLst>
                  <a:outerShdw blurRad="38100" dist="38100" dir="2700000" algn="tl">
                    <a:srgbClr val="000000"/>
                  </a:outerShdw>
                </a:effectLst>
              </a:rPr>
              <a:t>“</a:t>
            </a:r>
            <a:r>
              <a:rPr lang="en-US" sz="6600" b="0" dirty="0" err="1">
                <a:effectLst>
                  <a:outerShdw blurRad="38100" dist="38100" dir="2700000" algn="tl">
                    <a:srgbClr val="000000"/>
                  </a:outerShdw>
                </a:effectLst>
              </a:rPr>
              <a:t>Aeons</a:t>
            </a:r>
            <a:r>
              <a:rPr lang="en-US" sz="6600" b="0" dirty="0">
                <a:effectLst>
                  <a:outerShdw blurRad="38100" dist="38100" dir="2700000" algn="tl">
                    <a:srgbClr val="000000"/>
                  </a:outerShdw>
                </a:effectLst>
              </a:rPr>
              <a:t>”</a:t>
            </a:r>
          </a:p>
        </p:txBody>
      </p:sp>
      <p:sp>
        <p:nvSpPr>
          <p:cNvPr id="7" name="Rectangle 6">
            <a:extLst>
              <a:ext uri="{FF2B5EF4-FFF2-40B4-BE49-F238E27FC236}">
                <a16:creationId xmlns:a16="http://schemas.microsoft.com/office/drawing/2014/main" id="{9DE1C9CF-F21D-471A-A868-16CE965CB21E}"/>
              </a:ext>
            </a:extLst>
          </p:cNvPr>
          <p:cNvSpPr>
            <a:spLocks noChangeArrowheads="1"/>
          </p:cNvSpPr>
          <p:nvPr/>
        </p:nvSpPr>
        <p:spPr bwMode="auto">
          <a:xfrm>
            <a:off x="3886200" y="609600"/>
            <a:ext cx="5029200" cy="34290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4800" b="0" dirty="0">
                <a:effectLst>
                  <a:outerShdw blurRad="38100" dist="38100" dir="2700000" algn="tl">
                    <a:srgbClr val="000000"/>
                  </a:outerShdw>
                </a:effectLst>
              </a:rPr>
              <a:t>1 Tim. 2:5 There is one God, and one mediator also between God and men, the man Christ Jesus.</a:t>
            </a:r>
          </a:p>
        </p:txBody>
      </p:sp>
    </p:spTree>
  </p:cSld>
  <p:clrMapOvr>
    <a:masterClrMapping/>
  </p:clrMapOvr>
  <p:transition>
    <p:wipe dir="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42" name="Rectangle 2">
            <a:extLst>
              <a:ext uri="{FF2B5EF4-FFF2-40B4-BE49-F238E27FC236}">
                <a16:creationId xmlns:a16="http://schemas.microsoft.com/office/drawing/2014/main" id="{A92B6BBF-9BF8-4BE0-BDF9-6A39E13B8BE2}"/>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18 Don’t let anyone condemn you by insisting on self-abasement. And don’t let anyone say you must worship angels, </a:t>
            </a:r>
            <a:r>
              <a:rPr lang="en-US" sz="4800" u="sng"/>
              <a:t>taking his stand on visions he has seen</a:t>
            </a:r>
            <a:r>
              <a:rPr lang="en-US" sz="4800"/>
              <a:t>, inflated without cause by his fleshly mind. </a:t>
            </a:r>
          </a:p>
        </p:txBody>
      </p:sp>
      <p:sp>
        <p:nvSpPr>
          <p:cNvPr id="573443" name="Rectangle 3">
            <a:extLst>
              <a:ext uri="{FF2B5EF4-FFF2-40B4-BE49-F238E27FC236}">
                <a16:creationId xmlns:a16="http://schemas.microsoft.com/office/drawing/2014/main" id="{4F40AE6B-D5B6-4D0A-9C16-FCD915B0E9AC}"/>
              </a:ext>
            </a:extLst>
          </p:cNvPr>
          <p:cNvSpPr>
            <a:spLocks noGrp="1" noChangeArrowheads="1"/>
          </p:cNvSpPr>
          <p:nvPr>
            <p:ph type="title"/>
          </p:nvPr>
        </p:nvSpPr>
        <p:spPr/>
        <p:txBody>
          <a:bodyPr lIns="90488" tIns="44450" rIns="90488" bIns="44450"/>
          <a:lstStyle/>
          <a:p>
            <a:pPr>
              <a:defRPr/>
            </a:pPr>
            <a:r>
              <a:rPr lang="en-US" sz="8800"/>
              <a:t>Colossians 2</a:t>
            </a:r>
          </a:p>
        </p:txBody>
      </p:sp>
    </p:spTree>
  </p:cSld>
  <p:clrMapOvr>
    <a:masterClrMapping/>
  </p:clrMapOvr>
  <p:transition>
    <p:wipe dir="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42" name="Rectangle 2">
            <a:extLst>
              <a:ext uri="{FF2B5EF4-FFF2-40B4-BE49-F238E27FC236}">
                <a16:creationId xmlns:a16="http://schemas.microsoft.com/office/drawing/2014/main" id="{A92B6BBF-9BF8-4BE0-BDF9-6A39E13B8BE2}"/>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18 Don’t let anyone condemn you by insisting on self-abasement. And don’t let anyone say you must worship angels, </a:t>
            </a:r>
            <a:r>
              <a:rPr lang="en-US" sz="4800" u="sng"/>
              <a:t>taking his stand on visions he has seen</a:t>
            </a:r>
            <a:r>
              <a:rPr lang="en-US" sz="4800"/>
              <a:t>, inflated without cause by his fleshly mind. </a:t>
            </a:r>
          </a:p>
        </p:txBody>
      </p:sp>
      <p:sp>
        <p:nvSpPr>
          <p:cNvPr id="573443" name="Rectangle 3">
            <a:extLst>
              <a:ext uri="{FF2B5EF4-FFF2-40B4-BE49-F238E27FC236}">
                <a16:creationId xmlns:a16="http://schemas.microsoft.com/office/drawing/2014/main" id="{4F40AE6B-D5B6-4D0A-9C16-FCD915B0E9AC}"/>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4" name="Rectangle 4">
            <a:extLst>
              <a:ext uri="{FF2B5EF4-FFF2-40B4-BE49-F238E27FC236}">
                <a16:creationId xmlns:a16="http://schemas.microsoft.com/office/drawing/2014/main" id="{9DE1C9CF-F21D-471A-A868-16CE965CB21E}"/>
              </a:ext>
            </a:extLst>
          </p:cNvPr>
          <p:cNvSpPr>
            <a:spLocks noChangeArrowheads="1"/>
          </p:cNvSpPr>
          <p:nvPr/>
        </p:nvSpPr>
        <p:spPr bwMode="auto">
          <a:xfrm>
            <a:off x="762000" y="4953000"/>
            <a:ext cx="4953000" cy="15240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7000"/>
              </a:lnSpc>
              <a:spcBef>
                <a:spcPct val="5000"/>
              </a:spcBef>
              <a:defRPr/>
            </a:pPr>
            <a:r>
              <a:rPr lang="en-US" sz="6600" b="0" dirty="0">
                <a:effectLst>
                  <a:outerShdw blurRad="38100" dist="38100" dir="2700000" algn="tl">
                    <a:srgbClr val="000000"/>
                  </a:outerShdw>
                </a:effectLst>
              </a:rPr>
              <a:t>No objective verification</a:t>
            </a:r>
          </a:p>
        </p:txBody>
      </p:sp>
    </p:spTree>
  </p:cSld>
  <p:clrMapOvr>
    <a:masterClrMapping/>
  </p:clrMapOvr>
  <p:transition>
    <p:wipe dir="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146" name="Rectangle 2">
            <a:extLst>
              <a:ext uri="{FF2B5EF4-FFF2-40B4-BE49-F238E27FC236}">
                <a16:creationId xmlns:a16="http://schemas.microsoft.com/office/drawing/2014/main" id="{C2A73516-24CE-4CC0-AA82-F8E7332E6289}"/>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18 Don’t let anyone condemn you by insisting on self-abasement. And don’t let anyone say you must worship angels, </a:t>
            </a:r>
            <a:r>
              <a:rPr lang="en-US" sz="4800" u="sng"/>
              <a:t>taking his stand on visions he has seen</a:t>
            </a:r>
            <a:r>
              <a:rPr lang="en-US" sz="4800"/>
              <a:t>, inflated without cause by his fleshly mind. </a:t>
            </a:r>
          </a:p>
        </p:txBody>
      </p:sp>
      <p:sp>
        <p:nvSpPr>
          <p:cNvPr id="646147" name="Rectangle 3">
            <a:extLst>
              <a:ext uri="{FF2B5EF4-FFF2-40B4-BE49-F238E27FC236}">
                <a16:creationId xmlns:a16="http://schemas.microsoft.com/office/drawing/2014/main" id="{9A622E73-E003-465B-BC14-545E2528B4AC}"/>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46148" name="Rectangle 4">
            <a:extLst>
              <a:ext uri="{FF2B5EF4-FFF2-40B4-BE49-F238E27FC236}">
                <a16:creationId xmlns:a16="http://schemas.microsoft.com/office/drawing/2014/main" id="{9DE1C9CF-F21D-471A-A868-16CE965CB21E}"/>
              </a:ext>
            </a:extLst>
          </p:cNvPr>
          <p:cNvSpPr>
            <a:spLocks noChangeArrowheads="1"/>
          </p:cNvSpPr>
          <p:nvPr/>
        </p:nvSpPr>
        <p:spPr bwMode="auto">
          <a:xfrm>
            <a:off x="762000" y="5638800"/>
            <a:ext cx="4953000" cy="8382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6600" b="0">
                <a:effectLst>
                  <a:outerShdw blurRad="38100" dist="38100" dir="2700000" algn="tl">
                    <a:srgbClr val="000000"/>
                  </a:outerShdw>
                </a:effectLst>
              </a:rPr>
              <a:t>Human origin</a:t>
            </a:r>
          </a:p>
        </p:txBody>
      </p:sp>
    </p:spTree>
  </p:cSld>
  <p:clrMapOvr>
    <a:masterClrMapping/>
  </p:clrMapOvr>
  <p:transition>
    <p:wipe dir="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146" name="Rectangle 2">
            <a:extLst>
              <a:ext uri="{FF2B5EF4-FFF2-40B4-BE49-F238E27FC236}">
                <a16:creationId xmlns:a16="http://schemas.microsoft.com/office/drawing/2014/main" id="{C2A73516-24CE-4CC0-AA82-F8E7332E6289}"/>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dirty="0"/>
              <a:t>18 Don’t let anyone condemn you by insisting on self-abasement. And don’t let anyone say you must worship angels, taking his stand on visions he has seen, </a:t>
            </a:r>
            <a:r>
              <a:rPr lang="en-US" sz="4800" u="sng" dirty="0"/>
              <a:t>inflated without cause by his fleshly mind</a:t>
            </a:r>
            <a:r>
              <a:rPr lang="en-US" sz="4800" dirty="0"/>
              <a:t>. </a:t>
            </a:r>
          </a:p>
        </p:txBody>
      </p:sp>
      <p:sp>
        <p:nvSpPr>
          <p:cNvPr id="646147" name="Rectangle 3">
            <a:extLst>
              <a:ext uri="{FF2B5EF4-FFF2-40B4-BE49-F238E27FC236}">
                <a16:creationId xmlns:a16="http://schemas.microsoft.com/office/drawing/2014/main" id="{9A622E73-E003-465B-BC14-545E2528B4AC}"/>
              </a:ext>
            </a:extLst>
          </p:cNvPr>
          <p:cNvSpPr>
            <a:spLocks noGrp="1" noChangeArrowheads="1"/>
          </p:cNvSpPr>
          <p:nvPr>
            <p:ph type="title"/>
          </p:nvPr>
        </p:nvSpPr>
        <p:spPr/>
        <p:txBody>
          <a:bodyPr lIns="90488" tIns="44450" rIns="90488" bIns="44450"/>
          <a:lstStyle/>
          <a:p>
            <a:pPr>
              <a:defRPr/>
            </a:pPr>
            <a:r>
              <a:rPr lang="en-US" sz="8800"/>
              <a:t>Colossians 2</a:t>
            </a:r>
          </a:p>
        </p:txBody>
      </p:sp>
    </p:spTree>
  </p:cSld>
  <p:clrMapOvr>
    <a:masterClrMapping/>
  </p:clrMapOvr>
  <p:transition>
    <p:wipe dir="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146" name="Rectangle 2">
            <a:extLst>
              <a:ext uri="{FF2B5EF4-FFF2-40B4-BE49-F238E27FC236}">
                <a16:creationId xmlns:a16="http://schemas.microsoft.com/office/drawing/2014/main" id="{C2A73516-24CE-4CC0-AA82-F8E7332E6289}"/>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dirty="0"/>
              <a:t>18 Don’t let anyone condemn you by insisting on self-abasement. And don’t let anyone say you must worship angels, taking his stand on visions he has seen, </a:t>
            </a:r>
            <a:r>
              <a:rPr lang="en-US" sz="4800" u="sng" dirty="0"/>
              <a:t>inflated without cause by his fleshly mind</a:t>
            </a:r>
            <a:r>
              <a:rPr lang="en-US" sz="4800" dirty="0"/>
              <a:t>. </a:t>
            </a:r>
          </a:p>
        </p:txBody>
      </p:sp>
      <p:sp>
        <p:nvSpPr>
          <p:cNvPr id="646147" name="Rectangle 3">
            <a:extLst>
              <a:ext uri="{FF2B5EF4-FFF2-40B4-BE49-F238E27FC236}">
                <a16:creationId xmlns:a16="http://schemas.microsoft.com/office/drawing/2014/main" id="{9A622E73-E003-465B-BC14-545E2528B4AC}"/>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5" name="Rectangle 4">
            <a:extLst>
              <a:ext uri="{FF2B5EF4-FFF2-40B4-BE49-F238E27FC236}">
                <a16:creationId xmlns:a16="http://schemas.microsoft.com/office/drawing/2014/main" id="{9DE1C9CF-F21D-471A-A868-16CE965CB21E}"/>
              </a:ext>
            </a:extLst>
          </p:cNvPr>
          <p:cNvSpPr>
            <a:spLocks noChangeArrowheads="1"/>
          </p:cNvSpPr>
          <p:nvPr/>
        </p:nvSpPr>
        <p:spPr bwMode="auto">
          <a:xfrm>
            <a:off x="457200" y="5638800"/>
            <a:ext cx="8382000" cy="8382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6600" b="0" dirty="0">
                <a:effectLst>
                  <a:outerShdw blurRad="38100" dist="38100" dir="2700000" algn="tl">
                    <a:srgbClr val="000000"/>
                  </a:outerShdw>
                </a:effectLst>
              </a:rPr>
              <a:t>Religion strokes the ego</a:t>
            </a: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8" name="Rectangle 2">
            <a:extLst>
              <a:ext uri="{FF2B5EF4-FFF2-40B4-BE49-F238E27FC236}">
                <a16:creationId xmlns:a16="http://schemas.microsoft.com/office/drawing/2014/main" id="{F58F37A4-DBC1-4286-976A-C2BADDC600A1}"/>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dirty="0"/>
              <a:t>14 God canceled </a:t>
            </a:r>
            <a:r>
              <a:rPr lang="en-US" sz="4800" u="sng" dirty="0"/>
              <a:t>the record that contained the charges against us</a:t>
            </a:r>
            <a:r>
              <a:rPr lang="en-US" sz="4800" dirty="0"/>
              <a:t>. He took it and destroyed it </a:t>
            </a:r>
            <a:r>
              <a:rPr lang="en-US" sz="4800" u="sng" dirty="0"/>
              <a:t>by nailing it to Christ’s cross</a:t>
            </a:r>
            <a:r>
              <a:rPr lang="en-US" sz="4800" dirty="0"/>
              <a:t>. </a:t>
            </a:r>
          </a:p>
        </p:txBody>
      </p:sp>
      <p:sp>
        <p:nvSpPr>
          <p:cNvPr id="587779" name="Rectangle 3">
            <a:extLst>
              <a:ext uri="{FF2B5EF4-FFF2-40B4-BE49-F238E27FC236}">
                <a16:creationId xmlns:a16="http://schemas.microsoft.com/office/drawing/2014/main" id="{2F2466F6-D263-4F2C-AA3D-169D19AAB21F}"/>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11269" name="Oval 5">
            <a:extLst>
              <a:ext uri="{FF2B5EF4-FFF2-40B4-BE49-F238E27FC236}">
                <a16:creationId xmlns:a16="http://schemas.microsoft.com/office/drawing/2014/main" id="{91CFDF07-693F-4FAB-A187-3FD683C3D946}"/>
              </a:ext>
            </a:extLst>
          </p:cNvPr>
          <p:cNvSpPr>
            <a:spLocks noChangeArrowheads="1"/>
          </p:cNvSpPr>
          <p:nvPr/>
        </p:nvSpPr>
        <p:spPr bwMode="auto">
          <a:xfrm>
            <a:off x="1905000" y="1447800"/>
            <a:ext cx="2743200" cy="762000"/>
          </a:xfrm>
          <a:prstGeom prst="ellipse">
            <a:avLst/>
          </a:prstGeom>
          <a:noFill/>
          <a:ln w="571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600" b="1">
                <a:solidFill>
                  <a:schemeClr val="tx1"/>
                </a:solidFill>
                <a:latin typeface="Times New Roman" panose="02020603050405020304" pitchFamily="18" charset="0"/>
              </a:defRPr>
            </a:lvl1pPr>
            <a:lvl2pPr marL="742950" indent="-285750">
              <a:defRPr sz="1600" b="1">
                <a:solidFill>
                  <a:schemeClr val="tx1"/>
                </a:solidFill>
                <a:latin typeface="Times New Roman" panose="02020603050405020304" pitchFamily="18" charset="0"/>
              </a:defRPr>
            </a:lvl2pPr>
            <a:lvl3pPr marL="1143000" indent="-228600">
              <a:defRPr sz="1600" b="1">
                <a:solidFill>
                  <a:schemeClr val="tx1"/>
                </a:solidFill>
                <a:latin typeface="Times New Roman" panose="02020603050405020304" pitchFamily="18" charset="0"/>
              </a:defRPr>
            </a:lvl3pPr>
            <a:lvl4pPr marL="1600200" indent="-228600">
              <a:defRPr sz="1600" b="1">
                <a:solidFill>
                  <a:schemeClr val="tx1"/>
                </a:solidFill>
                <a:latin typeface="Times New Roman" panose="02020603050405020304" pitchFamily="18" charset="0"/>
              </a:defRPr>
            </a:lvl4pPr>
            <a:lvl5pPr marL="2057400" indent="-228600">
              <a:defRPr sz="1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1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1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1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1600" b="1">
                <a:solidFill>
                  <a:schemeClr val="tx1"/>
                </a:solidFill>
                <a:latin typeface="Times New Roman" panose="02020603050405020304" pitchFamily="18" charset="0"/>
              </a:defRPr>
            </a:lvl9pPr>
          </a:lstStyle>
          <a:p>
            <a:endParaRPr lang="en-US" altLang="en-US"/>
          </a:p>
        </p:txBody>
      </p:sp>
      <p:sp>
        <p:nvSpPr>
          <p:cNvPr id="587782" name="Rectangle 6">
            <a:extLst>
              <a:ext uri="{FF2B5EF4-FFF2-40B4-BE49-F238E27FC236}">
                <a16:creationId xmlns:a16="http://schemas.microsoft.com/office/drawing/2014/main" id="{95BA31F1-B280-404D-B263-F3C974CFE37A}"/>
              </a:ext>
            </a:extLst>
          </p:cNvPr>
          <p:cNvSpPr>
            <a:spLocks noChangeArrowheads="1"/>
          </p:cNvSpPr>
          <p:nvPr/>
        </p:nvSpPr>
        <p:spPr bwMode="auto">
          <a:xfrm>
            <a:off x="1981200" y="152400"/>
            <a:ext cx="7010400" cy="6172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5000"/>
              </a:spcBef>
              <a:defRPr/>
            </a:pPr>
            <a:r>
              <a:rPr lang="en-US" sz="4400" b="0" dirty="0">
                <a:effectLst>
                  <a:outerShdw blurRad="38100" dist="38100" dir="2700000" algn="tl">
                    <a:srgbClr val="000000"/>
                  </a:outerShdw>
                </a:effectLst>
              </a:rPr>
              <a:t>John 19:19 Pilate also wrote an inscription and put it on the cross. It was written, “Jesus the Nazarene, King of the Jews.” </a:t>
            </a:r>
          </a:p>
          <a:p>
            <a:pPr algn="l">
              <a:lnSpc>
                <a:spcPct val="75000"/>
              </a:lnSpc>
              <a:spcBef>
                <a:spcPct val="5000"/>
              </a:spcBef>
              <a:defRPr/>
            </a:pPr>
            <a:r>
              <a:rPr lang="en-US" sz="4400" b="0" dirty="0">
                <a:effectLst>
                  <a:outerShdw blurRad="38100" dist="38100" dir="2700000" algn="tl">
                    <a:srgbClr val="000000"/>
                  </a:outerShdw>
                </a:effectLst>
              </a:rPr>
              <a:t>21 So the chief priests of the Jews were saying to Pilate, “Do not write, ‘The King of the Jews’; but that He said, ‘I am King of the Jews.’ ” </a:t>
            </a:r>
          </a:p>
          <a:p>
            <a:pPr algn="l">
              <a:lnSpc>
                <a:spcPct val="75000"/>
              </a:lnSpc>
              <a:spcBef>
                <a:spcPct val="5000"/>
              </a:spcBef>
              <a:defRPr/>
            </a:pPr>
            <a:r>
              <a:rPr lang="en-US" sz="4400" b="0" dirty="0">
                <a:effectLst>
                  <a:outerShdw blurRad="38100" dist="38100" dir="2700000" algn="tl">
                    <a:srgbClr val="000000"/>
                  </a:outerShdw>
                </a:effectLst>
              </a:rPr>
              <a:t>22 Pilate answered, “What I have written I have written.”</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87782">
                                            <p:txEl>
                                              <p:pRg st="1" end="1"/>
                                            </p:txEl>
                                          </p:spTgt>
                                        </p:tgtEl>
                                        <p:attrNameLst>
                                          <p:attrName>style.visibility</p:attrName>
                                        </p:attrNameLst>
                                      </p:cBhvr>
                                      <p:to>
                                        <p:strVal val="visible"/>
                                      </p:to>
                                    </p:set>
                                    <p:animEffect transition="in" filter="wipe(left)">
                                      <p:cBhvr>
                                        <p:cTn id="7" dur="500"/>
                                        <p:tgtEl>
                                          <p:spTgt spid="587782">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87782">
                                            <p:txEl>
                                              <p:pRg st="2" end="2"/>
                                            </p:txEl>
                                          </p:spTgt>
                                        </p:tgtEl>
                                        <p:attrNameLst>
                                          <p:attrName>style.visibility</p:attrName>
                                        </p:attrNameLst>
                                      </p:cBhvr>
                                      <p:to>
                                        <p:strVal val="visible"/>
                                      </p:to>
                                    </p:set>
                                    <p:animEffect transition="in" filter="wipe(left)">
                                      <p:cBhvr>
                                        <p:cTn id="12" dur="500"/>
                                        <p:tgtEl>
                                          <p:spTgt spid="58778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2">
            <a:extLst>
              <a:ext uri="{FF2B5EF4-FFF2-40B4-BE49-F238E27FC236}">
                <a16:creationId xmlns:a16="http://schemas.microsoft.com/office/drawing/2014/main" id="{AE6AD9FD-A2CE-4AF0-B9C3-6B15507E39B0}"/>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19 and not holding fast to the head, from whom the entire body, being supplied and held together by the joints and ligaments, grows with a growth which is from God.</a:t>
            </a:r>
          </a:p>
        </p:txBody>
      </p:sp>
      <p:sp>
        <p:nvSpPr>
          <p:cNvPr id="560131" name="Rectangle 3">
            <a:extLst>
              <a:ext uri="{FF2B5EF4-FFF2-40B4-BE49-F238E27FC236}">
                <a16:creationId xmlns:a16="http://schemas.microsoft.com/office/drawing/2014/main" id="{97BF91C9-51E3-4450-88D3-5F00C30B7AF1}"/>
              </a:ext>
            </a:extLst>
          </p:cNvPr>
          <p:cNvSpPr>
            <a:spLocks noGrp="1" noChangeArrowheads="1"/>
          </p:cNvSpPr>
          <p:nvPr>
            <p:ph type="title"/>
          </p:nvPr>
        </p:nvSpPr>
        <p:spPr/>
        <p:txBody>
          <a:bodyPr lIns="90488" tIns="44450" rIns="90488" bIns="44450"/>
          <a:lstStyle/>
          <a:p>
            <a:pPr>
              <a:defRPr/>
            </a:pPr>
            <a:r>
              <a:rPr lang="en-US" sz="8800"/>
              <a:t>Colossians 2</a:t>
            </a:r>
          </a:p>
        </p:txBody>
      </p:sp>
    </p:spTree>
  </p:cSld>
  <p:clrMapOvr>
    <a:masterClrMapping/>
  </p:clrMapOvr>
  <p:transition>
    <p:wipe dir="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666" name="Rectangle 2">
            <a:extLst>
              <a:ext uri="{FF2B5EF4-FFF2-40B4-BE49-F238E27FC236}">
                <a16:creationId xmlns:a16="http://schemas.microsoft.com/office/drawing/2014/main" id="{934463D6-4EBF-45A6-8D20-1ED9F3BCB4AA}"/>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19 and not holding fast to the </a:t>
            </a:r>
            <a:r>
              <a:rPr lang="en-US" sz="4800" u="sng"/>
              <a:t>head</a:t>
            </a:r>
            <a:r>
              <a:rPr lang="en-US" sz="4800"/>
              <a:t>, from whom the entire body, being supplied and held together by the joints and ligaments, grows with a growth which is from God.</a:t>
            </a:r>
          </a:p>
        </p:txBody>
      </p:sp>
      <p:sp>
        <p:nvSpPr>
          <p:cNvPr id="625667" name="Rectangle 3">
            <a:extLst>
              <a:ext uri="{FF2B5EF4-FFF2-40B4-BE49-F238E27FC236}">
                <a16:creationId xmlns:a16="http://schemas.microsoft.com/office/drawing/2014/main" id="{08E0DD85-08D7-4D9E-80B6-A39A7E49FE3C}"/>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59397" name="Line 5">
            <a:extLst>
              <a:ext uri="{FF2B5EF4-FFF2-40B4-BE49-F238E27FC236}">
                <a16:creationId xmlns:a16="http://schemas.microsoft.com/office/drawing/2014/main" id="{9047EFE9-9AF6-4D6D-99D7-3316B2F93722}"/>
              </a:ext>
            </a:extLst>
          </p:cNvPr>
          <p:cNvSpPr>
            <a:spLocks noChangeShapeType="1"/>
          </p:cNvSpPr>
          <p:nvPr/>
        </p:nvSpPr>
        <p:spPr bwMode="auto">
          <a:xfrm flipV="1">
            <a:off x="2362200" y="1981200"/>
            <a:ext cx="5029200" cy="3810000"/>
          </a:xfrm>
          <a:prstGeom prst="line">
            <a:avLst/>
          </a:prstGeom>
          <a:noFill/>
          <a:ln w="5715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25668" name="Rectangle 4">
            <a:extLst>
              <a:ext uri="{FF2B5EF4-FFF2-40B4-BE49-F238E27FC236}">
                <a16:creationId xmlns:a16="http://schemas.microsoft.com/office/drawing/2014/main" id="{18446F83-C4F7-4A5C-BE4A-30051EBFD07A}"/>
              </a:ext>
            </a:extLst>
          </p:cNvPr>
          <p:cNvSpPr>
            <a:spLocks noChangeArrowheads="1"/>
          </p:cNvSpPr>
          <p:nvPr/>
        </p:nvSpPr>
        <p:spPr bwMode="auto">
          <a:xfrm>
            <a:off x="762000" y="5638800"/>
            <a:ext cx="4267200" cy="8382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7200" b="0">
                <a:effectLst>
                  <a:outerShdw blurRad="38100" dist="38100" dir="2700000" algn="tl">
                    <a:srgbClr val="000000"/>
                  </a:outerShdw>
                </a:effectLst>
              </a:rPr>
              <a:t>Jesus 1:18</a:t>
            </a:r>
          </a:p>
        </p:txBody>
      </p:sp>
    </p:spTree>
  </p:cSld>
  <p:clrMapOvr>
    <a:masterClrMapping/>
  </p:clrMapOvr>
  <p:transition>
    <p:wipe dir="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666" name="Rectangle 2">
            <a:extLst>
              <a:ext uri="{FF2B5EF4-FFF2-40B4-BE49-F238E27FC236}">
                <a16:creationId xmlns:a16="http://schemas.microsoft.com/office/drawing/2014/main" id="{934463D6-4EBF-45A6-8D20-1ED9F3BCB4AA}"/>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19 and not holding fast to the </a:t>
            </a:r>
            <a:r>
              <a:rPr lang="en-US" sz="4800" u="sng"/>
              <a:t>head</a:t>
            </a:r>
            <a:r>
              <a:rPr lang="en-US" sz="4800"/>
              <a:t>, from whom the entire body, being supplied and held together by the joints and ligaments, grows with a growth which is from God.</a:t>
            </a:r>
          </a:p>
        </p:txBody>
      </p:sp>
      <p:sp>
        <p:nvSpPr>
          <p:cNvPr id="625667" name="Rectangle 3">
            <a:extLst>
              <a:ext uri="{FF2B5EF4-FFF2-40B4-BE49-F238E27FC236}">
                <a16:creationId xmlns:a16="http://schemas.microsoft.com/office/drawing/2014/main" id="{08E0DD85-08D7-4D9E-80B6-A39A7E49FE3C}"/>
              </a:ext>
            </a:extLst>
          </p:cNvPr>
          <p:cNvSpPr>
            <a:spLocks noGrp="1" noChangeArrowheads="1"/>
          </p:cNvSpPr>
          <p:nvPr>
            <p:ph type="title"/>
          </p:nvPr>
        </p:nvSpPr>
        <p:spPr/>
        <p:txBody>
          <a:bodyPr lIns="90488" tIns="44450" rIns="90488" bIns="44450"/>
          <a:lstStyle/>
          <a:p>
            <a:pPr>
              <a:defRPr/>
            </a:pPr>
            <a:r>
              <a:rPr lang="en-US" sz="8800"/>
              <a:t>Colossians 2</a:t>
            </a:r>
          </a:p>
        </p:txBody>
      </p:sp>
    </p:spTree>
  </p:cSld>
  <p:clrMapOvr>
    <a:masterClrMapping/>
  </p:clrMapOvr>
  <p:transition>
    <p:wipe dir="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154" name="Rectangle 2">
            <a:extLst>
              <a:ext uri="{FF2B5EF4-FFF2-40B4-BE49-F238E27FC236}">
                <a16:creationId xmlns:a16="http://schemas.microsoft.com/office/drawing/2014/main" id="{2F72FD2B-E2FE-4B3B-80C6-07B83AB7CB08}"/>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20 If you have died with Christ to </a:t>
            </a:r>
            <a:r>
              <a:rPr lang="en-US" sz="4800" u="sng"/>
              <a:t>the elementary principles of the world</a:t>
            </a:r>
            <a:r>
              <a:rPr lang="en-US" sz="4800"/>
              <a:t>, why, as if you were living in the world, do you submit yourself to decrees, such as,</a:t>
            </a:r>
          </a:p>
          <a:p>
            <a:pPr>
              <a:buFont typeface="Wingdings" panose="05000000000000000000" pitchFamily="2" charset="2"/>
              <a:buNone/>
              <a:defRPr/>
            </a:pPr>
            <a:r>
              <a:rPr lang="en-US" sz="4800"/>
              <a:t>21 “Do not handle, do not taste, do not touch!”</a:t>
            </a:r>
          </a:p>
        </p:txBody>
      </p:sp>
      <p:sp>
        <p:nvSpPr>
          <p:cNvPr id="561155" name="Rectangle 3">
            <a:extLst>
              <a:ext uri="{FF2B5EF4-FFF2-40B4-BE49-F238E27FC236}">
                <a16:creationId xmlns:a16="http://schemas.microsoft.com/office/drawing/2014/main" id="{DE017763-D943-4FC8-A136-61DA70468BB5}"/>
              </a:ext>
            </a:extLst>
          </p:cNvPr>
          <p:cNvSpPr>
            <a:spLocks noGrp="1" noChangeArrowheads="1"/>
          </p:cNvSpPr>
          <p:nvPr>
            <p:ph type="title"/>
          </p:nvPr>
        </p:nvSpPr>
        <p:spPr/>
        <p:txBody>
          <a:bodyPr lIns="90488" tIns="44450" rIns="90488" bIns="44450"/>
          <a:lstStyle/>
          <a:p>
            <a:pPr>
              <a:defRPr/>
            </a:pPr>
            <a:r>
              <a:rPr lang="en-US" sz="8800"/>
              <a:t>Colossians 2</a:t>
            </a:r>
          </a:p>
        </p:txBody>
      </p:sp>
    </p:spTree>
  </p:cSld>
  <p:clrMapOvr>
    <a:masterClrMapping/>
  </p:clrMapOvr>
  <p:transition>
    <p:wipe dir="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154" name="Rectangle 2">
            <a:extLst>
              <a:ext uri="{FF2B5EF4-FFF2-40B4-BE49-F238E27FC236}">
                <a16:creationId xmlns:a16="http://schemas.microsoft.com/office/drawing/2014/main" id="{2F72FD2B-E2FE-4B3B-80C6-07B83AB7CB08}"/>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dirty="0"/>
              <a:t>20 If </a:t>
            </a:r>
            <a:r>
              <a:rPr lang="en-US" sz="4800" u="sng" dirty="0"/>
              <a:t>you have died</a:t>
            </a:r>
            <a:r>
              <a:rPr lang="en-US" sz="4800" dirty="0"/>
              <a:t> with Christ to </a:t>
            </a:r>
            <a:r>
              <a:rPr lang="en-US" sz="4800" u="sng" dirty="0"/>
              <a:t>the elementary principles of the world</a:t>
            </a:r>
            <a:r>
              <a:rPr lang="en-US" sz="4800" dirty="0"/>
              <a:t>, why, as if you were living in the world, do you submit yourself to decrees, such as,</a:t>
            </a:r>
          </a:p>
          <a:p>
            <a:pPr>
              <a:buFont typeface="Wingdings" panose="05000000000000000000" pitchFamily="2" charset="2"/>
              <a:buNone/>
              <a:defRPr/>
            </a:pPr>
            <a:r>
              <a:rPr lang="en-US" sz="4800" dirty="0"/>
              <a:t>21 “Do not handle, do not taste, do not touch!”</a:t>
            </a:r>
          </a:p>
        </p:txBody>
      </p:sp>
      <p:sp>
        <p:nvSpPr>
          <p:cNvPr id="561155" name="Rectangle 3">
            <a:extLst>
              <a:ext uri="{FF2B5EF4-FFF2-40B4-BE49-F238E27FC236}">
                <a16:creationId xmlns:a16="http://schemas.microsoft.com/office/drawing/2014/main" id="{DE017763-D943-4FC8-A136-61DA70468BB5}"/>
              </a:ext>
            </a:extLst>
          </p:cNvPr>
          <p:cNvSpPr>
            <a:spLocks noGrp="1" noChangeArrowheads="1"/>
          </p:cNvSpPr>
          <p:nvPr>
            <p:ph type="title"/>
          </p:nvPr>
        </p:nvSpPr>
        <p:spPr/>
        <p:txBody>
          <a:bodyPr lIns="90488" tIns="44450" rIns="90488" bIns="44450"/>
          <a:lstStyle/>
          <a:p>
            <a:pPr>
              <a:defRPr/>
            </a:pPr>
            <a:r>
              <a:rPr lang="en-US" sz="8800"/>
              <a:t>Colossians 2</a:t>
            </a:r>
          </a:p>
        </p:txBody>
      </p:sp>
    </p:spTree>
  </p:cSld>
  <p:clrMapOvr>
    <a:masterClrMapping/>
  </p:clrMapOvr>
  <p:transition>
    <p:wipe dir="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90" name="Rectangle 2">
            <a:extLst>
              <a:ext uri="{FF2B5EF4-FFF2-40B4-BE49-F238E27FC236}">
                <a16:creationId xmlns:a16="http://schemas.microsoft.com/office/drawing/2014/main" id="{7EC594B6-B175-4181-8F84-EEFA7D0B184C}"/>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20 If you have died with Christ to the elementary principles of the world, why, as if you were living in the world, do you submit yourself to </a:t>
            </a:r>
            <a:r>
              <a:rPr lang="en-US" sz="4800" u="sng"/>
              <a:t>decrees, such as,</a:t>
            </a:r>
          </a:p>
          <a:p>
            <a:pPr>
              <a:buFont typeface="Wingdings" panose="05000000000000000000" pitchFamily="2" charset="2"/>
              <a:buNone/>
              <a:defRPr/>
            </a:pPr>
            <a:r>
              <a:rPr lang="en-US" sz="4800"/>
              <a:t>21 “</a:t>
            </a:r>
            <a:r>
              <a:rPr lang="en-US" sz="4800" u="sng"/>
              <a:t>Do not handle, do not taste, do not touch</a:t>
            </a:r>
            <a:r>
              <a:rPr lang="en-US" sz="4800"/>
              <a:t>!”</a:t>
            </a:r>
          </a:p>
        </p:txBody>
      </p:sp>
      <p:sp>
        <p:nvSpPr>
          <p:cNvPr id="626691" name="Rectangle 3">
            <a:extLst>
              <a:ext uri="{FF2B5EF4-FFF2-40B4-BE49-F238E27FC236}">
                <a16:creationId xmlns:a16="http://schemas.microsoft.com/office/drawing/2014/main" id="{5139BABB-2954-4A31-845F-0D77D5A794B5}"/>
              </a:ext>
            </a:extLst>
          </p:cNvPr>
          <p:cNvSpPr>
            <a:spLocks noGrp="1" noChangeArrowheads="1"/>
          </p:cNvSpPr>
          <p:nvPr>
            <p:ph type="title"/>
          </p:nvPr>
        </p:nvSpPr>
        <p:spPr/>
        <p:txBody>
          <a:bodyPr lIns="90488" tIns="44450" rIns="90488" bIns="44450"/>
          <a:lstStyle/>
          <a:p>
            <a:pPr>
              <a:defRPr/>
            </a:pPr>
            <a:r>
              <a:rPr lang="en-US" sz="8800"/>
              <a:t>Colossians 2</a:t>
            </a:r>
          </a:p>
        </p:txBody>
      </p:sp>
    </p:spTree>
  </p:cSld>
  <p:clrMapOvr>
    <a:masterClrMapping/>
  </p:clrMapOvr>
  <p:transition>
    <p:wipe dir="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170" name="Rectangle 2">
            <a:extLst>
              <a:ext uri="{FF2B5EF4-FFF2-40B4-BE49-F238E27FC236}">
                <a16:creationId xmlns:a16="http://schemas.microsoft.com/office/drawing/2014/main" id="{C417E05F-8662-4A61-A712-28651E7B47CE}"/>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dirty="0"/>
              <a:t>20 If you have died with Christ to the elementary principles of the world, why, as if you were living in the world, do you submit yourself to </a:t>
            </a:r>
            <a:r>
              <a:rPr lang="en-US" sz="4800" u="sng" dirty="0"/>
              <a:t>decrees, such as,</a:t>
            </a:r>
          </a:p>
          <a:p>
            <a:pPr>
              <a:buFont typeface="Wingdings" panose="05000000000000000000" pitchFamily="2" charset="2"/>
              <a:buNone/>
              <a:defRPr/>
            </a:pPr>
            <a:r>
              <a:rPr lang="en-US" sz="4800" dirty="0"/>
              <a:t>21 “</a:t>
            </a:r>
            <a:r>
              <a:rPr lang="en-US" sz="4800" u="sng" dirty="0"/>
              <a:t>Do not handle, do not taste, do not touch</a:t>
            </a:r>
            <a:r>
              <a:rPr lang="en-US" sz="4800" dirty="0"/>
              <a:t>!”</a:t>
            </a:r>
          </a:p>
        </p:txBody>
      </p:sp>
      <p:sp>
        <p:nvSpPr>
          <p:cNvPr id="647171" name="Rectangle 3">
            <a:extLst>
              <a:ext uri="{FF2B5EF4-FFF2-40B4-BE49-F238E27FC236}">
                <a16:creationId xmlns:a16="http://schemas.microsoft.com/office/drawing/2014/main" id="{7309C178-620E-4344-9745-D3ED932F2739}"/>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47172" name="Rectangle 4">
            <a:extLst>
              <a:ext uri="{FF2B5EF4-FFF2-40B4-BE49-F238E27FC236}">
                <a16:creationId xmlns:a16="http://schemas.microsoft.com/office/drawing/2014/main" id="{61C857E0-DB56-4CE8-B8F2-EEC44BF6E003}"/>
              </a:ext>
            </a:extLst>
          </p:cNvPr>
          <p:cNvSpPr>
            <a:spLocks noChangeArrowheads="1"/>
          </p:cNvSpPr>
          <p:nvPr/>
        </p:nvSpPr>
        <p:spPr bwMode="auto">
          <a:xfrm>
            <a:off x="762000" y="5638800"/>
            <a:ext cx="6096000" cy="8382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8000"/>
              </a:lnSpc>
              <a:spcBef>
                <a:spcPct val="5000"/>
              </a:spcBef>
              <a:defRPr/>
            </a:pPr>
            <a:r>
              <a:rPr lang="en-US" sz="6600" b="0">
                <a:effectLst>
                  <a:outerShdw blurRad="38100" dist="38100" dir="2700000" algn="tl">
                    <a:srgbClr val="000000"/>
                  </a:outerShdw>
                </a:effectLst>
              </a:rPr>
              <a:t>External legalism</a:t>
            </a:r>
          </a:p>
        </p:txBody>
      </p:sp>
    </p:spTree>
  </p:cSld>
  <p:clrMapOvr>
    <a:masterClrMapping/>
  </p:clrMapOvr>
  <p:transition>
    <p:wipe dir="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170" name="Rectangle 2">
            <a:extLst>
              <a:ext uri="{FF2B5EF4-FFF2-40B4-BE49-F238E27FC236}">
                <a16:creationId xmlns:a16="http://schemas.microsoft.com/office/drawing/2014/main" id="{C417E05F-8662-4A61-A712-28651E7B47CE}"/>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20 If you have died with Christ to the elementary principles of the world, why, as if you were living in the world, do you submit yourself to </a:t>
            </a:r>
            <a:r>
              <a:rPr lang="en-US" sz="4800" u="sng"/>
              <a:t>decrees, such as,</a:t>
            </a:r>
          </a:p>
          <a:p>
            <a:pPr>
              <a:buFont typeface="Wingdings" panose="05000000000000000000" pitchFamily="2" charset="2"/>
              <a:buNone/>
              <a:defRPr/>
            </a:pPr>
            <a:r>
              <a:rPr lang="en-US" sz="4800"/>
              <a:t>21 “</a:t>
            </a:r>
            <a:r>
              <a:rPr lang="en-US" sz="4800" u="sng"/>
              <a:t>Do not handle, do not taste, do not touch</a:t>
            </a:r>
            <a:r>
              <a:rPr lang="en-US" sz="4800"/>
              <a:t>!”</a:t>
            </a:r>
          </a:p>
        </p:txBody>
      </p:sp>
      <p:sp>
        <p:nvSpPr>
          <p:cNvPr id="647171" name="Rectangle 3">
            <a:extLst>
              <a:ext uri="{FF2B5EF4-FFF2-40B4-BE49-F238E27FC236}">
                <a16:creationId xmlns:a16="http://schemas.microsoft.com/office/drawing/2014/main" id="{7309C178-620E-4344-9745-D3ED932F2739}"/>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47172" name="Rectangle 4">
            <a:extLst>
              <a:ext uri="{FF2B5EF4-FFF2-40B4-BE49-F238E27FC236}">
                <a16:creationId xmlns:a16="http://schemas.microsoft.com/office/drawing/2014/main" id="{61C857E0-DB56-4CE8-B8F2-EEC44BF6E003}"/>
              </a:ext>
            </a:extLst>
          </p:cNvPr>
          <p:cNvSpPr>
            <a:spLocks noChangeArrowheads="1"/>
          </p:cNvSpPr>
          <p:nvPr/>
        </p:nvSpPr>
        <p:spPr bwMode="auto">
          <a:xfrm>
            <a:off x="762000" y="5638800"/>
            <a:ext cx="6096000" cy="8382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8000"/>
              </a:lnSpc>
              <a:spcBef>
                <a:spcPct val="5000"/>
              </a:spcBef>
              <a:defRPr/>
            </a:pPr>
            <a:r>
              <a:rPr lang="en-US" sz="6600" b="0">
                <a:effectLst>
                  <a:outerShdw blurRad="38100" dist="38100" dir="2700000" algn="tl">
                    <a:srgbClr val="000000"/>
                  </a:outerShdw>
                </a:effectLst>
              </a:rPr>
              <a:t>External legalism</a:t>
            </a:r>
          </a:p>
        </p:txBody>
      </p:sp>
      <p:sp>
        <p:nvSpPr>
          <p:cNvPr id="5" name="Rectangle 4">
            <a:extLst>
              <a:ext uri="{FF2B5EF4-FFF2-40B4-BE49-F238E27FC236}">
                <a16:creationId xmlns:a16="http://schemas.microsoft.com/office/drawing/2014/main" id="{61C857E0-DB56-4CE8-B8F2-EEC44BF6E003}"/>
              </a:ext>
            </a:extLst>
          </p:cNvPr>
          <p:cNvSpPr>
            <a:spLocks noChangeArrowheads="1"/>
          </p:cNvSpPr>
          <p:nvPr/>
        </p:nvSpPr>
        <p:spPr bwMode="auto">
          <a:xfrm>
            <a:off x="1600200" y="2362200"/>
            <a:ext cx="7315200" cy="12192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8000"/>
              </a:lnSpc>
              <a:spcBef>
                <a:spcPct val="5000"/>
              </a:spcBef>
              <a:defRPr/>
            </a:pPr>
            <a:r>
              <a:rPr lang="en-US" sz="4800" b="0" dirty="0">
                <a:effectLst>
                  <a:outerShdw blurRad="38100" dist="38100" dir="2700000" algn="tl">
                    <a:srgbClr val="000000"/>
                  </a:outerShdw>
                </a:effectLst>
              </a:rPr>
              <a:t>They instinctively sense that they owe the gods something</a:t>
            </a:r>
          </a:p>
        </p:txBody>
      </p:sp>
    </p:spTree>
  </p:cSld>
  <p:clrMapOvr>
    <a:masterClrMapping/>
  </p:clrMapOvr>
  <p:transition>
    <p:wipe dir="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8194" name="Rectangle 2">
            <a:extLst>
              <a:ext uri="{FF2B5EF4-FFF2-40B4-BE49-F238E27FC236}">
                <a16:creationId xmlns:a16="http://schemas.microsoft.com/office/drawing/2014/main" id="{226F18F5-B37C-40CC-9233-4105380364CB}"/>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20 If you have died with Christ to the elementary principles of the world, why, as if you were living in the world, do you submit yourself to </a:t>
            </a:r>
            <a:r>
              <a:rPr lang="en-US" sz="4800" u="sng"/>
              <a:t>decrees, such as,</a:t>
            </a:r>
          </a:p>
          <a:p>
            <a:pPr>
              <a:buFont typeface="Wingdings" panose="05000000000000000000" pitchFamily="2" charset="2"/>
              <a:buNone/>
              <a:defRPr/>
            </a:pPr>
            <a:r>
              <a:rPr lang="en-US" sz="4800"/>
              <a:t>21 “</a:t>
            </a:r>
            <a:r>
              <a:rPr lang="en-US" sz="4800" u="sng"/>
              <a:t>Do not handle, do not taste, do not touch</a:t>
            </a:r>
            <a:r>
              <a:rPr lang="en-US" sz="4800"/>
              <a:t>!”</a:t>
            </a:r>
          </a:p>
        </p:txBody>
      </p:sp>
      <p:sp>
        <p:nvSpPr>
          <p:cNvPr id="648195" name="Rectangle 3">
            <a:extLst>
              <a:ext uri="{FF2B5EF4-FFF2-40B4-BE49-F238E27FC236}">
                <a16:creationId xmlns:a16="http://schemas.microsoft.com/office/drawing/2014/main" id="{B7FD3064-7C38-4C7E-A335-6E9D8D252284}"/>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48196" name="Rectangle 4">
            <a:extLst>
              <a:ext uri="{FF2B5EF4-FFF2-40B4-BE49-F238E27FC236}">
                <a16:creationId xmlns:a16="http://schemas.microsoft.com/office/drawing/2014/main" id="{BAECF3C9-DBF4-4B25-AB99-9DF84B878C6F}"/>
              </a:ext>
            </a:extLst>
          </p:cNvPr>
          <p:cNvSpPr>
            <a:spLocks noChangeArrowheads="1"/>
          </p:cNvSpPr>
          <p:nvPr/>
        </p:nvSpPr>
        <p:spPr bwMode="auto">
          <a:xfrm>
            <a:off x="762000" y="5638800"/>
            <a:ext cx="4419600" cy="8382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6600" b="0">
                <a:effectLst>
                  <a:outerShdw blurRad="38100" dist="38100" dir="2700000" algn="tl">
                    <a:srgbClr val="000000"/>
                  </a:outerShdw>
                </a:effectLst>
              </a:rPr>
              <a:t>Implications</a:t>
            </a:r>
          </a:p>
        </p:txBody>
      </p:sp>
    </p:spTree>
  </p:cSld>
  <p:clrMapOvr>
    <a:masterClrMapping/>
  </p:clrMapOvr>
  <p:transition>
    <p:wipe dir="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8194" name="Rectangle 2">
            <a:extLst>
              <a:ext uri="{FF2B5EF4-FFF2-40B4-BE49-F238E27FC236}">
                <a16:creationId xmlns:a16="http://schemas.microsoft.com/office/drawing/2014/main" id="{226F18F5-B37C-40CC-9233-4105380364CB}"/>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20 If you have died with Christ to the elementary principles of the world, why, as if you were living in the world, do you submit yourself to </a:t>
            </a:r>
            <a:r>
              <a:rPr lang="en-US" sz="4800" u="sng"/>
              <a:t>decrees, such as,</a:t>
            </a:r>
          </a:p>
          <a:p>
            <a:pPr>
              <a:buFont typeface="Wingdings" panose="05000000000000000000" pitchFamily="2" charset="2"/>
              <a:buNone/>
              <a:defRPr/>
            </a:pPr>
            <a:r>
              <a:rPr lang="en-US" sz="4800"/>
              <a:t>21 “</a:t>
            </a:r>
            <a:r>
              <a:rPr lang="en-US" sz="4800" u="sng"/>
              <a:t>Do not handle, do not taste, do not touch</a:t>
            </a:r>
            <a:r>
              <a:rPr lang="en-US" sz="4800"/>
              <a:t>!”</a:t>
            </a:r>
          </a:p>
        </p:txBody>
      </p:sp>
      <p:sp>
        <p:nvSpPr>
          <p:cNvPr id="648195" name="Rectangle 3">
            <a:extLst>
              <a:ext uri="{FF2B5EF4-FFF2-40B4-BE49-F238E27FC236}">
                <a16:creationId xmlns:a16="http://schemas.microsoft.com/office/drawing/2014/main" id="{B7FD3064-7C38-4C7E-A335-6E9D8D252284}"/>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48196" name="Rectangle 4">
            <a:extLst>
              <a:ext uri="{FF2B5EF4-FFF2-40B4-BE49-F238E27FC236}">
                <a16:creationId xmlns:a16="http://schemas.microsoft.com/office/drawing/2014/main" id="{BAECF3C9-DBF4-4B25-AB99-9DF84B878C6F}"/>
              </a:ext>
            </a:extLst>
          </p:cNvPr>
          <p:cNvSpPr>
            <a:spLocks noChangeArrowheads="1"/>
          </p:cNvSpPr>
          <p:nvPr/>
        </p:nvSpPr>
        <p:spPr bwMode="auto">
          <a:xfrm>
            <a:off x="762000" y="5638800"/>
            <a:ext cx="4419600" cy="8382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6600" b="0">
                <a:effectLst>
                  <a:outerShdw blurRad="38100" dist="38100" dir="2700000" algn="tl">
                    <a:srgbClr val="000000"/>
                  </a:outerShdw>
                </a:effectLst>
              </a:rPr>
              <a:t>Implications</a:t>
            </a:r>
          </a:p>
        </p:txBody>
      </p:sp>
      <p:sp>
        <p:nvSpPr>
          <p:cNvPr id="5" name="Rectangle 4">
            <a:extLst>
              <a:ext uri="{FF2B5EF4-FFF2-40B4-BE49-F238E27FC236}">
                <a16:creationId xmlns:a16="http://schemas.microsoft.com/office/drawing/2014/main" id="{BAECF3C9-DBF4-4B25-AB99-9DF84B878C6F}"/>
              </a:ext>
            </a:extLst>
          </p:cNvPr>
          <p:cNvSpPr>
            <a:spLocks noChangeArrowheads="1"/>
          </p:cNvSpPr>
          <p:nvPr/>
        </p:nvSpPr>
        <p:spPr bwMode="auto">
          <a:xfrm>
            <a:off x="4724400" y="1981200"/>
            <a:ext cx="4267200" cy="16764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4800" b="0" dirty="0">
                <a:effectLst>
                  <a:outerShdw blurRad="38100" dist="38100" dir="2700000" algn="tl">
                    <a:srgbClr val="000000"/>
                  </a:outerShdw>
                </a:effectLst>
              </a:rPr>
              <a:t>God not very eager to get together with us</a:t>
            </a: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Rectangle 2">
            <a:extLst>
              <a:ext uri="{FF2B5EF4-FFF2-40B4-BE49-F238E27FC236}">
                <a16:creationId xmlns:a16="http://schemas.microsoft.com/office/drawing/2014/main" id="{BFE523E1-4A70-413F-8FBA-7709A705098B}"/>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dirty="0"/>
              <a:t>14 God canceled </a:t>
            </a:r>
            <a:r>
              <a:rPr lang="en-US" sz="4800" u="sng" dirty="0"/>
              <a:t>the record that contained the charges against us</a:t>
            </a:r>
            <a:r>
              <a:rPr lang="en-US" sz="4800" dirty="0"/>
              <a:t>. He took it and destroyed it </a:t>
            </a:r>
            <a:r>
              <a:rPr lang="en-US" sz="4800" u="sng" dirty="0"/>
              <a:t>by nailing it to Christ’s cross</a:t>
            </a:r>
            <a:r>
              <a:rPr lang="en-US" sz="4800" dirty="0"/>
              <a:t>. </a:t>
            </a:r>
          </a:p>
        </p:txBody>
      </p:sp>
      <p:sp>
        <p:nvSpPr>
          <p:cNvPr id="588803" name="Rectangle 3">
            <a:extLst>
              <a:ext uri="{FF2B5EF4-FFF2-40B4-BE49-F238E27FC236}">
                <a16:creationId xmlns:a16="http://schemas.microsoft.com/office/drawing/2014/main" id="{023FF71C-73B7-49E3-886E-03B4664DFA8C}"/>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588806" name="Rectangle 6">
            <a:extLst>
              <a:ext uri="{FF2B5EF4-FFF2-40B4-BE49-F238E27FC236}">
                <a16:creationId xmlns:a16="http://schemas.microsoft.com/office/drawing/2014/main" id="{E0EC6826-E9FC-4825-9641-33E9864444F0}"/>
              </a:ext>
            </a:extLst>
          </p:cNvPr>
          <p:cNvSpPr>
            <a:spLocks noChangeArrowheads="1"/>
          </p:cNvSpPr>
          <p:nvPr/>
        </p:nvSpPr>
        <p:spPr bwMode="auto">
          <a:xfrm>
            <a:off x="3352800" y="3886200"/>
            <a:ext cx="5410200" cy="2362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7200" b="0">
                <a:effectLst>
                  <a:outerShdw blurRad="38100" dist="38100" dir="2700000" algn="tl">
                    <a:srgbClr val="000000"/>
                  </a:outerShdw>
                </a:effectLst>
              </a:rPr>
              <a:t>Jesus’ own certificate of debt</a:t>
            </a:r>
            <a:endParaRPr lang="en-US" sz="6600" b="0">
              <a:effectLst>
                <a:outerShdw blurRad="38100" dist="38100" dir="2700000" algn="tl">
                  <a:srgbClr val="000000"/>
                </a:outerShdw>
              </a:effectLst>
            </a:endParaRPr>
          </a:p>
        </p:txBody>
      </p:sp>
      <p:sp>
        <p:nvSpPr>
          <p:cNvPr id="12293" name="Oval 5">
            <a:extLst>
              <a:ext uri="{FF2B5EF4-FFF2-40B4-BE49-F238E27FC236}">
                <a16:creationId xmlns:a16="http://schemas.microsoft.com/office/drawing/2014/main" id="{F4A50692-6B47-4DC3-801B-284D826A7178}"/>
              </a:ext>
            </a:extLst>
          </p:cNvPr>
          <p:cNvSpPr>
            <a:spLocks noChangeArrowheads="1"/>
          </p:cNvSpPr>
          <p:nvPr/>
        </p:nvSpPr>
        <p:spPr bwMode="auto">
          <a:xfrm>
            <a:off x="1828800" y="1447800"/>
            <a:ext cx="2743200" cy="685800"/>
          </a:xfrm>
          <a:prstGeom prst="ellipse">
            <a:avLst/>
          </a:prstGeom>
          <a:noFill/>
          <a:ln w="571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600" b="1">
                <a:solidFill>
                  <a:schemeClr val="tx1"/>
                </a:solidFill>
                <a:latin typeface="Times New Roman" panose="02020603050405020304" pitchFamily="18" charset="0"/>
              </a:defRPr>
            </a:lvl1pPr>
            <a:lvl2pPr marL="742950" indent="-285750">
              <a:defRPr sz="1600" b="1">
                <a:solidFill>
                  <a:schemeClr val="tx1"/>
                </a:solidFill>
                <a:latin typeface="Times New Roman" panose="02020603050405020304" pitchFamily="18" charset="0"/>
              </a:defRPr>
            </a:lvl2pPr>
            <a:lvl3pPr marL="1143000" indent="-228600">
              <a:defRPr sz="1600" b="1">
                <a:solidFill>
                  <a:schemeClr val="tx1"/>
                </a:solidFill>
                <a:latin typeface="Times New Roman" panose="02020603050405020304" pitchFamily="18" charset="0"/>
              </a:defRPr>
            </a:lvl3pPr>
            <a:lvl4pPr marL="1600200" indent="-228600">
              <a:defRPr sz="1600" b="1">
                <a:solidFill>
                  <a:schemeClr val="tx1"/>
                </a:solidFill>
                <a:latin typeface="Times New Roman" panose="02020603050405020304" pitchFamily="18" charset="0"/>
              </a:defRPr>
            </a:lvl4pPr>
            <a:lvl5pPr marL="2057400" indent="-228600">
              <a:defRPr sz="1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1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1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1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1600" b="1">
                <a:solidFill>
                  <a:schemeClr val="tx1"/>
                </a:solidFill>
                <a:latin typeface="Times New Roman" panose="02020603050405020304" pitchFamily="18" charset="0"/>
              </a:defRPr>
            </a:lvl9pPr>
          </a:lstStyle>
          <a:p>
            <a:endParaRPr lang="en-US" altLang="en-US"/>
          </a:p>
        </p:txBody>
      </p:sp>
      <p:sp>
        <p:nvSpPr>
          <p:cNvPr id="6" name="Oval 5">
            <a:extLst>
              <a:ext uri="{FF2B5EF4-FFF2-40B4-BE49-F238E27FC236}">
                <a16:creationId xmlns:a16="http://schemas.microsoft.com/office/drawing/2014/main" id="{F4A50692-6B47-4DC3-801B-284D826A7178}"/>
              </a:ext>
            </a:extLst>
          </p:cNvPr>
          <p:cNvSpPr>
            <a:spLocks noChangeArrowheads="1"/>
          </p:cNvSpPr>
          <p:nvPr/>
        </p:nvSpPr>
        <p:spPr bwMode="auto">
          <a:xfrm>
            <a:off x="0" y="2971800"/>
            <a:ext cx="7162800" cy="685800"/>
          </a:xfrm>
          <a:prstGeom prst="ellipse">
            <a:avLst/>
          </a:prstGeom>
          <a:noFill/>
          <a:ln w="571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600" b="1">
                <a:solidFill>
                  <a:schemeClr val="tx1"/>
                </a:solidFill>
                <a:latin typeface="Times New Roman" panose="02020603050405020304" pitchFamily="18" charset="0"/>
              </a:defRPr>
            </a:lvl1pPr>
            <a:lvl2pPr marL="742950" indent="-285750">
              <a:defRPr sz="1600" b="1">
                <a:solidFill>
                  <a:schemeClr val="tx1"/>
                </a:solidFill>
                <a:latin typeface="Times New Roman" panose="02020603050405020304" pitchFamily="18" charset="0"/>
              </a:defRPr>
            </a:lvl2pPr>
            <a:lvl3pPr marL="1143000" indent="-228600">
              <a:defRPr sz="1600" b="1">
                <a:solidFill>
                  <a:schemeClr val="tx1"/>
                </a:solidFill>
                <a:latin typeface="Times New Roman" panose="02020603050405020304" pitchFamily="18" charset="0"/>
              </a:defRPr>
            </a:lvl3pPr>
            <a:lvl4pPr marL="1600200" indent="-228600">
              <a:defRPr sz="1600" b="1">
                <a:solidFill>
                  <a:schemeClr val="tx1"/>
                </a:solidFill>
                <a:latin typeface="Times New Roman" panose="02020603050405020304" pitchFamily="18" charset="0"/>
              </a:defRPr>
            </a:lvl4pPr>
            <a:lvl5pPr marL="2057400" indent="-228600">
              <a:defRPr sz="1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1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1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1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1600" b="1">
                <a:solidFill>
                  <a:schemeClr val="tx1"/>
                </a:solidFill>
                <a:latin typeface="Times New Roman" panose="02020603050405020304" pitchFamily="18" charset="0"/>
              </a:defRPr>
            </a:lvl9pPr>
          </a:lstStyle>
          <a:p>
            <a:endParaRPr lang="en-US" altLang="en-US"/>
          </a:p>
        </p:txBody>
      </p:sp>
    </p:spTree>
  </p:cSld>
  <p:clrMapOvr>
    <a:masterClrMapping/>
  </p:clrMapOvr>
  <p:transition>
    <p:wipe dir="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4" name="Rectangle 2">
            <a:extLst>
              <a:ext uri="{FF2B5EF4-FFF2-40B4-BE49-F238E27FC236}">
                <a16:creationId xmlns:a16="http://schemas.microsoft.com/office/drawing/2014/main" id="{AB599767-5BB8-493E-837A-DE4D0F225288}"/>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dirty="0"/>
              <a:t>22 Such rules are mere </a:t>
            </a:r>
            <a:r>
              <a:rPr lang="en-US" sz="4800" u="sng" dirty="0"/>
              <a:t>human teaching</a:t>
            </a:r>
            <a:r>
              <a:rPr lang="en-US" sz="4800" dirty="0"/>
              <a:t> about things that are gone as soon as we use them. </a:t>
            </a:r>
          </a:p>
        </p:txBody>
      </p:sp>
      <p:sp>
        <p:nvSpPr>
          <p:cNvPr id="627715" name="Rectangle 3">
            <a:extLst>
              <a:ext uri="{FF2B5EF4-FFF2-40B4-BE49-F238E27FC236}">
                <a16:creationId xmlns:a16="http://schemas.microsoft.com/office/drawing/2014/main" id="{F252C6CF-9FF5-43F6-ACB1-5A401EA7265D}"/>
              </a:ext>
            </a:extLst>
          </p:cNvPr>
          <p:cNvSpPr>
            <a:spLocks noGrp="1" noChangeArrowheads="1"/>
          </p:cNvSpPr>
          <p:nvPr>
            <p:ph type="title"/>
          </p:nvPr>
        </p:nvSpPr>
        <p:spPr/>
        <p:txBody>
          <a:bodyPr lIns="90488" tIns="44450" rIns="90488" bIns="44450"/>
          <a:lstStyle/>
          <a:p>
            <a:pPr>
              <a:defRPr/>
            </a:pPr>
            <a:r>
              <a:rPr lang="en-US" sz="8800"/>
              <a:t>Colossians 2</a:t>
            </a:r>
          </a:p>
        </p:txBody>
      </p:sp>
    </p:spTree>
  </p:cSld>
  <p:clrMapOvr>
    <a:masterClrMapping/>
  </p:clrMapOvr>
  <p:transition>
    <p:wipe dir="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4" name="Rectangle 2">
            <a:extLst>
              <a:ext uri="{FF2B5EF4-FFF2-40B4-BE49-F238E27FC236}">
                <a16:creationId xmlns:a16="http://schemas.microsoft.com/office/drawing/2014/main" id="{AB599767-5BB8-493E-837A-DE4D0F225288}"/>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dirty="0"/>
              <a:t>22 Such rules are mere </a:t>
            </a:r>
            <a:r>
              <a:rPr lang="en-US" sz="4800" u="sng" dirty="0"/>
              <a:t>human teaching</a:t>
            </a:r>
            <a:r>
              <a:rPr lang="en-US" sz="4800" dirty="0"/>
              <a:t> about things that are gone as soon as we use them. </a:t>
            </a:r>
          </a:p>
        </p:txBody>
      </p:sp>
      <p:sp>
        <p:nvSpPr>
          <p:cNvPr id="627715" name="Rectangle 3">
            <a:extLst>
              <a:ext uri="{FF2B5EF4-FFF2-40B4-BE49-F238E27FC236}">
                <a16:creationId xmlns:a16="http://schemas.microsoft.com/office/drawing/2014/main" id="{F252C6CF-9FF5-43F6-ACB1-5A401EA7265D}"/>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27716" name="Rectangle 4">
            <a:extLst>
              <a:ext uri="{FF2B5EF4-FFF2-40B4-BE49-F238E27FC236}">
                <a16:creationId xmlns:a16="http://schemas.microsoft.com/office/drawing/2014/main" id="{B5CBF6FA-8569-437E-8416-81918BA1B276}"/>
              </a:ext>
            </a:extLst>
          </p:cNvPr>
          <p:cNvSpPr>
            <a:spLocks noChangeArrowheads="1"/>
          </p:cNvSpPr>
          <p:nvPr/>
        </p:nvSpPr>
        <p:spPr bwMode="auto">
          <a:xfrm>
            <a:off x="533400" y="3276600"/>
            <a:ext cx="4724400" cy="8382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8000" b="0" dirty="0">
                <a:effectLst>
                  <a:outerShdw blurRad="38100" dist="38100" dir="2700000" algn="tl">
                    <a:srgbClr val="000000"/>
                  </a:outerShdw>
                </a:effectLst>
              </a:rPr>
              <a:t>Man-made</a:t>
            </a:r>
          </a:p>
        </p:txBody>
      </p:sp>
    </p:spTree>
  </p:cSld>
  <p:clrMapOvr>
    <a:masterClrMapping/>
  </p:clrMapOvr>
  <p:transition>
    <p:wipe dir="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4" name="Rectangle 2">
            <a:extLst>
              <a:ext uri="{FF2B5EF4-FFF2-40B4-BE49-F238E27FC236}">
                <a16:creationId xmlns:a16="http://schemas.microsoft.com/office/drawing/2014/main" id="{AB599767-5BB8-493E-837A-DE4D0F225288}"/>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dirty="0"/>
              <a:t>22 Such rules are mere </a:t>
            </a:r>
            <a:r>
              <a:rPr lang="en-US" sz="4800" u="sng" dirty="0"/>
              <a:t>human teaching</a:t>
            </a:r>
            <a:r>
              <a:rPr lang="en-US" sz="4800" dirty="0"/>
              <a:t> about things that are gone as soon as we use them. </a:t>
            </a:r>
          </a:p>
        </p:txBody>
      </p:sp>
      <p:sp>
        <p:nvSpPr>
          <p:cNvPr id="627715" name="Rectangle 3">
            <a:extLst>
              <a:ext uri="{FF2B5EF4-FFF2-40B4-BE49-F238E27FC236}">
                <a16:creationId xmlns:a16="http://schemas.microsoft.com/office/drawing/2014/main" id="{F252C6CF-9FF5-43F6-ACB1-5A401EA7265D}"/>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27716" name="Rectangle 4">
            <a:extLst>
              <a:ext uri="{FF2B5EF4-FFF2-40B4-BE49-F238E27FC236}">
                <a16:creationId xmlns:a16="http://schemas.microsoft.com/office/drawing/2014/main" id="{B5CBF6FA-8569-437E-8416-81918BA1B276}"/>
              </a:ext>
            </a:extLst>
          </p:cNvPr>
          <p:cNvSpPr>
            <a:spLocks noChangeArrowheads="1"/>
          </p:cNvSpPr>
          <p:nvPr/>
        </p:nvSpPr>
        <p:spPr bwMode="auto">
          <a:xfrm>
            <a:off x="381000" y="4572000"/>
            <a:ext cx="7848600" cy="16764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8000"/>
              </a:lnSpc>
              <a:spcBef>
                <a:spcPct val="5000"/>
              </a:spcBef>
              <a:defRPr/>
            </a:pPr>
            <a:r>
              <a:rPr lang="en-US" sz="4400" b="0" dirty="0">
                <a:effectLst>
                  <a:outerShdw blurRad="38100" dist="38100" dir="2700000" algn="tl">
                    <a:srgbClr val="000000"/>
                  </a:outerShdw>
                </a:effectLst>
              </a:rPr>
              <a:t>Jesus: Mark 7:8 “Neglecting the commandment of God, you hold to the tradition of men.” </a:t>
            </a:r>
          </a:p>
        </p:txBody>
      </p:sp>
      <p:sp>
        <p:nvSpPr>
          <p:cNvPr id="5" name="Rectangle 4">
            <a:extLst>
              <a:ext uri="{FF2B5EF4-FFF2-40B4-BE49-F238E27FC236}">
                <a16:creationId xmlns:a16="http://schemas.microsoft.com/office/drawing/2014/main" id="{B5CBF6FA-8569-437E-8416-81918BA1B276}"/>
              </a:ext>
            </a:extLst>
          </p:cNvPr>
          <p:cNvSpPr>
            <a:spLocks noChangeArrowheads="1"/>
          </p:cNvSpPr>
          <p:nvPr/>
        </p:nvSpPr>
        <p:spPr bwMode="auto">
          <a:xfrm>
            <a:off x="533400" y="3276600"/>
            <a:ext cx="4724400" cy="8382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8000" b="0" dirty="0">
                <a:effectLst>
                  <a:outerShdw blurRad="38100" dist="38100" dir="2700000" algn="tl">
                    <a:srgbClr val="000000"/>
                  </a:outerShdw>
                </a:effectLst>
              </a:rPr>
              <a:t>Man-made</a:t>
            </a:r>
          </a:p>
        </p:txBody>
      </p:sp>
    </p:spTree>
  </p:cSld>
  <p:clrMapOvr>
    <a:masterClrMapping/>
  </p:clrMapOvr>
  <p:transition>
    <p:wipe dir="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4" name="Rectangle 2">
            <a:extLst>
              <a:ext uri="{FF2B5EF4-FFF2-40B4-BE49-F238E27FC236}">
                <a16:creationId xmlns:a16="http://schemas.microsoft.com/office/drawing/2014/main" id="{AB599767-5BB8-493E-837A-DE4D0F225288}"/>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dirty="0"/>
              <a:t>22 Such rules are mere </a:t>
            </a:r>
            <a:r>
              <a:rPr lang="en-US" sz="4800" u="sng" dirty="0"/>
              <a:t>human teaching</a:t>
            </a:r>
            <a:r>
              <a:rPr lang="en-US" sz="4800" dirty="0"/>
              <a:t> about things that are gone as soon as we use them. </a:t>
            </a:r>
          </a:p>
        </p:txBody>
      </p:sp>
      <p:sp>
        <p:nvSpPr>
          <p:cNvPr id="627715" name="Rectangle 3">
            <a:extLst>
              <a:ext uri="{FF2B5EF4-FFF2-40B4-BE49-F238E27FC236}">
                <a16:creationId xmlns:a16="http://schemas.microsoft.com/office/drawing/2014/main" id="{F252C6CF-9FF5-43F6-ACB1-5A401EA7265D}"/>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627716" name="Rectangle 4">
            <a:extLst>
              <a:ext uri="{FF2B5EF4-FFF2-40B4-BE49-F238E27FC236}">
                <a16:creationId xmlns:a16="http://schemas.microsoft.com/office/drawing/2014/main" id="{B5CBF6FA-8569-437E-8416-81918BA1B276}"/>
              </a:ext>
            </a:extLst>
          </p:cNvPr>
          <p:cNvSpPr>
            <a:spLocks noChangeArrowheads="1"/>
          </p:cNvSpPr>
          <p:nvPr/>
        </p:nvSpPr>
        <p:spPr bwMode="auto">
          <a:xfrm>
            <a:off x="533400" y="3505200"/>
            <a:ext cx="2667000" cy="8382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8000"/>
              </a:lnSpc>
              <a:spcBef>
                <a:spcPct val="5000"/>
              </a:spcBef>
              <a:defRPr/>
            </a:pPr>
            <a:r>
              <a:rPr lang="en-US" sz="8000" b="0" dirty="0">
                <a:effectLst>
                  <a:outerShdw blurRad="38100" dist="38100" dir="2700000" algn="tl">
                    <a:srgbClr val="000000"/>
                  </a:outerShdw>
                </a:effectLst>
              </a:rPr>
              <a:t>False!</a:t>
            </a:r>
          </a:p>
        </p:txBody>
      </p:sp>
    </p:spTree>
  </p:cSld>
  <p:clrMapOvr>
    <a:masterClrMapping/>
  </p:clrMapOvr>
  <p:transition>
    <p:wipe dir="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6" name="Rectangle 2">
            <a:extLst>
              <a:ext uri="{FF2B5EF4-FFF2-40B4-BE49-F238E27FC236}">
                <a16:creationId xmlns:a16="http://schemas.microsoft.com/office/drawing/2014/main" id="{3CDC907D-1B68-4973-AB88-AFB69B13730C}"/>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dirty="0"/>
              <a:t>23 Such regulations indeed have an </a:t>
            </a:r>
            <a:r>
              <a:rPr lang="en-US" sz="4800" u="sng" dirty="0"/>
              <a:t>appearance of wisdom</a:t>
            </a:r>
            <a:r>
              <a:rPr lang="en-US" sz="4800" dirty="0"/>
              <a:t>, with their self-imposed worship, their false humility and their harsh treatment of the body, but they lack any value in restraining fleshly indulgence.</a:t>
            </a:r>
          </a:p>
        </p:txBody>
      </p:sp>
      <p:sp>
        <p:nvSpPr>
          <p:cNvPr id="574467" name="Rectangle 3">
            <a:extLst>
              <a:ext uri="{FF2B5EF4-FFF2-40B4-BE49-F238E27FC236}">
                <a16:creationId xmlns:a16="http://schemas.microsoft.com/office/drawing/2014/main" id="{170C0A71-5DF0-4B6B-8B93-8A08A5EA15F4}"/>
              </a:ext>
            </a:extLst>
          </p:cNvPr>
          <p:cNvSpPr>
            <a:spLocks noGrp="1" noChangeArrowheads="1"/>
          </p:cNvSpPr>
          <p:nvPr>
            <p:ph type="title"/>
          </p:nvPr>
        </p:nvSpPr>
        <p:spPr/>
        <p:txBody>
          <a:bodyPr lIns="90488" tIns="44450" rIns="90488" bIns="44450"/>
          <a:lstStyle/>
          <a:p>
            <a:pPr>
              <a:defRPr/>
            </a:pPr>
            <a:r>
              <a:rPr lang="en-US" sz="8800"/>
              <a:t>Colossians 2</a:t>
            </a:r>
          </a:p>
        </p:txBody>
      </p:sp>
    </p:spTree>
  </p:cSld>
  <p:clrMapOvr>
    <a:masterClrMapping/>
  </p:clrMapOvr>
  <p:transition>
    <p:wipe dir="r"/>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Rectangle 2">
            <a:extLst>
              <a:ext uri="{FF2B5EF4-FFF2-40B4-BE49-F238E27FC236}">
                <a16:creationId xmlns:a16="http://schemas.microsoft.com/office/drawing/2014/main" id="{8E2FD0FC-4B5F-4F25-ACDA-4D9F2EEB2A55}"/>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23 Such regulations indeed have an appearance of wisdom, with their </a:t>
            </a:r>
            <a:r>
              <a:rPr lang="en-US" sz="4800" u="sng"/>
              <a:t>self-imposed worship</a:t>
            </a:r>
            <a:r>
              <a:rPr lang="en-US" sz="4800"/>
              <a:t>, their false humility and their harsh treatment of the body, but they lack any value in restraining fleshly indulgence.</a:t>
            </a:r>
          </a:p>
        </p:txBody>
      </p:sp>
      <p:sp>
        <p:nvSpPr>
          <p:cNvPr id="575491" name="Rectangle 3">
            <a:extLst>
              <a:ext uri="{FF2B5EF4-FFF2-40B4-BE49-F238E27FC236}">
                <a16:creationId xmlns:a16="http://schemas.microsoft.com/office/drawing/2014/main" id="{DA79B5FE-4205-475F-BE60-1340C237BAA5}"/>
              </a:ext>
            </a:extLst>
          </p:cNvPr>
          <p:cNvSpPr>
            <a:spLocks noGrp="1" noChangeArrowheads="1"/>
          </p:cNvSpPr>
          <p:nvPr>
            <p:ph type="title"/>
          </p:nvPr>
        </p:nvSpPr>
        <p:spPr/>
        <p:txBody>
          <a:bodyPr lIns="90488" tIns="44450" rIns="90488" bIns="44450"/>
          <a:lstStyle/>
          <a:p>
            <a:pPr>
              <a:defRPr/>
            </a:pPr>
            <a:r>
              <a:rPr lang="en-US" sz="8800"/>
              <a:t>Colossians 2</a:t>
            </a:r>
          </a:p>
        </p:txBody>
      </p:sp>
    </p:spTree>
  </p:cSld>
  <p:clrMapOvr>
    <a:masterClrMapping/>
  </p:clrMapOvr>
  <p:transition>
    <p:wipe dir="r"/>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Rectangle 2">
            <a:extLst>
              <a:ext uri="{FF2B5EF4-FFF2-40B4-BE49-F238E27FC236}">
                <a16:creationId xmlns:a16="http://schemas.microsoft.com/office/drawing/2014/main" id="{8E2FD0FC-4B5F-4F25-ACDA-4D9F2EEB2A55}"/>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23 Such regulations indeed have an appearance of wisdom, with their </a:t>
            </a:r>
            <a:r>
              <a:rPr lang="en-US" sz="4800" u="sng"/>
              <a:t>self-imposed worship</a:t>
            </a:r>
            <a:r>
              <a:rPr lang="en-US" sz="4800"/>
              <a:t>, their false humility and their harsh treatment of the body, but they lack any value in restraining fleshly indulgence.</a:t>
            </a:r>
          </a:p>
        </p:txBody>
      </p:sp>
      <p:sp>
        <p:nvSpPr>
          <p:cNvPr id="575491" name="Rectangle 3">
            <a:extLst>
              <a:ext uri="{FF2B5EF4-FFF2-40B4-BE49-F238E27FC236}">
                <a16:creationId xmlns:a16="http://schemas.microsoft.com/office/drawing/2014/main" id="{DA79B5FE-4205-475F-BE60-1340C237BAA5}"/>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4" name="Rectangle 4">
            <a:extLst>
              <a:ext uri="{FF2B5EF4-FFF2-40B4-BE49-F238E27FC236}">
                <a16:creationId xmlns:a16="http://schemas.microsoft.com/office/drawing/2014/main" id="{B5CBF6FA-8569-437E-8416-81918BA1B276}"/>
              </a:ext>
            </a:extLst>
          </p:cNvPr>
          <p:cNvSpPr>
            <a:spLocks noChangeArrowheads="1"/>
          </p:cNvSpPr>
          <p:nvPr/>
        </p:nvSpPr>
        <p:spPr bwMode="auto">
          <a:xfrm>
            <a:off x="1371600" y="5257800"/>
            <a:ext cx="4724400" cy="8382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8000" b="0" dirty="0">
                <a:effectLst>
                  <a:outerShdw blurRad="38100" dist="38100" dir="2700000" algn="tl">
                    <a:srgbClr val="000000"/>
                  </a:outerShdw>
                </a:effectLst>
              </a:rPr>
              <a:t>Man-made</a:t>
            </a:r>
          </a:p>
        </p:txBody>
      </p:sp>
    </p:spTree>
  </p:cSld>
  <p:clrMapOvr>
    <a:masterClrMapping/>
  </p:clrMapOvr>
  <p:transition>
    <p:wipe dir="r"/>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a:extLst>
              <a:ext uri="{FF2B5EF4-FFF2-40B4-BE49-F238E27FC236}">
                <a16:creationId xmlns:a16="http://schemas.microsoft.com/office/drawing/2014/main" id="{DEDA5D1C-20AC-410F-8948-A55234A74097}"/>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23 Such regulations indeed have an appearance of wisdom, with their self-imposed worship, their </a:t>
            </a:r>
            <a:r>
              <a:rPr lang="en-US" sz="4800" u="sng"/>
              <a:t>false humility</a:t>
            </a:r>
            <a:r>
              <a:rPr lang="en-US" sz="4800"/>
              <a:t> and their harsh treatment of the body, but they lack any value in restraining fleshly indulgence.</a:t>
            </a:r>
          </a:p>
        </p:txBody>
      </p:sp>
      <p:sp>
        <p:nvSpPr>
          <p:cNvPr id="576515" name="Rectangle 3">
            <a:extLst>
              <a:ext uri="{FF2B5EF4-FFF2-40B4-BE49-F238E27FC236}">
                <a16:creationId xmlns:a16="http://schemas.microsoft.com/office/drawing/2014/main" id="{4B1A6893-7953-4127-8CA3-CAB9DBA572B9}"/>
              </a:ext>
            </a:extLst>
          </p:cNvPr>
          <p:cNvSpPr>
            <a:spLocks noGrp="1" noChangeArrowheads="1"/>
          </p:cNvSpPr>
          <p:nvPr>
            <p:ph type="title"/>
          </p:nvPr>
        </p:nvSpPr>
        <p:spPr/>
        <p:txBody>
          <a:bodyPr lIns="90488" tIns="44450" rIns="90488" bIns="44450"/>
          <a:lstStyle/>
          <a:p>
            <a:pPr>
              <a:defRPr/>
            </a:pPr>
            <a:r>
              <a:rPr lang="en-US" sz="8800"/>
              <a:t>Colossians 2</a:t>
            </a:r>
          </a:p>
        </p:txBody>
      </p:sp>
    </p:spTree>
  </p:cSld>
  <p:clrMapOvr>
    <a:masterClrMapping/>
  </p:clrMapOvr>
  <p:transition>
    <p:wipe dir="r"/>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a:extLst>
              <a:ext uri="{FF2B5EF4-FFF2-40B4-BE49-F238E27FC236}">
                <a16:creationId xmlns:a16="http://schemas.microsoft.com/office/drawing/2014/main" id="{DEDA5D1C-20AC-410F-8948-A55234A74097}"/>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23 Such regulations indeed have an appearance of wisdom, with their self-imposed worship, their </a:t>
            </a:r>
            <a:r>
              <a:rPr lang="en-US" sz="4800" u="sng"/>
              <a:t>false humility</a:t>
            </a:r>
            <a:r>
              <a:rPr lang="en-US" sz="4800"/>
              <a:t> and their harsh treatment of the body, but they lack any value in restraining fleshly indulgence.</a:t>
            </a:r>
          </a:p>
        </p:txBody>
      </p:sp>
      <p:sp>
        <p:nvSpPr>
          <p:cNvPr id="576515" name="Rectangle 3">
            <a:extLst>
              <a:ext uri="{FF2B5EF4-FFF2-40B4-BE49-F238E27FC236}">
                <a16:creationId xmlns:a16="http://schemas.microsoft.com/office/drawing/2014/main" id="{4B1A6893-7953-4127-8CA3-CAB9DBA572B9}"/>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4" name="Rectangle 4">
            <a:extLst>
              <a:ext uri="{FF2B5EF4-FFF2-40B4-BE49-F238E27FC236}">
                <a16:creationId xmlns:a16="http://schemas.microsoft.com/office/drawing/2014/main" id="{B5CBF6FA-8569-437E-8416-81918BA1B276}"/>
              </a:ext>
            </a:extLst>
          </p:cNvPr>
          <p:cNvSpPr>
            <a:spLocks noChangeArrowheads="1"/>
          </p:cNvSpPr>
          <p:nvPr/>
        </p:nvSpPr>
        <p:spPr bwMode="auto">
          <a:xfrm>
            <a:off x="533400" y="5257800"/>
            <a:ext cx="8458200" cy="13716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5400" b="0" dirty="0">
                <a:effectLst>
                  <a:outerShdw blurRad="38100" dist="38100" dir="2700000" algn="tl">
                    <a:srgbClr val="000000"/>
                  </a:outerShdw>
                </a:effectLst>
              </a:rPr>
              <a:t>Because coming up with your own religion isn’t humble</a:t>
            </a:r>
          </a:p>
        </p:txBody>
      </p:sp>
    </p:spTree>
  </p:cSld>
  <p:clrMapOvr>
    <a:masterClrMapping/>
  </p:clrMapOvr>
  <p:transition>
    <p:wipe dir="r"/>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a:extLst>
              <a:ext uri="{FF2B5EF4-FFF2-40B4-BE49-F238E27FC236}">
                <a16:creationId xmlns:a16="http://schemas.microsoft.com/office/drawing/2014/main" id="{DEDA5D1C-20AC-410F-8948-A55234A74097}"/>
              </a:ext>
            </a:extLst>
          </p:cNvPr>
          <p:cNvSpPr>
            <a:spLocks noGrp="1" noChangeArrowheads="1"/>
          </p:cNvSpPr>
          <p:nvPr>
            <p:ph type="body" idx="1"/>
          </p:nvPr>
        </p:nvSpPr>
        <p:spPr/>
        <p:txBody>
          <a:bodyPr lIns="90488" tIns="44450" rIns="90488" bIns="44450"/>
          <a:lstStyle/>
          <a:p>
            <a:pPr>
              <a:buFont typeface="Wingdings" panose="05000000000000000000" pitchFamily="2" charset="2"/>
              <a:buNone/>
              <a:defRPr/>
            </a:pPr>
            <a:r>
              <a:rPr lang="en-US" sz="4800"/>
              <a:t>23 Such regulations indeed have an appearance of wisdom, with their self-imposed worship, their </a:t>
            </a:r>
            <a:r>
              <a:rPr lang="en-US" sz="4800" u="sng"/>
              <a:t>false humility</a:t>
            </a:r>
            <a:r>
              <a:rPr lang="en-US" sz="4800"/>
              <a:t> and their harsh treatment of the body, but they lack any value in restraining fleshly indulgence.</a:t>
            </a:r>
          </a:p>
        </p:txBody>
      </p:sp>
      <p:sp>
        <p:nvSpPr>
          <p:cNvPr id="576515" name="Rectangle 3">
            <a:extLst>
              <a:ext uri="{FF2B5EF4-FFF2-40B4-BE49-F238E27FC236}">
                <a16:creationId xmlns:a16="http://schemas.microsoft.com/office/drawing/2014/main" id="{4B1A6893-7953-4127-8CA3-CAB9DBA572B9}"/>
              </a:ext>
            </a:extLst>
          </p:cNvPr>
          <p:cNvSpPr>
            <a:spLocks noGrp="1" noChangeArrowheads="1"/>
          </p:cNvSpPr>
          <p:nvPr>
            <p:ph type="title"/>
          </p:nvPr>
        </p:nvSpPr>
        <p:spPr/>
        <p:txBody>
          <a:bodyPr lIns="90488" tIns="44450" rIns="90488" bIns="44450"/>
          <a:lstStyle/>
          <a:p>
            <a:pPr>
              <a:defRPr/>
            </a:pPr>
            <a:r>
              <a:rPr lang="en-US" sz="8800"/>
              <a:t>Colossians 2</a:t>
            </a:r>
          </a:p>
        </p:txBody>
      </p:sp>
      <p:sp>
        <p:nvSpPr>
          <p:cNvPr id="4" name="Rectangle 4">
            <a:extLst>
              <a:ext uri="{FF2B5EF4-FFF2-40B4-BE49-F238E27FC236}">
                <a16:creationId xmlns:a16="http://schemas.microsoft.com/office/drawing/2014/main" id="{B5CBF6FA-8569-437E-8416-81918BA1B276}"/>
              </a:ext>
            </a:extLst>
          </p:cNvPr>
          <p:cNvSpPr>
            <a:spLocks noChangeArrowheads="1"/>
          </p:cNvSpPr>
          <p:nvPr/>
        </p:nvSpPr>
        <p:spPr bwMode="auto">
          <a:xfrm>
            <a:off x="533400" y="5257800"/>
            <a:ext cx="6858000" cy="13716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5400" b="0" dirty="0">
                <a:effectLst>
                  <a:outerShdw blurRad="38100" dist="38100" dir="2700000" algn="tl">
                    <a:srgbClr val="000000"/>
                  </a:outerShdw>
                </a:effectLst>
              </a:rPr>
              <a:t>True humility yields to revealed truth from God</a:t>
            </a:r>
          </a:p>
        </p:txBody>
      </p:sp>
    </p:spTree>
  </p:cSld>
  <p:clrMapOvr>
    <a:masterClrMapping/>
  </p:clrMapOvr>
  <p:transition>
    <p:wipe dir="r"/>
  </p:transition>
</p:sld>
</file>

<file path=ppt/theme/theme1.xml><?xml version="1.0" encoding="utf-8"?>
<a:theme xmlns:a="http://schemas.openxmlformats.org/drawingml/2006/main" name="denblue">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blu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nblu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blu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blu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blu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blu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blu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blu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den</Template>
  <TotalTime>0</TotalTime>
  <Words>4997</Words>
  <Application>Microsoft Office PowerPoint</Application>
  <PresentationFormat>Letter Paper (8.5x11 in)</PresentationFormat>
  <Paragraphs>492</Paragraphs>
  <Slides>106</Slides>
  <Notes>106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106</vt:i4>
      </vt:variant>
    </vt:vector>
  </HeadingPairs>
  <TitlesOfParts>
    <vt:vector size="110" baseType="lpstr">
      <vt:lpstr>Arial</vt:lpstr>
      <vt:lpstr>Times New Roman</vt:lpstr>
      <vt:lpstr>Wingdings</vt:lpstr>
      <vt:lpstr>denblue</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2025-05-08T15:31:07Z</dcterms:created>
  <dcterms:modified xsi:type="dcterms:W3CDTF">2025-05-08T15:31:13Z</dcterms:modified>
</cp:coreProperties>
</file>