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6"/>
  </p:notesMasterIdLst>
  <p:handoutMasterIdLst>
    <p:handoutMasterId r:id="rId57"/>
  </p:handoutMasterIdLst>
  <p:sldIdLst>
    <p:sldId id="300" r:id="rId2"/>
    <p:sldId id="258" r:id="rId3"/>
    <p:sldId id="351" r:id="rId4"/>
    <p:sldId id="374" r:id="rId5"/>
    <p:sldId id="375" r:id="rId6"/>
    <p:sldId id="376" r:id="rId7"/>
    <p:sldId id="352" r:id="rId8"/>
    <p:sldId id="445" r:id="rId9"/>
    <p:sldId id="353" r:id="rId10"/>
    <p:sldId id="354" r:id="rId11"/>
    <p:sldId id="379" r:id="rId12"/>
    <p:sldId id="383" r:id="rId13"/>
    <p:sldId id="357" r:id="rId14"/>
    <p:sldId id="387" r:id="rId15"/>
    <p:sldId id="388" r:id="rId16"/>
    <p:sldId id="443" r:id="rId17"/>
    <p:sldId id="360" r:id="rId18"/>
    <p:sldId id="389" r:id="rId19"/>
    <p:sldId id="441" r:id="rId20"/>
    <p:sldId id="362" r:id="rId21"/>
    <p:sldId id="399" r:id="rId22"/>
    <p:sldId id="423" r:id="rId23"/>
    <p:sldId id="432" r:id="rId24"/>
    <p:sldId id="444" r:id="rId25"/>
    <p:sldId id="434" r:id="rId26"/>
    <p:sldId id="391" r:id="rId27"/>
    <p:sldId id="421" r:id="rId28"/>
    <p:sldId id="435" r:id="rId29"/>
    <p:sldId id="442" r:id="rId30"/>
    <p:sldId id="437" r:id="rId31"/>
    <p:sldId id="394" r:id="rId32"/>
    <p:sldId id="438" r:id="rId33"/>
    <p:sldId id="439" r:id="rId34"/>
    <p:sldId id="440" r:id="rId35"/>
    <p:sldId id="436" r:id="rId36"/>
    <p:sldId id="366" r:id="rId37"/>
    <p:sldId id="367" r:id="rId38"/>
    <p:sldId id="418" r:id="rId39"/>
    <p:sldId id="409" r:id="rId40"/>
    <p:sldId id="408" r:id="rId41"/>
    <p:sldId id="410" r:id="rId42"/>
    <p:sldId id="411" r:id="rId43"/>
    <p:sldId id="407" r:id="rId44"/>
    <p:sldId id="402" r:id="rId45"/>
    <p:sldId id="369" r:id="rId46"/>
    <p:sldId id="412" r:id="rId47"/>
    <p:sldId id="405" r:id="rId48"/>
    <p:sldId id="406" r:id="rId49"/>
    <p:sldId id="370" r:id="rId50"/>
    <p:sldId id="413" r:id="rId51"/>
    <p:sldId id="372" r:id="rId52"/>
    <p:sldId id="371" r:id="rId53"/>
    <p:sldId id="373" r:id="rId54"/>
    <p:sldId id="446" r:id="rId55"/>
  </p:sldIdLst>
  <p:sldSz cx="9144000" cy="5143500" type="screen16x9"/>
  <p:notesSz cx="6985000" cy="9282113"/>
  <p:defaultTextStyle>
    <a:defPPr>
      <a:defRPr lang="en-US"/>
    </a:defPPr>
    <a:lvl1pPr algn="ctr"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FF7"/>
    <a:srgbClr val="00007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86" autoAdjust="0"/>
    <p:restoredTop sz="94660"/>
  </p:normalViewPr>
  <p:slideViewPr>
    <p:cSldViewPr>
      <p:cViewPr varScale="1">
        <p:scale>
          <a:sx n="151" d="100"/>
          <a:sy n="151" d="100"/>
        </p:scale>
        <p:origin x="450" y="14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40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27363"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49325">
              <a:defRPr sz="1000" i="1" smtClean="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957638" y="-1588"/>
            <a:ext cx="3027362"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a:defRPr sz="1000" i="1" smtClean="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49325">
              <a:defRPr sz="1000" i="1" smtClean="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957638" y="8816975"/>
            <a:ext cx="3027362"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a:defRPr sz="1000" i="1" smtClean="0">
                <a:latin typeface="Arial" charset="0"/>
              </a:defRPr>
            </a:lvl1pPr>
          </a:lstStyle>
          <a:p>
            <a:pPr>
              <a:defRPr/>
            </a:pPr>
            <a:fld id="{CF7BFA38-C2EC-482C-BE93-72383AD469FC}" type="slidenum">
              <a:rPr lang="en-US"/>
              <a:pPr>
                <a:defRPr/>
              </a:pPr>
              <a:t>‹#›</a:t>
            </a:fld>
            <a:endParaRPr lang="en-US"/>
          </a:p>
        </p:txBody>
      </p:sp>
      <p:sp>
        <p:nvSpPr>
          <p:cNvPr id="3078" name="Rectangle 6"/>
          <p:cNvSpPr>
            <a:spLocks noChangeArrowheads="1"/>
          </p:cNvSpPr>
          <p:nvPr/>
        </p:nvSpPr>
        <p:spPr bwMode="auto">
          <a:xfrm>
            <a:off x="3111500" y="8839200"/>
            <a:ext cx="762000" cy="257175"/>
          </a:xfrm>
          <a:prstGeom prst="rect">
            <a:avLst/>
          </a:prstGeom>
          <a:noFill/>
          <a:ln w="9525">
            <a:noFill/>
            <a:miter lim="800000"/>
            <a:headEnd/>
            <a:tailEnd/>
          </a:ln>
          <a:effectLst/>
        </p:spPr>
        <p:txBody>
          <a:bodyPr wrap="none" lIns="88900" tIns="46038" rIns="88900" bIns="46038">
            <a:spAutoFit/>
          </a:bodyPr>
          <a:lstStyle/>
          <a:p>
            <a:pPr defTabSz="900113">
              <a:lnSpc>
                <a:spcPct val="90000"/>
              </a:lnSpc>
              <a:defRPr/>
            </a:pPr>
            <a:r>
              <a:rPr lang="en-US" sz="1200">
                <a:latin typeface="Arial" charset="0"/>
              </a:rPr>
              <a:t>Page </a:t>
            </a:r>
            <a:fld id="{861F206D-F449-4E49-809F-71D93816DEBE}" type="slidenum">
              <a:rPr lang="en-US" sz="1200">
                <a:latin typeface="Arial" charset="0"/>
              </a:rPr>
              <a:pPr defTabSz="900113">
                <a:lnSpc>
                  <a:spcPct val="90000"/>
                </a:lnSpc>
                <a:defRPr/>
              </a:pPr>
              <a:t>‹#›</a:t>
            </a:fld>
            <a:endParaRPr lang="en-US" sz="1200">
              <a:latin typeface="Arial" charset="0"/>
            </a:endParaRPr>
          </a:p>
        </p:txBody>
      </p:sp>
    </p:spTree>
    <p:extLst>
      <p:ext uri="{BB962C8B-B14F-4D97-AF65-F5344CB8AC3E}">
        <p14:creationId xmlns:p14="http://schemas.microsoft.com/office/powerpoint/2010/main" val="353352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27363"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49325">
              <a:defRPr sz="1000" i="1" smtClean="0"/>
            </a:lvl1pPr>
          </a:lstStyle>
          <a:p>
            <a:pPr>
              <a:defRPr/>
            </a:pPr>
            <a:endParaRPr lang="en-US"/>
          </a:p>
        </p:txBody>
      </p:sp>
      <p:sp>
        <p:nvSpPr>
          <p:cNvPr id="2051" name="Rectangle 3"/>
          <p:cNvSpPr>
            <a:spLocks noGrp="1" noChangeArrowheads="1"/>
          </p:cNvSpPr>
          <p:nvPr>
            <p:ph type="dt" idx="1"/>
          </p:nvPr>
        </p:nvSpPr>
        <p:spPr bwMode="auto">
          <a:xfrm>
            <a:off x="3957638" y="-1588"/>
            <a:ext cx="3027362" cy="4651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a:defRPr sz="1000" i="1" smtClean="0"/>
            </a:lvl1pPr>
          </a:lstStyle>
          <a:p>
            <a:pPr>
              <a:defRPr/>
            </a:pPr>
            <a:endParaRPr lang="en-US"/>
          </a:p>
        </p:txBody>
      </p:sp>
      <p:sp>
        <p:nvSpPr>
          <p:cNvPr id="2052" name="Rectangle 4"/>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49325">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3957638" y="8816975"/>
            <a:ext cx="3027362"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a:defRPr sz="1000" i="1" smtClean="0"/>
            </a:lvl1pPr>
          </a:lstStyle>
          <a:p>
            <a:pPr>
              <a:defRPr/>
            </a:pPr>
            <a:fld id="{0BC21B19-4BEA-4996-8BAF-C83CB55D016C}" type="slidenum">
              <a:rPr lang="en-US"/>
              <a:pPr>
                <a:defRPr/>
              </a:pPr>
              <a:t>‹#›</a:t>
            </a:fld>
            <a:endParaRPr lang="en-US"/>
          </a:p>
        </p:txBody>
      </p:sp>
      <p:sp>
        <p:nvSpPr>
          <p:cNvPr id="2054" name="Rectangle 6"/>
          <p:cNvSpPr>
            <a:spLocks noChangeArrowheads="1"/>
          </p:cNvSpPr>
          <p:nvPr/>
        </p:nvSpPr>
        <p:spPr bwMode="auto">
          <a:xfrm>
            <a:off x="3111500" y="8839200"/>
            <a:ext cx="762000" cy="257175"/>
          </a:xfrm>
          <a:prstGeom prst="rect">
            <a:avLst/>
          </a:prstGeom>
          <a:noFill/>
          <a:ln w="9525">
            <a:noFill/>
            <a:miter lim="800000"/>
            <a:headEnd/>
            <a:tailEnd/>
          </a:ln>
          <a:effectLst/>
        </p:spPr>
        <p:txBody>
          <a:bodyPr wrap="none" lIns="88900" tIns="46038" rIns="88900" bIns="46038">
            <a:spAutoFit/>
          </a:bodyPr>
          <a:lstStyle/>
          <a:p>
            <a:pPr defTabSz="900113">
              <a:lnSpc>
                <a:spcPct val="90000"/>
              </a:lnSpc>
              <a:defRPr/>
            </a:pPr>
            <a:r>
              <a:rPr lang="en-US" sz="1200">
                <a:latin typeface="Arial" charset="0"/>
              </a:rPr>
              <a:t>Page </a:t>
            </a:r>
            <a:fld id="{537C2EBB-68F6-4963-897A-274D5E19F6EC}" type="slidenum">
              <a:rPr lang="en-US" sz="1200">
                <a:latin typeface="Arial" charset="0"/>
              </a:rPr>
              <a:pPr defTabSz="900113">
                <a:lnSpc>
                  <a:spcPct val="90000"/>
                </a:lnSpc>
                <a:defRPr/>
              </a:pPr>
              <a:t>‹#›</a:t>
            </a:fld>
            <a:endParaRPr lang="en-US" sz="1200">
              <a:latin typeface="Arial" charset="0"/>
            </a:endParaRPr>
          </a:p>
        </p:txBody>
      </p:sp>
      <p:sp>
        <p:nvSpPr>
          <p:cNvPr id="66567" name="Rectangle 7"/>
          <p:cNvSpPr>
            <a:spLocks noGrp="1" noRot="1" noChangeAspect="1" noChangeArrowheads="1" noTextEdit="1"/>
          </p:cNvSpPr>
          <p:nvPr>
            <p:ph type="sldImg" idx="2"/>
          </p:nvPr>
        </p:nvSpPr>
        <p:spPr bwMode="auto">
          <a:xfrm>
            <a:off x="409575" y="701675"/>
            <a:ext cx="6165850" cy="346868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77104888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65138"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31863"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970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62138"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a:t>
            </a:fld>
            <a:endParaRPr lang="en-US"/>
          </a:p>
        </p:txBody>
      </p:sp>
    </p:spTree>
    <p:extLst>
      <p:ext uri="{BB962C8B-B14F-4D97-AF65-F5344CB8AC3E}">
        <p14:creationId xmlns:p14="http://schemas.microsoft.com/office/powerpoint/2010/main" val="1409534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10</a:t>
            </a:fld>
            <a:endParaRPr lang="en-US"/>
          </a:p>
        </p:txBody>
      </p:sp>
    </p:spTree>
    <p:extLst>
      <p:ext uri="{BB962C8B-B14F-4D97-AF65-F5344CB8AC3E}">
        <p14:creationId xmlns:p14="http://schemas.microsoft.com/office/powerpoint/2010/main" val="2660027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11</a:t>
            </a:fld>
            <a:endParaRPr lang="en-US"/>
          </a:p>
        </p:txBody>
      </p:sp>
    </p:spTree>
    <p:extLst>
      <p:ext uri="{BB962C8B-B14F-4D97-AF65-F5344CB8AC3E}">
        <p14:creationId xmlns:p14="http://schemas.microsoft.com/office/powerpoint/2010/main" val="374602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12</a:t>
            </a:fld>
            <a:endParaRPr lang="en-US"/>
          </a:p>
        </p:txBody>
      </p:sp>
    </p:spTree>
    <p:extLst>
      <p:ext uri="{BB962C8B-B14F-4D97-AF65-F5344CB8AC3E}">
        <p14:creationId xmlns:p14="http://schemas.microsoft.com/office/powerpoint/2010/main" val="3334758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13</a:t>
            </a:fld>
            <a:endParaRPr lang="en-US"/>
          </a:p>
        </p:txBody>
      </p:sp>
    </p:spTree>
    <p:extLst>
      <p:ext uri="{BB962C8B-B14F-4D97-AF65-F5344CB8AC3E}">
        <p14:creationId xmlns:p14="http://schemas.microsoft.com/office/powerpoint/2010/main" val="2023094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14</a:t>
            </a:fld>
            <a:endParaRPr lang="en-US"/>
          </a:p>
        </p:txBody>
      </p:sp>
    </p:spTree>
    <p:extLst>
      <p:ext uri="{BB962C8B-B14F-4D97-AF65-F5344CB8AC3E}">
        <p14:creationId xmlns:p14="http://schemas.microsoft.com/office/powerpoint/2010/main" val="353634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15</a:t>
            </a:fld>
            <a:endParaRPr lang="en-US"/>
          </a:p>
        </p:txBody>
      </p:sp>
    </p:spTree>
    <p:extLst>
      <p:ext uri="{BB962C8B-B14F-4D97-AF65-F5344CB8AC3E}">
        <p14:creationId xmlns:p14="http://schemas.microsoft.com/office/powerpoint/2010/main" val="2215934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16</a:t>
            </a:fld>
            <a:endParaRPr lang="en-US"/>
          </a:p>
        </p:txBody>
      </p:sp>
    </p:spTree>
    <p:extLst>
      <p:ext uri="{BB962C8B-B14F-4D97-AF65-F5344CB8AC3E}">
        <p14:creationId xmlns:p14="http://schemas.microsoft.com/office/powerpoint/2010/main" val="686911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17</a:t>
            </a:fld>
            <a:endParaRPr lang="en-US"/>
          </a:p>
        </p:txBody>
      </p:sp>
    </p:spTree>
    <p:extLst>
      <p:ext uri="{BB962C8B-B14F-4D97-AF65-F5344CB8AC3E}">
        <p14:creationId xmlns:p14="http://schemas.microsoft.com/office/powerpoint/2010/main" val="2620005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18</a:t>
            </a:fld>
            <a:endParaRPr lang="en-US"/>
          </a:p>
        </p:txBody>
      </p:sp>
    </p:spTree>
    <p:extLst>
      <p:ext uri="{BB962C8B-B14F-4D97-AF65-F5344CB8AC3E}">
        <p14:creationId xmlns:p14="http://schemas.microsoft.com/office/powerpoint/2010/main" val="4151295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19</a:t>
            </a:fld>
            <a:endParaRPr lang="en-US"/>
          </a:p>
        </p:txBody>
      </p:sp>
    </p:spTree>
    <p:extLst>
      <p:ext uri="{BB962C8B-B14F-4D97-AF65-F5344CB8AC3E}">
        <p14:creationId xmlns:p14="http://schemas.microsoft.com/office/powerpoint/2010/main" val="381202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a:t>
            </a:fld>
            <a:endParaRPr lang="en-US"/>
          </a:p>
        </p:txBody>
      </p:sp>
    </p:spTree>
    <p:extLst>
      <p:ext uri="{BB962C8B-B14F-4D97-AF65-F5344CB8AC3E}">
        <p14:creationId xmlns:p14="http://schemas.microsoft.com/office/powerpoint/2010/main" val="521706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20</a:t>
            </a:fld>
            <a:endParaRPr lang="en-US"/>
          </a:p>
        </p:txBody>
      </p:sp>
    </p:spTree>
    <p:extLst>
      <p:ext uri="{BB962C8B-B14F-4D97-AF65-F5344CB8AC3E}">
        <p14:creationId xmlns:p14="http://schemas.microsoft.com/office/powerpoint/2010/main" val="1829672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21</a:t>
            </a:fld>
            <a:endParaRPr lang="en-US"/>
          </a:p>
        </p:txBody>
      </p:sp>
    </p:spTree>
    <p:extLst>
      <p:ext uri="{BB962C8B-B14F-4D97-AF65-F5344CB8AC3E}">
        <p14:creationId xmlns:p14="http://schemas.microsoft.com/office/powerpoint/2010/main" val="223220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22</a:t>
            </a:fld>
            <a:endParaRPr lang="en-US"/>
          </a:p>
        </p:txBody>
      </p:sp>
    </p:spTree>
    <p:extLst>
      <p:ext uri="{BB962C8B-B14F-4D97-AF65-F5344CB8AC3E}">
        <p14:creationId xmlns:p14="http://schemas.microsoft.com/office/powerpoint/2010/main" val="2794288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23</a:t>
            </a:fld>
            <a:endParaRPr lang="en-US"/>
          </a:p>
        </p:txBody>
      </p:sp>
    </p:spTree>
    <p:extLst>
      <p:ext uri="{BB962C8B-B14F-4D97-AF65-F5344CB8AC3E}">
        <p14:creationId xmlns:p14="http://schemas.microsoft.com/office/powerpoint/2010/main" val="3973828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24</a:t>
            </a:fld>
            <a:endParaRPr lang="en-US"/>
          </a:p>
        </p:txBody>
      </p:sp>
    </p:spTree>
    <p:extLst>
      <p:ext uri="{BB962C8B-B14F-4D97-AF65-F5344CB8AC3E}">
        <p14:creationId xmlns:p14="http://schemas.microsoft.com/office/powerpoint/2010/main" val="35959726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25</a:t>
            </a:fld>
            <a:endParaRPr lang="en-US"/>
          </a:p>
        </p:txBody>
      </p:sp>
    </p:spTree>
    <p:extLst>
      <p:ext uri="{BB962C8B-B14F-4D97-AF65-F5344CB8AC3E}">
        <p14:creationId xmlns:p14="http://schemas.microsoft.com/office/powerpoint/2010/main" val="369932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26</a:t>
            </a:fld>
            <a:endParaRPr lang="en-US"/>
          </a:p>
        </p:txBody>
      </p:sp>
    </p:spTree>
    <p:extLst>
      <p:ext uri="{BB962C8B-B14F-4D97-AF65-F5344CB8AC3E}">
        <p14:creationId xmlns:p14="http://schemas.microsoft.com/office/powerpoint/2010/main" val="1028728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27</a:t>
            </a:fld>
            <a:endParaRPr lang="en-US"/>
          </a:p>
        </p:txBody>
      </p:sp>
    </p:spTree>
    <p:extLst>
      <p:ext uri="{BB962C8B-B14F-4D97-AF65-F5344CB8AC3E}">
        <p14:creationId xmlns:p14="http://schemas.microsoft.com/office/powerpoint/2010/main" val="3222985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28</a:t>
            </a:fld>
            <a:endParaRPr lang="en-US"/>
          </a:p>
        </p:txBody>
      </p:sp>
    </p:spTree>
    <p:extLst>
      <p:ext uri="{BB962C8B-B14F-4D97-AF65-F5344CB8AC3E}">
        <p14:creationId xmlns:p14="http://schemas.microsoft.com/office/powerpoint/2010/main" val="37265204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29</a:t>
            </a:fld>
            <a:endParaRPr lang="en-US"/>
          </a:p>
        </p:txBody>
      </p:sp>
    </p:spTree>
    <p:extLst>
      <p:ext uri="{BB962C8B-B14F-4D97-AF65-F5344CB8AC3E}">
        <p14:creationId xmlns:p14="http://schemas.microsoft.com/office/powerpoint/2010/main" val="831793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a:t>
            </a:fld>
            <a:endParaRPr lang="en-US"/>
          </a:p>
        </p:txBody>
      </p:sp>
    </p:spTree>
    <p:extLst>
      <p:ext uri="{BB962C8B-B14F-4D97-AF65-F5344CB8AC3E}">
        <p14:creationId xmlns:p14="http://schemas.microsoft.com/office/powerpoint/2010/main" val="969723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30</a:t>
            </a:fld>
            <a:endParaRPr lang="en-US"/>
          </a:p>
        </p:txBody>
      </p:sp>
    </p:spTree>
    <p:extLst>
      <p:ext uri="{BB962C8B-B14F-4D97-AF65-F5344CB8AC3E}">
        <p14:creationId xmlns:p14="http://schemas.microsoft.com/office/powerpoint/2010/main" val="8959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31</a:t>
            </a:fld>
            <a:endParaRPr lang="en-US"/>
          </a:p>
        </p:txBody>
      </p:sp>
    </p:spTree>
    <p:extLst>
      <p:ext uri="{BB962C8B-B14F-4D97-AF65-F5344CB8AC3E}">
        <p14:creationId xmlns:p14="http://schemas.microsoft.com/office/powerpoint/2010/main" val="12164137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32</a:t>
            </a:fld>
            <a:endParaRPr lang="en-US"/>
          </a:p>
        </p:txBody>
      </p:sp>
    </p:spTree>
    <p:extLst>
      <p:ext uri="{BB962C8B-B14F-4D97-AF65-F5344CB8AC3E}">
        <p14:creationId xmlns:p14="http://schemas.microsoft.com/office/powerpoint/2010/main" val="3091160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33</a:t>
            </a:fld>
            <a:endParaRPr lang="en-US"/>
          </a:p>
        </p:txBody>
      </p:sp>
    </p:spTree>
    <p:extLst>
      <p:ext uri="{BB962C8B-B14F-4D97-AF65-F5344CB8AC3E}">
        <p14:creationId xmlns:p14="http://schemas.microsoft.com/office/powerpoint/2010/main" val="14696312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34</a:t>
            </a:fld>
            <a:endParaRPr lang="en-US"/>
          </a:p>
        </p:txBody>
      </p:sp>
    </p:spTree>
    <p:extLst>
      <p:ext uri="{BB962C8B-B14F-4D97-AF65-F5344CB8AC3E}">
        <p14:creationId xmlns:p14="http://schemas.microsoft.com/office/powerpoint/2010/main" val="32263194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35</a:t>
            </a:fld>
            <a:endParaRPr lang="en-US"/>
          </a:p>
        </p:txBody>
      </p:sp>
    </p:spTree>
    <p:extLst>
      <p:ext uri="{BB962C8B-B14F-4D97-AF65-F5344CB8AC3E}">
        <p14:creationId xmlns:p14="http://schemas.microsoft.com/office/powerpoint/2010/main" val="2083014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36</a:t>
            </a:fld>
            <a:endParaRPr lang="en-US"/>
          </a:p>
        </p:txBody>
      </p:sp>
    </p:spTree>
    <p:extLst>
      <p:ext uri="{BB962C8B-B14F-4D97-AF65-F5344CB8AC3E}">
        <p14:creationId xmlns:p14="http://schemas.microsoft.com/office/powerpoint/2010/main" val="38873288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37</a:t>
            </a:fld>
            <a:endParaRPr lang="en-US"/>
          </a:p>
        </p:txBody>
      </p:sp>
    </p:spTree>
    <p:extLst>
      <p:ext uri="{BB962C8B-B14F-4D97-AF65-F5344CB8AC3E}">
        <p14:creationId xmlns:p14="http://schemas.microsoft.com/office/powerpoint/2010/main" val="1989260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38</a:t>
            </a:fld>
            <a:endParaRPr lang="en-US"/>
          </a:p>
        </p:txBody>
      </p:sp>
    </p:spTree>
    <p:extLst>
      <p:ext uri="{BB962C8B-B14F-4D97-AF65-F5344CB8AC3E}">
        <p14:creationId xmlns:p14="http://schemas.microsoft.com/office/powerpoint/2010/main" val="11440690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39</a:t>
            </a:fld>
            <a:endParaRPr lang="en-US"/>
          </a:p>
        </p:txBody>
      </p:sp>
    </p:spTree>
    <p:extLst>
      <p:ext uri="{BB962C8B-B14F-4D97-AF65-F5344CB8AC3E}">
        <p14:creationId xmlns:p14="http://schemas.microsoft.com/office/powerpoint/2010/main" val="3716765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a:t>
            </a:fld>
            <a:endParaRPr lang="en-US"/>
          </a:p>
        </p:txBody>
      </p:sp>
    </p:spTree>
    <p:extLst>
      <p:ext uri="{BB962C8B-B14F-4D97-AF65-F5344CB8AC3E}">
        <p14:creationId xmlns:p14="http://schemas.microsoft.com/office/powerpoint/2010/main" val="12363618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40</a:t>
            </a:fld>
            <a:endParaRPr lang="en-US"/>
          </a:p>
        </p:txBody>
      </p:sp>
    </p:spTree>
    <p:extLst>
      <p:ext uri="{BB962C8B-B14F-4D97-AF65-F5344CB8AC3E}">
        <p14:creationId xmlns:p14="http://schemas.microsoft.com/office/powerpoint/2010/main" val="31022918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41</a:t>
            </a:fld>
            <a:endParaRPr lang="en-US"/>
          </a:p>
        </p:txBody>
      </p:sp>
    </p:spTree>
    <p:extLst>
      <p:ext uri="{BB962C8B-B14F-4D97-AF65-F5344CB8AC3E}">
        <p14:creationId xmlns:p14="http://schemas.microsoft.com/office/powerpoint/2010/main" val="22100739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42</a:t>
            </a:fld>
            <a:endParaRPr lang="en-US"/>
          </a:p>
        </p:txBody>
      </p:sp>
    </p:spTree>
    <p:extLst>
      <p:ext uri="{BB962C8B-B14F-4D97-AF65-F5344CB8AC3E}">
        <p14:creationId xmlns:p14="http://schemas.microsoft.com/office/powerpoint/2010/main" val="22580394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43</a:t>
            </a:fld>
            <a:endParaRPr lang="en-US"/>
          </a:p>
        </p:txBody>
      </p:sp>
    </p:spTree>
    <p:extLst>
      <p:ext uri="{BB962C8B-B14F-4D97-AF65-F5344CB8AC3E}">
        <p14:creationId xmlns:p14="http://schemas.microsoft.com/office/powerpoint/2010/main" val="11057982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44</a:t>
            </a:fld>
            <a:endParaRPr lang="en-US"/>
          </a:p>
        </p:txBody>
      </p:sp>
    </p:spTree>
    <p:extLst>
      <p:ext uri="{BB962C8B-B14F-4D97-AF65-F5344CB8AC3E}">
        <p14:creationId xmlns:p14="http://schemas.microsoft.com/office/powerpoint/2010/main" val="23482404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45</a:t>
            </a:fld>
            <a:endParaRPr lang="en-US"/>
          </a:p>
        </p:txBody>
      </p:sp>
    </p:spTree>
    <p:extLst>
      <p:ext uri="{BB962C8B-B14F-4D97-AF65-F5344CB8AC3E}">
        <p14:creationId xmlns:p14="http://schemas.microsoft.com/office/powerpoint/2010/main" val="23569754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46</a:t>
            </a:fld>
            <a:endParaRPr lang="en-US"/>
          </a:p>
        </p:txBody>
      </p:sp>
    </p:spTree>
    <p:extLst>
      <p:ext uri="{BB962C8B-B14F-4D97-AF65-F5344CB8AC3E}">
        <p14:creationId xmlns:p14="http://schemas.microsoft.com/office/powerpoint/2010/main" val="22115657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47</a:t>
            </a:fld>
            <a:endParaRPr lang="en-US"/>
          </a:p>
        </p:txBody>
      </p:sp>
    </p:spTree>
    <p:extLst>
      <p:ext uri="{BB962C8B-B14F-4D97-AF65-F5344CB8AC3E}">
        <p14:creationId xmlns:p14="http://schemas.microsoft.com/office/powerpoint/2010/main" val="28379593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48</a:t>
            </a:fld>
            <a:endParaRPr lang="en-US"/>
          </a:p>
        </p:txBody>
      </p:sp>
    </p:spTree>
    <p:extLst>
      <p:ext uri="{BB962C8B-B14F-4D97-AF65-F5344CB8AC3E}">
        <p14:creationId xmlns:p14="http://schemas.microsoft.com/office/powerpoint/2010/main" val="16742211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49</a:t>
            </a:fld>
            <a:endParaRPr lang="en-US"/>
          </a:p>
        </p:txBody>
      </p:sp>
    </p:spTree>
    <p:extLst>
      <p:ext uri="{BB962C8B-B14F-4D97-AF65-F5344CB8AC3E}">
        <p14:creationId xmlns:p14="http://schemas.microsoft.com/office/powerpoint/2010/main" val="390614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a:t>
            </a:fld>
            <a:endParaRPr lang="en-US"/>
          </a:p>
        </p:txBody>
      </p:sp>
    </p:spTree>
    <p:extLst>
      <p:ext uri="{BB962C8B-B14F-4D97-AF65-F5344CB8AC3E}">
        <p14:creationId xmlns:p14="http://schemas.microsoft.com/office/powerpoint/2010/main" val="28730386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50</a:t>
            </a:fld>
            <a:endParaRPr lang="en-US"/>
          </a:p>
        </p:txBody>
      </p:sp>
    </p:spTree>
    <p:extLst>
      <p:ext uri="{BB962C8B-B14F-4D97-AF65-F5344CB8AC3E}">
        <p14:creationId xmlns:p14="http://schemas.microsoft.com/office/powerpoint/2010/main" val="703408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51</a:t>
            </a:fld>
            <a:endParaRPr lang="en-US"/>
          </a:p>
        </p:txBody>
      </p:sp>
    </p:spTree>
    <p:extLst>
      <p:ext uri="{BB962C8B-B14F-4D97-AF65-F5344CB8AC3E}">
        <p14:creationId xmlns:p14="http://schemas.microsoft.com/office/powerpoint/2010/main" val="39449080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52</a:t>
            </a:fld>
            <a:endParaRPr lang="en-US"/>
          </a:p>
        </p:txBody>
      </p:sp>
    </p:spTree>
    <p:extLst>
      <p:ext uri="{BB962C8B-B14F-4D97-AF65-F5344CB8AC3E}">
        <p14:creationId xmlns:p14="http://schemas.microsoft.com/office/powerpoint/2010/main" val="32657130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53</a:t>
            </a:fld>
            <a:endParaRPr lang="en-US"/>
          </a:p>
        </p:txBody>
      </p:sp>
    </p:spTree>
    <p:extLst>
      <p:ext uri="{BB962C8B-B14F-4D97-AF65-F5344CB8AC3E}">
        <p14:creationId xmlns:p14="http://schemas.microsoft.com/office/powerpoint/2010/main" val="42150152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54</a:t>
            </a:fld>
            <a:endParaRPr lang="en-US"/>
          </a:p>
        </p:txBody>
      </p:sp>
    </p:spTree>
    <p:extLst>
      <p:ext uri="{BB962C8B-B14F-4D97-AF65-F5344CB8AC3E}">
        <p14:creationId xmlns:p14="http://schemas.microsoft.com/office/powerpoint/2010/main" val="40674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6</a:t>
            </a:fld>
            <a:endParaRPr lang="en-US"/>
          </a:p>
        </p:txBody>
      </p:sp>
    </p:spTree>
    <p:extLst>
      <p:ext uri="{BB962C8B-B14F-4D97-AF65-F5344CB8AC3E}">
        <p14:creationId xmlns:p14="http://schemas.microsoft.com/office/powerpoint/2010/main" val="64449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7</a:t>
            </a:fld>
            <a:endParaRPr lang="en-US"/>
          </a:p>
        </p:txBody>
      </p:sp>
    </p:spTree>
    <p:extLst>
      <p:ext uri="{BB962C8B-B14F-4D97-AF65-F5344CB8AC3E}">
        <p14:creationId xmlns:p14="http://schemas.microsoft.com/office/powerpoint/2010/main" val="240611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8</a:t>
            </a:fld>
            <a:endParaRPr lang="en-US"/>
          </a:p>
        </p:txBody>
      </p:sp>
    </p:spTree>
    <p:extLst>
      <p:ext uri="{BB962C8B-B14F-4D97-AF65-F5344CB8AC3E}">
        <p14:creationId xmlns:p14="http://schemas.microsoft.com/office/powerpoint/2010/main" val="3779654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165850"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BC21B19-4BEA-4996-8BAF-C83CB55D016C}" type="slidenum">
              <a:rPr lang="en-US" smtClean="0"/>
              <a:pPr>
                <a:defRPr/>
              </a:pPr>
              <a:t>9</a:t>
            </a:fld>
            <a:endParaRPr lang="en-US"/>
          </a:p>
        </p:txBody>
      </p:sp>
    </p:spTree>
    <p:extLst>
      <p:ext uri="{BB962C8B-B14F-4D97-AF65-F5344CB8AC3E}">
        <p14:creationId xmlns:p14="http://schemas.microsoft.com/office/powerpoint/2010/main" val="2795621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0" y="1352550"/>
            <a:ext cx="9144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0" y="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7651" name="Rectangle 3"/>
          <p:cNvSpPr>
            <a:spLocks noGrp="1" noChangeArrowheads="1"/>
          </p:cNvSpPr>
          <p:nvPr>
            <p:ph type="body" idx="1"/>
          </p:nvPr>
        </p:nvSpPr>
        <p:spPr bwMode="auto">
          <a:xfrm>
            <a:off x="0" y="114300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1" r:id="rId1"/>
  </p:sldLayoutIdLst>
  <p:transition>
    <p:wipe dir="r"/>
  </p:transition>
  <p:txStyles>
    <p:titleStyle>
      <a:lvl1pPr algn="ctr" rtl="0" eaLnBrk="0" fontAlgn="base" hangingPunct="0">
        <a:lnSpc>
          <a:spcPct val="80000"/>
        </a:lnSpc>
        <a:spcBef>
          <a:spcPct val="0"/>
        </a:spcBef>
        <a:spcAft>
          <a:spcPct val="0"/>
        </a:spcAft>
        <a:defRPr sz="6000" b="0">
          <a:solidFill>
            <a:srgbClr val="C7EFF7"/>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7EFF7"/>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en-US" sz="10600" smtClean="0"/>
              <a:t>Mark 16</a:t>
            </a:r>
            <a:endParaRPr lang="en-US" smtClean="0"/>
          </a:p>
        </p:txBody>
      </p:sp>
      <p:sp>
        <p:nvSpPr>
          <p:cNvPr id="49155" name="Rectangle 3"/>
          <p:cNvSpPr>
            <a:spLocks noGrp="1" noChangeArrowheads="1"/>
          </p:cNvSpPr>
          <p:nvPr>
            <p:ph type="body" idx="1"/>
          </p:nvPr>
        </p:nvSpPr>
        <p:spPr>
          <a:xfrm>
            <a:off x="533400" y="2171700"/>
            <a:ext cx="8458200" cy="2628900"/>
          </a:xfrm>
        </p:spPr>
        <p:txBody>
          <a:bodyPr/>
          <a:lstStyle/>
          <a:p>
            <a:pPr>
              <a:defRPr/>
            </a:pPr>
            <a:r>
              <a:rPr lang="en-US" sz="7200" smtClean="0"/>
              <a:t>After the Cross</a:t>
            </a: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defRPr/>
            </a:pPr>
            <a:r>
              <a:rPr lang="en-US" sz="10600" smtClean="0"/>
              <a:t>Mark 16</a:t>
            </a:r>
          </a:p>
        </p:txBody>
      </p:sp>
      <p:sp>
        <p:nvSpPr>
          <p:cNvPr id="10547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defRPr/>
            </a:pPr>
            <a:r>
              <a:rPr lang="en-US" sz="10600" smtClean="0"/>
              <a:t>Mark 16</a:t>
            </a:r>
          </a:p>
        </p:txBody>
      </p:sp>
      <p:sp>
        <p:nvSpPr>
          <p:cNvPr id="13414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34148" name="Rectangle 4"/>
          <p:cNvSpPr>
            <a:spLocks noChangeArrowheads="1"/>
          </p:cNvSpPr>
          <p:nvPr/>
        </p:nvSpPr>
        <p:spPr bwMode="auto">
          <a:xfrm>
            <a:off x="3048000" y="114300"/>
            <a:ext cx="5943600" cy="48006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400" dirty="0">
                <a:effectLst>
                  <a:outerShdw blurRad="38100" dist="38100" dir="2700000" algn="tl">
                    <a:srgbClr val="000000"/>
                  </a:outerShdw>
                </a:effectLst>
              </a:rPr>
              <a:t>This is where Mark ends!</a:t>
            </a:r>
          </a:p>
          <a:p>
            <a:pPr algn="l">
              <a:lnSpc>
                <a:spcPct val="75000"/>
              </a:lnSpc>
              <a:defRPr/>
            </a:pPr>
            <a:r>
              <a:rPr lang="en-US" sz="4400" dirty="0">
                <a:effectLst>
                  <a:outerShdw blurRad="38100" dist="38100" dir="2700000" algn="tl">
                    <a:srgbClr val="000000"/>
                  </a:outerShdw>
                </a:effectLst>
              </a:rPr>
              <a:t>Both the shorter and longer endings are missing from the best and oldest manuscripts</a:t>
            </a:r>
          </a:p>
          <a:p>
            <a:pPr algn="l">
              <a:lnSpc>
                <a:spcPct val="75000"/>
              </a:lnSpc>
              <a:defRPr/>
            </a:pPr>
            <a:r>
              <a:rPr lang="en-US" sz="4400" dirty="0">
                <a:effectLst>
                  <a:outerShdw blurRad="38100" dist="38100" dir="2700000" algn="tl">
                    <a:srgbClr val="000000"/>
                  </a:outerShdw>
                </a:effectLst>
              </a:rPr>
              <a:t>Eusebius and Jerome state they are missing from almost all Greek MSS in their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4148">
                                            <p:txEl>
                                              <p:pRg st="1" end="1"/>
                                            </p:txEl>
                                          </p:spTgt>
                                        </p:tgtEl>
                                        <p:attrNameLst>
                                          <p:attrName>style.visibility</p:attrName>
                                        </p:attrNameLst>
                                      </p:cBhvr>
                                      <p:to>
                                        <p:strVal val="visible"/>
                                      </p:to>
                                    </p:set>
                                    <p:animEffect transition="in" filter="wipe(left)">
                                      <p:cBhvr>
                                        <p:cTn id="7" dur="500"/>
                                        <p:tgtEl>
                                          <p:spTgt spid="13414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4148">
                                            <p:txEl>
                                              <p:pRg st="2" end="2"/>
                                            </p:txEl>
                                          </p:spTgt>
                                        </p:tgtEl>
                                        <p:attrNameLst>
                                          <p:attrName>style.visibility</p:attrName>
                                        </p:attrNameLst>
                                      </p:cBhvr>
                                      <p:to>
                                        <p:strVal val="visible"/>
                                      </p:to>
                                    </p:set>
                                    <p:animEffect transition="in" filter="wipe(left)">
                                      <p:cBhvr>
                                        <p:cTn id="12" dur="500"/>
                                        <p:tgtEl>
                                          <p:spTgt spid="1341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en-US" sz="10600" smtClean="0"/>
              <a:t>Mark 16</a:t>
            </a:r>
          </a:p>
        </p:txBody>
      </p:sp>
      <p:sp>
        <p:nvSpPr>
          <p:cNvPr id="138243"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38244" name="Rectangle 4"/>
          <p:cNvSpPr>
            <a:spLocks noChangeArrowheads="1"/>
          </p:cNvSpPr>
          <p:nvPr/>
        </p:nvSpPr>
        <p:spPr bwMode="auto">
          <a:xfrm>
            <a:off x="3429000" y="114300"/>
            <a:ext cx="5562600" cy="306705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400" dirty="0" smtClean="0">
                <a:effectLst>
                  <a:outerShdw blurRad="38100" dist="38100" dir="2700000" algn="tl">
                    <a:srgbClr val="000000"/>
                  </a:outerShdw>
                </a:effectLst>
              </a:rPr>
              <a:t>Missing </a:t>
            </a:r>
            <a:r>
              <a:rPr lang="en-US" sz="4400" dirty="0">
                <a:effectLst>
                  <a:outerShdw blurRad="38100" dist="38100" dir="2700000" algn="tl">
                    <a:srgbClr val="000000"/>
                  </a:outerShdw>
                </a:effectLst>
              </a:rPr>
              <a:t>the accounts of Jesus’ appearances, etc.</a:t>
            </a:r>
          </a:p>
          <a:p>
            <a:pPr algn="l">
              <a:lnSpc>
                <a:spcPct val="75000"/>
              </a:lnSpc>
              <a:spcBef>
                <a:spcPct val="5000"/>
              </a:spcBef>
              <a:defRPr/>
            </a:pPr>
            <a:r>
              <a:rPr lang="en-US" sz="4400" dirty="0">
                <a:effectLst>
                  <a:outerShdw blurRad="38100" dist="38100" dir="2700000" algn="tl">
                    <a:srgbClr val="000000"/>
                  </a:outerShdw>
                </a:effectLst>
              </a:rPr>
              <a:t>Why?</a:t>
            </a:r>
          </a:p>
          <a:p>
            <a:pPr algn="l">
              <a:lnSpc>
                <a:spcPct val="75000"/>
              </a:lnSpc>
              <a:defRPr/>
            </a:pPr>
            <a:r>
              <a:rPr lang="en-US" sz="4400" dirty="0">
                <a:effectLst>
                  <a:outerShdw blurRad="38100" dist="38100" dir="2700000" algn="tl">
                    <a:srgbClr val="000000"/>
                  </a:outerShdw>
                </a:effectLst>
              </a:rPr>
              <a:t>1. Damaged codex</a:t>
            </a:r>
          </a:p>
          <a:p>
            <a:pPr algn="l">
              <a:lnSpc>
                <a:spcPct val="75000"/>
              </a:lnSpc>
              <a:defRPr/>
            </a:pPr>
            <a:r>
              <a:rPr lang="en-US" sz="4400" dirty="0">
                <a:effectLst>
                  <a:outerShdw blurRad="38100" dist="38100" dir="2700000" algn="tl">
                    <a:srgbClr val="000000"/>
                  </a:outerShdw>
                </a:effectLst>
              </a:rPr>
              <a:t>2. Death of Mark or </a:t>
            </a:r>
            <a:br>
              <a:rPr lang="en-US" sz="4400" dirty="0">
                <a:effectLst>
                  <a:outerShdw blurRad="38100" dist="38100" dir="2700000" algn="tl">
                    <a:srgbClr val="000000"/>
                  </a:outerShdw>
                </a:effectLst>
              </a:rPr>
            </a:br>
            <a:r>
              <a:rPr lang="en-US" sz="4400" dirty="0">
                <a:effectLst>
                  <a:outerShdw blurRad="38100" dist="38100" dir="2700000" algn="tl">
                    <a:srgbClr val="000000"/>
                  </a:outerShdw>
                </a:effectLst>
              </a:rPr>
              <a:t>    </a:t>
            </a:r>
            <a:r>
              <a:rPr lang="en-US" sz="4400" dirty="0" smtClean="0">
                <a:effectLst>
                  <a:outerShdw blurRad="38100" dist="38100" dir="2700000" algn="tl">
                    <a:srgbClr val="000000"/>
                  </a:outerShdw>
                </a:effectLst>
              </a:rPr>
              <a:t>Peter</a:t>
            </a:r>
            <a:endParaRPr lang="en-US" sz="44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8244">
                                            <p:txEl>
                                              <p:pRg st="2" end="2"/>
                                            </p:txEl>
                                          </p:spTgt>
                                        </p:tgtEl>
                                        <p:attrNameLst>
                                          <p:attrName>style.visibility</p:attrName>
                                        </p:attrNameLst>
                                      </p:cBhvr>
                                      <p:to>
                                        <p:strVal val="visible"/>
                                      </p:to>
                                    </p:set>
                                    <p:animEffect transition="in" filter="wipe(left)">
                                      <p:cBhvr>
                                        <p:cTn id="7" dur="500"/>
                                        <p:tgtEl>
                                          <p:spTgt spid="13824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8244">
                                            <p:txEl>
                                              <p:pRg st="3" end="3"/>
                                            </p:txEl>
                                          </p:spTgt>
                                        </p:tgtEl>
                                        <p:attrNameLst>
                                          <p:attrName>style.visibility</p:attrName>
                                        </p:attrNameLst>
                                      </p:cBhvr>
                                      <p:to>
                                        <p:strVal val="visible"/>
                                      </p:to>
                                    </p:set>
                                    <p:animEffect transition="in" filter="wipe(left)">
                                      <p:cBhvr>
                                        <p:cTn id="12" dur="500"/>
                                        <p:tgtEl>
                                          <p:spTgt spid="138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defRPr/>
            </a:pPr>
            <a:r>
              <a:rPr lang="en-US" sz="10600" smtClean="0"/>
              <a:t>Mark 16</a:t>
            </a:r>
          </a:p>
        </p:txBody>
      </p:sp>
      <p:sp>
        <p:nvSpPr>
          <p:cNvPr id="10854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08548" name="Rectangle 4"/>
          <p:cNvSpPr>
            <a:spLocks noChangeArrowheads="1"/>
          </p:cNvSpPr>
          <p:nvPr/>
        </p:nvSpPr>
        <p:spPr bwMode="auto">
          <a:xfrm>
            <a:off x="1524000" y="3676650"/>
            <a:ext cx="7467600" cy="12573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a:effectLst>
                  <a:outerShdw blurRad="38100" dist="38100" dir="2700000" algn="tl">
                    <a:srgbClr val="000000"/>
                  </a:outerShdw>
                </a:effectLst>
              </a:rPr>
              <a:t>What is clear: Mark also believed Jesus was raised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9" name="Rectangle 3"/>
          <p:cNvSpPr>
            <a:spLocks noGrp="1" noChangeArrowheads="1"/>
          </p:cNvSpPr>
          <p:nvPr>
            <p:ph type="title"/>
          </p:nvPr>
        </p:nvSpPr>
        <p:spPr/>
        <p:txBody>
          <a:bodyPr/>
          <a:lstStyle/>
          <a:p>
            <a:pPr>
              <a:defRPr/>
            </a:pPr>
            <a:r>
              <a:rPr lang="en-US" sz="10600" smtClean="0"/>
              <a:t>Mark 16</a:t>
            </a:r>
          </a:p>
        </p:txBody>
      </p:sp>
      <p:sp>
        <p:nvSpPr>
          <p:cNvPr id="142340" name="Rectangle 4"/>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42341" name="Rectangle 5"/>
          <p:cNvSpPr>
            <a:spLocks noChangeArrowheads="1"/>
          </p:cNvSpPr>
          <p:nvPr/>
        </p:nvSpPr>
        <p:spPr bwMode="auto">
          <a:xfrm>
            <a:off x="152400" y="57150"/>
            <a:ext cx="6248400" cy="49530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dirty="0">
                <a:effectLst>
                  <a:outerShdw blurRad="38100" dist="38100" dir="2700000" algn="tl">
                    <a:srgbClr val="000000"/>
                  </a:outerShdw>
                </a:effectLst>
              </a:rPr>
              <a:t>Key reasons we should believe in it too:</a:t>
            </a:r>
          </a:p>
          <a:p>
            <a:pPr algn="l">
              <a:lnSpc>
                <a:spcPct val="73000"/>
              </a:lnSpc>
              <a:defRPr/>
            </a:pPr>
            <a:r>
              <a:rPr lang="en-US" sz="4800" dirty="0">
                <a:effectLst>
                  <a:outerShdw blurRad="38100" dist="38100" dir="2700000" algn="tl">
                    <a:srgbClr val="000000"/>
                  </a:outerShdw>
                </a:effectLst>
              </a:rPr>
              <a:t>1. Failure to exhume the </a:t>
            </a:r>
            <a:br>
              <a:rPr lang="en-US" sz="4800" dirty="0">
                <a:effectLst>
                  <a:outerShdw blurRad="38100" dist="38100" dir="2700000" algn="tl">
                    <a:srgbClr val="000000"/>
                  </a:outerShdw>
                </a:effectLst>
              </a:rPr>
            </a:br>
            <a:r>
              <a:rPr lang="en-US" sz="4800" dirty="0">
                <a:effectLst>
                  <a:outerShdw blurRad="38100" dist="38100" dir="2700000" algn="tl">
                    <a:srgbClr val="000000"/>
                  </a:outerShdw>
                </a:effectLst>
              </a:rPr>
              <a:t>    body </a:t>
            </a:r>
          </a:p>
          <a:p>
            <a:pPr algn="l">
              <a:lnSpc>
                <a:spcPct val="73000"/>
              </a:lnSpc>
              <a:defRPr/>
            </a:pPr>
            <a:r>
              <a:rPr lang="en-US" sz="4800" dirty="0">
                <a:effectLst>
                  <a:outerShdw blurRad="38100" dist="38100" dir="2700000" algn="tl">
                    <a:srgbClr val="000000"/>
                  </a:outerShdw>
                </a:effectLst>
              </a:rPr>
              <a:t>2. Lack of any interest </a:t>
            </a:r>
            <a:br>
              <a:rPr lang="en-US" sz="4800" dirty="0">
                <a:effectLst>
                  <a:outerShdw blurRad="38100" dist="38100" dir="2700000" algn="tl">
                    <a:srgbClr val="000000"/>
                  </a:outerShdw>
                </a:effectLst>
              </a:rPr>
            </a:br>
            <a:r>
              <a:rPr lang="en-US" sz="4800" dirty="0">
                <a:effectLst>
                  <a:outerShdw blurRad="38100" dist="38100" dir="2700000" algn="tl">
                    <a:srgbClr val="000000"/>
                  </a:outerShdw>
                </a:effectLst>
              </a:rPr>
              <a:t>    in the burial place of </a:t>
            </a:r>
            <a:br>
              <a:rPr lang="en-US" sz="4800" dirty="0">
                <a:effectLst>
                  <a:outerShdw blurRad="38100" dist="38100" dir="2700000" algn="tl">
                    <a:srgbClr val="000000"/>
                  </a:outerShdw>
                </a:effectLst>
              </a:rPr>
            </a:br>
            <a:r>
              <a:rPr lang="en-US" sz="4800" dirty="0">
                <a:effectLst>
                  <a:outerShdw blurRad="38100" dist="38100" dir="2700000" algn="tl">
                    <a:srgbClr val="000000"/>
                  </a:outerShdw>
                </a:effectLst>
              </a:rPr>
              <a:t>    Jesus</a:t>
            </a:r>
          </a:p>
          <a:p>
            <a:pPr algn="l">
              <a:lnSpc>
                <a:spcPct val="73000"/>
              </a:lnSpc>
              <a:defRPr/>
            </a:pPr>
            <a:r>
              <a:rPr lang="en-US" sz="4800" dirty="0">
                <a:effectLst>
                  <a:outerShdw blurRad="38100" dist="38100" dir="2700000" algn="tl">
                    <a:srgbClr val="000000"/>
                  </a:outerShdw>
                </a:effectLst>
              </a:rPr>
              <a:t>3. Reported by women</a:t>
            </a:r>
          </a:p>
          <a:p>
            <a:pPr algn="l">
              <a:lnSpc>
                <a:spcPct val="73000"/>
              </a:lnSpc>
              <a:defRPr/>
            </a:pPr>
            <a:r>
              <a:rPr lang="en-US" sz="4800" dirty="0">
                <a:effectLst>
                  <a:outerShdw blurRad="38100" dist="38100" dir="2700000" algn="tl">
                    <a:srgbClr val="000000"/>
                  </a:outerShdw>
                </a:effectLst>
              </a:rPr>
              <a:t>4. Early refusal to deny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2341">
                                            <p:txEl>
                                              <p:pRg st="1" end="1"/>
                                            </p:txEl>
                                          </p:spTgt>
                                        </p:tgtEl>
                                        <p:attrNameLst>
                                          <p:attrName>style.visibility</p:attrName>
                                        </p:attrNameLst>
                                      </p:cBhvr>
                                      <p:to>
                                        <p:strVal val="visible"/>
                                      </p:to>
                                    </p:set>
                                    <p:animEffect transition="in" filter="wipe(left)">
                                      <p:cBhvr>
                                        <p:cTn id="7" dur="500"/>
                                        <p:tgtEl>
                                          <p:spTgt spid="14234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2341">
                                            <p:txEl>
                                              <p:pRg st="2" end="2"/>
                                            </p:txEl>
                                          </p:spTgt>
                                        </p:tgtEl>
                                        <p:attrNameLst>
                                          <p:attrName>style.visibility</p:attrName>
                                        </p:attrNameLst>
                                      </p:cBhvr>
                                      <p:to>
                                        <p:strVal val="visible"/>
                                      </p:to>
                                    </p:set>
                                    <p:animEffect transition="in" filter="wipe(left)">
                                      <p:cBhvr>
                                        <p:cTn id="12" dur="500"/>
                                        <p:tgtEl>
                                          <p:spTgt spid="1423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2341">
                                            <p:txEl>
                                              <p:pRg st="3" end="3"/>
                                            </p:txEl>
                                          </p:spTgt>
                                        </p:tgtEl>
                                        <p:attrNameLst>
                                          <p:attrName>style.visibility</p:attrName>
                                        </p:attrNameLst>
                                      </p:cBhvr>
                                      <p:to>
                                        <p:strVal val="visible"/>
                                      </p:to>
                                    </p:set>
                                    <p:animEffect transition="in" filter="wipe(left)">
                                      <p:cBhvr>
                                        <p:cTn id="17" dur="500"/>
                                        <p:tgtEl>
                                          <p:spTgt spid="14234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2341">
                                            <p:txEl>
                                              <p:pRg st="4" end="4"/>
                                            </p:txEl>
                                          </p:spTgt>
                                        </p:tgtEl>
                                        <p:attrNameLst>
                                          <p:attrName>style.visibility</p:attrName>
                                        </p:attrNameLst>
                                      </p:cBhvr>
                                      <p:to>
                                        <p:strVal val="visible"/>
                                      </p:to>
                                    </p:set>
                                    <p:animEffect transition="in" filter="wipe(left)">
                                      <p:cBhvr>
                                        <p:cTn id="22" dur="500"/>
                                        <p:tgtEl>
                                          <p:spTgt spid="1423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en-US" sz="10600" smtClean="0"/>
              <a:t>Mark 16</a:t>
            </a:r>
          </a:p>
        </p:txBody>
      </p:sp>
      <p:sp>
        <p:nvSpPr>
          <p:cNvPr id="143363"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43365" name="Rectangle 5"/>
          <p:cNvSpPr>
            <a:spLocks noChangeArrowheads="1"/>
          </p:cNvSpPr>
          <p:nvPr/>
        </p:nvSpPr>
        <p:spPr bwMode="auto">
          <a:xfrm>
            <a:off x="152400" y="114300"/>
            <a:ext cx="6553200" cy="489585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dirty="0">
                <a:effectLst>
                  <a:outerShdw blurRad="38100" dist="38100" dir="2700000" algn="tl">
                    <a:srgbClr val="000000"/>
                  </a:outerShdw>
                </a:effectLst>
              </a:rPr>
              <a:t>Does it matter if Jesus really rose from the dead, or is it just the “Easter faith</a:t>
            </a:r>
            <a:r>
              <a:rPr lang="en-US" sz="4800" dirty="0" smtClean="0">
                <a:effectLst>
                  <a:outerShdw blurRad="38100" dist="38100" dir="2700000" algn="tl">
                    <a:srgbClr val="000000"/>
                  </a:outerShdw>
                </a:effectLst>
              </a:rPr>
              <a:t>”?</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en-US" sz="10600" smtClean="0"/>
              <a:t>Mark 16</a:t>
            </a:r>
          </a:p>
        </p:txBody>
      </p:sp>
      <p:sp>
        <p:nvSpPr>
          <p:cNvPr id="143363"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8 The women fled from the tomb, trembling and bewildered, saying nothing to anyone because they were too frightened to talk.</a:t>
            </a:r>
          </a:p>
        </p:txBody>
      </p:sp>
      <p:sp>
        <p:nvSpPr>
          <p:cNvPr id="143365" name="Rectangle 5"/>
          <p:cNvSpPr>
            <a:spLocks noChangeArrowheads="1"/>
          </p:cNvSpPr>
          <p:nvPr/>
        </p:nvSpPr>
        <p:spPr bwMode="auto">
          <a:xfrm>
            <a:off x="152400" y="114300"/>
            <a:ext cx="6553200" cy="489585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dirty="0">
                <a:effectLst>
                  <a:outerShdw blurRad="38100" dist="38100" dir="2700000" algn="tl">
                    <a:srgbClr val="000000"/>
                  </a:outerShdw>
                </a:effectLst>
              </a:rPr>
              <a:t>Does it matter if Jesus really rose from the dead, or is it just the “Easter faith”?</a:t>
            </a:r>
          </a:p>
          <a:p>
            <a:pPr algn="l">
              <a:lnSpc>
                <a:spcPct val="73000"/>
              </a:lnSpc>
              <a:defRPr/>
            </a:pPr>
            <a:r>
              <a:rPr lang="en-US" sz="4800" dirty="0">
                <a:effectLst>
                  <a:outerShdw blurRad="38100" dist="38100" dir="2700000" algn="tl">
                    <a:srgbClr val="000000"/>
                  </a:outerShdw>
                </a:effectLst>
              </a:rPr>
              <a:t>Proposition: Apart from an actual, literal, physical </a:t>
            </a:r>
            <a:r>
              <a:rPr lang="en-US" sz="4800" dirty="0" smtClean="0">
                <a:effectLst>
                  <a:outerShdw blurRad="38100" dist="38100" dir="2700000" algn="tl">
                    <a:srgbClr val="000000"/>
                  </a:outerShdw>
                </a:effectLst>
              </a:rPr>
              <a:t>resurrection, all faith in, and following of Jesus collapses!</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en-US" sz="10600" smtClean="0"/>
              <a:t>Mark 16</a:t>
            </a:r>
          </a:p>
        </p:txBody>
      </p:sp>
      <p:sp>
        <p:nvSpPr>
          <p:cNvPr id="111619"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en-US" sz="10600" smtClean="0"/>
              <a:t>Mark 16</a:t>
            </a:r>
          </a:p>
        </p:txBody>
      </p:sp>
      <p:sp>
        <p:nvSpPr>
          <p:cNvPr id="14438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en-US" sz="10600" smtClean="0"/>
              <a:t>Mark 16</a:t>
            </a:r>
          </a:p>
        </p:txBody>
      </p:sp>
      <p:sp>
        <p:nvSpPr>
          <p:cNvPr id="14438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4"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a:defRPr/>
            </a:pPr>
            <a:r>
              <a:rPr lang="en-US" sz="10600" smtClean="0"/>
              <a:t>Mark 16</a:t>
            </a:r>
          </a:p>
        </p:txBody>
      </p:sp>
      <p:sp>
        <p:nvSpPr>
          <p:cNvPr id="6147" name="Rectangle 1027"/>
          <p:cNvSpPr>
            <a:spLocks noGrp="1" noChangeArrowheads="1"/>
          </p:cNvSpPr>
          <p:nvPr>
            <p:ph type="body" idx="1"/>
          </p:nvPr>
        </p:nvSpPr>
        <p:spPr/>
        <p:txBody>
          <a:bodyPr/>
          <a:lstStyle/>
          <a:p>
            <a:pPr>
              <a:spcBef>
                <a:spcPct val="5000"/>
              </a:spcBef>
              <a:buFont typeface="Wingdings" pitchFamily="2" charset="2"/>
              <a:buNone/>
              <a:defRPr/>
            </a:pPr>
            <a:r>
              <a:rPr lang="en-US" sz="5400" smtClean="0"/>
              <a:t>16:1 The next evening, when the Sabbath ended, Mary Magdalene and Salome and Mary the mother of James went out and purchased burial spices to put on Jesus’ body.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10600" smtClean="0"/>
              <a:t>Mark 16</a:t>
            </a:r>
          </a:p>
        </p:txBody>
      </p:sp>
      <p:sp>
        <p:nvSpPr>
          <p:cNvPr id="11366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13669" name="Rectangle 5"/>
          <p:cNvSpPr>
            <a:spLocks noChangeArrowheads="1"/>
          </p:cNvSpPr>
          <p:nvPr/>
        </p:nvSpPr>
        <p:spPr bwMode="auto">
          <a:xfrm>
            <a:off x="4191000" y="76200"/>
            <a:ext cx="4800600" cy="50101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400" dirty="0">
                <a:effectLst>
                  <a:outerShdw blurRad="38100" dist="38100" dir="2700000" algn="tl">
                    <a:srgbClr val="000000"/>
                  </a:outerShdw>
                </a:effectLst>
              </a:rPr>
              <a:t>Mat. 12:38 One day some teachers of religious law and Pharisees came to Jesus and said, “Teacher, we want you to show us a miraculous sign to prove that you are from God.”</a:t>
            </a:r>
          </a:p>
        </p:txBody>
      </p:sp>
      <p:sp>
        <p:nvSpPr>
          <p:cNvPr id="5"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z="10600" smtClean="0"/>
              <a:t>Mark 16</a:t>
            </a:r>
          </a:p>
        </p:txBody>
      </p:sp>
      <p:sp>
        <p:nvSpPr>
          <p:cNvPr id="15462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54628" name="Rectangle 4"/>
          <p:cNvSpPr>
            <a:spLocks noChangeArrowheads="1"/>
          </p:cNvSpPr>
          <p:nvPr/>
        </p:nvSpPr>
        <p:spPr bwMode="auto">
          <a:xfrm>
            <a:off x="3733800" y="0"/>
            <a:ext cx="5410200" cy="50292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000" dirty="0">
                <a:effectLst>
                  <a:outerShdw blurRad="38100" dist="38100" dir="2700000" algn="tl">
                    <a:srgbClr val="000000"/>
                  </a:outerShdw>
                </a:effectLst>
              </a:rPr>
              <a:t>Mat. 12:39 Jesus answered, “A wicked and adulterous generation asks for a miraculous sign! But none will be given it except the sign of the prophet Jonah. </a:t>
            </a:r>
            <a:r>
              <a:rPr lang="en-US" sz="4000" dirty="0" smtClean="0">
                <a:effectLst>
                  <a:outerShdw blurRad="38100" dist="38100" dir="2700000" algn="tl">
                    <a:srgbClr val="000000"/>
                  </a:outerShdw>
                </a:effectLst>
              </a:rPr>
              <a:t/>
            </a:r>
            <a:br>
              <a:rPr lang="en-US" sz="4000" dirty="0" smtClean="0">
                <a:effectLst>
                  <a:outerShdw blurRad="38100" dist="38100" dir="2700000" algn="tl">
                    <a:srgbClr val="000000"/>
                  </a:outerShdw>
                </a:effectLst>
              </a:rPr>
            </a:br>
            <a:endParaRPr lang="en-US" sz="4000" dirty="0">
              <a:effectLst>
                <a:outerShdw blurRad="38100" dist="38100" dir="2700000" algn="tl">
                  <a:srgbClr val="000000"/>
                </a:outerShdw>
              </a:effectLst>
            </a:endParaRPr>
          </a:p>
        </p:txBody>
      </p:sp>
      <p:sp>
        <p:nvSpPr>
          <p:cNvPr id="5"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z="10600" smtClean="0"/>
              <a:t>Mark 16</a:t>
            </a:r>
          </a:p>
        </p:txBody>
      </p:sp>
      <p:sp>
        <p:nvSpPr>
          <p:cNvPr id="15462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54628" name="Rectangle 4"/>
          <p:cNvSpPr>
            <a:spLocks noChangeArrowheads="1"/>
          </p:cNvSpPr>
          <p:nvPr/>
        </p:nvSpPr>
        <p:spPr bwMode="auto">
          <a:xfrm>
            <a:off x="3733800" y="0"/>
            <a:ext cx="5410200" cy="50292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000" dirty="0">
                <a:effectLst>
                  <a:outerShdw blurRad="38100" dist="38100" dir="2700000" algn="tl">
                    <a:srgbClr val="000000"/>
                  </a:outerShdw>
                </a:effectLst>
              </a:rPr>
              <a:t>Mat. 12:39 Jesus answered, </a:t>
            </a:r>
            <a:r>
              <a:rPr lang="en-US" sz="4000" dirty="0" smtClean="0">
                <a:effectLst>
                  <a:outerShdw blurRad="38100" dist="38100" dir="2700000" algn="tl">
                    <a:srgbClr val="000000"/>
                  </a:outerShdw>
                </a:effectLst>
              </a:rPr>
              <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40 “For </a:t>
            </a:r>
            <a:r>
              <a:rPr lang="en-US" sz="4000" dirty="0">
                <a:effectLst>
                  <a:outerShdw blurRad="38100" dist="38100" dir="2700000" algn="tl">
                    <a:srgbClr val="000000"/>
                  </a:outerShdw>
                </a:effectLst>
              </a:rPr>
              <a:t>as Jonah was three days and three nights in the belly of a huge fish, so </a:t>
            </a:r>
            <a:r>
              <a:rPr lang="en-US" sz="4000" u="sng" dirty="0">
                <a:effectLst>
                  <a:outerShdw blurRad="38100" dist="38100" dir="2700000" algn="tl">
                    <a:srgbClr val="000000"/>
                  </a:outerShdw>
                </a:effectLst>
              </a:rPr>
              <a:t>the Son of Man will be three days and three nights in the heart of the earth</a:t>
            </a:r>
            <a:r>
              <a:rPr lang="en-US" sz="4000" dirty="0">
                <a:effectLst>
                  <a:outerShdw blurRad="38100" dist="38100" dir="2700000" algn="tl">
                    <a:srgbClr val="000000"/>
                  </a:outerShdw>
                </a:effectLst>
              </a:rPr>
              <a:t>.”</a:t>
            </a:r>
          </a:p>
        </p:txBody>
      </p:sp>
      <p:sp>
        <p:nvSpPr>
          <p:cNvPr id="5"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z="10600" smtClean="0"/>
              <a:t>Mark 16</a:t>
            </a:r>
          </a:p>
        </p:txBody>
      </p:sp>
      <p:sp>
        <p:nvSpPr>
          <p:cNvPr id="15462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54628" name="Rectangle 4"/>
          <p:cNvSpPr>
            <a:spLocks noChangeArrowheads="1"/>
          </p:cNvSpPr>
          <p:nvPr/>
        </p:nvSpPr>
        <p:spPr bwMode="auto">
          <a:xfrm>
            <a:off x="3733800" y="0"/>
            <a:ext cx="5410200" cy="50292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000" dirty="0">
                <a:effectLst>
                  <a:outerShdw blurRad="38100" dist="38100" dir="2700000" algn="tl">
                    <a:srgbClr val="000000"/>
                  </a:outerShdw>
                </a:effectLst>
              </a:rPr>
              <a:t>Mat. 12:39 Jesus answered, </a:t>
            </a:r>
            <a:r>
              <a:rPr lang="en-US" sz="4000" dirty="0" smtClean="0">
                <a:effectLst>
                  <a:outerShdw blurRad="38100" dist="38100" dir="2700000" algn="tl">
                    <a:srgbClr val="000000"/>
                  </a:outerShdw>
                </a:effectLst>
              </a:rPr>
              <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40 “For </a:t>
            </a:r>
            <a:r>
              <a:rPr lang="en-US" sz="4000" dirty="0">
                <a:effectLst>
                  <a:outerShdw blurRad="38100" dist="38100" dir="2700000" algn="tl">
                    <a:srgbClr val="000000"/>
                  </a:outerShdw>
                </a:effectLst>
              </a:rPr>
              <a:t>as Jonah was three days and three nights in the belly of a huge fish, so </a:t>
            </a:r>
            <a:r>
              <a:rPr lang="en-US" sz="4000" u="sng" dirty="0">
                <a:effectLst>
                  <a:outerShdw blurRad="38100" dist="38100" dir="2700000" algn="tl">
                    <a:srgbClr val="000000"/>
                  </a:outerShdw>
                </a:effectLst>
              </a:rPr>
              <a:t>the Son of Man will be three days and three nights in the heart of the earth</a:t>
            </a:r>
            <a:r>
              <a:rPr lang="en-US" sz="4000" dirty="0">
                <a:effectLst>
                  <a:outerShdw blurRad="38100" dist="38100" dir="2700000" algn="tl">
                    <a:srgbClr val="000000"/>
                  </a:outerShdw>
                </a:effectLst>
              </a:rPr>
              <a:t>.”</a:t>
            </a:r>
          </a:p>
        </p:txBody>
      </p:sp>
      <p:sp>
        <p:nvSpPr>
          <p:cNvPr id="5" name="Rectangle 5"/>
          <p:cNvSpPr>
            <a:spLocks noChangeArrowheads="1"/>
          </p:cNvSpPr>
          <p:nvPr/>
        </p:nvSpPr>
        <p:spPr bwMode="auto">
          <a:xfrm>
            <a:off x="304800" y="228600"/>
            <a:ext cx="5105400" cy="20383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a:effectLst>
                  <a:outerShdw blurRad="38100" dist="38100" dir="2700000" algn="tl">
                    <a:srgbClr val="000000"/>
                  </a:outerShdw>
                </a:effectLst>
              </a:rPr>
              <a:t>Jesus, by his own testimony, </a:t>
            </a:r>
            <a:r>
              <a:rPr lang="en-US" sz="6000" dirty="0" smtClean="0">
                <a:effectLst>
                  <a:outerShdw blurRad="38100" dist="38100" dir="2700000" algn="tl">
                    <a:srgbClr val="000000"/>
                  </a:outerShdw>
                </a:effectLst>
              </a:rPr>
              <a:t>would be false!</a:t>
            </a:r>
            <a:endParaRPr lang="en-US" sz="6000" dirty="0">
              <a:effectLst>
                <a:outerShdw blurRad="38100" dist="38100" dir="2700000" algn="tl">
                  <a:srgbClr val="000000"/>
                </a:outerShdw>
              </a:effectLst>
            </a:endParaRPr>
          </a:p>
        </p:txBody>
      </p:sp>
      <p:sp>
        <p:nvSpPr>
          <p:cNvPr id="6"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z="10600" smtClean="0"/>
              <a:t>Mark 16</a:t>
            </a:r>
          </a:p>
        </p:txBody>
      </p:sp>
      <p:sp>
        <p:nvSpPr>
          <p:cNvPr id="15462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54628" name="Rectangle 4"/>
          <p:cNvSpPr>
            <a:spLocks noChangeArrowheads="1"/>
          </p:cNvSpPr>
          <p:nvPr/>
        </p:nvSpPr>
        <p:spPr bwMode="auto">
          <a:xfrm>
            <a:off x="3733800" y="0"/>
            <a:ext cx="5410200" cy="50292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000" dirty="0">
                <a:effectLst>
                  <a:outerShdw blurRad="38100" dist="38100" dir="2700000" algn="tl">
                    <a:srgbClr val="000000"/>
                  </a:outerShdw>
                </a:effectLst>
              </a:rPr>
              <a:t>Mat. 12:39 Jesus answered, </a:t>
            </a:r>
            <a:r>
              <a:rPr lang="en-US" sz="4000" dirty="0" smtClean="0">
                <a:effectLst>
                  <a:outerShdw blurRad="38100" dist="38100" dir="2700000" algn="tl">
                    <a:srgbClr val="000000"/>
                  </a:outerShdw>
                </a:effectLst>
              </a:rPr>
              <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40 “For </a:t>
            </a:r>
            <a:r>
              <a:rPr lang="en-US" sz="4000" dirty="0">
                <a:effectLst>
                  <a:outerShdw blurRad="38100" dist="38100" dir="2700000" algn="tl">
                    <a:srgbClr val="000000"/>
                  </a:outerShdw>
                </a:effectLst>
              </a:rPr>
              <a:t>as Jonah was three days and three nights in the belly of a huge fish, so </a:t>
            </a:r>
            <a:r>
              <a:rPr lang="en-US" sz="4000" u="sng" dirty="0">
                <a:effectLst>
                  <a:outerShdw blurRad="38100" dist="38100" dir="2700000" algn="tl">
                    <a:srgbClr val="000000"/>
                  </a:outerShdw>
                </a:effectLst>
              </a:rPr>
              <a:t>the Son of Man will be three days and three nights in the heart of the earth</a:t>
            </a:r>
            <a:r>
              <a:rPr lang="en-US" sz="4000" dirty="0">
                <a:effectLst>
                  <a:outerShdw blurRad="38100" dist="38100" dir="2700000" algn="tl">
                    <a:srgbClr val="000000"/>
                  </a:outerShdw>
                </a:effectLst>
              </a:rPr>
              <a:t>.”</a:t>
            </a:r>
          </a:p>
        </p:txBody>
      </p:sp>
      <p:sp>
        <p:nvSpPr>
          <p:cNvPr id="6"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7" name="Rectangle 6"/>
          <p:cNvSpPr>
            <a:spLocks noChangeArrowheads="1"/>
          </p:cNvSpPr>
          <p:nvPr/>
        </p:nvSpPr>
        <p:spPr bwMode="auto">
          <a:xfrm>
            <a:off x="152400" y="228600"/>
            <a:ext cx="53340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Jesus, a</a:t>
            </a:r>
            <a:r>
              <a:rPr lang="en-US" sz="5400" dirty="0" smtClean="0">
                <a:effectLst>
                  <a:outerShdw blurRad="38100" dist="38100" dir="2700000" algn="tl">
                    <a:srgbClr val="000000"/>
                  </a:outerShdw>
                </a:effectLst>
              </a:rPr>
              <a:t>lso </a:t>
            </a:r>
            <a:r>
              <a:rPr lang="en-US" sz="5400" dirty="0">
                <a:effectLst>
                  <a:outerShdw blurRad="38100" dist="38100" dir="2700000" algn="tl">
                    <a:srgbClr val="000000"/>
                  </a:outerShdw>
                </a:effectLst>
              </a:rPr>
              <a:t>failed to fulfill prophecy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z="10600" smtClean="0"/>
              <a:t>Mark 16</a:t>
            </a:r>
          </a:p>
        </p:txBody>
      </p:sp>
      <p:sp>
        <p:nvSpPr>
          <p:cNvPr id="15462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6" name="Rectangle 5"/>
          <p:cNvSpPr>
            <a:spLocks noChangeArrowheads="1"/>
          </p:cNvSpPr>
          <p:nvPr/>
        </p:nvSpPr>
        <p:spPr bwMode="auto">
          <a:xfrm>
            <a:off x="152400" y="228600"/>
            <a:ext cx="53340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Jesus, a</a:t>
            </a:r>
            <a:r>
              <a:rPr lang="en-US" sz="5400" dirty="0" smtClean="0">
                <a:effectLst>
                  <a:outerShdw blurRad="38100" dist="38100" dir="2700000" algn="tl">
                    <a:srgbClr val="000000"/>
                  </a:outerShdw>
                </a:effectLst>
              </a:rPr>
              <a:t>lso </a:t>
            </a:r>
            <a:r>
              <a:rPr lang="en-US" sz="5400" dirty="0">
                <a:effectLst>
                  <a:outerShdw blurRad="38100" dist="38100" dir="2700000" algn="tl">
                    <a:srgbClr val="000000"/>
                  </a:outerShdw>
                </a:effectLst>
              </a:rPr>
              <a:t>failed to fulfill prophecy</a:t>
            </a:r>
          </a:p>
        </p:txBody>
      </p:sp>
      <p:sp>
        <p:nvSpPr>
          <p:cNvPr id="8"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7" name="Rectangle 6"/>
          <p:cNvSpPr>
            <a:spLocks noChangeArrowheads="1"/>
          </p:cNvSpPr>
          <p:nvPr/>
        </p:nvSpPr>
        <p:spPr bwMode="auto">
          <a:xfrm>
            <a:off x="381000" y="1809750"/>
            <a:ext cx="7620000" cy="23050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a:effectLst>
                  <a:outerShdw blurRad="38100" dist="38100" dir="2700000" algn="tl">
                    <a:srgbClr val="000000"/>
                  </a:outerShdw>
                </a:effectLst>
              </a:rPr>
              <a:t>Is. 53:10 Though the Lord makes his life a guilt offering, he will see his offspring and </a:t>
            </a:r>
            <a:r>
              <a:rPr lang="en-US" sz="4800" u="sng">
                <a:effectLst>
                  <a:outerShdw blurRad="38100" dist="38100" dir="2700000" algn="tl">
                    <a:srgbClr val="000000"/>
                  </a:outerShdw>
                </a:effectLst>
              </a:rPr>
              <a:t>prolong his days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10600" smtClean="0"/>
              <a:t>Mark 16</a:t>
            </a:r>
          </a:p>
        </p:txBody>
      </p:sp>
      <p:sp>
        <p:nvSpPr>
          <p:cNvPr id="14643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146437" name="Rectangle 5"/>
          <p:cNvSpPr>
            <a:spLocks noChangeArrowheads="1"/>
          </p:cNvSpPr>
          <p:nvPr/>
        </p:nvSpPr>
        <p:spPr bwMode="auto">
          <a:xfrm>
            <a:off x="228600" y="228600"/>
            <a:ext cx="4724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The </a:t>
            </a:r>
            <a:r>
              <a:rPr lang="en-US" sz="6000" dirty="0">
                <a:effectLst>
                  <a:outerShdw blurRad="38100" dist="38100" dir="2700000" algn="tl">
                    <a:srgbClr val="000000"/>
                  </a:outerShdw>
                </a:effectLst>
              </a:rPr>
              <a:t>apostles were also liars </a:t>
            </a:r>
          </a:p>
        </p:txBody>
      </p:sp>
      <p:sp>
        <p:nvSpPr>
          <p:cNvPr id="5"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10600" smtClean="0"/>
              <a:t>Mark 16</a:t>
            </a:r>
          </a:p>
        </p:txBody>
      </p:sp>
      <p:sp>
        <p:nvSpPr>
          <p:cNvPr id="14643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6" name="Rectangle 5"/>
          <p:cNvSpPr>
            <a:spLocks noChangeArrowheads="1"/>
          </p:cNvSpPr>
          <p:nvPr/>
        </p:nvSpPr>
        <p:spPr bwMode="auto">
          <a:xfrm>
            <a:off x="228600" y="228600"/>
            <a:ext cx="4724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The </a:t>
            </a:r>
            <a:r>
              <a:rPr lang="en-US" sz="6000" dirty="0">
                <a:effectLst>
                  <a:outerShdw blurRad="38100" dist="38100" dir="2700000" algn="tl">
                    <a:srgbClr val="000000"/>
                  </a:outerShdw>
                </a:effectLst>
              </a:rPr>
              <a:t>apostles were also liars </a:t>
            </a:r>
          </a:p>
        </p:txBody>
      </p:sp>
      <p:sp>
        <p:nvSpPr>
          <p:cNvPr id="7"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5" name="Rectangle 6"/>
          <p:cNvSpPr>
            <a:spLocks noChangeArrowheads="1"/>
          </p:cNvSpPr>
          <p:nvPr/>
        </p:nvSpPr>
        <p:spPr bwMode="auto">
          <a:xfrm>
            <a:off x="1828800" y="1809750"/>
            <a:ext cx="7162800" cy="22860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Paul: “And if Christ has not been raised… we are then found to be false witnesses about God” </a:t>
            </a:r>
            <a:r>
              <a:rPr lang="en-US" sz="3600" dirty="0" smtClean="0">
                <a:effectLst>
                  <a:outerShdw blurRad="38100" dist="38100" dir="2700000" algn="tl">
                    <a:srgbClr val="000000"/>
                  </a:outerShdw>
                </a:effectLst>
              </a:rPr>
              <a:t>1 </a:t>
            </a:r>
            <a:r>
              <a:rPr lang="en-US" sz="3600" dirty="0">
                <a:effectLst>
                  <a:outerShdw blurRad="38100" dist="38100" dir="2700000" algn="tl">
                    <a:srgbClr val="000000"/>
                  </a:outerShdw>
                </a:effectLst>
              </a:rPr>
              <a:t>Cor.15:15</a:t>
            </a:r>
            <a:r>
              <a:rPr lang="en-US" sz="4800" dirty="0">
                <a:effectLst>
                  <a:outerShdw blurRad="38100" dist="38100" dir="2700000" algn="tl">
                    <a:srgbClr val="000000"/>
                  </a:outerShdw>
                </a:effectLst>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10600" smtClean="0"/>
              <a:t>Mark 16</a:t>
            </a:r>
          </a:p>
        </p:txBody>
      </p:sp>
      <p:sp>
        <p:nvSpPr>
          <p:cNvPr id="14643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9" name="Rectangle 5"/>
          <p:cNvSpPr>
            <a:spLocks noChangeArrowheads="1"/>
          </p:cNvSpPr>
          <p:nvPr/>
        </p:nvSpPr>
        <p:spPr bwMode="auto">
          <a:xfrm>
            <a:off x="228600" y="228600"/>
            <a:ext cx="4724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The </a:t>
            </a:r>
            <a:r>
              <a:rPr lang="en-US" sz="6000" dirty="0">
                <a:effectLst>
                  <a:outerShdw blurRad="38100" dist="38100" dir="2700000" algn="tl">
                    <a:srgbClr val="000000"/>
                  </a:outerShdw>
                </a:effectLst>
              </a:rPr>
              <a:t>apostles were also liars </a:t>
            </a:r>
          </a:p>
        </p:txBody>
      </p:sp>
      <p:sp>
        <p:nvSpPr>
          <p:cNvPr id="10"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6" name="Rectangle 6"/>
          <p:cNvSpPr>
            <a:spLocks noChangeArrowheads="1"/>
          </p:cNvSpPr>
          <p:nvPr/>
        </p:nvSpPr>
        <p:spPr bwMode="auto">
          <a:xfrm>
            <a:off x="533400" y="1733550"/>
            <a:ext cx="8458200" cy="259080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400" dirty="0">
                <a:effectLst>
                  <a:outerShdw blurRad="38100" dist="38100" dir="2700000" algn="tl">
                    <a:srgbClr val="000000"/>
                  </a:outerShdw>
                </a:effectLst>
              </a:rPr>
              <a:t>Peter: We did not follow cleverly invented stories when we told you about the power and coming of our Lord Jesus Christ, but we were eyewitnesses of his majesty.</a:t>
            </a:r>
            <a:r>
              <a:rPr lang="en-US" sz="3200" dirty="0">
                <a:effectLst>
                  <a:outerShdw blurRad="38100" dist="38100" dir="2700000" algn="tl">
                    <a:srgbClr val="000000"/>
                  </a:outerShdw>
                </a:effectLst>
              </a:rPr>
              <a:t> </a:t>
            </a:r>
            <a:r>
              <a:rPr lang="en-US" sz="3200" dirty="0" smtClean="0">
                <a:effectLst>
                  <a:outerShdw blurRad="38100" dist="38100" dir="2700000" algn="tl">
                    <a:srgbClr val="000000"/>
                  </a:outerShdw>
                </a:effectLst>
              </a:rPr>
              <a:t>2 </a:t>
            </a:r>
            <a:r>
              <a:rPr lang="en-US" sz="3200" dirty="0">
                <a:effectLst>
                  <a:outerShdw blurRad="38100" dist="38100" dir="2700000" algn="tl">
                    <a:srgbClr val="000000"/>
                  </a:outerShdw>
                </a:effectLst>
              </a:rPr>
              <a:t>Pet. 1:16</a:t>
            </a:r>
            <a:endParaRPr lang="en-US" sz="36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10600" smtClean="0"/>
              <a:t>Mark 16</a:t>
            </a:r>
          </a:p>
        </p:txBody>
      </p:sp>
      <p:sp>
        <p:nvSpPr>
          <p:cNvPr id="14643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9" name="Rectangle 5"/>
          <p:cNvSpPr>
            <a:spLocks noChangeArrowheads="1"/>
          </p:cNvSpPr>
          <p:nvPr/>
        </p:nvSpPr>
        <p:spPr bwMode="auto">
          <a:xfrm>
            <a:off x="228600" y="228600"/>
            <a:ext cx="4724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The </a:t>
            </a:r>
            <a:r>
              <a:rPr lang="en-US" sz="6000" dirty="0">
                <a:effectLst>
                  <a:outerShdw blurRad="38100" dist="38100" dir="2700000" algn="tl">
                    <a:srgbClr val="000000"/>
                  </a:outerShdw>
                </a:effectLst>
              </a:rPr>
              <a:t>apostles were also liars </a:t>
            </a:r>
          </a:p>
        </p:txBody>
      </p:sp>
      <p:sp>
        <p:nvSpPr>
          <p:cNvPr id="10"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6" name="Rectangle 6"/>
          <p:cNvSpPr>
            <a:spLocks noChangeArrowheads="1"/>
          </p:cNvSpPr>
          <p:nvPr/>
        </p:nvSpPr>
        <p:spPr bwMode="auto">
          <a:xfrm>
            <a:off x="533400" y="1733550"/>
            <a:ext cx="8458200" cy="259080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400" dirty="0">
                <a:effectLst>
                  <a:outerShdw blurRad="38100" dist="38100" dir="2700000" algn="tl">
                    <a:srgbClr val="000000"/>
                  </a:outerShdw>
                </a:effectLst>
              </a:rPr>
              <a:t>Peter: We did not follow cleverly invented stories when we told you about the power and coming of our Lord Jesus Christ, but we were eyewitnesses of his majesty.</a:t>
            </a:r>
            <a:r>
              <a:rPr lang="en-US" sz="3200" dirty="0">
                <a:effectLst>
                  <a:outerShdw blurRad="38100" dist="38100" dir="2700000" algn="tl">
                    <a:srgbClr val="000000"/>
                  </a:outerShdw>
                </a:effectLst>
              </a:rPr>
              <a:t> </a:t>
            </a:r>
            <a:r>
              <a:rPr lang="en-US" sz="3200" dirty="0" smtClean="0">
                <a:effectLst>
                  <a:outerShdw blurRad="38100" dist="38100" dir="2700000" algn="tl">
                    <a:srgbClr val="000000"/>
                  </a:outerShdw>
                </a:effectLst>
              </a:rPr>
              <a:t>2 </a:t>
            </a:r>
            <a:r>
              <a:rPr lang="en-US" sz="3200" dirty="0">
                <a:effectLst>
                  <a:outerShdw blurRad="38100" dist="38100" dir="2700000" algn="tl">
                    <a:srgbClr val="000000"/>
                  </a:outerShdw>
                </a:effectLst>
              </a:rPr>
              <a:t>Pet. 1:16</a:t>
            </a:r>
            <a:endParaRPr lang="en-US" sz="3600" dirty="0">
              <a:effectLst>
                <a:outerShdw blurRad="38100" dist="38100" dir="2700000" algn="tl">
                  <a:srgbClr val="000000"/>
                </a:outerShdw>
              </a:effectLst>
            </a:endParaRPr>
          </a:p>
        </p:txBody>
      </p:sp>
      <p:sp>
        <p:nvSpPr>
          <p:cNvPr id="7" name="Line 6"/>
          <p:cNvSpPr>
            <a:spLocks noChangeShapeType="1"/>
          </p:cNvSpPr>
          <p:nvPr/>
        </p:nvSpPr>
        <p:spPr bwMode="auto">
          <a:xfrm flipH="1">
            <a:off x="4114800" y="1562100"/>
            <a:ext cx="1828800" cy="914400"/>
          </a:xfrm>
          <a:prstGeom prst="line">
            <a:avLst/>
          </a:prstGeom>
          <a:noFill/>
          <a:ln w="76200">
            <a:solidFill>
              <a:schemeClr val="tx1"/>
            </a:solidFill>
            <a:round/>
            <a:headEnd/>
            <a:tailEnd type="stealth" w="med" len="med"/>
          </a:ln>
        </p:spPr>
        <p:txBody>
          <a:bodyPr wrap="none" anchor="ctr"/>
          <a:lstStyle/>
          <a:p>
            <a:endParaRPr lang="en-US"/>
          </a:p>
        </p:txBody>
      </p:sp>
      <p:sp>
        <p:nvSpPr>
          <p:cNvPr id="8" name="Rectangle 7"/>
          <p:cNvSpPr>
            <a:spLocks noChangeArrowheads="1"/>
          </p:cNvSpPr>
          <p:nvPr/>
        </p:nvSpPr>
        <p:spPr bwMode="auto">
          <a:xfrm>
            <a:off x="5791200" y="1352550"/>
            <a:ext cx="2286000" cy="68580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5400" i="1">
                <a:effectLst>
                  <a:outerShdw blurRad="38100" dist="38100" dir="2700000" algn="tl">
                    <a:srgbClr val="000000"/>
                  </a:outerShdw>
                </a:effectLst>
              </a:rPr>
              <a:t>muthos</a:t>
            </a:r>
            <a:endParaRPr lang="en-US" sz="44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defRPr/>
            </a:pPr>
            <a:r>
              <a:rPr lang="en-US" sz="10600" smtClean="0"/>
              <a:t>Mark 16</a:t>
            </a:r>
          </a:p>
        </p:txBody>
      </p:sp>
      <p:sp>
        <p:nvSpPr>
          <p:cNvPr id="102403" name="Rectangle 3"/>
          <p:cNvSpPr>
            <a:spLocks noGrp="1" noChangeArrowheads="1"/>
          </p:cNvSpPr>
          <p:nvPr>
            <p:ph type="body" idx="1"/>
          </p:nvPr>
        </p:nvSpPr>
        <p:spPr/>
        <p:txBody>
          <a:bodyPr/>
          <a:lstStyle/>
          <a:p>
            <a:pPr>
              <a:lnSpc>
                <a:spcPct val="75000"/>
              </a:lnSpc>
              <a:spcBef>
                <a:spcPct val="10000"/>
              </a:spcBef>
              <a:buFont typeface="Wingdings" pitchFamily="2" charset="2"/>
              <a:buNone/>
              <a:defRPr/>
            </a:pPr>
            <a:r>
              <a:rPr lang="en-US" sz="5400" smtClean="0"/>
              <a:t>2 Very early on Sunday morning, just at sunrise, they came to the tomb.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en-US" sz="10600" smtClean="0"/>
              <a:t>Mark 16</a:t>
            </a:r>
          </a:p>
        </p:txBody>
      </p:sp>
      <p:sp>
        <p:nvSpPr>
          <p:cNvPr id="146435"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9" name="Rectangle 5"/>
          <p:cNvSpPr>
            <a:spLocks noChangeArrowheads="1"/>
          </p:cNvSpPr>
          <p:nvPr/>
        </p:nvSpPr>
        <p:spPr bwMode="auto">
          <a:xfrm>
            <a:off x="228600" y="228600"/>
            <a:ext cx="4724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smtClean="0">
                <a:effectLst>
                  <a:outerShdw blurRad="38100" dist="38100" dir="2700000" algn="tl">
                    <a:srgbClr val="000000"/>
                  </a:outerShdw>
                </a:effectLst>
              </a:rPr>
              <a:t>The </a:t>
            </a:r>
            <a:r>
              <a:rPr lang="en-US" sz="6000" dirty="0">
                <a:effectLst>
                  <a:outerShdw blurRad="38100" dist="38100" dir="2700000" algn="tl">
                    <a:srgbClr val="000000"/>
                  </a:outerShdw>
                </a:effectLst>
              </a:rPr>
              <a:t>apostles were also liars </a:t>
            </a:r>
          </a:p>
        </p:txBody>
      </p:sp>
      <p:sp>
        <p:nvSpPr>
          <p:cNvPr id="10"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en-US" sz="10600" smtClean="0"/>
              <a:t>Mark 16</a:t>
            </a:r>
          </a:p>
        </p:txBody>
      </p:sp>
      <p:sp>
        <p:nvSpPr>
          <p:cNvPr id="14950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5" name="Rectangle 5"/>
          <p:cNvSpPr>
            <a:spLocks noChangeArrowheads="1"/>
          </p:cNvSpPr>
          <p:nvPr/>
        </p:nvSpPr>
        <p:spPr bwMode="auto">
          <a:xfrm>
            <a:off x="228600" y="209550"/>
            <a:ext cx="5486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a:effectLst>
                  <a:outerShdw blurRad="38100" dist="38100" dir="2700000" algn="tl">
                    <a:srgbClr val="000000"/>
                  </a:outerShdw>
                </a:effectLst>
              </a:rPr>
              <a:t>The Christian faith is worthless </a:t>
            </a:r>
          </a:p>
        </p:txBody>
      </p:sp>
      <p:sp>
        <p:nvSpPr>
          <p:cNvPr id="6"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en-US" sz="10600" smtClean="0"/>
              <a:t>Mark 16</a:t>
            </a:r>
          </a:p>
        </p:txBody>
      </p:sp>
      <p:sp>
        <p:nvSpPr>
          <p:cNvPr id="14950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5" name="Rectangle 5"/>
          <p:cNvSpPr>
            <a:spLocks noChangeArrowheads="1"/>
          </p:cNvSpPr>
          <p:nvPr/>
        </p:nvSpPr>
        <p:spPr bwMode="auto">
          <a:xfrm>
            <a:off x="228600" y="209550"/>
            <a:ext cx="5486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a:effectLst>
                  <a:outerShdw blurRad="38100" dist="38100" dir="2700000" algn="tl">
                    <a:srgbClr val="000000"/>
                  </a:outerShdw>
                </a:effectLst>
              </a:rPr>
              <a:t>The Christian faith is worthless </a:t>
            </a:r>
          </a:p>
        </p:txBody>
      </p:sp>
      <p:sp>
        <p:nvSpPr>
          <p:cNvPr id="7"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6" name="Rectangle 6"/>
          <p:cNvSpPr>
            <a:spLocks noChangeArrowheads="1"/>
          </p:cNvSpPr>
          <p:nvPr/>
        </p:nvSpPr>
        <p:spPr bwMode="auto">
          <a:xfrm>
            <a:off x="838200" y="1752600"/>
            <a:ext cx="7086600" cy="2571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5400" dirty="0">
                <a:effectLst>
                  <a:outerShdw blurRad="38100" dist="38100" dir="2700000" algn="tl">
                    <a:srgbClr val="000000"/>
                  </a:outerShdw>
                </a:effectLst>
              </a:rPr>
              <a:t>Paul: “And if Christ has not been raised, our preaching is </a:t>
            </a:r>
            <a:r>
              <a:rPr lang="en-US" sz="5400" u="sng" dirty="0">
                <a:effectLst>
                  <a:outerShdw blurRad="38100" dist="38100" dir="2700000" algn="tl">
                    <a:srgbClr val="000000"/>
                  </a:outerShdw>
                </a:effectLst>
              </a:rPr>
              <a:t>useless</a:t>
            </a:r>
            <a:r>
              <a:rPr lang="en-US" sz="5400" dirty="0">
                <a:effectLst>
                  <a:outerShdw blurRad="38100" dist="38100" dir="2700000" algn="tl">
                    <a:srgbClr val="000000"/>
                  </a:outerShdw>
                </a:effectLst>
              </a:rPr>
              <a:t> and so is your faith</a:t>
            </a:r>
            <a:r>
              <a:rPr lang="en-US" sz="5400" dirty="0" smtClean="0">
                <a:effectLst>
                  <a:outerShdw blurRad="38100" dist="38100" dir="2700000" algn="tl">
                    <a:srgbClr val="000000"/>
                  </a:outerShdw>
                </a:effectLst>
              </a:rPr>
              <a:t>.”</a:t>
            </a:r>
            <a:r>
              <a:rPr lang="en-US" sz="3600" dirty="0" smtClean="0">
                <a:effectLst>
                  <a:outerShdw blurRad="38100" dist="38100" dir="2700000" algn="tl">
                    <a:srgbClr val="000000"/>
                  </a:outerShdw>
                </a:effectLst>
              </a:rPr>
              <a:t>1 </a:t>
            </a:r>
            <a:r>
              <a:rPr lang="en-US" sz="3600" dirty="0">
                <a:effectLst>
                  <a:outerShdw blurRad="38100" dist="38100" dir="2700000" algn="tl">
                    <a:srgbClr val="000000"/>
                  </a:outerShdw>
                </a:effectLst>
              </a:rPr>
              <a:t>Cor. 15:14</a:t>
            </a:r>
            <a:endParaRPr lang="en-US" sz="5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en-US" sz="10600" smtClean="0"/>
              <a:t>Mark 16</a:t>
            </a:r>
          </a:p>
        </p:txBody>
      </p:sp>
      <p:sp>
        <p:nvSpPr>
          <p:cNvPr id="14950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5" name="Rectangle 5"/>
          <p:cNvSpPr>
            <a:spLocks noChangeArrowheads="1"/>
          </p:cNvSpPr>
          <p:nvPr/>
        </p:nvSpPr>
        <p:spPr bwMode="auto">
          <a:xfrm>
            <a:off x="228600" y="209550"/>
            <a:ext cx="5486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a:effectLst>
                  <a:outerShdw blurRad="38100" dist="38100" dir="2700000" algn="tl">
                    <a:srgbClr val="000000"/>
                  </a:outerShdw>
                </a:effectLst>
              </a:rPr>
              <a:t>The Christian faith is worthless </a:t>
            </a:r>
          </a:p>
        </p:txBody>
      </p:sp>
      <p:sp>
        <p:nvSpPr>
          <p:cNvPr id="8"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
        <p:nvSpPr>
          <p:cNvPr id="7" name="Rectangle 7"/>
          <p:cNvSpPr>
            <a:spLocks noChangeArrowheads="1"/>
          </p:cNvSpPr>
          <p:nvPr/>
        </p:nvSpPr>
        <p:spPr bwMode="auto">
          <a:xfrm>
            <a:off x="762000" y="1752600"/>
            <a:ext cx="6781800" cy="23431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Paul: “And if Christ has not been raised, </a:t>
            </a:r>
            <a:r>
              <a:rPr lang="en-US" sz="4800" u="sng" dirty="0">
                <a:effectLst>
                  <a:outerShdw blurRad="38100" dist="38100" dir="2700000" algn="tl">
                    <a:srgbClr val="000000"/>
                  </a:outerShdw>
                </a:effectLst>
              </a:rPr>
              <a:t>your faith is futile</a:t>
            </a:r>
            <a:r>
              <a:rPr lang="en-US" sz="4800" dirty="0">
                <a:effectLst>
                  <a:outerShdw blurRad="38100" dist="38100" dir="2700000" algn="tl">
                    <a:srgbClr val="000000"/>
                  </a:outerShdw>
                </a:effectLst>
              </a:rPr>
              <a:t>; you are still in your sins.” </a:t>
            </a:r>
            <a:r>
              <a:rPr lang="en-US" sz="4800" dirty="0" smtClean="0">
                <a:effectLst>
                  <a:outerShdw blurRad="38100" dist="38100" dir="2700000" algn="tl">
                    <a:srgbClr val="000000"/>
                  </a:outerShdw>
                </a:effectLst>
              </a:rPr>
              <a:t>1 </a:t>
            </a:r>
            <a:r>
              <a:rPr lang="en-US" sz="4800" dirty="0">
                <a:effectLst>
                  <a:outerShdw blurRad="38100" dist="38100" dir="2700000" algn="tl">
                    <a:srgbClr val="000000"/>
                  </a:outerShdw>
                </a:effectLst>
              </a:rPr>
              <a:t>Cor. 15:17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en-US" sz="10600" smtClean="0"/>
              <a:t>Mark 16</a:t>
            </a:r>
          </a:p>
        </p:txBody>
      </p:sp>
      <p:sp>
        <p:nvSpPr>
          <p:cNvPr id="14950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
        <p:nvSpPr>
          <p:cNvPr id="5" name="Rectangle 5"/>
          <p:cNvSpPr>
            <a:spLocks noChangeArrowheads="1"/>
          </p:cNvSpPr>
          <p:nvPr/>
        </p:nvSpPr>
        <p:spPr bwMode="auto">
          <a:xfrm>
            <a:off x="228600" y="209550"/>
            <a:ext cx="5486400" cy="14287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6000" dirty="0">
                <a:effectLst>
                  <a:outerShdw blurRad="38100" dist="38100" dir="2700000" algn="tl">
                    <a:srgbClr val="000000"/>
                  </a:outerShdw>
                </a:effectLst>
              </a:rPr>
              <a:t>The Christian faith is worthless </a:t>
            </a:r>
          </a:p>
        </p:txBody>
      </p:sp>
      <p:sp>
        <p:nvSpPr>
          <p:cNvPr id="6" name="Rectangle 6"/>
          <p:cNvSpPr>
            <a:spLocks noChangeArrowheads="1"/>
          </p:cNvSpPr>
          <p:nvPr/>
        </p:nvSpPr>
        <p:spPr bwMode="auto">
          <a:xfrm>
            <a:off x="990600" y="1733550"/>
            <a:ext cx="6477000" cy="175260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Paul: “Then those also who have fallen asleep in Christ are lost.” </a:t>
            </a:r>
            <a:r>
              <a:rPr lang="en-US" sz="3600" dirty="0">
                <a:effectLst>
                  <a:outerShdw blurRad="38100" dist="38100" dir="2700000" algn="tl">
                    <a:srgbClr val="000000"/>
                  </a:outerShdw>
                </a:effectLst>
              </a:rPr>
              <a:t>1 Cor. 15:18</a:t>
            </a:r>
          </a:p>
        </p:txBody>
      </p:sp>
      <p:sp>
        <p:nvSpPr>
          <p:cNvPr id="8" name="Rectangle 5"/>
          <p:cNvSpPr>
            <a:spLocks noChangeArrowheads="1"/>
          </p:cNvSpPr>
          <p:nvPr/>
        </p:nvSpPr>
        <p:spPr bwMode="auto">
          <a:xfrm>
            <a:off x="76200" y="3943350"/>
            <a:ext cx="3657600" cy="112395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smtClean="0">
                <a:effectLst>
                  <a:outerShdw blurRad="38100" dist="38100" dir="2700000" algn="tl">
                    <a:srgbClr val="000000"/>
                  </a:outerShdw>
                </a:effectLst>
              </a:rPr>
              <a:t>What if Jesus didn’t rise?</a:t>
            </a:r>
            <a:endParaRPr lang="en-US" sz="4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en-US" sz="10600" smtClean="0"/>
              <a:t>Mark 16</a:t>
            </a:r>
          </a:p>
        </p:txBody>
      </p:sp>
      <p:sp>
        <p:nvSpPr>
          <p:cNvPr id="149507"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What is the difference between a man being crucified and rising from the dead, versus just being crucified?</a:t>
            </a:r>
          </a:p>
          <a:p>
            <a:pPr>
              <a:spcBef>
                <a:spcPct val="5000"/>
              </a:spcBef>
              <a:buFont typeface="Wingdings" pitchFamily="2" charset="2"/>
              <a:buNone/>
              <a:defRPr/>
            </a:pPr>
            <a:r>
              <a:rPr lang="en-US" sz="5400" smtClean="0"/>
              <a:t>The difference between the </a:t>
            </a:r>
            <a:r>
              <a:rPr lang="en-US" sz="5400" u="sng" smtClean="0"/>
              <a:t>natural</a:t>
            </a:r>
            <a:r>
              <a:rPr lang="en-US" sz="5400" smtClean="0"/>
              <a:t> and the </a:t>
            </a:r>
            <a:r>
              <a:rPr lang="en-US" sz="5400" u="sng" smtClean="0"/>
              <a:t>supernatural</a:t>
            </a:r>
            <a:r>
              <a:rPr lang="en-US" sz="540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en-US" sz="10600" smtClean="0"/>
              <a:t>Mark 16</a:t>
            </a:r>
          </a:p>
        </p:txBody>
      </p:sp>
      <p:sp>
        <p:nvSpPr>
          <p:cNvPr id="117763" name="Rectangle 3"/>
          <p:cNvSpPr>
            <a:spLocks noGrp="1" noChangeArrowheads="1"/>
          </p:cNvSpPr>
          <p:nvPr>
            <p:ph type="body" idx="1"/>
          </p:nvPr>
        </p:nvSpPr>
        <p:spPr/>
        <p:txBody>
          <a:bodyPr/>
          <a:lstStyle/>
          <a:p>
            <a:pPr>
              <a:spcBef>
                <a:spcPts val="0"/>
              </a:spcBef>
              <a:buFont typeface="Wingdings" pitchFamily="2" charset="2"/>
              <a:buNone/>
              <a:defRPr/>
            </a:pPr>
            <a:r>
              <a:rPr lang="en-US" sz="4800" dirty="0" smtClean="0"/>
              <a:t>Ask yourself: Why did these guys claim to see Jesus alive?</a:t>
            </a:r>
          </a:p>
          <a:p>
            <a:pPr>
              <a:spcBef>
                <a:spcPts val="0"/>
              </a:spcBef>
              <a:defRPr/>
            </a:pPr>
            <a:r>
              <a:rPr lang="en-US" sz="4800" dirty="0" smtClean="0"/>
              <a:t>Never attained much size</a:t>
            </a:r>
          </a:p>
          <a:p>
            <a:pPr>
              <a:spcBef>
                <a:spcPts val="0"/>
              </a:spcBef>
              <a:defRPr/>
            </a:pPr>
            <a:r>
              <a:rPr lang="en-US" sz="4800" dirty="0" smtClean="0"/>
              <a:t>Never got political power</a:t>
            </a:r>
          </a:p>
          <a:p>
            <a:pPr>
              <a:spcBef>
                <a:spcPts val="0"/>
              </a:spcBef>
              <a:defRPr/>
            </a:pPr>
            <a:r>
              <a:rPr lang="en-US" sz="4800" dirty="0" smtClean="0"/>
              <a:t>Never got wealth</a:t>
            </a:r>
          </a:p>
          <a:p>
            <a:pPr>
              <a:spcBef>
                <a:spcPts val="0"/>
              </a:spcBef>
              <a:defRPr/>
            </a:pPr>
            <a:r>
              <a:rPr lang="en-US" sz="4800" dirty="0" smtClean="0"/>
              <a:t>Most died as a result, often </a:t>
            </a:r>
            <a:br>
              <a:rPr lang="en-US" sz="4800" dirty="0" smtClean="0"/>
            </a:br>
            <a:r>
              <a:rPr lang="en-US" sz="4800" dirty="0" smtClean="0"/>
              <a:t>  with torture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Effect transition="in" filter="wipe(left)">
                                      <p:cBhvr>
                                        <p:cTn id="7" dur="500"/>
                                        <p:tgtEl>
                                          <p:spTgt spid="1177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3">
                                            <p:txEl>
                                              <p:pRg st="2" end="2"/>
                                            </p:txEl>
                                          </p:spTgt>
                                        </p:tgtEl>
                                        <p:attrNameLst>
                                          <p:attrName>style.visibility</p:attrName>
                                        </p:attrNameLst>
                                      </p:cBhvr>
                                      <p:to>
                                        <p:strVal val="visible"/>
                                      </p:to>
                                    </p:set>
                                    <p:animEffect transition="in" filter="wipe(left)">
                                      <p:cBhvr>
                                        <p:cTn id="12" dur="500"/>
                                        <p:tgtEl>
                                          <p:spTgt spid="1177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3">
                                            <p:txEl>
                                              <p:pRg st="3" end="3"/>
                                            </p:txEl>
                                          </p:spTgt>
                                        </p:tgtEl>
                                        <p:attrNameLst>
                                          <p:attrName>style.visibility</p:attrName>
                                        </p:attrNameLst>
                                      </p:cBhvr>
                                      <p:to>
                                        <p:strVal val="visible"/>
                                      </p:to>
                                    </p:set>
                                    <p:animEffect transition="in" filter="wipe(left)">
                                      <p:cBhvr>
                                        <p:cTn id="17" dur="500"/>
                                        <p:tgtEl>
                                          <p:spTgt spid="1177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63">
                                            <p:txEl>
                                              <p:pRg st="4" end="4"/>
                                            </p:txEl>
                                          </p:spTgt>
                                        </p:tgtEl>
                                        <p:attrNameLst>
                                          <p:attrName>style.visibility</p:attrName>
                                        </p:attrNameLst>
                                      </p:cBhvr>
                                      <p:to>
                                        <p:strVal val="visible"/>
                                      </p:to>
                                    </p:set>
                                    <p:animEffect transition="in" filter="wipe(left)">
                                      <p:cBhvr>
                                        <p:cTn id="22" dur="500"/>
                                        <p:tgtEl>
                                          <p:spTgt spid="117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defRPr/>
            </a:pPr>
            <a:r>
              <a:rPr lang="en-US" sz="10600" smtClean="0"/>
              <a:t>Mark 16</a:t>
            </a:r>
          </a:p>
        </p:txBody>
      </p:sp>
      <p:sp>
        <p:nvSpPr>
          <p:cNvPr id="118787"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smtClean="0"/>
              <a:t>What if the resurrection </a:t>
            </a:r>
            <a:br>
              <a:rPr lang="en-US" sz="5400" smtClean="0"/>
            </a:br>
            <a:r>
              <a:rPr lang="en-US" sz="5400" smtClean="0"/>
              <a:t>actually did happen?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a:defRPr/>
            </a:pPr>
            <a:r>
              <a:rPr lang="en-US" sz="10600" smtClean="0"/>
              <a:t>Mark 16</a:t>
            </a:r>
          </a:p>
        </p:txBody>
      </p:sp>
      <p:sp>
        <p:nvSpPr>
          <p:cNvPr id="175107"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defRPr/>
            </a:pPr>
            <a:r>
              <a:rPr lang="en-US" sz="4800" dirty="0" smtClean="0"/>
              <a:t>Then Jesus is verified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defRPr/>
            </a:pPr>
            <a:r>
              <a:rPr lang="en-US" sz="10600" smtClean="0"/>
              <a:t>Mark 16</a:t>
            </a:r>
          </a:p>
        </p:txBody>
      </p:sp>
      <p:sp>
        <p:nvSpPr>
          <p:cNvPr id="165891"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defRPr/>
            </a:pPr>
            <a:r>
              <a:rPr lang="en-US" sz="4800" dirty="0" smtClean="0"/>
              <a:t>Then Jesus is verified</a:t>
            </a:r>
          </a:p>
        </p:txBody>
      </p:sp>
      <p:sp>
        <p:nvSpPr>
          <p:cNvPr id="165892" name="Rectangle 4"/>
          <p:cNvSpPr>
            <a:spLocks noChangeArrowheads="1"/>
          </p:cNvSpPr>
          <p:nvPr/>
        </p:nvSpPr>
        <p:spPr bwMode="auto">
          <a:xfrm>
            <a:off x="533400" y="2571750"/>
            <a:ext cx="7924800" cy="23431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Rom. </a:t>
            </a:r>
            <a:r>
              <a:rPr lang="en-US" sz="4800" dirty="0" smtClean="0">
                <a:effectLst>
                  <a:outerShdw blurRad="38100" dist="38100" dir="2700000" algn="tl">
                    <a:srgbClr val="000000"/>
                  </a:outerShdw>
                </a:effectLst>
              </a:rPr>
              <a:t>1:4 </a:t>
            </a:r>
            <a:r>
              <a:rPr lang="en-US" sz="4800" dirty="0">
                <a:effectLst>
                  <a:outerShdw blurRad="38100" dist="38100" dir="2700000" algn="tl">
                    <a:srgbClr val="000000"/>
                  </a:outerShdw>
                </a:effectLst>
              </a:rPr>
              <a:t>Jesus Christ our Lord was shown to be the Son of God when God powerfully raised him from the dead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defRPr/>
            </a:pPr>
            <a:r>
              <a:rPr lang="en-US" sz="10600" smtClean="0"/>
              <a:t>Mark 16</a:t>
            </a:r>
          </a:p>
        </p:txBody>
      </p:sp>
      <p:sp>
        <p:nvSpPr>
          <p:cNvPr id="126979" name="Rectangle 3"/>
          <p:cNvSpPr>
            <a:spLocks noGrp="1" noChangeArrowheads="1"/>
          </p:cNvSpPr>
          <p:nvPr>
            <p:ph type="body" idx="1"/>
          </p:nvPr>
        </p:nvSpPr>
        <p:spPr/>
        <p:txBody>
          <a:bodyPr/>
          <a:lstStyle/>
          <a:p>
            <a:pPr>
              <a:lnSpc>
                <a:spcPct val="75000"/>
              </a:lnSpc>
              <a:spcBef>
                <a:spcPct val="10000"/>
              </a:spcBef>
              <a:buFont typeface="Wingdings" pitchFamily="2" charset="2"/>
              <a:buNone/>
              <a:defRPr/>
            </a:pPr>
            <a:r>
              <a:rPr lang="en-US" sz="5400" dirty="0" smtClean="0"/>
              <a:t>3 On the way they were discussing who would roll the stone away from the entrance to the tomb.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defRPr/>
            </a:pPr>
            <a:r>
              <a:rPr lang="en-US" sz="10600" smtClean="0"/>
              <a:t>Mark 16</a:t>
            </a:r>
          </a:p>
        </p:txBody>
      </p:sp>
      <p:sp>
        <p:nvSpPr>
          <p:cNvPr id="164867"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defRPr/>
            </a:pPr>
            <a:r>
              <a:rPr lang="en-US" sz="4800" dirty="0" smtClean="0"/>
              <a:t>Then Jesus is verified</a:t>
            </a:r>
          </a:p>
          <a:p>
            <a:pPr>
              <a:defRPr/>
            </a:pPr>
            <a:r>
              <a:rPr lang="en-US" sz="4800" dirty="0" smtClean="0"/>
              <a:t>Then he is the sole, </a:t>
            </a:r>
            <a:br>
              <a:rPr lang="en-US" sz="4800" dirty="0" smtClean="0"/>
            </a:br>
            <a:r>
              <a:rPr lang="en-US" sz="4800" dirty="0" smtClean="0"/>
              <a:t>  authoritative spokesman </a:t>
            </a:r>
            <a:br>
              <a:rPr lang="en-US" sz="4800" dirty="0" smtClean="0"/>
            </a:br>
            <a:r>
              <a:rPr lang="en-US" sz="4800" dirty="0" smtClean="0"/>
              <a:t>  for God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defRPr/>
            </a:pPr>
            <a:r>
              <a:rPr lang="en-US" sz="10600" smtClean="0"/>
              <a:t>Mark 16</a:t>
            </a:r>
          </a:p>
        </p:txBody>
      </p:sp>
      <p:sp>
        <p:nvSpPr>
          <p:cNvPr id="166915"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smtClean="0"/>
              <a:t>What if the resurrection </a:t>
            </a:r>
            <a:br>
              <a:rPr lang="en-US" sz="5400" smtClean="0"/>
            </a:br>
            <a:r>
              <a:rPr lang="en-US" sz="5400" smtClean="0"/>
              <a:t>actually did happen?</a:t>
            </a:r>
          </a:p>
          <a:p>
            <a:pPr>
              <a:defRPr/>
            </a:pPr>
            <a:r>
              <a:rPr lang="en-US" sz="4800" smtClean="0"/>
              <a:t>Then Christ is verified</a:t>
            </a:r>
          </a:p>
          <a:p>
            <a:pPr>
              <a:defRPr/>
            </a:pPr>
            <a:r>
              <a:rPr lang="en-US" sz="4800" smtClean="0"/>
              <a:t>Then he is the sole, </a:t>
            </a:r>
            <a:br>
              <a:rPr lang="en-US" sz="4800" smtClean="0"/>
            </a:br>
            <a:r>
              <a:rPr lang="en-US" sz="4800" smtClean="0"/>
              <a:t>  authoritative spokesman </a:t>
            </a:r>
            <a:br>
              <a:rPr lang="en-US" sz="4800" smtClean="0"/>
            </a:br>
            <a:r>
              <a:rPr lang="en-US" sz="4800" smtClean="0"/>
              <a:t>  for God</a:t>
            </a:r>
          </a:p>
        </p:txBody>
      </p:sp>
      <p:sp>
        <p:nvSpPr>
          <p:cNvPr id="166916" name="Rectangle 4"/>
          <p:cNvSpPr>
            <a:spLocks noChangeArrowheads="1"/>
          </p:cNvSpPr>
          <p:nvPr/>
        </p:nvSpPr>
        <p:spPr bwMode="auto">
          <a:xfrm>
            <a:off x="533400" y="457200"/>
            <a:ext cx="7924800" cy="23431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a:effectLst>
                  <a:outerShdw blurRad="38100" dist="38100" dir="2700000" algn="tl">
                    <a:srgbClr val="000000"/>
                  </a:outerShdw>
                </a:effectLst>
              </a:rPr>
              <a:t>2 Tim. 1:9 …that was his plan long before the world began—to show his love and kindness to us through Christ Jesus.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defRPr/>
            </a:pPr>
            <a:r>
              <a:rPr lang="en-US" sz="10600" smtClean="0"/>
              <a:t>Mark 16</a:t>
            </a:r>
          </a:p>
        </p:txBody>
      </p:sp>
      <p:sp>
        <p:nvSpPr>
          <p:cNvPr id="167939"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smtClean="0"/>
              <a:t>What if the resurrection </a:t>
            </a:r>
            <a:br>
              <a:rPr lang="en-US" sz="5400" smtClean="0"/>
            </a:br>
            <a:r>
              <a:rPr lang="en-US" sz="5400" smtClean="0"/>
              <a:t>actually did happen?</a:t>
            </a:r>
          </a:p>
          <a:p>
            <a:pPr>
              <a:defRPr/>
            </a:pPr>
            <a:r>
              <a:rPr lang="en-US" sz="4800" smtClean="0"/>
              <a:t>Then Christ is verified</a:t>
            </a:r>
          </a:p>
          <a:p>
            <a:pPr>
              <a:defRPr/>
            </a:pPr>
            <a:r>
              <a:rPr lang="en-US" sz="4800" smtClean="0"/>
              <a:t>Then he is the sole, </a:t>
            </a:r>
            <a:br>
              <a:rPr lang="en-US" sz="4800" smtClean="0"/>
            </a:br>
            <a:r>
              <a:rPr lang="en-US" sz="4800" smtClean="0"/>
              <a:t>  authoritative spokesman </a:t>
            </a:r>
            <a:br>
              <a:rPr lang="en-US" sz="4800" smtClean="0"/>
            </a:br>
            <a:r>
              <a:rPr lang="en-US" sz="4800" smtClean="0"/>
              <a:t>  for God</a:t>
            </a:r>
          </a:p>
        </p:txBody>
      </p:sp>
      <p:sp>
        <p:nvSpPr>
          <p:cNvPr id="167940" name="Rectangle 4"/>
          <p:cNvSpPr>
            <a:spLocks noChangeArrowheads="1"/>
          </p:cNvSpPr>
          <p:nvPr/>
        </p:nvSpPr>
        <p:spPr bwMode="auto">
          <a:xfrm>
            <a:off x="533400" y="457200"/>
            <a:ext cx="7924800" cy="38671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2 Tim. 1:10 And now he has made all of this plain to us by the coming of Christ Jesus, our Savior, who broke the power of death and </a:t>
            </a:r>
            <a:r>
              <a:rPr lang="en-US" sz="4800" u="sng" dirty="0">
                <a:effectLst>
                  <a:outerShdw blurRad="38100" dist="38100" dir="2700000" algn="tl">
                    <a:srgbClr val="000000"/>
                  </a:outerShdw>
                </a:effectLst>
              </a:rPr>
              <a:t>showed us the way to everlasting life</a:t>
            </a:r>
            <a:r>
              <a:rPr lang="en-US" sz="4800" dirty="0">
                <a:effectLst>
                  <a:outerShdw blurRad="38100" dist="38100" dir="2700000" algn="tl">
                    <a:srgbClr val="000000"/>
                  </a:outerShdw>
                </a:effectLst>
              </a:rPr>
              <a:t> through the Good News.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defRPr/>
            </a:pPr>
            <a:r>
              <a:rPr lang="en-US" sz="10600" smtClean="0"/>
              <a:t>Mark 16</a:t>
            </a:r>
          </a:p>
        </p:txBody>
      </p:sp>
      <p:sp>
        <p:nvSpPr>
          <p:cNvPr id="163843"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defRPr/>
            </a:pPr>
            <a:r>
              <a:rPr lang="en-US" sz="4800" dirty="0" smtClean="0"/>
              <a:t>Then God accepted his </a:t>
            </a:r>
            <a:br>
              <a:rPr lang="en-US" sz="4800" dirty="0" smtClean="0"/>
            </a:br>
            <a:r>
              <a:rPr lang="en-US" sz="4800" dirty="0" smtClean="0"/>
              <a:t>  sacrifice as adequate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defRPr/>
            </a:pPr>
            <a:r>
              <a:rPr lang="en-US" sz="10600" smtClean="0"/>
              <a:t>Mark 16</a:t>
            </a:r>
          </a:p>
        </p:txBody>
      </p:sp>
      <p:sp>
        <p:nvSpPr>
          <p:cNvPr id="157699"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defRPr/>
            </a:pPr>
            <a:r>
              <a:rPr lang="en-US" sz="4800" dirty="0" smtClean="0"/>
              <a:t>Then God accepted his </a:t>
            </a:r>
            <a:br>
              <a:rPr lang="en-US" sz="4800" dirty="0" smtClean="0"/>
            </a:br>
            <a:r>
              <a:rPr lang="en-US" sz="4800" dirty="0" smtClean="0"/>
              <a:t>  sacrifice as adequate</a:t>
            </a:r>
          </a:p>
        </p:txBody>
      </p:sp>
      <p:sp>
        <p:nvSpPr>
          <p:cNvPr id="157700" name="Rectangle 4"/>
          <p:cNvSpPr>
            <a:spLocks noChangeArrowheads="1"/>
          </p:cNvSpPr>
          <p:nvPr/>
        </p:nvSpPr>
        <p:spPr bwMode="auto">
          <a:xfrm>
            <a:off x="838200" y="2800350"/>
            <a:ext cx="8229600" cy="22860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Rom. 4:25 He was delivered up because of our transgressions, and was </a:t>
            </a:r>
            <a:r>
              <a:rPr lang="en-US" sz="4800" u="sng" dirty="0">
                <a:effectLst>
                  <a:outerShdw blurRad="38100" dist="38100" dir="2700000" algn="tl">
                    <a:srgbClr val="000000"/>
                  </a:outerShdw>
                </a:effectLst>
              </a:rPr>
              <a:t>raised because of our justification</a:t>
            </a:r>
            <a:r>
              <a:rPr lang="en-US" sz="4800" dirty="0">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defRPr/>
            </a:pPr>
            <a:r>
              <a:rPr lang="en-US" sz="10600" smtClean="0"/>
              <a:t>Mark 16</a:t>
            </a:r>
          </a:p>
        </p:txBody>
      </p:sp>
      <p:sp>
        <p:nvSpPr>
          <p:cNvPr id="120835"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smtClean="0"/>
              <a:t>What if the resurrection </a:t>
            </a:r>
            <a:br>
              <a:rPr lang="en-US" sz="5400" smtClean="0"/>
            </a:br>
            <a:r>
              <a:rPr lang="en-US" sz="5400" smtClean="0"/>
              <a:t>actually did happen?</a:t>
            </a:r>
          </a:p>
          <a:p>
            <a:pPr>
              <a:spcBef>
                <a:spcPct val="5000"/>
              </a:spcBef>
              <a:defRPr/>
            </a:pPr>
            <a:r>
              <a:rPr lang="en-US" sz="5400" smtClean="0"/>
              <a:t>Then there is an afterlife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defRPr/>
            </a:pPr>
            <a:r>
              <a:rPr lang="en-US" sz="10600" smtClean="0"/>
              <a:t>Mark 16</a:t>
            </a:r>
          </a:p>
        </p:txBody>
      </p:sp>
      <p:sp>
        <p:nvSpPr>
          <p:cNvPr id="168963"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smtClean="0"/>
              <a:t>What if the resurrection </a:t>
            </a:r>
            <a:br>
              <a:rPr lang="en-US" sz="5400" smtClean="0"/>
            </a:br>
            <a:r>
              <a:rPr lang="en-US" sz="5400" smtClean="0"/>
              <a:t>actually did happen?</a:t>
            </a:r>
          </a:p>
          <a:p>
            <a:pPr>
              <a:spcBef>
                <a:spcPct val="5000"/>
              </a:spcBef>
              <a:defRPr/>
            </a:pPr>
            <a:r>
              <a:rPr lang="en-US" sz="5400" smtClean="0"/>
              <a:t>Then there is an afterlife</a:t>
            </a:r>
          </a:p>
        </p:txBody>
      </p:sp>
      <p:sp>
        <p:nvSpPr>
          <p:cNvPr id="168964" name="Rectangle 4"/>
          <p:cNvSpPr>
            <a:spLocks noChangeArrowheads="1"/>
          </p:cNvSpPr>
          <p:nvPr/>
        </p:nvSpPr>
        <p:spPr bwMode="auto">
          <a:xfrm>
            <a:off x="381000" y="2952750"/>
            <a:ext cx="8610600" cy="1752600"/>
          </a:xfrm>
          <a:prstGeom prst="rect">
            <a:avLst/>
          </a:prstGeom>
          <a:gradFill rotWithShape="0">
            <a:gsLst>
              <a:gs pos="0">
                <a:srgbClr val="000000"/>
              </a:gs>
              <a:gs pos="50000">
                <a:srgbClr val="000076"/>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defRPr/>
            </a:pPr>
            <a:r>
              <a:rPr lang="en-US" sz="4800">
                <a:effectLst>
                  <a:outerShdw blurRad="38100" dist="38100" dir="2700000" algn="tl">
                    <a:srgbClr val="000000"/>
                  </a:outerShdw>
                </a:effectLst>
              </a:rPr>
              <a:t>1 Cor. 6:14 Now God has not only raised the Lord, but will also raise us up through His power.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defRPr/>
            </a:pPr>
            <a:r>
              <a:rPr lang="en-US" sz="10600" smtClean="0"/>
              <a:t>Mark 16</a:t>
            </a:r>
          </a:p>
        </p:txBody>
      </p:sp>
      <p:sp>
        <p:nvSpPr>
          <p:cNvPr id="161795"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spcBef>
                <a:spcPct val="5000"/>
              </a:spcBef>
              <a:defRPr/>
            </a:pPr>
            <a:r>
              <a:rPr lang="en-US" sz="5400" dirty="0" smtClean="0"/>
              <a:t>Then we can have a </a:t>
            </a:r>
            <a:br>
              <a:rPr lang="en-US" sz="5400" dirty="0" smtClean="0"/>
            </a:br>
            <a:r>
              <a:rPr lang="en-US" sz="5400" dirty="0" smtClean="0"/>
              <a:t> newness of life Rom. 6:6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defRPr/>
            </a:pPr>
            <a:r>
              <a:rPr lang="en-US" sz="10600" smtClean="0"/>
              <a:t>Mark 16</a:t>
            </a:r>
          </a:p>
        </p:txBody>
      </p:sp>
      <p:sp>
        <p:nvSpPr>
          <p:cNvPr id="162819" name="Rectangle 3"/>
          <p:cNvSpPr>
            <a:spLocks noGrp="1" noChangeArrowheads="1"/>
          </p:cNvSpPr>
          <p:nvPr>
            <p:ph type="body" idx="1"/>
          </p:nvPr>
        </p:nvSpPr>
        <p:spPr>
          <a:xfrm>
            <a:off x="0" y="1123950"/>
            <a:ext cx="9144000" cy="3657600"/>
          </a:xfrm>
        </p:spPr>
        <p:txBody>
          <a:bodyPr/>
          <a:lstStyle/>
          <a:p>
            <a:pPr>
              <a:buFont typeface="Wingdings" pitchFamily="2" charset="2"/>
              <a:buNone/>
              <a:defRPr/>
            </a:pPr>
            <a:r>
              <a:rPr lang="en-US" sz="5400" dirty="0" smtClean="0"/>
              <a:t>What if the resurrection </a:t>
            </a:r>
            <a:br>
              <a:rPr lang="en-US" sz="5400" dirty="0" smtClean="0"/>
            </a:br>
            <a:r>
              <a:rPr lang="en-US" sz="5400" dirty="0" smtClean="0"/>
              <a:t>actually did happen?</a:t>
            </a:r>
          </a:p>
          <a:p>
            <a:pPr>
              <a:spcBef>
                <a:spcPct val="5000"/>
              </a:spcBef>
              <a:defRPr/>
            </a:pPr>
            <a:r>
              <a:rPr lang="en-US" sz="5400" dirty="0" smtClean="0"/>
              <a:t>Then we can have a </a:t>
            </a:r>
            <a:br>
              <a:rPr lang="en-US" sz="5400" dirty="0" smtClean="0"/>
            </a:br>
            <a:r>
              <a:rPr lang="en-US" sz="5400" dirty="0" smtClean="0"/>
              <a:t> newness of life Rom. 6:6</a:t>
            </a:r>
          </a:p>
        </p:txBody>
      </p:sp>
      <p:sp>
        <p:nvSpPr>
          <p:cNvPr id="162820" name="Rectangle 4"/>
          <p:cNvSpPr>
            <a:spLocks noChangeArrowheads="1"/>
          </p:cNvSpPr>
          <p:nvPr/>
        </p:nvSpPr>
        <p:spPr bwMode="auto">
          <a:xfrm>
            <a:off x="990600" y="2857500"/>
            <a:ext cx="8077200" cy="2228850"/>
          </a:xfrm>
          <a:prstGeom prst="rect">
            <a:avLst/>
          </a:prstGeom>
          <a:gradFill rotWithShape="0">
            <a:gsLst>
              <a:gs pos="0">
                <a:srgbClr val="000000"/>
              </a:gs>
              <a:gs pos="50000">
                <a:srgbClr val="000076"/>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defRPr/>
            </a:pPr>
            <a:r>
              <a:rPr lang="en-US" sz="4800" dirty="0">
                <a:effectLst>
                  <a:outerShdw blurRad="38100" dist="38100" dir="2700000" algn="tl">
                    <a:srgbClr val="000000"/>
                  </a:outerShdw>
                </a:effectLst>
              </a:rPr>
              <a:t>Rom. 6:4 …as Christ was raised from the dead through the glory of the Father, so we too might walk in newness of life.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en-US" sz="10600" smtClean="0"/>
              <a:t>Mark 16</a:t>
            </a:r>
          </a:p>
        </p:txBody>
      </p:sp>
      <p:sp>
        <p:nvSpPr>
          <p:cNvPr id="121859" name="Rectangle 3"/>
          <p:cNvSpPr>
            <a:spLocks noGrp="1" noChangeArrowheads="1"/>
          </p:cNvSpPr>
          <p:nvPr>
            <p:ph type="body" idx="1"/>
          </p:nvPr>
        </p:nvSpPr>
        <p:spPr>
          <a:xfrm>
            <a:off x="457200" y="1375173"/>
            <a:ext cx="8686800" cy="3425428"/>
          </a:xfrm>
        </p:spPr>
        <p:txBody>
          <a:bodyPr/>
          <a:lstStyle/>
          <a:p>
            <a:pPr>
              <a:defRPr/>
            </a:pPr>
            <a:r>
              <a:rPr lang="en-US" sz="6600" smtClean="0"/>
              <a:t>Is it possible that  Jesus rose from the dead?</a:t>
            </a: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sz="10600" smtClean="0"/>
              <a:t>Mark 16</a:t>
            </a:r>
          </a:p>
        </p:txBody>
      </p:sp>
      <p:sp>
        <p:nvSpPr>
          <p:cNvPr id="130051" name="Rectangle 3"/>
          <p:cNvSpPr>
            <a:spLocks noGrp="1" noChangeArrowheads="1"/>
          </p:cNvSpPr>
          <p:nvPr>
            <p:ph type="body" idx="1"/>
          </p:nvPr>
        </p:nvSpPr>
        <p:spPr>
          <a:xfrm>
            <a:off x="0" y="1276350"/>
            <a:ext cx="9144000" cy="3657600"/>
          </a:xfrm>
        </p:spPr>
        <p:txBody>
          <a:bodyPr/>
          <a:lstStyle/>
          <a:p>
            <a:pPr>
              <a:spcBef>
                <a:spcPct val="5000"/>
              </a:spcBef>
              <a:buFont typeface="Wingdings" pitchFamily="2" charset="2"/>
              <a:buNone/>
              <a:defRPr/>
            </a:pPr>
            <a:r>
              <a:rPr lang="en-US" sz="5400" smtClean="0"/>
              <a:t>4 But when they arrived, they looked up and saw that the stone—a very large one—had already been rolled aside.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defRPr/>
            </a:pPr>
            <a:r>
              <a:rPr lang="en-US" sz="10600" smtClean="0"/>
              <a:t>Mark 16</a:t>
            </a:r>
          </a:p>
        </p:txBody>
      </p:sp>
      <p:sp>
        <p:nvSpPr>
          <p:cNvPr id="169987" name="Rectangle 3"/>
          <p:cNvSpPr>
            <a:spLocks noGrp="1" noChangeArrowheads="1"/>
          </p:cNvSpPr>
          <p:nvPr>
            <p:ph type="body" idx="1"/>
          </p:nvPr>
        </p:nvSpPr>
        <p:spPr>
          <a:xfrm>
            <a:off x="457200" y="1375173"/>
            <a:ext cx="8686800" cy="3425428"/>
          </a:xfrm>
        </p:spPr>
        <p:txBody>
          <a:bodyPr/>
          <a:lstStyle/>
          <a:p>
            <a:pPr>
              <a:defRPr/>
            </a:pPr>
            <a:r>
              <a:rPr lang="en-US" sz="6600" smtClean="0"/>
              <a:t>Is it possible that  Jesus rose from the dead?</a:t>
            </a:r>
          </a:p>
        </p:txBody>
      </p:sp>
      <p:sp>
        <p:nvSpPr>
          <p:cNvPr id="169988" name="Text Box 4"/>
          <p:cNvSpPr txBox="1">
            <a:spLocks noChangeArrowheads="1"/>
          </p:cNvSpPr>
          <p:nvPr/>
        </p:nvSpPr>
        <p:spPr bwMode="auto">
          <a:xfrm>
            <a:off x="2346326" y="3439716"/>
            <a:ext cx="1813253"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Yes</a:t>
            </a:r>
          </a:p>
        </p:txBody>
      </p:sp>
      <p:sp>
        <p:nvSpPr>
          <p:cNvPr id="169989" name="Text Box 5"/>
          <p:cNvSpPr txBox="1">
            <a:spLocks noChangeArrowheads="1"/>
          </p:cNvSpPr>
          <p:nvPr/>
        </p:nvSpPr>
        <p:spPr bwMode="auto">
          <a:xfrm>
            <a:off x="5867400" y="3439716"/>
            <a:ext cx="1563248"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No</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defRPr/>
            </a:pPr>
            <a:r>
              <a:rPr lang="en-US" sz="10600" smtClean="0"/>
              <a:t>Mark 16</a:t>
            </a:r>
          </a:p>
        </p:txBody>
      </p:sp>
      <p:sp>
        <p:nvSpPr>
          <p:cNvPr id="123907" name="Rectangle 3"/>
          <p:cNvSpPr>
            <a:spLocks noGrp="1" noChangeArrowheads="1"/>
          </p:cNvSpPr>
          <p:nvPr>
            <p:ph type="body" idx="1"/>
          </p:nvPr>
        </p:nvSpPr>
        <p:spPr>
          <a:xfrm>
            <a:off x="457200" y="1375173"/>
            <a:ext cx="8686800" cy="3425428"/>
          </a:xfrm>
        </p:spPr>
        <p:txBody>
          <a:bodyPr/>
          <a:lstStyle/>
          <a:p>
            <a:pPr>
              <a:defRPr/>
            </a:pPr>
            <a:r>
              <a:rPr lang="en-US" sz="6600" smtClean="0"/>
              <a:t>Is it possible that  Jesus rose from the dead?</a:t>
            </a:r>
          </a:p>
        </p:txBody>
      </p:sp>
      <p:sp>
        <p:nvSpPr>
          <p:cNvPr id="123908" name="Text Box 4"/>
          <p:cNvSpPr txBox="1">
            <a:spLocks noChangeArrowheads="1"/>
          </p:cNvSpPr>
          <p:nvPr/>
        </p:nvSpPr>
        <p:spPr bwMode="auto">
          <a:xfrm>
            <a:off x="2346326" y="3439716"/>
            <a:ext cx="1813253"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Yes</a:t>
            </a:r>
          </a:p>
        </p:txBody>
      </p:sp>
      <p:sp>
        <p:nvSpPr>
          <p:cNvPr id="123909" name="Text Box 5"/>
          <p:cNvSpPr txBox="1">
            <a:spLocks noChangeArrowheads="1"/>
          </p:cNvSpPr>
          <p:nvPr/>
        </p:nvSpPr>
        <p:spPr bwMode="auto">
          <a:xfrm>
            <a:off x="5867400" y="3439716"/>
            <a:ext cx="1563248"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No</a:t>
            </a:r>
          </a:p>
        </p:txBody>
      </p:sp>
      <p:sp>
        <p:nvSpPr>
          <p:cNvPr id="123910" name="Text Box 6"/>
          <p:cNvSpPr txBox="1">
            <a:spLocks noChangeArrowheads="1"/>
          </p:cNvSpPr>
          <p:nvPr/>
        </p:nvSpPr>
        <p:spPr bwMode="auto">
          <a:xfrm>
            <a:off x="4724401" y="3405187"/>
            <a:ext cx="1253869" cy="1723549"/>
          </a:xfrm>
          <a:prstGeom prst="rect">
            <a:avLst/>
          </a:prstGeom>
          <a:noFill/>
          <a:ln w="12699">
            <a:noFill/>
            <a:miter lim="800000"/>
            <a:headEnd/>
            <a:tailEnd/>
          </a:ln>
          <a:effectLst/>
        </p:spPr>
        <p:txBody>
          <a:bodyPr wrap="none">
            <a:spAutoFit/>
          </a:bodyPr>
          <a:lstStyle/>
          <a:p>
            <a:pPr algn="l">
              <a:defRPr/>
            </a:pPr>
            <a:r>
              <a:rPr lang="en-US" sz="10600">
                <a:effectLst>
                  <a:outerShdw blurRad="38100" dist="38100" dir="2700000" algn="tl">
                    <a:srgbClr val="000000"/>
                  </a:outerShdw>
                </a:effectLst>
                <a:sym typeface="Monotype Sorts" pitchFamily="2" charset="2"/>
              </a:rPr>
              <a:t></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defRPr/>
            </a:pPr>
            <a:r>
              <a:rPr lang="en-US" sz="10600" smtClean="0"/>
              <a:t>Mark 16</a:t>
            </a:r>
          </a:p>
        </p:txBody>
      </p:sp>
      <p:sp>
        <p:nvSpPr>
          <p:cNvPr id="122883" name="Rectangle 3"/>
          <p:cNvSpPr>
            <a:spLocks noGrp="1" noChangeArrowheads="1"/>
          </p:cNvSpPr>
          <p:nvPr>
            <p:ph type="body" idx="1"/>
          </p:nvPr>
        </p:nvSpPr>
        <p:spPr>
          <a:xfrm>
            <a:off x="457200" y="1375173"/>
            <a:ext cx="8686800" cy="3425428"/>
          </a:xfrm>
        </p:spPr>
        <p:txBody>
          <a:bodyPr/>
          <a:lstStyle/>
          <a:p>
            <a:pPr>
              <a:defRPr/>
            </a:pPr>
            <a:r>
              <a:rPr lang="en-US" sz="6600" smtClean="0"/>
              <a:t>Is it possible that  Jesus rose from the dead?</a:t>
            </a:r>
          </a:p>
        </p:txBody>
      </p:sp>
      <p:sp>
        <p:nvSpPr>
          <p:cNvPr id="122884" name="Text Box 4"/>
          <p:cNvSpPr txBox="1">
            <a:spLocks noChangeArrowheads="1"/>
          </p:cNvSpPr>
          <p:nvPr/>
        </p:nvSpPr>
        <p:spPr bwMode="auto">
          <a:xfrm>
            <a:off x="2346326" y="3439716"/>
            <a:ext cx="1813253"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Yes</a:t>
            </a:r>
          </a:p>
        </p:txBody>
      </p:sp>
      <p:sp>
        <p:nvSpPr>
          <p:cNvPr id="122885" name="Text Box 5"/>
          <p:cNvSpPr txBox="1">
            <a:spLocks noChangeArrowheads="1"/>
          </p:cNvSpPr>
          <p:nvPr/>
        </p:nvSpPr>
        <p:spPr bwMode="auto">
          <a:xfrm>
            <a:off x="5867400" y="3439716"/>
            <a:ext cx="1563248" cy="1446550"/>
          </a:xfrm>
          <a:prstGeom prst="rect">
            <a:avLst/>
          </a:prstGeom>
          <a:noFill/>
          <a:ln w="12699">
            <a:noFill/>
            <a:miter lim="800000"/>
            <a:headEnd/>
            <a:tailEnd/>
          </a:ln>
          <a:effectLst/>
        </p:spPr>
        <p:txBody>
          <a:bodyPr wrap="none">
            <a:spAutoFit/>
          </a:bodyPr>
          <a:lstStyle/>
          <a:p>
            <a:pPr algn="l">
              <a:defRPr/>
            </a:pPr>
            <a:r>
              <a:rPr lang="en-US" sz="8800">
                <a:effectLst>
                  <a:outerShdw blurRad="38100" dist="38100" dir="2700000" algn="tl">
                    <a:srgbClr val="000000"/>
                  </a:outerShdw>
                </a:effectLst>
              </a:rPr>
              <a:t>No</a:t>
            </a:r>
          </a:p>
        </p:txBody>
      </p:sp>
      <p:sp>
        <p:nvSpPr>
          <p:cNvPr id="122887" name="Text Box 7"/>
          <p:cNvSpPr txBox="1">
            <a:spLocks noChangeArrowheads="1"/>
          </p:cNvSpPr>
          <p:nvPr/>
        </p:nvSpPr>
        <p:spPr bwMode="auto">
          <a:xfrm>
            <a:off x="1219201" y="3405187"/>
            <a:ext cx="1253869" cy="1723549"/>
          </a:xfrm>
          <a:prstGeom prst="rect">
            <a:avLst/>
          </a:prstGeom>
          <a:noFill/>
          <a:ln w="12699">
            <a:noFill/>
            <a:miter lim="800000"/>
            <a:headEnd/>
            <a:tailEnd/>
          </a:ln>
          <a:effectLst/>
        </p:spPr>
        <p:txBody>
          <a:bodyPr wrap="none">
            <a:spAutoFit/>
          </a:bodyPr>
          <a:lstStyle/>
          <a:p>
            <a:pPr algn="l">
              <a:defRPr/>
            </a:pPr>
            <a:r>
              <a:rPr lang="en-US" sz="10600">
                <a:effectLst>
                  <a:outerShdw blurRad="38100" dist="38100" dir="2700000" algn="tl">
                    <a:srgbClr val="000000"/>
                  </a:outerShdw>
                </a:effectLst>
                <a:sym typeface="Monotype Sorts" pitchFamily="2" charset="2"/>
              </a:rPr>
              <a:t></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82550" y="1604486"/>
            <a:ext cx="8604250" cy="738664"/>
          </a:xfrm>
          <a:prstGeom prst="rect">
            <a:avLst/>
          </a:prstGeom>
          <a:noFill/>
          <a:ln w="12699">
            <a:noFill/>
            <a:miter lim="800000"/>
            <a:headEnd/>
            <a:tailEnd/>
          </a:ln>
          <a:effectLst/>
        </p:spPr>
        <p:txBody>
          <a:bodyPr>
            <a:spAutoFit/>
          </a:bodyPr>
          <a:lstStyle/>
          <a:p>
            <a:pPr algn="l">
              <a:lnSpc>
                <a:spcPct val="70000"/>
              </a:lnSpc>
              <a:defRPr/>
            </a:pPr>
            <a:r>
              <a:rPr lang="en-US" sz="6000" dirty="0">
                <a:effectLst>
                  <a:outerShdw blurRad="38100" dist="38100" dir="2700000" algn="tl">
                    <a:srgbClr val="000000"/>
                  </a:outerShdw>
                </a:effectLst>
              </a:rPr>
              <a:t>If you think it is possible:</a:t>
            </a:r>
          </a:p>
        </p:txBody>
      </p:sp>
      <p:sp>
        <p:nvSpPr>
          <p:cNvPr id="124935" name="Rectangle 7"/>
          <p:cNvSpPr>
            <a:spLocks noGrp="1" noChangeArrowheads="1"/>
          </p:cNvSpPr>
          <p:nvPr>
            <p:ph type="title"/>
          </p:nvPr>
        </p:nvSpPr>
        <p:spPr/>
        <p:txBody>
          <a:bodyPr/>
          <a:lstStyle/>
          <a:p>
            <a:pPr>
              <a:defRPr/>
            </a:pPr>
            <a:r>
              <a:rPr lang="en-US" sz="10600" dirty="0" smtClean="0"/>
              <a:t>Mark 16</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82550" y="1604486"/>
            <a:ext cx="8604250" cy="738664"/>
          </a:xfrm>
          <a:prstGeom prst="rect">
            <a:avLst/>
          </a:prstGeom>
          <a:noFill/>
          <a:ln w="12699">
            <a:noFill/>
            <a:miter lim="800000"/>
            <a:headEnd/>
            <a:tailEnd/>
          </a:ln>
          <a:effectLst/>
        </p:spPr>
        <p:txBody>
          <a:bodyPr>
            <a:spAutoFit/>
          </a:bodyPr>
          <a:lstStyle/>
          <a:p>
            <a:pPr algn="l">
              <a:lnSpc>
                <a:spcPct val="70000"/>
              </a:lnSpc>
              <a:defRPr/>
            </a:pPr>
            <a:r>
              <a:rPr lang="en-US" sz="6000" dirty="0">
                <a:effectLst>
                  <a:outerShdw blurRad="38100" dist="38100" dir="2700000" algn="tl">
                    <a:srgbClr val="000000"/>
                  </a:outerShdw>
                </a:effectLst>
              </a:rPr>
              <a:t>If you think it is possible:</a:t>
            </a:r>
          </a:p>
        </p:txBody>
      </p:sp>
      <p:sp>
        <p:nvSpPr>
          <p:cNvPr id="124935" name="Rectangle 7"/>
          <p:cNvSpPr>
            <a:spLocks noGrp="1" noChangeArrowheads="1"/>
          </p:cNvSpPr>
          <p:nvPr>
            <p:ph type="title"/>
          </p:nvPr>
        </p:nvSpPr>
        <p:spPr/>
        <p:txBody>
          <a:bodyPr/>
          <a:lstStyle/>
          <a:p>
            <a:pPr>
              <a:defRPr/>
            </a:pPr>
            <a:r>
              <a:rPr lang="en-US" sz="10600" dirty="0" smtClean="0"/>
              <a:t>Mark 16</a:t>
            </a:r>
          </a:p>
        </p:txBody>
      </p:sp>
      <p:sp>
        <p:nvSpPr>
          <p:cNvPr id="6" name="Text Box 4"/>
          <p:cNvSpPr txBox="1">
            <a:spLocks noChangeArrowheads="1"/>
          </p:cNvSpPr>
          <p:nvPr/>
        </p:nvSpPr>
        <p:spPr bwMode="auto">
          <a:xfrm>
            <a:off x="234950" y="2576299"/>
            <a:ext cx="8604250" cy="1067793"/>
          </a:xfrm>
          <a:prstGeom prst="rect">
            <a:avLst/>
          </a:prstGeom>
          <a:noFill/>
          <a:ln w="12699">
            <a:noFill/>
            <a:miter lim="800000"/>
            <a:headEnd/>
            <a:tailEnd/>
          </a:ln>
          <a:effectLst/>
        </p:spPr>
        <p:txBody>
          <a:bodyPr>
            <a:spAutoFit/>
          </a:bodyPr>
          <a:lstStyle/>
          <a:p>
            <a:pPr algn="l">
              <a:lnSpc>
                <a:spcPct val="70000"/>
              </a:lnSpc>
              <a:defRPr/>
            </a:pPr>
            <a:r>
              <a:rPr lang="en-US" sz="8800" dirty="0" smtClean="0">
                <a:effectLst>
                  <a:outerShdw blurRad="38100" dist="38100" dir="2700000" algn="tl">
                    <a:srgbClr val="000000"/>
                  </a:outerShdw>
                </a:effectLst>
              </a:rPr>
              <a:t>Why not ask?</a:t>
            </a:r>
            <a:endParaRPr lang="en-US" sz="88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defRPr/>
            </a:pPr>
            <a:r>
              <a:rPr lang="en-US" sz="10600" smtClean="0"/>
              <a:t>Mark 16</a:t>
            </a:r>
          </a:p>
        </p:txBody>
      </p:sp>
      <p:sp>
        <p:nvSpPr>
          <p:cNvPr id="131075" name="Rectangle 3"/>
          <p:cNvSpPr>
            <a:spLocks noGrp="1" noChangeArrowheads="1"/>
          </p:cNvSpPr>
          <p:nvPr>
            <p:ph type="body" idx="1"/>
          </p:nvPr>
        </p:nvSpPr>
        <p:spPr>
          <a:xfrm>
            <a:off x="0" y="1276350"/>
            <a:ext cx="9144000" cy="3657600"/>
          </a:xfrm>
        </p:spPr>
        <p:txBody>
          <a:bodyPr/>
          <a:lstStyle/>
          <a:p>
            <a:pPr>
              <a:spcBef>
                <a:spcPct val="5000"/>
              </a:spcBef>
              <a:buFont typeface="Wingdings" pitchFamily="2" charset="2"/>
              <a:buNone/>
              <a:defRPr/>
            </a:pPr>
            <a:r>
              <a:rPr lang="en-US" sz="5400" dirty="0" smtClean="0"/>
              <a:t>5 So they entered the tomb, and there on the right sat a young man clothed in a white robe. The women were startled,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10600" smtClean="0"/>
              <a:t>Mark 16</a:t>
            </a:r>
          </a:p>
        </p:txBody>
      </p:sp>
      <p:sp>
        <p:nvSpPr>
          <p:cNvPr id="103427" name="Rectangle 3"/>
          <p:cNvSpPr>
            <a:spLocks noGrp="1" noChangeArrowheads="1"/>
          </p:cNvSpPr>
          <p:nvPr>
            <p:ph type="body" idx="1"/>
          </p:nvPr>
        </p:nvSpPr>
        <p:spPr>
          <a:xfrm>
            <a:off x="0" y="1276350"/>
            <a:ext cx="9144000" cy="3657600"/>
          </a:xfrm>
        </p:spPr>
        <p:txBody>
          <a:bodyPr/>
          <a:lstStyle/>
          <a:p>
            <a:pPr>
              <a:lnSpc>
                <a:spcPct val="65000"/>
              </a:lnSpc>
              <a:spcBef>
                <a:spcPct val="5000"/>
              </a:spcBef>
              <a:buFont typeface="Wingdings" pitchFamily="2" charset="2"/>
              <a:buNone/>
              <a:defRPr/>
            </a:pPr>
            <a:r>
              <a:rPr lang="en-US" sz="5400" dirty="0" smtClean="0"/>
              <a:t>6 but the angel said, “Do not be so surprised. You are looking for Jesus, the Nazarene, who was crucified. He isn’t here! He has been raised from the dead! Look, this is where they laid his body.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10600" smtClean="0"/>
              <a:t>Mark 16</a:t>
            </a:r>
          </a:p>
        </p:txBody>
      </p:sp>
      <p:sp>
        <p:nvSpPr>
          <p:cNvPr id="103427" name="Rectangle 3"/>
          <p:cNvSpPr>
            <a:spLocks noGrp="1" noChangeArrowheads="1"/>
          </p:cNvSpPr>
          <p:nvPr>
            <p:ph type="body" idx="1"/>
          </p:nvPr>
        </p:nvSpPr>
        <p:spPr>
          <a:xfrm>
            <a:off x="0" y="1276350"/>
            <a:ext cx="9144000" cy="3657600"/>
          </a:xfrm>
        </p:spPr>
        <p:txBody>
          <a:bodyPr/>
          <a:lstStyle/>
          <a:p>
            <a:pPr>
              <a:lnSpc>
                <a:spcPct val="65000"/>
              </a:lnSpc>
              <a:spcBef>
                <a:spcPct val="5000"/>
              </a:spcBef>
              <a:buFont typeface="Wingdings" pitchFamily="2" charset="2"/>
              <a:buNone/>
              <a:defRPr/>
            </a:pPr>
            <a:r>
              <a:rPr lang="en-US" sz="5400" dirty="0" smtClean="0"/>
              <a:t>6 but the angel said, “Do not be so surprised. You are looking for Jesus, the Nazarene, who was crucified. </a:t>
            </a:r>
            <a:r>
              <a:rPr lang="en-US" sz="5400" u="sng" dirty="0" smtClean="0"/>
              <a:t>He isn’t here! He has been raised from the dead</a:t>
            </a:r>
            <a:r>
              <a:rPr lang="en-US" sz="5400" dirty="0" smtClean="0"/>
              <a:t>! Look, this is where they laid his body.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defRPr/>
            </a:pPr>
            <a:r>
              <a:rPr lang="en-US" sz="10600" smtClean="0"/>
              <a:t>Mark 16</a:t>
            </a:r>
          </a:p>
        </p:txBody>
      </p:sp>
      <p:sp>
        <p:nvSpPr>
          <p:cNvPr id="104451" name="Rectangle 3"/>
          <p:cNvSpPr>
            <a:spLocks noGrp="1" noChangeArrowheads="1"/>
          </p:cNvSpPr>
          <p:nvPr>
            <p:ph type="body" idx="1"/>
          </p:nvPr>
        </p:nvSpPr>
        <p:spPr/>
        <p:txBody>
          <a:bodyPr/>
          <a:lstStyle/>
          <a:p>
            <a:pPr>
              <a:spcBef>
                <a:spcPct val="5000"/>
              </a:spcBef>
              <a:buFont typeface="Wingdings" pitchFamily="2" charset="2"/>
              <a:buNone/>
              <a:defRPr/>
            </a:pPr>
            <a:r>
              <a:rPr lang="en-US" sz="5400" smtClean="0"/>
              <a:t>7 Now go and give this message to his disciples, including Peter: Jesus is going ahead of you to Galilee. You will see him there, just as he told you before he died!”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4539</TotalTime>
  <Pages>16</Pages>
  <Words>2024</Words>
  <Application>Microsoft Office PowerPoint</Application>
  <PresentationFormat>On-screen Show (16:9)</PresentationFormat>
  <Paragraphs>270</Paragraphs>
  <Slides>54</Slides>
  <Notes>54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Monotype Sorts</vt:lpstr>
      <vt:lpstr>Times New Roman</vt:lpstr>
      <vt:lpstr>Wingdings</vt:lpstr>
      <vt:lpstr>den1</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lpstr>Mark 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Xenos Fellowship</dc:title>
  <dc:creator>Dennis McCallum</dc:creator>
  <cp:lastModifiedBy>RichS</cp:lastModifiedBy>
  <cp:revision>263</cp:revision>
  <cp:lastPrinted>1601-01-01T00:00:00Z</cp:lastPrinted>
  <dcterms:created xsi:type="dcterms:W3CDTF">1995-11-17T18:39:24Z</dcterms:created>
  <dcterms:modified xsi:type="dcterms:W3CDTF">2021-01-20T14:56:23Z</dcterms:modified>
</cp:coreProperties>
</file>