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1"/>
  </p:notesMasterIdLst>
  <p:sldIdLst>
    <p:sldId id="1169" r:id="rId2"/>
    <p:sldId id="1421" r:id="rId3"/>
    <p:sldId id="1417" r:id="rId4"/>
    <p:sldId id="1420" r:id="rId5"/>
    <p:sldId id="1422" r:id="rId6"/>
    <p:sldId id="1419" r:id="rId7"/>
    <p:sldId id="1439" r:id="rId8"/>
    <p:sldId id="1427" r:id="rId9"/>
    <p:sldId id="1424" r:id="rId10"/>
    <p:sldId id="1446" r:id="rId11"/>
    <p:sldId id="1430" r:id="rId12"/>
    <p:sldId id="1449" r:id="rId13"/>
    <p:sldId id="1414" r:id="rId14"/>
    <p:sldId id="1428" r:id="rId15"/>
    <p:sldId id="1440" r:id="rId16"/>
    <p:sldId id="1441" r:id="rId17"/>
    <p:sldId id="1443" r:id="rId18"/>
    <p:sldId id="1432" r:id="rId19"/>
    <p:sldId id="1450" r:id="rId20"/>
    <p:sldId id="1433" r:id="rId21"/>
    <p:sldId id="1447" r:id="rId22"/>
    <p:sldId id="1444" r:id="rId23"/>
    <p:sldId id="1448" r:id="rId24"/>
    <p:sldId id="1426" r:id="rId25"/>
    <p:sldId id="1434" r:id="rId26"/>
    <p:sldId id="1438" r:id="rId27"/>
    <p:sldId id="1435" r:id="rId28"/>
    <p:sldId id="1436" r:id="rId29"/>
    <p:sldId id="143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DB2B"/>
    <a:srgbClr val="5BB41E"/>
    <a:srgbClr val="221A00"/>
    <a:srgbClr val="3F7D15"/>
    <a:srgbClr val="03272D"/>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7E6BD-A2D4-4626-B0C6-A979A3797833}" v="176" dt="2020-03-23T16:36:46.570"/>
    <p1510:client id="{F37E2349-BB55-4DCF-8943-D7443E3ADE1A}" v="776" dt="2020-03-23T16:20:31.937"/>
    <p1510:client id="{7CF8CBED-1172-4317-B034-1DB3E9B72CD5}" v="56" dt="2020-03-23T17:49:58.827"/>
    <p1510:client id="{701E544D-7E22-46D2-8FF1-98474AA626C4}" v="2" dt="2020-03-23T15:35:28.6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540" autoAdjust="0"/>
    <p:restoredTop sz="81149" autoAdjust="0"/>
  </p:normalViewPr>
  <p:slideViewPr>
    <p:cSldViewPr snapToGrid="0">
      <p:cViewPr varScale="1">
        <p:scale>
          <a:sx n="38" d="100"/>
          <a:sy n="38" d="100"/>
        </p:scale>
        <p:origin x="76" y="16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a:t>
            </a:fld>
            <a:endParaRPr lang="en-US"/>
          </a:p>
        </p:txBody>
      </p:sp>
    </p:spTree>
    <p:extLst>
      <p:ext uri="{BB962C8B-B14F-4D97-AF65-F5344CB8AC3E}">
        <p14:creationId xmlns:p14="http://schemas.microsoft.com/office/powerpoint/2010/main" val="283104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10</a:t>
            </a:fld>
            <a:endParaRPr lang="en-US"/>
          </a:p>
        </p:txBody>
      </p:sp>
    </p:spTree>
    <p:extLst>
      <p:ext uri="{BB962C8B-B14F-4D97-AF65-F5344CB8AC3E}">
        <p14:creationId xmlns:p14="http://schemas.microsoft.com/office/powerpoint/2010/main" val="337596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11</a:t>
            </a:fld>
            <a:endParaRPr lang="en-US"/>
          </a:p>
        </p:txBody>
      </p:sp>
    </p:spTree>
    <p:extLst>
      <p:ext uri="{BB962C8B-B14F-4D97-AF65-F5344CB8AC3E}">
        <p14:creationId xmlns:p14="http://schemas.microsoft.com/office/powerpoint/2010/main" val="2937252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12</a:t>
            </a:fld>
            <a:endParaRPr lang="en-US"/>
          </a:p>
        </p:txBody>
      </p:sp>
    </p:spTree>
    <p:extLst>
      <p:ext uri="{BB962C8B-B14F-4D97-AF65-F5344CB8AC3E}">
        <p14:creationId xmlns:p14="http://schemas.microsoft.com/office/powerpoint/2010/main" val="1138564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13</a:t>
            </a:fld>
            <a:endParaRPr lang="en-US"/>
          </a:p>
        </p:txBody>
      </p:sp>
    </p:spTree>
    <p:extLst>
      <p:ext uri="{BB962C8B-B14F-4D97-AF65-F5344CB8AC3E}">
        <p14:creationId xmlns:p14="http://schemas.microsoft.com/office/powerpoint/2010/main" val="3845984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14</a:t>
            </a:fld>
            <a:endParaRPr lang="en-US"/>
          </a:p>
        </p:txBody>
      </p:sp>
    </p:spTree>
    <p:extLst>
      <p:ext uri="{BB962C8B-B14F-4D97-AF65-F5344CB8AC3E}">
        <p14:creationId xmlns:p14="http://schemas.microsoft.com/office/powerpoint/2010/main" val="222824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15</a:t>
            </a:fld>
            <a:endParaRPr lang="en-US"/>
          </a:p>
        </p:txBody>
      </p:sp>
    </p:spTree>
    <p:extLst>
      <p:ext uri="{BB962C8B-B14F-4D97-AF65-F5344CB8AC3E}">
        <p14:creationId xmlns:p14="http://schemas.microsoft.com/office/powerpoint/2010/main" val="327532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16</a:t>
            </a:fld>
            <a:endParaRPr lang="en-US"/>
          </a:p>
        </p:txBody>
      </p:sp>
    </p:spTree>
    <p:extLst>
      <p:ext uri="{BB962C8B-B14F-4D97-AF65-F5344CB8AC3E}">
        <p14:creationId xmlns:p14="http://schemas.microsoft.com/office/powerpoint/2010/main" val="227926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17</a:t>
            </a:fld>
            <a:endParaRPr lang="en-US"/>
          </a:p>
        </p:txBody>
      </p:sp>
    </p:spTree>
    <p:extLst>
      <p:ext uri="{BB962C8B-B14F-4D97-AF65-F5344CB8AC3E}">
        <p14:creationId xmlns:p14="http://schemas.microsoft.com/office/powerpoint/2010/main" val="3118511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18</a:t>
            </a:fld>
            <a:endParaRPr lang="en-US"/>
          </a:p>
        </p:txBody>
      </p:sp>
    </p:spTree>
    <p:extLst>
      <p:ext uri="{BB962C8B-B14F-4D97-AF65-F5344CB8AC3E}">
        <p14:creationId xmlns:p14="http://schemas.microsoft.com/office/powerpoint/2010/main" val="400099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19</a:t>
            </a:fld>
            <a:endParaRPr lang="en-US"/>
          </a:p>
        </p:txBody>
      </p:sp>
    </p:spTree>
    <p:extLst>
      <p:ext uri="{BB962C8B-B14F-4D97-AF65-F5344CB8AC3E}">
        <p14:creationId xmlns:p14="http://schemas.microsoft.com/office/powerpoint/2010/main" val="244243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a:t>
            </a:fld>
            <a:endParaRPr lang="en-US"/>
          </a:p>
        </p:txBody>
      </p:sp>
    </p:spTree>
    <p:extLst>
      <p:ext uri="{BB962C8B-B14F-4D97-AF65-F5344CB8AC3E}">
        <p14:creationId xmlns:p14="http://schemas.microsoft.com/office/powerpoint/2010/main" val="150025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20</a:t>
            </a:fld>
            <a:endParaRPr lang="en-US"/>
          </a:p>
        </p:txBody>
      </p:sp>
    </p:spTree>
    <p:extLst>
      <p:ext uri="{BB962C8B-B14F-4D97-AF65-F5344CB8AC3E}">
        <p14:creationId xmlns:p14="http://schemas.microsoft.com/office/powerpoint/2010/main" val="690115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21</a:t>
            </a:fld>
            <a:endParaRPr lang="en-US"/>
          </a:p>
        </p:txBody>
      </p:sp>
    </p:spTree>
    <p:extLst>
      <p:ext uri="{BB962C8B-B14F-4D97-AF65-F5344CB8AC3E}">
        <p14:creationId xmlns:p14="http://schemas.microsoft.com/office/powerpoint/2010/main" val="1898238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22</a:t>
            </a:fld>
            <a:endParaRPr lang="en-US"/>
          </a:p>
        </p:txBody>
      </p:sp>
    </p:spTree>
    <p:extLst>
      <p:ext uri="{BB962C8B-B14F-4D97-AF65-F5344CB8AC3E}">
        <p14:creationId xmlns:p14="http://schemas.microsoft.com/office/powerpoint/2010/main" val="1944914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23</a:t>
            </a:fld>
            <a:endParaRPr lang="en-US"/>
          </a:p>
        </p:txBody>
      </p:sp>
    </p:spTree>
    <p:extLst>
      <p:ext uri="{BB962C8B-B14F-4D97-AF65-F5344CB8AC3E}">
        <p14:creationId xmlns:p14="http://schemas.microsoft.com/office/powerpoint/2010/main" val="1848335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24</a:t>
            </a:fld>
            <a:endParaRPr lang="en-US"/>
          </a:p>
        </p:txBody>
      </p:sp>
    </p:spTree>
    <p:extLst>
      <p:ext uri="{BB962C8B-B14F-4D97-AF65-F5344CB8AC3E}">
        <p14:creationId xmlns:p14="http://schemas.microsoft.com/office/powerpoint/2010/main" val="95423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25</a:t>
            </a:fld>
            <a:endParaRPr lang="en-US"/>
          </a:p>
        </p:txBody>
      </p:sp>
    </p:spTree>
    <p:extLst>
      <p:ext uri="{BB962C8B-B14F-4D97-AF65-F5344CB8AC3E}">
        <p14:creationId xmlns:p14="http://schemas.microsoft.com/office/powerpoint/2010/main" val="300549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26</a:t>
            </a:fld>
            <a:endParaRPr lang="en-US"/>
          </a:p>
        </p:txBody>
      </p:sp>
    </p:spTree>
    <p:extLst>
      <p:ext uri="{BB962C8B-B14F-4D97-AF65-F5344CB8AC3E}">
        <p14:creationId xmlns:p14="http://schemas.microsoft.com/office/powerpoint/2010/main" val="946130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27</a:t>
            </a:fld>
            <a:endParaRPr lang="en-US"/>
          </a:p>
        </p:txBody>
      </p:sp>
    </p:spTree>
    <p:extLst>
      <p:ext uri="{BB962C8B-B14F-4D97-AF65-F5344CB8AC3E}">
        <p14:creationId xmlns:p14="http://schemas.microsoft.com/office/powerpoint/2010/main" val="3558666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28</a:t>
            </a:fld>
            <a:endParaRPr lang="en-US"/>
          </a:p>
        </p:txBody>
      </p:sp>
    </p:spTree>
    <p:extLst>
      <p:ext uri="{BB962C8B-B14F-4D97-AF65-F5344CB8AC3E}">
        <p14:creationId xmlns:p14="http://schemas.microsoft.com/office/powerpoint/2010/main" val="468268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29</a:t>
            </a:fld>
            <a:endParaRPr lang="en-US"/>
          </a:p>
        </p:txBody>
      </p:sp>
    </p:spTree>
    <p:extLst>
      <p:ext uri="{BB962C8B-B14F-4D97-AF65-F5344CB8AC3E}">
        <p14:creationId xmlns:p14="http://schemas.microsoft.com/office/powerpoint/2010/main" val="371251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3</a:t>
            </a:fld>
            <a:endParaRPr lang="en-US"/>
          </a:p>
        </p:txBody>
      </p:sp>
    </p:spTree>
    <p:extLst>
      <p:ext uri="{BB962C8B-B14F-4D97-AF65-F5344CB8AC3E}">
        <p14:creationId xmlns:p14="http://schemas.microsoft.com/office/powerpoint/2010/main" val="120089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4</a:t>
            </a:fld>
            <a:endParaRPr lang="en-US"/>
          </a:p>
        </p:txBody>
      </p:sp>
    </p:spTree>
    <p:extLst>
      <p:ext uri="{BB962C8B-B14F-4D97-AF65-F5344CB8AC3E}">
        <p14:creationId xmlns:p14="http://schemas.microsoft.com/office/powerpoint/2010/main" val="334871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5</a:t>
            </a:fld>
            <a:endParaRPr lang="en-US"/>
          </a:p>
        </p:txBody>
      </p:sp>
    </p:spTree>
    <p:extLst>
      <p:ext uri="{BB962C8B-B14F-4D97-AF65-F5344CB8AC3E}">
        <p14:creationId xmlns:p14="http://schemas.microsoft.com/office/powerpoint/2010/main" val="332791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6</a:t>
            </a:fld>
            <a:endParaRPr lang="en-US"/>
          </a:p>
        </p:txBody>
      </p:sp>
    </p:spTree>
    <p:extLst>
      <p:ext uri="{BB962C8B-B14F-4D97-AF65-F5344CB8AC3E}">
        <p14:creationId xmlns:p14="http://schemas.microsoft.com/office/powerpoint/2010/main" val="229416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7</a:t>
            </a:fld>
            <a:endParaRPr lang="en-US"/>
          </a:p>
        </p:txBody>
      </p:sp>
    </p:spTree>
    <p:extLst>
      <p:ext uri="{BB962C8B-B14F-4D97-AF65-F5344CB8AC3E}">
        <p14:creationId xmlns:p14="http://schemas.microsoft.com/office/powerpoint/2010/main" val="1416491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C77DC-F2A7-4847-88A5-2B3DF623F74B}" type="slidenum">
              <a:rPr lang="en-US" smtClean="0"/>
              <a:t>8</a:t>
            </a:fld>
            <a:endParaRPr lang="en-US"/>
          </a:p>
        </p:txBody>
      </p:sp>
    </p:spTree>
    <p:extLst>
      <p:ext uri="{BB962C8B-B14F-4D97-AF65-F5344CB8AC3E}">
        <p14:creationId xmlns:p14="http://schemas.microsoft.com/office/powerpoint/2010/main" val="435937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FC77DC-F2A7-4847-88A5-2B3DF623F74B}" type="slidenum">
              <a:rPr lang="en-US" smtClean="0"/>
              <a:t>9</a:t>
            </a:fld>
            <a:endParaRPr lang="en-US"/>
          </a:p>
        </p:txBody>
      </p:sp>
    </p:spTree>
    <p:extLst>
      <p:ext uri="{BB962C8B-B14F-4D97-AF65-F5344CB8AC3E}">
        <p14:creationId xmlns:p14="http://schemas.microsoft.com/office/powerpoint/2010/main" val="1766592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biblegateway.com/passage/?search=Romans%208&amp;version=NASB#fen-NASB-28140t"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1925098" y="1637167"/>
            <a:ext cx="7299112"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Biblical Hope:</a:t>
            </a:r>
          </a:p>
          <a:p>
            <a:pPr algn="ctr"/>
            <a:r>
              <a:rPr lang="en-US" sz="6000" i="1" dirty="0" smtClean="0">
                <a:solidFill>
                  <a:schemeClr val="bg1"/>
                </a:solidFill>
              </a:rPr>
              <a:t>From Suffering </a:t>
            </a:r>
          </a:p>
          <a:p>
            <a:pPr algn="ctr"/>
            <a:r>
              <a:rPr lang="en-US" sz="6000" i="1" dirty="0" smtClean="0">
                <a:solidFill>
                  <a:schemeClr val="bg1"/>
                </a:solidFill>
              </a:rPr>
              <a:t>To Glory </a:t>
            </a:r>
          </a:p>
          <a:p>
            <a:pPr algn="ctr"/>
            <a:endParaRPr lang="en-US" sz="6000" i="1" dirty="0" smtClean="0">
              <a:solidFill>
                <a:schemeClr val="bg1"/>
              </a:solidFill>
            </a:endParaRPr>
          </a:p>
          <a:p>
            <a:pPr algn="ctr"/>
            <a:r>
              <a:rPr lang="en-US" sz="5400" b="1" dirty="0" smtClean="0">
                <a:solidFill>
                  <a:schemeClr val="bg1"/>
                </a:solidFill>
              </a:rPr>
              <a:t>				</a:t>
            </a:r>
            <a:r>
              <a:rPr lang="en-US" sz="3600" i="1" dirty="0" smtClean="0">
                <a:solidFill>
                  <a:schemeClr val="bg1"/>
                </a:solidFill>
              </a:rPr>
              <a:t>Romans 8:18-25</a:t>
            </a:r>
            <a:endParaRPr lang="en-US" sz="3600" i="1" dirty="0">
              <a:solidFill>
                <a:schemeClr val="bg1"/>
              </a:solidFill>
            </a:endParaRPr>
          </a:p>
        </p:txBody>
      </p:sp>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8292661" y="170463"/>
            <a:ext cx="3788979" cy="2131301"/>
          </a:xfrm>
          <a:prstGeom prst="rect">
            <a:avLst/>
          </a:prstGeom>
        </p:spPr>
      </p:pic>
    </p:spTree>
    <p:extLst>
      <p:ext uri="{BB962C8B-B14F-4D97-AF65-F5344CB8AC3E}">
        <p14:creationId xmlns:p14="http://schemas.microsoft.com/office/powerpoint/2010/main" val="4168112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56675" y="160421"/>
            <a:ext cx="111492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smtClean="0">
                <a:solidFill>
                  <a:schemeClr val="bg1"/>
                </a:solidFill>
              </a:rPr>
              <a:t>Why does </a:t>
            </a:r>
            <a:r>
              <a:rPr lang="en-US" sz="5400" dirty="0">
                <a:solidFill>
                  <a:schemeClr val="bg1"/>
                </a:solidFill>
              </a:rPr>
              <a:t>God </a:t>
            </a:r>
            <a:r>
              <a:rPr lang="en-US" sz="5400" dirty="0" smtClean="0">
                <a:solidFill>
                  <a:schemeClr val="bg1"/>
                </a:solidFill>
              </a:rPr>
              <a:t>allow the earth and humanity to suffer? Why is he taking so long to act? </a:t>
            </a:r>
            <a:endParaRPr lang="en-US" sz="5400" dirty="0">
              <a:solidFill>
                <a:schemeClr val="bg1"/>
              </a:solidFill>
            </a:endParaRPr>
          </a:p>
        </p:txBody>
      </p:sp>
      <p:sp>
        <p:nvSpPr>
          <p:cNvPr id="4" name="Rectangle 3"/>
          <p:cNvSpPr/>
          <p:nvPr/>
        </p:nvSpPr>
        <p:spPr>
          <a:xfrm>
            <a:off x="256675" y="2894406"/>
            <a:ext cx="11518230" cy="35866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chemeClr val="tx1"/>
                </a:solidFill>
              </a:rPr>
              <a:t>Rom. 8:20- “</a:t>
            </a:r>
            <a:r>
              <a:rPr lang="en-US" sz="3200" dirty="0" smtClean="0">
                <a:solidFill>
                  <a:schemeClr val="tx1"/>
                </a:solidFill>
              </a:rPr>
              <a:t>because </a:t>
            </a:r>
            <a:r>
              <a:rPr lang="en-US" sz="3200" dirty="0">
                <a:solidFill>
                  <a:schemeClr val="tx1"/>
                </a:solidFill>
              </a:rPr>
              <a:t>of Him who subjected </a:t>
            </a:r>
            <a:r>
              <a:rPr lang="en-US" sz="3200" i="1" dirty="0">
                <a:solidFill>
                  <a:schemeClr val="tx1"/>
                </a:solidFill>
              </a:rPr>
              <a:t>it</a:t>
            </a:r>
            <a:r>
              <a:rPr lang="en-US" sz="3200" dirty="0">
                <a:solidFill>
                  <a:schemeClr val="tx1"/>
                </a:solidFill>
              </a:rPr>
              <a:t>, </a:t>
            </a:r>
            <a:r>
              <a:rPr lang="en-US" sz="3200" b="1" i="1" dirty="0">
                <a:solidFill>
                  <a:schemeClr val="tx1"/>
                </a:solidFill>
              </a:rPr>
              <a:t>in </a:t>
            </a:r>
            <a:r>
              <a:rPr lang="en-US" sz="3200" b="1" i="1" dirty="0" smtClean="0">
                <a:solidFill>
                  <a:schemeClr val="tx1"/>
                </a:solidFill>
              </a:rPr>
              <a:t>hope”</a:t>
            </a:r>
            <a:r>
              <a:rPr lang="en-US" sz="3200" b="1" i="1" dirty="0">
                <a:solidFill>
                  <a:schemeClr val="tx1"/>
                </a:solidFill>
              </a:rPr>
              <a:t> </a:t>
            </a:r>
            <a:endParaRPr lang="en-US" sz="3200" b="1" i="1" dirty="0" smtClean="0">
              <a:solidFill>
                <a:schemeClr val="tx1"/>
              </a:solidFill>
            </a:endParaRPr>
          </a:p>
          <a:p>
            <a:endParaRPr lang="en-US" sz="3200" b="1" i="1" dirty="0" smtClean="0">
              <a:solidFill>
                <a:schemeClr val="tx1"/>
              </a:solidFill>
            </a:endParaRPr>
          </a:p>
          <a:p>
            <a:r>
              <a:rPr lang="en-US" sz="3200" b="1" baseline="30000" dirty="0" smtClean="0">
                <a:solidFill>
                  <a:schemeClr val="tx1"/>
                </a:solidFill>
              </a:rPr>
              <a:t>2</a:t>
            </a:r>
            <a:r>
              <a:rPr lang="en-US" sz="3200" b="1" dirty="0" smtClean="0">
                <a:solidFill>
                  <a:schemeClr val="tx1"/>
                </a:solidFill>
              </a:rPr>
              <a:t> Peter 3:8-9- </a:t>
            </a:r>
            <a:r>
              <a:rPr lang="en-US" sz="3200" dirty="0" smtClean="0">
                <a:solidFill>
                  <a:schemeClr val="tx1"/>
                </a:solidFill>
              </a:rPr>
              <a:t>But </a:t>
            </a:r>
            <a:r>
              <a:rPr lang="en-US" sz="3200" dirty="0">
                <a:solidFill>
                  <a:schemeClr val="tx1"/>
                </a:solidFill>
              </a:rPr>
              <a:t>do not let this one </a:t>
            </a:r>
            <a:r>
              <a:rPr lang="en-US" sz="3200" i="1" dirty="0">
                <a:solidFill>
                  <a:schemeClr val="tx1"/>
                </a:solidFill>
              </a:rPr>
              <a:t>fact</a:t>
            </a:r>
            <a:r>
              <a:rPr lang="en-US" sz="3200" dirty="0">
                <a:solidFill>
                  <a:schemeClr val="tx1"/>
                </a:solidFill>
              </a:rPr>
              <a:t> escape your notice, beloved, that with the Lord one day is like a thousand years, and a thousand years like one </a:t>
            </a:r>
            <a:r>
              <a:rPr lang="en-US" sz="3200" dirty="0" smtClean="0">
                <a:solidFill>
                  <a:schemeClr val="tx1"/>
                </a:solidFill>
              </a:rPr>
              <a:t>day.</a:t>
            </a:r>
            <a:r>
              <a:rPr lang="en-US" sz="3200" dirty="0">
                <a:solidFill>
                  <a:schemeClr val="tx1"/>
                </a:solidFill>
              </a:rPr>
              <a:t> </a:t>
            </a:r>
            <a:r>
              <a:rPr lang="en-US" sz="3200" dirty="0" smtClean="0">
                <a:solidFill>
                  <a:schemeClr val="tx1"/>
                </a:solidFill>
              </a:rPr>
              <a:t>The </a:t>
            </a:r>
            <a:r>
              <a:rPr lang="en-US" sz="3200" dirty="0">
                <a:solidFill>
                  <a:schemeClr val="tx1"/>
                </a:solidFill>
              </a:rPr>
              <a:t>Lord is not slow about His promise, as some count slowness, but is patient toward you, not willing for any to perish, but for all to come to repentance.</a:t>
            </a:r>
            <a:endParaRPr lang="en-US" sz="3200" b="1" i="1" dirty="0" smtClean="0">
              <a:solidFill>
                <a:schemeClr val="tx1"/>
              </a:solidFill>
            </a:endParaRPr>
          </a:p>
          <a:p>
            <a:endParaRPr lang="en-US" sz="3200" b="1" i="1" dirty="0">
              <a:solidFill>
                <a:schemeClr val="tx1"/>
              </a:solidFill>
            </a:endParaRPr>
          </a:p>
        </p:txBody>
      </p:sp>
    </p:spTree>
    <p:extLst>
      <p:ext uri="{BB962C8B-B14F-4D97-AF65-F5344CB8AC3E}">
        <p14:creationId xmlns:p14="http://schemas.microsoft.com/office/powerpoint/2010/main" val="361819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Suffering </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lumMod val="50000"/>
                  </a:schemeClr>
                </a:solidFill>
              </a:rPr>
              <a:t>18 </a:t>
            </a:r>
            <a:r>
              <a:rPr lang="en-US" sz="3200" dirty="0">
                <a:solidFill>
                  <a:schemeClr val="bg1">
                    <a:lumMod val="50000"/>
                  </a:schemeClr>
                </a:solidFill>
              </a:rPr>
              <a:t>For I consider that the</a:t>
            </a:r>
            <a:r>
              <a:rPr lang="en-US" sz="3200" u="sng" dirty="0">
                <a:solidFill>
                  <a:schemeClr val="bg1">
                    <a:lumMod val="50000"/>
                  </a:schemeClr>
                </a:solidFill>
              </a:rPr>
              <a:t> sufferings </a:t>
            </a:r>
            <a:r>
              <a:rPr lang="en-US" sz="3200" dirty="0">
                <a:solidFill>
                  <a:schemeClr val="bg1">
                    <a:lumMod val="50000"/>
                  </a:schemeClr>
                </a:solidFill>
              </a:rPr>
              <a:t>of this</a:t>
            </a:r>
            <a:r>
              <a:rPr lang="en-US" sz="3200" u="sng" dirty="0">
                <a:solidFill>
                  <a:schemeClr val="bg1">
                    <a:lumMod val="50000"/>
                  </a:schemeClr>
                </a:solidFill>
              </a:rPr>
              <a:t> present time</a:t>
            </a:r>
            <a:r>
              <a:rPr lang="en-US" sz="3200" dirty="0">
                <a:solidFill>
                  <a:schemeClr val="bg1">
                    <a:lumMod val="50000"/>
                  </a:schemeClr>
                </a:solidFill>
              </a:rPr>
              <a:t> are not worthy </a:t>
            </a:r>
            <a:r>
              <a:rPr lang="en-US" sz="3200" i="1" dirty="0">
                <a:solidFill>
                  <a:schemeClr val="bg1">
                    <a:lumMod val="50000"/>
                  </a:schemeClr>
                </a:solidFill>
              </a:rPr>
              <a:t>to be</a:t>
            </a:r>
            <a:r>
              <a:rPr lang="en-US" sz="3200" dirty="0">
                <a:solidFill>
                  <a:schemeClr val="bg1">
                    <a:lumMod val="50000"/>
                  </a:schemeClr>
                </a:solidFill>
              </a:rPr>
              <a:t> compared with the </a:t>
            </a:r>
            <a:r>
              <a:rPr lang="en-US" sz="3200" u="sng" dirty="0">
                <a:solidFill>
                  <a:schemeClr val="bg1">
                    <a:lumMod val="50000"/>
                  </a:schemeClr>
                </a:solidFill>
              </a:rPr>
              <a:t>glory </a:t>
            </a:r>
            <a:r>
              <a:rPr lang="en-US" sz="3200" dirty="0">
                <a:solidFill>
                  <a:schemeClr val="bg1">
                    <a:lumMod val="50000"/>
                  </a:schemeClr>
                </a:solidFill>
              </a:rPr>
              <a:t>that is to be revealed to us. </a:t>
            </a:r>
            <a:r>
              <a:rPr lang="en-US" sz="3200" b="1" baseline="30000" dirty="0">
                <a:solidFill>
                  <a:schemeClr val="bg1">
                    <a:lumMod val="50000"/>
                  </a:schemeClr>
                </a:solidFill>
              </a:rPr>
              <a:t>19 </a:t>
            </a:r>
            <a:r>
              <a:rPr lang="en-US" sz="3200" dirty="0">
                <a:solidFill>
                  <a:schemeClr val="bg1">
                    <a:lumMod val="50000"/>
                  </a:schemeClr>
                </a:solidFill>
              </a:rPr>
              <a:t>For the eagerly awaiting creation waits for the revealing of the sons </a:t>
            </a:r>
            <a:r>
              <a:rPr lang="en-US" sz="3200" i="1" dirty="0">
                <a:solidFill>
                  <a:schemeClr val="bg1">
                    <a:lumMod val="50000"/>
                  </a:schemeClr>
                </a:solidFill>
              </a:rPr>
              <a:t>and daughters</a:t>
            </a:r>
            <a:r>
              <a:rPr lang="en-US" sz="3200" dirty="0">
                <a:solidFill>
                  <a:schemeClr val="bg1">
                    <a:lumMod val="50000"/>
                  </a:schemeClr>
                </a:solidFill>
              </a:rPr>
              <a:t> of God. </a:t>
            </a:r>
            <a:r>
              <a:rPr lang="en-US" sz="3200" b="1" baseline="30000" dirty="0">
                <a:solidFill>
                  <a:schemeClr val="bg1">
                    <a:lumMod val="50000"/>
                  </a:schemeClr>
                </a:solidFill>
              </a:rPr>
              <a:t>20 </a:t>
            </a:r>
            <a:r>
              <a:rPr lang="en-US" sz="3200" dirty="0">
                <a:solidFill>
                  <a:schemeClr val="bg1">
                    <a:lumMod val="50000"/>
                  </a:schemeClr>
                </a:solidFill>
              </a:rPr>
              <a:t>For the creation was subjected to futility, not willingly, but because of Him who subjected </a:t>
            </a:r>
            <a:r>
              <a:rPr lang="en-US" sz="3200" i="1" dirty="0">
                <a:solidFill>
                  <a:schemeClr val="bg1">
                    <a:lumMod val="50000"/>
                  </a:schemeClr>
                </a:solidFill>
              </a:rPr>
              <a:t>it</a:t>
            </a:r>
            <a:r>
              <a:rPr lang="en-US" sz="3200" dirty="0">
                <a:solidFill>
                  <a:schemeClr val="bg1">
                    <a:lumMod val="50000"/>
                  </a:schemeClr>
                </a:solidFill>
              </a:rPr>
              <a:t>, </a:t>
            </a:r>
            <a:r>
              <a:rPr lang="en-US" sz="3200" dirty="0" smtClean="0">
                <a:solidFill>
                  <a:schemeClr val="bg1">
                    <a:lumMod val="50000"/>
                  </a:schemeClr>
                </a:solidFill>
              </a:rPr>
              <a:t>in </a:t>
            </a:r>
            <a:r>
              <a:rPr lang="en-US" sz="3200" dirty="0">
                <a:solidFill>
                  <a:schemeClr val="bg1">
                    <a:lumMod val="50000"/>
                  </a:schemeClr>
                </a:solidFill>
              </a:rPr>
              <a:t>hope </a:t>
            </a:r>
            <a:r>
              <a:rPr lang="en-US" sz="3200" b="1" baseline="30000" dirty="0">
                <a:solidFill>
                  <a:schemeClr val="bg1">
                    <a:lumMod val="50000"/>
                  </a:schemeClr>
                </a:solidFill>
              </a:rPr>
              <a:t>21 </a:t>
            </a:r>
            <a:r>
              <a:rPr lang="en-US" sz="3200" dirty="0">
                <a:solidFill>
                  <a:schemeClr val="bg1">
                    <a:lumMod val="50000"/>
                  </a:schemeClr>
                </a:solidFill>
              </a:rPr>
              <a:t>that the creation itself also will be set free from its slavery to corruption into the freedom of the glory of the children of God. </a:t>
            </a:r>
            <a:r>
              <a:rPr lang="en-US" sz="3200" b="1" baseline="30000" dirty="0">
                <a:solidFill>
                  <a:schemeClr val="bg1"/>
                </a:solidFill>
              </a:rPr>
              <a:t>22 </a:t>
            </a:r>
            <a:r>
              <a:rPr lang="en-US" sz="3200" dirty="0">
                <a:solidFill>
                  <a:schemeClr val="bg1"/>
                </a:solidFill>
              </a:rPr>
              <a:t>For we know that the whole creation groans and suffers the pains of </a:t>
            </a:r>
            <a:r>
              <a:rPr lang="en-US" sz="3200" u="sng" dirty="0">
                <a:solidFill>
                  <a:schemeClr val="bg1"/>
                </a:solidFill>
              </a:rPr>
              <a:t>childbirth</a:t>
            </a:r>
            <a:r>
              <a:rPr lang="en-US" sz="3200" dirty="0">
                <a:solidFill>
                  <a:schemeClr val="bg1"/>
                </a:solidFill>
              </a:rPr>
              <a:t> together until now. </a:t>
            </a:r>
            <a:endParaRPr lang="en-US" sz="2400" dirty="0">
              <a:solidFill>
                <a:schemeClr val="bg1"/>
              </a:solidFill>
            </a:endParaRPr>
          </a:p>
        </p:txBody>
      </p:sp>
    </p:spTree>
    <p:extLst>
      <p:ext uri="{BB962C8B-B14F-4D97-AF65-F5344CB8AC3E}">
        <p14:creationId xmlns:p14="http://schemas.microsoft.com/office/powerpoint/2010/main" val="3664944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Suffering </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lumMod val="50000"/>
                  </a:schemeClr>
                </a:solidFill>
              </a:rPr>
              <a:t>18 </a:t>
            </a:r>
            <a:r>
              <a:rPr lang="en-US" sz="3200" dirty="0">
                <a:solidFill>
                  <a:schemeClr val="bg1">
                    <a:lumMod val="50000"/>
                  </a:schemeClr>
                </a:solidFill>
              </a:rPr>
              <a:t>For I consider that the</a:t>
            </a:r>
            <a:r>
              <a:rPr lang="en-US" sz="3200" u="sng" dirty="0">
                <a:solidFill>
                  <a:schemeClr val="bg1">
                    <a:lumMod val="50000"/>
                  </a:schemeClr>
                </a:solidFill>
              </a:rPr>
              <a:t> sufferings </a:t>
            </a:r>
            <a:r>
              <a:rPr lang="en-US" sz="3200" dirty="0">
                <a:solidFill>
                  <a:schemeClr val="bg1">
                    <a:lumMod val="50000"/>
                  </a:schemeClr>
                </a:solidFill>
              </a:rPr>
              <a:t>of this</a:t>
            </a:r>
            <a:r>
              <a:rPr lang="en-US" sz="3200" u="sng" dirty="0">
                <a:solidFill>
                  <a:schemeClr val="bg1">
                    <a:lumMod val="50000"/>
                  </a:schemeClr>
                </a:solidFill>
              </a:rPr>
              <a:t> present time</a:t>
            </a:r>
            <a:r>
              <a:rPr lang="en-US" sz="3200" dirty="0">
                <a:solidFill>
                  <a:schemeClr val="bg1">
                    <a:lumMod val="50000"/>
                  </a:schemeClr>
                </a:solidFill>
              </a:rPr>
              <a:t> are not worthy </a:t>
            </a:r>
            <a:r>
              <a:rPr lang="en-US" sz="3200" i="1" dirty="0">
                <a:solidFill>
                  <a:schemeClr val="bg1">
                    <a:lumMod val="50000"/>
                  </a:schemeClr>
                </a:solidFill>
              </a:rPr>
              <a:t>to be</a:t>
            </a:r>
            <a:r>
              <a:rPr lang="en-US" sz="3200" dirty="0">
                <a:solidFill>
                  <a:schemeClr val="bg1">
                    <a:lumMod val="50000"/>
                  </a:schemeClr>
                </a:solidFill>
              </a:rPr>
              <a:t> compared with the </a:t>
            </a:r>
            <a:r>
              <a:rPr lang="en-US" sz="3200" u="sng" dirty="0">
                <a:solidFill>
                  <a:schemeClr val="bg1">
                    <a:lumMod val="50000"/>
                  </a:schemeClr>
                </a:solidFill>
              </a:rPr>
              <a:t>glory </a:t>
            </a:r>
            <a:r>
              <a:rPr lang="en-US" sz="3200" dirty="0">
                <a:solidFill>
                  <a:schemeClr val="bg1">
                    <a:lumMod val="50000"/>
                  </a:schemeClr>
                </a:solidFill>
              </a:rPr>
              <a:t>that is to be revealed to us. </a:t>
            </a:r>
            <a:r>
              <a:rPr lang="en-US" sz="3200" b="1" baseline="30000" dirty="0">
                <a:solidFill>
                  <a:schemeClr val="bg1">
                    <a:lumMod val="50000"/>
                  </a:schemeClr>
                </a:solidFill>
              </a:rPr>
              <a:t>19 </a:t>
            </a:r>
            <a:r>
              <a:rPr lang="en-US" sz="3200" dirty="0">
                <a:solidFill>
                  <a:schemeClr val="bg1">
                    <a:lumMod val="50000"/>
                  </a:schemeClr>
                </a:solidFill>
              </a:rPr>
              <a:t>For the eagerly awaiting creation waits for the revealing of the sons </a:t>
            </a:r>
            <a:r>
              <a:rPr lang="en-US" sz="3200" i="1" dirty="0">
                <a:solidFill>
                  <a:schemeClr val="bg1">
                    <a:lumMod val="50000"/>
                  </a:schemeClr>
                </a:solidFill>
              </a:rPr>
              <a:t>and daughters</a:t>
            </a:r>
            <a:r>
              <a:rPr lang="en-US" sz="3200" dirty="0">
                <a:solidFill>
                  <a:schemeClr val="bg1">
                    <a:lumMod val="50000"/>
                  </a:schemeClr>
                </a:solidFill>
              </a:rPr>
              <a:t> of God. </a:t>
            </a:r>
            <a:r>
              <a:rPr lang="en-US" sz="3200" b="1" baseline="30000" dirty="0">
                <a:solidFill>
                  <a:schemeClr val="bg1">
                    <a:lumMod val="50000"/>
                  </a:schemeClr>
                </a:solidFill>
              </a:rPr>
              <a:t>20 </a:t>
            </a:r>
            <a:r>
              <a:rPr lang="en-US" sz="3200" dirty="0">
                <a:solidFill>
                  <a:schemeClr val="bg1">
                    <a:lumMod val="50000"/>
                  </a:schemeClr>
                </a:solidFill>
              </a:rPr>
              <a:t>For the creation was subjected to futility, not willingly, but because of Him who subjected </a:t>
            </a:r>
            <a:r>
              <a:rPr lang="en-US" sz="3200" i="1" dirty="0">
                <a:solidFill>
                  <a:schemeClr val="bg1">
                    <a:lumMod val="50000"/>
                  </a:schemeClr>
                </a:solidFill>
              </a:rPr>
              <a:t>it</a:t>
            </a:r>
            <a:r>
              <a:rPr lang="en-US" sz="3200" dirty="0">
                <a:solidFill>
                  <a:schemeClr val="bg1">
                    <a:lumMod val="50000"/>
                  </a:schemeClr>
                </a:solidFill>
              </a:rPr>
              <a:t>, </a:t>
            </a:r>
            <a:r>
              <a:rPr lang="en-US" sz="3200" dirty="0" smtClean="0">
                <a:solidFill>
                  <a:schemeClr val="bg1">
                    <a:lumMod val="50000"/>
                  </a:schemeClr>
                </a:solidFill>
              </a:rPr>
              <a:t>in </a:t>
            </a:r>
            <a:r>
              <a:rPr lang="en-US" sz="3200" dirty="0">
                <a:solidFill>
                  <a:schemeClr val="bg1">
                    <a:lumMod val="50000"/>
                  </a:schemeClr>
                </a:solidFill>
              </a:rPr>
              <a:t>hope </a:t>
            </a:r>
            <a:r>
              <a:rPr lang="en-US" sz="3200" b="1" baseline="30000" dirty="0">
                <a:solidFill>
                  <a:schemeClr val="bg1">
                    <a:lumMod val="50000"/>
                  </a:schemeClr>
                </a:solidFill>
              </a:rPr>
              <a:t>21 </a:t>
            </a:r>
            <a:r>
              <a:rPr lang="en-US" sz="3200" dirty="0">
                <a:solidFill>
                  <a:schemeClr val="bg1">
                    <a:lumMod val="50000"/>
                  </a:schemeClr>
                </a:solidFill>
              </a:rPr>
              <a:t>that the creation itself also will be set free from its slavery to corruption into the freedom of the glory of the children of God. </a:t>
            </a:r>
            <a:r>
              <a:rPr lang="en-US" sz="3200" b="1" baseline="30000" dirty="0">
                <a:solidFill>
                  <a:schemeClr val="bg1"/>
                </a:solidFill>
              </a:rPr>
              <a:t>22 </a:t>
            </a:r>
            <a:r>
              <a:rPr lang="en-US" sz="3200" dirty="0">
                <a:solidFill>
                  <a:schemeClr val="bg1"/>
                </a:solidFill>
              </a:rPr>
              <a:t>For we know that the whole creation groans and suffers the pains of </a:t>
            </a:r>
            <a:r>
              <a:rPr lang="en-US" sz="3200" u="sng" dirty="0">
                <a:solidFill>
                  <a:schemeClr val="bg1"/>
                </a:solidFill>
              </a:rPr>
              <a:t>childbirth</a:t>
            </a:r>
            <a:r>
              <a:rPr lang="en-US" sz="3200" dirty="0">
                <a:solidFill>
                  <a:schemeClr val="bg1"/>
                </a:solidFill>
              </a:rPr>
              <a:t> together until now. </a:t>
            </a:r>
            <a:endParaRPr lang="en-US" sz="2400" dirty="0">
              <a:solidFill>
                <a:schemeClr val="bg1"/>
              </a:solidFill>
            </a:endParaRPr>
          </a:p>
        </p:txBody>
      </p:sp>
      <p:pic>
        <p:nvPicPr>
          <p:cNvPr id="2050" name="Picture 2" descr="Top 10 Funniest Movie Labor Scene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85" y="1668380"/>
            <a:ext cx="5428916" cy="30537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Golden Hour &amp;amp; Breastfeeding | Seton Medical Center Harker Heig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33" y="1642992"/>
            <a:ext cx="5610639" cy="370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0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Suffering </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lumMod val="50000"/>
                  </a:schemeClr>
                </a:solidFill>
              </a:rPr>
              <a:t>18 </a:t>
            </a:r>
            <a:r>
              <a:rPr lang="en-US" sz="3200" dirty="0">
                <a:solidFill>
                  <a:schemeClr val="bg1">
                    <a:lumMod val="50000"/>
                  </a:schemeClr>
                </a:solidFill>
              </a:rPr>
              <a:t>For I consider that the</a:t>
            </a:r>
            <a:r>
              <a:rPr lang="en-US" sz="3200" u="sng" dirty="0">
                <a:solidFill>
                  <a:schemeClr val="bg1">
                    <a:lumMod val="50000"/>
                  </a:schemeClr>
                </a:solidFill>
              </a:rPr>
              <a:t> sufferings </a:t>
            </a:r>
            <a:r>
              <a:rPr lang="en-US" sz="3200" dirty="0">
                <a:solidFill>
                  <a:schemeClr val="bg1">
                    <a:lumMod val="50000"/>
                  </a:schemeClr>
                </a:solidFill>
              </a:rPr>
              <a:t>of this</a:t>
            </a:r>
            <a:r>
              <a:rPr lang="en-US" sz="3200" u="sng" dirty="0">
                <a:solidFill>
                  <a:schemeClr val="bg1">
                    <a:lumMod val="50000"/>
                  </a:schemeClr>
                </a:solidFill>
              </a:rPr>
              <a:t> present time</a:t>
            </a:r>
            <a:r>
              <a:rPr lang="en-US" sz="3200" dirty="0">
                <a:solidFill>
                  <a:schemeClr val="bg1">
                    <a:lumMod val="50000"/>
                  </a:schemeClr>
                </a:solidFill>
              </a:rPr>
              <a:t> are not worthy </a:t>
            </a:r>
            <a:r>
              <a:rPr lang="en-US" sz="3200" i="1" dirty="0">
                <a:solidFill>
                  <a:schemeClr val="bg1">
                    <a:lumMod val="50000"/>
                  </a:schemeClr>
                </a:solidFill>
              </a:rPr>
              <a:t>to be</a:t>
            </a:r>
            <a:r>
              <a:rPr lang="en-US" sz="3200" dirty="0">
                <a:solidFill>
                  <a:schemeClr val="bg1">
                    <a:lumMod val="50000"/>
                  </a:schemeClr>
                </a:solidFill>
              </a:rPr>
              <a:t> compared with the </a:t>
            </a:r>
            <a:r>
              <a:rPr lang="en-US" sz="3200" u="sng" dirty="0">
                <a:solidFill>
                  <a:schemeClr val="bg1">
                    <a:lumMod val="50000"/>
                  </a:schemeClr>
                </a:solidFill>
              </a:rPr>
              <a:t>glory </a:t>
            </a:r>
            <a:r>
              <a:rPr lang="en-US" sz="3200" dirty="0">
                <a:solidFill>
                  <a:schemeClr val="bg1">
                    <a:lumMod val="50000"/>
                  </a:schemeClr>
                </a:solidFill>
              </a:rPr>
              <a:t>that is to be revealed to us. </a:t>
            </a:r>
            <a:r>
              <a:rPr lang="en-US" sz="3200" b="1" baseline="30000" dirty="0">
                <a:solidFill>
                  <a:schemeClr val="bg1">
                    <a:lumMod val="50000"/>
                  </a:schemeClr>
                </a:solidFill>
              </a:rPr>
              <a:t>19 </a:t>
            </a:r>
            <a:r>
              <a:rPr lang="en-US" sz="3200" dirty="0">
                <a:solidFill>
                  <a:schemeClr val="bg1">
                    <a:lumMod val="50000"/>
                  </a:schemeClr>
                </a:solidFill>
              </a:rPr>
              <a:t>For the eagerly awaiting creation waits for the revealing of the sons </a:t>
            </a:r>
            <a:r>
              <a:rPr lang="en-US" sz="3200" i="1" dirty="0">
                <a:solidFill>
                  <a:schemeClr val="bg1">
                    <a:lumMod val="50000"/>
                  </a:schemeClr>
                </a:solidFill>
              </a:rPr>
              <a:t>and daughters</a:t>
            </a:r>
            <a:r>
              <a:rPr lang="en-US" sz="3200" dirty="0">
                <a:solidFill>
                  <a:schemeClr val="bg1">
                    <a:lumMod val="50000"/>
                  </a:schemeClr>
                </a:solidFill>
              </a:rPr>
              <a:t> of God. </a:t>
            </a:r>
            <a:r>
              <a:rPr lang="en-US" sz="3200" b="1" baseline="30000" dirty="0">
                <a:solidFill>
                  <a:schemeClr val="bg1">
                    <a:lumMod val="50000"/>
                  </a:schemeClr>
                </a:solidFill>
              </a:rPr>
              <a:t>20 </a:t>
            </a:r>
            <a:r>
              <a:rPr lang="en-US" sz="3200" dirty="0">
                <a:solidFill>
                  <a:schemeClr val="bg1">
                    <a:lumMod val="50000"/>
                  </a:schemeClr>
                </a:solidFill>
              </a:rPr>
              <a:t>For the creation was subjected to futility, not willingly, but because of Him who subjected </a:t>
            </a:r>
            <a:r>
              <a:rPr lang="en-US" sz="3200" i="1" dirty="0">
                <a:solidFill>
                  <a:schemeClr val="bg1">
                    <a:lumMod val="50000"/>
                  </a:schemeClr>
                </a:solidFill>
              </a:rPr>
              <a:t>it</a:t>
            </a:r>
            <a:r>
              <a:rPr lang="en-US" sz="3200" dirty="0">
                <a:solidFill>
                  <a:schemeClr val="bg1">
                    <a:lumMod val="50000"/>
                  </a:schemeClr>
                </a:solidFill>
              </a:rPr>
              <a:t>, </a:t>
            </a:r>
            <a:r>
              <a:rPr lang="en-US" sz="3200" dirty="0" smtClean="0">
                <a:solidFill>
                  <a:schemeClr val="bg1">
                    <a:lumMod val="50000"/>
                  </a:schemeClr>
                </a:solidFill>
              </a:rPr>
              <a:t>in </a:t>
            </a:r>
            <a:r>
              <a:rPr lang="en-US" sz="3200" dirty="0">
                <a:solidFill>
                  <a:schemeClr val="bg1">
                    <a:lumMod val="50000"/>
                  </a:schemeClr>
                </a:solidFill>
              </a:rPr>
              <a:t>hope </a:t>
            </a:r>
            <a:r>
              <a:rPr lang="en-US" sz="3200" b="1" baseline="30000" dirty="0">
                <a:solidFill>
                  <a:schemeClr val="bg1">
                    <a:lumMod val="50000"/>
                  </a:schemeClr>
                </a:solidFill>
              </a:rPr>
              <a:t>21 </a:t>
            </a:r>
            <a:r>
              <a:rPr lang="en-US" sz="3200" dirty="0">
                <a:solidFill>
                  <a:schemeClr val="bg1">
                    <a:lumMod val="50000"/>
                  </a:schemeClr>
                </a:solidFill>
              </a:rPr>
              <a:t>that the creation itself also will be set free from its slavery to corruption into the freedom of the glory of the children of God. </a:t>
            </a:r>
            <a:r>
              <a:rPr lang="en-US" sz="3200" b="1" baseline="30000" dirty="0">
                <a:solidFill>
                  <a:schemeClr val="bg1"/>
                </a:solidFill>
              </a:rPr>
              <a:t>22 </a:t>
            </a:r>
            <a:r>
              <a:rPr lang="en-US" sz="3200" dirty="0">
                <a:solidFill>
                  <a:schemeClr val="bg1"/>
                </a:solidFill>
              </a:rPr>
              <a:t>For we know that the whole creation groans and suffers the pains of </a:t>
            </a:r>
            <a:r>
              <a:rPr lang="en-US" sz="3200" u="sng" dirty="0">
                <a:solidFill>
                  <a:schemeClr val="bg1"/>
                </a:solidFill>
              </a:rPr>
              <a:t>childbirth</a:t>
            </a:r>
            <a:r>
              <a:rPr lang="en-US" sz="3200" dirty="0">
                <a:solidFill>
                  <a:schemeClr val="bg1"/>
                </a:solidFill>
              </a:rPr>
              <a:t> together until now. </a:t>
            </a:r>
            <a:endParaRPr lang="en-US" sz="2400" dirty="0">
              <a:solidFill>
                <a:schemeClr val="bg1"/>
              </a:solidFill>
            </a:endParaRPr>
          </a:p>
        </p:txBody>
      </p:sp>
      <p:sp>
        <p:nvSpPr>
          <p:cNvPr id="4" name="Rectangle 3"/>
          <p:cNvSpPr/>
          <p:nvPr/>
        </p:nvSpPr>
        <p:spPr>
          <a:xfrm>
            <a:off x="3176337" y="1159604"/>
            <a:ext cx="8165432" cy="317176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baseline="30000" dirty="0">
                <a:solidFill>
                  <a:schemeClr val="tx1"/>
                </a:solidFill>
              </a:rPr>
              <a:t> </a:t>
            </a:r>
            <a:r>
              <a:rPr lang="en-US" sz="2800" b="1" dirty="0" smtClean="0">
                <a:solidFill>
                  <a:schemeClr val="tx1"/>
                </a:solidFill>
              </a:rPr>
              <a:t>Hebrews 12:1b-2- </a:t>
            </a:r>
            <a:r>
              <a:rPr lang="en-US" sz="2800" dirty="0" smtClean="0">
                <a:solidFill>
                  <a:schemeClr val="tx1"/>
                </a:solidFill>
              </a:rPr>
              <a:t>and </a:t>
            </a:r>
            <a:r>
              <a:rPr lang="en-US" sz="2800" dirty="0">
                <a:solidFill>
                  <a:schemeClr val="tx1"/>
                </a:solidFill>
              </a:rPr>
              <a:t>let’s run with endurance the race that is set before us, </a:t>
            </a:r>
            <a:r>
              <a:rPr lang="en-US" sz="2800" b="1" baseline="30000" dirty="0">
                <a:solidFill>
                  <a:schemeClr val="tx1"/>
                </a:solidFill>
              </a:rPr>
              <a:t> </a:t>
            </a:r>
            <a:r>
              <a:rPr lang="en-US" sz="2800" dirty="0">
                <a:solidFill>
                  <a:schemeClr val="tx1"/>
                </a:solidFill>
              </a:rPr>
              <a:t>looking only at Jesus, the </a:t>
            </a:r>
            <a:r>
              <a:rPr lang="en-US" sz="2800" dirty="0" smtClean="0">
                <a:solidFill>
                  <a:schemeClr val="tx1"/>
                </a:solidFill>
              </a:rPr>
              <a:t>originator </a:t>
            </a:r>
            <a:r>
              <a:rPr lang="en-US" sz="2800" dirty="0">
                <a:solidFill>
                  <a:schemeClr val="tx1"/>
                </a:solidFill>
              </a:rPr>
              <a:t>and </a:t>
            </a:r>
            <a:r>
              <a:rPr lang="en-US" sz="2800" dirty="0" err="1">
                <a:solidFill>
                  <a:schemeClr val="tx1"/>
                </a:solidFill>
              </a:rPr>
              <a:t>perfecter</a:t>
            </a:r>
            <a:r>
              <a:rPr lang="en-US" sz="2800" dirty="0">
                <a:solidFill>
                  <a:schemeClr val="tx1"/>
                </a:solidFill>
              </a:rPr>
              <a:t> of the faith, who for the </a:t>
            </a:r>
            <a:r>
              <a:rPr lang="en-US" sz="2800" b="1" u="sng" dirty="0">
                <a:solidFill>
                  <a:schemeClr val="tx1"/>
                </a:solidFill>
              </a:rPr>
              <a:t>joy set before Him </a:t>
            </a:r>
            <a:r>
              <a:rPr lang="en-US" sz="2800" dirty="0">
                <a:solidFill>
                  <a:schemeClr val="tx1"/>
                </a:solidFill>
              </a:rPr>
              <a:t>endured the cross, despising the shame, and has sat down at the right hand of the throne of God.</a:t>
            </a:r>
          </a:p>
        </p:txBody>
      </p:sp>
    </p:spTree>
    <p:extLst>
      <p:ext uri="{BB962C8B-B14F-4D97-AF65-F5344CB8AC3E}">
        <p14:creationId xmlns:p14="http://schemas.microsoft.com/office/powerpoint/2010/main" val="821944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23 </a:t>
            </a:r>
            <a:r>
              <a:rPr lang="en-US" sz="3200" u="sng" dirty="0">
                <a:solidFill>
                  <a:schemeClr val="bg1"/>
                </a:solidFill>
              </a:rPr>
              <a:t>And not only </a:t>
            </a:r>
            <a:r>
              <a:rPr lang="en-US" sz="3200" i="1" u="sng" dirty="0">
                <a:solidFill>
                  <a:schemeClr val="bg1"/>
                </a:solidFill>
              </a:rPr>
              <a:t>that</a:t>
            </a:r>
            <a:r>
              <a:rPr lang="en-US" sz="3200" dirty="0">
                <a:solidFill>
                  <a:schemeClr val="bg1"/>
                </a:solidFill>
              </a:rPr>
              <a:t>, but also we ourselves, having the first fruits of the Spirit, even we ourselves groan within ourselves, waiting eagerly for </a:t>
            </a:r>
            <a:r>
              <a:rPr lang="en-US" sz="3200" i="1" dirty="0">
                <a:solidFill>
                  <a:schemeClr val="bg1"/>
                </a:solidFill>
              </a:rPr>
              <a:t>our</a:t>
            </a:r>
            <a:r>
              <a:rPr lang="en-US" sz="3200" dirty="0">
                <a:solidFill>
                  <a:schemeClr val="bg1"/>
                </a:solidFill>
              </a:rPr>
              <a:t> adoption as sons </a:t>
            </a:r>
            <a:r>
              <a:rPr lang="en-US" sz="3200" i="1" dirty="0">
                <a:solidFill>
                  <a:schemeClr val="bg1"/>
                </a:solidFill>
              </a:rPr>
              <a:t>and daughters</a:t>
            </a:r>
            <a:r>
              <a:rPr lang="en-US" sz="3200" dirty="0">
                <a:solidFill>
                  <a:schemeClr val="bg1"/>
                </a:solidFill>
              </a:rPr>
              <a:t>, the redemption of </a:t>
            </a:r>
            <a:r>
              <a:rPr lang="en-US" sz="3200" dirty="0" smtClean="0">
                <a:solidFill>
                  <a:schemeClr val="bg1"/>
                </a:solidFill>
              </a:rPr>
              <a:t>our</a:t>
            </a:r>
          </a:p>
          <a:p>
            <a:r>
              <a:rPr lang="en-US" sz="3200" dirty="0" smtClean="0">
                <a:solidFill>
                  <a:schemeClr val="bg1"/>
                </a:solidFill>
              </a:rPr>
              <a:t>body</a:t>
            </a:r>
            <a:r>
              <a:rPr lang="en-US" sz="3200" dirty="0">
                <a:solidFill>
                  <a:schemeClr val="bg1"/>
                </a:solidFill>
              </a:rPr>
              <a:t>. </a:t>
            </a:r>
            <a:endParaRPr lang="en-US" sz="3200" dirty="0" smtClean="0">
              <a:solidFill>
                <a:schemeClr val="bg1"/>
              </a:solidFill>
            </a:endParaRPr>
          </a:p>
        </p:txBody>
      </p:sp>
      <p:sp>
        <p:nvSpPr>
          <p:cNvPr id="4" name="Rectangle 3"/>
          <p:cNvSpPr/>
          <p:nvPr/>
        </p:nvSpPr>
        <p:spPr>
          <a:xfrm>
            <a:off x="753979" y="4523874"/>
            <a:ext cx="8165432" cy="166838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rPr>
              <a:t>NOT the person you want to be…</a:t>
            </a:r>
          </a:p>
          <a:p>
            <a:r>
              <a:rPr lang="en-US" sz="4000" dirty="0" smtClean="0">
                <a:solidFill>
                  <a:schemeClr val="tx1"/>
                </a:solidFill>
              </a:rPr>
              <a:t>NOT the goal you wanted to see…</a:t>
            </a:r>
            <a:endParaRPr lang="en-US" sz="4000" dirty="0">
              <a:solidFill>
                <a:schemeClr val="tx1"/>
              </a:solidFill>
            </a:endParaRPr>
          </a:p>
        </p:txBody>
      </p:sp>
    </p:spTree>
    <p:extLst>
      <p:ext uri="{BB962C8B-B14F-4D97-AF65-F5344CB8AC3E}">
        <p14:creationId xmlns:p14="http://schemas.microsoft.com/office/powerpoint/2010/main" val="257419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23 </a:t>
            </a:r>
            <a:r>
              <a:rPr lang="en-US" sz="3200" dirty="0">
                <a:solidFill>
                  <a:schemeClr val="bg1"/>
                </a:solidFill>
              </a:rPr>
              <a:t>And not only </a:t>
            </a:r>
            <a:r>
              <a:rPr lang="en-US" sz="3200" i="1" dirty="0">
                <a:solidFill>
                  <a:schemeClr val="bg1"/>
                </a:solidFill>
              </a:rPr>
              <a:t>that</a:t>
            </a:r>
            <a:r>
              <a:rPr lang="en-US" sz="3200" dirty="0">
                <a:solidFill>
                  <a:schemeClr val="bg1"/>
                </a:solidFill>
              </a:rPr>
              <a:t>, but also we ourselves, having the first fruits of the Spirit, even we ourselves </a:t>
            </a:r>
            <a:r>
              <a:rPr lang="en-US" sz="3200" u="sng" dirty="0">
                <a:solidFill>
                  <a:schemeClr val="bg1"/>
                </a:solidFill>
              </a:rPr>
              <a:t>groan within ourselves</a:t>
            </a:r>
            <a:r>
              <a:rPr lang="en-US" sz="3200" dirty="0">
                <a:solidFill>
                  <a:schemeClr val="bg1"/>
                </a:solidFill>
              </a:rPr>
              <a:t>, waiting eagerly for </a:t>
            </a:r>
            <a:r>
              <a:rPr lang="en-US" sz="3200" i="1" dirty="0">
                <a:solidFill>
                  <a:schemeClr val="bg1"/>
                </a:solidFill>
              </a:rPr>
              <a:t>our</a:t>
            </a:r>
            <a:r>
              <a:rPr lang="en-US" sz="3200" dirty="0">
                <a:solidFill>
                  <a:schemeClr val="bg1"/>
                </a:solidFill>
              </a:rPr>
              <a:t> adoption as sons </a:t>
            </a:r>
            <a:r>
              <a:rPr lang="en-US" sz="3200" i="1" dirty="0">
                <a:solidFill>
                  <a:schemeClr val="bg1"/>
                </a:solidFill>
              </a:rPr>
              <a:t>and daughters</a:t>
            </a:r>
            <a:r>
              <a:rPr lang="en-US" sz="3200" dirty="0">
                <a:solidFill>
                  <a:schemeClr val="bg1"/>
                </a:solidFill>
              </a:rPr>
              <a:t>, the redemption of </a:t>
            </a:r>
            <a:r>
              <a:rPr lang="en-US" sz="3200" dirty="0" smtClean="0">
                <a:solidFill>
                  <a:schemeClr val="bg1"/>
                </a:solidFill>
              </a:rPr>
              <a:t>our</a:t>
            </a:r>
          </a:p>
          <a:p>
            <a:r>
              <a:rPr lang="en-US" sz="3200" dirty="0" smtClean="0">
                <a:solidFill>
                  <a:schemeClr val="bg1"/>
                </a:solidFill>
              </a:rPr>
              <a:t>body</a:t>
            </a:r>
            <a:r>
              <a:rPr lang="en-US" sz="3200" dirty="0">
                <a:solidFill>
                  <a:schemeClr val="bg1"/>
                </a:solidFill>
              </a:rPr>
              <a:t>. </a:t>
            </a:r>
            <a:endParaRPr lang="en-US" sz="3200" dirty="0" smtClean="0">
              <a:solidFill>
                <a:schemeClr val="bg1"/>
              </a:solidFill>
            </a:endParaRPr>
          </a:p>
        </p:txBody>
      </p:sp>
      <p:sp>
        <p:nvSpPr>
          <p:cNvPr id="5" name="Rectangle 4"/>
          <p:cNvSpPr/>
          <p:nvPr/>
        </p:nvSpPr>
        <p:spPr>
          <a:xfrm>
            <a:off x="1104588" y="3154782"/>
            <a:ext cx="9887093" cy="317176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bg1"/>
                </a:solidFill>
              </a:rPr>
              <a:t>2 Corinthians 4:16-17</a:t>
            </a:r>
          </a:p>
          <a:p>
            <a:r>
              <a:rPr lang="en-US" sz="3200" b="1" dirty="0" smtClean="0">
                <a:solidFill>
                  <a:schemeClr val="bg1"/>
                </a:solidFill>
              </a:rPr>
              <a:t> </a:t>
            </a:r>
            <a:r>
              <a:rPr lang="en-US" sz="3200" dirty="0" smtClean="0">
                <a:solidFill>
                  <a:schemeClr val="bg1"/>
                </a:solidFill>
              </a:rPr>
              <a:t>Therefore </a:t>
            </a:r>
            <a:r>
              <a:rPr lang="en-US" sz="3200" dirty="0">
                <a:solidFill>
                  <a:schemeClr val="bg1"/>
                </a:solidFill>
              </a:rPr>
              <a:t>we </a:t>
            </a:r>
            <a:r>
              <a:rPr lang="en-US" sz="3200" u="sng" dirty="0">
                <a:solidFill>
                  <a:schemeClr val="bg1"/>
                </a:solidFill>
              </a:rPr>
              <a:t>do not lose heart</a:t>
            </a:r>
            <a:r>
              <a:rPr lang="en-US" sz="3200" dirty="0">
                <a:solidFill>
                  <a:schemeClr val="bg1"/>
                </a:solidFill>
              </a:rPr>
              <a:t>, but though our outer person is decaying, yet our inner </a:t>
            </a:r>
            <a:r>
              <a:rPr lang="en-US" sz="3200" i="1" dirty="0">
                <a:solidFill>
                  <a:schemeClr val="bg1"/>
                </a:solidFill>
              </a:rPr>
              <a:t>person</a:t>
            </a:r>
            <a:r>
              <a:rPr lang="en-US" sz="3200" dirty="0">
                <a:solidFill>
                  <a:schemeClr val="bg1"/>
                </a:solidFill>
              </a:rPr>
              <a:t> is being renewed day by </a:t>
            </a:r>
            <a:r>
              <a:rPr lang="en-US" sz="3200" dirty="0" smtClean="0">
                <a:solidFill>
                  <a:schemeClr val="bg1"/>
                </a:solidFill>
              </a:rPr>
              <a:t>day.</a:t>
            </a:r>
            <a:r>
              <a:rPr lang="en-US" sz="3200" dirty="0">
                <a:solidFill>
                  <a:schemeClr val="bg1"/>
                </a:solidFill>
              </a:rPr>
              <a:t> </a:t>
            </a:r>
            <a:r>
              <a:rPr lang="en-US" sz="3200" dirty="0" smtClean="0">
                <a:solidFill>
                  <a:schemeClr val="bg1"/>
                </a:solidFill>
              </a:rPr>
              <a:t>For </a:t>
            </a:r>
            <a:r>
              <a:rPr lang="en-US" sz="3200" dirty="0">
                <a:solidFill>
                  <a:schemeClr val="bg1"/>
                </a:solidFill>
              </a:rPr>
              <a:t>our momentary, light affliction </a:t>
            </a:r>
            <a:r>
              <a:rPr lang="en-US" sz="3200" u="sng" dirty="0">
                <a:solidFill>
                  <a:schemeClr val="bg1"/>
                </a:solidFill>
              </a:rPr>
              <a:t>is producing</a:t>
            </a:r>
            <a:r>
              <a:rPr lang="en-US" sz="3200" dirty="0">
                <a:solidFill>
                  <a:schemeClr val="bg1"/>
                </a:solidFill>
              </a:rPr>
              <a:t> for us an eternal weight of glory far beyond all </a:t>
            </a:r>
            <a:r>
              <a:rPr lang="en-US" sz="3200" dirty="0" smtClean="0">
                <a:solidFill>
                  <a:schemeClr val="bg1"/>
                </a:solidFill>
              </a:rPr>
              <a:t>comparison…</a:t>
            </a:r>
            <a:endParaRPr lang="en-US" sz="3200" dirty="0">
              <a:solidFill>
                <a:schemeClr val="bg1"/>
              </a:solidFill>
            </a:endParaRPr>
          </a:p>
        </p:txBody>
      </p:sp>
    </p:spTree>
    <p:extLst>
      <p:ext uri="{BB962C8B-B14F-4D97-AF65-F5344CB8AC3E}">
        <p14:creationId xmlns:p14="http://schemas.microsoft.com/office/powerpoint/2010/main" val="160765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lumMod val="50000"/>
                  </a:schemeClr>
                </a:solidFill>
              </a:rPr>
              <a:t>23 </a:t>
            </a:r>
            <a:r>
              <a:rPr lang="en-US" sz="3200" dirty="0">
                <a:solidFill>
                  <a:schemeClr val="bg1">
                    <a:lumMod val="50000"/>
                  </a:schemeClr>
                </a:solidFill>
              </a:rPr>
              <a:t>And not only </a:t>
            </a:r>
            <a:r>
              <a:rPr lang="en-US" sz="3200" i="1" dirty="0">
                <a:solidFill>
                  <a:schemeClr val="bg1">
                    <a:lumMod val="50000"/>
                  </a:schemeClr>
                </a:solidFill>
              </a:rPr>
              <a:t>that</a:t>
            </a:r>
            <a:r>
              <a:rPr lang="en-US" sz="3200" dirty="0">
                <a:solidFill>
                  <a:schemeClr val="bg1">
                    <a:lumMod val="50000"/>
                  </a:schemeClr>
                </a:solidFill>
              </a:rPr>
              <a:t>, but also we ourselves, having the first fruits of the Spirit, even we ourselves groan within ourselves, </a:t>
            </a:r>
            <a:r>
              <a:rPr lang="en-US" sz="3200" dirty="0">
                <a:solidFill>
                  <a:schemeClr val="bg1"/>
                </a:solidFill>
              </a:rPr>
              <a:t>waiting eagerly </a:t>
            </a:r>
            <a:r>
              <a:rPr lang="en-US" sz="3200" dirty="0">
                <a:solidFill>
                  <a:schemeClr val="bg1">
                    <a:lumMod val="50000"/>
                  </a:schemeClr>
                </a:solidFill>
              </a:rPr>
              <a:t>for </a:t>
            </a:r>
            <a:r>
              <a:rPr lang="en-US" sz="3200" i="1" dirty="0">
                <a:solidFill>
                  <a:schemeClr val="bg1">
                    <a:lumMod val="50000"/>
                  </a:schemeClr>
                </a:solidFill>
              </a:rPr>
              <a:t>our</a:t>
            </a:r>
            <a:r>
              <a:rPr lang="en-US" sz="3200" dirty="0">
                <a:solidFill>
                  <a:schemeClr val="bg1">
                    <a:lumMod val="50000"/>
                  </a:schemeClr>
                </a:solidFill>
              </a:rPr>
              <a:t> adoption as sons </a:t>
            </a:r>
            <a:r>
              <a:rPr lang="en-US" sz="3200" i="1" dirty="0">
                <a:solidFill>
                  <a:schemeClr val="bg1">
                    <a:lumMod val="50000"/>
                  </a:schemeClr>
                </a:solidFill>
              </a:rPr>
              <a:t>and daughters</a:t>
            </a:r>
            <a:r>
              <a:rPr lang="en-US" sz="3200" dirty="0">
                <a:solidFill>
                  <a:schemeClr val="bg1">
                    <a:lumMod val="50000"/>
                  </a:schemeClr>
                </a:solidFill>
              </a:rPr>
              <a:t>, the redemption of </a:t>
            </a:r>
            <a:r>
              <a:rPr lang="en-US" sz="3200" dirty="0" smtClean="0">
                <a:solidFill>
                  <a:schemeClr val="bg1">
                    <a:lumMod val="50000"/>
                  </a:schemeClr>
                </a:solidFill>
              </a:rPr>
              <a:t>our</a:t>
            </a:r>
          </a:p>
          <a:p>
            <a:r>
              <a:rPr lang="en-US" sz="3200" dirty="0" smtClean="0">
                <a:solidFill>
                  <a:schemeClr val="bg1">
                    <a:lumMod val="50000"/>
                  </a:schemeClr>
                </a:solidFill>
              </a:rPr>
              <a:t>body</a:t>
            </a:r>
            <a:r>
              <a:rPr lang="en-US" sz="3200" dirty="0">
                <a:solidFill>
                  <a:schemeClr val="bg1">
                    <a:lumMod val="50000"/>
                  </a:schemeClr>
                </a:solidFill>
              </a:rPr>
              <a:t>. </a:t>
            </a:r>
            <a:endParaRPr lang="en-US" sz="3200" dirty="0" smtClean="0">
              <a:solidFill>
                <a:schemeClr val="bg1">
                  <a:lumMod val="50000"/>
                </a:schemeClr>
              </a:solidFill>
            </a:endParaRPr>
          </a:p>
        </p:txBody>
      </p:sp>
      <p:sp>
        <p:nvSpPr>
          <p:cNvPr id="4" name="Rectangle 3"/>
          <p:cNvSpPr/>
          <p:nvPr/>
        </p:nvSpPr>
        <p:spPr>
          <a:xfrm>
            <a:off x="198185" y="3109412"/>
            <a:ext cx="5689268" cy="35866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chemeClr val="tx1"/>
                </a:solidFill>
              </a:rPr>
              <a:t>When we don’t “wait eagerly”?</a:t>
            </a:r>
          </a:p>
          <a:p>
            <a:pPr marL="457200" indent="-457200">
              <a:buFontTx/>
              <a:buChar char="-"/>
            </a:pPr>
            <a:r>
              <a:rPr lang="en-US" sz="3200" b="1" dirty="0" smtClean="0">
                <a:solidFill>
                  <a:schemeClr val="tx1"/>
                </a:solidFill>
              </a:rPr>
              <a:t>Easily defeated </a:t>
            </a:r>
          </a:p>
          <a:p>
            <a:pPr marL="457200" indent="-457200">
              <a:buFontTx/>
              <a:buChar char="-"/>
            </a:pPr>
            <a:r>
              <a:rPr lang="en-US" sz="3200" b="1" dirty="0" smtClean="0">
                <a:solidFill>
                  <a:schemeClr val="tx1"/>
                </a:solidFill>
              </a:rPr>
              <a:t>Easily distracted </a:t>
            </a:r>
          </a:p>
          <a:p>
            <a:pPr marL="457200" indent="-457200">
              <a:buFontTx/>
              <a:buChar char="-"/>
            </a:pPr>
            <a:r>
              <a:rPr lang="en-US" sz="3200" b="1" dirty="0" smtClean="0">
                <a:solidFill>
                  <a:schemeClr val="tx1"/>
                </a:solidFill>
              </a:rPr>
              <a:t>Apathy </a:t>
            </a:r>
          </a:p>
          <a:p>
            <a:pPr marL="457200" indent="-457200">
              <a:buFontTx/>
              <a:buChar char="-"/>
            </a:pPr>
            <a:r>
              <a:rPr lang="en-US" sz="3200" b="1" dirty="0" smtClean="0">
                <a:solidFill>
                  <a:schemeClr val="tx1"/>
                </a:solidFill>
              </a:rPr>
              <a:t>Spiritual shortcuts </a:t>
            </a:r>
          </a:p>
          <a:p>
            <a:pPr marL="457200" indent="-457200">
              <a:buFontTx/>
              <a:buChar char="-"/>
            </a:pPr>
            <a:r>
              <a:rPr lang="en-US" sz="3200" b="1" dirty="0" smtClean="0">
                <a:solidFill>
                  <a:schemeClr val="tx1"/>
                </a:solidFill>
              </a:rPr>
              <a:t>Results focused </a:t>
            </a:r>
          </a:p>
        </p:txBody>
      </p:sp>
    </p:spTree>
    <p:extLst>
      <p:ext uri="{BB962C8B-B14F-4D97-AF65-F5344CB8AC3E}">
        <p14:creationId xmlns:p14="http://schemas.microsoft.com/office/powerpoint/2010/main" val="287831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lumMod val="50000"/>
                  </a:schemeClr>
                </a:solidFill>
              </a:rPr>
              <a:t>23 </a:t>
            </a:r>
            <a:r>
              <a:rPr lang="en-US" sz="3200" dirty="0">
                <a:solidFill>
                  <a:schemeClr val="bg1">
                    <a:lumMod val="50000"/>
                  </a:schemeClr>
                </a:solidFill>
              </a:rPr>
              <a:t>And not only </a:t>
            </a:r>
            <a:r>
              <a:rPr lang="en-US" sz="3200" i="1" dirty="0">
                <a:solidFill>
                  <a:schemeClr val="bg1">
                    <a:lumMod val="50000"/>
                  </a:schemeClr>
                </a:solidFill>
              </a:rPr>
              <a:t>that</a:t>
            </a:r>
            <a:r>
              <a:rPr lang="en-US" sz="3200" dirty="0">
                <a:solidFill>
                  <a:schemeClr val="bg1">
                    <a:lumMod val="50000"/>
                  </a:schemeClr>
                </a:solidFill>
              </a:rPr>
              <a:t>, but also we ourselves, having the first fruits of the Spirit, even we ourselves groan within ourselves, </a:t>
            </a:r>
            <a:r>
              <a:rPr lang="en-US" sz="3200" dirty="0">
                <a:solidFill>
                  <a:schemeClr val="bg1"/>
                </a:solidFill>
              </a:rPr>
              <a:t>waiting eagerly </a:t>
            </a:r>
            <a:r>
              <a:rPr lang="en-US" sz="3200" dirty="0">
                <a:solidFill>
                  <a:schemeClr val="bg1">
                    <a:lumMod val="50000"/>
                  </a:schemeClr>
                </a:solidFill>
              </a:rPr>
              <a:t>for </a:t>
            </a:r>
            <a:r>
              <a:rPr lang="en-US" sz="3200" i="1" dirty="0">
                <a:solidFill>
                  <a:schemeClr val="bg1">
                    <a:lumMod val="50000"/>
                  </a:schemeClr>
                </a:solidFill>
              </a:rPr>
              <a:t>our</a:t>
            </a:r>
            <a:r>
              <a:rPr lang="en-US" sz="3200" dirty="0">
                <a:solidFill>
                  <a:schemeClr val="bg1">
                    <a:lumMod val="50000"/>
                  </a:schemeClr>
                </a:solidFill>
              </a:rPr>
              <a:t> adoption as sons </a:t>
            </a:r>
            <a:r>
              <a:rPr lang="en-US" sz="3200" i="1" dirty="0">
                <a:solidFill>
                  <a:schemeClr val="bg1">
                    <a:lumMod val="50000"/>
                  </a:schemeClr>
                </a:solidFill>
              </a:rPr>
              <a:t>and daughters</a:t>
            </a:r>
            <a:r>
              <a:rPr lang="en-US" sz="3200" dirty="0">
                <a:solidFill>
                  <a:schemeClr val="bg1">
                    <a:lumMod val="50000"/>
                  </a:schemeClr>
                </a:solidFill>
              </a:rPr>
              <a:t>, the redemption of </a:t>
            </a:r>
            <a:r>
              <a:rPr lang="en-US" sz="3200" dirty="0" smtClean="0">
                <a:solidFill>
                  <a:schemeClr val="bg1">
                    <a:lumMod val="50000"/>
                  </a:schemeClr>
                </a:solidFill>
              </a:rPr>
              <a:t>our</a:t>
            </a:r>
          </a:p>
          <a:p>
            <a:r>
              <a:rPr lang="en-US" sz="3200" dirty="0" smtClean="0">
                <a:solidFill>
                  <a:schemeClr val="bg1">
                    <a:lumMod val="50000"/>
                  </a:schemeClr>
                </a:solidFill>
              </a:rPr>
              <a:t>body</a:t>
            </a:r>
            <a:r>
              <a:rPr lang="en-US" sz="3200" dirty="0">
                <a:solidFill>
                  <a:schemeClr val="bg1">
                    <a:lumMod val="50000"/>
                  </a:schemeClr>
                </a:solidFill>
              </a:rPr>
              <a:t>. </a:t>
            </a:r>
            <a:endParaRPr lang="en-US" sz="3200" dirty="0" smtClean="0">
              <a:solidFill>
                <a:schemeClr val="bg1">
                  <a:lumMod val="50000"/>
                </a:schemeClr>
              </a:solidFill>
            </a:endParaRPr>
          </a:p>
        </p:txBody>
      </p:sp>
      <p:sp>
        <p:nvSpPr>
          <p:cNvPr id="4" name="Rectangle 3"/>
          <p:cNvSpPr/>
          <p:nvPr/>
        </p:nvSpPr>
        <p:spPr>
          <a:xfrm>
            <a:off x="358867" y="3120024"/>
            <a:ext cx="5689268" cy="35866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chemeClr val="tx1"/>
                </a:solidFill>
              </a:rPr>
              <a:t>When we don’t “wait eagerly”?</a:t>
            </a:r>
          </a:p>
          <a:p>
            <a:pPr marL="457200" indent="-457200">
              <a:buFontTx/>
              <a:buChar char="-"/>
            </a:pPr>
            <a:r>
              <a:rPr lang="en-US" sz="3200" b="1" dirty="0" smtClean="0">
                <a:solidFill>
                  <a:schemeClr val="tx1"/>
                </a:solidFill>
              </a:rPr>
              <a:t>Easily defeated </a:t>
            </a:r>
          </a:p>
          <a:p>
            <a:pPr marL="457200" indent="-457200">
              <a:buFontTx/>
              <a:buChar char="-"/>
            </a:pPr>
            <a:r>
              <a:rPr lang="en-US" sz="3200" b="1" dirty="0" smtClean="0">
                <a:solidFill>
                  <a:schemeClr val="tx1"/>
                </a:solidFill>
              </a:rPr>
              <a:t>Easily distracted </a:t>
            </a:r>
          </a:p>
          <a:p>
            <a:pPr marL="457200" indent="-457200">
              <a:buFontTx/>
              <a:buChar char="-"/>
            </a:pPr>
            <a:r>
              <a:rPr lang="en-US" sz="3200" b="1" dirty="0" smtClean="0">
                <a:solidFill>
                  <a:schemeClr val="tx1"/>
                </a:solidFill>
              </a:rPr>
              <a:t>Apathy </a:t>
            </a:r>
          </a:p>
          <a:p>
            <a:pPr marL="457200" indent="-457200">
              <a:buFontTx/>
              <a:buChar char="-"/>
            </a:pPr>
            <a:r>
              <a:rPr lang="en-US" sz="3200" b="1" dirty="0" smtClean="0">
                <a:solidFill>
                  <a:schemeClr val="tx1"/>
                </a:solidFill>
              </a:rPr>
              <a:t>Spiritual shortcuts </a:t>
            </a:r>
          </a:p>
          <a:p>
            <a:pPr marL="457200" indent="-457200">
              <a:buFontTx/>
              <a:buChar char="-"/>
            </a:pPr>
            <a:r>
              <a:rPr lang="en-US" sz="3200" b="1" dirty="0" smtClean="0">
                <a:solidFill>
                  <a:schemeClr val="tx1"/>
                </a:solidFill>
              </a:rPr>
              <a:t>Results focused </a:t>
            </a:r>
          </a:p>
        </p:txBody>
      </p:sp>
      <p:sp>
        <p:nvSpPr>
          <p:cNvPr id="5" name="Rectangle 4"/>
          <p:cNvSpPr/>
          <p:nvPr/>
        </p:nvSpPr>
        <p:spPr>
          <a:xfrm>
            <a:off x="6208818" y="3120024"/>
            <a:ext cx="5689268" cy="358660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b="1" dirty="0" smtClean="0">
                <a:solidFill>
                  <a:schemeClr val="tx1"/>
                </a:solidFill>
              </a:rPr>
              <a:t>Waiting eagerly: </a:t>
            </a:r>
            <a:endParaRPr lang="en-US" sz="3200" b="1" dirty="0">
              <a:solidFill>
                <a:schemeClr val="tx1"/>
              </a:solidFill>
            </a:endParaRPr>
          </a:p>
          <a:p>
            <a:endParaRPr lang="en-US" sz="3200" b="1" dirty="0" smtClean="0">
              <a:solidFill>
                <a:schemeClr val="tx1"/>
              </a:solidFill>
            </a:endParaRPr>
          </a:p>
          <a:p>
            <a:r>
              <a:rPr lang="en-US" sz="4000" b="1" dirty="0" smtClean="0">
                <a:solidFill>
                  <a:schemeClr val="tx1"/>
                </a:solidFill>
              </a:rPr>
              <a:t>THE NEW HEAVEN</a:t>
            </a:r>
            <a:r>
              <a:rPr lang="en-US" sz="4000" b="1" dirty="0">
                <a:solidFill>
                  <a:schemeClr val="tx1"/>
                </a:solidFill>
              </a:rPr>
              <a:t> </a:t>
            </a:r>
            <a:r>
              <a:rPr lang="en-US" sz="4000" b="1" dirty="0" smtClean="0">
                <a:solidFill>
                  <a:schemeClr val="tx1"/>
                </a:solidFill>
              </a:rPr>
              <a:t>AND EARTH!  </a:t>
            </a:r>
          </a:p>
        </p:txBody>
      </p:sp>
    </p:spTree>
    <p:extLst>
      <p:ext uri="{BB962C8B-B14F-4D97-AF65-F5344CB8AC3E}">
        <p14:creationId xmlns:p14="http://schemas.microsoft.com/office/powerpoint/2010/main" val="23162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26 </a:t>
            </a:r>
            <a:r>
              <a:rPr lang="en-US" sz="3200" dirty="0">
                <a:solidFill>
                  <a:schemeClr val="bg1"/>
                </a:solidFill>
              </a:rPr>
              <a:t>Now in the same way the Spirit also helps </a:t>
            </a:r>
            <a:r>
              <a:rPr lang="en-US" sz="3200" u="sng" dirty="0">
                <a:solidFill>
                  <a:schemeClr val="bg1"/>
                </a:solidFill>
              </a:rPr>
              <a:t>our weakness</a:t>
            </a:r>
            <a:r>
              <a:rPr lang="en-US" sz="3200" dirty="0">
                <a:solidFill>
                  <a:schemeClr val="bg1"/>
                </a:solidFill>
              </a:rPr>
              <a:t>; for </a:t>
            </a:r>
            <a:r>
              <a:rPr lang="en-US" sz="3200" u="sng" dirty="0">
                <a:solidFill>
                  <a:schemeClr val="bg1"/>
                </a:solidFill>
              </a:rPr>
              <a:t>we do not know what to pray </a:t>
            </a:r>
            <a:r>
              <a:rPr lang="en-US" sz="3200" dirty="0">
                <a:solidFill>
                  <a:schemeClr val="bg1"/>
                </a:solidFill>
              </a:rPr>
              <a:t>for as we should, but the Spirit Himself intercedes for </a:t>
            </a:r>
            <a:r>
              <a:rPr lang="en-US" sz="3200" i="1" dirty="0">
                <a:solidFill>
                  <a:schemeClr val="bg1"/>
                </a:solidFill>
              </a:rPr>
              <a:t>us</a:t>
            </a:r>
            <a:r>
              <a:rPr lang="en-US" sz="3200" dirty="0">
                <a:solidFill>
                  <a:schemeClr val="bg1"/>
                </a:solidFill>
              </a:rPr>
              <a:t> with </a:t>
            </a:r>
            <a:r>
              <a:rPr lang="en-US" sz="3200" dirty="0" smtClean="0">
                <a:solidFill>
                  <a:schemeClr val="bg1"/>
                </a:solidFill>
              </a:rPr>
              <a:t>groaning's </a:t>
            </a:r>
            <a:r>
              <a:rPr lang="en-US" sz="3200" dirty="0">
                <a:solidFill>
                  <a:schemeClr val="bg1"/>
                </a:solidFill>
              </a:rPr>
              <a:t>too deep for words; </a:t>
            </a:r>
            <a:r>
              <a:rPr lang="en-US" sz="3200" b="1" baseline="30000" dirty="0" smtClean="0">
                <a:solidFill>
                  <a:schemeClr val="bg1"/>
                </a:solidFill>
              </a:rPr>
              <a:t>27 </a:t>
            </a:r>
            <a:r>
              <a:rPr lang="en-US" sz="3200" dirty="0" smtClean="0">
                <a:solidFill>
                  <a:schemeClr val="bg1"/>
                </a:solidFill>
              </a:rPr>
              <a:t>and</a:t>
            </a:r>
            <a:r>
              <a:rPr lang="en-US" sz="3200" dirty="0">
                <a:solidFill>
                  <a:schemeClr val="bg1"/>
                </a:solidFill>
              </a:rPr>
              <a:t> He who searches the hearts knows what the mind of the Spirit is, because He intercedes for the </a:t>
            </a:r>
            <a:r>
              <a:rPr lang="en-US" sz="3200" dirty="0" smtClean="0">
                <a:solidFill>
                  <a:schemeClr val="bg1"/>
                </a:solidFill>
              </a:rPr>
              <a:t>saints </a:t>
            </a:r>
            <a:r>
              <a:rPr lang="en-US" sz="3200" dirty="0">
                <a:solidFill>
                  <a:schemeClr val="bg1"/>
                </a:solidFill>
              </a:rPr>
              <a:t>according to </a:t>
            </a:r>
            <a:r>
              <a:rPr lang="en-US" sz="3200" i="1" dirty="0">
                <a:solidFill>
                  <a:schemeClr val="bg1"/>
                </a:solidFill>
              </a:rPr>
              <a:t>the will of</a:t>
            </a:r>
            <a:r>
              <a:rPr lang="en-US" sz="3200" dirty="0">
                <a:solidFill>
                  <a:schemeClr val="bg1"/>
                </a:solidFill>
              </a:rPr>
              <a:t> God.</a:t>
            </a:r>
            <a:endParaRPr lang="en-US" sz="3200" dirty="0" smtClean="0">
              <a:solidFill>
                <a:schemeClr val="bg1"/>
              </a:solidFill>
            </a:endParaRPr>
          </a:p>
        </p:txBody>
      </p:sp>
    </p:spTree>
    <p:extLst>
      <p:ext uri="{BB962C8B-B14F-4D97-AF65-F5344CB8AC3E}">
        <p14:creationId xmlns:p14="http://schemas.microsoft.com/office/powerpoint/2010/main" val="2084824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26 </a:t>
            </a:r>
            <a:r>
              <a:rPr lang="en-US" sz="3200" dirty="0">
                <a:solidFill>
                  <a:schemeClr val="bg1"/>
                </a:solidFill>
              </a:rPr>
              <a:t>Now in the same way the Spirit also helps </a:t>
            </a:r>
            <a:r>
              <a:rPr lang="en-US" sz="3200" u="sng" dirty="0">
                <a:solidFill>
                  <a:schemeClr val="bg1"/>
                </a:solidFill>
              </a:rPr>
              <a:t>our weakness</a:t>
            </a:r>
            <a:r>
              <a:rPr lang="en-US" sz="3200" dirty="0">
                <a:solidFill>
                  <a:schemeClr val="bg1"/>
                </a:solidFill>
              </a:rPr>
              <a:t>; for </a:t>
            </a:r>
            <a:r>
              <a:rPr lang="en-US" sz="3200" u="sng" dirty="0">
                <a:solidFill>
                  <a:schemeClr val="bg1"/>
                </a:solidFill>
              </a:rPr>
              <a:t>we do not know what to pray </a:t>
            </a:r>
            <a:r>
              <a:rPr lang="en-US" sz="3200" dirty="0">
                <a:solidFill>
                  <a:schemeClr val="bg1"/>
                </a:solidFill>
              </a:rPr>
              <a:t>for as we should, but the Spirit Himself intercedes for </a:t>
            </a:r>
            <a:r>
              <a:rPr lang="en-US" sz="3200" i="1" dirty="0">
                <a:solidFill>
                  <a:schemeClr val="bg1"/>
                </a:solidFill>
              </a:rPr>
              <a:t>us</a:t>
            </a:r>
            <a:r>
              <a:rPr lang="en-US" sz="3200" dirty="0">
                <a:solidFill>
                  <a:schemeClr val="bg1"/>
                </a:solidFill>
              </a:rPr>
              <a:t> with </a:t>
            </a:r>
            <a:r>
              <a:rPr lang="en-US" sz="3200" dirty="0" smtClean="0">
                <a:solidFill>
                  <a:schemeClr val="bg1"/>
                </a:solidFill>
              </a:rPr>
              <a:t>groaning's </a:t>
            </a:r>
            <a:r>
              <a:rPr lang="en-US" sz="3200" dirty="0">
                <a:solidFill>
                  <a:schemeClr val="bg1"/>
                </a:solidFill>
              </a:rPr>
              <a:t>too deep for words; </a:t>
            </a:r>
            <a:r>
              <a:rPr lang="en-US" sz="3200" b="1" baseline="30000" dirty="0" smtClean="0">
                <a:solidFill>
                  <a:schemeClr val="bg1"/>
                </a:solidFill>
              </a:rPr>
              <a:t>27 </a:t>
            </a:r>
            <a:r>
              <a:rPr lang="en-US" sz="3200" dirty="0" smtClean="0">
                <a:solidFill>
                  <a:schemeClr val="bg1"/>
                </a:solidFill>
              </a:rPr>
              <a:t>and</a:t>
            </a:r>
            <a:r>
              <a:rPr lang="en-US" sz="3200" dirty="0">
                <a:solidFill>
                  <a:schemeClr val="bg1"/>
                </a:solidFill>
              </a:rPr>
              <a:t> He who searches the hearts knows what the mind of the Spirit is, because He intercedes for the </a:t>
            </a:r>
            <a:r>
              <a:rPr lang="en-US" sz="3200" dirty="0" smtClean="0">
                <a:solidFill>
                  <a:schemeClr val="bg1"/>
                </a:solidFill>
              </a:rPr>
              <a:t>saints </a:t>
            </a:r>
            <a:r>
              <a:rPr lang="en-US" sz="3200" dirty="0">
                <a:solidFill>
                  <a:schemeClr val="bg1"/>
                </a:solidFill>
              </a:rPr>
              <a:t>according to </a:t>
            </a:r>
            <a:r>
              <a:rPr lang="en-US" sz="3200" i="1" dirty="0">
                <a:solidFill>
                  <a:schemeClr val="bg1"/>
                </a:solidFill>
              </a:rPr>
              <a:t>the will of</a:t>
            </a:r>
            <a:r>
              <a:rPr lang="en-US" sz="3200" dirty="0">
                <a:solidFill>
                  <a:schemeClr val="bg1"/>
                </a:solidFill>
              </a:rPr>
              <a:t> God.</a:t>
            </a:r>
            <a:endParaRPr lang="en-US" sz="3200" dirty="0" smtClean="0">
              <a:solidFill>
                <a:schemeClr val="bg1"/>
              </a:solidFill>
            </a:endParaRPr>
          </a:p>
        </p:txBody>
      </p:sp>
      <p:sp>
        <p:nvSpPr>
          <p:cNvPr id="4" name="Rectangle 3"/>
          <p:cNvSpPr/>
          <p:nvPr/>
        </p:nvSpPr>
        <p:spPr>
          <a:xfrm>
            <a:off x="3875592" y="3974554"/>
            <a:ext cx="8165432" cy="166838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rPr>
              <a:t>The “pray until you pray” principle.</a:t>
            </a:r>
          </a:p>
          <a:p>
            <a:endParaRPr lang="en-US" sz="4000" dirty="0" smtClean="0">
              <a:solidFill>
                <a:schemeClr val="tx1"/>
              </a:solidFill>
            </a:endParaRPr>
          </a:p>
          <a:p>
            <a:r>
              <a:rPr lang="en-US" sz="4000" dirty="0" smtClean="0">
                <a:solidFill>
                  <a:schemeClr val="tx1"/>
                </a:solidFill>
              </a:rPr>
              <a:t>Pray for the impossible!  </a:t>
            </a:r>
            <a:endParaRPr lang="en-US" sz="4000"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646"/>
            <a:ext cx="3763297" cy="5017729"/>
          </a:xfrm>
          <a:prstGeom prst="rect">
            <a:avLst/>
          </a:prstGeom>
        </p:spPr>
      </p:pic>
    </p:spTree>
    <p:extLst>
      <p:ext uri="{BB962C8B-B14F-4D97-AF65-F5344CB8AC3E}">
        <p14:creationId xmlns:p14="http://schemas.microsoft.com/office/powerpoint/2010/main" val="18007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18 </a:t>
            </a:r>
            <a:r>
              <a:rPr lang="en-US" sz="3200" dirty="0">
                <a:solidFill>
                  <a:schemeClr val="bg1"/>
                </a:solidFill>
              </a:rPr>
              <a:t>For I consider that </a:t>
            </a:r>
            <a:r>
              <a:rPr lang="en-US" sz="3200" dirty="0" smtClean="0">
                <a:solidFill>
                  <a:schemeClr val="bg1"/>
                </a:solidFill>
              </a:rPr>
              <a:t>the sufferings </a:t>
            </a:r>
            <a:r>
              <a:rPr lang="en-US" sz="3200" dirty="0">
                <a:solidFill>
                  <a:schemeClr val="bg1"/>
                </a:solidFill>
              </a:rPr>
              <a:t>of this present time are not worthy </a:t>
            </a:r>
            <a:r>
              <a:rPr lang="en-US" sz="3200" i="1" dirty="0">
                <a:solidFill>
                  <a:schemeClr val="bg1"/>
                </a:solidFill>
              </a:rPr>
              <a:t>to be</a:t>
            </a:r>
            <a:r>
              <a:rPr lang="en-US" sz="3200" dirty="0">
                <a:solidFill>
                  <a:schemeClr val="bg1"/>
                </a:solidFill>
              </a:rPr>
              <a:t> compared with the glory that is to be revealed to </a:t>
            </a:r>
            <a:endParaRPr lang="en-US" sz="3200" dirty="0" smtClean="0">
              <a:solidFill>
                <a:schemeClr val="bg1"/>
              </a:solidFill>
            </a:endParaRPr>
          </a:p>
          <a:p>
            <a:r>
              <a:rPr lang="en-US" sz="3200" dirty="0" smtClean="0">
                <a:solidFill>
                  <a:schemeClr val="bg1"/>
                </a:solidFill>
              </a:rPr>
              <a:t>us. </a:t>
            </a:r>
            <a:r>
              <a:rPr lang="en-US" sz="32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3423362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28 </a:t>
            </a:r>
            <a:r>
              <a:rPr lang="en-US" sz="3200" dirty="0">
                <a:solidFill>
                  <a:schemeClr val="bg1"/>
                </a:solidFill>
              </a:rPr>
              <a:t>And </a:t>
            </a:r>
            <a:r>
              <a:rPr lang="en-US" sz="3200" u="sng" dirty="0">
                <a:solidFill>
                  <a:schemeClr val="bg1"/>
                </a:solidFill>
              </a:rPr>
              <a:t>we know </a:t>
            </a:r>
            <a:r>
              <a:rPr lang="en-US" sz="3200" dirty="0">
                <a:solidFill>
                  <a:schemeClr val="bg1"/>
                </a:solidFill>
              </a:rPr>
              <a:t>that </a:t>
            </a:r>
            <a:r>
              <a:rPr lang="en-US" sz="3200" dirty="0" smtClean="0">
                <a:solidFill>
                  <a:schemeClr val="bg1"/>
                </a:solidFill>
              </a:rPr>
              <a:t>God</a:t>
            </a:r>
            <a:r>
              <a:rPr lang="en-US" sz="3200" dirty="0">
                <a:solidFill>
                  <a:schemeClr val="bg1"/>
                </a:solidFill>
              </a:rPr>
              <a:t> </a:t>
            </a:r>
            <a:r>
              <a:rPr lang="en-US" sz="3200" dirty="0" smtClean="0">
                <a:solidFill>
                  <a:schemeClr val="bg1"/>
                </a:solidFill>
              </a:rPr>
              <a:t>causes</a:t>
            </a:r>
            <a:r>
              <a:rPr lang="en-US" sz="3200" dirty="0">
                <a:solidFill>
                  <a:schemeClr val="bg1"/>
                </a:solidFill>
              </a:rPr>
              <a:t> </a:t>
            </a:r>
            <a:r>
              <a:rPr lang="en-US" sz="3200" u="sng" dirty="0">
                <a:solidFill>
                  <a:schemeClr val="bg1"/>
                </a:solidFill>
              </a:rPr>
              <a:t>all things </a:t>
            </a:r>
            <a:r>
              <a:rPr lang="en-US" sz="3200" dirty="0">
                <a:solidFill>
                  <a:schemeClr val="bg1"/>
                </a:solidFill>
              </a:rPr>
              <a:t>to </a:t>
            </a:r>
            <a:r>
              <a:rPr lang="en-US" sz="3200" u="sng" dirty="0">
                <a:solidFill>
                  <a:schemeClr val="bg1"/>
                </a:solidFill>
              </a:rPr>
              <a:t>work together </a:t>
            </a:r>
            <a:r>
              <a:rPr lang="en-US" sz="3200" dirty="0">
                <a:solidFill>
                  <a:schemeClr val="bg1"/>
                </a:solidFill>
              </a:rPr>
              <a:t>for </a:t>
            </a:r>
            <a:r>
              <a:rPr lang="en-US" sz="3200" u="sng" dirty="0">
                <a:solidFill>
                  <a:schemeClr val="bg1"/>
                </a:solidFill>
              </a:rPr>
              <a:t>good</a:t>
            </a:r>
            <a:r>
              <a:rPr lang="en-US" sz="3200" dirty="0">
                <a:solidFill>
                  <a:schemeClr val="bg1"/>
                </a:solidFill>
              </a:rPr>
              <a:t> to </a:t>
            </a:r>
            <a:r>
              <a:rPr lang="en-US" sz="3200" u="sng" dirty="0">
                <a:solidFill>
                  <a:schemeClr val="bg1"/>
                </a:solidFill>
              </a:rPr>
              <a:t>those who love God</a:t>
            </a:r>
            <a:r>
              <a:rPr lang="en-US" sz="3200" dirty="0">
                <a:solidFill>
                  <a:schemeClr val="bg1"/>
                </a:solidFill>
              </a:rPr>
              <a:t>, to those who are called according to </a:t>
            </a:r>
            <a:r>
              <a:rPr lang="en-US" sz="3200" i="1" dirty="0">
                <a:solidFill>
                  <a:schemeClr val="bg1"/>
                </a:solidFill>
              </a:rPr>
              <a:t>His</a:t>
            </a:r>
            <a:r>
              <a:rPr lang="en-US" sz="3200" dirty="0">
                <a:solidFill>
                  <a:schemeClr val="bg1"/>
                </a:solidFill>
              </a:rPr>
              <a:t> purpose. </a:t>
            </a:r>
            <a:endParaRPr lang="en-US" sz="3200" dirty="0" smtClean="0">
              <a:solidFill>
                <a:schemeClr val="bg1"/>
              </a:solidFill>
            </a:endParaRPr>
          </a:p>
          <a:p>
            <a:endParaRPr lang="en-US" sz="3200" dirty="0">
              <a:solidFill>
                <a:schemeClr val="bg1"/>
              </a:solidFill>
            </a:endParaRPr>
          </a:p>
          <a:p>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710006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28 </a:t>
            </a:r>
            <a:r>
              <a:rPr lang="en-US" sz="3200" dirty="0">
                <a:solidFill>
                  <a:schemeClr val="bg1"/>
                </a:solidFill>
              </a:rPr>
              <a:t>And </a:t>
            </a:r>
            <a:r>
              <a:rPr lang="en-US" sz="3200" u="sng" dirty="0">
                <a:solidFill>
                  <a:schemeClr val="bg1"/>
                </a:solidFill>
              </a:rPr>
              <a:t>we know </a:t>
            </a:r>
            <a:r>
              <a:rPr lang="en-US" sz="3200" dirty="0">
                <a:solidFill>
                  <a:schemeClr val="bg1"/>
                </a:solidFill>
              </a:rPr>
              <a:t>that </a:t>
            </a:r>
            <a:r>
              <a:rPr lang="en-US" sz="3200" dirty="0" smtClean="0">
                <a:solidFill>
                  <a:schemeClr val="bg1"/>
                </a:solidFill>
              </a:rPr>
              <a:t>God</a:t>
            </a:r>
            <a:r>
              <a:rPr lang="en-US" sz="3200" dirty="0">
                <a:solidFill>
                  <a:schemeClr val="bg1"/>
                </a:solidFill>
              </a:rPr>
              <a:t> </a:t>
            </a:r>
            <a:r>
              <a:rPr lang="en-US" sz="3200" dirty="0" smtClean="0">
                <a:solidFill>
                  <a:schemeClr val="bg1"/>
                </a:solidFill>
              </a:rPr>
              <a:t>causes</a:t>
            </a:r>
            <a:r>
              <a:rPr lang="en-US" sz="3200" dirty="0">
                <a:solidFill>
                  <a:schemeClr val="bg1"/>
                </a:solidFill>
              </a:rPr>
              <a:t> </a:t>
            </a:r>
            <a:r>
              <a:rPr lang="en-US" sz="3200" u="sng" dirty="0">
                <a:solidFill>
                  <a:schemeClr val="bg1"/>
                </a:solidFill>
              </a:rPr>
              <a:t>all things </a:t>
            </a:r>
            <a:r>
              <a:rPr lang="en-US" sz="3200" dirty="0">
                <a:solidFill>
                  <a:schemeClr val="bg1"/>
                </a:solidFill>
              </a:rPr>
              <a:t>to </a:t>
            </a:r>
            <a:r>
              <a:rPr lang="en-US" sz="3200" u="sng" dirty="0">
                <a:solidFill>
                  <a:schemeClr val="bg1"/>
                </a:solidFill>
              </a:rPr>
              <a:t>work together </a:t>
            </a:r>
            <a:r>
              <a:rPr lang="en-US" sz="3200" dirty="0">
                <a:solidFill>
                  <a:schemeClr val="bg1"/>
                </a:solidFill>
              </a:rPr>
              <a:t>for </a:t>
            </a:r>
            <a:r>
              <a:rPr lang="en-US" sz="3200" u="sng" dirty="0">
                <a:solidFill>
                  <a:schemeClr val="bg1"/>
                </a:solidFill>
              </a:rPr>
              <a:t>good</a:t>
            </a:r>
            <a:r>
              <a:rPr lang="en-US" sz="3200" dirty="0">
                <a:solidFill>
                  <a:schemeClr val="bg1"/>
                </a:solidFill>
              </a:rPr>
              <a:t> to </a:t>
            </a:r>
            <a:r>
              <a:rPr lang="en-US" sz="3200" u="sng" dirty="0">
                <a:solidFill>
                  <a:schemeClr val="bg1"/>
                </a:solidFill>
              </a:rPr>
              <a:t>those who love God</a:t>
            </a:r>
            <a:r>
              <a:rPr lang="en-US" sz="3200" dirty="0">
                <a:solidFill>
                  <a:schemeClr val="bg1"/>
                </a:solidFill>
              </a:rPr>
              <a:t>, to those who are called according to </a:t>
            </a:r>
            <a:r>
              <a:rPr lang="en-US" sz="3200" i="1" dirty="0">
                <a:solidFill>
                  <a:schemeClr val="bg1"/>
                </a:solidFill>
              </a:rPr>
              <a:t>His</a:t>
            </a:r>
            <a:r>
              <a:rPr lang="en-US" sz="3200" dirty="0">
                <a:solidFill>
                  <a:schemeClr val="bg1"/>
                </a:solidFill>
              </a:rPr>
              <a:t> purpose. </a:t>
            </a:r>
            <a:endParaRPr lang="en-US" sz="3200" dirty="0" smtClean="0">
              <a:solidFill>
                <a:schemeClr val="bg1"/>
              </a:solidFill>
            </a:endParaRPr>
          </a:p>
          <a:p>
            <a:endParaRPr lang="en-US" sz="3200" dirty="0">
              <a:solidFill>
                <a:schemeClr val="bg1"/>
              </a:solidFill>
            </a:endParaRPr>
          </a:p>
          <a:p>
            <a:r>
              <a:rPr lang="en-US" sz="3600" dirty="0" smtClean="0">
                <a:solidFill>
                  <a:schemeClr val="bg1"/>
                </a:solidFill>
              </a:rPr>
              <a:t>CERTAIN</a:t>
            </a:r>
          </a:p>
          <a:p>
            <a:r>
              <a:rPr lang="en-US" sz="3600" dirty="0" smtClean="0">
                <a:solidFill>
                  <a:schemeClr val="bg1"/>
                </a:solidFill>
              </a:rPr>
              <a:t>COMPREHENSIVE</a:t>
            </a:r>
          </a:p>
          <a:p>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44078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g Ban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4" y="1994091"/>
            <a:ext cx="6609412" cy="43622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40646" y="2871537"/>
            <a:ext cx="3665622" cy="1077218"/>
          </a:xfrm>
          <a:prstGeom prst="rect">
            <a:avLst/>
          </a:prstGeom>
          <a:noFill/>
        </p:spPr>
        <p:txBody>
          <a:bodyPr wrap="square" rtlCol="0">
            <a:spAutoFit/>
          </a:bodyPr>
          <a:lstStyle/>
          <a:p>
            <a:r>
              <a:rPr lang="en-US" sz="3200" dirty="0" smtClean="0">
                <a:solidFill>
                  <a:schemeClr val="bg1"/>
                </a:solidFill>
              </a:rPr>
              <a:t>Stars after 400 million years! </a:t>
            </a:r>
            <a:endParaRPr lang="en-US" sz="3200" dirty="0">
              <a:solidFill>
                <a:schemeClr val="bg1"/>
              </a:solidFill>
            </a:endParaRPr>
          </a:p>
        </p:txBody>
      </p:sp>
      <p:sp>
        <p:nvSpPr>
          <p:cNvPr id="7" name="TextBox 6"/>
          <p:cNvSpPr txBox="1"/>
          <p:nvPr/>
        </p:nvSpPr>
        <p:spPr>
          <a:xfrm>
            <a:off x="7940646" y="4209678"/>
            <a:ext cx="3192377" cy="1077218"/>
          </a:xfrm>
          <a:prstGeom prst="rect">
            <a:avLst/>
          </a:prstGeom>
          <a:noFill/>
        </p:spPr>
        <p:txBody>
          <a:bodyPr wrap="square" rtlCol="0">
            <a:spAutoFit/>
          </a:bodyPr>
          <a:lstStyle/>
          <a:p>
            <a:r>
              <a:rPr lang="en-US" sz="3200" dirty="0" smtClean="0">
                <a:solidFill>
                  <a:schemeClr val="bg1"/>
                </a:solidFill>
              </a:rPr>
              <a:t>Watery earth at 9.5 billion years!</a:t>
            </a:r>
            <a:endParaRPr lang="en-US" sz="3200" dirty="0">
              <a:solidFill>
                <a:schemeClr val="bg1"/>
              </a:solidFill>
            </a:endParaRPr>
          </a:p>
        </p:txBody>
      </p:sp>
      <p:sp>
        <p:nvSpPr>
          <p:cNvPr id="8" name="Rectangle 7"/>
          <p:cNvSpPr/>
          <p:nvPr/>
        </p:nvSpPr>
        <p:spPr>
          <a:xfrm>
            <a:off x="240893" y="0"/>
            <a:ext cx="11758601" cy="227797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200" b="1" baseline="30000" dirty="0" smtClean="0">
              <a:solidFill>
                <a:schemeClr val="tx1"/>
              </a:solidFill>
            </a:endParaRPr>
          </a:p>
          <a:p>
            <a:r>
              <a:rPr lang="en-US" sz="3200" b="1" dirty="0" err="1" smtClean="0">
                <a:solidFill>
                  <a:schemeClr val="tx1"/>
                </a:solidFill>
              </a:rPr>
              <a:t>Ecclesiasties</a:t>
            </a:r>
            <a:r>
              <a:rPr lang="en-US" sz="3200" b="1" dirty="0" smtClean="0">
                <a:solidFill>
                  <a:schemeClr val="tx1"/>
                </a:solidFill>
              </a:rPr>
              <a:t> 3:8-9- </a:t>
            </a:r>
            <a:r>
              <a:rPr lang="en-US" sz="3200" dirty="0" smtClean="0">
                <a:solidFill>
                  <a:schemeClr val="tx1"/>
                </a:solidFill>
              </a:rPr>
              <a:t>Yet </a:t>
            </a:r>
            <a:r>
              <a:rPr lang="en-US" sz="3200" dirty="0">
                <a:solidFill>
                  <a:schemeClr val="tx1"/>
                </a:solidFill>
              </a:rPr>
              <a:t>God has made everything beautiful for its own time. He has planted eternity in the human heart, but even so, people cannot see the whole scope of God’s work from beginning to end.</a:t>
            </a:r>
            <a:endParaRPr lang="en-US" sz="3200" b="1" i="1" dirty="0">
              <a:solidFill>
                <a:schemeClr val="tx1"/>
              </a:solidFill>
            </a:endParaRPr>
          </a:p>
        </p:txBody>
      </p:sp>
      <p:sp>
        <p:nvSpPr>
          <p:cNvPr id="9" name="TextBox 8"/>
          <p:cNvSpPr txBox="1"/>
          <p:nvPr/>
        </p:nvSpPr>
        <p:spPr>
          <a:xfrm>
            <a:off x="7981111" y="5547819"/>
            <a:ext cx="3192377" cy="1077218"/>
          </a:xfrm>
          <a:prstGeom prst="rect">
            <a:avLst/>
          </a:prstGeom>
          <a:noFill/>
        </p:spPr>
        <p:txBody>
          <a:bodyPr wrap="square" rtlCol="0">
            <a:spAutoFit/>
          </a:bodyPr>
          <a:lstStyle/>
          <a:p>
            <a:r>
              <a:rPr lang="en-US" sz="3200" dirty="0" smtClean="0">
                <a:solidFill>
                  <a:schemeClr val="bg1"/>
                </a:solidFill>
              </a:rPr>
              <a:t>Image-bears at 13.7 billion years!</a:t>
            </a:r>
            <a:endParaRPr lang="en-US" sz="3200" dirty="0">
              <a:solidFill>
                <a:schemeClr val="bg1"/>
              </a:solidFill>
            </a:endParaRPr>
          </a:p>
        </p:txBody>
      </p:sp>
    </p:spTree>
    <p:extLst>
      <p:ext uri="{BB962C8B-B14F-4D97-AF65-F5344CB8AC3E}">
        <p14:creationId xmlns:p14="http://schemas.microsoft.com/office/powerpoint/2010/main" val="4829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bg1"/>
                </a:solidFill>
              </a:rPr>
              <a:t>28 </a:t>
            </a:r>
            <a:r>
              <a:rPr lang="en-US" sz="3200" dirty="0">
                <a:solidFill>
                  <a:schemeClr val="bg1"/>
                </a:solidFill>
              </a:rPr>
              <a:t>And </a:t>
            </a:r>
            <a:r>
              <a:rPr lang="en-US" sz="3200" u="sng" dirty="0">
                <a:solidFill>
                  <a:schemeClr val="bg1"/>
                </a:solidFill>
              </a:rPr>
              <a:t>we know </a:t>
            </a:r>
            <a:r>
              <a:rPr lang="en-US" sz="3200" dirty="0">
                <a:solidFill>
                  <a:schemeClr val="bg1"/>
                </a:solidFill>
              </a:rPr>
              <a:t>that </a:t>
            </a:r>
            <a:r>
              <a:rPr lang="en-US" sz="3200" dirty="0" smtClean="0">
                <a:solidFill>
                  <a:schemeClr val="bg1"/>
                </a:solidFill>
              </a:rPr>
              <a:t>God</a:t>
            </a:r>
            <a:r>
              <a:rPr lang="en-US" sz="3200" dirty="0">
                <a:solidFill>
                  <a:schemeClr val="bg1"/>
                </a:solidFill>
              </a:rPr>
              <a:t> </a:t>
            </a:r>
            <a:r>
              <a:rPr lang="en-US" sz="3200" dirty="0" smtClean="0">
                <a:solidFill>
                  <a:schemeClr val="bg1"/>
                </a:solidFill>
              </a:rPr>
              <a:t>causes</a:t>
            </a:r>
            <a:r>
              <a:rPr lang="en-US" sz="3200" dirty="0">
                <a:solidFill>
                  <a:schemeClr val="bg1"/>
                </a:solidFill>
              </a:rPr>
              <a:t> </a:t>
            </a:r>
            <a:r>
              <a:rPr lang="en-US" sz="3200" u="sng" dirty="0">
                <a:solidFill>
                  <a:schemeClr val="bg1"/>
                </a:solidFill>
              </a:rPr>
              <a:t>all things </a:t>
            </a:r>
            <a:r>
              <a:rPr lang="en-US" sz="3200" dirty="0">
                <a:solidFill>
                  <a:schemeClr val="bg1"/>
                </a:solidFill>
              </a:rPr>
              <a:t>to </a:t>
            </a:r>
            <a:r>
              <a:rPr lang="en-US" sz="3200" u="sng" dirty="0">
                <a:solidFill>
                  <a:schemeClr val="bg1"/>
                </a:solidFill>
              </a:rPr>
              <a:t>work together </a:t>
            </a:r>
            <a:r>
              <a:rPr lang="en-US" sz="3200" dirty="0">
                <a:solidFill>
                  <a:schemeClr val="bg1"/>
                </a:solidFill>
              </a:rPr>
              <a:t>for </a:t>
            </a:r>
            <a:r>
              <a:rPr lang="en-US" sz="3200" u="sng" dirty="0">
                <a:solidFill>
                  <a:schemeClr val="bg1"/>
                </a:solidFill>
              </a:rPr>
              <a:t>good</a:t>
            </a:r>
            <a:r>
              <a:rPr lang="en-US" sz="3200" dirty="0">
                <a:solidFill>
                  <a:schemeClr val="bg1"/>
                </a:solidFill>
              </a:rPr>
              <a:t> to </a:t>
            </a:r>
            <a:r>
              <a:rPr lang="en-US" sz="3200" u="sng" dirty="0">
                <a:solidFill>
                  <a:schemeClr val="bg1"/>
                </a:solidFill>
              </a:rPr>
              <a:t>those who love God</a:t>
            </a:r>
            <a:r>
              <a:rPr lang="en-US" sz="3200" dirty="0">
                <a:solidFill>
                  <a:schemeClr val="bg1"/>
                </a:solidFill>
              </a:rPr>
              <a:t>, to those who are called according to </a:t>
            </a:r>
            <a:r>
              <a:rPr lang="en-US" sz="3200" i="1" dirty="0">
                <a:solidFill>
                  <a:schemeClr val="bg1"/>
                </a:solidFill>
              </a:rPr>
              <a:t>His</a:t>
            </a:r>
            <a:r>
              <a:rPr lang="en-US" sz="3200" dirty="0">
                <a:solidFill>
                  <a:schemeClr val="bg1"/>
                </a:solidFill>
              </a:rPr>
              <a:t> purpose. </a:t>
            </a:r>
            <a:endParaRPr lang="en-US" sz="3200" dirty="0" smtClean="0">
              <a:solidFill>
                <a:schemeClr val="bg1"/>
              </a:solidFill>
            </a:endParaRPr>
          </a:p>
          <a:p>
            <a:endParaRPr lang="en-US" sz="3200" dirty="0">
              <a:solidFill>
                <a:schemeClr val="bg1"/>
              </a:solidFill>
            </a:endParaRPr>
          </a:p>
          <a:p>
            <a:r>
              <a:rPr lang="en-US" sz="3600" dirty="0" smtClean="0">
                <a:solidFill>
                  <a:schemeClr val="bg1"/>
                </a:solidFill>
              </a:rPr>
              <a:t>CERTAIN</a:t>
            </a:r>
          </a:p>
          <a:p>
            <a:r>
              <a:rPr lang="en-US" sz="3600" dirty="0" smtClean="0">
                <a:solidFill>
                  <a:schemeClr val="bg1"/>
                </a:solidFill>
              </a:rPr>
              <a:t>COMPREHENSIVE</a:t>
            </a:r>
          </a:p>
          <a:p>
            <a:r>
              <a:rPr lang="en-US" sz="3600" dirty="0" smtClean="0">
                <a:solidFill>
                  <a:schemeClr val="bg1"/>
                </a:solidFill>
              </a:rPr>
              <a:t>COOPERATIVE</a:t>
            </a:r>
          </a:p>
          <a:p>
            <a:r>
              <a:rPr lang="en-US" sz="3600" dirty="0" smtClean="0">
                <a:solidFill>
                  <a:schemeClr val="bg1"/>
                </a:solidFill>
              </a:rPr>
              <a:t>CONSTRUCTIVE</a:t>
            </a:r>
          </a:p>
          <a:p>
            <a:r>
              <a:rPr lang="en-US" sz="3600" dirty="0" smtClean="0">
                <a:solidFill>
                  <a:schemeClr val="bg1"/>
                </a:solidFill>
              </a:rPr>
              <a:t>CONDITIONAL </a:t>
            </a:r>
          </a:p>
          <a:p>
            <a:endParaRPr lang="en-US" sz="3200" dirty="0" smtClean="0">
              <a:solidFill>
                <a:schemeClr val="bg1"/>
              </a:solidFill>
            </a:endParaRPr>
          </a:p>
          <a:p>
            <a:endParaRPr lang="en-US" sz="3200" dirty="0" smtClean="0">
              <a:solidFill>
                <a:schemeClr val="bg1"/>
              </a:solidFill>
            </a:endParaRPr>
          </a:p>
        </p:txBody>
      </p:sp>
    </p:spTree>
    <p:extLst>
      <p:ext uri="{BB962C8B-B14F-4D97-AF65-F5344CB8AC3E}">
        <p14:creationId xmlns:p14="http://schemas.microsoft.com/office/powerpoint/2010/main" val="11116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Biblical Hope  </a:t>
            </a:r>
            <a:endParaRPr lang="en-US" sz="4800" dirty="0">
              <a:solidFill>
                <a:schemeClr val="bg1"/>
              </a:solidFill>
            </a:endParaRPr>
          </a:p>
        </p:txBody>
      </p:sp>
      <p:sp>
        <p:nvSpPr>
          <p:cNvPr id="4" name="TextBox 3">
            <a:extLst>
              <a:ext uri="{FF2B5EF4-FFF2-40B4-BE49-F238E27FC236}">
                <a16:creationId xmlns:a16="http://schemas.microsoft.com/office/drawing/2014/main" xmlns="" id="{3591B03D-D654-4EFA-9CCC-AAD4DCB64486}"/>
              </a:ext>
            </a:extLst>
          </p:cNvPr>
          <p:cNvSpPr txBox="1"/>
          <p:nvPr/>
        </p:nvSpPr>
        <p:spPr>
          <a:xfrm>
            <a:off x="492099" y="1223772"/>
            <a:ext cx="11699901"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smtClean="0">
                <a:solidFill>
                  <a:schemeClr val="bg1"/>
                </a:solidFill>
              </a:rPr>
              <a:t>Hope for the God’s seeking of humanity</a:t>
            </a:r>
          </a:p>
          <a:p>
            <a:r>
              <a:rPr lang="en-US" sz="3600" dirty="0" smtClean="0">
                <a:solidFill>
                  <a:schemeClr val="bg1"/>
                </a:solidFill>
              </a:rPr>
              <a:t>Hope for the earth to be renewed under God</a:t>
            </a:r>
          </a:p>
          <a:p>
            <a:r>
              <a:rPr lang="en-US" sz="3600" dirty="0" smtClean="0">
                <a:solidFill>
                  <a:schemeClr val="bg1"/>
                </a:solidFill>
              </a:rPr>
              <a:t>Hope for our immortality</a:t>
            </a:r>
          </a:p>
          <a:p>
            <a:r>
              <a:rPr lang="en-US" sz="3600" dirty="0" smtClean="0">
                <a:solidFill>
                  <a:schemeClr val="bg1"/>
                </a:solidFill>
              </a:rPr>
              <a:t>Hope in God’s sovereignty during setbacks, </a:t>
            </a:r>
            <a:r>
              <a:rPr lang="en-US" sz="3600" i="1" dirty="0" smtClean="0">
                <a:solidFill>
                  <a:schemeClr val="bg1"/>
                </a:solidFill>
              </a:rPr>
              <a:t>for ultimate victory and vindication </a:t>
            </a:r>
          </a:p>
          <a:p>
            <a:r>
              <a:rPr lang="en-US" sz="3600" b="1" i="1" dirty="0" smtClean="0">
                <a:solidFill>
                  <a:schemeClr val="bg1"/>
                </a:solidFill>
              </a:rPr>
              <a:t>				OUR PART</a:t>
            </a:r>
          </a:p>
          <a:p>
            <a:pPr marL="571500" indent="-571500">
              <a:buFontTx/>
              <a:buChar char="-"/>
            </a:pPr>
            <a:r>
              <a:rPr lang="en-US" sz="3600" i="1" dirty="0" smtClean="0">
                <a:solidFill>
                  <a:schemeClr val="bg1"/>
                </a:solidFill>
              </a:rPr>
              <a:t>Build eagerness—fill your mind with the eternal!</a:t>
            </a:r>
          </a:p>
          <a:p>
            <a:pPr marL="571500" indent="-571500">
              <a:buFontTx/>
              <a:buChar char="-"/>
            </a:pPr>
            <a:r>
              <a:rPr lang="en-US" sz="3600" i="1" dirty="0" smtClean="0">
                <a:solidFill>
                  <a:schemeClr val="bg1"/>
                </a:solidFill>
              </a:rPr>
              <a:t>Pray until you pray…</a:t>
            </a:r>
          </a:p>
          <a:p>
            <a:pPr marL="571500" indent="-571500">
              <a:buFontTx/>
              <a:buChar char="-"/>
            </a:pPr>
            <a:r>
              <a:rPr lang="en-US" sz="3600" i="1" dirty="0" smtClean="0">
                <a:solidFill>
                  <a:schemeClr val="bg1"/>
                </a:solidFill>
              </a:rPr>
              <a:t>Hold onto the promise of God’s sovereignty. </a:t>
            </a:r>
          </a:p>
          <a:p>
            <a:pPr marL="571500" indent="-571500">
              <a:buFontTx/>
              <a:buChar char="-"/>
            </a:pPr>
            <a:endParaRPr lang="en-US" sz="3600" i="1" dirty="0" smtClean="0">
              <a:solidFill>
                <a:schemeClr val="bg1"/>
              </a:solidFill>
            </a:endParaRPr>
          </a:p>
          <a:p>
            <a:endParaRPr lang="en-US" sz="3600" dirty="0" smtClean="0">
              <a:solidFill>
                <a:schemeClr val="bg1"/>
              </a:solidFill>
            </a:endParaRPr>
          </a:p>
          <a:p>
            <a:endParaRPr lang="en-US" sz="3600" dirty="0" smtClean="0">
              <a:solidFill>
                <a:schemeClr val="bg1"/>
              </a:solidFill>
            </a:endParaRPr>
          </a:p>
          <a:p>
            <a:endParaRPr lang="en-US" sz="3600" dirty="0" smtClean="0">
              <a:solidFill>
                <a:schemeClr val="bg1"/>
              </a:solidFill>
            </a:endParaRPr>
          </a:p>
        </p:txBody>
      </p:sp>
    </p:spTree>
    <p:extLst>
      <p:ext uri="{BB962C8B-B14F-4D97-AF65-F5344CB8AC3E}">
        <p14:creationId xmlns:p14="http://schemas.microsoft.com/office/powerpoint/2010/main" val="22434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smtClean="0">
                <a:solidFill>
                  <a:schemeClr val="bg1"/>
                </a:solidFill>
              </a:rPr>
              <a:t>31</a:t>
            </a:r>
            <a:r>
              <a:rPr lang="en-US" sz="3200" b="1" baseline="30000" dirty="0">
                <a:solidFill>
                  <a:schemeClr val="bg1"/>
                </a:solidFill>
              </a:rPr>
              <a:t> </a:t>
            </a:r>
            <a:r>
              <a:rPr lang="en-US" sz="3200" dirty="0">
                <a:solidFill>
                  <a:schemeClr val="bg1"/>
                </a:solidFill>
              </a:rPr>
              <a:t>What then shall we say to these things? </a:t>
            </a:r>
          </a:p>
        </p:txBody>
      </p:sp>
    </p:spTree>
    <p:extLst>
      <p:ext uri="{BB962C8B-B14F-4D97-AF65-F5344CB8AC3E}">
        <p14:creationId xmlns:p14="http://schemas.microsoft.com/office/powerpoint/2010/main" val="2822532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smtClean="0">
                <a:solidFill>
                  <a:schemeClr val="bg1">
                    <a:lumMod val="50000"/>
                  </a:schemeClr>
                </a:solidFill>
              </a:rPr>
              <a:t>31</a:t>
            </a:r>
            <a:r>
              <a:rPr lang="en-US" sz="3200" b="1" baseline="30000" dirty="0">
                <a:solidFill>
                  <a:schemeClr val="bg1">
                    <a:lumMod val="50000"/>
                  </a:schemeClr>
                </a:solidFill>
              </a:rPr>
              <a:t> </a:t>
            </a:r>
            <a:r>
              <a:rPr lang="en-US" sz="3200" dirty="0">
                <a:solidFill>
                  <a:schemeClr val="bg1">
                    <a:lumMod val="50000"/>
                  </a:schemeClr>
                </a:solidFill>
              </a:rPr>
              <a:t>What then shall we say to these things? </a:t>
            </a:r>
            <a:r>
              <a:rPr lang="en-US" sz="3200" dirty="0">
                <a:solidFill>
                  <a:schemeClr val="bg1"/>
                </a:solidFill>
              </a:rPr>
              <a:t>If God </a:t>
            </a:r>
            <a:r>
              <a:rPr lang="en-US" sz="3200" i="1" dirty="0">
                <a:solidFill>
                  <a:schemeClr val="bg1"/>
                </a:solidFill>
              </a:rPr>
              <a:t>is</a:t>
            </a:r>
            <a:r>
              <a:rPr lang="en-US" sz="3200" dirty="0">
                <a:solidFill>
                  <a:schemeClr val="bg1"/>
                </a:solidFill>
              </a:rPr>
              <a:t> for us, who </a:t>
            </a:r>
            <a:r>
              <a:rPr lang="en-US" sz="3200" i="1" dirty="0">
                <a:solidFill>
                  <a:schemeClr val="bg1"/>
                </a:solidFill>
              </a:rPr>
              <a:t>is</a:t>
            </a:r>
            <a:r>
              <a:rPr lang="en-US" sz="3200" dirty="0">
                <a:solidFill>
                  <a:schemeClr val="bg1"/>
                </a:solidFill>
              </a:rPr>
              <a:t> against us? </a:t>
            </a:r>
            <a:r>
              <a:rPr lang="en-US" sz="3200" b="1" baseline="30000" dirty="0">
                <a:solidFill>
                  <a:schemeClr val="bg1"/>
                </a:solidFill>
              </a:rPr>
              <a:t>32 </a:t>
            </a:r>
            <a:r>
              <a:rPr lang="en-US" sz="3200" dirty="0">
                <a:solidFill>
                  <a:schemeClr val="bg1"/>
                </a:solidFill>
              </a:rPr>
              <a:t>He who did not spare His own Son, but delivered Him over for us all, how will He not also with Him freely give us all things? </a:t>
            </a:r>
          </a:p>
        </p:txBody>
      </p:sp>
    </p:spTree>
    <p:extLst>
      <p:ext uri="{BB962C8B-B14F-4D97-AF65-F5344CB8AC3E}">
        <p14:creationId xmlns:p14="http://schemas.microsoft.com/office/powerpoint/2010/main" val="1326846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smtClean="0">
                <a:solidFill>
                  <a:schemeClr val="bg1">
                    <a:lumMod val="50000"/>
                  </a:schemeClr>
                </a:solidFill>
              </a:rPr>
              <a:t>31</a:t>
            </a:r>
            <a:r>
              <a:rPr lang="en-US" sz="3200" b="1" baseline="30000" dirty="0">
                <a:solidFill>
                  <a:schemeClr val="bg1">
                    <a:lumMod val="50000"/>
                  </a:schemeClr>
                </a:solidFill>
              </a:rPr>
              <a:t> </a:t>
            </a:r>
            <a:r>
              <a:rPr lang="en-US" sz="3200" dirty="0">
                <a:solidFill>
                  <a:schemeClr val="bg1">
                    <a:lumMod val="50000"/>
                  </a:schemeClr>
                </a:solidFill>
              </a:rPr>
              <a:t>What then shall we say to these things? If God </a:t>
            </a:r>
            <a:r>
              <a:rPr lang="en-US" sz="3200" i="1" dirty="0">
                <a:solidFill>
                  <a:schemeClr val="bg1">
                    <a:lumMod val="50000"/>
                  </a:schemeClr>
                </a:solidFill>
              </a:rPr>
              <a:t>is</a:t>
            </a:r>
            <a:r>
              <a:rPr lang="en-US" sz="3200" dirty="0">
                <a:solidFill>
                  <a:schemeClr val="bg1">
                    <a:lumMod val="50000"/>
                  </a:schemeClr>
                </a:solidFill>
              </a:rPr>
              <a:t> for us, who </a:t>
            </a:r>
            <a:r>
              <a:rPr lang="en-US" sz="3200" i="1" dirty="0">
                <a:solidFill>
                  <a:schemeClr val="bg1">
                    <a:lumMod val="50000"/>
                  </a:schemeClr>
                </a:solidFill>
              </a:rPr>
              <a:t>is</a:t>
            </a:r>
            <a:r>
              <a:rPr lang="en-US" sz="3200" dirty="0">
                <a:solidFill>
                  <a:schemeClr val="bg1">
                    <a:lumMod val="50000"/>
                  </a:schemeClr>
                </a:solidFill>
              </a:rPr>
              <a:t> against us? </a:t>
            </a:r>
            <a:r>
              <a:rPr lang="en-US" sz="3200" b="1" baseline="30000" dirty="0">
                <a:solidFill>
                  <a:schemeClr val="bg1">
                    <a:lumMod val="50000"/>
                  </a:schemeClr>
                </a:solidFill>
              </a:rPr>
              <a:t>32 </a:t>
            </a:r>
            <a:r>
              <a:rPr lang="en-US" sz="3200" dirty="0">
                <a:solidFill>
                  <a:schemeClr val="bg1">
                    <a:lumMod val="50000"/>
                  </a:schemeClr>
                </a:solidFill>
              </a:rPr>
              <a:t>He who did not spare His own Son, but delivered Him over for us all, how will He not also with Him freely give us all things? </a:t>
            </a:r>
            <a:r>
              <a:rPr lang="en-US" sz="3200" b="1" baseline="30000" dirty="0">
                <a:solidFill>
                  <a:schemeClr val="bg1"/>
                </a:solidFill>
              </a:rPr>
              <a:t>33 </a:t>
            </a:r>
            <a:r>
              <a:rPr lang="en-US" sz="3200" dirty="0">
                <a:solidFill>
                  <a:schemeClr val="bg1"/>
                </a:solidFill>
              </a:rPr>
              <a:t>Who will bring charges against God’s elect? God is the one who justifies; </a:t>
            </a:r>
            <a:r>
              <a:rPr lang="en-US" sz="3200" b="1" baseline="30000" dirty="0">
                <a:solidFill>
                  <a:schemeClr val="bg1"/>
                </a:solidFill>
              </a:rPr>
              <a:t>34 </a:t>
            </a:r>
            <a:r>
              <a:rPr lang="en-US" sz="3200" dirty="0">
                <a:solidFill>
                  <a:schemeClr val="bg1"/>
                </a:solidFill>
              </a:rPr>
              <a:t>who is the one who condemns? Christ Jesus is He who died, but rather, </a:t>
            </a:r>
            <a:r>
              <a:rPr lang="en-US" sz="3200" dirty="0" smtClean="0">
                <a:solidFill>
                  <a:schemeClr val="bg1"/>
                </a:solidFill>
              </a:rPr>
              <a:t>was</a:t>
            </a:r>
            <a:r>
              <a:rPr lang="en-US" sz="3200" dirty="0">
                <a:solidFill>
                  <a:schemeClr val="bg1"/>
                </a:solidFill>
              </a:rPr>
              <a:t> </a:t>
            </a:r>
            <a:r>
              <a:rPr lang="en-US" sz="3200" dirty="0" smtClean="0">
                <a:solidFill>
                  <a:schemeClr val="bg1"/>
                </a:solidFill>
              </a:rPr>
              <a:t>raised</a:t>
            </a:r>
            <a:r>
              <a:rPr lang="en-US" sz="3200" dirty="0">
                <a:solidFill>
                  <a:schemeClr val="bg1"/>
                </a:solidFill>
              </a:rPr>
              <a:t>, who is at the right hand of God, who also intercedes for us. </a:t>
            </a:r>
          </a:p>
        </p:txBody>
      </p:sp>
    </p:spTree>
    <p:extLst>
      <p:ext uri="{BB962C8B-B14F-4D97-AF65-F5344CB8AC3E}">
        <p14:creationId xmlns:p14="http://schemas.microsoft.com/office/powerpoint/2010/main" val="3848807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smtClean="0">
                <a:solidFill>
                  <a:schemeClr val="bg1">
                    <a:lumMod val="50000"/>
                  </a:schemeClr>
                </a:solidFill>
              </a:rPr>
              <a:t>31</a:t>
            </a:r>
            <a:r>
              <a:rPr lang="en-US" sz="3200" b="1" baseline="30000" dirty="0">
                <a:solidFill>
                  <a:schemeClr val="bg1">
                    <a:lumMod val="50000"/>
                  </a:schemeClr>
                </a:solidFill>
              </a:rPr>
              <a:t> </a:t>
            </a:r>
            <a:r>
              <a:rPr lang="en-US" sz="3200" dirty="0">
                <a:solidFill>
                  <a:schemeClr val="bg1">
                    <a:lumMod val="50000"/>
                  </a:schemeClr>
                </a:solidFill>
              </a:rPr>
              <a:t>What then shall we say to these things? If God </a:t>
            </a:r>
            <a:r>
              <a:rPr lang="en-US" sz="3200" i="1" dirty="0">
                <a:solidFill>
                  <a:schemeClr val="bg1">
                    <a:lumMod val="50000"/>
                  </a:schemeClr>
                </a:solidFill>
              </a:rPr>
              <a:t>is</a:t>
            </a:r>
            <a:r>
              <a:rPr lang="en-US" sz="3200" dirty="0">
                <a:solidFill>
                  <a:schemeClr val="bg1">
                    <a:lumMod val="50000"/>
                  </a:schemeClr>
                </a:solidFill>
              </a:rPr>
              <a:t> for us, who </a:t>
            </a:r>
            <a:r>
              <a:rPr lang="en-US" sz="3200" i="1" dirty="0">
                <a:solidFill>
                  <a:schemeClr val="bg1">
                    <a:lumMod val="50000"/>
                  </a:schemeClr>
                </a:solidFill>
              </a:rPr>
              <a:t>is</a:t>
            </a:r>
            <a:r>
              <a:rPr lang="en-US" sz="3200" dirty="0">
                <a:solidFill>
                  <a:schemeClr val="bg1">
                    <a:lumMod val="50000"/>
                  </a:schemeClr>
                </a:solidFill>
              </a:rPr>
              <a:t> against us? </a:t>
            </a:r>
            <a:r>
              <a:rPr lang="en-US" sz="3200" b="1" baseline="30000" dirty="0">
                <a:solidFill>
                  <a:schemeClr val="bg1">
                    <a:lumMod val="50000"/>
                  </a:schemeClr>
                </a:solidFill>
              </a:rPr>
              <a:t>32 </a:t>
            </a:r>
            <a:r>
              <a:rPr lang="en-US" sz="3200" dirty="0">
                <a:solidFill>
                  <a:schemeClr val="bg1">
                    <a:lumMod val="50000"/>
                  </a:schemeClr>
                </a:solidFill>
              </a:rPr>
              <a:t>He who did not spare His own Son, but delivered Him over for us all, how will He not also with Him freely give us all things? </a:t>
            </a:r>
            <a:r>
              <a:rPr lang="en-US" sz="3200" b="1" baseline="30000" dirty="0">
                <a:solidFill>
                  <a:schemeClr val="bg1">
                    <a:lumMod val="50000"/>
                  </a:schemeClr>
                </a:solidFill>
              </a:rPr>
              <a:t>33 </a:t>
            </a:r>
            <a:r>
              <a:rPr lang="en-US" sz="3200" dirty="0">
                <a:solidFill>
                  <a:schemeClr val="bg1">
                    <a:lumMod val="50000"/>
                  </a:schemeClr>
                </a:solidFill>
              </a:rPr>
              <a:t>Who will bring charges against God’s elect? God is the one who justifies; </a:t>
            </a:r>
            <a:r>
              <a:rPr lang="en-US" sz="3200" b="1" baseline="30000" dirty="0">
                <a:solidFill>
                  <a:schemeClr val="bg1">
                    <a:lumMod val="50000"/>
                  </a:schemeClr>
                </a:solidFill>
              </a:rPr>
              <a:t>34 </a:t>
            </a:r>
            <a:r>
              <a:rPr lang="en-US" sz="3200" dirty="0">
                <a:solidFill>
                  <a:schemeClr val="bg1">
                    <a:lumMod val="50000"/>
                  </a:schemeClr>
                </a:solidFill>
              </a:rPr>
              <a:t>who is the one who condemns? Christ Jesus is He who died, but rather, </a:t>
            </a:r>
            <a:r>
              <a:rPr lang="en-US" sz="3200" dirty="0" smtClean="0">
                <a:solidFill>
                  <a:schemeClr val="bg1">
                    <a:lumMod val="50000"/>
                  </a:schemeClr>
                </a:solidFill>
              </a:rPr>
              <a:t>was</a:t>
            </a:r>
            <a:r>
              <a:rPr lang="en-US" sz="3200" dirty="0">
                <a:solidFill>
                  <a:schemeClr val="bg1">
                    <a:lumMod val="50000"/>
                  </a:schemeClr>
                </a:solidFill>
              </a:rPr>
              <a:t> </a:t>
            </a:r>
            <a:r>
              <a:rPr lang="en-US" sz="3200" dirty="0" smtClean="0">
                <a:solidFill>
                  <a:schemeClr val="bg1">
                    <a:lumMod val="50000"/>
                  </a:schemeClr>
                </a:solidFill>
              </a:rPr>
              <a:t>raised</a:t>
            </a:r>
            <a:r>
              <a:rPr lang="en-US" sz="3200" dirty="0">
                <a:solidFill>
                  <a:schemeClr val="bg1">
                    <a:lumMod val="50000"/>
                  </a:schemeClr>
                </a:solidFill>
              </a:rPr>
              <a:t>, who is at the right hand of God, who also intercedes for us. </a:t>
            </a:r>
            <a:r>
              <a:rPr lang="en-US" sz="3200" b="1" baseline="30000" dirty="0">
                <a:solidFill>
                  <a:schemeClr val="bg1"/>
                </a:solidFill>
              </a:rPr>
              <a:t>35 </a:t>
            </a:r>
            <a:r>
              <a:rPr lang="en-US" sz="3200" dirty="0">
                <a:solidFill>
                  <a:schemeClr val="bg1"/>
                </a:solidFill>
              </a:rPr>
              <a:t>Who will separate us from the love of </a:t>
            </a:r>
            <a:r>
              <a:rPr lang="en-US" sz="3200" baseline="30000" dirty="0">
                <a:solidFill>
                  <a:schemeClr val="bg1"/>
                </a:solidFill>
              </a:rPr>
              <a:t>[</a:t>
            </a:r>
            <a:r>
              <a:rPr lang="en-US" sz="3200" baseline="30000" dirty="0">
                <a:solidFill>
                  <a:schemeClr val="bg1"/>
                </a:solidFill>
                <a:hlinkClick r:id="rId3" tooltip="See footnote t"/>
              </a:rPr>
              <a:t>t</a:t>
            </a:r>
            <a:r>
              <a:rPr lang="en-US" sz="3200" baseline="30000" dirty="0">
                <a:solidFill>
                  <a:schemeClr val="bg1"/>
                </a:solidFill>
              </a:rPr>
              <a:t>]</a:t>
            </a:r>
            <a:r>
              <a:rPr lang="en-US" sz="3200" dirty="0">
                <a:solidFill>
                  <a:schemeClr val="bg1"/>
                </a:solidFill>
              </a:rPr>
              <a:t>Christ? </a:t>
            </a:r>
            <a:r>
              <a:rPr lang="en-US" sz="3200" i="1" dirty="0">
                <a:solidFill>
                  <a:schemeClr val="bg1"/>
                </a:solidFill>
              </a:rPr>
              <a:t>Will</a:t>
            </a:r>
            <a:r>
              <a:rPr lang="en-US" sz="3200" dirty="0">
                <a:solidFill>
                  <a:schemeClr val="bg1"/>
                </a:solidFill>
              </a:rPr>
              <a:t> tribulation, or trouble, or persecution, or famine, or nakedness, or danger, or sword? </a:t>
            </a:r>
            <a:r>
              <a:rPr lang="en-US" sz="3200" b="1" baseline="30000" dirty="0">
                <a:solidFill>
                  <a:schemeClr val="bg1"/>
                </a:solidFill>
              </a:rPr>
              <a:t>36 </a:t>
            </a:r>
            <a:r>
              <a:rPr lang="en-US" sz="3200" dirty="0">
                <a:solidFill>
                  <a:schemeClr val="bg1"/>
                </a:solidFill>
              </a:rPr>
              <a:t>Just as it is written:</a:t>
            </a:r>
          </a:p>
          <a:p>
            <a:r>
              <a:rPr lang="en-US" sz="3200" dirty="0">
                <a:solidFill>
                  <a:schemeClr val="bg1"/>
                </a:solidFill>
              </a:rPr>
              <a:t>“</a:t>
            </a:r>
            <a:r>
              <a:rPr lang="en-US" sz="3200" cap="small" dirty="0">
                <a:solidFill>
                  <a:schemeClr val="bg1"/>
                </a:solidFill>
              </a:rPr>
              <a:t>For Your sake we are killed all day long</a:t>
            </a:r>
            <a:r>
              <a:rPr lang="en-US" sz="3200" dirty="0">
                <a:solidFill>
                  <a:schemeClr val="bg1"/>
                </a:solidFill>
              </a:rPr>
              <a:t>;</a:t>
            </a:r>
            <a:br>
              <a:rPr lang="en-US" sz="3200" dirty="0">
                <a:solidFill>
                  <a:schemeClr val="bg1"/>
                </a:solidFill>
              </a:rPr>
            </a:br>
            <a:r>
              <a:rPr lang="en-US" sz="3200" cap="small" dirty="0">
                <a:solidFill>
                  <a:schemeClr val="bg1"/>
                </a:solidFill>
              </a:rPr>
              <a:t>We were regarded as sheep to be slaughtered</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2022659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smtClean="0">
                <a:solidFill>
                  <a:schemeClr val="bg1"/>
                </a:solidFill>
              </a:rPr>
              <a:t>37</a:t>
            </a:r>
            <a:r>
              <a:rPr lang="en-US" sz="3200" b="1" baseline="30000" dirty="0">
                <a:solidFill>
                  <a:schemeClr val="bg1"/>
                </a:solidFill>
              </a:rPr>
              <a:t> </a:t>
            </a:r>
            <a:r>
              <a:rPr lang="en-US" sz="3200" dirty="0">
                <a:solidFill>
                  <a:schemeClr val="bg1"/>
                </a:solidFill>
              </a:rPr>
              <a:t>But in all these things we overwhelmingly conquer through Him who loved us. </a:t>
            </a:r>
            <a:r>
              <a:rPr lang="en-US" sz="3200" b="1" baseline="30000" dirty="0">
                <a:solidFill>
                  <a:schemeClr val="bg1"/>
                </a:solidFill>
              </a:rPr>
              <a:t>38 </a:t>
            </a:r>
            <a:r>
              <a:rPr lang="en-US" sz="3200" dirty="0">
                <a:solidFill>
                  <a:schemeClr val="bg1"/>
                </a:solidFill>
              </a:rPr>
              <a:t>For I am convinced that neither death, nor life, nor angels, nor principalities, nor things present, nor things to come, nor powers, </a:t>
            </a:r>
            <a:r>
              <a:rPr lang="en-US" sz="3200" b="1" baseline="30000" dirty="0">
                <a:solidFill>
                  <a:schemeClr val="bg1"/>
                </a:solidFill>
              </a:rPr>
              <a:t>39 </a:t>
            </a:r>
            <a:r>
              <a:rPr lang="en-US" sz="3200" dirty="0">
                <a:solidFill>
                  <a:schemeClr val="bg1"/>
                </a:solidFill>
              </a:rPr>
              <a:t>nor height, nor depth, nor any other created thing will be able to separate us from the love of God that is in Christ Jesus our Lord.</a:t>
            </a:r>
          </a:p>
        </p:txBody>
      </p:sp>
    </p:spTree>
    <p:extLst>
      <p:ext uri="{BB962C8B-B14F-4D97-AF65-F5344CB8AC3E}">
        <p14:creationId xmlns:p14="http://schemas.microsoft.com/office/powerpoint/2010/main" val="186423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tx1">
                    <a:lumMod val="50000"/>
                    <a:lumOff val="50000"/>
                  </a:schemeClr>
                </a:solidFill>
              </a:rPr>
              <a:t>18 </a:t>
            </a:r>
            <a:r>
              <a:rPr lang="en-US" sz="3200" dirty="0">
                <a:solidFill>
                  <a:schemeClr val="tx1">
                    <a:lumMod val="50000"/>
                    <a:lumOff val="50000"/>
                  </a:schemeClr>
                </a:solidFill>
              </a:rPr>
              <a:t>For I consider that the</a:t>
            </a:r>
            <a:r>
              <a:rPr lang="en-US" sz="3200" u="sng" dirty="0">
                <a:solidFill>
                  <a:schemeClr val="tx1">
                    <a:lumMod val="50000"/>
                    <a:lumOff val="50000"/>
                  </a:schemeClr>
                </a:solidFill>
              </a:rPr>
              <a:t> </a:t>
            </a:r>
            <a:r>
              <a:rPr lang="en-US" sz="3200" dirty="0">
                <a:solidFill>
                  <a:schemeClr val="tx1">
                    <a:lumMod val="50000"/>
                    <a:lumOff val="50000"/>
                  </a:schemeClr>
                </a:solidFill>
              </a:rPr>
              <a:t>sufferings of this present time are not worthy </a:t>
            </a:r>
            <a:r>
              <a:rPr lang="en-US" sz="3200" i="1" dirty="0">
                <a:solidFill>
                  <a:schemeClr val="tx1">
                    <a:lumMod val="50000"/>
                    <a:lumOff val="50000"/>
                  </a:schemeClr>
                </a:solidFill>
              </a:rPr>
              <a:t>to be</a:t>
            </a:r>
            <a:r>
              <a:rPr lang="en-US" sz="3200" dirty="0">
                <a:solidFill>
                  <a:schemeClr val="tx1">
                    <a:lumMod val="50000"/>
                    <a:lumOff val="50000"/>
                  </a:schemeClr>
                </a:solidFill>
              </a:rPr>
              <a:t> compared with the glory that is to be revealed to us. </a:t>
            </a:r>
            <a:r>
              <a:rPr lang="en-US" sz="3200" b="1" baseline="30000" dirty="0">
                <a:solidFill>
                  <a:schemeClr val="bg1"/>
                </a:solidFill>
              </a:rPr>
              <a:t>19 </a:t>
            </a:r>
            <a:r>
              <a:rPr lang="en-US" sz="3200" dirty="0">
                <a:solidFill>
                  <a:schemeClr val="bg1"/>
                </a:solidFill>
              </a:rPr>
              <a:t>For the eagerly awaiting creation waits for the revealing of the sons </a:t>
            </a:r>
            <a:r>
              <a:rPr lang="en-US" sz="3200" i="1" dirty="0">
                <a:solidFill>
                  <a:schemeClr val="bg1"/>
                </a:solidFill>
              </a:rPr>
              <a:t>and daughters</a:t>
            </a:r>
            <a:r>
              <a:rPr lang="en-US" sz="3200" dirty="0">
                <a:solidFill>
                  <a:schemeClr val="bg1"/>
                </a:solidFill>
              </a:rPr>
              <a:t> of God. </a:t>
            </a:r>
            <a:r>
              <a:rPr lang="en-US" sz="3200" b="1" baseline="30000" dirty="0">
                <a:solidFill>
                  <a:schemeClr val="bg1"/>
                </a:solidFill>
              </a:rPr>
              <a:t>20 </a:t>
            </a:r>
            <a:r>
              <a:rPr lang="en-US" sz="3200" dirty="0">
                <a:solidFill>
                  <a:schemeClr val="bg1"/>
                </a:solidFill>
              </a:rPr>
              <a:t>For the creation was subjected to futility, not willingly, but because of Him who subjected </a:t>
            </a:r>
            <a:r>
              <a:rPr lang="en-US" sz="3200" i="1" dirty="0">
                <a:solidFill>
                  <a:schemeClr val="bg1"/>
                </a:solidFill>
              </a:rPr>
              <a:t>it</a:t>
            </a:r>
            <a:r>
              <a:rPr lang="en-US" sz="3200" dirty="0">
                <a:solidFill>
                  <a:schemeClr val="bg1"/>
                </a:solidFill>
              </a:rPr>
              <a:t>, </a:t>
            </a:r>
            <a:r>
              <a:rPr lang="en-US" sz="3200" dirty="0" smtClean="0">
                <a:solidFill>
                  <a:schemeClr val="bg1"/>
                </a:solidFill>
              </a:rPr>
              <a:t>in </a:t>
            </a:r>
            <a:r>
              <a:rPr lang="en-US" sz="3200" dirty="0">
                <a:solidFill>
                  <a:schemeClr val="bg1"/>
                </a:solidFill>
              </a:rPr>
              <a:t>hope </a:t>
            </a:r>
            <a:r>
              <a:rPr lang="en-US" sz="3200" b="1" baseline="30000" dirty="0">
                <a:solidFill>
                  <a:schemeClr val="bg1"/>
                </a:solidFill>
              </a:rPr>
              <a:t>21 </a:t>
            </a:r>
            <a:r>
              <a:rPr lang="en-US" sz="3200" dirty="0">
                <a:solidFill>
                  <a:schemeClr val="bg1"/>
                </a:solidFill>
              </a:rPr>
              <a:t>that the creation itself also will be set free from its slavery to corruption into the freedom of the glory of the children of God</a:t>
            </a:r>
            <a:r>
              <a:rPr lang="en-US" sz="32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146830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tx1">
                    <a:lumMod val="50000"/>
                    <a:lumOff val="50000"/>
                  </a:schemeClr>
                </a:solidFill>
              </a:rPr>
              <a:t>18 </a:t>
            </a:r>
            <a:r>
              <a:rPr lang="en-US" sz="3200" dirty="0">
                <a:solidFill>
                  <a:schemeClr val="tx1">
                    <a:lumMod val="50000"/>
                    <a:lumOff val="50000"/>
                  </a:schemeClr>
                </a:solidFill>
              </a:rPr>
              <a:t>For I consider that the</a:t>
            </a:r>
            <a:r>
              <a:rPr lang="en-US" sz="3200" u="sng" dirty="0">
                <a:solidFill>
                  <a:schemeClr val="tx1">
                    <a:lumMod val="50000"/>
                    <a:lumOff val="50000"/>
                  </a:schemeClr>
                </a:solidFill>
              </a:rPr>
              <a:t> </a:t>
            </a:r>
            <a:r>
              <a:rPr lang="en-US" sz="3200" dirty="0">
                <a:solidFill>
                  <a:schemeClr val="tx1">
                    <a:lumMod val="50000"/>
                    <a:lumOff val="50000"/>
                  </a:schemeClr>
                </a:solidFill>
              </a:rPr>
              <a:t>sufferings of this present time are not worthy </a:t>
            </a:r>
            <a:r>
              <a:rPr lang="en-US" sz="3200" i="1" dirty="0">
                <a:solidFill>
                  <a:schemeClr val="tx1">
                    <a:lumMod val="50000"/>
                    <a:lumOff val="50000"/>
                  </a:schemeClr>
                </a:solidFill>
              </a:rPr>
              <a:t>to be</a:t>
            </a:r>
            <a:r>
              <a:rPr lang="en-US" sz="3200" dirty="0">
                <a:solidFill>
                  <a:schemeClr val="tx1">
                    <a:lumMod val="50000"/>
                    <a:lumOff val="50000"/>
                  </a:schemeClr>
                </a:solidFill>
              </a:rPr>
              <a:t> compared with the glory that is to be revealed to us. </a:t>
            </a:r>
            <a:r>
              <a:rPr lang="en-US" sz="3200" b="1" baseline="30000" dirty="0">
                <a:solidFill>
                  <a:schemeClr val="tx1">
                    <a:lumMod val="50000"/>
                    <a:lumOff val="50000"/>
                  </a:schemeClr>
                </a:solidFill>
              </a:rPr>
              <a:t>19 </a:t>
            </a:r>
            <a:r>
              <a:rPr lang="en-US" sz="3200" dirty="0">
                <a:solidFill>
                  <a:schemeClr val="tx1">
                    <a:lumMod val="50000"/>
                    <a:lumOff val="50000"/>
                  </a:schemeClr>
                </a:solidFill>
              </a:rPr>
              <a:t>For the eagerly awaiting creation waits for the revealing of the sons </a:t>
            </a:r>
            <a:r>
              <a:rPr lang="en-US" sz="3200" i="1" dirty="0">
                <a:solidFill>
                  <a:schemeClr val="tx1">
                    <a:lumMod val="50000"/>
                    <a:lumOff val="50000"/>
                  </a:schemeClr>
                </a:solidFill>
              </a:rPr>
              <a:t>and daughters</a:t>
            </a:r>
            <a:r>
              <a:rPr lang="en-US" sz="3200" dirty="0">
                <a:solidFill>
                  <a:schemeClr val="tx1">
                    <a:lumMod val="50000"/>
                    <a:lumOff val="50000"/>
                  </a:schemeClr>
                </a:solidFill>
              </a:rPr>
              <a:t> of God. </a:t>
            </a:r>
            <a:r>
              <a:rPr lang="en-US" sz="3200" b="1" baseline="30000" dirty="0">
                <a:solidFill>
                  <a:schemeClr val="tx1">
                    <a:lumMod val="50000"/>
                    <a:lumOff val="50000"/>
                  </a:schemeClr>
                </a:solidFill>
              </a:rPr>
              <a:t>20 </a:t>
            </a:r>
            <a:r>
              <a:rPr lang="en-US" sz="3200" dirty="0">
                <a:solidFill>
                  <a:schemeClr val="tx1">
                    <a:lumMod val="50000"/>
                    <a:lumOff val="50000"/>
                  </a:schemeClr>
                </a:solidFill>
              </a:rPr>
              <a:t>For the </a:t>
            </a:r>
            <a:r>
              <a:rPr lang="en-US" sz="3200" i="1" u="sng" dirty="0">
                <a:solidFill>
                  <a:schemeClr val="bg1"/>
                </a:solidFill>
              </a:rPr>
              <a:t>creation was subjected to futility</a:t>
            </a:r>
            <a:r>
              <a:rPr lang="en-US" sz="3200" dirty="0">
                <a:solidFill>
                  <a:schemeClr val="bg1"/>
                </a:solidFill>
              </a:rPr>
              <a:t>, </a:t>
            </a:r>
            <a:r>
              <a:rPr lang="en-US" sz="3200" dirty="0">
                <a:solidFill>
                  <a:schemeClr val="tx1">
                    <a:lumMod val="50000"/>
                    <a:lumOff val="50000"/>
                  </a:schemeClr>
                </a:solidFill>
              </a:rPr>
              <a:t>not willingly, but because of Him who subjected </a:t>
            </a:r>
            <a:r>
              <a:rPr lang="en-US" sz="3200" i="1" dirty="0">
                <a:solidFill>
                  <a:schemeClr val="tx1">
                    <a:lumMod val="50000"/>
                    <a:lumOff val="50000"/>
                  </a:schemeClr>
                </a:solidFill>
              </a:rPr>
              <a:t>it</a:t>
            </a:r>
            <a:r>
              <a:rPr lang="en-US" sz="3200" dirty="0">
                <a:solidFill>
                  <a:schemeClr val="tx1">
                    <a:lumMod val="50000"/>
                    <a:lumOff val="50000"/>
                  </a:schemeClr>
                </a:solidFill>
              </a:rPr>
              <a:t>, </a:t>
            </a:r>
            <a:r>
              <a:rPr lang="en-US" sz="3200" dirty="0" smtClean="0">
                <a:solidFill>
                  <a:schemeClr val="tx1">
                    <a:lumMod val="50000"/>
                    <a:lumOff val="50000"/>
                  </a:schemeClr>
                </a:solidFill>
              </a:rPr>
              <a:t>in </a:t>
            </a:r>
            <a:r>
              <a:rPr lang="en-US" sz="3200" dirty="0">
                <a:solidFill>
                  <a:schemeClr val="tx1">
                    <a:lumMod val="50000"/>
                    <a:lumOff val="50000"/>
                  </a:schemeClr>
                </a:solidFill>
              </a:rPr>
              <a:t>hope </a:t>
            </a:r>
            <a:r>
              <a:rPr lang="en-US" sz="3200" b="1" baseline="30000" dirty="0">
                <a:solidFill>
                  <a:schemeClr val="tx1">
                    <a:lumMod val="50000"/>
                    <a:lumOff val="50000"/>
                  </a:schemeClr>
                </a:solidFill>
              </a:rPr>
              <a:t>21 </a:t>
            </a:r>
            <a:r>
              <a:rPr lang="en-US" sz="3200" dirty="0">
                <a:solidFill>
                  <a:schemeClr val="tx1">
                    <a:lumMod val="50000"/>
                    <a:lumOff val="50000"/>
                  </a:schemeClr>
                </a:solidFill>
              </a:rPr>
              <a:t>that the creation itself also will be set free from its </a:t>
            </a:r>
            <a:r>
              <a:rPr lang="en-US" sz="3200" i="1" u="sng" dirty="0">
                <a:solidFill>
                  <a:schemeClr val="bg1"/>
                </a:solidFill>
              </a:rPr>
              <a:t>slavery to corruption</a:t>
            </a:r>
            <a:r>
              <a:rPr lang="en-US" sz="3200" u="sng" dirty="0">
                <a:solidFill>
                  <a:schemeClr val="bg1"/>
                </a:solidFill>
              </a:rPr>
              <a:t> </a:t>
            </a:r>
            <a:r>
              <a:rPr lang="en-US" sz="3200" dirty="0">
                <a:solidFill>
                  <a:schemeClr val="tx1">
                    <a:lumMod val="50000"/>
                    <a:lumOff val="50000"/>
                  </a:schemeClr>
                </a:solidFill>
              </a:rPr>
              <a:t>into the freedom of the glory of the children of God. </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1611690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tx1">
                    <a:lumMod val="50000"/>
                    <a:lumOff val="50000"/>
                  </a:schemeClr>
                </a:solidFill>
              </a:rPr>
              <a:t>18 </a:t>
            </a:r>
            <a:r>
              <a:rPr lang="en-US" sz="3200" dirty="0">
                <a:solidFill>
                  <a:schemeClr val="tx1">
                    <a:lumMod val="50000"/>
                    <a:lumOff val="50000"/>
                  </a:schemeClr>
                </a:solidFill>
              </a:rPr>
              <a:t>For I consider that the</a:t>
            </a:r>
            <a:r>
              <a:rPr lang="en-US" sz="3200" u="sng" dirty="0">
                <a:solidFill>
                  <a:schemeClr val="tx1">
                    <a:lumMod val="50000"/>
                    <a:lumOff val="50000"/>
                  </a:schemeClr>
                </a:solidFill>
              </a:rPr>
              <a:t> </a:t>
            </a:r>
            <a:r>
              <a:rPr lang="en-US" sz="3200" dirty="0">
                <a:solidFill>
                  <a:schemeClr val="tx1">
                    <a:lumMod val="50000"/>
                    <a:lumOff val="50000"/>
                  </a:schemeClr>
                </a:solidFill>
              </a:rPr>
              <a:t>sufferings of this present time are not worthy </a:t>
            </a:r>
            <a:r>
              <a:rPr lang="en-US" sz="3200" i="1" dirty="0">
                <a:solidFill>
                  <a:schemeClr val="tx1">
                    <a:lumMod val="50000"/>
                    <a:lumOff val="50000"/>
                  </a:schemeClr>
                </a:solidFill>
              </a:rPr>
              <a:t>to be</a:t>
            </a:r>
            <a:r>
              <a:rPr lang="en-US" sz="3200" dirty="0">
                <a:solidFill>
                  <a:schemeClr val="tx1">
                    <a:lumMod val="50000"/>
                    <a:lumOff val="50000"/>
                  </a:schemeClr>
                </a:solidFill>
              </a:rPr>
              <a:t> compared with the glory that is to be revealed to us. </a:t>
            </a:r>
            <a:r>
              <a:rPr lang="en-US" sz="3200" b="1" baseline="30000" dirty="0">
                <a:solidFill>
                  <a:schemeClr val="tx1">
                    <a:lumMod val="50000"/>
                    <a:lumOff val="50000"/>
                  </a:schemeClr>
                </a:solidFill>
              </a:rPr>
              <a:t>19 </a:t>
            </a:r>
            <a:r>
              <a:rPr lang="en-US" sz="3200" dirty="0">
                <a:solidFill>
                  <a:schemeClr val="tx1">
                    <a:lumMod val="50000"/>
                    <a:lumOff val="50000"/>
                  </a:schemeClr>
                </a:solidFill>
              </a:rPr>
              <a:t>For the eagerly awaiting creation waits for the revealing of the sons </a:t>
            </a:r>
            <a:r>
              <a:rPr lang="en-US" sz="3200" i="1" dirty="0">
                <a:solidFill>
                  <a:schemeClr val="tx1">
                    <a:lumMod val="50000"/>
                    <a:lumOff val="50000"/>
                  </a:schemeClr>
                </a:solidFill>
              </a:rPr>
              <a:t>and daughters</a:t>
            </a:r>
            <a:r>
              <a:rPr lang="en-US" sz="3200" dirty="0">
                <a:solidFill>
                  <a:schemeClr val="tx1">
                    <a:lumMod val="50000"/>
                    <a:lumOff val="50000"/>
                  </a:schemeClr>
                </a:solidFill>
              </a:rPr>
              <a:t> of God. </a:t>
            </a:r>
            <a:r>
              <a:rPr lang="en-US" sz="3200" b="1" baseline="30000" dirty="0">
                <a:solidFill>
                  <a:schemeClr val="tx1">
                    <a:lumMod val="50000"/>
                    <a:lumOff val="50000"/>
                  </a:schemeClr>
                </a:solidFill>
              </a:rPr>
              <a:t>20 </a:t>
            </a:r>
            <a:r>
              <a:rPr lang="en-US" sz="3200" dirty="0">
                <a:solidFill>
                  <a:schemeClr val="tx1">
                    <a:lumMod val="50000"/>
                    <a:lumOff val="50000"/>
                  </a:schemeClr>
                </a:solidFill>
              </a:rPr>
              <a:t>For the </a:t>
            </a:r>
            <a:r>
              <a:rPr lang="en-US" sz="3200" i="1" u="sng" dirty="0">
                <a:solidFill>
                  <a:schemeClr val="bg1"/>
                </a:solidFill>
              </a:rPr>
              <a:t>creation was subjected to futility</a:t>
            </a:r>
            <a:r>
              <a:rPr lang="en-US" sz="3200" dirty="0">
                <a:solidFill>
                  <a:schemeClr val="bg1"/>
                </a:solidFill>
              </a:rPr>
              <a:t>, </a:t>
            </a:r>
            <a:r>
              <a:rPr lang="en-US" sz="3200" dirty="0">
                <a:solidFill>
                  <a:schemeClr val="tx1">
                    <a:lumMod val="50000"/>
                    <a:lumOff val="50000"/>
                  </a:schemeClr>
                </a:solidFill>
              </a:rPr>
              <a:t>not willingly, but because of Him who subjected </a:t>
            </a:r>
            <a:r>
              <a:rPr lang="en-US" sz="3200" i="1" dirty="0">
                <a:solidFill>
                  <a:schemeClr val="tx1">
                    <a:lumMod val="50000"/>
                    <a:lumOff val="50000"/>
                  </a:schemeClr>
                </a:solidFill>
              </a:rPr>
              <a:t>it</a:t>
            </a:r>
            <a:r>
              <a:rPr lang="en-US" sz="3200" dirty="0">
                <a:solidFill>
                  <a:schemeClr val="tx1">
                    <a:lumMod val="50000"/>
                    <a:lumOff val="50000"/>
                  </a:schemeClr>
                </a:solidFill>
              </a:rPr>
              <a:t>, </a:t>
            </a:r>
            <a:r>
              <a:rPr lang="en-US" sz="3200" dirty="0" smtClean="0">
                <a:solidFill>
                  <a:schemeClr val="tx1">
                    <a:lumMod val="50000"/>
                    <a:lumOff val="50000"/>
                  </a:schemeClr>
                </a:solidFill>
              </a:rPr>
              <a:t>in </a:t>
            </a:r>
            <a:r>
              <a:rPr lang="en-US" sz="3200" dirty="0">
                <a:solidFill>
                  <a:schemeClr val="tx1">
                    <a:lumMod val="50000"/>
                    <a:lumOff val="50000"/>
                  </a:schemeClr>
                </a:solidFill>
              </a:rPr>
              <a:t>hope </a:t>
            </a:r>
            <a:r>
              <a:rPr lang="en-US" sz="3200" b="1" baseline="30000" dirty="0">
                <a:solidFill>
                  <a:schemeClr val="tx1">
                    <a:lumMod val="50000"/>
                    <a:lumOff val="50000"/>
                  </a:schemeClr>
                </a:solidFill>
              </a:rPr>
              <a:t>21 </a:t>
            </a:r>
            <a:r>
              <a:rPr lang="en-US" sz="3200" dirty="0">
                <a:solidFill>
                  <a:schemeClr val="tx1">
                    <a:lumMod val="50000"/>
                    <a:lumOff val="50000"/>
                  </a:schemeClr>
                </a:solidFill>
              </a:rPr>
              <a:t>that the creation itself also will be set free from its </a:t>
            </a:r>
            <a:r>
              <a:rPr lang="en-US" sz="3200" i="1" u="sng" dirty="0">
                <a:solidFill>
                  <a:schemeClr val="bg1"/>
                </a:solidFill>
              </a:rPr>
              <a:t>slavery to corruption</a:t>
            </a:r>
            <a:r>
              <a:rPr lang="en-US" sz="3200" u="sng" dirty="0">
                <a:solidFill>
                  <a:schemeClr val="bg1"/>
                </a:solidFill>
              </a:rPr>
              <a:t> </a:t>
            </a:r>
            <a:r>
              <a:rPr lang="en-US" sz="3200" dirty="0">
                <a:solidFill>
                  <a:schemeClr val="tx1">
                    <a:lumMod val="50000"/>
                    <a:lumOff val="50000"/>
                  </a:schemeClr>
                </a:solidFill>
              </a:rPr>
              <a:t>into the freedom of the glory of the children of God. </a:t>
            </a:r>
            <a:endParaRPr lang="en-US" sz="2400" dirty="0">
              <a:solidFill>
                <a:schemeClr val="tx1">
                  <a:lumMod val="50000"/>
                  <a:lumOff val="50000"/>
                </a:schemeClr>
              </a:solidFill>
            </a:endParaRPr>
          </a:p>
        </p:txBody>
      </p:sp>
      <p:sp>
        <p:nvSpPr>
          <p:cNvPr id="4" name="Rectangle 3"/>
          <p:cNvSpPr/>
          <p:nvPr/>
        </p:nvSpPr>
        <p:spPr>
          <a:xfrm>
            <a:off x="487458" y="2062972"/>
            <a:ext cx="4870605" cy="8348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smtClean="0"/>
              <a:t>Mátaios</a:t>
            </a:r>
            <a:r>
              <a:rPr lang="en-US" sz="3200" dirty="0" smtClean="0"/>
              <a:t>- Vain or Ineffectual </a:t>
            </a:r>
            <a:endParaRPr lang="en-US" sz="3200" dirty="0"/>
          </a:p>
        </p:txBody>
      </p:sp>
      <p:sp>
        <p:nvSpPr>
          <p:cNvPr id="5" name="Rectangle 4"/>
          <p:cNvSpPr/>
          <p:nvPr/>
        </p:nvSpPr>
        <p:spPr>
          <a:xfrm>
            <a:off x="673768" y="4744756"/>
            <a:ext cx="3812865" cy="85764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smtClean="0"/>
              <a:t>Phthorá</a:t>
            </a:r>
            <a:r>
              <a:rPr lang="en-US" sz="3200" i="1" dirty="0" smtClean="0"/>
              <a:t>: </a:t>
            </a:r>
            <a:r>
              <a:rPr lang="en-US" sz="3200" dirty="0" smtClean="0"/>
              <a:t>Decay</a:t>
            </a:r>
            <a:endParaRPr lang="en-US" sz="3200" dirty="0"/>
          </a:p>
        </p:txBody>
      </p:sp>
    </p:spTree>
    <p:extLst>
      <p:ext uri="{BB962C8B-B14F-4D97-AF65-F5344CB8AC3E}">
        <p14:creationId xmlns:p14="http://schemas.microsoft.com/office/powerpoint/2010/main" val="4063713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369885" y="31646"/>
            <a:ext cx="6335479"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Romans 8</a:t>
            </a:r>
            <a:endParaRPr lang="en-US" sz="4800" dirty="0">
              <a:solidFill>
                <a:schemeClr val="bg1"/>
              </a:solidFill>
            </a:endParaRP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198185" y="1047309"/>
            <a:ext cx="11699901"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baseline="30000" dirty="0">
                <a:solidFill>
                  <a:schemeClr val="tx1">
                    <a:lumMod val="50000"/>
                    <a:lumOff val="50000"/>
                  </a:schemeClr>
                </a:solidFill>
              </a:rPr>
              <a:t>18 </a:t>
            </a:r>
            <a:r>
              <a:rPr lang="en-US" sz="3200" dirty="0">
                <a:solidFill>
                  <a:schemeClr val="tx1">
                    <a:lumMod val="50000"/>
                    <a:lumOff val="50000"/>
                  </a:schemeClr>
                </a:solidFill>
              </a:rPr>
              <a:t>For I consider that the</a:t>
            </a:r>
            <a:r>
              <a:rPr lang="en-US" sz="3200" u="sng" dirty="0">
                <a:solidFill>
                  <a:schemeClr val="tx1">
                    <a:lumMod val="50000"/>
                    <a:lumOff val="50000"/>
                  </a:schemeClr>
                </a:solidFill>
              </a:rPr>
              <a:t> </a:t>
            </a:r>
            <a:r>
              <a:rPr lang="en-US" sz="3200" dirty="0">
                <a:solidFill>
                  <a:schemeClr val="tx1">
                    <a:lumMod val="50000"/>
                    <a:lumOff val="50000"/>
                  </a:schemeClr>
                </a:solidFill>
              </a:rPr>
              <a:t>sufferings of this present time are not worthy </a:t>
            </a:r>
            <a:r>
              <a:rPr lang="en-US" sz="3200" i="1" dirty="0">
                <a:solidFill>
                  <a:schemeClr val="tx1">
                    <a:lumMod val="50000"/>
                    <a:lumOff val="50000"/>
                  </a:schemeClr>
                </a:solidFill>
              </a:rPr>
              <a:t>to be</a:t>
            </a:r>
            <a:r>
              <a:rPr lang="en-US" sz="3200" dirty="0">
                <a:solidFill>
                  <a:schemeClr val="tx1">
                    <a:lumMod val="50000"/>
                    <a:lumOff val="50000"/>
                  </a:schemeClr>
                </a:solidFill>
              </a:rPr>
              <a:t> compared with the glory that is to be revealed to us. </a:t>
            </a:r>
            <a:r>
              <a:rPr lang="en-US" sz="3200" b="1" baseline="30000" dirty="0">
                <a:solidFill>
                  <a:schemeClr val="tx1">
                    <a:lumMod val="50000"/>
                    <a:lumOff val="50000"/>
                  </a:schemeClr>
                </a:solidFill>
              </a:rPr>
              <a:t>19 </a:t>
            </a:r>
            <a:r>
              <a:rPr lang="en-US" sz="3200" dirty="0">
                <a:solidFill>
                  <a:schemeClr val="tx1">
                    <a:lumMod val="50000"/>
                    <a:lumOff val="50000"/>
                  </a:schemeClr>
                </a:solidFill>
              </a:rPr>
              <a:t>For the eagerly awaiting creation waits for the revealing of the sons </a:t>
            </a:r>
            <a:r>
              <a:rPr lang="en-US" sz="3200" i="1" dirty="0">
                <a:solidFill>
                  <a:schemeClr val="tx1">
                    <a:lumMod val="50000"/>
                    <a:lumOff val="50000"/>
                  </a:schemeClr>
                </a:solidFill>
              </a:rPr>
              <a:t>and daughters</a:t>
            </a:r>
            <a:r>
              <a:rPr lang="en-US" sz="3200" dirty="0">
                <a:solidFill>
                  <a:schemeClr val="tx1">
                    <a:lumMod val="50000"/>
                    <a:lumOff val="50000"/>
                  </a:schemeClr>
                </a:solidFill>
              </a:rPr>
              <a:t> of God. </a:t>
            </a:r>
            <a:r>
              <a:rPr lang="en-US" sz="3200" b="1" baseline="30000" dirty="0">
                <a:solidFill>
                  <a:schemeClr val="tx1">
                    <a:lumMod val="50000"/>
                    <a:lumOff val="50000"/>
                  </a:schemeClr>
                </a:solidFill>
              </a:rPr>
              <a:t>20 </a:t>
            </a:r>
            <a:r>
              <a:rPr lang="en-US" sz="3200" dirty="0">
                <a:solidFill>
                  <a:schemeClr val="tx1">
                    <a:lumMod val="50000"/>
                    <a:lumOff val="50000"/>
                  </a:schemeClr>
                </a:solidFill>
              </a:rPr>
              <a:t>For the </a:t>
            </a:r>
            <a:r>
              <a:rPr lang="en-US" sz="3200" i="1" u="sng" dirty="0">
                <a:solidFill>
                  <a:schemeClr val="tx1">
                    <a:lumMod val="50000"/>
                    <a:lumOff val="50000"/>
                  </a:schemeClr>
                </a:solidFill>
              </a:rPr>
              <a:t>creation was subjected </a:t>
            </a:r>
            <a:r>
              <a:rPr lang="en-US" sz="3200" i="1" u="sng" dirty="0">
                <a:solidFill>
                  <a:schemeClr val="bg1"/>
                </a:solidFill>
              </a:rPr>
              <a:t>to futility</a:t>
            </a:r>
            <a:r>
              <a:rPr lang="en-US" sz="3200" dirty="0">
                <a:solidFill>
                  <a:schemeClr val="tx1">
                    <a:lumMod val="50000"/>
                    <a:lumOff val="50000"/>
                  </a:schemeClr>
                </a:solidFill>
              </a:rPr>
              <a:t>, not willingly, but because of Him who subjected </a:t>
            </a:r>
            <a:r>
              <a:rPr lang="en-US" sz="3200" i="1" dirty="0">
                <a:solidFill>
                  <a:schemeClr val="tx1">
                    <a:lumMod val="50000"/>
                    <a:lumOff val="50000"/>
                  </a:schemeClr>
                </a:solidFill>
              </a:rPr>
              <a:t>it</a:t>
            </a:r>
            <a:r>
              <a:rPr lang="en-US" sz="3200" dirty="0">
                <a:solidFill>
                  <a:schemeClr val="tx1">
                    <a:lumMod val="50000"/>
                    <a:lumOff val="50000"/>
                  </a:schemeClr>
                </a:solidFill>
              </a:rPr>
              <a:t>, </a:t>
            </a:r>
            <a:r>
              <a:rPr lang="en-US" sz="3200" dirty="0" smtClean="0">
                <a:solidFill>
                  <a:schemeClr val="tx1">
                    <a:lumMod val="50000"/>
                    <a:lumOff val="50000"/>
                  </a:schemeClr>
                </a:solidFill>
              </a:rPr>
              <a:t>in </a:t>
            </a:r>
            <a:r>
              <a:rPr lang="en-US" sz="3200" dirty="0">
                <a:solidFill>
                  <a:schemeClr val="tx1">
                    <a:lumMod val="50000"/>
                    <a:lumOff val="50000"/>
                  </a:schemeClr>
                </a:solidFill>
              </a:rPr>
              <a:t>hope </a:t>
            </a:r>
            <a:r>
              <a:rPr lang="en-US" sz="3200" b="1" baseline="30000" dirty="0">
                <a:solidFill>
                  <a:schemeClr val="tx1">
                    <a:lumMod val="50000"/>
                    <a:lumOff val="50000"/>
                  </a:schemeClr>
                </a:solidFill>
              </a:rPr>
              <a:t>21 </a:t>
            </a:r>
            <a:r>
              <a:rPr lang="en-US" sz="3200" dirty="0">
                <a:solidFill>
                  <a:schemeClr val="tx1">
                    <a:lumMod val="50000"/>
                    <a:lumOff val="50000"/>
                  </a:schemeClr>
                </a:solidFill>
              </a:rPr>
              <a:t>that the creation itself also will be set free from its </a:t>
            </a:r>
            <a:r>
              <a:rPr lang="en-US" sz="3200" i="1" u="sng" dirty="0">
                <a:solidFill>
                  <a:schemeClr val="bg1"/>
                </a:solidFill>
              </a:rPr>
              <a:t>slavery to corruption</a:t>
            </a:r>
            <a:r>
              <a:rPr lang="en-US" sz="3200" dirty="0">
                <a:solidFill>
                  <a:schemeClr val="bg1"/>
                </a:solidFill>
              </a:rPr>
              <a:t> </a:t>
            </a:r>
            <a:r>
              <a:rPr lang="en-US" sz="3200" dirty="0">
                <a:solidFill>
                  <a:schemeClr val="tx1">
                    <a:lumMod val="50000"/>
                    <a:lumOff val="50000"/>
                  </a:schemeClr>
                </a:solidFill>
              </a:rPr>
              <a:t>into the freedom of the glory of the children of God. </a:t>
            </a:r>
            <a:r>
              <a:rPr lang="en-US" sz="3200" b="1" baseline="30000" dirty="0">
                <a:solidFill>
                  <a:schemeClr val="tx1">
                    <a:lumMod val="50000"/>
                    <a:lumOff val="50000"/>
                  </a:schemeClr>
                </a:solidFill>
              </a:rPr>
              <a:t>22 </a:t>
            </a:r>
            <a:r>
              <a:rPr lang="en-US" sz="3200" dirty="0" smtClean="0">
                <a:solidFill>
                  <a:schemeClr val="tx1">
                    <a:lumMod val="50000"/>
                    <a:lumOff val="50000"/>
                  </a:schemeClr>
                </a:solidFill>
              </a:rPr>
              <a:t>.</a:t>
            </a:r>
            <a:r>
              <a:rPr lang="en-US" sz="3200" dirty="0">
                <a:solidFill>
                  <a:schemeClr val="tx1">
                    <a:lumMod val="50000"/>
                    <a:lumOff val="50000"/>
                  </a:schemeClr>
                </a:solidFill>
              </a:rPr>
              <a:t> </a:t>
            </a:r>
            <a:endParaRPr lang="en-US" sz="2400" dirty="0">
              <a:solidFill>
                <a:schemeClr val="tx1">
                  <a:lumMod val="50000"/>
                  <a:lumOff val="50000"/>
                </a:schemeClr>
              </a:solidFill>
            </a:endParaRPr>
          </a:p>
        </p:txBody>
      </p:sp>
      <p:sp>
        <p:nvSpPr>
          <p:cNvPr id="3" name="Rectangle 2"/>
          <p:cNvSpPr/>
          <p:nvPr/>
        </p:nvSpPr>
        <p:spPr>
          <a:xfrm>
            <a:off x="0" y="4088783"/>
            <a:ext cx="7363326" cy="271612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rPr>
              <a:t>NOT </a:t>
            </a:r>
            <a:r>
              <a:rPr lang="en-US" sz="2800" dirty="0" smtClean="0">
                <a:solidFill>
                  <a:schemeClr val="tx1"/>
                </a:solidFill>
              </a:rPr>
              <a:t>that animal death entered at the fall</a:t>
            </a:r>
          </a:p>
          <a:p>
            <a:pPr marL="342900" indent="-342900">
              <a:buAutoNum type="arabicParenR"/>
            </a:pPr>
            <a:r>
              <a:rPr lang="en-US" sz="2800" dirty="0" smtClean="0">
                <a:solidFill>
                  <a:schemeClr val="tx1"/>
                </a:solidFill>
              </a:rPr>
              <a:t>The EARTH has become subject to US, bad </a:t>
            </a:r>
            <a:r>
              <a:rPr lang="en-US" sz="2800" i="1" dirty="0" smtClean="0">
                <a:solidFill>
                  <a:schemeClr val="tx1"/>
                </a:solidFill>
              </a:rPr>
              <a:t>stewards, </a:t>
            </a:r>
            <a:r>
              <a:rPr lang="en-US" sz="2800" dirty="0" smtClean="0">
                <a:solidFill>
                  <a:schemeClr val="tx1"/>
                </a:solidFill>
              </a:rPr>
              <a:t>and we cause further decay. </a:t>
            </a:r>
          </a:p>
          <a:p>
            <a:pPr marL="342900" indent="-342900">
              <a:buAutoNum type="arabicParenR"/>
            </a:pPr>
            <a:r>
              <a:rPr lang="en-US" sz="2800" dirty="0" smtClean="0">
                <a:solidFill>
                  <a:schemeClr val="tx1"/>
                </a:solidFill>
              </a:rPr>
              <a:t>WE are subject to the futility of nature and mortality in our separation from God. </a:t>
            </a:r>
            <a:endParaRPr lang="en-US" sz="2800" dirty="0">
              <a:solidFill>
                <a:schemeClr val="tx1"/>
              </a:solidFill>
            </a:endParaRPr>
          </a:p>
        </p:txBody>
      </p:sp>
      <p:sp>
        <p:nvSpPr>
          <p:cNvPr id="7" name="Rectangle 6"/>
          <p:cNvSpPr/>
          <p:nvPr/>
        </p:nvSpPr>
        <p:spPr>
          <a:xfrm>
            <a:off x="2369885" y="1047309"/>
            <a:ext cx="9276683" cy="198464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3600" dirty="0">
                <a:solidFill>
                  <a:schemeClr val="tx1"/>
                </a:solidFill>
              </a:rPr>
              <a:t>The heavens are the heavens of the Lord; but the earth He has given to the sons of </a:t>
            </a:r>
            <a:r>
              <a:rPr lang="en-US" sz="3600" dirty="0" smtClean="0">
                <a:solidFill>
                  <a:schemeClr val="tx1"/>
                </a:solidFill>
              </a:rPr>
              <a:t>men.</a:t>
            </a:r>
          </a:p>
          <a:p>
            <a:pPr lvl="0"/>
            <a:r>
              <a:rPr lang="en-US" sz="3600" i="1" dirty="0" smtClean="0">
                <a:solidFill>
                  <a:schemeClr val="tx1"/>
                </a:solidFill>
              </a:rPr>
              <a:t>Psalm 115:16</a:t>
            </a:r>
            <a:endParaRPr lang="en-US" sz="3600" i="1" dirty="0">
              <a:solidFill>
                <a:schemeClr val="tx1"/>
              </a:solidFill>
            </a:endParaRPr>
          </a:p>
        </p:txBody>
      </p:sp>
      <p:sp>
        <p:nvSpPr>
          <p:cNvPr id="6" name="Rectangle 5"/>
          <p:cNvSpPr/>
          <p:nvPr/>
        </p:nvSpPr>
        <p:spPr>
          <a:xfrm>
            <a:off x="7561510" y="2422358"/>
            <a:ext cx="4630489" cy="434139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Genesis 3:19</a:t>
            </a:r>
          </a:p>
          <a:p>
            <a:pPr algn="ctr"/>
            <a:r>
              <a:rPr lang="en-US" sz="3200" dirty="0" smtClean="0"/>
              <a:t>“By </a:t>
            </a:r>
            <a:r>
              <a:rPr lang="en-US" sz="3200" dirty="0"/>
              <a:t>the sweat of your </a:t>
            </a:r>
            <a:r>
              <a:rPr lang="en-US" sz="3200" dirty="0" smtClean="0"/>
              <a:t>face </a:t>
            </a:r>
            <a:r>
              <a:rPr lang="en-US" sz="3200" dirty="0"/>
              <a:t>y</a:t>
            </a:r>
            <a:r>
              <a:rPr lang="en-US" sz="3200" dirty="0" smtClean="0"/>
              <a:t>ou </a:t>
            </a:r>
            <a:r>
              <a:rPr lang="en-US" sz="3200" dirty="0"/>
              <a:t>shall eat </a:t>
            </a:r>
            <a:r>
              <a:rPr lang="en-US" sz="3200" dirty="0" smtClean="0"/>
              <a:t>bread, until </a:t>
            </a:r>
            <a:r>
              <a:rPr lang="en-US" sz="3200" dirty="0"/>
              <a:t>you return to the ground,</a:t>
            </a:r>
            <a:br>
              <a:rPr lang="en-US" sz="3200" dirty="0"/>
            </a:br>
            <a:r>
              <a:rPr lang="en-US" sz="3200" dirty="0"/>
              <a:t>b</a:t>
            </a:r>
            <a:r>
              <a:rPr lang="en-US" sz="3200" dirty="0" smtClean="0"/>
              <a:t>ecause</a:t>
            </a:r>
            <a:r>
              <a:rPr lang="en-US" sz="3200" dirty="0"/>
              <a:t> from it you </a:t>
            </a:r>
            <a:r>
              <a:rPr lang="en-US" sz="3200" dirty="0" smtClean="0"/>
              <a:t>were taken; For </a:t>
            </a:r>
            <a:r>
              <a:rPr lang="en-US" sz="3200" dirty="0"/>
              <a:t>you are dust,</a:t>
            </a:r>
            <a:br>
              <a:rPr lang="en-US" sz="3200" dirty="0"/>
            </a:br>
            <a:r>
              <a:rPr lang="en-US" sz="3200" dirty="0"/>
              <a:t>And to dust you </a:t>
            </a:r>
            <a:r>
              <a:rPr lang="en-US" sz="3200" dirty="0" smtClean="0"/>
              <a:t>shall return</a:t>
            </a:r>
            <a:r>
              <a:rPr lang="en-US" sz="3200" dirty="0"/>
              <a:t>.”</a:t>
            </a:r>
          </a:p>
        </p:txBody>
      </p:sp>
    </p:spTree>
    <p:extLst>
      <p:ext uri="{BB962C8B-B14F-4D97-AF65-F5344CB8AC3E}">
        <p14:creationId xmlns:p14="http://schemas.microsoft.com/office/powerpoint/2010/main" val="8781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417095" y="434979"/>
            <a:ext cx="1045429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Common Concern? </a:t>
            </a: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288758" y="1148092"/>
            <a:ext cx="1169990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dirty="0">
              <a:solidFill>
                <a:schemeClr val="bg1"/>
              </a:solidFill>
            </a:endParaRPr>
          </a:p>
          <a:p>
            <a:endParaRPr lang="en-US" sz="3200" dirty="0">
              <a:solidFill>
                <a:schemeClr val="bg1"/>
              </a:solidFill>
            </a:endParaRPr>
          </a:p>
          <a:p>
            <a:r>
              <a:rPr lang="en-US" sz="3200" b="1" dirty="0" smtClean="0">
                <a:solidFill>
                  <a:schemeClr val="bg1"/>
                </a:solidFill>
              </a:rPr>
              <a:t>YES. </a:t>
            </a:r>
            <a:r>
              <a:rPr lang="en-US" sz="3200" dirty="0" smtClean="0">
                <a:solidFill>
                  <a:schemeClr val="bg1"/>
                </a:solidFill>
              </a:rPr>
              <a:t>The earth is a stewardship and needs cared for…and mankind is destroying it. Physical life is special, amazing, and worthy of respect.  </a:t>
            </a:r>
          </a:p>
          <a:p>
            <a:endParaRPr lang="en-US" sz="3200" dirty="0">
              <a:solidFill>
                <a:schemeClr val="bg1"/>
              </a:solidFill>
            </a:endParaRPr>
          </a:p>
          <a:p>
            <a:r>
              <a:rPr lang="en-US" sz="3200" dirty="0" smtClean="0">
                <a:solidFill>
                  <a:schemeClr val="bg1"/>
                </a:solidFill>
              </a:rPr>
              <a:t>But, will humans will be able to avoid an apocalyptic future? </a:t>
            </a:r>
          </a:p>
          <a:p>
            <a:r>
              <a:rPr lang="en-US" sz="3200" dirty="0" smtClean="0">
                <a:solidFill>
                  <a:schemeClr val="bg1"/>
                </a:solidFill>
              </a:rPr>
              <a:t>	-Humans </a:t>
            </a:r>
            <a:r>
              <a:rPr lang="en-US" sz="3200" dirty="0">
                <a:solidFill>
                  <a:schemeClr val="bg1"/>
                </a:solidFill>
              </a:rPr>
              <a:t>can’t find equilibrium with nature like other species. </a:t>
            </a:r>
          </a:p>
          <a:p>
            <a:r>
              <a:rPr lang="en-US" sz="3200" dirty="0" smtClean="0">
                <a:solidFill>
                  <a:schemeClr val="bg1"/>
                </a:solidFill>
              </a:rPr>
              <a:t>	-Human </a:t>
            </a:r>
            <a:r>
              <a:rPr lang="en-US" sz="3200" dirty="0">
                <a:solidFill>
                  <a:schemeClr val="bg1"/>
                </a:solidFill>
              </a:rPr>
              <a:t>behavior is driven by over-desire and excess.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Therefore—mankind needs </a:t>
            </a:r>
            <a:r>
              <a:rPr lang="en-US" sz="3200" dirty="0">
                <a:solidFill>
                  <a:schemeClr val="bg1"/>
                </a:solidFill>
              </a:rPr>
              <a:t>a makeover before the earth gets one! </a:t>
            </a:r>
            <a:endParaRPr lang="en-US" sz="3200" dirty="0" smtClean="0">
              <a:solidFill>
                <a:schemeClr val="bg1"/>
              </a:solidFill>
            </a:endParaRPr>
          </a:p>
        </p:txBody>
      </p:sp>
      <p:pic>
        <p:nvPicPr>
          <p:cNvPr id="1026" name="Picture 2" descr="Environment Png Pic - Earth Day Recyclable Symbol | Full Size PNG Download  | See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211" y="117908"/>
            <a:ext cx="1959922" cy="1938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417095" y="434979"/>
            <a:ext cx="1045429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dirty="0" smtClean="0">
                <a:solidFill>
                  <a:schemeClr val="bg1"/>
                </a:solidFill>
              </a:rPr>
              <a:t>Common Concern? </a:t>
            </a:r>
          </a:p>
        </p:txBody>
      </p:sp>
      <p:sp>
        <p:nvSpPr>
          <p:cNvPr id="11" name="TextBox 10">
            <a:extLst>
              <a:ext uri="{FF2B5EF4-FFF2-40B4-BE49-F238E27FC236}">
                <a16:creationId xmlns:a16="http://schemas.microsoft.com/office/drawing/2014/main" xmlns="" id="{3591B03D-D654-4EFA-9CCC-AAD4DCB64486}"/>
              </a:ext>
            </a:extLst>
          </p:cNvPr>
          <p:cNvSpPr txBox="1"/>
          <p:nvPr/>
        </p:nvSpPr>
        <p:spPr>
          <a:xfrm>
            <a:off x="288758" y="1148092"/>
            <a:ext cx="11699901"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dirty="0">
              <a:solidFill>
                <a:schemeClr val="bg1"/>
              </a:solidFill>
            </a:endParaRPr>
          </a:p>
          <a:p>
            <a:endParaRPr lang="en-US" sz="3200" dirty="0">
              <a:solidFill>
                <a:schemeClr val="bg1"/>
              </a:solidFill>
            </a:endParaRPr>
          </a:p>
          <a:p>
            <a:r>
              <a:rPr lang="en-US" sz="3200" b="1" dirty="0" smtClean="0">
                <a:solidFill>
                  <a:schemeClr val="bg1"/>
                </a:solidFill>
              </a:rPr>
              <a:t>YES. </a:t>
            </a:r>
            <a:r>
              <a:rPr lang="en-US" sz="3200" dirty="0" smtClean="0">
                <a:solidFill>
                  <a:schemeClr val="bg1"/>
                </a:solidFill>
              </a:rPr>
              <a:t>The earth is a stewardship and needs cared for…and mankind is destroying it. Physical life is special, amazing, and worthy of respect.  </a:t>
            </a:r>
          </a:p>
          <a:p>
            <a:endParaRPr lang="en-US" sz="3200" dirty="0">
              <a:solidFill>
                <a:schemeClr val="bg1"/>
              </a:solidFill>
            </a:endParaRPr>
          </a:p>
          <a:p>
            <a:r>
              <a:rPr lang="en-US" sz="3200" dirty="0" smtClean="0">
                <a:solidFill>
                  <a:schemeClr val="bg1"/>
                </a:solidFill>
              </a:rPr>
              <a:t>But, will humans will be able to avoid an apocalyptic future? </a:t>
            </a:r>
          </a:p>
          <a:p>
            <a:r>
              <a:rPr lang="en-US" sz="3200" dirty="0" smtClean="0">
                <a:solidFill>
                  <a:schemeClr val="bg1"/>
                </a:solidFill>
              </a:rPr>
              <a:t>	-Humans </a:t>
            </a:r>
            <a:r>
              <a:rPr lang="en-US" sz="3200" dirty="0">
                <a:solidFill>
                  <a:schemeClr val="bg1"/>
                </a:solidFill>
              </a:rPr>
              <a:t>can’t find equilibrium with nature like other species. </a:t>
            </a:r>
          </a:p>
          <a:p>
            <a:r>
              <a:rPr lang="en-US" sz="3200" dirty="0" smtClean="0">
                <a:solidFill>
                  <a:schemeClr val="bg1"/>
                </a:solidFill>
              </a:rPr>
              <a:t>	-Human </a:t>
            </a:r>
            <a:r>
              <a:rPr lang="en-US" sz="3200" dirty="0">
                <a:solidFill>
                  <a:schemeClr val="bg1"/>
                </a:solidFill>
              </a:rPr>
              <a:t>behavior is driven by over-desire and excess.  </a:t>
            </a:r>
            <a:endParaRPr lang="en-US" sz="3200" dirty="0" smtClean="0">
              <a:solidFill>
                <a:schemeClr val="bg1"/>
              </a:solidFill>
            </a:endParaRPr>
          </a:p>
          <a:p>
            <a:endParaRPr lang="en-US" sz="3200" dirty="0">
              <a:solidFill>
                <a:schemeClr val="bg1"/>
              </a:solidFill>
            </a:endParaRPr>
          </a:p>
          <a:p>
            <a:r>
              <a:rPr lang="en-US" sz="3200" dirty="0" smtClean="0">
                <a:solidFill>
                  <a:schemeClr val="bg1"/>
                </a:solidFill>
              </a:rPr>
              <a:t>Therefore—mankind needs </a:t>
            </a:r>
            <a:r>
              <a:rPr lang="en-US" sz="3200" dirty="0">
                <a:solidFill>
                  <a:schemeClr val="bg1"/>
                </a:solidFill>
              </a:rPr>
              <a:t>a makeover before the earth gets one! </a:t>
            </a:r>
            <a:endParaRPr lang="en-US" sz="3200" dirty="0" smtClean="0">
              <a:solidFill>
                <a:schemeClr val="bg1"/>
              </a:solidFill>
            </a:endParaRPr>
          </a:p>
        </p:txBody>
      </p:sp>
      <p:pic>
        <p:nvPicPr>
          <p:cNvPr id="1026" name="Picture 2" descr="Environment Png Pic - Earth Day Recyclable Symbol | Full Size PNG Download  | See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211" y="117908"/>
            <a:ext cx="1959922" cy="19385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44477" y="2012156"/>
            <a:ext cx="8887994" cy="328863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rPr>
              <a:t>Things SEEM hopeless….</a:t>
            </a:r>
          </a:p>
          <a:p>
            <a:pPr marL="457200" indent="-457200">
              <a:buFontTx/>
              <a:buChar char="-"/>
            </a:pPr>
            <a:r>
              <a:rPr lang="en-US" sz="3200" dirty="0" smtClean="0">
                <a:solidFill>
                  <a:schemeClr val="tx1"/>
                </a:solidFill>
              </a:rPr>
              <a:t>We don’t have what it takes to fix the world.</a:t>
            </a:r>
          </a:p>
          <a:p>
            <a:pPr marL="457200" indent="-457200">
              <a:buFontTx/>
              <a:buChar char="-"/>
            </a:pPr>
            <a:r>
              <a:rPr lang="en-US" sz="3200" dirty="0" smtClean="0">
                <a:solidFill>
                  <a:schemeClr val="tx1"/>
                </a:solidFill>
              </a:rPr>
              <a:t>We don’t’ have what it takes to fix ourselves. </a:t>
            </a:r>
          </a:p>
          <a:p>
            <a:pPr marL="457200" indent="-457200">
              <a:buFontTx/>
              <a:buChar char="-"/>
            </a:pPr>
            <a:r>
              <a:rPr lang="en-US" sz="3200" dirty="0" smtClean="0">
                <a:solidFill>
                  <a:schemeClr val="tx1"/>
                </a:solidFill>
              </a:rPr>
              <a:t>There is no future “utopia” apart from God</a:t>
            </a:r>
          </a:p>
          <a:p>
            <a:pPr marL="457200" indent="-457200">
              <a:buFontTx/>
              <a:buChar char="-"/>
            </a:pPr>
            <a:r>
              <a:rPr lang="en-US" sz="3200" dirty="0" smtClean="0">
                <a:solidFill>
                  <a:schemeClr val="tx1"/>
                </a:solidFill>
              </a:rPr>
              <a:t>All mortals will face </a:t>
            </a:r>
            <a:r>
              <a:rPr lang="en-US" sz="3200" u="sng" dirty="0" smtClean="0">
                <a:solidFill>
                  <a:schemeClr val="tx1"/>
                </a:solidFill>
              </a:rPr>
              <a:t>suffering</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77208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3591B03D-D654-4EFA-9CCC-AAD4DCB64486}"/>
              </a:ext>
            </a:extLst>
          </p:cNvPr>
          <p:cNvSpPr txBox="1"/>
          <p:nvPr/>
        </p:nvSpPr>
        <p:spPr>
          <a:xfrm>
            <a:off x="256675" y="160421"/>
            <a:ext cx="1114926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smtClean="0">
                <a:solidFill>
                  <a:schemeClr val="bg1"/>
                </a:solidFill>
              </a:rPr>
              <a:t>Why does </a:t>
            </a:r>
            <a:r>
              <a:rPr lang="en-US" sz="5400" dirty="0">
                <a:solidFill>
                  <a:schemeClr val="bg1"/>
                </a:solidFill>
              </a:rPr>
              <a:t>God </a:t>
            </a:r>
            <a:r>
              <a:rPr lang="en-US" sz="5400" dirty="0" smtClean="0">
                <a:solidFill>
                  <a:schemeClr val="bg1"/>
                </a:solidFill>
              </a:rPr>
              <a:t>allow the earth and humanity to suffer? Why is he taking so long to act? </a:t>
            </a:r>
            <a:endParaRPr lang="en-US" sz="5400" dirty="0">
              <a:solidFill>
                <a:schemeClr val="bg1"/>
              </a:solidFill>
            </a:endParaRPr>
          </a:p>
        </p:txBody>
      </p:sp>
    </p:spTree>
    <p:extLst>
      <p:ext uri="{BB962C8B-B14F-4D97-AF65-F5344CB8AC3E}">
        <p14:creationId xmlns:p14="http://schemas.microsoft.com/office/powerpoint/2010/main" val="1461038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534</Words>
  <Application>Microsoft Office PowerPoint</Application>
  <PresentationFormat>Widescreen</PresentationFormat>
  <Paragraphs>172</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2022-02-15T22:31:15Z</dcterms:created>
  <dcterms:modified xsi:type="dcterms:W3CDTF">2022-04-27T21:00:36Z</dcterms:modified>
</cp:coreProperties>
</file>