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4" r:id="rId6"/>
    <p:sldId id="440" r:id="rId7"/>
    <p:sldId id="265" r:id="rId8"/>
    <p:sldId id="266" r:id="rId9"/>
    <p:sldId id="267" r:id="rId10"/>
    <p:sldId id="269" r:id="rId11"/>
    <p:sldId id="263" r:id="rId12"/>
    <p:sldId id="270" r:id="rId13"/>
    <p:sldId id="268" r:id="rId14"/>
    <p:sldId id="434" r:id="rId15"/>
    <p:sldId id="273" r:id="rId16"/>
    <p:sldId id="271" r:id="rId17"/>
    <p:sldId id="259" r:id="rId18"/>
    <p:sldId id="274" r:id="rId19"/>
    <p:sldId id="275" r:id="rId20"/>
    <p:sldId id="272" r:id="rId21"/>
    <p:sldId id="435" r:id="rId22"/>
    <p:sldId id="443" r:id="rId23"/>
    <p:sldId id="436" r:id="rId24"/>
    <p:sldId id="453" r:id="rId25"/>
    <p:sldId id="454" r:id="rId26"/>
    <p:sldId id="438" r:id="rId27"/>
    <p:sldId id="445" r:id="rId28"/>
    <p:sldId id="446" r:id="rId29"/>
    <p:sldId id="447" r:id="rId30"/>
    <p:sldId id="448" r:id="rId31"/>
    <p:sldId id="449" r:id="rId32"/>
    <p:sldId id="444" r:id="rId33"/>
    <p:sldId id="450" r:id="rId34"/>
    <p:sldId id="451" r:id="rId35"/>
    <p:sldId id="45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CA262F-F18E-4EE7-9F8F-F3203BBF2F4D}" v="43" dt="2021-05-04T21:14:05.391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weryR" userId="d95e7125-c11d-45ad-a9aa-2825f18c9141" providerId="ADAL" clId="{94CA262F-F18E-4EE7-9F8F-F3203BBF2F4D}"/>
    <pc:docChg chg="undo custSel addSld delSld modSld sldOrd">
      <pc:chgData name="LoweryR" userId="d95e7125-c11d-45ad-a9aa-2825f18c9141" providerId="ADAL" clId="{94CA262F-F18E-4EE7-9F8F-F3203BBF2F4D}" dt="2021-05-04T21:14:41.821" v="1804" actId="20577"/>
      <pc:docMkLst>
        <pc:docMk/>
      </pc:docMkLst>
      <pc:sldChg chg="modSp mod">
        <pc:chgData name="LoweryR" userId="d95e7125-c11d-45ad-a9aa-2825f18c9141" providerId="ADAL" clId="{94CA262F-F18E-4EE7-9F8F-F3203BBF2F4D}" dt="2021-05-04T20:02:28.642" v="1177" actId="404"/>
        <pc:sldMkLst>
          <pc:docMk/>
          <pc:sldMk cId="1969294208" sldId="257"/>
        </pc:sldMkLst>
        <pc:spChg chg="mod">
          <ac:chgData name="LoweryR" userId="d95e7125-c11d-45ad-a9aa-2825f18c9141" providerId="ADAL" clId="{94CA262F-F18E-4EE7-9F8F-F3203BBF2F4D}" dt="2021-05-04T20:02:11.973" v="1133" actId="20577"/>
          <ac:spMkLst>
            <pc:docMk/>
            <pc:sldMk cId="1969294208" sldId="257"/>
            <ac:spMk id="2" creationId="{065AADF6-EAB2-43AE-B5F8-3EC7BEF9E2AC}"/>
          </ac:spMkLst>
        </pc:spChg>
        <pc:spChg chg="mod">
          <ac:chgData name="LoweryR" userId="d95e7125-c11d-45ad-a9aa-2825f18c9141" providerId="ADAL" clId="{94CA262F-F18E-4EE7-9F8F-F3203BBF2F4D}" dt="2021-05-04T20:02:28.642" v="1177" actId="404"/>
          <ac:spMkLst>
            <pc:docMk/>
            <pc:sldMk cId="1969294208" sldId="257"/>
            <ac:spMk id="3" creationId="{2FB05063-CB13-4900-BFA0-9D58C99F40CF}"/>
          </ac:spMkLst>
        </pc:spChg>
      </pc:sldChg>
      <pc:sldChg chg="modSp mod">
        <pc:chgData name="LoweryR" userId="d95e7125-c11d-45ad-a9aa-2825f18c9141" providerId="ADAL" clId="{94CA262F-F18E-4EE7-9F8F-F3203BBF2F4D}" dt="2021-05-04T19:37:48.976" v="11" actId="27636"/>
        <pc:sldMkLst>
          <pc:docMk/>
          <pc:sldMk cId="724825526" sldId="258"/>
        </pc:sldMkLst>
        <pc:spChg chg="mod">
          <ac:chgData name="LoweryR" userId="d95e7125-c11d-45ad-a9aa-2825f18c9141" providerId="ADAL" clId="{94CA262F-F18E-4EE7-9F8F-F3203BBF2F4D}" dt="2021-05-04T19:37:48.976" v="11" actId="27636"/>
          <ac:spMkLst>
            <pc:docMk/>
            <pc:sldMk cId="724825526" sldId="258"/>
            <ac:spMk id="5" creationId="{3A82DD79-039B-4889-B4BE-FBE814DCFF38}"/>
          </ac:spMkLst>
        </pc:spChg>
      </pc:sldChg>
      <pc:sldChg chg="modSp mod modAnim">
        <pc:chgData name="LoweryR" userId="d95e7125-c11d-45ad-a9aa-2825f18c9141" providerId="ADAL" clId="{94CA262F-F18E-4EE7-9F8F-F3203BBF2F4D}" dt="2021-05-04T21:04:35.662" v="1534"/>
        <pc:sldMkLst>
          <pc:docMk/>
          <pc:sldMk cId="2302633202" sldId="259"/>
        </pc:sldMkLst>
        <pc:picChg chg="mod">
          <ac:chgData name="LoweryR" userId="d95e7125-c11d-45ad-a9aa-2825f18c9141" providerId="ADAL" clId="{94CA262F-F18E-4EE7-9F8F-F3203BBF2F4D}" dt="2021-05-04T20:09:05.188" v="1185" actId="1076"/>
          <ac:picMkLst>
            <pc:docMk/>
            <pc:sldMk cId="2302633202" sldId="259"/>
            <ac:picMk id="6" creationId="{5B043CDB-A073-405E-879B-7EE9900CABF8}"/>
          </ac:picMkLst>
        </pc:picChg>
      </pc:sldChg>
      <pc:sldChg chg="del">
        <pc:chgData name="LoweryR" userId="d95e7125-c11d-45ad-a9aa-2825f18c9141" providerId="ADAL" clId="{94CA262F-F18E-4EE7-9F8F-F3203BBF2F4D}" dt="2021-05-04T20:01:48.142" v="1122" actId="47"/>
        <pc:sldMkLst>
          <pc:docMk/>
          <pc:sldMk cId="898532189" sldId="260"/>
        </pc:sldMkLst>
      </pc:sldChg>
      <pc:sldChg chg="del">
        <pc:chgData name="LoweryR" userId="d95e7125-c11d-45ad-a9aa-2825f18c9141" providerId="ADAL" clId="{94CA262F-F18E-4EE7-9F8F-F3203BBF2F4D}" dt="2021-05-04T20:01:40.747" v="1119" actId="47"/>
        <pc:sldMkLst>
          <pc:docMk/>
          <pc:sldMk cId="1630219624" sldId="261"/>
        </pc:sldMkLst>
      </pc:sldChg>
      <pc:sldChg chg="modSp mod modAnim">
        <pc:chgData name="LoweryR" userId="d95e7125-c11d-45ad-a9aa-2825f18c9141" providerId="ADAL" clId="{94CA262F-F18E-4EE7-9F8F-F3203BBF2F4D}" dt="2021-05-04T21:02:24.157" v="1510"/>
        <pc:sldMkLst>
          <pc:docMk/>
          <pc:sldMk cId="4228406670" sldId="262"/>
        </pc:sldMkLst>
        <pc:spChg chg="mod">
          <ac:chgData name="LoweryR" userId="d95e7125-c11d-45ad-a9aa-2825f18c9141" providerId="ADAL" clId="{94CA262F-F18E-4EE7-9F8F-F3203BBF2F4D}" dt="2021-05-04T19:37:09.755" v="3" actId="20577"/>
          <ac:spMkLst>
            <pc:docMk/>
            <pc:sldMk cId="4228406670" sldId="262"/>
            <ac:spMk id="5" creationId="{7B66A32D-5841-4795-9B9A-E40B11FBF92E}"/>
          </ac:spMkLst>
        </pc:spChg>
      </pc:sldChg>
      <pc:sldChg chg="modAnim">
        <pc:chgData name="LoweryR" userId="d95e7125-c11d-45ad-a9aa-2825f18c9141" providerId="ADAL" clId="{94CA262F-F18E-4EE7-9F8F-F3203BBF2F4D}" dt="2021-05-04T21:03:35.812" v="1527"/>
        <pc:sldMkLst>
          <pc:docMk/>
          <pc:sldMk cId="2563892859" sldId="263"/>
        </pc:sldMkLst>
      </pc:sldChg>
      <pc:sldChg chg="modSp mod modAnim">
        <pc:chgData name="LoweryR" userId="d95e7125-c11d-45ad-a9aa-2825f18c9141" providerId="ADAL" clId="{94CA262F-F18E-4EE7-9F8F-F3203BBF2F4D}" dt="2021-05-04T21:02:32.424" v="1512"/>
        <pc:sldMkLst>
          <pc:docMk/>
          <pc:sldMk cId="1339806789" sldId="264"/>
        </pc:sldMkLst>
        <pc:spChg chg="mod">
          <ac:chgData name="LoweryR" userId="d95e7125-c11d-45ad-a9aa-2825f18c9141" providerId="ADAL" clId="{94CA262F-F18E-4EE7-9F8F-F3203BBF2F4D}" dt="2021-05-04T20:03:19.843" v="1180"/>
          <ac:spMkLst>
            <pc:docMk/>
            <pc:sldMk cId="1339806789" sldId="264"/>
            <ac:spMk id="5" creationId="{3A82DD79-039B-4889-B4BE-FBE814DCFF38}"/>
          </ac:spMkLst>
        </pc:spChg>
      </pc:sldChg>
      <pc:sldChg chg="modSp mod modAnim">
        <pc:chgData name="LoweryR" userId="d95e7125-c11d-45ad-a9aa-2825f18c9141" providerId="ADAL" clId="{94CA262F-F18E-4EE7-9F8F-F3203BBF2F4D}" dt="2021-05-04T21:03:03.629" v="1521"/>
        <pc:sldMkLst>
          <pc:docMk/>
          <pc:sldMk cId="1729166576" sldId="265"/>
        </pc:sldMkLst>
        <pc:spChg chg="mod">
          <ac:chgData name="LoweryR" userId="d95e7125-c11d-45ad-a9aa-2825f18c9141" providerId="ADAL" clId="{94CA262F-F18E-4EE7-9F8F-F3203BBF2F4D}" dt="2021-05-04T20:03:33.850" v="1182" actId="27636"/>
          <ac:spMkLst>
            <pc:docMk/>
            <pc:sldMk cId="1729166576" sldId="265"/>
            <ac:spMk id="5" creationId="{3A82DD79-039B-4889-B4BE-FBE814DCFF38}"/>
          </ac:spMkLst>
        </pc:spChg>
        <pc:spChg chg="mod">
          <ac:chgData name="LoweryR" userId="d95e7125-c11d-45ad-a9aa-2825f18c9141" providerId="ADAL" clId="{94CA262F-F18E-4EE7-9F8F-F3203BBF2F4D}" dt="2021-05-04T20:03:38.331" v="1183" actId="1076"/>
          <ac:spMkLst>
            <pc:docMk/>
            <pc:sldMk cId="1729166576" sldId="265"/>
            <ac:spMk id="6" creationId="{15E03451-3479-45CB-8922-E56E0E3754BE}"/>
          </ac:spMkLst>
        </pc:spChg>
        <pc:spChg chg="mod">
          <ac:chgData name="LoweryR" userId="d95e7125-c11d-45ad-a9aa-2825f18c9141" providerId="ADAL" clId="{94CA262F-F18E-4EE7-9F8F-F3203BBF2F4D}" dt="2021-05-04T20:03:41.203" v="1184" actId="1076"/>
          <ac:spMkLst>
            <pc:docMk/>
            <pc:sldMk cId="1729166576" sldId="265"/>
            <ac:spMk id="7" creationId="{A5A97B8F-8BE2-4495-933A-61C3C731D058}"/>
          </ac:spMkLst>
        </pc:spChg>
      </pc:sldChg>
      <pc:sldChg chg="modAnim">
        <pc:chgData name="LoweryR" userId="d95e7125-c11d-45ad-a9aa-2825f18c9141" providerId="ADAL" clId="{94CA262F-F18E-4EE7-9F8F-F3203BBF2F4D}" dt="2021-05-04T21:03:13.470" v="1523"/>
        <pc:sldMkLst>
          <pc:docMk/>
          <pc:sldMk cId="166292380" sldId="266"/>
        </pc:sldMkLst>
      </pc:sldChg>
      <pc:sldChg chg="modAnim">
        <pc:chgData name="LoweryR" userId="d95e7125-c11d-45ad-a9aa-2825f18c9141" providerId="ADAL" clId="{94CA262F-F18E-4EE7-9F8F-F3203BBF2F4D}" dt="2021-05-04T21:03:21.516" v="1525"/>
        <pc:sldMkLst>
          <pc:docMk/>
          <pc:sldMk cId="4264523166" sldId="267"/>
        </pc:sldMkLst>
      </pc:sldChg>
      <pc:sldChg chg="modSp add del mod">
        <pc:chgData name="LoweryR" userId="d95e7125-c11d-45ad-a9aa-2825f18c9141" providerId="ADAL" clId="{94CA262F-F18E-4EE7-9F8F-F3203BBF2F4D}" dt="2021-05-04T19:38:42.627" v="12" actId="20577"/>
        <pc:sldMkLst>
          <pc:docMk/>
          <pc:sldMk cId="496610310" sldId="269"/>
        </pc:sldMkLst>
        <pc:spChg chg="mod">
          <ac:chgData name="LoweryR" userId="d95e7125-c11d-45ad-a9aa-2825f18c9141" providerId="ADAL" clId="{94CA262F-F18E-4EE7-9F8F-F3203BBF2F4D}" dt="2021-05-04T19:38:42.627" v="12" actId="20577"/>
          <ac:spMkLst>
            <pc:docMk/>
            <pc:sldMk cId="496610310" sldId="269"/>
            <ac:spMk id="5" creationId="{3A82DD79-039B-4889-B4BE-FBE814DCFF38}"/>
          </ac:spMkLst>
        </pc:spChg>
      </pc:sldChg>
      <pc:sldChg chg="modSp mod ord modAnim">
        <pc:chgData name="LoweryR" userId="d95e7125-c11d-45ad-a9aa-2825f18c9141" providerId="ADAL" clId="{94CA262F-F18E-4EE7-9F8F-F3203BBF2F4D}" dt="2021-05-04T21:04:19.064" v="1531"/>
        <pc:sldMkLst>
          <pc:docMk/>
          <pc:sldMk cId="330309813" sldId="271"/>
        </pc:sldMkLst>
        <pc:spChg chg="mod">
          <ac:chgData name="LoweryR" userId="d95e7125-c11d-45ad-a9aa-2825f18c9141" providerId="ADAL" clId="{94CA262F-F18E-4EE7-9F8F-F3203BBF2F4D}" dt="2021-05-04T19:40:45.074" v="207" actId="20577"/>
          <ac:spMkLst>
            <pc:docMk/>
            <pc:sldMk cId="330309813" sldId="271"/>
            <ac:spMk id="4" creationId="{1FB26091-BE92-4F7F-BBA9-27AA2E83F064}"/>
          </ac:spMkLst>
        </pc:spChg>
        <pc:spChg chg="mod">
          <ac:chgData name="LoweryR" userId="d95e7125-c11d-45ad-a9aa-2825f18c9141" providerId="ADAL" clId="{94CA262F-F18E-4EE7-9F8F-F3203BBF2F4D}" dt="2021-05-04T19:50:08.041" v="212" actId="20577"/>
          <ac:spMkLst>
            <pc:docMk/>
            <pc:sldMk cId="330309813" sldId="271"/>
            <ac:spMk id="5" creationId="{3A82DD79-039B-4889-B4BE-FBE814DCFF38}"/>
          </ac:spMkLst>
        </pc:spChg>
      </pc:sldChg>
      <pc:sldChg chg="modAnim">
        <pc:chgData name="LoweryR" userId="d95e7125-c11d-45ad-a9aa-2825f18c9141" providerId="ADAL" clId="{94CA262F-F18E-4EE7-9F8F-F3203BBF2F4D}" dt="2021-05-04T21:04:47.601" v="1535"/>
        <pc:sldMkLst>
          <pc:docMk/>
          <pc:sldMk cId="670349520" sldId="274"/>
        </pc:sldMkLst>
      </pc:sldChg>
      <pc:sldChg chg="modSp mod modAnim">
        <pc:chgData name="LoweryR" userId="d95e7125-c11d-45ad-a9aa-2825f18c9141" providerId="ADAL" clId="{94CA262F-F18E-4EE7-9F8F-F3203BBF2F4D}" dt="2021-05-04T21:05:06.048" v="1539" actId="27636"/>
        <pc:sldMkLst>
          <pc:docMk/>
          <pc:sldMk cId="4056569394" sldId="275"/>
        </pc:sldMkLst>
        <pc:spChg chg="mod">
          <ac:chgData name="LoweryR" userId="d95e7125-c11d-45ad-a9aa-2825f18c9141" providerId="ADAL" clId="{94CA262F-F18E-4EE7-9F8F-F3203BBF2F4D}" dt="2021-05-04T21:05:06.048" v="1539" actId="27636"/>
          <ac:spMkLst>
            <pc:docMk/>
            <pc:sldMk cId="4056569394" sldId="275"/>
            <ac:spMk id="3" creationId="{A9DEB636-C51C-48AB-A3CA-095A998234D9}"/>
          </ac:spMkLst>
        </pc:spChg>
      </pc:sldChg>
      <pc:sldChg chg="del">
        <pc:chgData name="LoweryR" userId="d95e7125-c11d-45ad-a9aa-2825f18c9141" providerId="ADAL" clId="{94CA262F-F18E-4EE7-9F8F-F3203BBF2F4D}" dt="2021-05-04T20:01:48.142" v="1122" actId="47"/>
        <pc:sldMkLst>
          <pc:docMk/>
          <pc:sldMk cId="3761714564" sldId="276"/>
        </pc:sldMkLst>
      </pc:sldChg>
      <pc:sldChg chg="del">
        <pc:chgData name="LoweryR" userId="d95e7125-c11d-45ad-a9aa-2825f18c9141" providerId="ADAL" clId="{94CA262F-F18E-4EE7-9F8F-F3203BBF2F4D}" dt="2021-05-04T20:01:48.142" v="1122" actId="47"/>
        <pc:sldMkLst>
          <pc:docMk/>
          <pc:sldMk cId="1587249784" sldId="277"/>
        </pc:sldMkLst>
      </pc:sldChg>
      <pc:sldChg chg="del">
        <pc:chgData name="LoweryR" userId="d95e7125-c11d-45ad-a9aa-2825f18c9141" providerId="ADAL" clId="{94CA262F-F18E-4EE7-9F8F-F3203BBF2F4D}" dt="2021-05-04T20:01:48.142" v="1122" actId="47"/>
        <pc:sldMkLst>
          <pc:docMk/>
          <pc:sldMk cId="47316636" sldId="278"/>
        </pc:sldMkLst>
      </pc:sldChg>
      <pc:sldChg chg="del">
        <pc:chgData name="LoweryR" userId="d95e7125-c11d-45ad-a9aa-2825f18c9141" providerId="ADAL" clId="{94CA262F-F18E-4EE7-9F8F-F3203BBF2F4D}" dt="2021-05-04T20:01:41.929" v="1121" actId="47"/>
        <pc:sldMkLst>
          <pc:docMk/>
          <pc:sldMk cId="0" sldId="431"/>
        </pc:sldMkLst>
      </pc:sldChg>
      <pc:sldChg chg="del">
        <pc:chgData name="LoweryR" userId="d95e7125-c11d-45ad-a9aa-2825f18c9141" providerId="ADAL" clId="{94CA262F-F18E-4EE7-9F8F-F3203BBF2F4D}" dt="2021-05-04T20:01:41.337" v="1120" actId="47"/>
        <pc:sldMkLst>
          <pc:docMk/>
          <pc:sldMk cId="1520881175" sldId="432"/>
        </pc:sldMkLst>
      </pc:sldChg>
      <pc:sldChg chg="modSp add del mod">
        <pc:chgData name="LoweryR" userId="d95e7125-c11d-45ad-a9aa-2825f18c9141" providerId="ADAL" clId="{94CA262F-F18E-4EE7-9F8F-F3203BBF2F4D}" dt="2021-05-04T20:02:46.861" v="1178" actId="47"/>
        <pc:sldMkLst>
          <pc:docMk/>
          <pc:sldMk cId="3226753814" sldId="433"/>
        </pc:sldMkLst>
        <pc:spChg chg="mod">
          <ac:chgData name="LoweryR" userId="d95e7125-c11d-45ad-a9aa-2825f18c9141" providerId="ADAL" clId="{94CA262F-F18E-4EE7-9F8F-F3203BBF2F4D}" dt="2021-05-04T19:37:46.293" v="9" actId="21"/>
          <ac:spMkLst>
            <pc:docMk/>
            <pc:sldMk cId="3226753814" sldId="433"/>
            <ac:spMk id="5" creationId="{3A82DD79-039B-4889-B4BE-FBE814DCFF38}"/>
          </ac:spMkLst>
        </pc:spChg>
      </pc:sldChg>
      <pc:sldChg chg="modSp add mod modAnim">
        <pc:chgData name="LoweryR" userId="d95e7125-c11d-45ad-a9aa-2825f18c9141" providerId="ADAL" clId="{94CA262F-F18E-4EE7-9F8F-F3203BBF2F4D}" dt="2021-05-04T21:03:52.696" v="1529"/>
        <pc:sldMkLst>
          <pc:docMk/>
          <pc:sldMk cId="961825366" sldId="434"/>
        </pc:sldMkLst>
        <pc:spChg chg="mod">
          <ac:chgData name="LoweryR" userId="d95e7125-c11d-45ad-a9aa-2825f18c9141" providerId="ADAL" clId="{94CA262F-F18E-4EE7-9F8F-F3203BBF2F4D}" dt="2021-05-04T19:39:54.673" v="47" actId="20577"/>
          <ac:spMkLst>
            <pc:docMk/>
            <pc:sldMk cId="961825366" sldId="434"/>
            <ac:spMk id="4" creationId="{1FB26091-BE92-4F7F-BBA9-27AA2E83F064}"/>
          </ac:spMkLst>
        </pc:spChg>
        <pc:spChg chg="mod">
          <ac:chgData name="LoweryR" userId="d95e7125-c11d-45ad-a9aa-2825f18c9141" providerId="ADAL" clId="{94CA262F-F18E-4EE7-9F8F-F3203BBF2F4D}" dt="2021-05-04T19:40:24.859" v="204" actId="20577"/>
          <ac:spMkLst>
            <pc:docMk/>
            <pc:sldMk cId="961825366" sldId="434"/>
            <ac:spMk id="5" creationId="{3A82DD79-039B-4889-B4BE-FBE814DCFF38}"/>
          </ac:spMkLst>
        </pc:spChg>
      </pc:sldChg>
      <pc:sldChg chg="modSp add mod modAnim">
        <pc:chgData name="LoweryR" userId="d95e7125-c11d-45ad-a9aa-2825f18c9141" providerId="ADAL" clId="{94CA262F-F18E-4EE7-9F8F-F3203BBF2F4D}" dt="2021-05-04T21:05:14.842" v="1540"/>
        <pc:sldMkLst>
          <pc:docMk/>
          <pc:sldMk cId="457534361" sldId="435"/>
        </pc:sldMkLst>
        <pc:spChg chg="mod">
          <ac:chgData name="LoweryR" userId="d95e7125-c11d-45ad-a9aa-2825f18c9141" providerId="ADAL" clId="{94CA262F-F18E-4EE7-9F8F-F3203BBF2F4D}" dt="2021-05-04T20:18:47.461" v="1255" actId="313"/>
          <ac:spMkLst>
            <pc:docMk/>
            <pc:sldMk cId="457534361" sldId="435"/>
            <ac:spMk id="4" creationId="{1FB26091-BE92-4F7F-BBA9-27AA2E83F064}"/>
          </ac:spMkLst>
        </pc:spChg>
        <pc:spChg chg="mod">
          <ac:chgData name="LoweryR" userId="d95e7125-c11d-45ad-a9aa-2825f18c9141" providerId="ADAL" clId="{94CA262F-F18E-4EE7-9F8F-F3203BBF2F4D}" dt="2021-05-04T20:18:11.410" v="1219" actId="6549"/>
          <ac:spMkLst>
            <pc:docMk/>
            <pc:sldMk cId="457534361" sldId="435"/>
            <ac:spMk id="5" creationId="{3A82DD79-039B-4889-B4BE-FBE814DCFF38}"/>
          </ac:spMkLst>
        </pc:spChg>
      </pc:sldChg>
      <pc:sldChg chg="modSp add mod modAnim">
        <pc:chgData name="LoweryR" userId="d95e7125-c11d-45ad-a9aa-2825f18c9141" providerId="ADAL" clId="{94CA262F-F18E-4EE7-9F8F-F3203BBF2F4D}" dt="2021-05-04T21:14:05.391" v="1796"/>
        <pc:sldMkLst>
          <pc:docMk/>
          <pc:sldMk cId="805572914" sldId="436"/>
        </pc:sldMkLst>
        <pc:spChg chg="mod">
          <ac:chgData name="LoweryR" userId="d95e7125-c11d-45ad-a9aa-2825f18c9141" providerId="ADAL" clId="{94CA262F-F18E-4EE7-9F8F-F3203BBF2F4D}" dt="2021-05-04T19:54:11.144" v="469" actId="20577"/>
          <ac:spMkLst>
            <pc:docMk/>
            <pc:sldMk cId="805572914" sldId="436"/>
            <ac:spMk id="4" creationId="{1FB26091-BE92-4F7F-BBA9-27AA2E83F064}"/>
          </ac:spMkLst>
        </pc:spChg>
        <pc:spChg chg="mod">
          <ac:chgData name="LoweryR" userId="d95e7125-c11d-45ad-a9aa-2825f18c9141" providerId="ADAL" clId="{94CA262F-F18E-4EE7-9F8F-F3203BBF2F4D}" dt="2021-05-04T19:55:14.870" v="661" actId="20577"/>
          <ac:spMkLst>
            <pc:docMk/>
            <pc:sldMk cId="805572914" sldId="436"/>
            <ac:spMk id="5" creationId="{3A82DD79-039B-4889-B4BE-FBE814DCFF38}"/>
          </ac:spMkLst>
        </pc:spChg>
      </pc:sldChg>
      <pc:sldChg chg="delSp add del mod">
        <pc:chgData name="LoweryR" userId="d95e7125-c11d-45ad-a9aa-2825f18c9141" providerId="ADAL" clId="{94CA262F-F18E-4EE7-9F8F-F3203BBF2F4D}" dt="2021-05-04T20:19:19.021" v="1258" actId="47"/>
        <pc:sldMkLst>
          <pc:docMk/>
          <pc:sldMk cId="277371502" sldId="437"/>
        </pc:sldMkLst>
        <pc:spChg chg="del">
          <ac:chgData name="LoweryR" userId="d95e7125-c11d-45ad-a9aa-2825f18c9141" providerId="ADAL" clId="{94CA262F-F18E-4EE7-9F8F-F3203BBF2F4D}" dt="2021-05-04T20:01:17.269" v="1112" actId="21"/>
          <ac:spMkLst>
            <pc:docMk/>
            <pc:sldMk cId="277371502" sldId="437"/>
            <ac:spMk id="8" creationId="{968233DD-ECBA-4DAC-A9AF-CB64F9BF2B6C}"/>
          </ac:spMkLst>
        </pc:spChg>
      </pc:sldChg>
      <pc:sldChg chg="delSp modSp add mod modAnim">
        <pc:chgData name="LoweryR" userId="d95e7125-c11d-45ad-a9aa-2825f18c9141" providerId="ADAL" clId="{94CA262F-F18E-4EE7-9F8F-F3203BBF2F4D}" dt="2021-05-04T21:06:51.576" v="1788"/>
        <pc:sldMkLst>
          <pc:docMk/>
          <pc:sldMk cId="2595602632" sldId="438"/>
        </pc:sldMkLst>
        <pc:spChg chg="del">
          <ac:chgData name="LoweryR" userId="d95e7125-c11d-45ad-a9aa-2825f18c9141" providerId="ADAL" clId="{94CA262F-F18E-4EE7-9F8F-F3203BBF2F4D}" dt="2021-05-04T19:57:16.820" v="664" actId="478"/>
          <ac:spMkLst>
            <pc:docMk/>
            <pc:sldMk cId="2595602632" sldId="438"/>
            <ac:spMk id="8" creationId="{968233DD-ECBA-4DAC-A9AF-CB64F9BF2B6C}"/>
          </ac:spMkLst>
        </pc:spChg>
        <pc:graphicFrameChg chg="mod modGraphic">
          <ac:chgData name="LoweryR" userId="d95e7125-c11d-45ad-a9aa-2825f18c9141" providerId="ADAL" clId="{94CA262F-F18E-4EE7-9F8F-F3203BBF2F4D}" dt="2021-05-04T21:00:18.008" v="1290" actId="21"/>
          <ac:graphicFrameMkLst>
            <pc:docMk/>
            <pc:sldMk cId="2595602632" sldId="438"/>
            <ac:graphicFrameMk id="6" creationId="{91F10C00-0E55-4771-8CCE-C446694E080D}"/>
          </ac:graphicFrameMkLst>
        </pc:graphicFrameChg>
      </pc:sldChg>
      <pc:sldChg chg="addSp delSp modSp add del mod">
        <pc:chgData name="LoweryR" userId="d95e7125-c11d-45ad-a9aa-2825f18c9141" providerId="ADAL" clId="{94CA262F-F18E-4EE7-9F8F-F3203BBF2F4D}" dt="2021-05-04T20:59:13.954" v="1283" actId="47"/>
        <pc:sldMkLst>
          <pc:docMk/>
          <pc:sldMk cId="3337722612" sldId="439"/>
        </pc:sldMkLst>
        <pc:spChg chg="add del mod">
          <ac:chgData name="LoweryR" userId="d95e7125-c11d-45ad-a9aa-2825f18c9141" providerId="ADAL" clId="{94CA262F-F18E-4EE7-9F8F-F3203BBF2F4D}" dt="2021-05-04T20:59:10.577" v="1281" actId="21"/>
          <ac:spMkLst>
            <pc:docMk/>
            <pc:sldMk cId="3337722612" sldId="439"/>
            <ac:spMk id="3" creationId="{698ADA33-C349-487D-A10A-E23DCBEDB3DA}"/>
          </ac:spMkLst>
        </pc:spChg>
      </pc:sldChg>
      <pc:sldChg chg="add modAnim">
        <pc:chgData name="LoweryR" userId="d95e7125-c11d-45ad-a9aa-2825f18c9141" providerId="ADAL" clId="{94CA262F-F18E-4EE7-9F8F-F3203BBF2F4D}" dt="2021-05-04T21:02:40.141" v="1514"/>
        <pc:sldMkLst>
          <pc:docMk/>
          <pc:sldMk cId="1488209057" sldId="440"/>
        </pc:sldMkLst>
      </pc:sldChg>
      <pc:sldChg chg="addSp modSp add del mod">
        <pc:chgData name="LoweryR" userId="d95e7125-c11d-45ad-a9aa-2825f18c9141" providerId="ADAL" clId="{94CA262F-F18E-4EE7-9F8F-F3203BBF2F4D}" dt="2021-05-04T20:19:16.902" v="1257" actId="47"/>
        <pc:sldMkLst>
          <pc:docMk/>
          <pc:sldMk cId="1391041866" sldId="441"/>
        </pc:sldMkLst>
        <pc:spChg chg="add mod">
          <ac:chgData name="LoweryR" userId="d95e7125-c11d-45ad-a9aa-2825f18c9141" providerId="ADAL" clId="{94CA262F-F18E-4EE7-9F8F-F3203BBF2F4D}" dt="2021-05-04T20:11:08.524" v="1200" actId="1076"/>
          <ac:spMkLst>
            <pc:docMk/>
            <pc:sldMk cId="1391041866" sldId="441"/>
            <ac:spMk id="6" creationId="{15EBF65F-8602-4BE1-B748-77569A6782C7}"/>
          </ac:spMkLst>
        </pc:spChg>
      </pc:sldChg>
      <pc:sldChg chg="addSp modSp add del mod">
        <pc:chgData name="LoweryR" userId="d95e7125-c11d-45ad-a9aa-2825f18c9141" providerId="ADAL" clId="{94CA262F-F18E-4EE7-9F8F-F3203BBF2F4D}" dt="2021-05-04T20:19:04.764" v="1256" actId="47"/>
        <pc:sldMkLst>
          <pc:docMk/>
          <pc:sldMk cId="1531561108" sldId="442"/>
        </pc:sldMkLst>
        <pc:spChg chg="add mod">
          <ac:chgData name="LoweryR" userId="d95e7125-c11d-45ad-a9aa-2825f18c9141" providerId="ADAL" clId="{94CA262F-F18E-4EE7-9F8F-F3203BBF2F4D}" dt="2021-05-04T20:16:42.432" v="1216" actId="1076"/>
          <ac:spMkLst>
            <pc:docMk/>
            <pc:sldMk cId="1531561108" sldId="442"/>
            <ac:spMk id="6" creationId="{A3DE9E67-C918-4BAF-B0D3-B42CD2DFB300}"/>
          </ac:spMkLst>
        </pc:spChg>
      </pc:sldChg>
      <pc:sldChg chg="addSp modSp add mod">
        <pc:chgData name="LoweryR" userId="d95e7125-c11d-45ad-a9aa-2825f18c9141" providerId="ADAL" clId="{94CA262F-F18E-4EE7-9F8F-F3203BBF2F4D}" dt="2021-05-04T20:59:49.528" v="1285" actId="20577"/>
        <pc:sldMkLst>
          <pc:docMk/>
          <pc:sldMk cId="961776676" sldId="443"/>
        </pc:sldMkLst>
        <pc:spChg chg="mod">
          <ac:chgData name="LoweryR" userId="d95e7125-c11d-45ad-a9aa-2825f18c9141" providerId="ADAL" clId="{94CA262F-F18E-4EE7-9F8F-F3203BBF2F4D}" dt="2021-05-04T20:18:45.774" v="1254" actId="313"/>
          <ac:spMkLst>
            <pc:docMk/>
            <pc:sldMk cId="961776676" sldId="443"/>
            <ac:spMk id="4" creationId="{1FB26091-BE92-4F7F-BBA9-27AA2E83F064}"/>
          </ac:spMkLst>
        </pc:spChg>
        <pc:spChg chg="add mod">
          <ac:chgData name="LoweryR" userId="d95e7125-c11d-45ad-a9aa-2825f18c9141" providerId="ADAL" clId="{94CA262F-F18E-4EE7-9F8F-F3203BBF2F4D}" dt="2021-05-04T20:59:49.528" v="1285" actId="20577"/>
          <ac:spMkLst>
            <pc:docMk/>
            <pc:sldMk cId="961776676" sldId="443"/>
            <ac:spMk id="6" creationId="{5A24692C-D7D4-4064-B258-B0894D890E7E}"/>
          </ac:spMkLst>
        </pc:spChg>
      </pc:sldChg>
      <pc:sldChg chg="modSp add mod">
        <pc:chgData name="LoweryR" userId="d95e7125-c11d-45ad-a9aa-2825f18c9141" providerId="ADAL" clId="{94CA262F-F18E-4EE7-9F8F-F3203BBF2F4D}" dt="2021-05-04T20:58:59.811" v="1279" actId="20577"/>
        <pc:sldMkLst>
          <pc:docMk/>
          <pc:sldMk cId="3995020806" sldId="444"/>
        </pc:sldMkLst>
        <pc:graphicFrameChg chg="modGraphic">
          <ac:chgData name="LoweryR" userId="d95e7125-c11d-45ad-a9aa-2825f18c9141" providerId="ADAL" clId="{94CA262F-F18E-4EE7-9F8F-F3203BBF2F4D}" dt="2021-05-04T20:58:59.811" v="1279" actId="20577"/>
          <ac:graphicFrameMkLst>
            <pc:docMk/>
            <pc:sldMk cId="3995020806" sldId="444"/>
            <ac:graphicFrameMk id="6" creationId="{91F10C00-0E55-4771-8CCE-C446694E080D}"/>
          </ac:graphicFrameMkLst>
        </pc:graphicFrameChg>
      </pc:sldChg>
      <pc:sldChg chg="modSp add mod">
        <pc:chgData name="LoweryR" userId="d95e7125-c11d-45ad-a9aa-2825f18c9141" providerId="ADAL" clId="{94CA262F-F18E-4EE7-9F8F-F3203BBF2F4D}" dt="2021-05-04T20:58:29.276" v="1269" actId="2164"/>
        <pc:sldMkLst>
          <pc:docMk/>
          <pc:sldMk cId="3869297018" sldId="445"/>
        </pc:sldMkLst>
        <pc:graphicFrameChg chg="modGraphic">
          <ac:chgData name="LoweryR" userId="d95e7125-c11d-45ad-a9aa-2825f18c9141" providerId="ADAL" clId="{94CA262F-F18E-4EE7-9F8F-F3203BBF2F4D}" dt="2021-05-04T20:58:29.276" v="1269" actId="2164"/>
          <ac:graphicFrameMkLst>
            <pc:docMk/>
            <pc:sldMk cId="3869297018" sldId="445"/>
            <ac:graphicFrameMk id="6" creationId="{91F10C00-0E55-4771-8CCE-C446694E080D}"/>
          </ac:graphicFrameMkLst>
        </pc:graphicFrameChg>
      </pc:sldChg>
      <pc:sldChg chg="modSp add mod">
        <pc:chgData name="LoweryR" userId="d95e7125-c11d-45ad-a9aa-2825f18c9141" providerId="ADAL" clId="{94CA262F-F18E-4EE7-9F8F-F3203BBF2F4D}" dt="2021-05-04T21:00:24.098" v="1292" actId="21"/>
        <pc:sldMkLst>
          <pc:docMk/>
          <pc:sldMk cId="3939779032" sldId="446"/>
        </pc:sldMkLst>
        <pc:graphicFrameChg chg="modGraphic">
          <ac:chgData name="LoweryR" userId="d95e7125-c11d-45ad-a9aa-2825f18c9141" providerId="ADAL" clId="{94CA262F-F18E-4EE7-9F8F-F3203BBF2F4D}" dt="2021-05-04T21:00:24.098" v="1292" actId="21"/>
          <ac:graphicFrameMkLst>
            <pc:docMk/>
            <pc:sldMk cId="3939779032" sldId="446"/>
            <ac:graphicFrameMk id="6" creationId="{91F10C00-0E55-4771-8CCE-C446694E080D}"/>
          </ac:graphicFrameMkLst>
        </pc:graphicFrameChg>
      </pc:sldChg>
      <pc:sldChg chg="modSp add mod">
        <pc:chgData name="LoweryR" userId="d95e7125-c11d-45ad-a9aa-2825f18c9141" providerId="ADAL" clId="{94CA262F-F18E-4EE7-9F8F-F3203BBF2F4D}" dt="2021-05-04T20:58:37.472" v="1273" actId="2164"/>
        <pc:sldMkLst>
          <pc:docMk/>
          <pc:sldMk cId="2785139167" sldId="447"/>
        </pc:sldMkLst>
        <pc:graphicFrameChg chg="modGraphic">
          <ac:chgData name="LoweryR" userId="d95e7125-c11d-45ad-a9aa-2825f18c9141" providerId="ADAL" clId="{94CA262F-F18E-4EE7-9F8F-F3203BBF2F4D}" dt="2021-05-04T20:58:37.472" v="1273" actId="2164"/>
          <ac:graphicFrameMkLst>
            <pc:docMk/>
            <pc:sldMk cId="2785139167" sldId="447"/>
            <ac:graphicFrameMk id="6" creationId="{91F10C00-0E55-4771-8CCE-C446694E080D}"/>
          </ac:graphicFrameMkLst>
        </pc:graphicFrameChg>
      </pc:sldChg>
      <pc:sldChg chg="modSp add mod">
        <pc:chgData name="LoweryR" userId="d95e7125-c11d-45ad-a9aa-2825f18c9141" providerId="ADAL" clId="{94CA262F-F18E-4EE7-9F8F-F3203BBF2F4D}" dt="2021-05-04T21:00:34.381" v="1293" actId="21"/>
        <pc:sldMkLst>
          <pc:docMk/>
          <pc:sldMk cId="2220027832" sldId="448"/>
        </pc:sldMkLst>
        <pc:graphicFrameChg chg="modGraphic">
          <ac:chgData name="LoweryR" userId="d95e7125-c11d-45ad-a9aa-2825f18c9141" providerId="ADAL" clId="{94CA262F-F18E-4EE7-9F8F-F3203BBF2F4D}" dt="2021-05-04T21:00:34.381" v="1293" actId="21"/>
          <ac:graphicFrameMkLst>
            <pc:docMk/>
            <pc:sldMk cId="2220027832" sldId="448"/>
            <ac:graphicFrameMk id="6" creationId="{91F10C00-0E55-4771-8CCE-C446694E080D}"/>
          </ac:graphicFrameMkLst>
        </pc:graphicFrameChg>
      </pc:sldChg>
      <pc:sldChg chg="modSp add mod">
        <pc:chgData name="LoweryR" userId="d95e7125-c11d-45ad-a9aa-2825f18c9141" providerId="ADAL" clId="{94CA262F-F18E-4EE7-9F8F-F3203BBF2F4D}" dt="2021-05-04T21:00:41.416" v="1294" actId="21"/>
        <pc:sldMkLst>
          <pc:docMk/>
          <pc:sldMk cId="3630247522" sldId="449"/>
        </pc:sldMkLst>
        <pc:graphicFrameChg chg="modGraphic">
          <ac:chgData name="LoweryR" userId="d95e7125-c11d-45ad-a9aa-2825f18c9141" providerId="ADAL" clId="{94CA262F-F18E-4EE7-9F8F-F3203BBF2F4D}" dt="2021-05-04T21:00:41.416" v="1294" actId="21"/>
          <ac:graphicFrameMkLst>
            <pc:docMk/>
            <pc:sldMk cId="3630247522" sldId="449"/>
            <ac:graphicFrameMk id="6" creationId="{91F10C00-0E55-4771-8CCE-C446694E080D}"/>
          </ac:graphicFrameMkLst>
        </pc:graphicFrameChg>
      </pc:sldChg>
      <pc:sldChg chg="modSp add mod">
        <pc:chgData name="LoweryR" userId="d95e7125-c11d-45ad-a9aa-2825f18c9141" providerId="ADAL" clId="{94CA262F-F18E-4EE7-9F8F-F3203BBF2F4D}" dt="2021-05-04T21:14:41.821" v="1804" actId="20577"/>
        <pc:sldMkLst>
          <pc:docMk/>
          <pc:sldMk cId="2536044478" sldId="450"/>
        </pc:sldMkLst>
        <pc:graphicFrameChg chg="modGraphic">
          <ac:chgData name="LoweryR" userId="d95e7125-c11d-45ad-a9aa-2825f18c9141" providerId="ADAL" clId="{94CA262F-F18E-4EE7-9F8F-F3203BBF2F4D}" dt="2021-05-04T21:14:41.821" v="1804" actId="20577"/>
          <ac:graphicFrameMkLst>
            <pc:docMk/>
            <pc:sldMk cId="2536044478" sldId="450"/>
            <ac:graphicFrameMk id="6" creationId="{91F10C00-0E55-4771-8CCE-C446694E080D}"/>
          </ac:graphicFrameMkLst>
        </pc:graphicFrameChg>
      </pc:sldChg>
      <pc:sldChg chg="addSp modSp add">
        <pc:chgData name="LoweryR" userId="d95e7125-c11d-45ad-a9aa-2825f18c9141" providerId="ADAL" clId="{94CA262F-F18E-4EE7-9F8F-F3203BBF2F4D}" dt="2021-05-04T20:59:11.798" v="1282"/>
        <pc:sldMkLst>
          <pc:docMk/>
          <pc:sldMk cId="3591650685" sldId="451"/>
        </pc:sldMkLst>
        <pc:spChg chg="add mod">
          <ac:chgData name="LoweryR" userId="d95e7125-c11d-45ad-a9aa-2825f18c9141" providerId="ADAL" clId="{94CA262F-F18E-4EE7-9F8F-F3203BBF2F4D}" dt="2021-05-04T20:59:11.798" v="1282"/>
          <ac:spMkLst>
            <pc:docMk/>
            <pc:sldMk cId="3591650685" sldId="451"/>
            <ac:spMk id="3" creationId="{BC3F2525-026B-4A6B-9407-A8D8E2FE5722}"/>
          </ac:spMkLst>
        </pc:spChg>
      </pc:sldChg>
      <pc:sldChg chg="modSp new mod modAnim">
        <pc:chgData name="LoweryR" userId="d95e7125-c11d-45ad-a9aa-2825f18c9141" providerId="ADAL" clId="{94CA262F-F18E-4EE7-9F8F-F3203BBF2F4D}" dt="2021-05-04T21:07:57.593" v="1794"/>
        <pc:sldMkLst>
          <pc:docMk/>
          <pc:sldMk cId="3774395888" sldId="452"/>
        </pc:sldMkLst>
        <pc:spChg chg="mod">
          <ac:chgData name="LoweryR" userId="d95e7125-c11d-45ad-a9aa-2825f18c9141" providerId="ADAL" clId="{94CA262F-F18E-4EE7-9F8F-F3203BBF2F4D}" dt="2021-05-04T21:01:04.463" v="1312" actId="20577"/>
          <ac:spMkLst>
            <pc:docMk/>
            <pc:sldMk cId="3774395888" sldId="452"/>
            <ac:spMk id="2" creationId="{78D56135-C9CF-4F5A-8CBD-B7438EF0DB6E}"/>
          </ac:spMkLst>
        </pc:spChg>
        <pc:spChg chg="mod">
          <ac:chgData name="LoweryR" userId="d95e7125-c11d-45ad-a9aa-2825f18c9141" providerId="ADAL" clId="{94CA262F-F18E-4EE7-9F8F-F3203BBF2F4D}" dt="2021-05-04T21:02:02.985" v="1508" actId="20577"/>
          <ac:spMkLst>
            <pc:docMk/>
            <pc:sldMk cId="3774395888" sldId="452"/>
            <ac:spMk id="3" creationId="{1F5028A0-3475-4FB5-B0FB-BC3F68A69732}"/>
          </ac:spMkLst>
        </pc:spChg>
      </pc:sldChg>
      <pc:sldChg chg="modSp add mod modAnim">
        <pc:chgData name="LoweryR" userId="d95e7125-c11d-45ad-a9aa-2825f18c9141" providerId="ADAL" clId="{94CA262F-F18E-4EE7-9F8F-F3203BBF2F4D}" dt="2021-05-04T21:06:41.084" v="1786"/>
        <pc:sldMkLst>
          <pc:docMk/>
          <pc:sldMk cId="3839328202" sldId="453"/>
        </pc:sldMkLst>
        <pc:spChg chg="mod">
          <ac:chgData name="LoweryR" userId="d95e7125-c11d-45ad-a9aa-2825f18c9141" providerId="ADAL" clId="{94CA262F-F18E-4EE7-9F8F-F3203BBF2F4D}" dt="2021-05-04T21:06:36.911" v="1785" actId="20577"/>
          <ac:spMkLst>
            <pc:docMk/>
            <pc:sldMk cId="3839328202" sldId="453"/>
            <ac:spMk id="5" creationId="{3A82DD79-039B-4889-B4BE-FBE814DCFF38}"/>
          </ac:spMkLst>
        </pc:spChg>
      </pc:sldChg>
      <pc:sldChg chg="modSp add mod ord">
        <pc:chgData name="LoweryR" userId="d95e7125-c11d-45ad-a9aa-2825f18c9141" providerId="ADAL" clId="{94CA262F-F18E-4EE7-9F8F-F3203BBF2F4D}" dt="2021-05-04T21:07:02.106" v="1792"/>
        <pc:sldMkLst>
          <pc:docMk/>
          <pc:sldMk cId="3619681472" sldId="454"/>
        </pc:sldMkLst>
        <pc:graphicFrameChg chg="modGraphic">
          <ac:chgData name="LoweryR" userId="d95e7125-c11d-45ad-a9aa-2825f18c9141" providerId="ADAL" clId="{94CA262F-F18E-4EE7-9F8F-F3203BBF2F4D}" dt="2021-05-04T21:06:56.401" v="1790" actId="6549"/>
          <ac:graphicFrameMkLst>
            <pc:docMk/>
            <pc:sldMk cId="3619681472" sldId="454"/>
            <ac:graphicFrameMk id="6" creationId="{91F10C00-0E55-4771-8CCE-C446694E080D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20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FEF0AC-57F3-46C3-A067-AF9767D0141E}"/>
              </a:ext>
            </a:extLst>
          </p:cNvPr>
          <p:cNvSpPr/>
          <p:nvPr/>
        </p:nvSpPr>
        <p:spPr>
          <a:xfrm>
            <a:off x="982436" y="2008415"/>
            <a:ext cx="7581900" cy="2906486"/>
          </a:xfrm>
          <a:prstGeom prst="rect">
            <a:avLst/>
          </a:prstGeom>
          <a:solidFill>
            <a:srgbClr val="000000">
              <a:alpha val="21176"/>
            </a:srgbClr>
          </a:solidFill>
          <a:ln>
            <a:solidFill>
              <a:srgbClr val="0340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C4E82F-64D4-4769-BE3C-6E5329F7A7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6057" y="1231220"/>
            <a:ext cx="8599714" cy="2387600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13C1D05-4FCF-4AE8-B4DD-1BA6EC2A19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6057" y="3710895"/>
            <a:ext cx="859971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353323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03171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54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>
              <a:lnSpc>
                <a:spcPct val="100000"/>
              </a:lnSpc>
              <a:defRPr sz="44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36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defRPr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37D5-CC6F-450F-B604-98DCC1750577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0E42-FF1F-4B9F-8FC3-9871D5EF1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06320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3" y="136525"/>
            <a:ext cx="115062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5000" b="1">
                <a:solidFill>
                  <a:srgbClr val="72DB2B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597024"/>
            <a:ext cx="11506200" cy="4945289"/>
          </a:xfrm>
        </p:spPr>
        <p:txBody>
          <a:bodyPr/>
          <a:lstStyle>
            <a:lvl1pPr>
              <a:lnSpc>
                <a:spcPct val="100000"/>
              </a:lnSpc>
              <a:defRPr sz="4600" b="1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1pPr>
            <a:lvl2pPr>
              <a:lnSpc>
                <a:spcPct val="100000"/>
              </a:lnSpc>
              <a:defRPr sz="44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2pPr>
            <a:lvl3pPr>
              <a:lnSpc>
                <a:spcPct val="100000"/>
              </a:lnSpc>
              <a:defRPr sz="42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3pPr>
            <a:lvl4pPr>
              <a:lnSpc>
                <a:spcPct val="100000"/>
              </a:lnSpc>
              <a:defRPr sz="40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4pPr>
            <a:lvl5pPr>
              <a:lnSpc>
                <a:spcPct val="100000"/>
              </a:lnSpc>
              <a:defRPr sz="3800">
                <a:solidFill>
                  <a:schemeClr val="bg1"/>
                </a:solidFill>
                <a:latin typeface="Lao UI" panose="020B0502040204020203" pitchFamily="34" charset="0"/>
                <a:cs typeface="Lao UI" panose="020B050204020402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8A2AE349-DB73-4021-B649-1E149B138D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43600" y="2895600"/>
            <a:ext cx="5715000" cy="2590800"/>
          </a:xfr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8110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00AA9-95CB-45FE-87C0-9903D1896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173BBD-A7E7-4AB2-AB14-97DDD3F07C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DD2254-9CC5-4769-8D2A-4896F183E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37D5-CC6F-450F-B604-98DCC1750577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42F129-34B1-4A63-A862-8DBF3A2E8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5110D2-2302-4646-98A7-B38D3F09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80E42-FF1F-4B9F-8FC3-9871D5EF1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31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327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E37D5-CC6F-450F-B604-98DCC1750577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80E42-FF1F-4B9F-8FC3-9871D5EF13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31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066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5:1–12 (NASB95)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3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“Blessed are the poor in spirit, for theirs is the kingdom of heaven. </a:t>
            </a:r>
          </a:p>
        </p:txBody>
      </p:sp>
    </p:spTree>
    <p:extLst>
      <p:ext uri="{BB962C8B-B14F-4D97-AF65-F5344CB8AC3E}">
        <p14:creationId xmlns:p14="http://schemas.microsoft.com/office/powerpoint/2010/main" val="496610310"/>
      </p:ext>
    </p:extLst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The Poor in spirit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Poor=</a:t>
            </a:r>
            <a:r>
              <a:rPr lang="el-GR" altLang="en-US" sz="3600" b="1" dirty="0"/>
              <a:t> πτωχός</a:t>
            </a:r>
            <a:r>
              <a:rPr lang="en-US" altLang="en-US" sz="3600" dirty="0"/>
              <a:t> [</a:t>
            </a:r>
            <a:r>
              <a:rPr lang="en-US" altLang="en-US" sz="3600" i="1" dirty="0"/>
              <a:t>ptochos</a:t>
            </a:r>
            <a:r>
              <a:rPr lang="en-US" altLang="en-US" sz="3600" dirty="0"/>
              <a:t> /pto·</a:t>
            </a:r>
            <a:r>
              <a:rPr lang="en-US" altLang="en-US" sz="3600" b="1" dirty="0"/>
              <a:t>khos</a:t>
            </a:r>
            <a:r>
              <a:rPr lang="en-US" altLang="en-US" sz="3600" dirty="0"/>
              <a:t>/] </a:t>
            </a:r>
          </a:p>
          <a:p>
            <a:pPr lvl="1"/>
            <a:r>
              <a:rPr lang="en-US" altLang="en-US" dirty="0"/>
              <a:t>Or destitute</a:t>
            </a:r>
          </a:p>
          <a:p>
            <a:r>
              <a:rPr lang="en-US" altLang="en-US" dirty="0"/>
              <a:t>A blessed life begins with an understanding of our spiritual poverty</a:t>
            </a:r>
          </a:p>
          <a:p>
            <a:pPr lvl="1"/>
            <a:r>
              <a:rPr lang="en-US" altLang="en-US" dirty="0"/>
              <a:t>We are flesh and spirit</a:t>
            </a:r>
          </a:p>
          <a:p>
            <a:pPr lvl="1"/>
            <a:r>
              <a:rPr lang="en-US" altLang="en-US" dirty="0"/>
              <a:t>We are born with broken impoverished spirits</a:t>
            </a:r>
          </a:p>
          <a:p>
            <a:pPr lvl="1"/>
            <a:r>
              <a:rPr lang="en-US" altLang="en-US" dirty="0"/>
              <a:t>We must understand this and turn to God for new life.</a:t>
            </a:r>
          </a:p>
        </p:txBody>
      </p:sp>
    </p:spTree>
    <p:extLst>
      <p:ext uri="{BB962C8B-B14F-4D97-AF65-F5344CB8AC3E}">
        <p14:creationId xmlns:p14="http://schemas.microsoft.com/office/powerpoint/2010/main" val="256389285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The Poor in spirit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3600" dirty="0"/>
              <a:t>Poor=</a:t>
            </a:r>
            <a:r>
              <a:rPr lang="el-GR" altLang="en-US" sz="3600" b="1" dirty="0"/>
              <a:t> πτωχός</a:t>
            </a:r>
            <a:r>
              <a:rPr lang="en-US" altLang="en-US" sz="3600" dirty="0"/>
              <a:t> [</a:t>
            </a:r>
            <a:r>
              <a:rPr lang="en-US" altLang="en-US" sz="3600" i="1" dirty="0"/>
              <a:t>ptochos</a:t>
            </a:r>
            <a:r>
              <a:rPr lang="en-US" altLang="en-US" sz="3600" dirty="0"/>
              <a:t> /pto·</a:t>
            </a:r>
            <a:r>
              <a:rPr lang="en-US" altLang="en-US" sz="3600" b="1" dirty="0"/>
              <a:t>khos</a:t>
            </a:r>
            <a:r>
              <a:rPr lang="en-US" altLang="en-US" sz="3600" dirty="0"/>
              <a:t>/] </a:t>
            </a:r>
          </a:p>
          <a:p>
            <a:pPr lvl="1"/>
            <a:r>
              <a:rPr lang="en-US" altLang="en-US" dirty="0"/>
              <a:t>Or destitute</a:t>
            </a:r>
          </a:p>
          <a:p>
            <a:r>
              <a:rPr lang="en-US" altLang="en-US" dirty="0"/>
              <a:t>A blessed life begins with an understanding of our spiritual poverty</a:t>
            </a:r>
          </a:p>
          <a:p>
            <a:pPr lvl="1"/>
            <a:r>
              <a:rPr lang="en-US" altLang="en-US" dirty="0"/>
              <a:t>We are flesh and spirit</a:t>
            </a:r>
          </a:p>
          <a:p>
            <a:pPr lvl="1"/>
            <a:r>
              <a:rPr lang="en-US" altLang="en-US" dirty="0"/>
              <a:t>We are born with broken impoverished spirits</a:t>
            </a:r>
          </a:p>
          <a:p>
            <a:pPr lvl="1"/>
            <a:r>
              <a:rPr lang="en-US" altLang="en-US" dirty="0"/>
              <a:t>We must understand this and turn to God for new life.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61F26C-3C9C-4C03-B4B4-3390D8DE1B7F}"/>
              </a:ext>
            </a:extLst>
          </p:cNvPr>
          <p:cNvSpPr txBox="1"/>
          <p:nvPr/>
        </p:nvSpPr>
        <p:spPr>
          <a:xfrm>
            <a:off x="272143" y="612844"/>
            <a:ext cx="11647714" cy="563231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>
                <a:effectLst/>
              </a:rPr>
              <a:t>John 3:3–6 (NASB95) — </a:t>
            </a:r>
            <a:r>
              <a:rPr lang="en-US" sz="3600" b="1" u="none" strike="noStrike" dirty="0">
                <a:effectLst/>
              </a:rPr>
              <a:t>3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Jesus answered and said to him, “Truly, truly, I say to you, unless one is born again he cannot see the kingdom of God.” </a:t>
            </a:r>
            <a:r>
              <a:rPr lang="en-US" sz="3600" b="1" u="none" strike="noStrike" dirty="0">
                <a:effectLst/>
              </a:rPr>
              <a:t>4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Nicodemus said to Him, “How can a man be born when he is old? He cannot enter a second time into his mother’s womb and be born, can he?” </a:t>
            </a:r>
            <a:r>
              <a:rPr lang="en-US" sz="3600" b="1" u="none" strike="noStrike" dirty="0">
                <a:effectLst/>
              </a:rPr>
              <a:t>5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Jesus answered, “Truly, truly, I say to you, unless one is born of water and the Spirit he cannot enter into the kingdom of God. </a:t>
            </a:r>
            <a:r>
              <a:rPr lang="en-US" sz="3600" b="1" u="none" strike="noStrike" dirty="0">
                <a:effectLst/>
              </a:rPr>
              <a:t>6</a:t>
            </a:r>
            <a:r>
              <a:rPr lang="en-US" sz="3600" u="none" strike="noStrike" dirty="0">
                <a:effectLst/>
              </a:rPr>
              <a:t> </a:t>
            </a:r>
            <a:r>
              <a:rPr lang="en-US" sz="3600" dirty="0"/>
              <a:t>“That which is born of the flesh is flesh, and that which is born of the Spirit is spirit. </a:t>
            </a:r>
          </a:p>
        </p:txBody>
      </p:sp>
    </p:spTree>
    <p:extLst>
      <p:ext uri="{BB962C8B-B14F-4D97-AF65-F5344CB8AC3E}">
        <p14:creationId xmlns:p14="http://schemas.microsoft.com/office/powerpoint/2010/main" val="2433251118"/>
      </p:ext>
    </p:extLst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5:1–12 (NASB95)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4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“Blessed are those who mourn, for they shall be comforted.</a:t>
            </a:r>
          </a:p>
        </p:txBody>
      </p:sp>
    </p:spTree>
    <p:extLst>
      <p:ext uri="{BB962C8B-B14F-4D97-AF65-F5344CB8AC3E}">
        <p14:creationId xmlns:p14="http://schemas.microsoft.com/office/powerpoint/2010/main" val="745373747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Mourn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need to allow ourselves to be moved by the great need around us</a:t>
            </a:r>
          </a:p>
          <a:p>
            <a:r>
              <a:rPr lang="en-US" dirty="0"/>
              <a:t>Refuse to harden our hearts to suffering and injustice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253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Mourn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Poverty</a:t>
            </a:r>
          </a:p>
          <a:p>
            <a:r>
              <a:rPr lang="en-US" dirty="0"/>
              <a:t>Abortion</a:t>
            </a:r>
          </a:p>
          <a:p>
            <a:r>
              <a:rPr lang="en-US" dirty="0"/>
              <a:t>Race</a:t>
            </a:r>
          </a:p>
          <a:p>
            <a:r>
              <a:rPr lang="en-US" dirty="0"/>
              <a:t>Sexual identity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BA02C9C-D07F-4FBA-B953-9412CE011420}"/>
              </a:ext>
            </a:extLst>
          </p:cNvPr>
          <p:cNvSpPr txBox="1"/>
          <p:nvPr/>
        </p:nvSpPr>
        <p:spPr>
          <a:xfrm>
            <a:off x="272143" y="1789688"/>
            <a:ext cx="11054444" cy="44627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/>
              <a:t>Matt 23:37</a:t>
            </a:r>
            <a:r>
              <a:rPr lang="en-US" sz="4400" dirty="0"/>
              <a:t> </a:t>
            </a:r>
          </a:p>
          <a:p>
            <a:pPr>
              <a:defRPr/>
            </a:pPr>
            <a:r>
              <a:rPr lang="en-US" sz="4000" dirty="0"/>
              <a:t>“Jerusalem, Jerusalem, who kills the prophets and stones those who are sent to her! How often I wanted to gather your children together, the way a hen gathers her chicks under her wings, and you were unwilling.  38 “Behold, your house is being left to you desolate!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36022167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Mourn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Poverty</a:t>
            </a:r>
          </a:p>
          <a:p>
            <a:r>
              <a:rPr lang="en-US" dirty="0"/>
              <a:t>Abortion</a:t>
            </a:r>
          </a:p>
          <a:p>
            <a:r>
              <a:rPr lang="en-US" dirty="0"/>
              <a:t>Racism</a:t>
            </a:r>
          </a:p>
          <a:p>
            <a:r>
              <a:rPr lang="en-US" dirty="0"/>
              <a:t>Sexual identity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0981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5:1–12 (NASB95)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5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“Blessed are the gentle, for they shall inherit the earth.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“The Meek”</a:t>
            </a:r>
          </a:p>
        </p:txBody>
      </p:sp>
      <p:pic>
        <p:nvPicPr>
          <p:cNvPr id="6" name="Picture 5" descr="A person with a beard&#10;&#10;Description automatically generated with low confidence">
            <a:extLst>
              <a:ext uri="{FF2B5EF4-FFF2-40B4-BE49-F238E27FC236}">
                <a16:creationId xmlns:a16="http://schemas.microsoft.com/office/drawing/2014/main" xmlns="" id="{5B043CDB-A073-405E-879B-7EE9900CA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967" y="315687"/>
            <a:ext cx="3639302" cy="60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6332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5:1–12 (NASB95)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5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“Blessed are the gentle, for they shall inherit the earth. </a:t>
            </a:r>
          </a:p>
          <a:p>
            <a:r>
              <a:rPr lang="el-GR" altLang="en-US" sz="3600" b="1" dirty="0"/>
              <a:t>πραΰς</a:t>
            </a:r>
            <a:r>
              <a:rPr lang="en-US" altLang="en-US" sz="3600" dirty="0"/>
              <a:t> [</a:t>
            </a:r>
            <a:r>
              <a:rPr lang="en-US" altLang="en-US" sz="3600" i="1" dirty="0"/>
              <a:t>praus</a:t>
            </a:r>
            <a:r>
              <a:rPr lang="en-US" altLang="en-US" sz="3600" dirty="0"/>
              <a:t> /prah·</a:t>
            </a:r>
            <a:r>
              <a:rPr lang="en-US" altLang="en-US" sz="3600" b="1" dirty="0"/>
              <a:t>ooce</a:t>
            </a:r>
            <a:r>
              <a:rPr lang="en-US" altLang="en-US" sz="3600" dirty="0"/>
              <a:t>/] </a:t>
            </a:r>
          </a:p>
          <a:p>
            <a:pPr lvl="1"/>
            <a:r>
              <a:rPr lang="en-US" altLang="en-US" dirty="0"/>
              <a:t>Gentle</a:t>
            </a:r>
          </a:p>
          <a:p>
            <a:pPr lvl="1"/>
            <a:r>
              <a:rPr lang="en-US" altLang="en-US" dirty="0"/>
              <a:t>Humble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4952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1E8DD-3A78-4CED-A6CF-9131C7E4F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DEB636-C51C-48AB-A3CA-095A99823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/>
              <a:t>A combination of humility and self-control</a:t>
            </a:r>
          </a:p>
          <a:p>
            <a:pPr lvl="1"/>
            <a:r>
              <a:rPr lang="en-US" altLang="en-US" sz="3600" dirty="0"/>
              <a:t>Immense power in restraint</a:t>
            </a:r>
          </a:p>
          <a:p>
            <a:pPr lvl="2"/>
            <a:r>
              <a:rPr lang="en-US" altLang="en-US" sz="3200" dirty="0"/>
              <a:t>A warhorse under its riders bridal</a:t>
            </a:r>
          </a:p>
          <a:p>
            <a:pPr lvl="2"/>
            <a:r>
              <a:rPr lang="en-US" altLang="en-US" sz="3200" dirty="0"/>
              <a:t>Jesus hanging from the cross</a:t>
            </a:r>
          </a:p>
          <a:p>
            <a:pPr lvl="1"/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569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AADF6-EAB2-43AE-B5F8-3EC7BEF9E2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Matthew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FB05063-CB13-4900-BFA0-9D58C99F4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Sermon on the Mount part 1</a:t>
            </a:r>
          </a:p>
        </p:txBody>
      </p:sp>
    </p:spTree>
    <p:extLst>
      <p:ext uri="{BB962C8B-B14F-4D97-AF65-F5344CB8AC3E}">
        <p14:creationId xmlns:p14="http://schemas.microsoft.com/office/powerpoint/2010/main" val="19692942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5:1–12 (NASB95)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6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“Blessed are those who hunger and thirst for righteousness, for they shall be satisfied. </a:t>
            </a:r>
          </a:p>
        </p:txBody>
      </p:sp>
    </p:spTree>
    <p:extLst>
      <p:ext uri="{BB962C8B-B14F-4D97-AF65-F5344CB8AC3E}">
        <p14:creationId xmlns:p14="http://schemas.microsoft.com/office/powerpoint/2010/main" val="3071461331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Thirst for righteousness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If you mourn regarding the state of mankind, then thirst for things to be set right!</a:t>
            </a:r>
          </a:p>
        </p:txBody>
      </p:sp>
    </p:spTree>
    <p:extLst>
      <p:ext uri="{BB962C8B-B14F-4D97-AF65-F5344CB8AC3E}">
        <p14:creationId xmlns:p14="http://schemas.microsoft.com/office/powerpoint/2010/main" val="45753436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Thirst for righteousness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If you mourn regarding the state of mankind, then thirst for things to be set right!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A24692C-D7D4-4064-B258-B0894D890E7E}"/>
              </a:ext>
            </a:extLst>
          </p:cNvPr>
          <p:cNvSpPr txBox="1"/>
          <p:nvPr/>
        </p:nvSpPr>
        <p:spPr>
          <a:xfrm>
            <a:off x="272143" y="1720840"/>
            <a:ext cx="8738581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effectLst/>
              </a:rPr>
              <a:t>Matthew 6:10 (NASB95) </a:t>
            </a:r>
            <a:r>
              <a:rPr lang="en-US" sz="5400" b="1" u="none" strike="noStrike" dirty="0">
                <a:effectLst/>
              </a:rPr>
              <a:t>10</a:t>
            </a:r>
            <a:r>
              <a:rPr lang="en-US" sz="5400" u="none" strike="noStrike" dirty="0">
                <a:effectLst/>
              </a:rPr>
              <a:t> </a:t>
            </a:r>
            <a:r>
              <a:rPr lang="en-US" sz="5400" dirty="0"/>
              <a:t>‘Your kingdom come. Your will be done, On earth as it is in heaven. </a:t>
            </a:r>
          </a:p>
        </p:txBody>
      </p:sp>
    </p:spTree>
    <p:extLst>
      <p:ext uri="{BB962C8B-B14F-4D97-AF65-F5344CB8AC3E}">
        <p14:creationId xmlns:p14="http://schemas.microsoft.com/office/powerpoint/2010/main" val="961776676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Thirst for righteousness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should long for God’s justice</a:t>
            </a:r>
          </a:p>
          <a:p>
            <a:pPr lvl="1"/>
            <a:r>
              <a:rPr lang="en-US" dirty="0"/>
              <a:t>The end of evil</a:t>
            </a:r>
          </a:p>
          <a:p>
            <a:pPr lvl="1"/>
            <a:r>
              <a:rPr lang="en-US" dirty="0"/>
              <a:t>The end of pain</a:t>
            </a:r>
          </a:p>
          <a:p>
            <a:pPr lvl="1"/>
            <a:r>
              <a:rPr lang="en-US" dirty="0"/>
              <a:t>The end of loneliness</a:t>
            </a:r>
          </a:p>
          <a:p>
            <a:r>
              <a:rPr lang="en-US" dirty="0"/>
              <a:t>Those who do will be satisfied</a:t>
            </a:r>
          </a:p>
        </p:txBody>
      </p:sp>
    </p:spTree>
    <p:extLst>
      <p:ext uri="{BB962C8B-B14F-4D97-AF65-F5344CB8AC3E}">
        <p14:creationId xmlns:p14="http://schemas.microsoft.com/office/powerpoint/2010/main" val="8055729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Thirst for righteousness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It’s not just about being remorseful it’s also about longing for change</a:t>
            </a:r>
          </a:p>
          <a:p>
            <a:r>
              <a:rPr lang="en-US" dirty="0"/>
              <a:t>It’s about doing something</a:t>
            </a:r>
          </a:p>
        </p:txBody>
      </p:sp>
    </p:spTree>
    <p:extLst>
      <p:ext uri="{BB962C8B-B14F-4D97-AF65-F5344CB8AC3E}">
        <p14:creationId xmlns:p14="http://schemas.microsoft.com/office/powerpoint/2010/main" val="383932820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20836"/>
              </p:ext>
            </p:extLst>
          </p:nvPr>
        </p:nvGraphicFramePr>
        <p:xfrm>
          <a:off x="389021" y="621324"/>
          <a:ext cx="1131061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681472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0605376"/>
              </p:ext>
            </p:extLst>
          </p:nvPr>
        </p:nvGraphicFramePr>
        <p:xfrm>
          <a:off x="389021" y="621324"/>
          <a:ext cx="1131061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5602632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6154737"/>
              </p:ext>
            </p:extLst>
          </p:nvPr>
        </p:nvGraphicFramePr>
        <p:xfrm>
          <a:off x="389021" y="621324"/>
          <a:ext cx="11310610" cy="1280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297018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485745"/>
              </p:ext>
            </p:extLst>
          </p:nvPr>
        </p:nvGraphicFramePr>
        <p:xfrm>
          <a:off x="389021" y="621324"/>
          <a:ext cx="11310610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977903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515054"/>
              </p:ext>
            </p:extLst>
          </p:nvPr>
        </p:nvGraphicFramePr>
        <p:xfrm>
          <a:off x="389021" y="621324"/>
          <a:ext cx="11310610" cy="2468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 grieved over the broken state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5139167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85451A1-4045-40FE-AEAE-3D7F15041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	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7B66A32D-5841-4795-9B9A-E40B11FBF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has called the disciples</a:t>
            </a:r>
          </a:p>
          <a:p>
            <a:r>
              <a:rPr lang="en-US" dirty="0"/>
              <a:t>His teaching and healing ministry are in full swing</a:t>
            </a:r>
          </a:p>
          <a:p>
            <a:r>
              <a:rPr lang="en-US" dirty="0"/>
              <a:t>He is doing in-depth personal training with His disciples</a:t>
            </a:r>
          </a:p>
        </p:txBody>
      </p:sp>
    </p:spTree>
    <p:extLst>
      <p:ext uri="{BB962C8B-B14F-4D97-AF65-F5344CB8AC3E}">
        <p14:creationId xmlns:p14="http://schemas.microsoft.com/office/powerpoint/2010/main" val="422840667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065715"/>
              </p:ext>
            </p:extLst>
          </p:nvPr>
        </p:nvGraphicFramePr>
        <p:xfrm>
          <a:off x="389021" y="621324"/>
          <a:ext cx="1131061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 grieved over the broken state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Demonstrate your strength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002783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949430"/>
              </p:ext>
            </p:extLst>
          </p:nvPr>
        </p:nvGraphicFramePr>
        <p:xfrm>
          <a:off x="389021" y="621324"/>
          <a:ext cx="11310610" cy="31089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 grieved over the broken state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Demonstrate your strength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Depend on God’s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247522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6875611"/>
              </p:ext>
            </p:extLst>
          </p:nvPr>
        </p:nvGraphicFramePr>
        <p:xfrm>
          <a:off x="389021" y="621324"/>
          <a:ext cx="11310610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 grieved over the broken state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Demonstrate your strength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Depend on God’s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Accept the things you cannot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5020806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648398"/>
              </p:ext>
            </p:extLst>
          </p:nvPr>
        </p:nvGraphicFramePr>
        <p:xfrm>
          <a:off x="389021" y="621324"/>
          <a:ext cx="11310610" cy="4297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 grieved over the broken state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Demonstrate your strength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Depend on God’s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Accept the things you cannot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Long the time when God will set things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044478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1F10C00-0E55-4771-8CCE-C446694E08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9021" y="621324"/>
          <a:ext cx="11310610" cy="4846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553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55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Worldly</a:t>
                      </a:r>
                      <a:r>
                        <a:rPr lang="en-US" sz="3600" baseline="0" dirty="0"/>
                        <a:t> success 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Blessed are those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Believe in yourself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Understand you need God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You can’t get caught up in others suffering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Be grieved over the broken state of society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Demonstrate your strength</a:t>
                      </a:r>
                      <a:endParaRPr lang="en-US" sz="3600" baseline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Depend on God’s strength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Accept the things you cannot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chemeClr val="tx2"/>
                          </a:solidFill>
                        </a:rPr>
                        <a:t>Long for God the time when God will set things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C3F2525-026B-4A6B-9407-A8D8E2FE5722}"/>
              </a:ext>
            </a:extLst>
          </p:cNvPr>
          <p:cNvSpPr txBox="1"/>
          <p:nvPr/>
        </p:nvSpPr>
        <p:spPr>
          <a:xfrm>
            <a:off x="545123" y="1601359"/>
            <a:ext cx="7543800" cy="415498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4400" dirty="0"/>
              <a:t>1 Cor. 1:18</a:t>
            </a:r>
          </a:p>
          <a:p>
            <a:pPr>
              <a:defRPr/>
            </a:pPr>
            <a:r>
              <a:rPr lang="en-US" sz="4400" dirty="0"/>
              <a:t>For the word of the cross is foolishness to those who are perishing, but to us who are being saved it is the power of God. </a:t>
            </a:r>
          </a:p>
        </p:txBody>
      </p:sp>
    </p:spTree>
    <p:extLst>
      <p:ext uri="{BB962C8B-B14F-4D97-AF65-F5344CB8AC3E}">
        <p14:creationId xmlns:p14="http://schemas.microsoft.com/office/powerpoint/2010/main" val="3591650685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D56135-C9CF-4F5A-8CBD-B7438EF0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5028A0-3475-4FB5-B0FB-BC3F68A697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is worldly wisdom working out for you?</a:t>
            </a:r>
          </a:p>
          <a:p>
            <a:r>
              <a:rPr lang="en-US" dirty="0"/>
              <a:t>How is it working out for the world?</a:t>
            </a:r>
          </a:p>
          <a:p>
            <a:r>
              <a:rPr lang="en-US" dirty="0"/>
              <a:t>There needs to be dramatic change in us, if we are going to have a hope in seeing it in others</a:t>
            </a:r>
          </a:p>
        </p:txBody>
      </p:sp>
    </p:spTree>
    <p:extLst>
      <p:ext uri="{BB962C8B-B14F-4D97-AF65-F5344CB8AC3E}">
        <p14:creationId xmlns:p14="http://schemas.microsoft.com/office/powerpoint/2010/main" val="37743958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Matthew 5:1–12 (NASB95)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none" strike="noStrike" dirty="0">
                <a:effectLst/>
              </a:rPr>
              <a:t>1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When Jesus saw the crowds, He went up on the mountain; and after He sat down, His disciples came to Him.</a:t>
            </a:r>
            <a:r>
              <a:rPr lang="en-US" b="1" u="none" strike="noStrike" dirty="0">
                <a:effectLst/>
              </a:rPr>
              <a:t> 2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He opened His mouth and began to teach them, saying, </a:t>
            </a:r>
            <a:r>
              <a:rPr lang="en-US" b="1" u="none" strike="noStrike" dirty="0">
                <a:effectLst/>
              </a:rPr>
              <a:t>3</a:t>
            </a:r>
            <a:r>
              <a:rPr lang="en-US" u="none" strike="noStrike" dirty="0">
                <a:effectLst/>
              </a:rPr>
              <a:t> </a:t>
            </a:r>
            <a:r>
              <a:rPr lang="en-US" dirty="0"/>
              <a:t>“Blessed are the poor in spirit, for theirs is the kingdom of heaven.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2552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Blessed are the…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b="1" dirty="0"/>
              <a:t>μακάριος</a:t>
            </a:r>
            <a:r>
              <a:rPr lang="en-US" altLang="en-US" dirty="0"/>
              <a:t> [</a:t>
            </a:r>
            <a:r>
              <a:rPr lang="en-US" altLang="en-US" i="1" dirty="0"/>
              <a:t>makarios</a:t>
            </a:r>
            <a:r>
              <a:rPr lang="en-US" altLang="en-US" dirty="0"/>
              <a:t> /mak·</a:t>
            </a:r>
            <a:r>
              <a:rPr lang="en-US" altLang="en-US" b="1" dirty="0"/>
              <a:t>ar</a:t>
            </a:r>
            <a:r>
              <a:rPr lang="en-US" altLang="en-US" dirty="0"/>
              <a:t>·ee·os/]</a:t>
            </a:r>
          </a:p>
          <a:p>
            <a:pPr lvl="1"/>
            <a:r>
              <a:rPr lang="en-US" altLang="en-US" sz="3600" dirty="0"/>
              <a:t>It means fortunate, blessed, fulfilled, content, and whole.</a:t>
            </a:r>
          </a:p>
        </p:txBody>
      </p:sp>
    </p:spTree>
    <p:extLst>
      <p:ext uri="{BB962C8B-B14F-4D97-AF65-F5344CB8AC3E}">
        <p14:creationId xmlns:p14="http://schemas.microsoft.com/office/powerpoint/2010/main" val="133980678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Blessed are the…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n-US" b="1" dirty="0"/>
              <a:t>μακάριος</a:t>
            </a:r>
            <a:r>
              <a:rPr lang="en-US" altLang="en-US" dirty="0"/>
              <a:t> [</a:t>
            </a:r>
            <a:r>
              <a:rPr lang="en-US" altLang="en-US" i="1" dirty="0"/>
              <a:t>makarios</a:t>
            </a:r>
            <a:r>
              <a:rPr lang="en-US" altLang="en-US" dirty="0"/>
              <a:t> /mak·</a:t>
            </a:r>
            <a:r>
              <a:rPr lang="en-US" altLang="en-US" b="1" dirty="0"/>
              <a:t>ar</a:t>
            </a:r>
            <a:r>
              <a:rPr lang="en-US" altLang="en-US" dirty="0"/>
              <a:t>·ee·os/]</a:t>
            </a:r>
          </a:p>
          <a:p>
            <a:pPr lvl="1"/>
            <a:r>
              <a:rPr lang="en-US" altLang="en-US" sz="3600" dirty="0"/>
              <a:t>Used by the </a:t>
            </a:r>
            <a:r>
              <a:rPr lang="en-US" altLang="en-US" sz="3600" dirty="0" smtClean="0"/>
              <a:t>Greek </a:t>
            </a:r>
            <a:r>
              <a:rPr lang="en-US" altLang="en-US" sz="3600" dirty="0"/>
              <a:t>poet Homer to describe the state of the gods.</a:t>
            </a:r>
          </a:p>
          <a:p>
            <a:pPr lvl="2"/>
            <a:r>
              <a:rPr lang="en-US" altLang="en-US" sz="3200" dirty="0"/>
              <a:t>“It denotes the transcendent happiness of a life beyond care, labor and death”</a:t>
            </a:r>
          </a:p>
          <a:p>
            <a:pPr lvl="1"/>
            <a:r>
              <a:rPr lang="en-US" altLang="en-US" sz="3600" dirty="0"/>
              <a:t>Aristotle used it as a “…a leading philosophical term for inner happiness.”</a:t>
            </a:r>
          </a:p>
        </p:txBody>
      </p:sp>
    </p:spTree>
    <p:extLst>
      <p:ext uri="{BB962C8B-B14F-4D97-AF65-F5344CB8AC3E}">
        <p14:creationId xmlns:p14="http://schemas.microsoft.com/office/powerpoint/2010/main" val="14882090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</a:rPr>
              <a:t>Blessed are the…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If you sense your life is…</a:t>
            </a:r>
          </a:p>
          <a:p>
            <a:pPr lvl="1"/>
            <a:r>
              <a:rPr lang="en-US" altLang="en-US" dirty="0"/>
              <a:t>Missing something</a:t>
            </a:r>
          </a:p>
          <a:p>
            <a:pPr lvl="1"/>
            <a:r>
              <a:rPr lang="en-US" altLang="en-US" dirty="0"/>
              <a:t>Empty</a:t>
            </a:r>
          </a:p>
          <a:p>
            <a:pPr lvl="1"/>
            <a:r>
              <a:rPr lang="en-US" altLang="en-US" dirty="0"/>
              <a:t>Lacking purpose</a:t>
            </a:r>
          </a:p>
          <a:p>
            <a:pPr lvl="1"/>
            <a:r>
              <a:rPr lang="en-US" altLang="en-US" dirty="0"/>
              <a:t>Stuck in the mud</a:t>
            </a: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xmlns="" id="{15E03451-3479-45CB-8922-E56E0E3754BE}"/>
              </a:ext>
            </a:extLst>
          </p:cNvPr>
          <p:cNvSpPr/>
          <p:nvPr/>
        </p:nvSpPr>
        <p:spPr>
          <a:xfrm>
            <a:off x="6025243" y="2567354"/>
            <a:ext cx="581949" cy="2803358"/>
          </a:xfrm>
          <a:prstGeom prst="rightBrace">
            <a:avLst/>
          </a:prstGeom>
          <a:noFill/>
          <a:ln w="762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A5A97B8F-8BE2-4495-933A-61C3C731D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4981" y="2814871"/>
            <a:ext cx="4347411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schemeClr val="bg1"/>
                </a:solidFill>
              </a:rPr>
              <a:t>Consider Jesus’ promise that these truths will bring you</a:t>
            </a:r>
          </a:p>
          <a:p>
            <a:pPr eaLnBrk="1" hangingPunct="1"/>
            <a:r>
              <a:rPr lang="el-GR" altLang="en-US" sz="3600" b="1" dirty="0">
                <a:solidFill>
                  <a:schemeClr val="bg1"/>
                </a:solidFill>
              </a:rPr>
              <a:t>μακάριος</a:t>
            </a:r>
            <a:endParaRPr lang="en-US" alt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16657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God wants you to have an exceptional life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It’s about eternity</a:t>
            </a:r>
          </a:p>
          <a:p>
            <a:r>
              <a:rPr lang="en-US" altLang="en-US" dirty="0"/>
              <a:t>It’s about your relationship with God</a:t>
            </a:r>
          </a:p>
          <a:p>
            <a:r>
              <a:rPr lang="en-US" altLang="en-US" dirty="0"/>
              <a:t>It’s ALSO about the quality of life and relationships</a:t>
            </a:r>
          </a:p>
          <a:p>
            <a:r>
              <a:rPr lang="en-US" altLang="en-US" dirty="0"/>
              <a:t>Jesus came that we may have “abundant” life (Jn. 10)</a:t>
            </a:r>
          </a:p>
        </p:txBody>
      </p:sp>
    </p:spTree>
    <p:extLst>
      <p:ext uri="{BB962C8B-B14F-4D97-AF65-F5344CB8AC3E}">
        <p14:creationId xmlns:p14="http://schemas.microsoft.com/office/powerpoint/2010/main" val="1662923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1FB26091-BE92-4F7F-BBA9-27AA2E83F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key to an abundant life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3A82DD79-039B-4889-B4BE-FBE814DC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Is often the opposite of what we would think</a:t>
            </a:r>
          </a:p>
          <a:p>
            <a:r>
              <a:rPr lang="en-US" altLang="en-US" dirty="0"/>
              <a:t>These “beatitudes” exhibit how non-intuitive God’s wisdom is</a:t>
            </a:r>
          </a:p>
        </p:txBody>
      </p:sp>
    </p:spTree>
    <p:extLst>
      <p:ext uri="{BB962C8B-B14F-4D97-AF65-F5344CB8AC3E}">
        <p14:creationId xmlns:p14="http://schemas.microsoft.com/office/powerpoint/2010/main" val="426452316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wellDar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well">
      <a:majorFont>
        <a:latin typeface="Lao UI"/>
        <a:ea typeface=""/>
        <a:cs typeface=""/>
      </a:majorFont>
      <a:minorFont>
        <a:latin typeface="Lao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ln>
          <a:headEnd/>
          <a:tailEnd/>
        </a:ln>
      </a:spPr>
      <a:bodyPr lIns="90488" tIns="44450" rIns="90488" bIns="44450"/>
      <a:lstStyle>
        <a:defPPr algn="l" eaLnBrk="0" hangingPunct="0">
          <a:lnSpc>
            <a:spcPct val="70000"/>
          </a:lnSpc>
          <a:spcBef>
            <a:spcPct val="5000"/>
          </a:spcBef>
          <a:defRPr b="1" dirty="0">
            <a:effectLst>
              <a:outerShdw blurRad="38100" dist="38100" dir="2700000" algn="tl">
                <a:srgbClr val="000000"/>
              </a:outerShdw>
            </a:effectLst>
            <a:latin typeface="Lao UI" panose="020B0502040204020203" pitchFamily="34" charset="0"/>
            <a:cs typeface="Lao UI" panose="020B0502040204020203" pitchFamily="34" charset="0"/>
          </a:defRPr>
        </a:defPPr>
      </a:lstStyle>
      <a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well Best" id="{2ACBA752-5D08-41B8-AF15-90381D729DF9}" vid="{89E53E98-C335-468D-8B65-79CDDEF5FA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dwell best</Template>
  <TotalTime>2147</TotalTime>
  <Words>1137</Words>
  <Application>Microsoft Office PowerPoint</Application>
  <PresentationFormat>Widescreen</PresentationFormat>
  <Paragraphs>166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Lao UI</vt:lpstr>
      <vt:lpstr>DwellDark</vt:lpstr>
      <vt:lpstr>PowerPoint Presentation</vt:lpstr>
      <vt:lpstr>Matthew 5</vt:lpstr>
      <vt:lpstr>Context </vt:lpstr>
      <vt:lpstr>Matthew 5:1–12 (NASB95)</vt:lpstr>
      <vt:lpstr>Blessed are the…</vt:lpstr>
      <vt:lpstr>Blessed are the…</vt:lpstr>
      <vt:lpstr>Blessed are the…</vt:lpstr>
      <vt:lpstr>God wants you to have an exceptional life</vt:lpstr>
      <vt:lpstr>The key to an abundant life</vt:lpstr>
      <vt:lpstr>Matthew 5:1–12 (NASB95)</vt:lpstr>
      <vt:lpstr>The Poor in spirit</vt:lpstr>
      <vt:lpstr>The Poor in spirit</vt:lpstr>
      <vt:lpstr>Matthew 5:1–12 (NASB95)</vt:lpstr>
      <vt:lpstr>Mourn</vt:lpstr>
      <vt:lpstr>Mourn</vt:lpstr>
      <vt:lpstr>Mourn</vt:lpstr>
      <vt:lpstr>Matthew 5:1–12 (NASB95)</vt:lpstr>
      <vt:lpstr>Matthew 5:1–12 (NASB95)</vt:lpstr>
      <vt:lpstr>The Meek</vt:lpstr>
      <vt:lpstr>Matthew 5:1–12 (NASB95)</vt:lpstr>
      <vt:lpstr>Thirst for righteousness</vt:lpstr>
      <vt:lpstr>Thirst for righteousness</vt:lpstr>
      <vt:lpstr>Thirst for righteousness</vt:lpstr>
      <vt:lpstr>Thirst for righteousness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Jesus’ challenge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LoweryR</dc:creator>
  <cp:lastModifiedBy>RichS</cp:lastModifiedBy>
  <cp:revision>10</cp:revision>
  <dcterms:created xsi:type="dcterms:W3CDTF">2021-05-04T09:57:45Z</dcterms:created>
  <dcterms:modified xsi:type="dcterms:W3CDTF">2021-05-14T12:31:19Z</dcterms:modified>
</cp:coreProperties>
</file>