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317" r:id="rId4"/>
    <p:sldId id="372" r:id="rId5"/>
    <p:sldId id="373" r:id="rId6"/>
    <p:sldId id="374" r:id="rId7"/>
    <p:sldId id="375" r:id="rId8"/>
    <p:sldId id="376" r:id="rId9"/>
    <p:sldId id="384" r:id="rId10"/>
    <p:sldId id="377" r:id="rId11"/>
    <p:sldId id="378" r:id="rId12"/>
    <p:sldId id="379" r:id="rId13"/>
    <p:sldId id="385" r:id="rId14"/>
    <p:sldId id="390" r:id="rId15"/>
    <p:sldId id="405" r:id="rId16"/>
    <p:sldId id="406" r:id="rId17"/>
    <p:sldId id="407" r:id="rId18"/>
    <p:sldId id="381" r:id="rId19"/>
    <p:sldId id="408" r:id="rId20"/>
    <p:sldId id="380" r:id="rId21"/>
    <p:sldId id="409" r:id="rId22"/>
    <p:sldId id="410" r:id="rId23"/>
    <p:sldId id="411" r:id="rId24"/>
    <p:sldId id="415" r:id="rId25"/>
    <p:sldId id="417" r:id="rId26"/>
    <p:sldId id="418" r:id="rId27"/>
    <p:sldId id="29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E5D"/>
    <a:srgbClr val="72DB2B"/>
    <a:srgbClr val="07841B"/>
    <a:srgbClr val="034029"/>
    <a:srgbClr val="155A5F"/>
    <a:srgbClr val="03272D"/>
    <a:srgbClr val="086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EB37C1-5C0A-4B43-88DF-154D206BF6D9}" v="469" dt="2020-08-10T15:44:51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60" d="100"/>
          <a:sy n="60" d="100"/>
        </p:scale>
        <p:origin x="336" y="9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rioC" userId="b790f688-0c99-421d-ad08-5e0c6e6e58c5" providerId="ADAL" clId="{EAEB37C1-5C0A-4B43-88DF-154D206BF6D9}"/>
    <pc:docChg chg="undo custSel addSld delSld modSld sldOrd">
      <pc:chgData name="HilarioC" userId="b790f688-0c99-421d-ad08-5e0c6e6e58c5" providerId="ADAL" clId="{EAEB37C1-5C0A-4B43-88DF-154D206BF6D9}" dt="2020-08-10T17:03:19.373" v="1294" actId="20577"/>
      <pc:docMkLst>
        <pc:docMk/>
      </pc:docMkLst>
      <pc:sldChg chg="modSp mod">
        <pc:chgData name="HilarioC" userId="b790f688-0c99-421d-ad08-5e0c6e6e58c5" providerId="ADAL" clId="{EAEB37C1-5C0A-4B43-88DF-154D206BF6D9}" dt="2020-08-10T03:54:17.227" v="854" actId="20577"/>
        <pc:sldMkLst>
          <pc:docMk/>
          <pc:sldMk cId="224325884" sldId="262"/>
        </pc:sldMkLst>
        <pc:spChg chg="mod">
          <ac:chgData name="HilarioC" userId="b790f688-0c99-421d-ad08-5e0c6e6e58c5" providerId="ADAL" clId="{EAEB37C1-5C0A-4B43-88DF-154D206BF6D9}" dt="2020-08-10T03:54:17.227" v="854" actId="20577"/>
          <ac:spMkLst>
            <pc:docMk/>
            <pc:sldMk cId="224325884" sldId="262"/>
            <ac:spMk id="12" creationId="{FA3A1027-56C0-4587-967E-2C364C4E81AC}"/>
          </ac:spMkLst>
        </pc:spChg>
        <pc:spChg chg="mod">
          <ac:chgData name="HilarioC" userId="b790f688-0c99-421d-ad08-5e0c6e6e58c5" providerId="ADAL" clId="{EAEB37C1-5C0A-4B43-88DF-154D206BF6D9}" dt="2020-08-10T02:27:27.580" v="830" actId="20577"/>
          <ac:spMkLst>
            <pc:docMk/>
            <pc:sldMk cId="224325884" sldId="262"/>
            <ac:spMk id="13" creationId="{C180341E-F143-46B5-ABBC-722A17752878}"/>
          </ac:spMkLst>
        </pc:spChg>
      </pc:sldChg>
      <pc:sldChg chg="modSp mod">
        <pc:chgData name="HilarioC" userId="b790f688-0c99-421d-ad08-5e0c6e6e58c5" providerId="ADAL" clId="{EAEB37C1-5C0A-4B43-88DF-154D206BF6D9}" dt="2020-08-10T01:24:58.284" v="17" actId="20577"/>
        <pc:sldMkLst>
          <pc:docMk/>
          <pc:sldMk cId="911913784" sldId="317"/>
        </pc:sldMkLst>
        <pc:spChg chg="mod">
          <ac:chgData name="HilarioC" userId="b790f688-0c99-421d-ad08-5e0c6e6e58c5" providerId="ADAL" clId="{EAEB37C1-5C0A-4B43-88DF-154D206BF6D9}" dt="2020-08-10T01:24:58.284" v="17" actId="20577"/>
          <ac:spMkLst>
            <pc:docMk/>
            <pc:sldMk cId="911913784" sldId="317"/>
            <ac:spMk id="6" creationId="{C5B7D0D1-35F8-4FE3-8EE1-008E209271B1}"/>
          </ac:spMkLst>
        </pc:spChg>
        <pc:spChg chg="mod">
          <ac:chgData name="HilarioC" userId="b790f688-0c99-421d-ad08-5e0c6e6e58c5" providerId="ADAL" clId="{EAEB37C1-5C0A-4B43-88DF-154D206BF6D9}" dt="2020-08-10T01:23:23.294" v="0" actId="20577"/>
          <ac:spMkLst>
            <pc:docMk/>
            <pc:sldMk cId="911913784" sldId="317"/>
            <ac:spMk id="7" creationId="{4405B270-E613-4EF0-BE96-2F8406BAD695}"/>
          </ac:spMkLst>
        </pc:spChg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876572772" sldId="337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152312774" sldId="338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459454628" sldId="339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263028228" sldId="340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941743812" sldId="341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347196518" sldId="342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1561389520" sldId="343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933429129" sldId="344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1633749989" sldId="345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282331205" sldId="346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821878789" sldId="347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235270852" sldId="348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2926167960" sldId="349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1710905590" sldId="351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782273255" sldId="352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2010434753" sldId="353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1919167975" sldId="354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612480172" sldId="356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657844876" sldId="357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252860984" sldId="358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565629616" sldId="359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641158717" sldId="360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1328582610" sldId="361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2248104308" sldId="362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657687278" sldId="363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291136504" sldId="364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246291781" sldId="365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2363446120" sldId="366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169189495" sldId="367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413762204" sldId="368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416423380" sldId="369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359533805" sldId="370"/>
        </pc:sldMkLst>
      </pc:sldChg>
      <pc:sldChg chg="del">
        <pc:chgData name="HilarioC" userId="b790f688-0c99-421d-ad08-5e0c6e6e58c5" providerId="ADAL" clId="{EAEB37C1-5C0A-4B43-88DF-154D206BF6D9}" dt="2020-08-10T02:26:50.118" v="823" actId="47"/>
        <pc:sldMkLst>
          <pc:docMk/>
          <pc:sldMk cId="1385569088" sldId="371"/>
        </pc:sldMkLst>
      </pc:sldChg>
      <pc:sldChg chg="modSp add mod">
        <pc:chgData name="HilarioC" userId="b790f688-0c99-421d-ad08-5e0c6e6e58c5" providerId="ADAL" clId="{EAEB37C1-5C0A-4B43-88DF-154D206BF6D9}" dt="2020-08-10T01:25:09.639" v="19" actId="20577"/>
        <pc:sldMkLst>
          <pc:docMk/>
          <pc:sldMk cId="3212927432" sldId="372"/>
        </pc:sldMkLst>
        <pc:spChg chg="mod">
          <ac:chgData name="HilarioC" userId="b790f688-0c99-421d-ad08-5e0c6e6e58c5" providerId="ADAL" clId="{EAEB37C1-5C0A-4B43-88DF-154D206BF6D9}" dt="2020-08-10T01:25:09.639" v="19" actId="20577"/>
          <ac:spMkLst>
            <pc:docMk/>
            <pc:sldMk cId="3212927432" sldId="372"/>
            <ac:spMk id="6" creationId="{C5B7D0D1-35F8-4FE3-8EE1-008E209271B1}"/>
          </ac:spMkLst>
        </pc:spChg>
      </pc:sldChg>
      <pc:sldChg chg="addSp modSp add mod modAnim">
        <pc:chgData name="HilarioC" userId="b790f688-0c99-421d-ad08-5e0c6e6e58c5" providerId="ADAL" clId="{EAEB37C1-5C0A-4B43-88DF-154D206BF6D9}" dt="2020-08-10T01:31:34.326" v="184" actId="1035"/>
        <pc:sldMkLst>
          <pc:docMk/>
          <pc:sldMk cId="1705049970" sldId="373"/>
        </pc:sldMkLst>
        <pc:spChg chg="add mod">
          <ac:chgData name="HilarioC" userId="b790f688-0c99-421d-ad08-5e0c6e6e58c5" providerId="ADAL" clId="{EAEB37C1-5C0A-4B43-88DF-154D206BF6D9}" dt="2020-08-10T01:31:34.326" v="184" actId="1035"/>
          <ac:spMkLst>
            <pc:docMk/>
            <pc:sldMk cId="1705049970" sldId="373"/>
            <ac:spMk id="4" creationId="{F8235D9C-C960-4B07-BB00-167197E5D692}"/>
          </ac:spMkLst>
        </pc:spChg>
        <pc:spChg chg="add mod">
          <ac:chgData name="HilarioC" userId="b790f688-0c99-421d-ad08-5e0c6e6e58c5" providerId="ADAL" clId="{EAEB37C1-5C0A-4B43-88DF-154D206BF6D9}" dt="2020-08-10T01:31:34.326" v="184" actId="1035"/>
          <ac:spMkLst>
            <pc:docMk/>
            <pc:sldMk cId="1705049970" sldId="373"/>
            <ac:spMk id="5" creationId="{4FAEEDF7-861D-4F2F-82E1-48B65B016505}"/>
          </ac:spMkLst>
        </pc:spChg>
        <pc:spChg chg="mod">
          <ac:chgData name="HilarioC" userId="b790f688-0c99-421d-ad08-5e0c6e6e58c5" providerId="ADAL" clId="{EAEB37C1-5C0A-4B43-88DF-154D206BF6D9}" dt="2020-08-10T01:25:43.541" v="24" actId="20577"/>
          <ac:spMkLst>
            <pc:docMk/>
            <pc:sldMk cId="1705049970" sldId="373"/>
            <ac:spMk id="6" creationId="{C5B7D0D1-35F8-4FE3-8EE1-008E209271B1}"/>
          </ac:spMkLst>
        </pc:spChg>
      </pc:sldChg>
      <pc:sldChg chg="modSp add mod">
        <pc:chgData name="HilarioC" userId="b790f688-0c99-421d-ad08-5e0c6e6e58c5" providerId="ADAL" clId="{EAEB37C1-5C0A-4B43-88DF-154D206BF6D9}" dt="2020-08-10T01:26:10.926" v="31" actId="20577"/>
        <pc:sldMkLst>
          <pc:docMk/>
          <pc:sldMk cId="189115365" sldId="374"/>
        </pc:sldMkLst>
        <pc:spChg chg="mod">
          <ac:chgData name="HilarioC" userId="b790f688-0c99-421d-ad08-5e0c6e6e58c5" providerId="ADAL" clId="{EAEB37C1-5C0A-4B43-88DF-154D206BF6D9}" dt="2020-08-10T01:26:10.926" v="31" actId="20577"/>
          <ac:spMkLst>
            <pc:docMk/>
            <pc:sldMk cId="189115365" sldId="374"/>
            <ac:spMk id="6" creationId="{C5B7D0D1-35F8-4FE3-8EE1-008E209271B1}"/>
          </ac:spMkLst>
        </pc:spChg>
      </pc:sldChg>
      <pc:sldChg chg="modSp add mod modAnim">
        <pc:chgData name="HilarioC" userId="b790f688-0c99-421d-ad08-5e0c6e6e58c5" providerId="ADAL" clId="{EAEB37C1-5C0A-4B43-88DF-154D206BF6D9}" dt="2020-08-10T01:35:19.542" v="245"/>
        <pc:sldMkLst>
          <pc:docMk/>
          <pc:sldMk cId="3810736172" sldId="375"/>
        </pc:sldMkLst>
        <pc:spChg chg="mod">
          <ac:chgData name="HilarioC" userId="b790f688-0c99-421d-ad08-5e0c6e6e58c5" providerId="ADAL" clId="{EAEB37C1-5C0A-4B43-88DF-154D206BF6D9}" dt="2020-08-10T01:27:31.707" v="42" actId="21"/>
          <ac:spMkLst>
            <pc:docMk/>
            <pc:sldMk cId="3810736172" sldId="375"/>
            <ac:spMk id="6" creationId="{C5B7D0D1-35F8-4FE3-8EE1-008E209271B1}"/>
          </ac:spMkLst>
        </pc:spChg>
      </pc:sldChg>
      <pc:sldChg chg="modSp add mod">
        <pc:chgData name="HilarioC" userId="b790f688-0c99-421d-ad08-5e0c6e6e58c5" providerId="ADAL" clId="{EAEB37C1-5C0A-4B43-88DF-154D206BF6D9}" dt="2020-08-10T01:28:01.501" v="49" actId="20577"/>
        <pc:sldMkLst>
          <pc:docMk/>
          <pc:sldMk cId="3884599329" sldId="376"/>
        </pc:sldMkLst>
        <pc:spChg chg="mod">
          <ac:chgData name="HilarioC" userId="b790f688-0c99-421d-ad08-5e0c6e6e58c5" providerId="ADAL" clId="{EAEB37C1-5C0A-4B43-88DF-154D206BF6D9}" dt="2020-08-10T01:28:01.501" v="49" actId="20577"/>
          <ac:spMkLst>
            <pc:docMk/>
            <pc:sldMk cId="3884599329" sldId="376"/>
            <ac:spMk id="6" creationId="{C5B7D0D1-35F8-4FE3-8EE1-008E209271B1}"/>
          </ac:spMkLst>
        </pc:spChg>
      </pc:sldChg>
      <pc:sldChg chg="modSp add mod">
        <pc:chgData name="HilarioC" userId="b790f688-0c99-421d-ad08-5e0c6e6e58c5" providerId="ADAL" clId="{EAEB37C1-5C0A-4B43-88DF-154D206BF6D9}" dt="2020-08-10T01:28:39.653" v="55" actId="20577"/>
        <pc:sldMkLst>
          <pc:docMk/>
          <pc:sldMk cId="78374071" sldId="377"/>
        </pc:sldMkLst>
        <pc:spChg chg="mod">
          <ac:chgData name="HilarioC" userId="b790f688-0c99-421d-ad08-5e0c6e6e58c5" providerId="ADAL" clId="{EAEB37C1-5C0A-4B43-88DF-154D206BF6D9}" dt="2020-08-10T01:28:39.653" v="55" actId="20577"/>
          <ac:spMkLst>
            <pc:docMk/>
            <pc:sldMk cId="78374071" sldId="377"/>
            <ac:spMk id="6" creationId="{C5B7D0D1-35F8-4FE3-8EE1-008E209271B1}"/>
          </ac:spMkLst>
        </pc:spChg>
      </pc:sldChg>
      <pc:sldChg chg="modSp add mod">
        <pc:chgData name="HilarioC" userId="b790f688-0c99-421d-ad08-5e0c6e6e58c5" providerId="ADAL" clId="{EAEB37C1-5C0A-4B43-88DF-154D206BF6D9}" dt="2020-08-10T17:03:19.373" v="1294" actId="20577"/>
        <pc:sldMkLst>
          <pc:docMk/>
          <pc:sldMk cId="3993199463" sldId="378"/>
        </pc:sldMkLst>
        <pc:spChg chg="mod">
          <ac:chgData name="HilarioC" userId="b790f688-0c99-421d-ad08-5e0c6e6e58c5" providerId="ADAL" clId="{EAEB37C1-5C0A-4B43-88DF-154D206BF6D9}" dt="2020-08-10T17:03:19.373" v="1294" actId="20577"/>
          <ac:spMkLst>
            <pc:docMk/>
            <pc:sldMk cId="3993199463" sldId="378"/>
            <ac:spMk id="6" creationId="{C5B7D0D1-35F8-4FE3-8EE1-008E209271B1}"/>
          </ac:spMkLst>
        </pc:spChg>
      </pc:sldChg>
      <pc:sldChg chg="modSp add mod">
        <pc:chgData name="HilarioC" userId="b790f688-0c99-421d-ad08-5e0c6e6e58c5" providerId="ADAL" clId="{EAEB37C1-5C0A-4B43-88DF-154D206BF6D9}" dt="2020-08-10T01:29:35.832" v="65" actId="20577"/>
        <pc:sldMkLst>
          <pc:docMk/>
          <pc:sldMk cId="1711665743" sldId="379"/>
        </pc:sldMkLst>
        <pc:spChg chg="mod">
          <ac:chgData name="HilarioC" userId="b790f688-0c99-421d-ad08-5e0c6e6e58c5" providerId="ADAL" clId="{EAEB37C1-5C0A-4B43-88DF-154D206BF6D9}" dt="2020-08-10T01:29:35.832" v="65" actId="20577"/>
          <ac:spMkLst>
            <pc:docMk/>
            <pc:sldMk cId="1711665743" sldId="379"/>
            <ac:spMk id="6" creationId="{C5B7D0D1-35F8-4FE3-8EE1-008E209271B1}"/>
          </ac:spMkLst>
        </pc:spChg>
      </pc:sldChg>
      <pc:sldChg chg="modSp add mod">
        <pc:chgData name="HilarioC" userId="b790f688-0c99-421d-ad08-5e0c6e6e58c5" providerId="ADAL" clId="{EAEB37C1-5C0A-4B43-88DF-154D206BF6D9}" dt="2020-08-10T01:57:14.885" v="354" actId="20577"/>
        <pc:sldMkLst>
          <pc:docMk/>
          <pc:sldMk cId="1696918418" sldId="380"/>
        </pc:sldMkLst>
        <pc:spChg chg="mod">
          <ac:chgData name="HilarioC" userId="b790f688-0c99-421d-ad08-5e0c6e6e58c5" providerId="ADAL" clId="{EAEB37C1-5C0A-4B43-88DF-154D206BF6D9}" dt="2020-08-10T01:57:14.885" v="354" actId="20577"/>
          <ac:spMkLst>
            <pc:docMk/>
            <pc:sldMk cId="1696918418" sldId="380"/>
            <ac:spMk id="6" creationId="{C5B7D0D1-35F8-4FE3-8EE1-008E209271B1}"/>
          </ac:spMkLst>
        </pc:spChg>
      </pc:sldChg>
      <pc:sldChg chg="addSp modSp add mod modAnim">
        <pc:chgData name="HilarioC" userId="b790f688-0c99-421d-ad08-5e0c6e6e58c5" providerId="ADAL" clId="{EAEB37C1-5C0A-4B43-88DF-154D206BF6D9}" dt="2020-08-10T15:44:51.739" v="1288" actId="20577"/>
        <pc:sldMkLst>
          <pc:docMk/>
          <pc:sldMk cId="232347476" sldId="381"/>
        </pc:sldMkLst>
        <pc:spChg chg="add mod">
          <ac:chgData name="HilarioC" userId="b790f688-0c99-421d-ad08-5e0c6e6e58c5" providerId="ADAL" clId="{EAEB37C1-5C0A-4B43-88DF-154D206BF6D9}" dt="2020-08-10T01:55:11.428" v="339" actId="14100"/>
          <ac:spMkLst>
            <pc:docMk/>
            <pc:sldMk cId="232347476" sldId="381"/>
            <ac:spMk id="4" creationId="{5EFAFA71-282F-41FA-B160-6277D6B567E9}"/>
          </ac:spMkLst>
        </pc:spChg>
        <pc:spChg chg="add mod">
          <ac:chgData name="HilarioC" userId="b790f688-0c99-421d-ad08-5e0c6e6e58c5" providerId="ADAL" clId="{EAEB37C1-5C0A-4B43-88DF-154D206BF6D9}" dt="2020-08-10T15:44:51.739" v="1288" actId="20577"/>
          <ac:spMkLst>
            <pc:docMk/>
            <pc:sldMk cId="232347476" sldId="381"/>
            <ac:spMk id="5" creationId="{EA3FD8D7-53E1-4D3C-B4ED-8C77D2F3E252}"/>
          </ac:spMkLst>
        </pc:spChg>
        <pc:spChg chg="mod">
          <ac:chgData name="HilarioC" userId="b790f688-0c99-421d-ad08-5e0c6e6e58c5" providerId="ADAL" clId="{EAEB37C1-5C0A-4B43-88DF-154D206BF6D9}" dt="2020-08-10T01:53:39.584" v="273" actId="20577"/>
          <ac:spMkLst>
            <pc:docMk/>
            <pc:sldMk cId="232347476" sldId="381"/>
            <ac:spMk id="6" creationId="{C5B7D0D1-35F8-4FE3-8EE1-008E209271B1}"/>
          </ac:spMkLst>
        </pc:spChg>
      </pc:sldChg>
      <pc:sldChg chg="modSp add del">
        <pc:chgData name="HilarioC" userId="b790f688-0c99-421d-ad08-5e0c6e6e58c5" providerId="ADAL" clId="{EAEB37C1-5C0A-4B43-88DF-154D206BF6D9}" dt="2020-08-10T04:32:26.110" v="855" actId="47"/>
        <pc:sldMkLst>
          <pc:docMk/>
          <pc:sldMk cId="4166732776" sldId="382"/>
        </pc:sldMkLst>
        <pc:spChg chg="mod">
          <ac:chgData name="HilarioC" userId="b790f688-0c99-421d-ad08-5e0c6e6e58c5" providerId="ADAL" clId="{EAEB37C1-5C0A-4B43-88DF-154D206BF6D9}" dt="2020-08-10T01:34:25.215" v="218" actId="114"/>
          <ac:spMkLst>
            <pc:docMk/>
            <pc:sldMk cId="4166732776" sldId="382"/>
            <ac:spMk id="5" creationId="{4FAEEDF7-861D-4F2F-82E1-48B65B016505}"/>
          </ac:spMkLst>
        </pc:spChg>
      </pc:sldChg>
      <pc:sldChg chg="addSp delSp modSp add del mod addAnim delAnim">
        <pc:chgData name="HilarioC" userId="b790f688-0c99-421d-ad08-5e0c6e6e58c5" providerId="ADAL" clId="{EAEB37C1-5C0A-4B43-88DF-154D206BF6D9}" dt="2020-08-10T04:32:26.110" v="855" actId="47"/>
        <pc:sldMkLst>
          <pc:docMk/>
          <pc:sldMk cId="3638138399" sldId="383"/>
        </pc:sldMkLst>
        <pc:spChg chg="add del">
          <ac:chgData name="HilarioC" userId="b790f688-0c99-421d-ad08-5e0c6e6e58c5" providerId="ADAL" clId="{EAEB37C1-5C0A-4B43-88DF-154D206BF6D9}" dt="2020-08-10T01:34:06.579" v="213" actId="478"/>
          <ac:spMkLst>
            <pc:docMk/>
            <pc:sldMk cId="3638138399" sldId="383"/>
            <ac:spMk id="4" creationId="{F8235D9C-C960-4B07-BB00-167197E5D692}"/>
          </ac:spMkLst>
        </pc:spChg>
        <pc:spChg chg="add del mod">
          <ac:chgData name="HilarioC" userId="b790f688-0c99-421d-ad08-5e0c6e6e58c5" providerId="ADAL" clId="{EAEB37C1-5C0A-4B43-88DF-154D206BF6D9}" dt="2020-08-10T01:34:40.576" v="244" actId="114"/>
          <ac:spMkLst>
            <pc:docMk/>
            <pc:sldMk cId="3638138399" sldId="383"/>
            <ac:spMk id="5" creationId="{4FAEEDF7-861D-4F2F-82E1-48B65B016505}"/>
          </ac:spMkLst>
        </pc:spChg>
      </pc:sldChg>
      <pc:sldChg chg="modSp add">
        <pc:chgData name="HilarioC" userId="b790f688-0c99-421d-ad08-5e0c6e6e58c5" providerId="ADAL" clId="{EAEB37C1-5C0A-4B43-88DF-154D206BF6D9}" dt="2020-08-10T01:36:31.770" v="248" actId="207"/>
        <pc:sldMkLst>
          <pc:docMk/>
          <pc:sldMk cId="3019701276" sldId="384"/>
        </pc:sldMkLst>
        <pc:spChg chg="mod">
          <ac:chgData name="HilarioC" userId="b790f688-0c99-421d-ad08-5e0c6e6e58c5" providerId="ADAL" clId="{EAEB37C1-5C0A-4B43-88DF-154D206BF6D9}" dt="2020-08-10T01:36:31.770" v="248" actId="207"/>
          <ac:spMkLst>
            <pc:docMk/>
            <pc:sldMk cId="3019701276" sldId="384"/>
            <ac:spMk id="6" creationId="{C5B7D0D1-35F8-4FE3-8EE1-008E209271B1}"/>
          </ac:spMkLst>
        </pc:spChg>
      </pc:sldChg>
      <pc:sldChg chg="modSp add ord">
        <pc:chgData name="HilarioC" userId="b790f688-0c99-421d-ad08-5e0c6e6e58c5" providerId="ADAL" clId="{EAEB37C1-5C0A-4B43-88DF-154D206BF6D9}" dt="2020-08-10T01:38:25.334" v="255" actId="207"/>
        <pc:sldMkLst>
          <pc:docMk/>
          <pc:sldMk cId="3122511428" sldId="385"/>
        </pc:sldMkLst>
        <pc:spChg chg="mod">
          <ac:chgData name="HilarioC" userId="b790f688-0c99-421d-ad08-5e0c6e6e58c5" providerId="ADAL" clId="{EAEB37C1-5C0A-4B43-88DF-154D206BF6D9}" dt="2020-08-10T01:38:25.334" v="255" actId="207"/>
          <ac:spMkLst>
            <pc:docMk/>
            <pc:sldMk cId="3122511428" sldId="385"/>
            <ac:spMk id="6" creationId="{C5B7D0D1-35F8-4FE3-8EE1-008E209271B1}"/>
          </ac:spMkLst>
        </pc:spChg>
      </pc:sldChg>
      <pc:sldChg chg="add del">
        <pc:chgData name="HilarioC" userId="b790f688-0c99-421d-ad08-5e0c6e6e58c5" providerId="ADAL" clId="{EAEB37C1-5C0A-4B43-88DF-154D206BF6D9}" dt="2020-08-10T01:37:31.432" v="250"/>
        <pc:sldMkLst>
          <pc:docMk/>
          <pc:sldMk cId="3366471597" sldId="385"/>
        </pc:sldMkLst>
      </pc:sldChg>
      <pc:sldChg chg="add del">
        <pc:chgData name="HilarioC" userId="b790f688-0c99-421d-ad08-5e0c6e6e58c5" providerId="ADAL" clId="{EAEB37C1-5C0A-4B43-88DF-154D206BF6D9}" dt="2020-08-10T01:38:27.434" v="256" actId="47"/>
        <pc:sldMkLst>
          <pc:docMk/>
          <pc:sldMk cId="2301866919" sldId="386"/>
        </pc:sldMkLst>
      </pc:sldChg>
      <pc:sldChg chg="add del setBg">
        <pc:chgData name="HilarioC" userId="b790f688-0c99-421d-ad08-5e0c6e6e58c5" providerId="ADAL" clId="{EAEB37C1-5C0A-4B43-88DF-154D206BF6D9}" dt="2020-08-10T01:51:26.691" v="263" actId="47"/>
        <pc:sldMkLst>
          <pc:docMk/>
          <pc:sldMk cId="4249387050" sldId="389"/>
        </pc:sldMkLst>
      </pc:sldChg>
      <pc:sldChg chg="add modAnim">
        <pc:chgData name="HilarioC" userId="b790f688-0c99-421d-ad08-5e0c6e6e58c5" providerId="ADAL" clId="{EAEB37C1-5C0A-4B43-88DF-154D206BF6D9}" dt="2020-08-10T15:26:01.295" v="1252"/>
        <pc:sldMkLst>
          <pc:docMk/>
          <pc:sldMk cId="75787032" sldId="390"/>
        </pc:sldMkLst>
      </pc:sldChg>
      <pc:sldChg chg="add del setBg">
        <pc:chgData name="HilarioC" userId="b790f688-0c99-421d-ad08-5e0c6e6e58c5" providerId="ADAL" clId="{EAEB37C1-5C0A-4B43-88DF-154D206BF6D9}" dt="2020-08-10T01:48:42.308" v="261"/>
        <pc:sldMkLst>
          <pc:docMk/>
          <pc:sldMk cId="2913397971" sldId="390"/>
        </pc:sldMkLst>
      </pc:sldChg>
      <pc:sldChg chg="add del setBg modAnim">
        <pc:chgData name="HilarioC" userId="b790f688-0c99-421d-ad08-5e0c6e6e58c5" providerId="ADAL" clId="{EAEB37C1-5C0A-4B43-88DF-154D206BF6D9}" dt="2020-08-10T15:26:08.322" v="1253"/>
        <pc:sldMkLst>
          <pc:docMk/>
          <pc:sldMk cId="3087050841" sldId="405"/>
        </pc:sldMkLst>
      </pc:sldChg>
      <pc:sldChg chg="add del setBg modAnim">
        <pc:chgData name="HilarioC" userId="b790f688-0c99-421d-ad08-5e0c6e6e58c5" providerId="ADAL" clId="{EAEB37C1-5C0A-4B43-88DF-154D206BF6D9}" dt="2020-08-10T15:26:15.138" v="1254"/>
        <pc:sldMkLst>
          <pc:docMk/>
          <pc:sldMk cId="1602682638" sldId="406"/>
        </pc:sldMkLst>
      </pc:sldChg>
      <pc:sldChg chg="add del setBg modAnim">
        <pc:chgData name="HilarioC" userId="b790f688-0c99-421d-ad08-5e0c6e6e58c5" providerId="ADAL" clId="{EAEB37C1-5C0A-4B43-88DF-154D206BF6D9}" dt="2020-08-10T15:26:24.015" v="1256"/>
        <pc:sldMkLst>
          <pc:docMk/>
          <pc:sldMk cId="3739466863" sldId="407"/>
        </pc:sldMkLst>
      </pc:sldChg>
      <pc:sldChg chg="modSp add modAnim">
        <pc:chgData name="HilarioC" userId="b790f688-0c99-421d-ad08-5e0c6e6e58c5" providerId="ADAL" clId="{EAEB37C1-5C0A-4B43-88DF-154D206BF6D9}" dt="2020-08-10T15:26:47.322" v="1261"/>
        <pc:sldMkLst>
          <pc:docMk/>
          <pc:sldMk cId="1521326355" sldId="408"/>
        </pc:sldMkLst>
        <pc:spChg chg="mod">
          <ac:chgData name="HilarioC" userId="b790f688-0c99-421d-ad08-5e0c6e6e58c5" providerId="ADAL" clId="{EAEB37C1-5C0A-4B43-88DF-154D206BF6D9}" dt="2020-08-10T04:34:34.675" v="882" actId="20577"/>
          <ac:spMkLst>
            <pc:docMk/>
            <pc:sldMk cId="1521326355" sldId="408"/>
            <ac:spMk id="5" creationId="{EA3FD8D7-53E1-4D3C-B4ED-8C77D2F3E252}"/>
          </ac:spMkLst>
        </pc:spChg>
      </pc:sldChg>
      <pc:sldChg chg="modSp add mod modAnim">
        <pc:chgData name="HilarioC" userId="b790f688-0c99-421d-ad08-5e0c6e6e58c5" providerId="ADAL" clId="{EAEB37C1-5C0A-4B43-88DF-154D206BF6D9}" dt="2020-08-10T02:09:32.251" v="361"/>
        <pc:sldMkLst>
          <pc:docMk/>
          <pc:sldMk cId="3859027765" sldId="409"/>
        </pc:sldMkLst>
        <pc:spChg chg="mod">
          <ac:chgData name="HilarioC" userId="b790f688-0c99-421d-ad08-5e0c6e6e58c5" providerId="ADAL" clId="{EAEB37C1-5C0A-4B43-88DF-154D206BF6D9}" dt="2020-08-10T02:09:12.751" v="358" actId="57"/>
          <ac:spMkLst>
            <pc:docMk/>
            <pc:sldMk cId="3859027765" sldId="409"/>
            <ac:spMk id="6" creationId="{C5B7D0D1-35F8-4FE3-8EE1-008E209271B1}"/>
          </ac:spMkLst>
        </pc:spChg>
      </pc:sldChg>
      <pc:sldChg chg="addSp modSp add mod modAnim">
        <pc:chgData name="HilarioC" userId="b790f688-0c99-421d-ad08-5e0c6e6e58c5" providerId="ADAL" clId="{EAEB37C1-5C0A-4B43-88DF-154D206BF6D9}" dt="2020-08-10T15:27:28.291" v="1264"/>
        <pc:sldMkLst>
          <pc:docMk/>
          <pc:sldMk cId="3439344676" sldId="410"/>
        </pc:sldMkLst>
        <pc:spChg chg="add mod">
          <ac:chgData name="HilarioC" userId="b790f688-0c99-421d-ad08-5e0c6e6e58c5" providerId="ADAL" clId="{EAEB37C1-5C0A-4B43-88DF-154D206BF6D9}" dt="2020-08-10T02:11:27.032" v="497" actId="14100"/>
          <ac:spMkLst>
            <pc:docMk/>
            <pc:sldMk cId="3439344676" sldId="410"/>
            <ac:spMk id="4" creationId="{1EE87964-2C51-47E6-BDB3-3B17EAF9883F}"/>
          </ac:spMkLst>
        </pc:spChg>
        <pc:spChg chg="add mod">
          <ac:chgData name="HilarioC" userId="b790f688-0c99-421d-ad08-5e0c6e6e58c5" providerId="ADAL" clId="{EAEB37C1-5C0A-4B43-88DF-154D206BF6D9}" dt="2020-08-10T02:11:23.249" v="496" actId="20577"/>
          <ac:spMkLst>
            <pc:docMk/>
            <pc:sldMk cId="3439344676" sldId="410"/>
            <ac:spMk id="5" creationId="{6C8A884B-6875-4239-B1F0-96CE0DD75B7E}"/>
          </ac:spMkLst>
        </pc:spChg>
        <pc:spChg chg="mod">
          <ac:chgData name="HilarioC" userId="b790f688-0c99-421d-ad08-5e0c6e6e58c5" providerId="ADAL" clId="{EAEB37C1-5C0A-4B43-88DF-154D206BF6D9}" dt="2020-08-10T02:10:36.907" v="442" actId="207"/>
          <ac:spMkLst>
            <pc:docMk/>
            <pc:sldMk cId="3439344676" sldId="410"/>
            <ac:spMk id="6" creationId="{C5B7D0D1-35F8-4FE3-8EE1-008E209271B1}"/>
          </ac:spMkLst>
        </pc:spChg>
      </pc:sldChg>
      <pc:sldChg chg="addSp delSp modSp add mod delAnim modAnim">
        <pc:chgData name="HilarioC" userId="b790f688-0c99-421d-ad08-5e0c6e6e58c5" providerId="ADAL" clId="{EAEB37C1-5C0A-4B43-88DF-154D206BF6D9}" dt="2020-08-10T15:27:43.391" v="1269"/>
        <pc:sldMkLst>
          <pc:docMk/>
          <pc:sldMk cId="1401641835" sldId="411"/>
        </pc:sldMkLst>
        <pc:spChg chg="del mod">
          <ac:chgData name="HilarioC" userId="b790f688-0c99-421d-ad08-5e0c6e6e58c5" providerId="ADAL" clId="{EAEB37C1-5C0A-4B43-88DF-154D206BF6D9}" dt="2020-08-10T02:11:57.971" v="603" actId="478"/>
          <ac:spMkLst>
            <pc:docMk/>
            <pc:sldMk cId="1401641835" sldId="411"/>
            <ac:spMk id="4" creationId="{1EE87964-2C51-47E6-BDB3-3B17EAF9883F}"/>
          </ac:spMkLst>
        </pc:spChg>
        <pc:spChg chg="del mod">
          <ac:chgData name="HilarioC" userId="b790f688-0c99-421d-ad08-5e0c6e6e58c5" providerId="ADAL" clId="{EAEB37C1-5C0A-4B43-88DF-154D206BF6D9}" dt="2020-08-10T02:11:57.971" v="603" actId="478"/>
          <ac:spMkLst>
            <pc:docMk/>
            <pc:sldMk cId="1401641835" sldId="411"/>
            <ac:spMk id="5" creationId="{6C8A884B-6875-4239-B1F0-96CE0DD75B7E}"/>
          </ac:spMkLst>
        </pc:spChg>
        <pc:spChg chg="mod">
          <ac:chgData name="HilarioC" userId="b790f688-0c99-421d-ad08-5e0c6e6e58c5" providerId="ADAL" clId="{EAEB37C1-5C0A-4B43-88DF-154D206BF6D9}" dt="2020-08-10T02:13:41.997" v="604" actId="207"/>
          <ac:spMkLst>
            <pc:docMk/>
            <pc:sldMk cId="1401641835" sldId="411"/>
            <ac:spMk id="6" creationId="{C5B7D0D1-35F8-4FE3-8EE1-008E209271B1}"/>
          </ac:spMkLst>
        </pc:spChg>
        <pc:spChg chg="add mod">
          <ac:chgData name="HilarioC" userId="b790f688-0c99-421d-ad08-5e0c6e6e58c5" providerId="ADAL" clId="{EAEB37C1-5C0A-4B43-88DF-154D206BF6D9}" dt="2020-08-10T02:14:11.074" v="657" actId="14100"/>
          <ac:spMkLst>
            <pc:docMk/>
            <pc:sldMk cId="1401641835" sldId="411"/>
            <ac:spMk id="8" creationId="{CA079241-A36F-4E72-938A-4B1B3E665591}"/>
          </ac:spMkLst>
        </pc:spChg>
        <pc:spChg chg="add mod">
          <ac:chgData name="HilarioC" userId="b790f688-0c99-421d-ad08-5e0c6e6e58c5" providerId="ADAL" clId="{EAEB37C1-5C0A-4B43-88DF-154D206BF6D9}" dt="2020-08-10T04:35:44.968" v="888" actId="20577"/>
          <ac:spMkLst>
            <pc:docMk/>
            <pc:sldMk cId="1401641835" sldId="411"/>
            <ac:spMk id="9" creationId="{D776130E-F367-47CA-82A0-DFE85623EA66}"/>
          </ac:spMkLst>
        </pc:spChg>
      </pc:sldChg>
      <pc:sldChg chg="modSp add del modAnim">
        <pc:chgData name="HilarioC" userId="b790f688-0c99-421d-ad08-5e0c6e6e58c5" providerId="ADAL" clId="{EAEB37C1-5C0A-4B43-88DF-154D206BF6D9}" dt="2020-08-10T04:36:08.977" v="889" actId="47"/>
        <pc:sldMkLst>
          <pc:docMk/>
          <pc:sldMk cId="44303180" sldId="412"/>
        </pc:sldMkLst>
        <pc:spChg chg="mod">
          <ac:chgData name="HilarioC" userId="b790f688-0c99-421d-ad08-5e0c6e6e58c5" providerId="ADAL" clId="{EAEB37C1-5C0A-4B43-88DF-154D206BF6D9}" dt="2020-08-10T02:18:33.207" v="711" actId="20577"/>
          <ac:spMkLst>
            <pc:docMk/>
            <pc:sldMk cId="44303180" sldId="412"/>
            <ac:spMk id="9" creationId="{D776130E-F367-47CA-82A0-DFE85623EA66}"/>
          </ac:spMkLst>
        </pc:spChg>
      </pc:sldChg>
      <pc:sldChg chg="modSp add del modAnim">
        <pc:chgData name="HilarioC" userId="b790f688-0c99-421d-ad08-5e0c6e6e58c5" providerId="ADAL" clId="{EAEB37C1-5C0A-4B43-88DF-154D206BF6D9}" dt="2020-08-10T04:36:11.106" v="890" actId="47"/>
        <pc:sldMkLst>
          <pc:docMk/>
          <pc:sldMk cId="3427644079" sldId="413"/>
        </pc:sldMkLst>
        <pc:spChg chg="mod">
          <ac:chgData name="HilarioC" userId="b790f688-0c99-421d-ad08-5e0c6e6e58c5" providerId="ADAL" clId="{EAEB37C1-5C0A-4B43-88DF-154D206BF6D9}" dt="2020-08-10T02:21:48.431" v="719" actId="313"/>
          <ac:spMkLst>
            <pc:docMk/>
            <pc:sldMk cId="3427644079" sldId="413"/>
            <ac:spMk id="9" creationId="{D776130E-F367-47CA-82A0-DFE85623EA66}"/>
          </ac:spMkLst>
        </pc:spChg>
      </pc:sldChg>
      <pc:sldChg chg="addSp delSp modSp add del mod addAnim delAnim modAnim">
        <pc:chgData name="HilarioC" userId="b790f688-0c99-421d-ad08-5e0c6e6e58c5" providerId="ADAL" clId="{EAEB37C1-5C0A-4B43-88DF-154D206BF6D9}" dt="2020-08-10T15:27:50.655" v="1270" actId="47"/>
        <pc:sldMkLst>
          <pc:docMk/>
          <pc:sldMk cId="2862497904" sldId="414"/>
        </pc:sldMkLst>
        <pc:spChg chg="add del">
          <ac:chgData name="HilarioC" userId="b790f688-0c99-421d-ad08-5e0c6e6e58c5" providerId="ADAL" clId="{EAEB37C1-5C0A-4B43-88DF-154D206BF6D9}" dt="2020-08-10T04:37:21.907" v="893" actId="478"/>
          <ac:spMkLst>
            <pc:docMk/>
            <pc:sldMk cId="2862497904" sldId="414"/>
            <ac:spMk id="8" creationId="{CA079241-A36F-4E72-938A-4B1B3E665591}"/>
          </ac:spMkLst>
        </pc:spChg>
        <pc:spChg chg="add del mod">
          <ac:chgData name="HilarioC" userId="b790f688-0c99-421d-ad08-5e0c6e6e58c5" providerId="ADAL" clId="{EAEB37C1-5C0A-4B43-88DF-154D206BF6D9}" dt="2020-08-10T04:37:21.907" v="893" actId="478"/>
          <ac:spMkLst>
            <pc:docMk/>
            <pc:sldMk cId="2862497904" sldId="414"/>
            <ac:spMk id="9" creationId="{D776130E-F367-47CA-82A0-DFE85623EA66}"/>
          </ac:spMkLst>
        </pc:spChg>
      </pc:sldChg>
      <pc:sldChg chg="modSp add mod modAnim">
        <pc:chgData name="HilarioC" userId="b790f688-0c99-421d-ad08-5e0c6e6e58c5" providerId="ADAL" clId="{EAEB37C1-5C0A-4B43-88DF-154D206BF6D9}" dt="2020-08-10T15:28:06.479" v="1275"/>
        <pc:sldMkLst>
          <pc:docMk/>
          <pc:sldMk cId="3590953978" sldId="415"/>
        </pc:sldMkLst>
        <pc:spChg chg="mod">
          <ac:chgData name="HilarioC" userId="b790f688-0c99-421d-ad08-5e0c6e6e58c5" providerId="ADAL" clId="{EAEB37C1-5C0A-4B43-88DF-154D206BF6D9}" dt="2020-08-10T15:22:59.704" v="1050" actId="20577"/>
          <ac:spMkLst>
            <pc:docMk/>
            <pc:sldMk cId="3590953978" sldId="415"/>
            <ac:spMk id="6" creationId="{C5B7D0D1-35F8-4FE3-8EE1-008E209271B1}"/>
          </ac:spMkLst>
        </pc:spChg>
        <pc:spChg chg="mod">
          <ac:chgData name="HilarioC" userId="b790f688-0c99-421d-ad08-5e0c6e6e58c5" providerId="ADAL" clId="{EAEB37C1-5C0A-4B43-88DF-154D206BF6D9}" dt="2020-08-10T15:21:59.231" v="1031" actId="6549"/>
          <ac:spMkLst>
            <pc:docMk/>
            <pc:sldMk cId="3590953978" sldId="415"/>
            <ac:spMk id="7" creationId="{4405B270-E613-4EF0-BE96-2F8406BAD695}"/>
          </ac:spMkLst>
        </pc:spChg>
        <pc:spChg chg="mod">
          <ac:chgData name="HilarioC" userId="b790f688-0c99-421d-ad08-5e0c6e6e58c5" providerId="ADAL" clId="{EAEB37C1-5C0A-4B43-88DF-154D206BF6D9}" dt="2020-08-10T15:23:42.175" v="1145" actId="1035"/>
          <ac:spMkLst>
            <pc:docMk/>
            <pc:sldMk cId="3590953978" sldId="415"/>
            <ac:spMk id="8" creationId="{CA079241-A36F-4E72-938A-4B1B3E665591}"/>
          </ac:spMkLst>
        </pc:spChg>
        <pc:spChg chg="mod">
          <ac:chgData name="HilarioC" userId="b790f688-0c99-421d-ad08-5e0c6e6e58c5" providerId="ADAL" clId="{EAEB37C1-5C0A-4B43-88DF-154D206BF6D9}" dt="2020-08-10T15:23:54.062" v="1151" actId="1036"/>
          <ac:spMkLst>
            <pc:docMk/>
            <pc:sldMk cId="3590953978" sldId="415"/>
            <ac:spMk id="9" creationId="{D776130E-F367-47CA-82A0-DFE85623EA66}"/>
          </ac:spMkLst>
        </pc:spChg>
      </pc:sldChg>
      <pc:sldChg chg="modSp add del modAnim">
        <pc:chgData name="HilarioC" userId="b790f688-0c99-421d-ad08-5e0c6e6e58c5" providerId="ADAL" clId="{EAEB37C1-5C0A-4B43-88DF-154D206BF6D9}" dt="2020-08-10T15:24:09.130" v="1161" actId="47"/>
        <pc:sldMkLst>
          <pc:docMk/>
          <pc:sldMk cId="106714653" sldId="416"/>
        </pc:sldMkLst>
        <pc:spChg chg="mod">
          <ac:chgData name="HilarioC" userId="b790f688-0c99-421d-ad08-5e0c6e6e58c5" providerId="ADAL" clId="{EAEB37C1-5C0A-4B43-88DF-154D206BF6D9}" dt="2020-08-10T15:21:28.722" v="1026" actId="20577"/>
          <ac:spMkLst>
            <pc:docMk/>
            <pc:sldMk cId="106714653" sldId="416"/>
            <ac:spMk id="9" creationId="{D776130E-F367-47CA-82A0-DFE85623EA66}"/>
          </ac:spMkLst>
        </pc:spChg>
      </pc:sldChg>
      <pc:sldChg chg="add del">
        <pc:chgData name="HilarioC" userId="b790f688-0c99-421d-ad08-5e0c6e6e58c5" providerId="ADAL" clId="{EAEB37C1-5C0A-4B43-88DF-154D206BF6D9}" dt="2020-08-10T15:19:58.338" v="894" actId="47"/>
        <pc:sldMkLst>
          <pc:docMk/>
          <pc:sldMk cId="4144560493" sldId="416"/>
        </pc:sldMkLst>
      </pc:sldChg>
      <pc:sldChg chg="modSp add modAnim">
        <pc:chgData name="HilarioC" userId="b790f688-0c99-421d-ad08-5e0c6e6e58c5" providerId="ADAL" clId="{EAEB37C1-5C0A-4B43-88DF-154D206BF6D9}" dt="2020-08-10T15:28:12.876" v="1276"/>
        <pc:sldMkLst>
          <pc:docMk/>
          <pc:sldMk cId="3321282733" sldId="417"/>
        </pc:sldMkLst>
        <pc:spChg chg="mod">
          <ac:chgData name="HilarioC" userId="b790f688-0c99-421d-ad08-5e0c6e6e58c5" providerId="ADAL" clId="{EAEB37C1-5C0A-4B43-88DF-154D206BF6D9}" dt="2020-08-10T15:24:06.173" v="1160" actId="6549"/>
          <ac:spMkLst>
            <pc:docMk/>
            <pc:sldMk cId="3321282733" sldId="417"/>
            <ac:spMk id="9" creationId="{D776130E-F367-47CA-82A0-DFE85623EA66}"/>
          </ac:spMkLst>
        </pc:spChg>
      </pc:sldChg>
      <pc:sldChg chg="modSp add mod modAnim">
        <pc:chgData name="HilarioC" userId="b790f688-0c99-421d-ad08-5e0c6e6e58c5" providerId="ADAL" clId="{EAEB37C1-5C0A-4B43-88DF-154D206BF6D9}" dt="2020-08-10T15:28:23.693" v="1279"/>
        <pc:sldMkLst>
          <pc:docMk/>
          <pc:sldMk cId="3759384616" sldId="418"/>
        </pc:sldMkLst>
        <pc:spChg chg="mod">
          <ac:chgData name="HilarioC" userId="b790f688-0c99-421d-ad08-5e0c6e6e58c5" providerId="ADAL" clId="{EAEB37C1-5C0A-4B43-88DF-154D206BF6D9}" dt="2020-08-10T15:24:25.799" v="1164" actId="207"/>
          <ac:spMkLst>
            <pc:docMk/>
            <pc:sldMk cId="3759384616" sldId="418"/>
            <ac:spMk id="6" creationId="{C5B7D0D1-35F8-4FE3-8EE1-008E209271B1}"/>
          </ac:spMkLst>
        </pc:spChg>
        <pc:spChg chg="mod">
          <ac:chgData name="HilarioC" userId="b790f688-0c99-421d-ad08-5e0c6e6e58c5" providerId="ADAL" clId="{EAEB37C1-5C0A-4B43-88DF-154D206BF6D9}" dt="2020-08-10T15:25:15.169" v="1249" actId="14100"/>
          <ac:spMkLst>
            <pc:docMk/>
            <pc:sldMk cId="3759384616" sldId="418"/>
            <ac:spMk id="8" creationId="{CA079241-A36F-4E72-938A-4B1B3E665591}"/>
          </ac:spMkLst>
        </pc:spChg>
        <pc:spChg chg="mod">
          <ac:chgData name="HilarioC" userId="b790f688-0c99-421d-ad08-5e0c6e6e58c5" providerId="ADAL" clId="{EAEB37C1-5C0A-4B43-88DF-154D206BF6D9}" dt="2020-08-10T15:25:06.215" v="1247" actId="20577"/>
          <ac:spMkLst>
            <pc:docMk/>
            <pc:sldMk cId="3759384616" sldId="418"/>
            <ac:spMk id="9" creationId="{D776130E-F367-47CA-82A0-DFE85623EA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08/09/20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23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“ ‘If you can’?” said Jesus. “Everything is possible for one who believes.”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4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23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</a:t>
            </a:r>
            <a:r>
              <a:rPr lang="en-US" sz="3800">
                <a:solidFill>
                  <a:schemeClr val="bg1"/>
                </a:solidFill>
                <a:latin typeface="Abadi Extra Light" panose="020B0204020104020204" pitchFamily="34" charset="0"/>
              </a:rPr>
              <a:t>	“If you can?” 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said Jesus. “Everything is possible for one who believes.”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24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Immediately the boy’s father exclaimed, “I do believe; help me overcome my unbelief!”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9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25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When Jesus saw that a crowd was running to the scene, he rebuked the impure spirit. “You deaf and mute spirit,” he said, “I command you, come out of him and never enter him again.”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26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The spirit shrieked, convulsed him violently and came out. The boy looked so much like a corpse that many said, “He’s dead.”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27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But Jesus took him by the hand and lifted him to his feet, and he stood up.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65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rgbClr val="3D5E5D"/>
                </a:solidFill>
                <a:latin typeface="Abadi Extra Light" panose="020B0204020104020204" pitchFamily="34" charset="0"/>
              </a:rPr>
              <a:t>23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 	“ ‘If you can’?” said Jesus. “Everything is possible for one who believes.” </a:t>
            </a:r>
          </a:p>
          <a:p>
            <a:pPr marL="571500" indent="-571500"/>
            <a:r>
              <a:rPr lang="en-US" sz="3800" baseline="30000" dirty="0">
                <a:solidFill>
                  <a:srgbClr val="3D5E5D"/>
                </a:solidFill>
                <a:latin typeface="Abadi Extra Light" panose="020B0204020104020204" pitchFamily="34" charset="0"/>
              </a:rPr>
              <a:t>24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 	Immediately the boy’s father exclaimed,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“I do believe; help me overcome my unbelief!”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11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95361"/>
            <a:ext cx="10439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Biblical faith isn’t blind faith.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1203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72DB2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Arial" panose="020B0604020202020204" pitchFamily="34" charset="0"/>
              </a:rPr>
              <a:t>Observations about faith and doubt</a:t>
            </a:r>
            <a:endParaRPr kumimoji="0" lang="en-US" sz="60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4D3869-2BF4-4992-B851-82FA39360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491" y="2023150"/>
            <a:ext cx="9871555" cy="1339858"/>
          </a:xfrm>
          <a:prstGeom prst="rect">
            <a:avLst/>
          </a:prstGeom>
          <a:solidFill>
            <a:srgbClr val="034029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E8B57E-7635-4912-A00B-FC6D3AD9E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076039"/>
            <a:ext cx="9842346" cy="12172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 Extra Light" panose="020B0204020104020204" pitchFamily="34" charset="0"/>
                <a:ea typeface="Cambria" charset="0"/>
                <a:cs typeface="Cambria" charset="0"/>
              </a:rPr>
              <a:t>“Trying to believe what you know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 Extra Light" panose="020B0204020104020204" pitchFamily="34" charset="0"/>
                <a:ea typeface="Cambria" charset="0"/>
                <a:cs typeface="Cambria" charset="0"/>
              </a:rPr>
              <a:t>ain’t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 Extra Light" panose="020B0204020104020204" pitchFamily="34" charset="0"/>
                <a:ea typeface="Cambria" charset="0"/>
                <a:cs typeface="Cambria" charset="0"/>
              </a:rPr>
              <a:t> so.”</a:t>
            </a:r>
          </a:p>
          <a:p>
            <a:pPr marL="0" marR="0" lvl="0" indent="0" algn="ctr" defTabSz="9144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 Extra Light" panose="020B0204020104020204" pitchFamily="34" charset="0"/>
                <a:ea typeface="Cambria" charset="0"/>
                <a:cs typeface="Cambria" charset="0"/>
              </a:rPr>
              <a:t>-Mark Twain</a:t>
            </a:r>
          </a:p>
        </p:txBody>
      </p:sp>
    </p:spTree>
    <p:extLst>
      <p:ext uri="{BB962C8B-B14F-4D97-AF65-F5344CB8AC3E}">
        <p14:creationId xmlns:p14="http://schemas.microsoft.com/office/powerpoint/2010/main" val="7578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95361"/>
            <a:ext cx="10439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Biblical faith isn’t blind faith.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1203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72DB2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Arial" panose="020B0604020202020204" pitchFamily="34" charset="0"/>
              </a:rPr>
              <a:t>Observations about faith and doubt</a:t>
            </a:r>
            <a:endParaRPr kumimoji="0" lang="en-US" sz="60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4D3869-2BF4-4992-B851-82FA39360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491" y="2023150"/>
            <a:ext cx="9871555" cy="1339858"/>
          </a:xfrm>
          <a:prstGeom prst="rect">
            <a:avLst/>
          </a:prstGeom>
          <a:solidFill>
            <a:srgbClr val="034029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E8B57E-7635-4912-A00B-FC6D3AD9E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118903"/>
            <a:ext cx="9842346" cy="11172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 Extra Light" panose="020B0204020104020204" pitchFamily="34" charset="0"/>
                <a:ea typeface="Cambria" charset="0"/>
                <a:cs typeface="Cambria" charset="0"/>
              </a:rPr>
              <a:t>Hebrews 11:1“Faith is confidence in what we hope for and assurance about what we do not see.”</a:t>
            </a:r>
          </a:p>
        </p:txBody>
      </p:sp>
    </p:spTree>
    <p:extLst>
      <p:ext uri="{BB962C8B-B14F-4D97-AF65-F5344CB8AC3E}">
        <p14:creationId xmlns:p14="http://schemas.microsoft.com/office/powerpoint/2010/main" val="3087050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95361"/>
            <a:ext cx="10439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Biblical faith isn’t blind faith.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Faith can and often does coexist with doubt...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...b</a:t>
            </a:r>
            <a:r>
              <a:rPr kumimoji="0" lang="en-US" sz="4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ut</a:t>
            </a: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 having doubts isn’t the same as refusal to believe.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1203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72DB2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Arial" panose="020B0604020202020204" pitchFamily="34" charset="0"/>
              </a:rPr>
              <a:t>Observations about faith and doubt</a:t>
            </a:r>
            <a:endParaRPr kumimoji="0" lang="en-US" sz="60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68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95361"/>
            <a:ext cx="10439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Biblical faith isn’t blind faith.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Faith can and often does coexist with doubt...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We can’t control how much faith we have...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...b</a:t>
            </a:r>
            <a:r>
              <a:rPr kumimoji="0" lang="en-US" sz="4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ut</a:t>
            </a: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 Extra Light" panose="020B0604020202020204" pitchFamily="34" charset="0"/>
                <a:ea typeface="Cambria" panose="02040503050406030204" pitchFamily="18" charset="0"/>
                <a:cs typeface="+mn-cs"/>
              </a:rPr>
              <a:t> we can control our willingness to act on what is true.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1203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72DB2B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Arial" panose="020B0604020202020204" pitchFamily="34" charset="0"/>
              </a:rPr>
              <a:t>Observations about faith and doubt</a:t>
            </a:r>
            <a:endParaRPr kumimoji="0" lang="en-US" sz="60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6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28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After Jesus had gone indoors, his disciples asked him privately, “Why couldn’t we drive it out?”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29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He replied, “This kind can come out only by prayer.”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FAFA71-282F-41FA-B160-6277D6B56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727820"/>
            <a:ext cx="11134928" cy="2351511"/>
          </a:xfrm>
          <a:prstGeom prst="rect">
            <a:avLst/>
          </a:prstGeom>
          <a:solidFill>
            <a:srgbClr val="034029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 Light" panose="020F0302020204030204" pitchFamily="34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3FD8D7-53E1-4D3C-B4ED-8C77D2F3E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83" y="3811870"/>
            <a:ext cx="11085701" cy="216366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Aft>
                <a:spcPts val="600"/>
              </a:spcAft>
              <a:buSzPct val="85000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The contrast between the man’s imperfect faith and the disciples’ lack of faith, shows us the kind of faith God wants. </a:t>
            </a:r>
          </a:p>
          <a:p>
            <a:pPr marL="457200" lvl="0" indent="-457200" eaLnBrk="0" hangingPunct="0">
              <a:lnSpc>
                <a:spcPct val="90000"/>
              </a:lnSpc>
              <a:spcAft>
                <a:spcPts val="120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It’s possible that the disciples were relying on past success (Mark 6).</a:t>
            </a:r>
          </a:p>
        </p:txBody>
      </p:sp>
    </p:spTree>
    <p:extLst>
      <p:ext uri="{BB962C8B-B14F-4D97-AF65-F5344CB8AC3E}">
        <p14:creationId xmlns:p14="http://schemas.microsoft.com/office/powerpoint/2010/main" val="23234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28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After Jesus had gone indoors, his disciples asked him privately, “Why couldn’t we drive it out?”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29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He replied, “This kind can come out only by prayer.”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FAFA71-282F-41FA-B160-6277D6B56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727820"/>
            <a:ext cx="11134928" cy="2351511"/>
          </a:xfrm>
          <a:prstGeom prst="rect">
            <a:avLst/>
          </a:prstGeom>
          <a:solidFill>
            <a:srgbClr val="034029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 Light" panose="020F0302020204030204" pitchFamily="34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3FD8D7-53E1-4D3C-B4ED-8C77D2F3E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83" y="3811870"/>
            <a:ext cx="11085701" cy="166507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Aft>
                <a:spcPts val="600"/>
              </a:spcAft>
              <a:buSzPct val="85000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The contrast between the man’s imperfect faith and the disciples’ lack of faith, shows us the kind of faith God wants. </a:t>
            </a:r>
          </a:p>
          <a:p>
            <a:pPr marL="457200" lvl="0" indent="-457200" eaLnBrk="0" hangingPunct="0">
              <a:lnSpc>
                <a:spcPct val="90000"/>
              </a:lnSpc>
              <a:spcAft>
                <a:spcPts val="120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God doesn’t require a large amount of faith (Matt. 17).</a:t>
            </a:r>
          </a:p>
        </p:txBody>
      </p:sp>
    </p:spTree>
    <p:extLst>
      <p:ext uri="{BB962C8B-B14F-4D97-AF65-F5344CB8AC3E}">
        <p14:creationId xmlns:p14="http://schemas.microsoft.com/office/powerpoint/2010/main" val="152132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A3A1027-56C0-4587-967E-2C364C4E81AC}"/>
              </a:ext>
            </a:extLst>
          </p:cNvPr>
          <p:cNvSpPr txBox="1"/>
          <p:nvPr/>
        </p:nvSpPr>
        <p:spPr>
          <a:xfrm>
            <a:off x="630045" y="1590812"/>
            <a:ext cx="10931910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0" dirty="0">
                <a:solidFill>
                  <a:schemeClr val="bg1"/>
                </a:solidFill>
                <a:latin typeface="Arial"/>
                <a:ea typeface="Tahoma"/>
                <a:cs typeface="Tahoma"/>
              </a:rPr>
              <a:t>“Greatness in the Kingdom”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80341E-F143-46B5-ABBC-722A17752878}"/>
              </a:ext>
            </a:extLst>
          </p:cNvPr>
          <p:cNvSpPr txBox="1"/>
          <p:nvPr/>
        </p:nvSpPr>
        <p:spPr>
          <a:xfrm>
            <a:off x="748296" y="4786671"/>
            <a:ext cx="1084286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rgbClr val="72DB2B"/>
                </a:solidFill>
                <a:latin typeface="Arial"/>
                <a:cs typeface="Arial"/>
              </a:rPr>
              <a:t>Mark 9:14-37</a:t>
            </a:r>
            <a:endParaRPr lang="en-US" sz="3200" b="1" dirty="0">
              <a:solidFill>
                <a:srgbClr val="72DB2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325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30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They left that place and passed through Galilee…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33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They came to Capernaum. When he was in the house, he asked them, “What were you arguing about on the road?”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34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But they kept quiet because on the way they had argued about who was the greatest.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918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35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Sitting down, Jesus called the Twelve and said, “Anyone who wants to be first must be the very last, and the servant of all.”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36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He took a little child whom he placed among them. Taking the child in his arms, he said to them,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37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“Whoever welcomes one of these little children in my name welcomes me; and whoever welcomes me does not welcome me but the one who sent me.”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rgbClr val="3D5E5D"/>
                </a:solidFill>
                <a:latin typeface="Abadi Extra Light" panose="020B0204020104020204" pitchFamily="34" charset="0"/>
              </a:rPr>
              <a:t>35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 	Sitting down, Jesus called the Twelve and said, “Anyone who wants to be first must be the very last, and the servant of all.” </a:t>
            </a:r>
          </a:p>
          <a:p>
            <a:pPr marL="571500" indent="-571500"/>
            <a:r>
              <a:rPr lang="en-US" sz="3800" baseline="30000" dirty="0">
                <a:solidFill>
                  <a:srgbClr val="3D5E5D"/>
                </a:solidFill>
                <a:latin typeface="Abadi Extra Light" panose="020B0204020104020204" pitchFamily="34" charset="0"/>
              </a:rPr>
              <a:t>36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 	He took a 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little child 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whom he placed among them. Taking the child in his arms, he said to them, </a:t>
            </a:r>
          </a:p>
          <a:p>
            <a:pPr marL="571500" indent="-571500"/>
            <a:r>
              <a:rPr lang="en-US" sz="3800" baseline="30000" dirty="0">
                <a:solidFill>
                  <a:srgbClr val="3D5E5D"/>
                </a:solidFill>
                <a:latin typeface="Abadi Extra Light" panose="020B0204020104020204" pitchFamily="34" charset="0"/>
              </a:rPr>
              <a:t>37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 	“Whoever welcomes one of these little children in my name welcomes me; and whoever welcomes me does not welcome me but the one who sent me.”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E87964-2C51-47E6-BDB3-3B17EAF98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239" y="3634955"/>
            <a:ext cx="11318079" cy="1801440"/>
          </a:xfrm>
          <a:prstGeom prst="rect">
            <a:avLst/>
          </a:prstGeom>
          <a:solidFill>
            <a:srgbClr val="034029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 Light" panose="020F0302020204030204" pitchFamily="34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8A884B-6875-4239-B1F0-96CE0DD75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223" y="3719005"/>
            <a:ext cx="11268042" cy="15881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Aft>
                <a:spcPts val="600"/>
              </a:spcAft>
              <a:buSzPct val="85000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Talmud: “Morning sleep, midday wine, chattering with children, and lingering in places where the common people assemble, this is the way to ruin your life.”</a:t>
            </a:r>
          </a:p>
        </p:txBody>
      </p:sp>
    </p:spTree>
    <p:extLst>
      <p:ext uri="{BB962C8B-B14F-4D97-AF65-F5344CB8AC3E}">
        <p14:creationId xmlns:p14="http://schemas.microsoft.com/office/powerpoint/2010/main" val="343934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rgbClr val="3D5E5D"/>
                </a:solidFill>
                <a:latin typeface="Abadi Extra Light" panose="020B0204020104020204" pitchFamily="34" charset="0"/>
              </a:rPr>
              <a:t>35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 	Sitting down, Jesus called the Twelve and said, “Anyone who wants to be first must be the very last, and the servant of all.” </a:t>
            </a:r>
          </a:p>
          <a:p>
            <a:pPr marL="571500" indent="-571500"/>
            <a:r>
              <a:rPr lang="en-US" sz="3800" baseline="30000" dirty="0">
                <a:solidFill>
                  <a:srgbClr val="3D5E5D"/>
                </a:solidFill>
                <a:latin typeface="Abadi Extra Light" panose="020B0204020104020204" pitchFamily="34" charset="0"/>
              </a:rPr>
              <a:t>36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 	He took a little child whom he placed among them. Taking the child in his arms, he said to them, </a:t>
            </a:r>
          </a:p>
          <a:p>
            <a:pPr marL="571500" indent="-571500"/>
            <a:r>
              <a:rPr lang="en-US" sz="3800" baseline="30000" dirty="0">
                <a:solidFill>
                  <a:srgbClr val="3D5E5D"/>
                </a:solidFill>
                <a:latin typeface="Abadi Extra Light" panose="020B0204020104020204" pitchFamily="34" charset="0"/>
              </a:rPr>
              <a:t>37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 	“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Whoever welcomes one of these little children in my name welcomes me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; and whoever welcomes me does not welcome me but the one who sent me.”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079241-A36F-4E72-938A-4B1B3E665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13192"/>
            <a:ext cx="11134928" cy="3151627"/>
          </a:xfrm>
          <a:prstGeom prst="rect">
            <a:avLst/>
          </a:prstGeom>
          <a:solidFill>
            <a:srgbClr val="034029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 Light" panose="020F0302020204030204" pitchFamily="34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76130E-F367-47CA-82A0-DFE85623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83" y="1197242"/>
            <a:ext cx="11085701" cy="28161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Aft>
                <a:spcPts val="600"/>
              </a:spcAft>
              <a:buSzPct val="85000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Jesus was trying to disrupt hierarchal thinking.</a:t>
            </a:r>
          </a:p>
          <a:p>
            <a:pPr marL="457200" lvl="0" indent="-457200" eaLnBrk="0" hangingPunct="0">
              <a:lnSpc>
                <a:spcPct val="90000"/>
              </a:lnSpc>
              <a:spcAft>
                <a:spcPts val="120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Notice, Jesus doesn’t correct them for wanting to be great.</a:t>
            </a:r>
          </a:p>
          <a:p>
            <a:pPr marL="457200" lvl="0" indent="-457200" eaLnBrk="0" hangingPunct="0">
              <a:lnSpc>
                <a:spcPct val="90000"/>
              </a:lnSpc>
              <a:spcAft>
                <a:spcPts val="120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Greatness isn’t about clawing your way to the top; it’s about humbling yourself and mixing with the lowly, insignificant and poor.</a:t>
            </a:r>
          </a:p>
        </p:txBody>
      </p:sp>
    </p:spTree>
    <p:extLst>
      <p:ext uri="{BB962C8B-B14F-4D97-AF65-F5344CB8AC3E}">
        <p14:creationId xmlns:p14="http://schemas.microsoft.com/office/powerpoint/2010/main" val="140164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eaLnBrk="0" hangingPunct="0">
              <a:lnSpc>
                <a:spcPct val="90000"/>
              </a:lnSpc>
              <a:buSzPct val="85000"/>
            </a:pPr>
            <a:r>
              <a:rPr lang="en-US" sz="4000" baseline="30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3	</a:t>
            </a:r>
            <a:r>
              <a:rPr lang="en-US" sz="4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He said: “I tell you the truth, unless you change and become like little children, you will never enter the kingdom of heaven. </a:t>
            </a:r>
          </a:p>
          <a:p>
            <a:pPr marL="571500" indent="-571500" eaLnBrk="0" hangingPunct="0">
              <a:lnSpc>
                <a:spcPct val="90000"/>
              </a:lnSpc>
              <a:buSzPct val="85000"/>
            </a:pPr>
            <a:r>
              <a:rPr lang="en-US" sz="4000" baseline="30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4	</a:t>
            </a:r>
            <a:r>
              <a:rPr lang="en-US" sz="4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Therefore, whoever humbles himself like this child is the greatest in the kingdom of heaven.</a:t>
            </a:r>
          </a:p>
          <a:p>
            <a:pPr marL="571500" indent="-571500" eaLnBrk="0" hangingPunct="0">
              <a:lnSpc>
                <a:spcPct val="90000"/>
              </a:lnSpc>
              <a:buSzPct val="85000"/>
            </a:pPr>
            <a:r>
              <a:rPr lang="en-US" sz="4000" baseline="30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5	</a:t>
            </a:r>
            <a:r>
              <a:rPr lang="en-US" sz="4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And whoever welcomes a little child like this in my name welcomes me.”’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Matthew 18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079241-A36F-4E72-938A-4B1B3E665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20" y="4685086"/>
            <a:ext cx="11134928" cy="1972892"/>
          </a:xfrm>
          <a:prstGeom prst="rect">
            <a:avLst/>
          </a:prstGeom>
          <a:solidFill>
            <a:srgbClr val="034029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 Light" panose="020F0302020204030204" pitchFamily="34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76130E-F367-47CA-82A0-DFE85623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03" y="4769135"/>
            <a:ext cx="11085701" cy="174201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Aft>
                <a:spcPts val="600"/>
              </a:spcAft>
              <a:buSzPct val="85000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In what ways does God want us to become like children?</a:t>
            </a:r>
          </a:p>
          <a:p>
            <a:pPr marL="571500" indent="-571500" eaLnBrk="0" hangingPunct="0">
              <a:lnSpc>
                <a:spcPct val="90000"/>
              </a:lnSpc>
              <a:spcAft>
                <a:spcPts val="60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Children readily admit their inadequacy</a:t>
            </a:r>
          </a:p>
          <a:p>
            <a:pPr marL="571500" indent="-571500" eaLnBrk="0" hangingPunct="0">
              <a:lnSpc>
                <a:spcPct val="90000"/>
              </a:lnSpc>
              <a:spcAft>
                <a:spcPts val="60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Willing to receive gifts</a:t>
            </a:r>
          </a:p>
        </p:txBody>
      </p:sp>
    </p:spTree>
    <p:extLst>
      <p:ext uri="{BB962C8B-B14F-4D97-AF65-F5344CB8AC3E}">
        <p14:creationId xmlns:p14="http://schemas.microsoft.com/office/powerpoint/2010/main" val="359095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eaLnBrk="0" hangingPunct="0">
              <a:lnSpc>
                <a:spcPct val="90000"/>
              </a:lnSpc>
              <a:buSzPct val="85000"/>
            </a:pPr>
            <a:r>
              <a:rPr lang="en-US" sz="4000" baseline="30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3	</a:t>
            </a:r>
            <a:r>
              <a:rPr lang="en-US" sz="4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He said: “I tell you the truth, unless you change and become like little children, you will never enter the kingdom of heaven. </a:t>
            </a:r>
          </a:p>
          <a:p>
            <a:pPr marL="571500" indent="-571500" eaLnBrk="0" hangingPunct="0">
              <a:lnSpc>
                <a:spcPct val="90000"/>
              </a:lnSpc>
              <a:buSzPct val="85000"/>
            </a:pPr>
            <a:r>
              <a:rPr lang="en-US" sz="4000" baseline="30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4	</a:t>
            </a:r>
            <a:r>
              <a:rPr lang="en-US" sz="4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Therefore, whoever humbles himself like this child is the greatest in the kingdom of heaven.</a:t>
            </a:r>
          </a:p>
          <a:p>
            <a:pPr marL="571500" indent="-571500" eaLnBrk="0" hangingPunct="0">
              <a:lnSpc>
                <a:spcPct val="90000"/>
              </a:lnSpc>
              <a:buSzPct val="85000"/>
            </a:pPr>
            <a:r>
              <a:rPr lang="en-US" sz="4000" baseline="30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5	</a:t>
            </a:r>
            <a:r>
              <a:rPr lang="en-US" sz="4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And whoever welcomes a little child like this in my name welcomes me.”’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Matthew 18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079241-A36F-4E72-938A-4B1B3E665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20" y="4685086"/>
            <a:ext cx="11134928" cy="1972892"/>
          </a:xfrm>
          <a:prstGeom prst="rect">
            <a:avLst/>
          </a:prstGeom>
          <a:solidFill>
            <a:srgbClr val="034029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 Light" panose="020F0302020204030204" pitchFamily="34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76130E-F367-47CA-82A0-DFE85623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03" y="4769135"/>
            <a:ext cx="11085701" cy="11664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Aft>
                <a:spcPts val="600"/>
              </a:spcAft>
              <a:buSzPct val="85000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In what ways does God want us to become like children?</a:t>
            </a:r>
          </a:p>
          <a:p>
            <a:pPr marL="571500" indent="-571500" eaLnBrk="0" hangingPunct="0">
              <a:lnSpc>
                <a:spcPct val="90000"/>
              </a:lnSpc>
              <a:spcAft>
                <a:spcPts val="60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Honest</a:t>
            </a:r>
          </a:p>
        </p:txBody>
      </p:sp>
    </p:spTree>
    <p:extLst>
      <p:ext uri="{BB962C8B-B14F-4D97-AF65-F5344CB8AC3E}">
        <p14:creationId xmlns:p14="http://schemas.microsoft.com/office/powerpoint/2010/main" val="3321282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eaLnBrk="0" hangingPunct="0">
              <a:lnSpc>
                <a:spcPct val="90000"/>
              </a:lnSpc>
              <a:buSzPct val="85000"/>
            </a:pPr>
            <a:r>
              <a:rPr lang="en-US" sz="4000" baseline="30000" dirty="0">
                <a:solidFill>
                  <a:srgbClr val="3D5E5D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3	</a:t>
            </a:r>
            <a:r>
              <a:rPr lang="en-US" sz="4000" dirty="0">
                <a:solidFill>
                  <a:srgbClr val="3D5E5D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He said: “I tell you the truth, </a:t>
            </a:r>
            <a:r>
              <a:rPr lang="en-US" sz="40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unless you change and become like little children, you will never enter the kingdom of heaven. </a:t>
            </a:r>
            <a:endParaRPr lang="en-US" sz="4000" dirty="0">
              <a:solidFill>
                <a:srgbClr val="3D5E5D"/>
              </a:solidFill>
              <a:latin typeface="Abadi Extra Light" panose="020B0204020104020204" pitchFamily="34" charset="0"/>
              <a:ea typeface="Cambria" charset="0"/>
              <a:cs typeface="Cambria" charset="0"/>
            </a:endParaRPr>
          </a:p>
          <a:p>
            <a:pPr marL="571500" indent="-571500" eaLnBrk="0" hangingPunct="0">
              <a:lnSpc>
                <a:spcPct val="90000"/>
              </a:lnSpc>
              <a:buSzPct val="85000"/>
            </a:pPr>
            <a:r>
              <a:rPr lang="en-US" sz="4000" baseline="30000" dirty="0">
                <a:solidFill>
                  <a:srgbClr val="3D5E5D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4	</a:t>
            </a:r>
            <a:r>
              <a:rPr lang="en-US" sz="4000" dirty="0">
                <a:solidFill>
                  <a:srgbClr val="3D5E5D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Therefore, whoever humbles himself like this child is the greatest in the kingdom of heaven.</a:t>
            </a:r>
          </a:p>
          <a:p>
            <a:pPr marL="571500" indent="-571500" eaLnBrk="0" hangingPunct="0">
              <a:lnSpc>
                <a:spcPct val="90000"/>
              </a:lnSpc>
              <a:buSzPct val="85000"/>
            </a:pPr>
            <a:r>
              <a:rPr lang="en-US" sz="4000" baseline="30000" dirty="0">
                <a:solidFill>
                  <a:srgbClr val="3D5E5D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5	</a:t>
            </a:r>
            <a:r>
              <a:rPr lang="en-US" sz="4000" dirty="0">
                <a:solidFill>
                  <a:srgbClr val="3D5E5D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And whoever welcomes a little child like this in my name welcomes me.”’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Matthew 18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079241-A36F-4E72-938A-4B1B3E665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20" y="3049151"/>
            <a:ext cx="11134928" cy="2258655"/>
          </a:xfrm>
          <a:prstGeom prst="rect">
            <a:avLst/>
          </a:prstGeom>
          <a:solidFill>
            <a:srgbClr val="034029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 Light" panose="020F0302020204030204" pitchFamily="34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76130E-F367-47CA-82A0-DFE85623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03" y="3133201"/>
            <a:ext cx="11085701" cy="20867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Aft>
                <a:spcPts val="600"/>
              </a:spcAft>
              <a:buSzPct val="85000"/>
            </a:pPr>
            <a:r>
              <a:rPr lang="en-US" sz="36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Andrew Murray: “Humility is not a thing we bring to God. It is also not a thing God gives to us…Humility is simply acknowledging the truth about who we are and yielding to God His rightful place.”</a:t>
            </a:r>
          </a:p>
        </p:txBody>
      </p:sp>
    </p:spTree>
    <p:extLst>
      <p:ext uri="{BB962C8B-B14F-4D97-AF65-F5344CB8AC3E}">
        <p14:creationId xmlns:p14="http://schemas.microsoft.com/office/powerpoint/2010/main" val="37593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5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14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When they came to the other disciples, they saw a large crowd around them and the teachers of the law arguing with them.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1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14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When they came to the other disciples, they saw a large crowd around them and the teachers of the law arguing with them.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15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As soon as all the people saw Jesus, they were overwhelmed with wonder and ran to greet him.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16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“What are you arguing with them about?” he asked.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27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17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A man in the crowd answered, “Teacher, I brought you my son, who is possessed by a spirit that has robbed him of speech.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18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Whenever it seizes him, it throws him to the ground. He foams at the mouth, gnashes his teeth and becomes rigid. I asked your disciples to drive out the spirit, but they could not.”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235D9C-C960-4B07-BB00-167197E5D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32" y="4877968"/>
            <a:ext cx="11134928" cy="1701425"/>
          </a:xfrm>
          <a:prstGeom prst="rect">
            <a:avLst/>
          </a:prstGeom>
          <a:solidFill>
            <a:srgbClr val="034029"/>
          </a:solidFill>
          <a:ln w="38100">
            <a:solidFill>
              <a:sysClr val="window" lastClr="FFFFFF"/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 Light" panose="020F0302020204030204" pitchFamily="34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AEEDF7-861D-4F2F-82E1-48B65B016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15" y="4962018"/>
            <a:ext cx="11085701" cy="154657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buSzPct val="85000"/>
            </a:pPr>
            <a:r>
              <a:rPr lang="en-US" sz="3500" dirty="0">
                <a:solidFill>
                  <a:srgbClr val="FFFFFF"/>
                </a:solidFill>
                <a:latin typeface="Abadi Extra Light" panose="020B0204020104020204" pitchFamily="34" charset="0"/>
                <a:ea typeface="Cambria" charset="0"/>
                <a:cs typeface="Cambria" charset="0"/>
              </a:rPr>
              <a:t>Matthew 4:24: They brought to Him all who were ill, those suffering with various diseases and pains, demoniacs, epileptics, paralytics; and He healed them.</a:t>
            </a:r>
          </a:p>
        </p:txBody>
      </p:sp>
    </p:spTree>
    <p:extLst>
      <p:ext uri="{BB962C8B-B14F-4D97-AF65-F5344CB8AC3E}">
        <p14:creationId xmlns:p14="http://schemas.microsoft.com/office/powerpoint/2010/main" val="17050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19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“You unbelieving generation,” Jesus replied, “how long shall I stay with you? How long shall I put up with you?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19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“You unbelieving generation,” Jesus replied, “how long shall I stay with you? How long shall I put up with you? </a:t>
            </a:r>
          </a:p>
          <a:p>
            <a:pPr marL="571500" indent="-571500"/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	Bring the boy to me.”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20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So they brought him. When the spirit saw Jesus, it immediately threw the boy into a convulsion. He fell to the ground and rolled around, foaming at the mouth.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3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21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Jesus asked the boy’s father, “How long has he been like this?” </a:t>
            </a:r>
          </a:p>
          <a:p>
            <a:pPr marL="571500" indent="-571500"/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	“From childhood,” he answered. </a:t>
            </a:r>
          </a:p>
          <a:p>
            <a:pPr marL="571500" indent="-571500"/>
            <a:r>
              <a:rPr lang="en-US" sz="3800" baseline="30000" dirty="0">
                <a:solidFill>
                  <a:schemeClr val="bg1"/>
                </a:solidFill>
                <a:latin typeface="Abadi Extra Light" panose="020B0204020104020204" pitchFamily="34" charset="0"/>
              </a:rPr>
              <a:t>22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	“It has often thrown him into fire or water to kill him. But if you can do anything, take pity on us and help us.”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99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>
            <a:extLst>
              <a:ext uri="{FF2B5EF4-FFF2-40B4-BE49-F238E27FC236}">
                <a16:creationId xmlns:a16="http://schemas.microsoft.com/office/drawing/2014/main" id="{C5B7D0D1-35F8-4FE3-8EE1-008E20927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81089"/>
            <a:ext cx="10439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/>
            <a:r>
              <a:rPr lang="en-US" sz="3800" baseline="30000" dirty="0">
                <a:solidFill>
                  <a:srgbClr val="3D5E5D"/>
                </a:solidFill>
                <a:latin typeface="Abadi Extra Light" panose="020B0204020104020204" pitchFamily="34" charset="0"/>
              </a:rPr>
              <a:t>21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 	Jesus asked the boy’s father, “How long has he been like this?” </a:t>
            </a:r>
          </a:p>
          <a:p>
            <a:pPr marL="571500" indent="-571500"/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	“From childhood,” he answered. </a:t>
            </a:r>
          </a:p>
          <a:p>
            <a:pPr marL="571500" indent="-571500"/>
            <a:r>
              <a:rPr lang="en-US" sz="3800" baseline="30000" dirty="0">
                <a:solidFill>
                  <a:srgbClr val="3D5E5D"/>
                </a:solidFill>
                <a:latin typeface="Abadi Extra Light" panose="020B0204020104020204" pitchFamily="34" charset="0"/>
              </a:rPr>
              <a:t>22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 	“It has often thrown him into fire or water to kill him. But</a:t>
            </a:r>
            <a:r>
              <a:rPr lang="en-US" sz="3800" dirty="0">
                <a:solidFill>
                  <a:schemeClr val="bg1"/>
                </a:solidFill>
                <a:latin typeface="Abadi Extra Light" panose="020B0204020104020204" pitchFamily="34" charset="0"/>
              </a:rPr>
              <a:t> if you can do anything</a:t>
            </a:r>
            <a:r>
              <a:rPr lang="en-US" sz="3800" dirty="0">
                <a:solidFill>
                  <a:srgbClr val="3D5E5D"/>
                </a:solidFill>
                <a:latin typeface="Abadi Extra Light" panose="020B0204020104020204" pitchFamily="34" charset="0"/>
              </a:rPr>
              <a:t>, take pity on us and help us.”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5B270-E613-4EF0-BE96-2F8406BAD695}"/>
              </a:ext>
            </a:extLst>
          </p:cNvPr>
          <p:cNvSpPr txBox="1"/>
          <p:nvPr/>
        </p:nvSpPr>
        <p:spPr>
          <a:xfrm>
            <a:off x="152400" y="5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dirty="0">
                <a:solidFill>
                  <a:srgbClr val="72DB2B"/>
                </a:solidFill>
                <a:latin typeface="Abadi" panose="020B0604020104020204" pitchFamily="34" charset="0"/>
                <a:cs typeface="Arial" panose="020B0604020202020204" pitchFamily="34" charset="0"/>
              </a:rPr>
              <a:t>Mark 9</a:t>
            </a:r>
            <a:endParaRPr lang="en-US" sz="8000" cap="all" dirty="0">
              <a:solidFill>
                <a:prstClr val="white"/>
              </a:solidFill>
              <a:latin typeface="Abadi" panose="020B06040201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70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2589</TotalTime>
  <Words>1591</Words>
  <Application>Microsoft Office PowerPoint</Application>
  <PresentationFormat>Widescreen</PresentationFormat>
  <Paragraphs>102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Abadi</vt:lpstr>
      <vt:lpstr>Abadi Extra Light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Conrad Hilario</dc:creator>
  <cp:lastModifiedBy>HilarioC</cp:lastModifiedBy>
  <cp:revision>372</cp:revision>
  <dcterms:created xsi:type="dcterms:W3CDTF">2020-03-23T15:35:17Z</dcterms:created>
  <dcterms:modified xsi:type="dcterms:W3CDTF">2020-08-10T17:03:22Z</dcterms:modified>
</cp:coreProperties>
</file>