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58"/>
  </p:notesMasterIdLst>
  <p:sldIdLst>
    <p:sldId id="7081" r:id="rId2"/>
    <p:sldId id="7418" r:id="rId3"/>
    <p:sldId id="7419" r:id="rId4"/>
    <p:sldId id="7421" r:id="rId5"/>
    <p:sldId id="7422" r:id="rId6"/>
    <p:sldId id="7423" r:id="rId7"/>
    <p:sldId id="7424" r:id="rId8"/>
    <p:sldId id="7425" r:id="rId9"/>
    <p:sldId id="7427" r:id="rId10"/>
    <p:sldId id="7426" r:id="rId11"/>
    <p:sldId id="7428" r:id="rId12"/>
    <p:sldId id="7429" r:id="rId13"/>
    <p:sldId id="7430" r:id="rId14"/>
    <p:sldId id="7431" r:id="rId15"/>
    <p:sldId id="7432" r:id="rId16"/>
    <p:sldId id="7433" r:id="rId17"/>
    <p:sldId id="7434" r:id="rId18"/>
    <p:sldId id="7435" r:id="rId19"/>
    <p:sldId id="7436" r:id="rId20"/>
    <p:sldId id="7437" r:id="rId21"/>
    <p:sldId id="7438" r:id="rId22"/>
    <p:sldId id="7439" r:id="rId23"/>
    <p:sldId id="7440" r:id="rId24"/>
    <p:sldId id="7442" r:id="rId25"/>
    <p:sldId id="7443" r:id="rId26"/>
    <p:sldId id="7446" r:id="rId27"/>
    <p:sldId id="7447" r:id="rId28"/>
    <p:sldId id="7448" r:id="rId29"/>
    <p:sldId id="7450" r:id="rId30"/>
    <p:sldId id="7451" r:id="rId31"/>
    <p:sldId id="7455" r:id="rId32"/>
    <p:sldId id="7456" r:id="rId33"/>
    <p:sldId id="7457" r:id="rId34"/>
    <p:sldId id="7458" r:id="rId35"/>
    <p:sldId id="7460" r:id="rId36"/>
    <p:sldId id="7461" r:id="rId37"/>
    <p:sldId id="7462" r:id="rId38"/>
    <p:sldId id="7463" r:id="rId39"/>
    <p:sldId id="7464" r:id="rId40"/>
    <p:sldId id="7480" r:id="rId41"/>
    <p:sldId id="7465" r:id="rId42"/>
    <p:sldId id="7466" r:id="rId43"/>
    <p:sldId id="7467" r:id="rId44"/>
    <p:sldId id="7468" r:id="rId45"/>
    <p:sldId id="7469" r:id="rId46"/>
    <p:sldId id="7470" r:id="rId47"/>
    <p:sldId id="7471" r:id="rId48"/>
    <p:sldId id="7472" r:id="rId49"/>
    <p:sldId id="7473" r:id="rId50"/>
    <p:sldId id="7474" r:id="rId51"/>
    <p:sldId id="7475" r:id="rId52"/>
    <p:sldId id="7476" r:id="rId53"/>
    <p:sldId id="7477" r:id="rId54"/>
    <p:sldId id="7478" r:id="rId55"/>
    <p:sldId id="7479" r:id="rId56"/>
    <p:sldId id="7453" r:id="rId5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DCDC92"/>
    <a:srgbClr val="003E1C"/>
    <a:srgbClr val="4D2A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99D4A7-DE69-4D3E-BFE6-396422668A7B}" v="2828" dt="2022-06-16T13:19:29.6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094" autoAdjust="0"/>
    <p:restoredTop sz="94356" autoAdjust="0"/>
  </p:normalViewPr>
  <p:slideViewPr>
    <p:cSldViewPr>
      <p:cViewPr varScale="1">
        <p:scale>
          <a:sx n="67" d="100"/>
          <a:sy n="67" d="100"/>
        </p:scale>
        <p:origin x="96" y="41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6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ustB" userId="036fd538-e6a0-4478-b832-b99ce6775b9a" providerId="ADAL" clId="{2499D4A7-DE69-4D3E-BFE6-396422668A7B}"/>
    <pc:docChg chg="undo custSel addSld delSld modSld sldOrd">
      <pc:chgData name="FoustB" userId="036fd538-e6a0-4478-b832-b99ce6775b9a" providerId="ADAL" clId="{2499D4A7-DE69-4D3E-BFE6-396422668A7B}" dt="2022-06-16T13:22:44.812" v="5175" actId="20577"/>
      <pc:docMkLst>
        <pc:docMk/>
      </pc:docMkLst>
      <pc:sldChg chg="del">
        <pc:chgData name="FoustB" userId="036fd538-e6a0-4478-b832-b99ce6775b9a" providerId="ADAL" clId="{2499D4A7-DE69-4D3E-BFE6-396422668A7B}" dt="2022-06-16T01:24:26.574" v="4850" actId="47"/>
        <pc:sldMkLst>
          <pc:docMk/>
          <pc:sldMk cId="0" sldId="1240"/>
        </pc:sldMkLst>
      </pc:sldChg>
      <pc:sldChg chg="del">
        <pc:chgData name="FoustB" userId="036fd538-e6a0-4478-b832-b99ce6775b9a" providerId="ADAL" clId="{2499D4A7-DE69-4D3E-BFE6-396422668A7B}" dt="2022-06-16T01:24:26.758" v="4851" actId="47"/>
        <pc:sldMkLst>
          <pc:docMk/>
          <pc:sldMk cId="0" sldId="1282"/>
        </pc:sldMkLst>
      </pc:sldChg>
      <pc:sldChg chg="del">
        <pc:chgData name="FoustB" userId="036fd538-e6a0-4478-b832-b99ce6775b9a" providerId="ADAL" clId="{2499D4A7-DE69-4D3E-BFE6-396422668A7B}" dt="2022-06-16T01:24:26.943" v="4852" actId="47"/>
        <pc:sldMkLst>
          <pc:docMk/>
          <pc:sldMk cId="0" sldId="1283"/>
        </pc:sldMkLst>
      </pc:sldChg>
      <pc:sldChg chg="del">
        <pc:chgData name="FoustB" userId="036fd538-e6a0-4478-b832-b99ce6775b9a" providerId="ADAL" clId="{2499D4A7-DE69-4D3E-BFE6-396422668A7B}" dt="2022-06-16T01:24:27.121" v="4853" actId="47"/>
        <pc:sldMkLst>
          <pc:docMk/>
          <pc:sldMk cId="0" sldId="1284"/>
        </pc:sldMkLst>
      </pc:sldChg>
      <pc:sldChg chg="del">
        <pc:chgData name="FoustB" userId="036fd538-e6a0-4478-b832-b99ce6775b9a" providerId="ADAL" clId="{2499D4A7-DE69-4D3E-BFE6-396422668A7B}" dt="2022-06-16T01:24:27.291" v="4854" actId="47"/>
        <pc:sldMkLst>
          <pc:docMk/>
          <pc:sldMk cId="0" sldId="1285"/>
        </pc:sldMkLst>
      </pc:sldChg>
      <pc:sldChg chg="del">
        <pc:chgData name="FoustB" userId="036fd538-e6a0-4478-b832-b99ce6775b9a" providerId="ADAL" clId="{2499D4A7-DE69-4D3E-BFE6-396422668A7B}" dt="2022-06-16T01:24:27.444" v="4855" actId="47"/>
        <pc:sldMkLst>
          <pc:docMk/>
          <pc:sldMk cId="0" sldId="1286"/>
        </pc:sldMkLst>
      </pc:sldChg>
      <pc:sldChg chg="delSp modSp mod delAnim">
        <pc:chgData name="FoustB" userId="036fd538-e6a0-4478-b832-b99ce6775b9a" providerId="ADAL" clId="{2499D4A7-DE69-4D3E-BFE6-396422668A7B}" dt="2022-06-15T21:49:53.690" v="24" actId="1076"/>
        <pc:sldMkLst>
          <pc:docMk/>
          <pc:sldMk cId="3582209947" sldId="7175"/>
        </pc:sldMkLst>
        <pc:spChg chg="mod">
          <ac:chgData name="FoustB" userId="036fd538-e6a0-4478-b832-b99ce6775b9a" providerId="ADAL" clId="{2499D4A7-DE69-4D3E-BFE6-396422668A7B}" dt="2022-06-15T21:49:53.690" v="24" actId="1076"/>
          <ac:spMkLst>
            <pc:docMk/>
            <pc:sldMk cId="3582209947" sldId="7175"/>
            <ac:spMk id="7" creationId="{D798020B-692A-58A6-F762-6BC886E3CAEC}"/>
          </ac:spMkLst>
        </pc:spChg>
        <pc:spChg chg="del">
          <ac:chgData name="FoustB" userId="036fd538-e6a0-4478-b832-b99ce6775b9a" providerId="ADAL" clId="{2499D4A7-DE69-4D3E-BFE6-396422668A7B}" dt="2022-06-15T21:49:44.578" v="22" actId="478"/>
          <ac:spMkLst>
            <pc:docMk/>
            <pc:sldMk cId="3582209947" sldId="7175"/>
            <ac:spMk id="8" creationId="{A4A514BC-731E-8903-3CFB-29E44C86D295}"/>
          </ac:spMkLst>
        </pc:spChg>
      </pc:sldChg>
      <pc:sldChg chg="addSp delSp modSp mod delAnim modAnim">
        <pc:chgData name="FoustB" userId="036fd538-e6a0-4478-b832-b99ce6775b9a" providerId="ADAL" clId="{2499D4A7-DE69-4D3E-BFE6-396422668A7B}" dt="2022-06-15T21:54:24.218" v="30"/>
        <pc:sldMkLst>
          <pc:docMk/>
          <pc:sldMk cId="105968063" sldId="7309"/>
        </pc:sldMkLst>
        <pc:spChg chg="del">
          <ac:chgData name="FoustB" userId="036fd538-e6a0-4478-b832-b99ce6775b9a" providerId="ADAL" clId="{2499D4A7-DE69-4D3E-BFE6-396422668A7B}" dt="2022-06-15T21:49:58.183" v="26" actId="478"/>
          <ac:spMkLst>
            <pc:docMk/>
            <pc:sldMk cId="105968063" sldId="7309"/>
            <ac:spMk id="7" creationId="{D798020B-692A-58A6-F762-6BC886E3CAEC}"/>
          </ac:spMkLst>
        </pc:spChg>
        <pc:spChg chg="add mod">
          <ac:chgData name="FoustB" userId="036fd538-e6a0-4478-b832-b99ce6775b9a" providerId="ADAL" clId="{2499D4A7-DE69-4D3E-BFE6-396422668A7B}" dt="2022-06-15T21:49:56.031" v="25"/>
          <ac:spMkLst>
            <pc:docMk/>
            <pc:sldMk cId="105968063" sldId="7309"/>
            <ac:spMk id="8" creationId="{EDE3566D-18E3-9BC0-A82B-F0BFBE1AB70C}"/>
          </ac:spMkLst>
        </pc:spChg>
        <pc:spChg chg="add del mod">
          <ac:chgData name="FoustB" userId="036fd538-e6a0-4478-b832-b99ce6775b9a" providerId="ADAL" clId="{2499D4A7-DE69-4D3E-BFE6-396422668A7B}" dt="2022-06-15T21:54:24.218" v="30"/>
          <ac:spMkLst>
            <pc:docMk/>
            <pc:sldMk cId="105968063" sldId="7309"/>
            <ac:spMk id="9" creationId="{92096D73-F821-9E15-A8FB-BACD6331F4AF}"/>
          </ac:spMkLst>
        </pc:spChg>
        <pc:spChg chg="mod">
          <ac:chgData name="FoustB" userId="036fd538-e6a0-4478-b832-b99ce6775b9a" providerId="ADAL" clId="{2499D4A7-DE69-4D3E-BFE6-396422668A7B}" dt="2022-06-15T21:49:38.597" v="21" actId="1076"/>
          <ac:spMkLst>
            <pc:docMk/>
            <pc:sldMk cId="105968063" sldId="7309"/>
            <ac:spMk id="10" creationId="{0AB5C816-4A3F-9FBF-C67A-6CA8E558C0A6}"/>
          </ac:spMkLst>
        </pc:spChg>
      </pc:sldChg>
      <pc:sldChg chg="del">
        <pc:chgData name="FoustB" userId="036fd538-e6a0-4478-b832-b99ce6775b9a" providerId="ADAL" clId="{2499D4A7-DE69-4D3E-BFE6-396422668A7B}" dt="2022-06-16T01:24:20.631" v="4819" actId="47"/>
        <pc:sldMkLst>
          <pc:docMk/>
          <pc:sldMk cId="2573237509" sldId="7310"/>
        </pc:sldMkLst>
      </pc:sldChg>
      <pc:sldChg chg="del">
        <pc:chgData name="FoustB" userId="036fd538-e6a0-4478-b832-b99ce6775b9a" providerId="ADAL" clId="{2499D4A7-DE69-4D3E-BFE6-396422668A7B}" dt="2022-06-16T01:24:20.863" v="4820" actId="47"/>
        <pc:sldMkLst>
          <pc:docMk/>
          <pc:sldMk cId="3093303511" sldId="7311"/>
        </pc:sldMkLst>
      </pc:sldChg>
      <pc:sldChg chg="del">
        <pc:chgData name="FoustB" userId="036fd538-e6a0-4478-b832-b99ce6775b9a" providerId="ADAL" clId="{2499D4A7-DE69-4D3E-BFE6-396422668A7B}" dt="2022-06-16T01:24:21.092" v="4821" actId="47"/>
        <pc:sldMkLst>
          <pc:docMk/>
          <pc:sldMk cId="2194397818" sldId="7314"/>
        </pc:sldMkLst>
      </pc:sldChg>
      <pc:sldChg chg="del">
        <pc:chgData name="FoustB" userId="036fd538-e6a0-4478-b832-b99ce6775b9a" providerId="ADAL" clId="{2499D4A7-DE69-4D3E-BFE6-396422668A7B}" dt="2022-06-16T01:24:21.509" v="4823" actId="47"/>
        <pc:sldMkLst>
          <pc:docMk/>
          <pc:sldMk cId="765609342" sldId="7315"/>
        </pc:sldMkLst>
      </pc:sldChg>
      <pc:sldChg chg="del">
        <pc:chgData name="FoustB" userId="036fd538-e6a0-4478-b832-b99ce6775b9a" providerId="ADAL" clId="{2499D4A7-DE69-4D3E-BFE6-396422668A7B}" dt="2022-06-16T01:24:21.709" v="4824" actId="47"/>
        <pc:sldMkLst>
          <pc:docMk/>
          <pc:sldMk cId="3962251297" sldId="7316"/>
        </pc:sldMkLst>
      </pc:sldChg>
      <pc:sldChg chg="del">
        <pc:chgData name="FoustB" userId="036fd538-e6a0-4478-b832-b99ce6775b9a" providerId="ADAL" clId="{2499D4A7-DE69-4D3E-BFE6-396422668A7B}" dt="2022-06-16T01:24:21.894" v="4825" actId="47"/>
        <pc:sldMkLst>
          <pc:docMk/>
          <pc:sldMk cId="869600083" sldId="7317"/>
        </pc:sldMkLst>
      </pc:sldChg>
      <pc:sldChg chg="del">
        <pc:chgData name="FoustB" userId="036fd538-e6a0-4478-b832-b99ce6775b9a" providerId="ADAL" clId="{2499D4A7-DE69-4D3E-BFE6-396422668A7B}" dt="2022-06-16T01:24:22.095" v="4826" actId="47"/>
        <pc:sldMkLst>
          <pc:docMk/>
          <pc:sldMk cId="3605932013" sldId="7318"/>
        </pc:sldMkLst>
      </pc:sldChg>
      <pc:sldChg chg="del">
        <pc:chgData name="FoustB" userId="036fd538-e6a0-4478-b832-b99ce6775b9a" providerId="ADAL" clId="{2499D4A7-DE69-4D3E-BFE6-396422668A7B}" dt="2022-06-16T01:24:21.324" v="4822" actId="47"/>
        <pc:sldMkLst>
          <pc:docMk/>
          <pc:sldMk cId="3804217481" sldId="7319"/>
        </pc:sldMkLst>
      </pc:sldChg>
      <pc:sldChg chg="del">
        <pc:chgData name="FoustB" userId="036fd538-e6a0-4478-b832-b99ce6775b9a" providerId="ADAL" clId="{2499D4A7-DE69-4D3E-BFE6-396422668A7B}" dt="2022-06-16T01:24:22.264" v="4827" actId="47"/>
        <pc:sldMkLst>
          <pc:docMk/>
          <pc:sldMk cId="1714941325" sldId="7320"/>
        </pc:sldMkLst>
      </pc:sldChg>
      <pc:sldChg chg="del">
        <pc:chgData name="FoustB" userId="036fd538-e6a0-4478-b832-b99ce6775b9a" providerId="ADAL" clId="{2499D4A7-DE69-4D3E-BFE6-396422668A7B}" dt="2022-06-16T01:24:22.465" v="4828" actId="47"/>
        <pc:sldMkLst>
          <pc:docMk/>
          <pc:sldMk cId="3254673617" sldId="7321"/>
        </pc:sldMkLst>
      </pc:sldChg>
      <pc:sldChg chg="del">
        <pc:chgData name="FoustB" userId="036fd538-e6a0-4478-b832-b99ce6775b9a" providerId="ADAL" clId="{2499D4A7-DE69-4D3E-BFE6-396422668A7B}" dt="2022-06-16T01:24:22.634" v="4829" actId="47"/>
        <pc:sldMkLst>
          <pc:docMk/>
          <pc:sldMk cId="1231916072" sldId="7322"/>
        </pc:sldMkLst>
      </pc:sldChg>
      <pc:sldChg chg="del">
        <pc:chgData name="FoustB" userId="036fd538-e6a0-4478-b832-b99ce6775b9a" providerId="ADAL" clId="{2499D4A7-DE69-4D3E-BFE6-396422668A7B}" dt="2022-06-16T01:24:22.812" v="4830" actId="47"/>
        <pc:sldMkLst>
          <pc:docMk/>
          <pc:sldMk cId="1974277347" sldId="7323"/>
        </pc:sldMkLst>
      </pc:sldChg>
      <pc:sldChg chg="del">
        <pc:chgData name="FoustB" userId="036fd538-e6a0-4478-b832-b99ce6775b9a" providerId="ADAL" clId="{2499D4A7-DE69-4D3E-BFE6-396422668A7B}" dt="2022-06-16T01:24:23.251" v="4832" actId="47"/>
        <pc:sldMkLst>
          <pc:docMk/>
          <pc:sldMk cId="2183233694" sldId="7325"/>
        </pc:sldMkLst>
      </pc:sldChg>
      <pc:sldChg chg="del">
        <pc:chgData name="FoustB" userId="036fd538-e6a0-4478-b832-b99ce6775b9a" providerId="ADAL" clId="{2499D4A7-DE69-4D3E-BFE6-396422668A7B}" dt="2022-06-16T01:24:23.013" v="4831" actId="47"/>
        <pc:sldMkLst>
          <pc:docMk/>
          <pc:sldMk cId="2196842156" sldId="7328"/>
        </pc:sldMkLst>
      </pc:sldChg>
      <pc:sldChg chg="del">
        <pc:chgData name="FoustB" userId="036fd538-e6a0-4478-b832-b99ce6775b9a" providerId="ADAL" clId="{2499D4A7-DE69-4D3E-BFE6-396422668A7B}" dt="2022-06-16T01:24:23.436" v="4833" actId="47"/>
        <pc:sldMkLst>
          <pc:docMk/>
          <pc:sldMk cId="225298503" sldId="7329"/>
        </pc:sldMkLst>
      </pc:sldChg>
      <pc:sldChg chg="del">
        <pc:chgData name="FoustB" userId="036fd538-e6a0-4478-b832-b99ce6775b9a" providerId="ADAL" clId="{2499D4A7-DE69-4D3E-BFE6-396422668A7B}" dt="2022-06-16T01:24:23.614" v="4834" actId="47"/>
        <pc:sldMkLst>
          <pc:docMk/>
          <pc:sldMk cId="1150912092" sldId="7330"/>
        </pc:sldMkLst>
      </pc:sldChg>
      <pc:sldChg chg="del">
        <pc:chgData name="FoustB" userId="036fd538-e6a0-4478-b832-b99ce6775b9a" providerId="ADAL" clId="{2499D4A7-DE69-4D3E-BFE6-396422668A7B}" dt="2022-06-16T01:24:23.767" v="4835" actId="47"/>
        <pc:sldMkLst>
          <pc:docMk/>
          <pc:sldMk cId="2083373427" sldId="7331"/>
        </pc:sldMkLst>
      </pc:sldChg>
      <pc:sldChg chg="del">
        <pc:chgData name="FoustB" userId="036fd538-e6a0-4478-b832-b99ce6775b9a" providerId="ADAL" clId="{2499D4A7-DE69-4D3E-BFE6-396422668A7B}" dt="2022-06-16T01:24:23.937" v="4836" actId="47"/>
        <pc:sldMkLst>
          <pc:docMk/>
          <pc:sldMk cId="1435370064" sldId="7332"/>
        </pc:sldMkLst>
      </pc:sldChg>
      <pc:sldChg chg="del">
        <pc:chgData name="FoustB" userId="036fd538-e6a0-4478-b832-b99ce6775b9a" providerId="ADAL" clId="{2499D4A7-DE69-4D3E-BFE6-396422668A7B}" dt="2022-06-16T01:24:24.068" v="4837" actId="47"/>
        <pc:sldMkLst>
          <pc:docMk/>
          <pc:sldMk cId="2655426575" sldId="7333"/>
        </pc:sldMkLst>
      </pc:sldChg>
      <pc:sldChg chg="del">
        <pc:chgData name="FoustB" userId="036fd538-e6a0-4478-b832-b99ce6775b9a" providerId="ADAL" clId="{2499D4A7-DE69-4D3E-BFE6-396422668A7B}" dt="2022-06-16T01:24:24.253" v="4838" actId="47"/>
        <pc:sldMkLst>
          <pc:docMk/>
          <pc:sldMk cId="1700410395" sldId="7334"/>
        </pc:sldMkLst>
      </pc:sldChg>
      <pc:sldChg chg="del">
        <pc:chgData name="FoustB" userId="036fd538-e6a0-4478-b832-b99ce6775b9a" providerId="ADAL" clId="{2499D4A7-DE69-4D3E-BFE6-396422668A7B}" dt="2022-06-16T01:24:24.468" v="4839" actId="47"/>
        <pc:sldMkLst>
          <pc:docMk/>
          <pc:sldMk cId="2704725429" sldId="7335"/>
        </pc:sldMkLst>
      </pc:sldChg>
      <pc:sldChg chg="del">
        <pc:chgData name="FoustB" userId="036fd538-e6a0-4478-b832-b99ce6775b9a" providerId="ADAL" clId="{2499D4A7-DE69-4D3E-BFE6-396422668A7B}" dt="2022-06-16T01:24:24.785" v="4841" actId="47"/>
        <pc:sldMkLst>
          <pc:docMk/>
          <pc:sldMk cId="3696351960" sldId="7336"/>
        </pc:sldMkLst>
      </pc:sldChg>
      <pc:sldChg chg="del">
        <pc:chgData name="FoustB" userId="036fd538-e6a0-4478-b832-b99ce6775b9a" providerId="ADAL" clId="{2499D4A7-DE69-4D3E-BFE6-396422668A7B}" dt="2022-06-16T01:24:24.638" v="4840" actId="47"/>
        <pc:sldMkLst>
          <pc:docMk/>
          <pc:sldMk cId="2793149755" sldId="7337"/>
        </pc:sldMkLst>
      </pc:sldChg>
      <pc:sldChg chg="del">
        <pc:chgData name="FoustB" userId="036fd538-e6a0-4478-b832-b99ce6775b9a" providerId="ADAL" clId="{2499D4A7-DE69-4D3E-BFE6-396422668A7B}" dt="2022-06-16T01:24:24.970" v="4842" actId="47"/>
        <pc:sldMkLst>
          <pc:docMk/>
          <pc:sldMk cId="3619069802" sldId="7339"/>
        </pc:sldMkLst>
      </pc:sldChg>
      <pc:sldChg chg="del">
        <pc:chgData name="FoustB" userId="036fd538-e6a0-4478-b832-b99ce6775b9a" providerId="ADAL" clId="{2499D4A7-DE69-4D3E-BFE6-396422668A7B}" dt="2022-06-16T01:24:25.139" v="4843" actId="47"/>
        <pc:sldMkLst>
          <pc:docMk/>
          <pc:sldMk cId="2747784842" sldId="7340"/>
        </pc:sldMkLst>
      </pc:sldChg>
      <pc:sldChg chg="del">
        <pc:chgData name="FoustB" userId="036fd538-e6a0-4478-b832-b99ce6775b9a" providerId="ADAL" clId="{2499D4A7-DE69-4D3E-BFE6-396422668A7B}" dt="2022-06-16T01:24:25.317" v="4844" actId="47"/>
        <pc:sldMkLst>
          <pc:docMk/>
          <pc:sldMk cId="1328570152" sldId="7342"/>
        </pc:sldMkLst>
      </pc:sldChg>
      <pc:sldChg chg="del">
        <pc:chgData name="FoustB" userId="036fd538-e6a0-4478-b832-b99ce6775b9a" providerId="ADAL" clId="{2499D4A7-DE69-4D3E-BFE6-396422668A7B}" dt="2022-06-16T01:24:25.671" v="4846" actId="47"/>
        <pc:sldMkLst>
          <pc:docMk/>
          <pc:sldMk cId="2009129475" sldId="7344"/>
        </pc:sldMkLst>
      </pc:sldChg>
      <pc:sldChg chg="del">
        <pc:chgData name="FoustB" userId="036fd538-e6a0-4478-b832-b99ce6775b9a" providerId="ADAL" clId="{2499D4A7-DE69-4D3E-BFE6-396422668A7B}" dt="2022-06-16T01:24:25.486" v="4845" actId="47"/>
        <pc:sldMkLst>
          <pc:docMk/>
          <pc:sldMk cId="4216052471" sldId="7345"/>
        </pc:sldMkLst>
      </pc:sldChg>
      <pc:sldChg chg="del">
        <pc:chgData name="FoustB" userId="036fd538-e6a0-4478-b832-b99ce6775b9a" providerId="ADAL" clId="{2499D4A7-DE69-4D3E-BFE6-396422668A7B}" dt="2022-06-16T01:24:25.941" v="4847" actId="47"/>
        <pc:sldMkLst>
          <pc:docMk/>
          <pc:sldMk cId="3810576637" sldId="7346"/>
        </pc:sldMkLst>
      </pc:sldChg>
      <pc:sldChg chg="del">
        <pc:chgData name="FoustB" userId="036fd538-e6a0-4478-b832-b99ce6775b9a" providerId="ADAL" clId="{2499D4A7-DE69-4D3E-BFE6-396422668A7B}" dt="2022-06-16T01:24:26.157" v="4848" actId="47"/>
        <pc:sldMkLst>
          <pc:docMk/>
          <pc:sldMk cId="3637466626" sldId="7347"/>
        </pc:sldMkLst>
      </pc:sldChg>
      <pc:sldChg chg="del">
        <pc:chgData name="FoustB" userId="036fd538-e6a0-4478-b832-b99ce6775b9a" providerId="ADAL" clId="{2499D4A7-DE69-4D3E-BFE6-396422668A7B}" dt="2022-06-16T01:24:26.373" v="4849" actId="47"/>
        <pc:sldMkLst>
          <pc:docMk/>
          <pc:sldMk cId="217925123" sldId="7348"/>
        </pc:sldMkLst>
      </pc:sldChg>
      <pc:sldChg chg="del">
        <pc:chgData name="FoustB" userId="036fd538-e6a0-4478-b832-b99ce6775b9a" providerId="ADAL" clId="{2499D4A7-DE69-4D3E-BFE6-396422668A7B}" dt="2022-06-16T01:24:27.645" v="4856" actId="47"/>
        <pc:sldMkLst>
          <pc:docMk/>
          <pc:sldMk cId="4242809948" sldId="7349"/>
        </pc:sldMkLst>
      </pc:sldChg>
      <pc:sldChg chg="del">
        <pc:chgData name="FoustB" userId="036fd538-e6a0-4478-b832-b99ce6775b9a" providerId="ADAL" clId="{2499D4A7-DE69-4D3E-BFE6-396422668A7B}" dt="2022-06-16T01:24:27.808" v="4857" actId="47"/>
        <pc:sldMkLst>
          <pc:docMk/>
          <pc:sldMk cId="1528304209" sldId="7350"/>
        </pc:sldMkLst>
      </pc:sldChg>
      <pc:sldChg chg="del">
        <pc:chgData name="FoustB" userId="036fd538-e6a0-4478-b832-b99ce6775b9a" providerId="ADAL" clId="{2499D4A7-DE69-4D3E-BFE6-396422668A7B}" dt="2022-06-16T01:24:27.993" v="4858" actId="47"/>
        <pc:sldMkLst>
          <pc:docMk/>
          <pc:sldMk cId="1631639311" sldId="7351"/>
        </pc:sldMkLst>
      </pc:sldChg>
      <pc:sldChg chg="del">
        <pc:chgData name="FoustB" userId="036fd538-e6a0-4478-b832-b99ce6775b9a" providerId="ADAL" clId="{2499D4A7-DE69-4D3E-BFE6-396422668A7B}" dt="2022-06-16T01:24:28.178" v="4859" actId="47"/>
        <pc:sldMkLst>
          <pc:docMk/>
          <pc:sldMk cId="2796485471" sldId="7352"/>
        </pc:sldMkLst>
      </pc:sldChg>
      <pc:sldChg chg="del">
        <pc:chgData name="FoustB" userId="036fd538-e6a0-4478-b832-b99ce6775b9a" providerId="ADAL" clId="{2499D4A7-DE69-4D3E-BFE6-396422668A7B}" dt="2022-06-16T01:24:28.347" v="4860" actId="47"/>
        <pc:sldMkLst>
          <pc:docMk/>
          <pc:sldMk cId="3581433514" sldId="7353"/>
        </pc:sldMkLst>
      </pc:sldChg>
      <pc:sldChg chg="del">
        <pc:chgData name="FoustB" userId="036fd538-e6a0-4478-b832-b99ce6775b9a" providerId="ADAL" clId="{2499D4A7-DE69-4D3E-BFE6-396422668A7B}" dt="2022-06-16T01:24:28.525" v="4861" actId="47"/>
        <pc:sldMkLst>
          <pc:docMk/>
          <pc:sldMk cId="2356899071" sldId="7354"/>
        </pc:sldMkLst>
      </pc:sldChg>
      <pc:sldChg chg="del">
        <pc:chgData name="FoustB" userId="036fd538-e6a0-4478-b832-b99ce6775b9a" providerId="ADAL" clId="{2499D4A7-DE69-4D3E-BFE6-396422668A7B}" dt="2022-06-16T01:24:28.726" v="4862" actId="47"/>
        <pc:sldMkLst>
          <pc:docMk/>
          <pc:sldMk cId="2448483458" sldId="7355"/>
        </pc:sldMkLst>
      </pc:sldChg>
      <pc:sldChg chg="del">
        <pc:chgData name="FoustB" userId="036fd538-e6a0-4478-b832-b99ce6775b9a" providerId="ADAL" clId="{2499D4A7-DE69-4D3E-BFE6-396422668A7B}" dt="2022-06-16T01:24:29.280" v="4865" actId="47"/>
        <pc:sldMkLst>
          <pc:docMk/>
          <pc:sldMk cId="1486340476" sldId="7358"/>
        </pc:sldMkLst>
      </pc:sldChg>
      <pc:sldChg chg="del">
        <pc:chgData name="FoustB" userId="036fd538-e6a0-4478-b832-b99ce6775b9a" providerId="ADAL" clId="{2499D4A7-DE69-4D3E-BFE6-396422668A7B}" dt="2022-06-16T01:24:30.013" v="4867" actId="47"/>
        <pc:sldMkLst>
          <pc:docMk/>
          <pc:sldMk cId="3672130486" sldId="7359"/>
        </pc:sldMkLst>
      </pc:sldChg>
      <pc:sldChg chg="del">
        <pc:chgData name="FoustB" userId="036fd538-e6a0-4478-b832-b99ce6775b9a" providerId="ADAL" clId="{2499D4A7-DE69-4D3E-BFE6-396422668A7B}" dt="2022-06-16T01:24:29.707" v="4866" actId="47"/>
        <pc:sldMkLst>
          <pc:docMk/>
          <pc:sldMk cId="3026260825" sldId="7360"/>
        </pc:sldMkLst>
      </pc:sldChg>
      <pc:sldChg chg="del">
        <pc:chgData name="FoustB" userId="036fd538-e6a0-4478-b832-b99ce6775b9a" providerId="ADAL" clId="{2499D4A7-DE69-4D3E-BFE6-396422668A7B}" dt="2022-06-16T01:24:30.229" v="4868" actId="47"/>
        <pc:sldMkLst>
          <pc:docMk/>
          <pc:sldMk cId="1549277525" sldId="7361"/>
        </pc:sldMkLst>
      </pc:sldChg>
      <pc:sldChg chg="del">
        <pc:chgData name="FoustB" userId="036fd538-e6a0-4478-b832-b99ce6775b9a" providerId="ADAL" clId="{2499D4A7-DE69-4D3E-BFE6-396422668A7B}" dt="2022-06-16T01:24:30.482" v="4869" actId="47"/>
        <pc:sldMkLst>
          <pc:docMk/>
          <pc:sldMk cId="1952893874" sldId="7362"/>
        </pc:sldMkLst>
      </pc:sldChg>
      <pc:sldChg chg="del">
        <pc:chgData name="FoustB" userId="036fd538-e6a0-4478-b832-b99ce6775b9a" providerId="ADAL" clId="{2499D4A7-DE69-4D3E-BFE6-396422668A7B}" dt="2022-06-16T01:24:30.726" v="4870" actId="47"/>
        <pc:sldMkLst>
          <pc:docMk/>
          <pc:sldMk cId="3022414920" sldId="7363"/>
        </pc:sldMkLst>
      </pc:sldChg>
      <pc:sldChg chg="del">
        <pc:chgData name="FoustB" userId="036fd538-e6a0-4478-b832-b99ce6775b9a" providerId="ADAL" clId="{2499D4A7-DE69-4D3E-BFE6-396422668A7B}" dt="2022-06-16T01:24:31.299" v="4873" actId="47"/>
        <pc:sldMkLst>
          <pc:docMk/>
          <pc:sldMk cId="3535667562" sldId="7366"/>
        </pc:sldMkLst>
      </pc:sldChg>
      <pc:sldChg chg="del">
        <pc:chgData name="FoustB" userId="036fd538-e6a0-4478-b832-b99ce6775b9a" providerId="ADAL" clId="{2499D4A7-DE69-4D3E-BFE6-396422668A7B}" dt="2022-06-16T01:24:32.357" v="4878" actId="47"/>
        <pc:sldMkLst>
          <pc:docMk/>
          <pc:sldMk cId="1662195754" sldId="7371"/>
        </pc:sldMkLst>
      </pc:sldChg>
      <pc:sldChg chg="del">
        <pc:chgData name="FoustB" userId="036fd538-e6a0-4478-b832-b99ce6775b9a" providerId="ADAL" clId="{2499D4A7-DE69-4D3E-BFE6-396422668A7B}" dt="2022-06-16T01:24:32.535" v="4879" actId="47"/>
        <pc:sldMkLst>
          <pc:docMk/>
          <pc:sldMk cId="1734856558" sldId="7372"/>
        </pc:sldMkLst>
      </pc:sldChg>
      <pc:sldChg chg="del">
        <pc:chgData name="FoustB" userId="036fd538-e6a0-4478-b832-b99ce6775b9a" providerId="ADAL" clId="{2499D4A7-DE69-4D3E-BFE6-396422668A7B}" dt="2022-06-16T01:24:32.758" v="4880" actId="47"/>
        <pc:sldMkLst>
          <pc:docMk/>
          <pc:sldMk cId="1379628893" sldId="7373"/>
        </pc:sldMkLst>
      </pc:sldChg>
      <pc:sldChg chg="del">
        <pc:chgData name="FoustB" userId="036fd538-e6a0-4478-b832-b99ce6775b9a" providerId="ADAL" clId="{2499D4A7-DE69-4D3E-BFE6-396422668A7B}" dt="2022-06-16T01:24:32.990" v="4881" actId="47"/>
        <pc:sldMkLst>
          <pc:docMk/>
          <pc:sldMk cId="1690111424" sldId="7374"/>
        </pc:sldMkLst>
      </pc:sldChg>
      <pc:sldChg chg="del">
        <pc:chgData name="FoustB" userId="036fd538-e6a0-4478-b832-b99ce6775b9a" providerId="ADAL" clId="{2499D4A7-DE69-4D3E-BFE6-396422668A7B}" dt="2022-06-16T01:24:33.219" v="4882" actId="47"/>
        <pc:sldMkLst>
          <pc:docMk/>
          <pc:sldMk cId="3371924671" sldId="7375"/>
        </pc:sldMkLst>
      </pc:sldChg>
      <pc:sldChg chg="del">
        <pc:chgData name="FoustB" userId="036fd538-e6a0-4478-b832-b99ce6775b9a" providerId="ADAL" clId="{2499D4A7-DE69-4D3E-BFE6-396422668A7B}" dt="2022-06-16T01:24:33.459" v="4883" actId="47"/>
        <pc:sldMkLst>
          <pc:docMk/>
          <pc:sldMk cId="1682021288" sldId="7376"/>
        </pc:sldMkLst>
      </pc:sldChg>
      <pc:sldChg chg="del">
        <pc:chgData name="FoustB" userId="036fd538-e6a0-4478-b832-b99ce6775b9a" providerId="ADAL" clId="{2499D4A7-DE69-4D3E-BFE6-396422668A7B}" dt="2022-06-16T01:24:34.740" v="4888" actId="47"/>
        <pc:sldMkLst>
          <pc:docMk/>
          <pc:sldMk cId="4195533815" sldId="7380"/>
        </pc:sldMkLst>
      </pc:sldChg>
      <pc:sldChg chg="del">
        <pc:chgData name="FoustB" userId="036fd538-e6a0-4478-b832-b99ce6775b9a" providerId="ADAL" clId="{2499D4A7-DE69-4D3E-BFE6-396422668A7B}" dt="2022-06-16T01:24:35.025" v="4889" actId="47"/>
        <pc:sldMkLst>
          <pc:docMk/>
          <pc:sldMk cId="181251375" sldId="7381"/>
        </pc:sldMkLst>
      </pc:sldChg>
      <pc:sldChg chg="del">
        <pc:chgData name="FoustB" userId="036fd538-e6a0-4478-b832-b99ce6775b9a" providerId="ADAL" clId="{2499D4A7-DE69-4D3E-BFE6-396422668A7B}" dt="2022-06-16T01:24:35.325" v="4890" actId="47"/>
        <pc:sldMkLst>
          <pc:docMk/>
          <pc:sldMk cId="1441133976" sldId="7383"/>
        </pc:sldMkLst>
      </pc:sldChg>
      <pc:sldChg chg="del">
        <pc:chgData name="FoustB" userId="036fd538-e6a0-4478-b832-b99ce6775b9a" providerId="ADAL" clId="{2499D4A7-DE69-4D3E-BFE6-396422668A7B}" dt="2022-06-16T01:24:35.626" v="4891" actId="47"/>
        <pc:sldMkLst>
          <pc:docMk/>
          <pc:sldMk cId="634575796" sldId="7384"/>
        </pc:sldMkLst>
      </pc:sldChg>
      <pc:sldChg chg="del">
        <pc:chgData name="FoustB" userId="036fd538-e6a0-4478-b832-b99ce6775b9a" providerId="ADAL" clId="{2499D4A7-DE69-4D3E-BFE6-396422668A7B}" dt="2022-06-16T01:24:35.911" v="4892" actId="47"/>
        <pc:sldMkLst>
          <pc:docMk/>
          <pc:sldMk cId="1851345647" sldId="7385"/>
        </pc:sldMkLst>
      </pc:sldChg>
      <pc:sldChg chg="del">
        <pc:chgData name="FoustB" userId="036fd538-e6a0-4478-b832-b99ce6775b9a" providerId="ADAL" clId="{2499D4A7-DE69-4D3E-BFE6-396422668A7B}" dt="2022-06-16T01:24:36.127" v="4893" actId="47"/>
        <pc:sldMkLst>
          <pc:docMk/>
          <pc:sldMk cId="3423605564" sldId="7386"/>
        </pc:sldMkLst>
      </pc:sldChg>
      <pc:sldChg chg="del">
        <pc:chgData name="FoustB" userId="036fd538-e6a0-4478-b832-b99ce6775b9a" providerId="ADAL" clId="{2499D4A7-DE69-4D3E-BFE6-396422668A7B}" dt="2022-06-16T01:24:36.428" v="4894" actId="47"/>
        <pc:sldMkLst>
          <pc:docMk/>
          <pc:sldMk cId="3480372208" sldId="7387"/>
        </pc:sldMkLst>
      </pc:sldChg>
      <pc:sldChg chg="del">
        <pc:chgData name="FoustB" userId="036fd538-e6a0-4478-b832-b99ce6775b9a" providerId="ADAL" clId="{2499D4A7-DE69-4D3E-BFE6-396422668A7B}" dt="2022-06-16T01:24:36.838" v="4895" actId="47"/>
        <pc:sldMkLst>
          <pc:docMk/>
          <pc:sldMk cId="504419794" sldId="7388"/>
        </pc:sldMkLst>
      </pc:sldChg>
      <pc:sldChg chg="del">
        <pc:chgData name="FoustB" userId="036fd538-e6a0-4478-b832-b99ce6775b9a" providerId="ADAL" clId="{2499D4A7-DE69-4D3E-BFE6-396422668A7B}" dt="2022-06-16T01:24:37.167" v="4896" actId="47"/>
        <pc:sldMkLst>
          <pc:docMk/>
          <pc:sldMk cId="3785774771" sldId="7389"/>
        </pc:sldMkLst>
      </pc:sldChg>
      <pc:sldChg chg="del">
        <pc:chgData name="FoustB" userId="036fd538-e6a0-4478-b832-b99ce6775b9a" providerId="ADAL" clId="{2499D4A7-DE69-4D3E-BFE6-396422668A7B}" dt="2022-06-16T01:24:37.583" v="4897" actId="47"/>
        <pc:sldMkLst>
          <pc:docMk/>
          <pc:sldMk cId="1125870955" sldId="7390"/>
        </pc:sldMkLst>
      </pc:sldChg>
      <pc:sldChg chg="del">
        <pc:chgData name="FoustB" userId="036fd538-e6a0-4478-b832-b99ce6775b9a" providerId="ADAL" clId="{2499D4A7-DE69-4D3E-BFE6-396422668A7B}" dt="2022-06-16T01:24:37.984" v="4898" actId="47"/>
        <pc:sldMkLst>
          <pc:docMk/>
          <pc:sldMk cId="989618218" sldId="7391"/>
        </pc:sldMkLst>
      </pc:sldChg>
      <pc:sldChg chg="del">
        <pc:chgData name="FoustB" userId="036fd538-e6a0-4478-b832-b99ce6775b9a" providerId="ADAL" clId="{2499D4A7-DE69-4D3E-BFE6-396422668A7B}" dt="2022-06-16T01:24:38.318" v="4899" actId="47"/>
        <pc:sldMkLst>
          <pc:docMk/>
          <pc:sldMk cId="1029568983" sldId="7392"/>
        </pc:sldMkLst>
      </pc:sldChg>
      <pc:sldChg chg="del">
        <pc:chgData name="FoustB" userId="036fd538-e6a0-4478-b832-b99ce6775b9a" providerId="ADAL" clId="{2499D4A7-DE69-4D3E-BFE6-396422668A7B}" dt="2022-06-16T01:24:38.632" v="4900" actId="47"/>
        <pc:sldMkLst>
          <pc:docMk/>
          <pc:sldMk cId="571467218" sldId="7393"/>
        </pc:sldMkLst>
      </pc:sldChg>
      <pc:sldChg chg="del">
        <pc:chgData name="FoustB" userId="036fd538-e6a0-4478-b832-b99ce6775b9a" providerId="ADAL" clId="{2499D4A7-DE69-4D3E-BFE6-396422668A7B}" dt="2022-06-16T01:24:38.986" v="4901" actId="47"/>
        <pc:sldMkLst>
          <pc:docMk/>
          <pc:sldMk cId="3356968398" sldId="7394"/>
        </pc:sldMkLst>
      </pc:sldChg>
      <pc:sldChg chg="del">
        <pc:chgData name="FoustB" userId="036fd538-e6a0-4478-b832-b99ce6775b9a" providerId="ADAL" clId="{2499D4A7-DE69-4D3E-BFE6-396422668A7B}" dt="2022-06-16T01:24:39.419" v="4902" actId="47"/>
        <pc:sldMkLst>
          <pc:docMk/>
          <pc:sldMk cId="2615020466" sldId="7395"/>
        </pc:sldMkLst>
      </pc:sldChg>
      <pc:sldChg chg="del">
        <pc:chgData name="FoustB" userId="036fd538-e6a0-4478-b832-b99ce6775b9a" providerId="ADAL" clId="{2499D4A7-DE69-4D3E-BFE6-396422668A7B}" dt="2022-06-16T01:24:30.931" v="4871" actId="47"/>
        <pc:sldMkLst>
          <pc:docMk/>
          <pc:sldMk cId="2562206373" sldId="7400"/>
        </pc:sldMkLst>
      </pc:sldChg>
      <pc:sldChg chg="del">
        <pc:chgData name="FoustB" userId="036fd538-e6a0-4478-b832-b99ce6775b9a" providerId="ADAL" clId="{2499D4A7-DE69-4D3E-BFE6-396422668A7B}" dt="2022-06-16T01:24:40.496" v="4904" actId="47"/>
        <pc:sldMkLst>
          <pc:docMk/>
          <pc:sldMk cId="1262188957" sldId="7401"/>
        </pc:sldMkLst>
      </pc:sldChg>
      <pc:sldChg chg="del">
        <pc:chgData name="FoustB" userId="036fd538-e6a0-4478-b832-b99ce6775b9a" providerId="ADAL" clId="{2499D4A7-DE69-4D3E-BFE6-396422668A7B}" dt="2022-06-16T01:24:33.690" v="4884" actId="47"/>
        <pc:sldMkLst>
          <pc:docMk/>
          <pc:sldMk cId="878455204" sldId="7403"/>
        </pc:sldMkLst>
      </pc:sldChg>
      <pc:sldChg chg="del">
        <pc:chgData name="FoustB" userId="036fd538-e6a0-4478-b832-b99ce6775b9a" providerId="ADAL" clId="{2499D4A7-DE69-4D3E-BFE6-396422668A7B}" dt="2022-06-16T01:24:33.960" v="4885" actId="47"/>
        <pc:sldMkLst>
          <pc:docMk/>
          <pc:sldMk cId="3651377563" sldId="7404"/>
        </pc:sldMkLst>
      </pc:sldChg>
      <pc:sldChg chg="del">
        <pc:chgData name="FoustB" userId="036fd538-e6a0-4478-b832-b99ce6775b9a" providerId="ADAL" clId="{2499D4A7-DE69-4D3E-BFE6-396422668A7B}" dt="2022-06-16T01:24:34.192" v="4886" actId="47"/>
        <pc:sldMkLst>
          <pc:docMk/>
          <pc:sldMk cId="4257977185" sldId="7405"/>
        </pc:sldMkLst>
      </pc:sldChg>
      <pc:sldChg chg="del">
        <pc:chgData name="FoustB" userId="036fd538-e6a0-4478-b832-b99ce6775b9a" providerId="ADAL" clId="{2499D4A7-DE69-4D3E-BFE6-396422668A7B}" dt="2022-06-16T01:24:34.461" v="4887" actId="47"/>
        <pc:sldMkLst>
          <pc:docMk/>
          <pc:sldMk cId="152366121" sldId="7406"/>
        </pc:sldMkLst>
      </pc:sldChg>
      <pc:sldChg chg="del">
        <pc:chgData name="FoustB" userId="036fd538-e6a0-4478-b832-b99ce6775b9a" providerId="ADAL" clId="{2499D4A7-DE69-4D3E-BFE6-396422668A7B}" dt="2022-06-16T01:24:39.844" v="4903" actId="47"/>
        <pc:sldMkLst>
          <pc:docMk/>
          <pc:sldMk cId="3914850199" sldId="7407"/>
        </pc:sldMkLst>
      </pc:sldChg>
      <pc:sldChg chg="del">
        <pc:chgData name="FoustB" userId="036fd538-e6a0-4478-b832-b99ce6775b9a" providerId="ADAL" clId="{2499D4A7-DE69-4D3E-BFE6-396422668A7B}" dt="2022-06-16T01:24:28.910" v="4863" actId="47"/>
        <pc:sldMkLst>
          <pc:docMk/>
          <pc:sldMk cId="1471333320" sldId="7409"/>
        </pc:sldMkLst>
      </pc:sldChg>
      <pc:sldChg chg="del">
        <pc:chgData name="FoustB" userId="036fd538-e6a0-4478-b832-b99ce6775b9a" providerId="ADAL" clId="{2499D4A7-DE69-4D3E-BFE6-396422668A7B}" dt="2022-06-16T01:24:29.114" v="4864" actId="47"/>
        <pc:sldMkLst>
          <pc:docMk/>
          <pc:sldMk cId="1726571992" sldId="7410"/>
        </pc:sldMkLst>
      </pc:sldChg>
      <pc:sldChg chg="del">
        <pc:chgData name="FoustB" userId="036fd538-e6a0-4478-b832-b99ce6775b9a" providerId="ADAL" clId="{2499D4A7-DE69-4D3E-BFE6-396422668A7B}" dt="2022-06-16T01:24:31.100" v="4872" actId="47"/>
        <pc:sldMkLst>
          <pc:docMk/>
          <pc:sldMk cId="312971934" sldId="7411"/>
        </pc:sldMkLst>
      </pc:sldChg>
      <pc:sldChg chg="del">
        <pc:chgData name="FoustB" userId="036fd538-e6a0-4478-b832-b99ce6775b9a" providerId="ADAL" clId="{2499D4A7-DE69-4D3E-BFE6-396422668A7B}" dt="2022-06-16T01:24:31.586" v="4875" actId="47"/>
        <pc:sldMkLst>
          <pc:docMk/>
          <pc:sldMk cId="1366409933" sldId="7412"/>
        </pc:sldMkLst>
      </pc:sldChg>
      <pc:sldChg chg="del">
        <pc:chgData name="FoustB" userId="036fd538-e6a0-4478-b832-b99ce6775b9a" providerId="ADAL" clId="{2499D4A7-DE69-4D3E-BFE6-396422668A7B}" dt="2022-06-16T01:24:31.755" v="4876" actId="47"/>
        <pc:sldMkLst>
          <pc:docMk/>
          <pc:sldMk cId="3715586005" sldId="7413"/>
        </pc:sldMkLst>
      </pc:sldChg>
      <pc:sldChg chg="del">
        <pc:chgData name="FoustB" userId="036fd538-e6a0-4478-b832-b99ce6775b9a" providerId="ADAL" clId="{2499D4A7-DE69-4D3E-BFE6-396422668A7B}" dt="2022-06-16T01:24:32.186" v="4877" actId="47"/>
        <pc:sldMkLst>
          <pc:docMk/>
          <pc:sldMk cId="305730038" sldId="7414"/>
        </pc:sldMkLst>
      </pc:sldChg>
      <pc:sldChg chg="del">
        <pc:chgData name="FoustB" userId="036fd538-e6a0-4478-b832-b99ce6775b9a" providerId="ADAL" clId="{2499D4A7-DE69-4D3E-BFE6-396422668A7B}" dt="2022-06-16T01:24:31.455" v="4874" actId="47"/>
        <pc:sldMkLst>
          <pc:docMk/>
          <pc:sldMk cId="1474967255" sldId="7415"/>
        </pc:sldMkLst>
      </pc:sldChg>
      <pc:sldChg chg="new del">
        <pc:chgData name="FoustB" userId="036fd538-e6a0-4478-b832-b99ce6775b9a" providerId="ADAL" clId="{2499D4A7-DE69-4D3E-BFE6-396422668A7B}" dt="2022-06-16T01:24:20.179" v="4817" actId="47"/>
        <pc:sldMkLst>
          <pc:docMk/>
          <pc:sldMk cId="3630623306" sldId="7416"/>
        </pc:sldMkLst>
      </pc:sldChg>
      <pc:sldChg chg="new del">
        <pc:chgData name="FoustB" userId="036fd538-e6a0-4478-b832-b99ce6775b9a" providerId="ADAL" clId="{2499D4A7-DE69-4D3E-BFE6-396422668A7B}" dt="2022-06-16T01:24:20.430" v="4818" actId="47"/>
        <pc:sldMkLst>
          <pc:docMk/>
          <pc:sldMk cId="2818347055" sldId="7417"/>
        </pc:sldMkLst>
      </pc:sldChg>
      <pc:sldChg chg="modSp add mod">
        <pc:chgData name="FoustB" userId="036fd538-e6a0-4478-b832-b99ce6775b9a" providerId="ADAL" clId="{2499D4A7-DE69-4D3E-BFE6-396422668A7B}" dt="2022-06-15T21:54:30.385" v="34" actId="207"/>
        <pc:sldMkLst>
          <pc:docMk/>
          <pc:sldMk cId="2423960595" sldId="7418"/>
        </pc:sldMkLst>
        <pc:spChg chg="mod">
          <ac:chgData name="FoustB" userId="036fd538-e6a0-4478-b832-b99ce6775b9a" providerId="ADAL" clId="{2499D4A7-DE69-4D3E-BFE6-396422668A7B}" dt="2022-06-15T21:54:30.385" v="34" actId="207"/>
          <ac:spMkLst>
            <pc:docMk/>
            <pc:sldMk cId="2423960595" sldId="7418"/>
            <ac:spMk id="10" creationId="{0AB5C816-4A3F-9FBF-C67A-6CA8E558C0A6}"/>
          </ac:spMkLst>
        </pc:spChg>
      </pc:sldChg>
      <pc:sldChg chg="addSp modSp add mod modAnim">
        <pc:chgData name="FoustB" userId="036fd538-e6a0-4478-b832-b99ce6775b9a" providerId="ADAL" clId="{2499D4A7-DE69-4D3E-BFE6-396422668A7B}" dt="2022-06-15T21:55:20.213" v="39"/>
        <pc:sldMkLst>
          <pc:docMk/>
          <pc:sldMk cId="2760590065" sldId="7419"/>
        </pc:sldMkLst>
        <pc:spChg chg="add mod">
          <ac:chgData name="FoustB" userId="036fd538-e6a0-4478-b832-b99ce6775b9a" providerId="ADAL" clId="{2499D4A7-DE69-4D3E-BFE6-396422668A7B}" dt="2022-06-15T21:55:20.213" v="39"/>
          <ac:spMkLst>
            <pc:docMk/>
            <pc:sldMk cId="2760590065" sldId="7419"/>
            <ac:spMk id="7" creationId="{4BC95C9E-996D-B3D5-F4E7-67849DD7EFF2}"/>
          </ac:spMkLst>
        </pc:spChg>
        <pc:spChg chg="mod">
          <ac:chgData name="FoustB" userId="036fd538-e6a0-4478-b832-b99ce6775b9a" providerId="ADAL" clId="{2499D4A7-DE69-4D3E-BFE6-396422668A7B}" dt="2022-06-15T21:54:38.254" v="38" actId="207"/>
          <ac:spMkLst>
            <pc:docMk/>
            <pc:sldMk cId="2760590065" sldId="7419"/>
            <ac:spMk id="10" creationId="{0AB5C816-4A3F-9FBF-C67A-6CA8E558C0A6}"/>
          </ac:spMkLst>
        </pc:spChg>
      </pc:sldChg>
      <pc:sldChg chg="addSp modSp add del modAnim">
        <pc:chgData name="FoustB" userId="036fd538-e6a0-4478-b832-b99ce6775b9a" providerId="ADAL" clId="{2499D4A7-DE69-4D3E-BFE6-396422668A7B}" dt="2022-06-15T22:14:01.640" v="237" actId="47"/>
        <pc:sldMkLst>
          <pc:docMk/>
          <pc:sldMk cId="1532346485" sldId="7420"/>
        </pc:sldMkLst>
        <pc:spChg chg="add mod">
          <ac:chgData name="FoustB" userId="036fd538-e6a0-4478-b832-b99ce6775b9a" providerId="ADAL" clId="{2499D4A7-DE69-4D3E-BFE6-396422668A7B}" dt="2022-06-15T22:03:47.973" v="90" actId="113"/>
          <ac:spMkLst>
            <pc:docMk/>
            <pc:sldMk cId="1532346485" sldId="7420"/>
            <ac:spMk id="9" creationId="{0E7C3AB4-DC59-B724-B817-69D1926364F9}"/>
          </ac:spMkLst>
        </pc:spChg>
      </pc:sldChg>
      <pc:sldChg chg="addSp delSp modSp add mod delAnim modAnim">
        <pc:chgData name="FoustB" userId="036fd538-e6a0-4478-b832-b99ce6775b9a" providerId="ADAL" clId="{2499D4A7-DE69-4D3E-BFE6-396422668A7B}" dt="2022-06-15T22:13:39.777" v="231"/>
        <pc:sldMkLst>
          <pc:docMk/>
          <pc:sldMk cId="1729223093" sldId="7421"/>
        </pc:sldMkLst>
        <pc:spChg chg="del mod">
          <ac:chgData name="FoustB" userId="036fd538-e6a0-4478-b832-b99ce6775b9a" providerId="ADAL" clId="{2499D4A7-DE69-4D3E-BFE6-396422668A7B}" dt="2022-06-15T22:13:36.247" v="228" actId="478"/>
          <ac:spMkLst>
            <pc:docMk/>
            <pc:sldMk cId="1729223093" sldId="7421"/>
            <ac:spMk id="7" creationId="{4BC95C9E-996D-B3D5-F4E7-67849DD7EFF2}"/>
          </ac:spMkLst>
        </pc:spChg>
        <pc:spChg chg="del">
          <ac:chgData name="FoustB" userId="036fd538-e6a0-4478-b832-b99ce6775b9a" providerId="ADAL" clId="{2499D4A7-DE69-4D3E-BFE6-396422668A7B}" dt="2022-06-15T22:08:46.484" v="92" actId="478"/>
          <ac:spMkLst>
            <pc:docMk/>
            <pc:sldMk cId="1729223093" sldId="7421"/>
            <ac:spMk id="9" creationId="{0E7C3AB4-DC59-B724-B817-69D1926364F9}"/>
          </ac:spMkLst>
        </pc:spChg>
        <pc:spChg chg="add mod">
          <ac:chgData name="FoustB" userId="036fd538-e6a0-4478-b832-b99ce6775b9a" providerId="ADAL" clId="{2499D4A7-DE69-4D3E-BFE6-396422668A7B}" dt="2022-06-15T22:13:36.564" v="229"/>
          <ac:spMkLst>
            <pc:docMk/>
            <pc:sldMk cId="1729223093" sldId="7421"/>
            <ac:spMk id="11" creationId="{5EEA0513-F7E7-0871-DE52-6504E6E48EF0}"/>
          </ac:spMkLst>
        </pc:spChg>
      </pc:sldChg>
      <pc:sldChg chg="addSp delSp modSp add mod modAnim">
        <pc:chgData name="FoustB" userId="036fd538-e6a0-4478-b832-b99ce6775b9a" providerId="ADAL" clId="{2499D4A7-DE69-4D3E-BFE6-396422668A7B}" dt="2022-06-15T22:13:32.193" v="227"/>
        <pc:sldMkLst>
          <pc:docMk/>
          <pc:sldMk cId="4216915795" sldId="7422"/>
        </pc:sldMkLst>
        <pc:spChg chg="mod">
          <ac:chgData name="FoustB" userId="036fd538-e6a0-4478-b832-b99ce6775b9a" providerId="ADAL" clId="{2499D4A7-DE69-4D3E-BFE6-396422668A7B}" dt="2022-06-15T22:10:55.021" v="210" actId="403"/>
          <ac:spMkLst>
            <pc:docMk/>
            <pc:sldMk cId="4216915795" sldId="7422"/>
            <ac:spMk id="6" creationId="{57F77C70-4D54-23D6-992F-DC300E8DC24A}"/>
          </ac:spMkLst>
        </pc:spChg>
        <pc:spChg chg="del">
          <ac:chgData name="FoustB" userId="036fd538-e6a0-4478-b832-b99ce6775b9a" providerId="ADAL" clId="{2499D4A7-DE69-4D3E-BFE6-396422668A7B}" dt="2022-06-15T22:13:31.906" v="226" actId="478"/>
          <ac:spMkLst>
            <pc:docMk/>
            <pc:sldMk cId="4216915795" sldId="7422"/>
            <ac:spMk id="7" creationId="{4BC95C9E-996D-B3D5-F4E7-67849DD7EFF2}"/>
          </ac:spMkLst>
        </pc:spChg>
        <pc:spChg chg="del">
          <ac:chgData name="FoustB" userId="036fd538-e6a0-4478-b832-b99ce6775b9a" providerId="ADAL" clId="{2499D4A7-DE69-4D3E-BFE6-396422668A7B}" dt="2022-06-15T22:09:48.732" v="201" actId="478"/>
          <ac:spMkLst>
            <pc:docMk/>
            <pc:sldMk cId="4216915795" sldId="7422"/>
            <ac:spMk id="8" creationId="{EDE3566D-18E3-9BC0-A82B-F0BFBE1AB70C}"/>
          </ac:spMkLst>
        </pc:spChg>
        <pc:spChg chg="add mod">
          <ac:chgData name="FoustB" userId="036fd538-e6a0-4478-b832-b99ce6775b9a" providerId="ADAL" clId="{2499D4A7-DE69-4D3E-BFE6-396422668A7B}" dt="2022-06-15T22:13:32.193" v="227"/>
          <ac:spMkLst>
            <pc:docMk/>
            <pc:sldMk cId="4216915795" sldId="7422"/>
            <ac:spMk id="9" creationId="{7B2B69A5-E01E-0107-1552-001EA16DF38B}"/>
          </ac:spMkLst>
        </pc:spChg>
      </pc:sldChg>
      <pc:sldChg chg="addSp modSp add mod modAnim">
        <pc:chgData name="FoustB" userId="036fd538-e6a0-4478-b832-b99ce6775b9a" providerId="ADAL" clId="{2499D4A7-DE69-4D3E-BFE6-396422668A7B}" dt="2022-06-15T22:13:59.258" v="236"/>
        <pc:sldMkLst>
          <pc:docMk/>
          <pc:sldMk cId="3904963430" sldId="7423"/>
        </pc:sldMkLst>
        <pc:spChg chg="mod">
          <ac:chgData name="FoustB" userId="036fd538-e6a0-4478-b832-b99ce6775b9a" providerId="ADAL" clId="{2499D4A7-DE69-4D3E-BFE6-396422668A7B}" dt="2022-06-15T22:13:28.402" v="225" actId="1076"/>
          <ac:spMkLst>
            <pc:docMk/>
            <pc:sldMk cId="3904963430" sldId="7423"/>
            <ac:spMk id="7" creationId="{4BC95C9E-996D-B3D5-F4E7-67849DD7EFF2}"/>
          </ac:spMkLst>
        </pc:spChg>
        <pc:spChg chg="add mod">
          <ac:chgData name="FoustB" userId="036fd538-e6a0-4478-b832-b99ce6775b9a" providerId="ADAL" clId="{2499D4A7-DE69-4D3E-BFE6-396422668A7B}" dt="2022-06-15T22:13:52.242" v="235" actId="14100"/>
          <ac:spMkLst>
            <pc:docMk/>
            <pc:sldMk cId="3904963430" sldId="7423"/>
            <ac:spMk id="8" creationId="{306B19F4-C2DF-6FBE-C837-3FDBC8EB0A0E}"/>
          </ac:spMkLst>
        </pc:spChg>
        <pc:spChg chg="mod">
          <ac:chgData name="FoustB" userId="036fd538-e6a0-4478-b832-b99ce6775b9a" providerId="ADAL" clId="{2499D4A7-DE69-4D3E-BFE6-396422668A7B}" dt="2022-06-15T22:13:15.721" v="222" actId="207"/>
          <ac:spMkLst>
            <pc:docMk/>
            <pc:sldMk cId="3904963430" sldId="7423"/>
            <ac:spMk id="10" creationId="{0AB5C816-4A3F-9FBF-C67A-6CA8E558C0A6}"/>
          </ac:spMkLst>
        </pc:spChg>
      </pc:sldChg>
      <pc:sldChg chg="addSp delSp modSp add mod delAnim modAnim">
        <pc:chgData name="FoustB" userId="036fd538-e6a0-4478-b832-b99ce6775b9a" providerId="ADAL" clId="{2499D4A7-DE69-4D3E-BFE6-396422668A7B}" dt="2022-06-15T22:19:30.715" v="287" actId="478"/>
        <pc:sldMkLst>
          <pc:docMk/>
          <pc:sldMk cId="2611078178" sldId="7424"/>
        </pc:sldMkLst>
        <pc:spChg chg="del mod">
          <ac:chgData name="FoustB" userId="036fd538-e6a0-4478-b832-b99ce6775b9a" providerId="ADAL" clId="{2499D4A7-DE69-4D3E-BFE6-396422668A7B}" dt="2022-06-15T22:17:06.269" v="280" actId="478"/>
          <ac:spMkLst>
            <pc:docMk/>
            <pc:sldMk cId="2611078178" sldId="7424"/>
            <ac:spMk id="7" creationId="{4BC95C9E-996D-B3D5-F4E7-67849DD7EFF2}"/>
          </ac:spMkLst>
        </pc:spChg>
        <pc:spChg chg="del">
          <ac:chgData name="FoustB" userId="036fd538-e6a0-4478-b832-b99ce6775b9a" providerId="ADAL" clId="{2499D4A7-DE69-4D3E-BFE6-396422668A7B}" dt="2022-06-15T22:16:17.122" v="239" actId="478"/>
          <ac:spMkLst>
            <pc:docMk/>
            <pc:sldMk cId="2611078178" sldId="7424"/>
            <ac:spMk id="8" creationId="{306B19F4-C2DF-6FBE-C837-3FDBC8EB0A0E}"/>
          </ac:spMkLst>
        </pc:spChg>
        <pc:spChg chg="add del mod">
          <ac:chgData name="FoustB" userId="036fd538-e6a0-4478-b832-b99ce6775b9a" providerId="ADAL" clId="{2499D4A7-DE69-4D3E-BFE6-396422668A7B}" dt="2022-06-15T22:19:30.715" v="287" actId="478"/>
          <ac:spMkLst>
            <pc:docMk/>
            <pc:sldMk cId="2611078178" sldId="7424"/>
            <ac:spMk id="9" creationId="{FEB21EFD-6BC4-6F1E-03DF-45B32A07D726}"/>
          </ac:spMkLst>
        </pc:spChg>
        <pc:spChg chg="mod">
          <ac:chgData name="FoustB" userId="036fd538-e6a0-4478-b832-b99ce6775b9a" providerId="ADAL" clId="{2499D4A7-DE69-4D3E-BFE6-396422668A7B}" dt="2022-06-15T22:16:35.224" v="245" actId="207"/>
          <ac:spMkLst>
            <pc:docMk/>
            <pc:sldMk cId="2611078178" sldId="7424"/>
            <ac:spMk id="10" creationId="{0AB5C816-4A3F-9FBF-C67A-6CA8E558C0A6}"/>
          </ac:spMkLst>
        </pc:spChg>
        <pc:picChg chg="add del mod">
          <ac:chgData name="FoustB" userId="036fd538-e6a0-4478-b832-b99ce6775b9a" providerId="ADAL" clId="{2499D4A7-DE69-4D3E-BFE6-396422668A7B}" dt="2022-06-15T22:19:28.893" v="285" actId="478"/>
          <ac:picMkLst>
            <pc:docMk/>
            <pc:sldMk cId="2611078178" sldId="7424"/>
            <ac:picMk id="11" creationId="{5901DC34-0718-2306-0AF3-6A70A4F844D2}"/>
          </ac:picMkLst>
        </pc:picChg>
        <pc:picChg chg="add del mod">
          <ac:chgData name="FoustB" userId="036fd538-e6a0-4478-b832-b99ce6775b9a" providerId="ADAL" clId="{2499D4A7-DE69-4D3E-BFE6-396422668A7B}" dt="2022-06-15T22:19:29.712" v="286" actId="478"/>
          <ac:picMkLst>
            <pc:docMk/>
            <pc:sldMk cId="2611078178" sldId="7424"/>
            <ac:picMk id="12" creationId="{CD2C7A7D-4E8D-7084-6B5C-9C87BEC3F736}"/>
          </ac:picMkLst>
        </pc:picChg>
      </pc:sldChg>
      <pc:sldChg chg="delSp modSp add mod modAnim">
        <pc:chgData name="FoustB" userId="036fd538-e6a0-4478-b832-b99ce6775b9a" providerId="ADAL" clId="{2499D4A7-DE69-4D3E-BFE6-396422668A7B}" dt="2022-06-15T22:23:49.736" v="429" actId="114"/>
        <pc:sldMkLst>
          <pc:docMk/>
          <pc:sldMk cId="2702537212" sldId="7425"/>
        </pc:sldMkLst>
        <pc:spChg chg="del">
          <ac:chgData name="FoustB" userId="036fd538-e6a0-4478-b832-b99ce6775b9a" providerId="ADAL" clId="{2499D4A7-DE69-4D3E-BFE6-396422668A7B}" dt="2022-06-15T22:19:38.316" v="289" actId="478"/>
          <ac:spMkLst>
            <pc:docMk/>
            <pc:sldMk cId="2702537212" sldId="7425"/>
            <ac:spMk id="6" creationId="{57F77C70-4D54-23D6-992F-DC300E8DC24A}"/>
          </ac:spMkLst>
        </pc:spChg>
        <pc:spChg chg="mod">
          <ac:chgData name="FoustB" userId="036fd538-e6a0-4478-b832-b99ce6775b9a" providerId="ADAL" clId="{2499D4A7-DE69-4D3E-BFE6-396422668A7B}" dt="2022-06-15T22:23:49.736" v="429" actId="114"/>
          <ac:spMkLst>
            <pc:docMk/>
            <pc:sldMk cId="2702537212" sldId="7425"/>
            <ac:spMk id="9" creationId="{FEB21EFD-6BC4-6F1E-03DF-45B32A07D726}"/>
          </ac:spMkLst>
        </pc:spChg>
        <pc:picChg chg="mod">
          <ac:chgData name="FoustB" userId="036fd538-e6a0-4478-b832-b99ce6775b9a" providerId="ADAL" clId="{2499D4A7-DE69-4D3E-BFE6-396422668A7B}" dt="2022-06-15T22:20:19.192" v="299" actId="1076"/>
          <ac:picMkLst>
            <pc:docMk/>
            <pc:sldMk cId="2702537212" sldId="7425"/>
            <ac:picMk id="11" creationId="{5901DC34-0718-2306-0AF3-6A70A4F844D2}"/>
          </ac:picMkLst>
        </pc:picChg>
        <pc:picChg chg="mod ord">
          <ac:chgData name="FoustB" userId="036fd538-e6a0-4478-b832-b99ce6775b9a" providerId="ADAL" clId="{2499D4A7-DE69-4D3E-BFE6-396422668A7B}" dt="2022-06-15T22:19:47.179" v="293" actId="167"/>
          <ac:picMkLst>
            <pc:docMk/>
            <pc:sldMk cId="2702537212" sldId="7425"/>
            <ac:picMk id="12" creationId="{CD2C7A7D-4E8D-7084-6B5C-9C87BEC3F736}"/>
          </ac:picMkLst>
        </pc:picChg>
        <pc:picChg chg="del">
          <ac:chgData name="FoustB" userId="036fd538-e6a0-4478-b832-b99ce6775b9a" providerId="ADAL" clId="{2499D4A7-DE69-4D3E-BFE6-396422668A7B}" dt="2022-06-15T22:19:34.641" v="288" actId="478"/>
          <ac:picMkLst>
            <pc:docMk/>
            <pc:sldMk cId="2702537212" sldId="7425"/>
            <ac:picMk id="12292" creationId="{5274EA44-6C01-4426-B74B-5B62DA852275}"/>
          </ac:picMkLst>
        </pc:picChg>
      </pc:sldChg>
      <pc:sldChg chg="addSp delSp modSp add mod delAnim modAnim">
        <pc:chgData name="FoustB" userId="036fd538-e6a0-4478-b832-b99ce6775b9a" providerId="ADAL" clId="{2499D4A7-DE69-4D3E-BFE6-396422668A7B}" dt="2022-06-15T22:25:33.233" v="457"/>
        <pc:sldMkLst>
          <pc:docMk/>
          <pc:sldMk cId="4212253318" sldId="7426"/>
        </pc:sldMkLst>
        <pc:spChg chg="add mod">
          <ac:chgData name="FoustB" userId="036fd538-e6a0-4478-b832-b99ce6775b9a" providerId="ADAL" clId="{2499D4A7-DE69-4D3E-BFE6-396422668A7B}" dt="2022-06-15T22:24:35.575" v="455" actId="403"/>
          <ac:spMkLst>
            <pc:docMk/>
            <pc:sldMk cId="4212253318" sldId="7426"/>
            <ac:spMk id="6" creationId="{0EC2FC4C-B8D8-25F3-F772-9E79A4C50561}"/>
          </ac:spMkLst>
        </pc:spChg>
        <pc:spChg chg="mod">
          <ac:chgData name="FoustB" userId="036fd538-e6a0-4478-b832-b99ce6775b9a" providerId="ADAL" clId="{2499D4A7-DE69-4D3E-BFE6-396422668A7B}" dt="2022-06-15T22:23:54.315" v="430" actId="114"/>
          <ac:spMkLst>
            <pc:docMk/>
            <pc:sldMk cId="4212253318" sldId="7426"/>
            <ac:spMk id="9" creationId="{FEB21EFD-6BC4-6F1E-03DF-45B32A07D726}"/>
          </ac:spMkLst>
        </pc:spChg>
        <pc:spChg chg="mod">
          <ac:chgData name="FoustB" userId="036fd538-e6a0-4478-b832-b99ce6775b9a" providerId="ADAL" clId="{2499D4A7-DE69-4D3E-BFE6-396422668A7B}" dt="2022-06-15T22:23:33.401" v="428" actId="207"/>
          <ac:spMkLst>
            <pc:docMk/>
            <pc:sldMk cId="4212253318" sldId="7426"/>
            <ac:spMk id="10" creationId="{0AB5C816-4A3F-9FBF-C67A-6CA8E558C0A6}"/>
          </ac:spMkLst>
        </pc:spChg>
        <pc:picChg chg="del">
          <ac:chgData name="FoustB" userId="036fd538-e6a0-4478-b832-b99ce6775b9a" providerId="ADAL" clId="{2499D4A7-DE69-4D3E-BFE6-396422668A7B}" dt="2022-06-15T22:20:44.486" v="306" actId="478"/>
          <ac:picMkLst>
            <pc:docMk/>
            <pc:sldMk cId="4212253318" sldId="7426"/>
            <ac:picMk id="11" creationId="{5901DC34-0718-2306-0AF3-6A70A4F844D2}"/>
          </ac:picMkLst>
        </pc:picChg>
        <pc:picChg chg="del">
          <ac:chgData name="FoustB" userId="036fd538-e6a0-4478-b832-b99ce6775b9a" providerId="ADAL" clId="{2499D4A7-DE69-4D3E-BFE6-396422668A7B}" dt="2022-06-15T22:20:44.981" v="307" actId="478"/>
          <ac:picMkLst>
            <pc:docMk/>
            <pc:sldMk cId="4212253318" sldId="7426"/>
            <ac:picMk id="12" creationId="{CD2C7A7D-4E8D-7084-6B5C-9C87BEC3F736}"/>
          </ac:picMkLst>
        </pc:picChg>
      </pc:sldChg>
      <pc:sldChg chg="addSp delSp modSp add mod ord">
        <pc:chgData name="FoustB" userId="036fd538-e6a0-4478-b832-b99ce6775b9a" providerId="ADAL" clId="{2499D4A7-DE69-4D3E-BFE6-396422668A7B}" dt="2022-06-15T22:24:05.754" v="435" actId="478"/>
        <pc:sldMkLst>
          <pc:docMk/>
          <pc:sldMk cId="3592210409" sldId="7427"/>
        </pc:sldMkLst>
        <pc:spChg chg="add del mod">
          <ac:chgData name="FoustB" userId="036fd538-e6a0-4478-b832-b99ce6775b9a" providerId="ADAL" clId="{2499D4A7-DE69-4D3E-BFE6-396422668A7B}" dt="2022-06-15T22:24:05.754" v="435" actId="478"/>
          <ac:spMkLst>
            <pc:docMk/>
            <pc:sldMk cId="3592210409" sldId="7427"/>
            <ac:spMk id="4" creationId="{677C512B-38A4-1D39-A71A-F43C3D30AB45}"/>
          </ac:spMkLst>
        </pc:spChg>
        <pc:spChg chg="mod">
          <ac:chgData name="FoustB" userId="036fd538-e6a0-4478-b832-b99ce6775b9a" providerId="ADAL" clId="{2499D4A7-DE69-4D3E-BFE6-396422668A7B}" dt="2022-06-15T22:23:56.889" v="431" actId="114"/>
          <ac:spMkLst>
            <pc:docMk/>
            <pc:sldMk cId="3592210409" sldId="7427"/>
            <ac:spMk id="9" creationId="{FEB21EFD-6BC4-6F1E-03DF-45B32A07D726}"/>
          </ac:spMkLst>
        </pc:spChg>
      </pc:sldChg>
      <pc:sldChg chg="delSp add del mod delAnim">
        <pc:chgData name="FoustB" userId="036fd538-e6a0-4478-b832-b99ce6775b9a" providerId="ADAL" clId="{2499D4A7-DE69-4D3E-BFE6-396422668A7B}" dt="2022-06-15T22:25:41.640" v="460" actId="47"/>
        <pc:sldMkLst>
          <pc:docMk/>
          <pc:sldMk cId="3619051436" sldId="7428"/>
        </pc:sldMkLst>
        <pc:spChg chg="del">
          <ac:chgData name="FoustB" userId="036fd538-e6a0-4478-b832-b99ce6775b9a" providerId="ADAL" clId="{2499D4A7-DE69-4D3E-BFE6-396422668A7B}" dt="2022-06-15T22:25:37.379" v="459" actId="478"/>
          <ac:spMkLst>
            <pc:docMk/>
            <pc:sldMk cId="3619051436" sldId="7428"/>
            <ac:spMk id="6" creationId="{0EC2FC4C-B8D8-25F3-F772-9E79A4C50561}"/>
          </ac:spMkLst>
        </pc:spChg>
      </pc:sldChg>
      <pc:sldChg chg="modSp add mod ord">
        <pc:chgData name="FoustB" userId="036fd538-e6a0-4478-b832-b99ce6775b9a" providerId="ADAL" clId="{2499D4A7-DE69-4D3E-BFE6-396422668A7B}" dt="2022-06-15T22:25:51.767" v="466" actId="207"/>
        <pc:sldMkLst>
          <pc:docMk/>
          <pc:sldMk cId="4258224328" sldId="7428"/>
        </pc:sldMkLst>
        <pc:spChg chg="mod">
          <ac:chgData name="FoustB" userId="036fd538-e6a0-4478-b832-b99ce6775b9a" providerId="ADAL" clId="{2499D4A7-DE69-4D3E-BFE6-396422668A7B}" dt="2022-06-15T22:25:51.767" v="466" actId="207"/>
          <ac:spMkLst>
            <pc:docMk/>
            <pc:sldMk cId="4258224328" sldId="7428"/>
            <ac:spMk id="10" creationId="{0AB5C816-4A3F-9FBF-C67A-6CA8E558C0A6}"/>
          </ac:spMkLst>
        </pc:spChg>
      </pc:sldChg>
      <pc:sldChg chg="modSp add mod">
        <pc:chgData name="FoustB" userId="036fd538-e6a0-4478-b832-b99ce6775b9a" providerId="ADAL" clId="{2499D4A7-DE69-4D3E-BFE6-396422668A7B}" dt="2022-06-15T22:41:36.093" v="476" actId="113"/>
        <pc:sldMkLst>
          <pc:docMk/>
          <pc:sldMk cId="1974113313" sldId="7429"/>
        </pc:sldMkLst>
        <pc:spChg chg="mod">
          <ac:chgData name="FoustB" userId="036fd538-e6a0-4478-b832-b99ce6775b9a" providerId="ADAL" clId="{2499D4A7-DE69-4D3E-BFE6-396422668A7B}" dt="2022-06-15T22:41:36.093" v="476" actId="113"/>
          <ac:spMkLst>
            <pc:docMk/>
            <pc:sldMk cId="1974113313" sldId="7429"/>
            <ac:spMk id="10" creationId="{0AB5C816-4A3F-9FBF-C67A-6CA8E558C0A6}"/>
          </ac:spMkLst>
        </pc:spChg>
      </pc:sldChg>
      <pc:sldChg chg="addSp modSp add mod modAnim">
        <pc:chgData name="FoustB" userId="036fd538-e6a0-4478-b832-b99ce6775b9a" providerId="ADAL" clId="{2499D4A7-DE69-4D3E-BFE6-396422668A7B}" dt="2022-06-15T22:45:26.202" v="515" actId="1076"/>
        <pc:sldMkLst>
          <pc:docMk/>
          <pc:sldMk cId="2882265863" sldId="7430"/>
        </pc:sldMkLst>
        <pc:spChg chg="add mod">
          <ac:chgData name="FoustB" userId="036fd538-e6a0-4478-b832-b99ce6775b9a" providerId="ADAL" clId="{2499D4A7-DE69-4D3E-BFE6-396422668A7B}" dt="2022-06-15T22:45:21.861" v="513" actId="1076"/>
          <ac:spMkLst>
            <pc:docMk/>
            <pc:sldMk cId="2882265863" sldId="7430"/>
            <ac:spMk id="4" creationId="{32307753-38AB-887B-E12F-608A6B0DE138}"/>
          </ac:spMkLst>
        </pc:spChg>
        <pc:spChg chg="add mod">
          <ac:chgData name="FoustB" userId="036fd538-e6a0-4478-b832-b99ce6775b9a" providerId="ADAL" clId="{2499D4A7-DE69-4D3E-BFE6-396422668A7B}" dt="2022-06-15T22:45:26.202" v="515" actId="1076"/>
          <ac:spMkLst>
            <pc:docMk/>
            <pc:sldMk cId="2882265863" sldId="7430"/>
            <ac:spMk id="5" creationId="{DB21ADEB-302C-30F0-1F82-E5B10B24D2E5}"/>
          </ac:spMkLst>
        </pc:spChg>
        <pc:spChg chg="mod">
          <ac:chgData name="FoustB" userId="036fd538-e6a0-4478-b832-b99ce6775b9a" providerId="ADAL" clId="{2499D4A7-DE69-4D3E-BFE6-396422668A7B}" dt="2022-06-15T22:44:02.411" v="483" actId="207"/>
          <ac:spMkLst>
            <pc:docMk/>
            <pc:sldMk cId="2882265863" sldId="7430"/>
            <ac:spMk id="10" creationId="{0AB5C816-4A3F-9FBF-C67A-6CA8E558C0A6}"/>
          </ac:spMkLst>
        </pc:spChg>
      </pc:sldChg>
      <pc:sldChg chg="addSp delSp modSp add mod addAnim delAnim modAnim">
        <pc:chgData name="FoustB" userId="036fd538-e6a0-4478-b832-b99ce6775b9a" providerId="ADAL" clId="{2499D4A7-DE69-4D3E-BFE6-396422668A7B}" dt="2022-06-15T22:48:10.779" v="574" actId="478"/>
        <pc:sldMkLst>
          <pc:docMk/>
          <pc:sldMk cId="1073722618" sldId="7431"/>
        </pc:sldMkLst>
        <pc:spChg chg="add del">
          <ac:chgData name="FoustB" userId="036fd538-e6a0-4478-b832-b99ce6775b9a" providerId="ADAL" clId="{2499D4A7-DE69-4D3E-BFE6-396422668A7B}" dt="2022-06-15T22:48:10.779" v="574" actId="478"/>
          <ac:spMkLst>
            <pc:docMk/>
            <pc:sldMk cId="1073722618" sldId="7431"/>
            <ac:spMk id="4" creationId="{32307753-38AB-887B-E12F-608A6B0DE138}"/>
          </ac:spMkLst>
        </pc:spChg>
        <pc:spChg chg="del">
          <ac:chgData name="FoustB" userId="036fd538-e6a0-4478-b832-b99ce6775b9a" providerId="ADAL" clId="{2499D4A7-DE69-4D3E-BFE6-396422668A7B}" dt="2022-06-15T22:48:08.472" v="573" actId="478"/>
          <ac:spMkLst>
            <pc:docMk/>
            <pc:sldMk cId="1073722618" sldId="7431"/>
            <ac:spMk id="5" creationId="{DB21ADEB-302C-30F0-1F82-E5B10B24D2E5}"/>
          </ac:spMkLst>
        </pc:spChg>
        <pc:spChg chg="add mod">
          <ac:chgData name="FoustB" userId="036fd538-e6a0-4478-b832-b99ce6775b9a" providerId="ADAL" clId="{2499D4A7-DE69-4D3E-BFE6-396422668A7B}" dt="2022-06-15T22:46:47.737" v="552" actId="2085"/>
          <ac:spMkLst>
            <pc:docMk/>
            <pc:sldMk cId="1073722618" sldId="7431"/>
            <ac:spMk id="6" creationId="{771D69F9-2CED-3700-BED1-723D1C7994D3}"/>
          </ac:spMkLst>
        </pc:spChg>
      </pc:sldChg>
      <pc:sldChg chg="delSp modSp add mod delAnim modAnim">
        <pc:chgData name="FoustB" userId="036fd538-e6a0-4478-b832-b99ce6775b9a" providerId="ADAL" clId="{2499D4A7-DE69-4D3E-BFE6-396422668A7B}" dt="2022-06-15T22:48:18.860" v="577"/>
        <pc:sldMkLst>
          <pc:docMk/>
          <pc:sldMk cId="156110334" sldId="7432"/>
        </pc:sldMkLst>
        <pc:spChg chg="del">
          <ac:chgData name="FoustB" userId="036fd538-e6a0-4478-b832-b99ce6775b9a" providerId="ADAL" clId="{2499D4A7-DE69-4D3E-BFE6-396422668A7B}" dt="2022-06-15T22:48:17.270" v="576" actId="478"/>
          <ac:spMkLst>
            <pc:docMk/>
            <pc:sldMk cId="156110334" sldId="7432"/>
            <ac:spMk id="4" creationId="{32307753-38AB-887B-E12F-608A6B0DE138}"/>
          </ac:spMkLst>
        </pc:spChg>
        <pc:spChg chg="del">
          <ac:chgData name="FoustB" userId="036fd538-e6a0-4478-b832-b99ce6775b9a" providerId="ADAL" clId="{2499D4A7-DE69-4D3E-BFE6-396422668A7B}" dt="2022-06-15T22:48:15.656" v="575" actId="478"/>
          <ac:spMkLst>
            <pc:docMk/>
            <pc:sldMk cId="156110334" sldId="7432"/>
            <ac:spMk id="5" creationId="{DB21ADEB-302C-30F0-1F82-E5B10B24D2E5}"/>
          </ac:spMkLst>
        </pc:spChg>
        <pc:spChg chg="mod">
          <ac:chgData name="FoustB" userId="036fd538-e6a0-4478-b832-b99ce6775b9a" providerId="ADAL" clId="{2499D4A7-DE69-4D3E-BFE6-396422668A7B}" dt="2022-06-15T22:47:52.400" v="572" actId="207"/>
          <ac:spMkLst>
            <pc:docMk/>
            <pc:sldMk cId="156110334" sldId="7432"/>
            <ac:spMk id="10" creationId="{0AB5C816-4A3F-9FBF-C67A-6CA8E558C0A6}"/>
          </ac:spMkLst>
        </pc:spChg>
      </pc:sldChg>
      <pc:sldChg chg="addSp delSp modSp add mod delAnim modAnim">
        <pc:chgData name="FoustB" userId="036fd538-e6a0-4478-b832-b99ce6775b9a" providerId="ADAL" clId="{2499D4A7-DE69-4D3E-BFE6-396422668A7B}" dt="2022-06-15T22:52:54.432" v="702"/>
        <pc:sldMkLst>
          <pc:docMk/>
          <pc:sldMk cId="2316164691" sldId="7433"/>
        </pc:sldMkLst>
        <pc:spChg chg="add del mod">
          <ac:chgData name="FoustB" userId="036fd538-e6a0-4478-b832-b99ce6775b9a" providerId="ADAL" clId="{2499D4A7-DE69-4D3E-BFE6-396422668A7B}" dt="2022-06-15T22:52:52.766" v="700" actId="478"/>
          <ac:spMkLst>
            <pc:docMk/>
            <pc:sldMk cId="2316164691" sldId="7433"/>
            <ac:spMk id="5" creationId="{8F1764A3-7AE8-0CD4-755F-A243F74641F6}"/>
          </ac:spMkLst>
        </pc:spChg>
        <pc:spChg chg="add mod">
          <ac:chgData name="FoustB" userId="036fd538-e6a0-4478-b832-b99ce6775b9a" providerId="ADAL" clId="{2499D4A7-DE69-4D3E-BFE6-396422668A7B}" dt="2022-06-15T22:52:53.314" v="701"/>
          <ac:spMkLst>
            <pc:docMk/>
            <pc:sldMk cId="2316164691" sldId="7433"/>
            <ac:spMk id="7" creationId="{9E84F89C-4D2F-BCBF-7442-A8DB111FBC29}"/>
          </ac:spMkLst>
        </pc:spChg>
        <pc:spChg chg="mod">
          <ac:chgData name="FoustB" userId="036fd538-e6a0-4478-b832-b99ce6775b9a" providerId="ADAL" clId="{2499D4A7-DE69-4D3E-BFE6-396422668A7B}" dt="2022-06-15T22:48:54.530" v="589" actId="207"/>
          <ac:spMkLst>
            <pc:docMk/>
            <pc:sldMk cId="2316164691" sldId="7433"/>
            <ac:spMk id="10" creationId="{0AB5C816-4A3F-9FBF-C67A-6CA8E558C0A6}"/>
          </ac:spMkLst>
        </pc:spChg>
      </pc:sldChg>
      <pc:sldChg chg="addSp delSp modSp add mod modAnim">
        <pc:chgData name="FoustB" userId="036fd538-e6a0-4478-b832-b99ce6775b9a" providerId="ADAL" clId="{2499D4A7-DE69-4D3E-BFE6-396422668A7B}" dt="2022-06-15T22:52:49.322" v="699"/>
        <pc:sldMkLst>
          <pc:docMk/>
          <pc:sldMk cId="2066305873" sldId="7434"/>
        </pc:sldMkLst>
        <pc:spChg chg="del">
          <ac:chgData name="FoustB" userId="036fd538-e6a0-4478-b832-b99ce6775b9a" providerId="ADAL" clId="{2499D4A7-DE69-4D3E-BFE6-396422668A7B}" dt="2022-06-15T22:52:49.044" v="698" actId="478"/>
          <ac:spMkLst>
            <pc:docMk/>
            <pc:sldMk cId="2066305873" sldId="7434"/>
            <ac:spMk id="5" creationId="{8F1764A3-7AE8-0CD4-755F-A243F74641F6}"/>
          </ac:spMkLst>
        </pc:spChg>
        <pc:spChg chg="add mod">
          <ac:chgData name="FoustB" userId="036fd538-e6a0-4478-b832-b99ce6775b9a" providerId="ADAL" clId="{2499D4A7-DE69-4D3E-BFE6-396422668A7B}" dt="2022-06-15T22:52:49.322" v="699"/>
          <ac:spMkLst>
            <pc:docMk/>
            <pc:sldMk cId="2066305873" sldId="7434"/>
            <ac:spMk id="7" creationId="{6E199062-30D1-A1E4-FA63-7137004CA514}"/>
          </ac:spMkLst>
        </pc:spChg>
        <pc:spChg chg="mod">
          <ac:chgData name="FoustB" userId="036fd538-e6a0-4478-b832-b99ce6775b9a" providerId="ADAL" clId="{2499D4A7-DE69-4D3E-BFE6-396422668A7B}" dt="2022-06-15T22:50:09.039" v="647" actId="207"/>
          <ac:spMkLst>
            <pc:docMk/>
            <pc:sldMk cId="2066305873" sldId="7434"/>
            <ac:spMk id="10" creationId="{0AB5C816-4A3F-9FBF-C67A-6CA8E558C0A6}"/>
          </ac:spMkLst>
        </pc:spChg>
      </pc:sldChg>
      <pc:sldChg chg="addSp modSp add mod modAnim">
        <pc:chgData name="FoustB" userId="036fd538-e6a0-4478-b832-b99ce6775b9a" providerId="ADAL" clId="{2499D4A7-DE69-4D3E-BFE6-396422668A7B}" dt="2022-06-15T22:53:01.045" v="704"/>
        <pc:sldMkLst>
          <pc:docMk/>
          <pc:sldMk cId="1526250634" sldId="7435"/>
        </pc:sldMkLst>
        <pc:spChg chg="mod">
          <ac:chgData name="FoustB" userId="036fd538-e6a0-4478-b832-b99ce6775b9a" providerId="ADAL" clId="{2499D4A7-DE69-4D3E-BFE6-396422668A7B}" dt="2022-06-15T22:52:42.899" v="697" actId="1076"/>
          <ac:spMkLst>
            <pc:docMk/>
            <pc:sldMk cId="1526250634" sldId="7435"/>
            <ac:spMk id="5" creationId="{8F1764A3-7AE8-0CD4-755F-A243F74641F6}"/>
          </ac:spMkLst>
        </pc:spChg>
        <pc:spChg chg="add mod">
          <ac:chgData name="FoustB" userId="036fd538-e6a0-4478-b832-b99ce6775b9a" providerId="ADAL" clId="{2499D4A7-DE69-4D3E-BFE6-396422668A7B}" dt="2022-06-15T22:52:40.162" v="696" actId="1076"/>
          <ac:spMkLst>
            <pc:docMk/>
            <pc:sldMk cId="1526250634" sldId="7435"/>
            <ac:spMk id="7" creationId="{BDC640DE-687E-EF5F-0A89-D4A35C1CA254}"/>
          </ac:spMkLst>
        </pc:spChg>
        <pc:spChg chg="mod">
          <ac:chgData name="FoustB" userId="036fd538-e6a0-4478-b832-b99ce6775b9a" providerId="ADAL" clId="{2499D4A7-DE69-4D3E-BFE6-396422668A7B}" dt="2022-06-15T22:50:36.606" v="655" actId="207"/>
          <ac:spMkLst>
            <pc:docMk/>
            <pc:sldMk cId="1526250634" sldId="7435"/>
            <ac:spMk id="10" creationId="{0AB5C816-4A3F-9FBF-C67A-6CA8E558C0A6}"/>
          </ac:spMkLst>
        </pc:spChg>
      </pc:sldChg>
      <pc:sldChg chg="delSp modSp add mod modAnim">
        <pc:chgData name="FoustB" userId="036fd538-e6a0-4478-b832-b99ce6775b9a" providerId="ADAL" clId="{2499D4A7-DE69-4D3E-BFE6-396422668A7B}" dt="2022-06-15T22:53:52.808" v="721"/>
        <pc:sldMkLst>
          <pc:docMk/>
          <pc:sldMk cId="1842788750" sldId="7436"/>
        </pc:sldMkLst>
        <pc:spChg chg="mod">
          <ac:chgData name="FoustB" userId="036fd538-e6a0-4478-b832-b99ce6775b9a" providerId="ADAL" clId="{2499D4A7-DE69-4D3E-BFE6-396422668A7B}" dt="2022-06-15T22:53:49.591" v="719" actId="1076"/>
          <ac:spMkLst>
            <pc:docMk/>
            <pc:sldMk cId="1842788750" sldId="7436"/>
            <ac:spMk id="5" creationId="{8F1764A3-7AE8-0CD4-755F-A243F74641F6}"/>
          </ac:spMkLst>
        </pc:spChg>
        <pc:spChg chg="del">
          <ac:chgData name="FoustB" userId="036fd538-e6a0-4478-b832-b99ce6775b9a" providerId="ADAL" clId="{2499D4A7-DE69-4D3E-BFE6-396422668A7B}" dt="2022-06-15T22:53:36.700" v="715" actId="478"/>
          <ac:spMkLst>
            <pc:docMk/>
            <pc:sldMk cId="1842788750" sldId="7436"/>
            <ac:spMk id="7" creationId="{BDC640DE-687E-EF5F-0A89-D4A35C1CA254}"/>
          </ac:spMkLst>
        </pc:spChg>
      </pc:sldChg>
      <pc:sldChg chg="addSp delSp modSp add mod modAnim">
        <pc:chgData name="FoustB" userId="036fd538-e6a0-4478-b832-b99ce6775b9a" providerId="ADAL" clId="{2499D4A7-DE69-4D3E-BFE6-396422668A7B}" dt="2022-06-16T02:07:38.853" v="4906"/>
        <pc:sldMkLst>
          <pc:docMk/>
          <pc:sldMk cId="1132957497" sldId="7437"/>
        </pc:sldMkLst>
        <pc:spChg chg="del">
          <ac:chgData name="FoustB" userId="036fd538-e6a0-4478-b832-b99ce6775b9a" providerId="ADAL" clId="{2499D4A7-DE69-4D3E-BFE6-396422668A7B}" dt="2022-06-15T22:55:08.521" v="730" actId="478"/>
          <ac:spMkLst>
            <pc:docMk/>
            <pc:sldMk cId="1132957497" sldId="7437"/>
            <ac:spMk id="5" creationId="{8F1764A3-7AE8-0CD4-755F-A243F74641F6}"/>
          </ac:spMkLst>
        </pc:spChg>
        <pc:spChg chg="add mod">
          <ac:chgData name="FoustB" userId="036fd538-e6a0-4478-b832-b99ce6775b9a" providerId="ADAL" clId="{2499D4A7-DE69-4D3E-BFE6-396422668A7B}" dt="2022-06-15T23:04:45.426" v="800" actId="20577"/>
          <ac:spMkLst>
            <pc:docMk/>
            <pc:sldMk cId="1132957497" sldId="7437"/>
            <ac:spMk id="7" creationId="{C9A4A98D-BE08-21B4-5814-776504B11B69}"/>
          </ac:spMkLst>
        </pc:spChg>
        <pc:spChg chg="mod">
          <ac:chgData name="FoustB" userId="036fd538-e6a0-4478-b832-b99ce6775b9a" providerId="ADAL" clId="{2499D4A7-DE69-4D3E-BFE6-396422668A7B}" dt="2022-06-15T22:55:06.409" v="729" actId="207"/>
          <ac:spMkLst>
            <pc:docMk/>
            <pc:sldMk cId="1132957497" sldId="7437"/>
            <ac:spMk id="10" creationId="{0AB5C816-4A3F-9FBF-C67A-6CA8E558C0A6}"/>
          </ac:spMkLst>
        </pc:spChg>
      </pc:sldChg>
      <pc:sldChg chg="delSp modSp add mod delAnim">
        <pc:chgData name="FoustB" userId="036fd538-e6a0-4478-b832-b99ce6775b9a" providerId="ADAL" clId="{2499D4A7-DE69-4D3E-BFE6-396422668A7B}" dt="2022-06-15T23:10:53.809" v="1062" actId="478"/>
        <pc:sldMkLst>
          <pc:docMk/>
          <pc:sldMk cId="1513686659" sldId="7438"/>
        </pc:sldMkLst>
        <pc:spChg chg="del">
          <ac:chgData name="FoustB" userId="036fd538-e6a0-4478-b832-b99ce6775b9a" providerId="ADAL" clId="{2499D4A7-DE69-4D3E-BFE6-396422668A7B}" dt="2022-06-15T23:10:53.809" v="1062" actId="478"/>
          <ac:spMkLst>
            <pc:docMk/>
            <pc:sldMk cId="1513686659" sldId="7438"/>
            <ac:spMk id="6" creationId="{771D69F9-2CED-3700-BED1-723D1C7994D3}"/>
          </ac:spMkLst>
        </pc:spChg>
        <pc:spChg chg="del">
          <ac:chgData name="FoustB" userId="036fd538-e6a0-4478-b832-b99ce6775b9a" providerId="ADAL" clId="{2499D4A7-DE69-4D3E-BFE6-396422668A7B}" dt="2022-06-15T23:04:49.166" v="801" actId="478"/>
          <ac:spMkLst>
            <pc:docMk/>
            <pc:sldMk cId="1513686659" sldId="7438"/>
            <ac:spMk id="7" creationId="{C9A4A98D-BE08-21B4-5814-776504B11B69}"/>
          </ac:spMkLst>
        </pc:spChg>
        <pc:spChg chg="mod">
          <ac:chgData name="FoustB" userId="036fd538-e6a0-4478-b832-b99ce6775b9a" providerId="ADAL" clId="{2499D4A7-DE69-4D3E-BFE6-396422668A7B}" dt="2022-06-15T23:06:48.642" v="844" actId="14100"/>
          <ac:spMkLst>
            <pc:docMk/>
            <pc:sldMk cId="1513686659" sldId="7438"/>
            <ac:spMk id="10" creationId="{0AB5C816-4A3F-9FBF-C67A-6CA8E558C0A6}"/>
          </ac:spMkLst>
        </pc:spChg>
      </pc:sldChg>
      <pc:sldChg chg="addSp delSp modSp add mod modAnim">
        <pc:chgData name="FoustB" userId="036fd538-e6a0-4478-b832-b99ce6775b9a" providerId="ADAL" clId="{2499D4A7-DE69-4D3E-BFE6-396422668A7B}" dt="2022-06-16T02:10:28.091" v="4926" actId="1037"/>
        <pc:sldMkLst>
          <pc:docMk/>
          <pc:sldMk cId="11615888" sldId="7439"/>
        </pc:sldMkLst>
        <pc:spChg chg="add mod">
          <ac:chgData name="FoustB" userId="036fd538-e6a0-4478-b832-b99ce6775b9a" providerId="ADAL" clId="{2499D4A7-DE69-4D3E-BFE6-396422668A7B}" dt="2022-06-16T02:10:28.091" v="4926" actId="1037"/>
          <ac:spMkLst>
            <pc:docMk/>
            <pc:sldMk cId="11615888" sldId="7439"/>
            <ac:spMk id="5" creationId="{23B54619-4ED1-2B69-1840-369DBD0BA7C7}"/>
          </ac:spMkLst>
        </pc:spChg>
        <pc:spChg chg="del">
          <ac:chgData name="FoustB" userId="036fd538-e6a0-4478-b832-b99ce6775b9a" providerId="ADAL" clId="{2499D4A7-DE69-4D3E-BFE6-396422668A7B}" dt="2022-06-15T23:11:02.212" v="1063" actId="478"/>
          <ac:spMkLst>
            <pc:docMk/>
            <pc:sldMk cId="11615888" sldId="7439"/>
            <ac:spMk id="6" creationId="{771D69F9-2CED-3700-BED1-723D1C7994D3}"/>
          </ac:spMkLst>
        </pc:spChg>
        <pc:spChg chg="add mod">
          <ac:chgData name="FoustB" userId="036fd538-e6a0-4478-b832-b99ce6775b9a" providerId="ADAL" clId="{2499D4A7-DE69-4D3E-BFE6-396422668A7B}" dt="2022-06-16T02:10:25.499" v="4925" actId="1037"/>
          <ac:spMkLst>
            <pc:docMk/>
            <pc:sldMk cId="11615888" sldId="7439"/>
            <ac:spMk id="7" creationId="{5AD97844-E502-5145-E93B-49582CB482B8}"/>
          </ac:spMkLst>
        </pc:spChg>
        <pc:spChg chg="mod">
          <ac:chgData name="FoustB" userId="036fd538-e6a0-4478-b832-b99ce6775b9a" providerId="ADAL" clId="{2499D4A7-DE69-4D3E-BFE6-396422668A7B}" dt="2022-06-15T23:07:05.997" v="851" actId="207"/>
          <ac:spMkLst>
            <pc:docMk/>
            <pc:sldMk cId="11615888" sldId="7439"/>
            <ac:spMk id="10" creationId="{0AB5C816-4A3F-9FBF-C67A-6CA8E558C0A6}"/>
          </ac:spMkLst>
        </pc:spChg>
      </pc:sldChg>
      <pc:sldChg chg="addSp delSp modSp add mod delAnim modAnim">
        <pc:chgData name="FoustB" userId="036fd538-e6a0-4478-b832-b99ce6775b9a" providerId="ADAL" clId="{2499D4A7-DE69-4D3E-BFE6-396422668A7B}" dt="2022-06-16T13:19:29.664" v="5174" actId="403"/>
        <pc:sldMkLst>
          <pc:docMk/>
          <pc:sldMk cId="163147544" sldId="7440"/>
        </pc:sldMkLst>
        <pc:spChg chg="del">
          <ac:chgData name="FoustB" userId="036fd538-e6a0-4478-b832-b99ce6775b9a" providerId="ADAL" clId="{2499D4A7-DE69-4D3E-BFE6-396422668A7B}" dt="2022-06-15T23:10:39.177" v="1059" actId="478"/>
          <ac:spMkLst>
            <pc:docMk/>
            <pc:sldMk cId="163147544" sldId="7440"/>
            <ac:spMk id="5" creationId="{23B54619-4ED1-2B69-1840-369DBD0BA7C7}"/>
          </ac:spMkLst>
        </pc:spChg>
        <pc:spChg chg="del">
          <ac:chgData name="FoustB" userId="036fd538-e6a0-4478-b832-b99ce6775b9a" providerId="ADAL" clId="{2499D4A7-DE69-4D3E-BFE6-396422668A7B}" dt="2022-06-15T23:11:05.704" v="1064" actId="478"/>
          <ac:spMkLst>
            <pc:docMk/>
            <pc:sldMk cId="163147544" sldId="7440"/>
            <ac:spMk id="6" creationId="{771D69F9-2CED-3700-BED1-723D1C7994D3}"/>
          </ac:spMkLst>
        </pc:spChg>
        <pc:spChg chg="del">
          <ac:chgData name="FoustB" userId="036fd538-e6a0-4478-b832-b99ce6775b9a" providerId="ADAL" clId="{2499D4A7-DE69-4D3E-BFE6-396422668A7B}" dt="2022-06-15T23:10:40.928" v="1060" actId="478"/>
          <ac:spMkLst>
            <pc:docMk/>
            <pc:sldMk cId="163147544" sldId="7440"/>
            <ac:spMk id="7" creationId="{5AD97844-E502-5145-E93B-49582CB482B8}"/>
          </ac:spMkLst>
        </pc:spChg>
        <pc:spChg chg="del">
          <ac:chgData name="FoustB" userId="036fd538-e6a0-4478-b832-b99ce6775b9a" providerId="ADAL" clId="{2499D4A7-DE69-4D3E-BFE6-396422668A7B}" dt="2022-06-15T23:10:42.817" v="1061" actId="478"/>
          <ac:spMkLst>
            <pc:docMk/>
            <pc:sldMk cId="163147544" sldId="7440"/>
            <ac:spMk id="10" creationId="{0AB5C816-4A3F-9FBF-C67A-6CA8E558C0A6}"/>
          </ac:spMkLst>
        </pc:spChg>
        <pc:spChg chg="add mod">
          <ac:chgData name="FoustB" userId="036fd538-e6a0-4478-b832-b99ce6775b9a" providerId="ADAL" clId="{2499D4A7-DE69-4D3E-BFE6-396422668A7B}" dt="2022-06-16T13:19:29.664" v="5174" actId="403"/>
          <ac:spMkLst>
            <pc:docMk/>
            <pc:sldMk cId="163147544" sldId="7440"/>
            <ac:spMk id="12" creationId="{2C2044C8-2D45-CC1A-4276-7DA51F0AE010}"/>
          </ac:spMkLst>
        </pc:spChg>
        <pc:picChg chg="add mod">
          <ac:chgData name="FoustB" userId="036fd538-e6a0-4478-b832-b99ce6775b9a" providerId="ADAL" clId="{2499D4A7-DE69-4D3E-BFE6-396422668A7B}" dt="2022-06-15T23:11:23.188" v="1068" actId="14100"/>
          <ac:picMkLst>
            <pc:docMk/>
            <pc:sldMk cId="163147544" sldId="7440"/>
            <ac:picMk id="8" creationId="{7BBD0A77-7579-3E8B-4332-DAEB5F8F8CE0}"/>
          </ac:picMkLst>
        </pc:picChg>
        <pc:picChg chg="add mod">
          <ac:chgData name="FoustB" userId="036fd538-e6a0-4478-b832-b99ce6775b9a" providerId="ADAL" clId="{2499D4A7-DE69-4D3E-BFE6-396422668A7B}" dt="2022-06-15T23:11:33.093" v="1070" actId="14100"/>
          <ac:picMkLst>
            <pc:docMk/>
            <pc:sldMk cId="163147544" sldId="7440"/>
            <ac:picMk id="11" creationId="{C24C7C17-4A48-DE5A-C52F-63FC44573B1C}"/>
          </ac:picMkLst>
        </pc:picChg>
      </pc:sldChg>
      <pc:sldChg chg="add del">
        <pc:chgData name="FoustB" userId="036fd538-e6a0-4478-b832-b99ce6775b9a" providerId="ADAL" clId="{2499D4A7-DE69-4D3E-BFE6-396422668A7B}" dt="2022-06-15T23:11:07.570" v="1066"/>
        <pc:sldMkLst>
          <pc:docMk/>
          <pc:sldMk cId="774412609" sldId="7441"/>
        </pc:sldMkLst>
      </pc:sldChg>
      <pc:sldChg chg="delSp modSp add del mod modAnim">
        <pc:chgData name="FoustB" userId="036fd538-e6a0-4478-b832-b99ce6775b9a" providerId="ADAL" clId="{2499D4A7-DE69-4D3E-BFE6-396422668A7B}" dt="2022-06-16T02:14:03.166" v="4927" actId="47"/>
        <pc:sldMkLst>
          <pc:docMk/>
          <pc:sldMk cId="1932648497" sldId="7441"/>
        </pc:sldMkLst>
        <pc:spChg chg="mod">
          <ac:chgData name="FoustB" userId="036fd538-e6a0-4478-b832-b99ce6775b9a" providerId="ADAL" clId="{2499D4A7-DE69-4D3E-BFE6-396422668A7B}" dt="2022-06-15T23:20:13.318" v="1269" actId="20577"/>
          <ac:spMkLst>
            <pc:docMk/>
            <pc:sldMk cId="1932648497" sldId="7441"/>
            <ac:spMk id="12" creationId="{2C2044C8-2D45-CC1A-4276-7DA51F0AE010}"/>
          </ac:spMkLst>
        </pc:spChg>
        <pc:picChg chg="del">
          <ac:chgData name="FoustB" userId="036fd538-e6a0-4478-b832-b99ce6775b9a" providerId="ADAL" clId="{2499D4A7-DE69-4D3E-BFE6-396422668A7B}" dt="2022-06-15T23:19:29.432" v="1080" actId="478"/>
          <ac:picMkLst>
            <pc:docMk/>
            <pc:sldMk cId="1932648497" sldId="7441"/>
            <ac:picMk id="8" creationId="{7BBD0A77-7579-3E8B-4332-DAEB5F8F8CE0}"/>
          </ac:picMkLst>
        </pc:picChg>
      </pc:sldChg>
      <pc:sldChg chg="addSp delSp modSp add mod delAnim modAnim">
        <pc:chgData name="FoustB" userId="036fd538-e6a0-4478-b832-b99ce6775b9a" providerId="ADAL" clId="{2499D4A7-DE69-4D3E-BFE6-396422668A7B}" dt="2022-06-15T23:29:13.223" v="1476"/>
        <pc:sldMkLst>
          <pc:docMk/>
          <pc:sldMk cId="2328722083" sldId="7442"/>
        </pc:sldMkLst>
        <pc:spChg chg="mod">
          <ac:chgData name="FoustB" userId="036fd538-e6a0-4478-b832-b99ce6775b9a" providerId="ADAL" clId="{2499D4A7-DE69-4D3E-BFE6-396422668A7B}" dt="2022-06-15T23:24:49.616" v="1360" actId="14100"/>
          <ac:spMkLst>
            <pc:docMk/>
            <pc:sldMk cId="2328722083" sldId="7442"/>
            <ac:spMk id="9" creationId="{FEB21EFD-6BC4-6F1E-03DF-45B32A07D726}"/>
          </ac:spMkLst>
        </pc:spChg>
        <pc:spChg chg="del">
          <ac:chgData name="FoustB" userId="036fd538-e6a0-4478-b832-b99ce6775b9a" providerId="ADAL" clId="{2499D4A7-DE69-4D3E-BFE6-396422668A7B}" dt="2022-06-15T23:20:28.905" v="1271" actId="478"/>
          <ac:spMkLst>
            <pc:docMk/>
            <pc:sldMk cId="2328722083" sldId="7442"/>
            <ac:spMk id="12" creationId="{2C2044C8-2D45-CC1A-4276-7DA51F0AE010}"/>
          </ac:spMkLst>
        </pc:spChg>
        <pc:picChg chg="add del mod ord modCrop">
          <ac:chgData name="FoustB" userId="036fd538-e6a0-4478-b832-b99ce6775b9a" providerId="ADAL" clId="{2499D4A7-DE69-4D3E-BFE6-396422668A7B}" dt="2022-06-15T23:29:09.166" v="1473" actId="478"/>
          <ac:picMkLst>
            <pc:docMk/>
            <pc:sldMk cId="2328722083" sldId="7442"/>
            <ac:picMk id="5" creationId="{48DB826F-DCD3-4BE2-58C5-29DC90873B16}"/>
          </ac:picMkLst>
        </pc:picChg>
        <pc:picChg chg="add mod ord">
          <ac:chgData name="FoustB" userId="036fd538-e6a0-4478-b832-b99ce6775b9a" providerId="ADAL" clId="{2499D4A7-DE69-4D3E-BFE6-396422668A7B}" dt="2022-06-15T23:29:11.820" v="1475" actId="167"/>
          <ac:picMkLst>
            <pc:docMk/>
            <pc:sldMk cId="2328722083" sldId="7442"/>
            <ac:picMk id="6" creationId="{2A509451-F105-7A31-EF2B-0B7B64CEC686}"/>
          </ac:picMkLst>
        </pc:picChg>
        <pc:picChg chg="del">
          <ac:chgData name="FoustB" userId="036fd538-e6a0-4478-b832-b99ce6775b9a" providerId="ADAL" clId="{2499D4A7-DE69-4D3E-BFE6-396422668A7B}" dt="2022-06-15T23:20:30.240" v="1272" actId="478"/>
          <ac:picMkLst>
            <pc:docMk/>
            <pc:sldMk cId="2328722083" sldId="7442"/>
            <ac:picMk id="11" creationId="{C24C7C17-4A48-DE5A-C52F-63FC44573B1C}"/>
          </ac:picMkLst>
        </pc:picChg>
      </pc:sldChg>
      <pc:sldChg chg="addSp modSp add mod modAnim">
        <pc:chgData name="FoustB" userId="036fd538-e6a0-4478-b832-b99ce6775b9a" providerId="ADAL" clId="{2499D4A7-DE69-4D3E-BFE6-396422668A7B}" dt="2022-06-15T23:29:05.521" v="1472" actId="167"/>
        <pc:sldMkLst>
          <pc:docMk/>
          <pc:sldMk cId="1833458909" sldId="7443"/>
        </pc:sldMkLst>
        <pc:picChg chg="add mod ord">
          <ac:chgData name="FoustB" userId="036fd538-e6a0-4478-b832-b99ce6775b9a" providerId="ADAL" clId="{2499D4A7-DE69-4D3E-BFE6-396422668A7B}" dt="2022-06-15T23:29:01.772" v="1471" actId="167"/>
          <ac:picMkLst>
            <pc:docMk/>
            <pc:sldMk cId="1833458909" sldId="7443"/>
            <ac:picMk id="4" creationId="{F35CDE9F-3A48-A3F4-7F3D-7C31D3FBE523}"/>
          </ac:picMkLst>
        </pc:picChg>
        <pc:picChg chg="mod ord modCrop">
          <ac:chgData name="FoustB" userId="036fd538-e6a0-4478-b832-b99ce6775b9a" providerId="ADAL" clId="{2499D4A7-DE69-4D3E-BFE6-396422668A7B}" dt="2022-06-15T23:29:05.521" v="1472" actId="167"/>
          <ac:picMkLst>
            <pc:docMk/>
            <pc:sldMk cId="1833458909" sldId="7443"/>
            <ac:picMk id="5" creationId="{48DB826F-DCD3-4BE2-58C5-29DC90873B16}"/>
          </ac:picMkLst>
        </pc:picChg>
      </pc:sldChg>
      <pc:sldChg chg="addSp delSp modSp add del mod delAnim">
        <pc:chgData name="FoustB" userId="036fd538-e6a0-4478-b832-b99ce6775b9a" providerId="ADAL" clId="{2499D4A7-DE69-4D3E-BFE6-396422668A7B}" dt="2022-06-16T01:24:19.342" v="4815" actId="47"/>
        <pc:sldMkLst>
          <pc:docMk/>
          <pc:sldMk cId="3512322624" sldId="7444"/>
        </pc:sldMkLst>
        <pc:picChg chg="add del mod">
          <ac:chgData name="FoustB" userId="036fd538-e6a0-4478-b832-b99ce6775b9a" providerId="ADAL" clId="{2499D4A7-DE69-4D3E-BFE6-396422668A7B}" dt="2022-06-15T23:26:06.144" v="1372"/>
          <ac:picMkLst>
            <pc:docMk/>
            <pc:sldMk cId="3512322624" sldId="7444"/>
            <ac:picMk id="4" creationId="{AE521692-AC0E-4855-ECCB-24C7A1FBF94B}"/>
          </ac:picMkLst>
        </pc:picChg>
        <pc:picChg chg="del">
          <ac:chgData name="FoustB" userId="036fd538-e6a0-4478-b832-b99ce6775b9a" providerId="ADAL" clId="{2499D4A7-DE69-4D3E-BFE6-396422668A7B}" dt="2022-06-15T23:26:01.263" v="1370" actId="478"/>
          <ac:picMkLst>
            <pc:docMk/>
            <pc:sldMk cId="3512322624" sldId="7444"/>
            <ac:picMk id="5" creationId="{48DB826F-DCD3-4BE2-58C5-29DC90873B16}"/>
          </ac:picMkLst>
        </pc:picChg>
      </pc:sldChg>
      <pc:sldChg chg="addSp modSp add del mod">
        <pc:chgData name="FoustB" userId="036fd538-e6a0-4478-b832-b99ce6775b9a" providerId="ADAL" clId="{2499D4A7-DE69-4D3E-BFE6-396422668A7B}" dt="2022-06-15T23:30:35.541" v="1478" actId="47"/>
        <pc:sldMkLst>
          <pc:docMk/>
          <pc:sldMk cId="2593584889" sldId="7445"/>
        </pc:sldMkLst>
        <pc:picChg chg="add mod">
          <ac:chgData name="FoustB" userId="036fd538-e6a0-4478-b832-b99ce6775b9a" providerId="ADAL" clId="{2499D4A7-DE69-4D3E-BFE6-396422668A7B}" dt="2022-06-15T23:27:07.109" v="1383" actId="1076"/>
          <ac:picMkLst>
            <pc:docMk/>
            <pc:sldMk cId="2593584889" sldId="7445"/>
            <ac:picMk id="6" creationId="{5C8851E5-53E5-1D2B-EC0C-3524F8705987}"/>
          </ac:picMkLst>
        </pc:picChg>
      </pc:sldChg>
      <pc:sldChg chg="addSp modSp add mod modAnim">
        <pc:chgData name="FoustB" userId="036fd538-e6a0-4478-b832-b99ce6775b9a" providerId="ADAL" clId="{2499D4A7-DE69-4D3E-BFE6-396422668A7B}" dt="2022-06-16T02:17:13.054" v="4929"/>
        <pc:sldMkLst>
          <pc:docMk/>
          <pc:sldMk cId="1380477449" sldId="7446"/>
        </pc:sldMkLst>
        <pc:spChg chg="ord">
          <ac:chgData name="FoustB" userId="036fd538-e6a0-4478-b832-b99ce6775b9a" providerId="ADAL" clId="{2499D4A7-DE69-4D3E-BFE6-396422668A7B}" dt="2022-06-15T23:28:28.830" v="1468" actId="166"/>
          <ac:spMkLst>
            <pc:docMk/>
            <pc:sldMk cId="1380477449" sldId="7446"/>
            <ac:spMk id="9" creationId="{FEB21EFD-6BC4-6F1E-03DF-45B32A07D726}"/>
          </ac:spMkLst>
        </pc:spChg>
        <pc:picChg chg="add mod">
          <ac:chgData name="FoustB" userId="036fd538-e6a0-4478-b832-b99ce6775b9a" providerId="ADAL" clId="{2499D4A7-DE69-4D3E-BFE6-396422668A7B}" dt="2022-06-15T23:28:16.853" v="1465" actId="14100"/>
          <ac:picMkLst>
            <pc:docMk/>
            <pc:sldMk cId="1380477449" sldId="7446"/>
            <ac:picMk id="6" creationId="{B51D4C90-3740-2DB4-85FE-5758AE97E8EB}"/>
          </ac:picMkLst>
        </pc:picChg>
      </pc:sldChg>
      <pc:sldChg chg="addSp modSp add mod modAnim">
        <pc:chgData name="FoustB" userId="036fd538-e6a0-4478-b832-b99ce6775b9a" providerId="ADAL" clId="{2499D4A7-DE69-4D3E-BFE6-396422668A7B}" dt="2022-06-15T23:37:36.099" v="1679" actId="1036"/>
        <pc:sldMkLst>
          <pc:docMk/>
          <pc:sldMk cId="1995255121" sldId="7447"/>
        </pc:sldMkLst>
        <pc:spChg chg="add mod">
          <ac:chgData name="FoustB" userId="036fd538-e6a0-4478-b832-b99ce6775b9a" providerId="ADAL" clId="{2499D4A7-DE69-4D3E-BFE6-396422668A7B}" dt="2022-06-15T23:32:19.983" v="1668" actId="1076"/>
          <ac:spMkLst>
            <pc:docMk/>
            <pc:sldMk cId="1995255121" sldId="7447"/>
            <ac:spMk id="7" creationId="{93E2376C-EB6A-1E5D-6FC1-C4AEC9563010}"/>
          </ac:spMkLst>
        </pc:spChg>
        <pc:spChg chg="add mod">
          <ac:chgData name="FoustB" userId="036fd538-e6a0-4478-b832-b99ce6775b9a" providerId="ADAL" clId="{2499D4A7-DE69-4D3E-BFE6-396422668A7B}" dt="2022-06-15T23:37:36.099" v="1679" actId="1036"/>
          <ac:spMkLst>
            <pc:docMk/>
            <pc:sldMk cId="1995255121" sldId="7447"/>
            <ac:spMk id="8" creationId="{355D821B-913C-D075-00FC-C87C6976735D}"/>
          </ac:spMkLst>
        </pc:spChg>
        <pc:spChg chg="mod">
          <ac:chgData name="FoustB" userId="036fd538-e6a0-4478-b832-b99ce6775b9a" providerId="ADAL" clId="{2499D4A7-DE69-4D3E-BFE6-396422668A7B}" dt="2022-06-15T23:32:08.490" v="1664" actId="1076"/>
          <ac:spMkLst>
            <pc:docMk/>
            <pc:sldMk cId="1995255121" sldId="7447"/>
            <ac:spMk id="9" creationId="{FEB21EFD-6BC4-6F1E-03DF-45B32A07D726}"/>
          </ac:spMkLst>
        </pc:spChg>
      </pc:sldChg>
      <pc:sldChg chg="delSp modSp add mod modAnim">
        <pc:chgData name="FoustB" userId="036fd538-e6a0-4478-b832-b99ce6775b9a" providerId="ADAL" clId="{2499D4A7-DE69-4D3E-BFE6-396422668A7B}" dt="2022-06-15T23:41:57.809" v="1738"/>
        <pc:sldMkLst>
          <pc:docMk/>
          <pc:sldMk cId="321196034" sldId="7448"/>
        </pc:sldMkLst>
        <pc:spChg chg="mod">
          <ac:chgData name="FoustB" userId="036fd538-e6a0-4478-b832-b99ce6775b9a" providerId="ADAL" clId="{2499D4A7-DE69-4D3E-BFE6-396422668A7B}" dt="2022-06-15T23:41:53.929" v="1736" actId="1076"/>
          <ac:spMkLst>
            <pc:docMk/>
            <pc:sldMk cId="321196034" sldId="7448"/>
            <ac:spMk id="6" creationId="{57F77C70-4D54-23D6-992F-DC300E8DC24A}"/>
          </ac:spMkLst>
        </pc:spChg>
        <pc:picChg chg="del">
          <ac:chgData name="FoustB" userId="036fd538-e6a0-4478-b832-b99ce6775b9a" providerId="ADAL" clId="{2499D4A7-DE69-4D3E-BFE6-396422668A7B}" dt="2022-06-15T23:41:25.142" v="1690" actId="478"/>
          <ac:picMkLst>
            <pc:docMk/>
            <pc:sldMk cId="321196034" sldId="7448"/>
            <ac:picMk id="12292" creationId="{5274EA44-6C01-4426-B74B-5B62DA852275}"/>
          </ac:picMkLst>
        </pc:picChg>
      </pc:sldChg>
      <pc:sldChg chg="addSp delSp modSp add del mod ord delAnim">
        <pc:chgData name="FoustB" userId="036fd538-e6a0-4478-b832-b99ce6775b9a" providerId="ADAL" clId="{2499D4A7-DE69-4D3E-BFE6-396422668A7B}" dt="2022-06-16T01:24:19.766" v="4816" actId="47"/>
        <pc:sldMkLst>
          <pc:docMk/>
          <pc:sldMk cId="4061053844" sldId="7449"/>
        </pc:sldMkLst>
        <pc:spChg chg="mod">
          <ac:chgData name="FoustB" userId="036fd538-e6a0-4478-b832-b99ce6775b9a" providerId="ADAL" clId="{2499D4A7-DE69-4D3E-BFE6-396422668A7B}" dt="2022-06-15T23:40:06.933" v="1686" actId="1076"/>
          <ac:spMkLst>
            <pc:docMk/>
            <pc:sldMk cId="4061053844" sldId="7449"/>
            <ac:spMk id="7" creationId="{93E2376C-EB6A-1E5D-6FC1-C4AEC9563010}"/>
          </ac:spMkLst>
        </pc:spChg>
        <pc:spChg chg="mod">
          <ac:chgData name="FoustB" userId="036fd538-e6a0-4478-b832-b99ce6775b9a" providerId="ADAL" clId="{2499D4A7-DE69-4D3E-BFE6-396422668A7B}" dt="2022-06-15T23:40:10.355" v="1687" actId="1076"/>
          <ac:spMkLst>
            <pc:docMk/>
            <pc:sldMk cId="4061053844" sldId="7449"/>
            <ac:spMk id="8" creationId="{355D821B-913C-D075-00FC-C87C6976735D}"/>
          </ac:spMkLst>
        </pc:spChg>
        <pc:spChg chg="del">
          <ac:chgData name="FoustB" userId="036fd538-e6a0-4478-b832-b99ce6775b9a" providerId="ADAL" clId="{2499D4A7-DE69-4D3E-BFE6-396422668A7B}" dt="2022-06-15T23:39:59.347" v="1684" actId="478"/>
          <ac:spMkLst>
            <pc:docMk/>
            <pc:sldMk cId="4061053844" sldId="7449"/>
            <ac:spMk id="9" creationId="{FEB21EFD-6BC4-6F1E-03DF-45B32A07D726}"/>
          </ac:spMkLst>
        </pc:spChg>
        <pc:spChg chg="add mod">
          <ac:chgData name="FoustB" userId="036fd538-e6a0-4478-b832-b99ce6775b9a" providerId="ADAL" clId="{2499D4A7-DE69-4D3E-BFE6-396422668A7B}" dt="2022-06-15T23:39:53.340" v="1683"/>
          <ac:spMkLst>
            <pc:docMk/>
            <pc:sldMk cId="4061053844" sldId="7449"/>
            <ac:spMk id="10" creationId="{B62A3BCC-041A-FFA1-AA95-B25DC68EF974}"/>
          </ac:spMkLst>
        </pc:spChg>
      </pc:sldChg>
      <pc:sldChg chg="addSp delSp modSp add mod delAnim modAnim">
        <pc:chgData name="FoustB" userId="036fd538-e6a0-4478-b832-b99ce6775b9a" providerId="ADAL" clId="{2499D4A7-DE69-4D3E-BFE6-396422668A7B}" dt="2022-06-16T02:18:12.811" v="4930"/>
        <pc:sldMkLst>
          <pc:docMk/>
          <pc:sldMk cId="130936425" sldId="7450"/>
        </pc:sldMkLst>
        <pc:spChg chg="add del mod">
          <ac:chgData name="FoustB" userId="036fd538-e6a0-4478-b832-b99ce6775b9a" providerId="ADAL" clId="{2499D4A7-DE69-4D3E-BFE6-396422668A7B}" dt="2022-06-15T23:49:22.508" v="1824" actId="478"/>
          <ac:spMkLst>
            <pc:docMk/>
            <pc:sldMk cId="130936425" sldId="7450"/>
            <ac:spMk id="4" creationId="{D4DB4832-A408-52E5-8956-BF914863635B}"/>
          </ac:spMkLst>
        </pc:spChg>
        <pc:spChg chg="add mod">
          <ac:chgData name="FoustB" userId="036fd538-e6a0-4478-b832-b99ce6775b9a" providerId="ADAL" clId="{2499D4A7-DE69-4D3E-BFE6-396422668A7B}" dt="2022-06-15T23:49:22.831" v="1825"/>
          <ac:spMkLst>
            <pc:docMk/>
            <pc:sldMk cId="130936425" sldId="7450"/>
            <ac:spMk id="7" creationId="{E9F24A88-C3C4-349D-9309-69FDC15DA089}"/>
          </ac:spMkLst>
        </pc:spChg>
        <pc:spChg chg="mod">
          <ac:chgData name="FoustB" userId="036fd538-e6a0-4478-b832-b99ce6775b9a" providerId="ADAL" clId="{2499D4A7-DE69-4D3E-BFE6-396422668A7B}" dt="2022-06-15T23:42:20.531" v="1746" actId="207"/>
          <ac:spMkLst>
            <pc:docMk/>
            <pc:sldMk cId="130936425" sldId="7450"/>
            <ac:spMk id="10" creationId="{0AB5C816-4A3F-9FBF-C67A-6CA8E558C0A6}"/>
          </ac:spMkLst>
        </pc:spChg>
        <pc:picChg chg="add del">
          <ac:chgData name="FoustB" userId="036fd538-e6a0-4478-b832-b99ce6775b9a" providerId="ADAL" clId="{2499D4A7-DE69-4D3E-BFE6-396422668A7B}" dt="2022-06-15T23:47:55.124" v="1801" actId="478"/>
          <ac:picMkLst>
            <pc:docMk/>
            <pc:sldMk cId="130936425" sldId="7450"/>
            <ac:picMk id="1026" creationId="{3A29DB4E-1DEC-BF67-BE67-0750DD0D0DF7}"/>
          </ac:picMkLst>
        </pc:picChg>
      </pc:sldChg>
      <pc:sldChg chg="addSp delSp modSp add mod addAnim delAnim modAnim">
        <pc:chgData name="FoustB" userId="036fd538-e6a0-4478-b832-b99ce6775b9a" providerId="ADAL" clId="{2499D4A7-DE69-4D3E-BFE6-396422668A7B}" dt="2022-06-16T13:22:44.812" v="5175" actId="20577"/>
        <pc:sldMkLst>
          <pc:docMk/>
          <pc:sldMk cId="791776384" sldId="7451"/>
        </pc:sldMkLst>
        <pc:spChg chg="del mod">
          <ac:chgData name="FoustB" userId="036fd538-e6a0-4478-b832-b99ce6775b9a" providerId="ADAL" clId="{2499D4A7-DE69-4D3E-BFE6-396422668A7B}" dt="2022-06-15T23:51:16.672" v="1841" actId="478"/>
          <ac:spMkLst>
            <pc:docMk/>
            <pc:sldMk cId="791776384" sldId="7451"/>
            <ac:spMk id="4" creationId="{D4DB4832-A408-52E5-8956-BF914863635B}"/>
          </ac:spMkLst>
        </pc:spChg>
        <pc:spChg chg="ord">
          <ac:chgData name="FoustB" userId="036fd538-e6a0-4478-b832-b99ce6775b9a" providerId="ADAL" clId="{2499D4A7-DE69-4D3E-BFE6-396422668A7B}" dt="2022-06-15T23:48:03.153" v="1803" actId="167"/>
          <ac:spMkLst>
            <pc:docMk/>
            <pc:sldMk cId="791776384" sldId="7451"/>
            <ac:spMk id="6" creationId="{57F77C70-4D54-23D6-992F-DC300E8DC24A}"/>
          </ac:spMkLst>
        </pc:spChg>
        <pc:spChg chg="add del mod">
          <ac:chgData name="FoustB" userId="036fd538-e6a0-4478-b832-b99ce6775b9a" providerId="ADAL" clId="{2499D4A7-DE69-4D3E-BFE6-396422668A7B}" dt="2022-06-16T13:22:44.812" v="5175" actId="20577"/>
          <ac:spMkLst>
            <pc:docMk/>
            <pc:sldMk cId="791776384" sldId="7451"/>
            <ac:spMk id="7" creationId="{7361D68E-0B38-D830-5C7E-B112965C49A7}"/>
          </ac:spMkLst>
        </pc:spChg>
        <pc:spChg chg="del">
          <ac:chgData name="FoustB" userId="036fd538-e6a0-4478-b832-b99ce6775b9a" providerId="ADAL" clId="{2499D4A7-DE69-4D3E-BFE6-396422668A7B}" dt="2022-06-15T23:51:19.264" v="1842" actId="478"/>
          <ac:spMkLst>
            <pc:docMk/>
            <pc:sldMk cId="791776384" sldId="7451"/>
            <ac:spMk id="10" creationId="{0AB5C816-4A3F-9FBF-C67A-6CA8E558C0A6}"/>
          </ac:spMkLst>
        </pc:spChg>
        <pc:picChg chg="mod">
          <ac:chgData name="FoustB" userId="036fd538-e6a0-4478-b832-b99ce6775b9a" providerId="ADAL" clId="{2499D4A7-DE69-4D3E-BFE6-396422668A7B}" dt="2022-06-15T23:51:51.223" v="1851" actId="732"/>
          <ac:picMkLst>
            <pc:docMk/>
            <pc:sldMk cId="791776384" sldId="7451"/>
            <ac:picMk id="1026" creationId="{3A29DB4E-1DEC-BF67-BE67-0750DD0D0DF7}"/>
          </ac:picMkLst>
        </pc:picChg>
        <pc:picChg chg="add del">
          <ac:chgData name="FoustB" userId="036fd538-e6a0-4478-b832-b99ce6775b9a" providerId="ADAL" clId="{2499D4A7-DE69-4D3E-BFE6-396422668A7B}" dt="2022-06-15T23:54:00.813" v="1858" actId="478"/>
          <ac:picMkLst>
            <pc:docMk/>
            <pc:sldMk cId="791776384" sldId="7451"/>
            <ac:picMk id="3074" creationId="{D68BA73E-EA55-5724-3E35-84A97D46F3C6}"/>
          </ac:picMkLst>
        </pc:picChg>
      </pc:sldChg>
      <pc:sldChg chg="add del">
        <pc:chgData name="FoustB" userId="036fd538-e6a0-4478-b832-b99ce6775b9a" providerId="ADAL" clId="{2499D4A7-DE69-4D3E-BFE6-396422668A7B}" dt="2022-06-16T01:24:18.664" v="4814" actId="47"/>
        <pc:sldMkLst>
          <pc:docMk/>
          <pc:sldMk cId="1351621327" sldId="7452"/>
        </pc:sldMkLst>
      </pc:sldChg>
      <pc:sldChg chg="addSp delSp modSp new mod modAnim">
        <pc:chgData name="FoustB" userId="036fd538-e6a0-4478-b832-b99ce6775b9a" providerId="ADAL" clId="{2499D4A7-DE69-4D3E-BFE6-396422668A7B}" dt="2022-06-16T02:37:25.666" v="5061"/>
        <pc:sldMkLst>
          <pc:docMk/>
          <pc:sldMk cId="794490898" sldId="7453"/>
        </pc:sldMkLst>
        <pc:spChg chg="del">
          <ac:chgData name="FoustB" userId="036fd538-e6a0-4478-b832-b99ce6775b9a" providerId="ADAL" clId="{2499D4A7-DE69-4D3E-BFE6-396422668A7B}" dt="2022-06-16T01:10:41.047" v="4315" actId="478"/>
          <ac:spMkLst>
            <pc:docMk/>
            <pc:sldMk cId="794490898" sldId="7453"/>
            <ac:spMk id="2" creationId="{C767184B-C155-8A85-4E42-FCB422509C0E}"/>
          </ac:spMkLst>
        </pc:spChg>
        <pc:spChg chg="del">
          <ac:chgData name="FoustB" userId="036fd538-e6a0-4478-b832-b99ce6775b9a" providerId="ADAL" clId="{2499D4A7-DE69-4D3E-BFE6-396422668A7B}" dt="2022-06-16T01:10:38.757" v="4314" actId="478"/>
          <ac:spMkLst>
            <pc:docMk/>
            <pc:sldMk cId="794490898" sldId="7453"/>
            <ac:spMk id="3" creationId="{A49450A4-D480-0125-9506-E50D65E8562D}"/>
          </ac:spMkLst>
        </pc:spChg>
        <pc:spChg chg="add del mod">
          <ac:chgData name="FoustB" userId="036fd538-e6a0-4478-b832-b99ce6775b9a" providerId="ADAL" clId="{2499D4A7-DE69-4D3E-BFE6-396422668A7B}" dt="2022-06-16T01:15:33.234" v="4491" actId="478"/>
          <ac:spMkLst>
            <pc:docMk/>
            <pc:sldMk cId="794490898" sldId="7453"/>
            <ac:spMk id="5" creationId="{7FBA8E5F-836C-20B4-B683-9B707D3CE3F3}"/>
          </ac:spMkLst>
        </pc:spChg>
        <pc:spChg chg="add del mod">
          <ac:chgData name="FoustB" userId="036fd538-e6a0-4478-b832-b99ce6775b9a" providerId="ADAL" clId="{2499D4A7-DE69-4D3E-BFE6-396422668A7B}" dt="2022-06-16T01:12:10.228" v="4348" actId="478"/>
          <ac:spMkLst>
            <pc:docMk/>
            <pc:sldMk cId="794490898" sldId="7453"/>
            <ac:spMk id="6" creationId="{2721BF40-8E57-C7F8-AC06-7364FDC292FF}"/>
          </ac:spMkLst>
        </pc:spChg>
        <pc:spChg chg="add del mod">
          <ac:chgData name="FoustB" userId="036fd538-e6a0-4478-b832-b99ce6775b9a" providerId="ADAL" clId="{2499D4A7-DE69-4D3E-BFE6-396422668A7B}" dt="2022-06-16T01:12:11.361" v="4349" actId="478"/>
          <ac:spMkLst>
            <pc:docMk/>
            <pc:sldMk cId="794490898" sldId="7453"/>
            <ac:spMk id="7" creationId="{C5FFBA5F-1033-180A-8043-B732BF2F9BF3}"/>
          </ac:spMkLst>
        </pc:spChg>
        <pc:spChg chg="add del mod">
          <ac:chgData name="FoustB" userId="036fd538-e6a0-4478-b832-b99ce6775b9a" providerId="ADAL" clId="{2499D4A7-DE69-4D3E-BFE6-396422668A7B}" dt="2022-06-16T01:12:12.515" v="4350" actId="478"/>
          <ac:spMkLst>
            <pc:docMk/>
            <pc:sldMk cId="794490898" sldId="7453"/>
            <ac:spMk id="8" creationId="{B674C27E-32F9-4882-F447-9DDDB180E8D5}"/>
          </ac:spMkLst>
        </pc:spChg>
        <pc:spChg chg="add del mod">
          <ac:chgData name="FoustB" userId="036fd538-e6a0-4478-b832-b99ce6775b9a" providerId="ADAL" clId="{2499D4A7-DE69-4D3E-BFE6-396422668A7B}" dt="2022-06-16T01:12:13.604" v="4351" actId="478"/>
          <ac:spMkLst>
            <pc:docMk/>
            <pc:sldMk cId="794490898" sldId="7453"/>
            <ac:spMk id="9" creationId="{40A98ACD-CF8E-5BF1-5892-E8CA56A67BA2}"/>
          </ac:spMkLst>
        </pc:spChg>
        <pc:spChg chg="add del mod">
          <ac:chgData name="FoustB" userId="036fd538-e6a0-4478-b832-b99ce6775b9a" providerId="ADAL" clId="{2499D4A7-DE69-4D3E-BFE6-396422668A7B}" dt="2022-06-16T01:12:15.022" v="4352" actId="478"/>
          <ac:spMkLst>
            <pc:docMk/>
            <pc:sldMk cId="794490898" sldId="7453"/>
            <ac:spMk id="10" creationId="{F6D6FFFE-FA27-5146-25C2-494ADA9ACFC5}"/>
          </ac:spMkLst>
        </pc:spChg>
        <pc:spChg chg="add del mod">
          <ac:chgData name="FoustB" userId="036fd538-e6a0-4478-b832-b99ce6775b9a" providerId="ADAL" clId="{2499D4A7-DE69-4D3E-BFE6-396422668A7B}" dt="2022-06-16T01:12:16.139" v="4353" actId="478"/>
          <ac:spMkLst>
            <pc:docMk/>
            <pc:sldMk cId="794490898" sldId="7453"/>
            <ac:spMk id="11" creationId="{9B09B5F0-0D0D-A4EC-6274-AE5A95233D27}"/>
          </ac:spMkLst>
        </pc:spChg>
        <pc:spChg chg="add mod ord">
          <ac:chgData name="FoustB" userId="036fd538-e6a0-4478-b832-b99ce6775b9a" providerId="ADAL" clId="{2499D4A7-DE69-4D3E-BFE6-396422668A7B}" dt="2022-06-16T01:15:46.770" v="4496" actId="1035"/>
          <ac:spMkLst>
            <pc:docMk/>
            <pc:sldMk cId="794490898" sldId="7453"/>
            <ac:spMk id="12" creationId="{A2A5D2AA-9DF2-E027-A3E8-BE6E124A2353}"/>
          </ac:spMkLst>
        </pc:spChg>
        <pc:spChg chg="add mod">
          <ac:chgData name="FoustB" userId="036fd538-e6a0-4478-b832-b99ce6775b9a" providerId="ADAL" clId="{2499D4A7-DE69-4D3E-BFE6-396422668A7B}" dt="2022-06-16T01:11:25.748" v="4341" actId="14100"/>
          <ac:spMkLst>
            <pc:docMk/>
            <pc:sldMk cId="794490898" sldId="7453"/>
            <ac:spMk id="13" creationId="{493A5372-89A3-7E7F-8771-6E0C3D628FEE}"/>
          </ac:spMkLst>
        </pc:spChg>
        <pc:spChg chg="add mod">
          <ac:chgData name="FoustB" userId="036fd538-e6a0-4478-b832-b99ce6775b9a" providerId="ADAL" clId="{2499D4A7-DE69-4D3E-BFE6-396422668A7B}" dt="2022-06-16T01:15:13.022" v="4490" actId="207"/>
          <ac:spMkLst>
            <pc:docMk/>
            <pc:sldMk cId="794490898" sldId="7453"/>
            <ac:spMk id="14" creationId="{CE1B0861-6A27-A039-BC0B-E8D19BD9E879}"/>
          </ac:spMkLst>
        </pc:spChg>
        <pc:spChg chg="add mod">
          <ac:chgData name="FoustB" userId="036fd538-e6a0-4478-b832-b99ce6775b9a" providerId="ADAL" clId="{2499D4A7-DE69-4D3E-BFE6-396422668A7B}" dt="2022-06-16T01:22:04.539" v="4770" actId="1076"/>
          <ac:spMkLst>
            <pc:docMk/>
            <pc:sldMk cId="794490898" sldId="7453"/>
            <ac:spMk id="15" creationId="{01664B08-BF19-BE5C-83B4-8A087E196851}"/>
          </ac:spMkLst>
        </pc:spChg>
        <pc:spChg chg="add mod">
          <ac:chgData name="FoustB" userId="036fd538-e6a0-4478-b832-b99ce6775b9a" providerId="ADAL" clId="{2499D4A7-DE69-4D3E-BFE6-396422668A7B}" dt="2022-06-16T01:22:14.706" v="4774" actId="1036"/>
          <ac:spMkLst>
            <pc:docMk/>
            <pc:sldMk cId="794490898" sldId="7453"/>
            <ac:spMk id="16" creationId="{EF35A743-26A1-5A05-50AC-F185AFA8CE19}"/>
          </ac:spMkLst>
        </pc:spChg>
        <pc:spChg chg="add mod">
          <ac:chgData name="FoustB" userId="036fd538-e6a0-4478-b832-b99ce6775b9a" providerId="ADAL" clId="{2499D4A7-DE69-4D3E-BFE6-396422668A7B}" dt="2022-06-16T01:22:27.530" v="4775" actId="14100"/>
          <ac:spMkLst>
            <pc:docMk/>
            <pc:sldMk cId="794490898" sldId="7453"/>
            <ac:spMk id="17" creationId="{2DE92740-032E-CD81-B346-37E279FA0F75}"/>
          </ac:spMkLst>
        </pc:spChg>
        <pc:picChg chg="add mod">
          <ac:chgData name="FoustB" userId="036fd538-e6a0-4478-b832-b99ce6775b9a" providerId="ADAL" clId="{2499D4A7-DE69-4D3E-BFE6-396422668A7B}" dt="2022-06-16T01:11:53.698" v="4346" actId="14100"/>
          <ac:picMkLst>
            <pc:docMk/>
            <pc:sldMk cId="794490898" sldId="7453"/>
            <ac:picMk id="4" creationId="{B6DDD117-16D1-5E18-4039-752A45656F56}"/>
          </ac:picMkLst>
        </pc:picChg>
      </pc:sldChg>
      <pc:sldChg chg="new del">
        <pc:chgData name="FoustB" userId="036fd538-e6a0-4478-b832-b99ce6775b9a" providerId="ADAL" clId="{2499D4A7-DE69-4D3E-BFE6-396422668A7B}" dt="2022-06-16T01:24:43.841" v="4905" actId="47"/>
        <pc:sldMkLst>
          <pc:docMk/>
          <pc:sldMk cId="3486493246" sldId="7454"/>
        </pc:sldMkLst>
      </pc:sldChg>
      <pc:sldChg chg="delSp modSp add mod modAnim">
        <pc:chgData name="FoustB" userId="036fd538-e6a0-4478-b832-b99ce6775b9a" providerId="ADAL" clId="{2499D4A7-DE69-4D3E-BFE6-396422668A7B}" dt="2022-06-15T23:54:18.486" v="1863" actId="478"/>
        <pc:sldMkLst>
          <pc:docMk/>
          <pc:sldMk cId="3613231422" sldId="7455"/>
        </pc:sldMkLst>
        <pc:spChg chg="del">
          <ac:chgData name="FoustB" userId="036fd538-e6a0-4478-b832-b99ce6775b9a" providerId="ADAL" clId="{2499D4A7-DE69-4D3E-BFE6-396422668A7B}" dt="2022-06-15T23:54:18.486" v="1863" actId="478"/>
          <ac:spMkLst>
            <pc:docMk/>
            <pc:sldMk cId="3613231422" sldId="7455"/>
            <ac:spMk id="6" creationId="{57F77C70-4D54-23D6-992F-DC300E8DC24A}"/>
          </ac:spMkLst>
        </pc:spChg>
        <pc:spChg chg="del">
          <ac:chgData name="FoustB" userId="036fd538-e6a0-4478-b832-b99ce6775b9a" providerId="ADAL" clId="{2499D4A7-DE69-4D3E-BFE6-396422668A7B}" dt="2022-06-15T23:54:14.678" v="1861" actId="478"/>
          <ac:spMkLst>
            <pc:docMk/>
            <pc:sldMk cId="3613231422" sldId="7455"/>
            <ac:spMk id="7" creationId="{7361D68E-0B38-D830-5C7E-B112965C49A7}"/>
          </ac:spMkLst>
        </pc:spChg>
        <pc:picChg chg="del">
          <ac:chgData name="FoustB" userId="036fd538-e6a0-4478-b832-b99ce6775b9a" providerId="ADAL" clId="{2499D4A7-DE69-4D3E-BFE6-396422668A7B}" dt="2022-06-15T23:54:12.828" v="1860" actId="478"/>
          <ac:picMkLst>
            <pc:docMk/>
            <pc:sldMk cId="3613231422" sldId="7455"/>
            <ac:picMk id="1026" creationId="{3A29DB4E-1DEC-BF67-BE67-0750DD0D0DF7}"/>
          </ac:picMkLst>
        </pc:picChg>
        <pc:picChg chg="mod">
          <ac:chgData name="FoustB" userId="036fd538-e6a0-4478-b832-b99ce6775b9a" providerId="ADAL" clId="{2499D4A7-DE69-4D3E-BFE6-396422668A7B}" dt="2022-06-15T23:54:16.381" v="1862" actId="167"/>
          <ac:picMkLst>
            <pc:docMk/>
            <pc:sldMk cId="3613231422" sldId="7455"/>
            <ac:picMk id="3074" creationId="{D68BA73E-EA55-5724-3E35-84A97D46F3C6}"/>
          </ac:picMkLst>
        </pc:picChg>
      </pc:sldChg>
      <pc:sldChg chg="addSp delSp modSp add mod modAnim">
        <pc:chgData name="FoustB" userId="036fd538-e6a0-4478-b832-b99ce6775b9a" providerId="ADAL" clId="{2499D4A7-DE69-4D3E-BFE6-396422668A7B}" dt="2022-06-16T02:20:33.059" v="4931"/>
        <pc:sldMkLst>
          <pc:docMk/>
          <pc:sldMk cId="1945523499" sldId="7456"/>
        </pc:sldMkLst>
        <pc:picChg chg="add mod">
          <ac:chgData name="FoustB" userId="036fd538-e6a0-4478-b832-b99ce6775b9a" providerId="ADAL" clId="{2499D4A7-DE69-4D3E-BFE6-396422668A7B}" dt="2022-06-15T23:56:44.148" v="1875" actId="1076"/>
          <ac:picMkLst>
            <pc:docMk/>
            <pc:sldMk cId="1945523499" sldId="7456"/>
            <ac:picMk id="3" creationId="{0D777DA0-5CEC-07BF-52AE-68FE17151AD8}"/>
          </ac:picMkLst>
        </pc:picChg>
        <pc:picChg chg="del">
          <ac:chgData name="FoustB" userId="036fd538-e6a0-4478-b832-b99ce6775b9a" providerId="ADAL" clId="{2499D4A7-DE69-4D3E-BFE6-396422668A7B}" dt="2022-06-15T23:54:28.192" v="1865" actId="478"/>
          <ac:picMkLst>
            <pc:docMk/>
            <pc:sldMk cId="1945523499" sldId="7456"/>
            <ac:picMk id="3074" creationId="{D68BA73E-EA55-5724-3E35-84A97D46F3C6}"/>
          </ac:picMkLst>
        </pc:picChg>
      </pc:sldChg>
      <pc:sldChg chg="addSp delSp modSp add mod modAnim">
        <pc:chgData name="FoustB" userId="036fd538-e6a0-4478-b832-b99ce6775b9a" providerId="ADAL" clId="{2499D4A7-DE69-4D3E-BFE6-396422668A7B}" dt="2022-06-16T02:21:21.242" v="4941" actId="20577"/>
        <pc:sldMkLst>
          <pc:docMk/>
          <pc:sldMk cId="334653188" sldId="7457"/>
        </pc:sldMkLst>
        <pc:spChg chg="add mod">
          <ac:chgData name="FoustB" userId="036fd538-e6a0-4478-b832-b99ce6775b9a" providerId="ADAL" clId="{2499D4A7-DE69-4D3E-BFE6-396422668A7B}" dt="2022-06-15T23:57:04.460" v="1878"/>
          <ac:spMkLst>
            <pc:docMk/>
            <pc:sldMk cId="334653188" sldId="7457"/>
            <ac:spMk id="5" creationId="{5D5F38C8-BA04-B160-82CC-E4D4C628D89E}"/>
          </ac:spMkLst>
        </pc:spChg>
        <pc:spChg chg="del">
          <ac:chgData name="FoustB" userId="036fd538-e6a0-4478-b832-b99ce6775b9a" providerId="ADAL" clId="{2499D4A7-DE69-4D3E-BFE6-396422668A7B}" dt="2022-06-15T23:56:58.029" v="1877" actId="478"/>
          <ac:spMkLst>
            <pc:docMk/>
            <pc:sldMk cId="334653188" sldId="7457"/>
            <ac:spMk id="7" creationId="{7361D68E-0B38-D830-5C7E-B112965C49A7}"/>
          </ac:spMkLst>
        </pc:spChg>
        <pc:spChg chg="add mod">
          <ac:chgData name="FoustB" userId="036fd538-e6a0-4478-b832-b99ce6775b9a" providerId="ADAL" clId="{2499D4A7-DE69-4D3E-BFE6-396422668A7B}" dt="2022-06-16T02:21:21.242" v="4941" actId="20577"/>
          <ac:spMkLst>
            <pc:docMk/>
            <pc:sldMk cId="334653188" sldId="7457"/>
            <ac:spMk id="8" creationId="{5ABBDBCD-012C-3B46-58F2-A9E331767C74}"/>
          </ac:spMkLst>
        </pc:spChg>
        <pc:spChg chg="add mod">
          <ac:chgData name="FoustB" userId="036fd538-e6a0-4478-b832-b99ce6775b9a" providerId="ADAL" clId="{2499D4A7-DE69-4D3E-BFE6-396422668A7B}" dt="2022-06-16T00:00:42.886" v="1946" actId="1076"/>
          <ac:spMkLst>
            <pc:docMk/>
            <pc:sldMk cId="334653188" sldId="7457"/>
            <ac:spMk id="9" creationId="{93C4A4E1-C3C5-DFDB-3AF1-D78580BE4726}"/>
          </ac:spMkLst>
        </pc:spChg>
        <pc:picChg chg="mod">
          <ac:chgData name="FoustB" userId="036fd538-e6a0-4478-b832-b99ce6775b9a" providerId="ADAL" clId="{2499D4A7-DE69-4D3E-BFE6-396422668A7B}" dt="2022-06-16T00:00:06.748" v="1935" actId="1076"/>
          <ac:picMkLst>
            <pc:docMk/>
            <pc:sldMk cId="334653188" sldId="7457"/>
            <ac:picMk id="1026" creationId="{3A29DB4E-1DEC-BF67-BE67-0750DD0D0DF7}"/>
          </ac:picMkLst>
        </pc:picChg>
      </pc:sldChg>
      <pc:sldChg chg="addSp delSp modSp add mod modAnim">
        <pc:chgData name="FoustB" userId="036fd538-e6a0-4478-b832-b99ce6775b9a" providerId="ADAL" clId="{2499D4A7-DE69-4D3E-BFE6-396422668A7B}" dt="2022-06-16T00:04:41.386" v="2240"/>
        <pc:sldMkLst>
          <pc:docMk/>
          <pc:sldMk cId="257011416" sldId="7458"/>
        </pc:sldMkLst>
        <pc:spChg chg="add del mod">
          <ac:chgData name="FoustB" userId="036fd538-e6a0-4478-b832-b99ce6775b9a" providerId="ADAL" clId="{2499D4A7-DE69-4D3E-BFE6-396422668A7B}" dt="2022-06-16T00:03:56.109" v="2179" actId="478"/>
          <ac:spMkLst>
            <pc:docMk/>
            <pc:sldMk cId="257011416" sldId="7458"/>
            <ac:spMk id="7" creationId="{ACEB1445-B160-23CD-9CE0-BB0E07191A5B}"/>
          </ac:spMkLst>
        </pc:spChg>
        <pc:spChg chg="mod">
          <ac:chgData name="FoustB" userId="036fd538-e6a0-4478-b832-b99ce6775b9a" providerId="ADAL" clId="{2499D4A7-DE69-4D3E-BFE6-396422668A7B}" dt="2022-06-16T00:04:35.237" v="2238" actId="1035"/>
          <ac:spMkLst>
            <pc:docMk/>
            <pc:sldMk cId="257011416" sldId="7458"/>
            <ac:spMk id="8" creationId="{5ABBDBCD-012C-3B46-58F2-A9E331767C74}"/>
          </ac:spMkLst>
        </pc:spChg>
        <pc:spChg chg="add mod">
          <ac:chgData name="FoustB" userId="036fd538-e6a0-4478-b832-b99ce6775b9a" providerId="ADAL" clId="{2499D4A7-DE69-4D3E-BFE6-396422668A7B}" dt="2022-06-16T00:04:38.256" v="2239" actId="1076"/>
          <ac:spMkLst>
            <pc:docMk/>
            <pc:sldMk cId="257011416" sldId="7458"/>
            <ac:spMk id="10" creationId="{77C15C2D-5495-47EC-B4DC-0FA17CF7F68D}"/>
          </ac:spMkLst>
        </pc:spChg>
      </pc:sldChg>
      <pc:sldChg chg="modSp add del mod">
        <pc:chgData name="FoustB" userId="036fd538-e6a0-4478-b832-b99ce6775b9a" providerId="ADAL" clId="{2499D4A7-DE69-4D3E-BFE6-396422668A7B}" dt="2022-06-16T02:14:09.549" v="4928" actId="47"/>
        <pc:sldMkLst>
          <pc:docMk/>
          <pc:sldMk cId="2453337891" sldId="7459"/>
        </pc:sldMkLst>
        <pc:spChg chg="mod">
          <ac:chgData name="FoustB" userId="036fd538-e6a0-4478-b832-b99ce6775b9a" providerId="ADAL" clId="{2499D4A7-DE69-4D3E-BFE6-396422668A7B}" dt="2022-06-16T00:05:12.843" v="2255" actId="313"/>
          <ac:spMkLst>
            <pc:docMk/>
            <pc:sldMk cId="2453337891" sldId="7459"/>
            <ac:spMk id="12" creationId="{2C2044C8-2D45-CC1A-4276-7DA51F0AE010}"/>
          </ac:spMkLst>
        </pc:spChg>
      </pc:sldChg>
      <pc:sldChg chg="delSp modSp add mod modAnim">
        <pc:chgData name="FoustB" userId="036fd538-e6a0-4478-b832-b99ce6775b9a" providerId="ADAL" clId="{2499D4A7-DE69-4D3E-BFE6-396422668A7B}" dt="2022-06-16T00:06:59.827" v="2295"/>
        <pc:sldMkLst>
          <pc:docMk/>
          <pc:sldMk cId="466137875" sldId="7460"/>
        </pc:sldMkLst>
        <pc:spChg chg="mod">
          <ac:chgData name="FoustB" userId="036fd538-e6a0-4478-b832-b99ce6775b9a" providerId="ADAL" clId="{2499D4A7-DE69-4D3E-BFE6-396422668A7B}" dt="2022-06-16T00:06:41.821" v="2268" actId="207"/>
          <ac:spMkLst>
            <pc:docMk/>
            <pc:sldMk cId="466137875" sldId="7460"/>
            <ac:spMk id="5" creationId="{5D5F38C8-BA04-B160-82CC-E4D4C628D89E}"/>
          </ac:spMkLst>
        </pc:spChg>
        <pc:spChg chg="mod">
          <ac:chgData name="FoustB" userId="036fd538-e6a0-4478-b832-b99ce6775b9a" providerId="ADAL" clId="{2499D4A7-DE69-4D3E-BFE6-396422668A7B}" dt="2022-06-16T00:06:58.659" v="2294" actId="14100"/>
          <ac:spMkLst>
            <pc:docMk/>
            <pc:sldMk cId="466137875" sldId="7460"/>
            <ac:spMk id="6" creationId="{57F77C70-4D54-23D6-992F-DC300E8DC24A}"/>
          </ac:spMkLst>
        </pc:spChg>
        <pc:spChg chg="del">
          <ac:chgData name="FoustB" userId="036fd538-e6a0-4478-b832-b99ce6775b9a" providerId="ADAL" clId="{2499D4A7-DE69-4D3E-BFE6-396422668A7B}" dt="2022-06-16T00:05:31.002" v="2261" actId="478"/>
          <ac:spMkLst>
            <pc:docMk/>
            <pc:sldMk cId="466137875" sldId="7460"/>
            <ac:spMk id="8" creationId="{5ABBDBCD-012C-3B46-58F2-A9E331767C74}"/>
          </ac:spMkLst>
        </pc:spChg>
        <pc:spChg chg="del">
          <ac:chgData name="FoustB" userId="036fd538-e6a0-4478-b832-b99ce6775b9a" providerId="ADAL" clId="{2499D4A7-DE69-4D3E-BFE6-396422668A7B}" dt="2022-06-16T00:05:29.230" v="2260" actId="478"/>
          <ac:spMkLst>
            <pc:docMk/>
            <pc:sldMk cId="466137875" sldId="7460"/>
            <ac:spMk id="9" creationId="{93C4A4E1-C3C5-DFDB-3AF1-D78580BE4726}"/>
          </ac:spMkLst>
        </pc:spChg>
        <pc:spChg chg="del">
          <ac:chgData name="FoustB" userId="036fd538-e6a0-4478-b832-b99ce6775b9a" providerId="ADAL" clId="{2499D4A7-DE69-4D3E-BFE6-396422668A7B}" dt="2022-06-16T00:05:32.923" v="2262" actId="478"/>
          <ac:spMkLst>
            <pc:docMk/>
            <pc:sldMk cId="466137875" sldId="7460"/>
            <ac:spMk id="10" creationId="{77C15C2D-5495-47EC-B4DC-0FA17CF7F68D}"/>
          </ac:spMkLst>
        </pc:spChg>
        <pc:picChg chg="del">
          <ac:chgData name="FoustB" userId="036fd538-e6a0-4478-b832-b99ce6775b9a" providerId="ADAL" clId="{2499D4A7-DE69-4D3E-BFE6-396422668A7B}" dt="2022-06-16T00:05:26.155" v="2259" actId="478"/>
          <ac:picMkLst>
            <pc:docMk/>
            <pc:sldMk cId="466137875" sldId="7460"/>
            <ac:picMk id="1026" creationId="{3A29DB4E-1DEC-BF67-BE67-0750DD0D0DF7}"/>
          </ac:picMkLst>
        </pc:picChg>
      </pc:sldChg>
      <pc:sldChg chg="addSp delSp modSp add mod modAnim">
        <pc:chgData name="FoustB" userId="036fd538-e6a0-4478-b832-b99ce6775b9a" providerId="ADAL" clId="{2499D4A7-DE69-4D3E-BFE6-396422668A7B}" dt="2022-06-16T00:17:25.433" v="2608"/>
        <pc:sldMkLst>
          <pc:docMk/>
          <pc:sldMk cId="1051054933" sldId="7461"/>
        </pc:sldMkLst>
        <pc:spChg chg="add del mod">
          <ac:chgData name="FoustB" userId="036fd538-e6a0-4478-b832-b99ce6775b9a" providerId="ADAL" clId="{2499D4A7-DE69-4D3E-BFE6-396422668A7B}" dt="2022-06-16T00:10:27.306" v="2377"/>
          <ac:spMkLst>
            <pc:docMk/>
            <pc:sldMk cId="1051054933" sldId="7461"/>
            <ac:spMk id="4" creationId="{58B59E78-9E57-BBC1-5FCF-805A662506BF}"/>
          </ac:spMkLst>
        </pc:spChg>
        <pc:spChg chg="mod">
          <ac:chgData name="FoustB" userId="036fd538-e6a0-4478-b832-b99ce6775b9a" providerId="ADAL" clId="{2499D4A7-DE69-4D3E-BFE6-396422668A7B}" dt="2022-06-16T00:09:01.952" v="2343" actId="14100"/>
          <ac:spMkLst>
            <pc:docMk/>
            <pc:sldMk cId="1051054933" sldId="7461"/>
            <ac:spMk id="6" creationId="{57F77C70-4D54-23D6-992F-DC300E8DC24A}"/>
          </ac:spMkLst>
        </pc:spChg>
        <pc:spChg chg="add mod">
          <ac:chgData name="FoustB" userId="036fd538-e6a0-4478-b832-b99ce6775b9a" providerId="ADAL" clId="{2499D4A7-DE69-4D3E-BFE6-396422668A7B}" dt="2022-06-16T00:14:33.428" v="2543" actId="1038"/>
          <ac:spMkLst>
            <pc:docMk/>
            <pc:sldMk cId="1051054933" sldId="7461"/>
            <ac:spMk id="15" creationId="{A4EE1115-FE9E-DF95-D26E-FD70105DB30D}"/>
          </ac:spMkLst>
        </pc:spChg>
        <pc:spChg chg="add mod">
          <ac:chgData name="FoustB" userId="036fd538-e6a0-4478-b832-b99ce6775b9a" providerId="ADAL" clId="{2499D4A7-DE69-4D3E-BFE6-396422668A7B}" dt="2022-06-16T00:14:40.575" v="2558" actId="1038"/>
          <ac:spMkLst>
            <pc:docMk/>
            <pc:sldMk cId="1051054933" sldId="7461"/>
            <ac:spMk id="16" creationId="{64655354-1A3B-FCA1-39F7-69384FA44C43}"/>
          </ac:spMkLst>
        </pc:spChg>
        <pc:spChg chg="add mod">
          <ac:chgData name="FoustB" userId="036fd538-e6a0-4478-b832-b99ce6775b9a" providerId="ADAL" clId="{2499D4A7-DE69-4D3E-BFE6-396422668A7B}" dt="2022-06-16T00:15:37.245" v="2585" actId="1038"/>
          <ac:spMkLst>
            <pc:docMk/>
            <pc:sldMk cId="1051054933" sldId="7461"/>
            <ac:spMk id="17" creationId="{333F9B8B-FE96-628B-C8EC-CB4490A00582}"/>
          </ac:spMkLst>
        </pc:spChg>
        <pc:spChg chg="add mod">
          <ac:chgData name="FoustB" userId="036fd538-e6a0-4478-b832-b99ce6775b9a" providerId="ADAL" clId="{2499D4A7-DE69-4D3E-BFE6-396422668A7B}" dt="2022-06-16T00:15:25.235" v="2583" actId="1038"/>
          <ac:spMkLst>
            <pc:docMk/>
            <pc:sldMk cId="1051054933" sldId="7461"/>
            <ac:spMk id="18" creationId="{D4FF0D00-45EA-49DB-4B07-2C0A4D025F3E}"/>
          </ac:spMkLst>
        </pc:spChg>
        <pc:cxnChg chg="add mod">
          <ac:chgData name="FoustB" userId="036fd538-e6a0-4478-b832-b99ce6775b9a" providerId="ADAL" clId="{2499D4A7-DE69-4D3E-BFE6-396422668A7B}" dt="2022-06-16T00:15:16.733" v="2574" actId="692"/>
          <ac:cxnSpMkLst>
            <pc:docMk/>
            <pc:sldMk cId="1051054933" sldId="7461"/>
            <ac:cxnSpMk id="3" creationId="{50A57948-BB10-9A56-BD10-DD8EAE870E0B}"/>
          </ac:cxnSpMkLst>
        </pc:cxnChg>
        <pc:cxnChg chg="add del mod">
          <ac:chgData name="FoustB" userId="036fd538-e6a0-4478-b832-b99ce6775b9a" providerId="ADAL" clId="{2499D4A7-DE69-4D3E-BFE6-396422668A7B}" dt="2022-06-16T00:10:27.306" v="2377"/>
          <ac:cxnSpMkLst>
            <pc:docMk/>
            <pc:sldMk cId="1051054933" sldId="7461"/>
            <ac:cxnSpMk id="7" creationId="{8D883EA2-D64F-CEA5-694E-7E63D8EFC3D9}"/>
          </ac:cxnSpMkLst>
        </pc:cxnChg>
        <pc:cxnChg chg="add del mod">
          <ac:chgData name="FoustB" userId="036fd538-e6a0-4478-b832-b99ce6775b9a" providerId="ADAL" clId="{2499D4A7-DE69-4D3E-BFE6-396422668A7B}" dt="2022-06-16T00:10:27.306" v="2377"/>
          <ac:cxnSpMkLst>
            <pc:docMk/>
            <pc:sldMk cId="1051054933" sldId="7461"/>
            <ac:cxnSpMk id="8" creationId="{12560097-6736-9F82-A02D-9D43DEBBDB00}"/>
          </ac:cxnSpMkLst>
        </pc:cxnChg>
        <pc:cxnChg chg="add del mod">
          <ac:chgData name="FoustB" userId="036fd538-e6a0-4478-b832-b99ce6775b9a" providerId="ADAL" clId="{2499D4A7-DE69-4D3E-BFE6-396422668A7B}" dt="2022-06-16T00:10:27.306" v="2377"/>
          <ac:cxnSpMkLst>
            <pc:docMk/>
            <pc:sldMk cId="1051054933" sldId="7461"/>
            <ac:cxnSpMk id="9" creationId="{3A830C7E-3180-C215-8D71-3785872EBF36}"/>
          </ac:cxnSpMkLst>
        </pc:cxnChg>
        <pc:cxnChg chg="add del mod">
          <ac:chgData name="FoustB" userId="036fd538-e6a0-4478-b832-b99ce6775b9a" providerId="ADAL" clId="{2499D4A7-DE69-4D3E-BFE6-396422668A7B}" dt="2022-06-16T00:10:27.306" v="2377"/>
          <ac:cxnSpMkLst>
            <pc:docMk/>
            <pc:sldMk cId="1051054933" sldId="7461"/>
            <ac:cxnSpMk id="10" creationId="{C511631B-5229-3633-F1A3-3D2FF16E2674}"/>
          </ac:cxnSpMkLst>
        </pc:cxnChg>
        <pc:cxnChg chg="add del mod">
          <ac:chgData name="FoustB" userId="036fd538-e6a0-4478-b832-b99ce6775b9a" providerId="ADAL" clId="{2499D4A7-DE69-4D3E-BFE6-396422668A7B}" dt="2022-06-16T00:10:27.306" v="2377"/>
          <ac:cxnSpMkLst>
            <pc:docMk/>
            <pc:sldMk cId="1051054933" sldId="7461"/>
            <ac:cxnSpMk id="11" creationId="{0CD6D764-E43A-B624-D9E5-4DC472ED80D8}"/>
          </ac:cxnSpMkLst>
        </pc:cxnChg>
        <pc:cxnChg chg="add mod">
          <ac:chgData name="FoustB" userId="036fd538-e6a0-4478-b832-b99ce6775b9a" providerId="ADAL" clId="{2499D4A7-DE69-4D3E-BFE6-396422668A7B}" dt="2022-06-16T00:15:21.274" v="2582" actId="692"/>
          <ac:cxnSpMkLst>
            <pc:docMk/>
            <pc:sldMk cId="1051054933" sldId="7461"/>
            <ac:cxnSpMk id="13" creationId="{BCAF0DFF-EFB9-9AC0-BD34-CEA8BA16320B}"/>
          </ac:cxnSpMkLst>
        </pc:cxnChg>
        <pc:cxnChg chg="add mod">
          <ac:chgData name="FoustB" userId="036fd538-e6a0-4478-b832-b99ce6775b9a" providerId="ADAL" clId="{2499D4A7-DE69-4D3E-BFE6-396422668A7B}" dt="2022-06-16T00:14:29.067" v="2539" actId="1076"/>
          <ac:cxnSpMkLst>
            <pc:docMk/>
            <pc:sldMk cId="1051054933" sldId="7461"/>
            <ac:cxnSpMk id="21" creationId="{846FF634-7C8B-F199-C461-6496B77D776C}"/>
          </ac:cxnSpMkLst>
        </pc:cxnChg>
        <pc:cxnChg chg="add mod">
          <ac:chgData name="FoustB" userId="036fd538-e6a0-4478-b832-b99ce6775b9a" providerId="ADAL" clId="{2499D4A7-DE69-4D3E-BFE6-396422668A7B}" dt="2022-06-16T00:14:29.067" v="2539" actId="1076"/>
          <ac:cxnSpMkLst>
            <pc:docMk/>
            <pc:sldMk cId="1051054933" sldId="7461"/>
            <ac:cxnSpMk id="22" creationId="{8613B7C8-9480-316C-ABEB-796B50C659DC}"/>
          </ac:cxnSpMkLst>
        </pc:cxnChg>
      </pc:sldChg>
      <pc:sldChg chg="addSp delSp modSp add mod delAnim modAnim">
        <pc:chgData name="FoustB" userId="036fd538-e6a0-4478-b832-b99ce6775b9a" providerId="ADAL" clId="{2499D4A7-DE69-4D3E-BFE6-396422668A7B}" dt="2022-06-16T02:23:35.029" v="4942"/>
        <pc:sldMkLst>
          <pc:docMk/>
          <pc:sldMk cId="3769926628" sldId="7462"/>
        </pc:sldMkLst>
        <pc:spChg chg="mod">
          <ac:chgData name="FoustB" userId="036fd538-e6a0-4478-b832-b99ce6775b9a" providerId="ADAL" clId="{2499D4A7-DE69-4D3E-BFE6-396422668A7B}" dt="2022-06-16T00:27:54.362" v="2623" actId="115"/>
          <ac:spMkLst>
            <pc:docMk/>
            <pc:sldMk cId="3769926628" sldId="7462"/>
            <ac:spMk id="5" creationId="{5D5F38C8-BA04-B160-82CC-E4D4C628D89E}"/>
          </ac:spMkLst>
        </pc:spChg>
        <pc:spChg chg="del">
          <ac:chgData name="FoustB" userId="036fd538-e6a0-4478-b832-b99ce6775b9a" providerId="ADAL" clId="{2499D4A7-DE69-4D3E-BFE6-396422668A7B}" dt="2022-06-16T00:27:06.486" v="2612" actId="478"/>
          <ac:spMkLst>
            <pc:docMk/>
            <pc:sldMk cId="3769926628" sldId="7462"/>
            <ac:spMk id="6" creationId="{57F77C70-4D54-23D6-992F-DC300E8DC24A}"/>
          </ac:spMkLst>
        </pc:spChg>
        <pc:spChg chg="add mod">
          <ac:chgData name="FoustB" userId="036fd538-e6a0-4478-b832-b99ce6775b9a" providerId="ADAL" clId="{2499D4A7-DE69-4D3E-BFE6-396422668A7B}" dt="2022-06-16T00:29:03.961" v="2661" actId="14100"/>
          <ac:spMkLst>
            <pc:docMk/>
            <pc:sldMk cId="3769926628" sldId="7462"/>
            <ac:spMk id="12" creationId="{BED02A47-A295-94F5-AE16-1FA57EC0F51C}"/>
          </ac:spMkLst>
        </pc:spChg>
        <pc:spChg chg="del">
          <ac:chgData name="FoustB" userId="036fd538-e6a0-4478-b832-b99ce6775b9a" providerId="ADAL" clId="{2499D4A7-DE69-4D3E-BFE6-396422668A7B}" dt="2022-06-16T00:27:01.373" v="2610" actId="478"/>
          <ac:spMkLst>
            <pc:docMk/>
            <pc:sldMk cId="3769926628" sldId="7462"/>
            <ac:spMk id="15" creationId="{A4EE1115-FE9E-DF95-D26E-FD70105DB30D}"/>
          </ac:spMkLst>
        </pc:spChg>
        <pc:spChg chg="del">
          <ac:chgData name="FoustB" userId="036fd538-e6a0-4478-b832-b99ce6775b9a" providerId="ADAL" clId="{2499D4A7-DE69-4D3E-BFE6-396422668A7B}" dt="2022-06-16T00:27:04.403" v="2611" actId="478"/>
          <ac:spMkLst>
            <pc:docMk/>
            <pc:sldMk cId="3769926628" sldId="7462"/>
            <ac:spMk id="16" creationId="{64655354-1A3B-FCA1-39F7-69384FA44C43}"/>
          </ac:spMkLst>
        </pc:spChg>
        <pc:spChg chg="del">
          <ac:chgData name="FoustB" userId="036fd538-e6a0-4478-b832-b99ce6775b9a" providerId="ADAL" clId="{2499D4A7-DE69-4D3E-BFE6-396422668A7B}" dt="2022-06-16T00:27:01.373" v="2610" actId="478"/>
          <ac:spMkLst>
            <pc:docMk/>
            <pc:sldMk cId="3769926628" sldId="7462"/>
            <ac:spMk id="17" creationId="{333F9B8B-FE96-628B-C8EC-CB4490A00582}"/>
          </ac:spMkLst>
        </pc:spChg>
        <pc:spChg chg="del">
          <ac:chgData name="FoustB" userId="036fd538-e6a0-4478-b832-b99ce6775b9a" providerId="ADAL" clId="{2499D4A7-DE69-4D3E-BFE6-396422668A7B}" dt="2022-06-16T00:27:01.373" v="2610" actId="478"/>
          <ac:spMkLst>
            <pc:docMk/>
            <pc:sldMk cId="3769926628" sldId="7462"/>
            <ac:spMk id="18" creationId="{D4FF0D00-45EA-49DB-4B07-2C0A4D025F3E}"/>
          </ac:spMkLst>
        </pc:spChg>
        <pc:cxnChg chg="del">
          <ac:chgData name="FoustB" userId="036fd538-e6a0-4478-b832-b99ce6775b9a" providerId="ADAL" clId="{2499D4A7-DE69-4D3E-BFE6-396422668A7B}" dt="2022-06-16T00:27:01.373" v="2610" actId="478"/>
          <ac:cxnSpMkLst>
            <pc:docMk/>
            <pc:sldMk cId="3769926628" sldId="7462"/>
            <ac:cxnSpMk id="3" creationId="{50A57948-BB10-9A56-BD10-DD8EAE870E0B}"/>
          </ac:cxnSpMkLst>
        </pc:cxnChg>
        <pc:cxnChg chg="del">
          <ac:chgData name="FoustB" userId="036fd538-e6a0-4478-b832-b99ce6775b9a" providerId="ADAL" clId="{2499D4A7-DE69-4D3E-BFE6-396422668A7B}" dt="2022-06-16T00:27:01.373" v="2610" actId="478"/>
          <ac:cxnSpMkLst>
            <pc:docMk/>
            <pc:sldMk cId="3769926628" sldId="7462"/>
            <ac:cxnSpMk id="13" creationId="{BCAF0DFF-EFB9-9AC0-BD34-CEA8BA16320B}"/>
          </ac:cxnSpMkLst>
        </pc:cxnChg>
        <pc:cxnChg chg="del">
          <ac:chgData name="FoustB" userId="036fd538-e6a0-4478-b832-b99ce6775b9a" providerId="ADAL" clId="{2499D4A7-DE69-4D3E-BFE6-396422668A7B}" dt="2022-06-16T00:27:01.373" v="2610" actId="478"/>
          <ac:cxnSpMkLst>
            <pc:docMk/>
            <pc:sldMk cId="3769926628" sldId="7462"/>
            <ac:cxnSpMk id="21" creationId="{846FF634-7C8B-F199-C461-6496B77D776C}"/>
          </ac:cxnSpMkLst>
        </pc:cxnChg>
        <pc:cxnChg chg="del">
          <ac:chgData name="FoustB" userId="036fd538-e6a0-4478-b832-b99ce6775b9a" providerId="ADAL" clId="{2499D4A7-DE69-4D3E-BFE6-396422668A7B}" dt="2022-06-16T00:27:01.373" v="2610" actId="478"/>
          <ac:cxnSpMkLst>
            <pc:docMk/>
            <pc:sldMk cId="3769926628" sldId="7462"/>
            <ac:cxnSpMk id="22" creationId="{8613B7C8-9480-316C-ABEB-796B50C659DC}"/>
          </ac:cxnSpMkLst>
        </pc:cxnChg>
      </pc:sldChg>
      <pc:sldChg chg="addSp modSp add mod modAnim">
        <pc:chgData name="FoustB" userId="036fd538-e6a0-4478-b832-b99ce6775b9a" providerId="ADAL" clId="{2499D4A7-DE69-4D3E-BFE6-396422668A7B}" dt="2022-06-16T00:36:21.556" v="2889"/>
        <pc:sldMkLst>
          <pc:docMk/>
          <pc:sldMk cId="1282428669" sldId="7463"/>
        </pc:sldMkLst>
        <pc:spChg chg="add mod">
          <ac:chgData name="FoustB" userId="036fd538-e6a0-4478-b832-b99ce6775b9a" providerId="ADAL" clId="{2499D4A7-DE69-4D3E-BFE6-396422668A7B}" dt="2022-06-16T00:30:14.725" v="2662"/>
          <ac:spMkLst>
            <pc:docMk/>
            <pc:sldMk cId="1282428669" sldId="7463"/>
            <ac:spMk id="3" creationId="{11D8ABA1-F7F8-B868-62CD-0755CE8E4B57}"/>
          </ac:spMkLst>
        </pc:spChg>
        <pc:spChg chg="add mod">
          <ac:chgData name="FoustB" userId="036fd538-e6a0-4478-b832-b99ce6775b9a" providerId="ADAL" clId="{2499D4A7-DE69-4D3E-BFE6-396422668A7B}" dt="2022-06-16T00:30:50.479" v="2706" actId="114"/>
          <ac:spMkLst>
            <pc:docMk/>
            <pc:sldMk cId="1282428669" sldId="7463"/>
            <ac:spMk id="4" creationId="{1C0FF1C1-704A-26B6-0A4B-6897A69BF500}"/>
          </ac:spMkLst>
        </pc:spChg>
        <pc:spChg chg="mod">
          <ac:chgData name="FoustB" userId="036fd538-e6a0-4478-b832-b99ce6775b9a" providerId="ADAL" clId="{2499D4A7-DE69-4D3E-BFE6-396422668A7B}" dt="2022-06-16T00:28:29.280" v="2633" actId="255"/>
          <ac:spMkLst>
            <pc:docMk/>
            <pc:sldMk cId="1282428669" sldId="7463"/>
            <ac:spMk id="5" creationId="{5D5F38C8-BA04-B160-82CC-E4D4C628D89E}"/>
          </ac:spMkLst>
        </pc:spChg>
        <pc:picChg chg="add mod">
          <ac:chgData name="FoustB" userId="036fd538-e6a0-4478-b832-b99ce6775b9a" providerId="ADAL" clId="{2499D4A7-DE69-4D3E-BFE6-396422668A7B}" dt="2022-06-16T00:36:09.464" v="2887" actId="167"/>
          <ac:picMkLst>
            <pc:docMk/>
            <pc:sldMk cId="1282428669" sldId="7463"/>
            <ac:picMk id="6" creationId="{BA0BD0F0-A787-0FF8-01F9-42D6B9B18E28}"/>
          </ac:picMkLst>
        </pc:picChg>
      </pc:sldChg>
      <pc:sldChg chg="addSp modSp add mod modAnim">
        <pc:chgData name="FoustB" userId="036fd538-e6a0-4478-b832-b99ce6775b9a" providerId="ADAL" clId="{2499D4A7-DE69-4D3E-BFE6-396422668A7B}" dt="2022-06-16T02:25:29.074" v="4943"/>
        <pc:sldMkLst>
          <pc:docMk/>
          <pc:sldMk cId="60689393" sldId="7464"/>
        </pc:sldMkLst>
        <pc:spChg chg="add mod">
          <ac:chgData name="FoustB" userId="036fd538-e6a0-4478-b832-b99ce6775b9a" providerId="ADAL" clId="{2499D4A7-DE69-4D3E-BFE6-396422668A7B}" dt="2022-06-16T00:32:31.582" v="2738" actId="692"/>
          <ac:spMkLst>
            <pc:docMk/>
            <pc:sldMk cId="60689393" sldId="7464"/>
            <ac:spMk id="2" creationId="{1A96DB04-6E4A-5AD4-EDE5-2C577FDB3559}"/>
          </ac:spMkLst>
        </pc:spChg>
        <pc:spChg chg="mod">
          <ac:chgData name="FoustB" userId="036fd538-e6a0-4478-b832-b99ce6775b9a" providerId="ADAL" clId="{2499D4A7-DE69-4D3E-BFE6-396422668A7B}" dt="2022-06-16T00:31:37.466" v="2717" actId="207"/>
          <ac:spMkLst>
            <pc:docMk/>
            <pc:sldMk cId="60689393" sldId="7464"/>
            <ac:spMk id="5" creationId="{5D5F38C8-BA04-B160-82CC-E4D4C628D89E}"/>
          </ac:spMkLst>
        </pc:spChg>
        <pc:spChg chg="add mod">
          <ac:chgData name="FoustB" userId="036fd538-e6a0-4478-b832-b99ce6775b9a" providerId="ADAL" clId="{2499D4A7-DE69-4D3E-BFE6-396422668A7B}" dt="2022-06-16T00:34:35.585" v="2884" actId="1076"/>
          <ac:spMkLst>
            <pc:docMk/>
            <pc:sldMk cId="60689393" sldId="7464"/>
            <ac:spMk id="6" creationId="{03043F28-64B3-C853-A6F8-BAEB3E6D9396}"/>
          </ac:spMkLst>
        </pc:spChg>
        <pc:picChg chg="add mod">
          <ac:chgData name="FoustB" userId="036fd538-e6a0-4478-b832-b99ce6775b9a" providerId="ADAL" clId="{2499D4A7-DE69-4D3E-BFE6-396422668A7B}" dt="2022-06-16T00:36:29.982" v="2891" actId="167"/>
          <ac:picMkLst>
            <pc:docMk/>
            <pc:sldMk cId="60689393" sldId="7464"/>
            <ac:picMk id="7" creationId="{A096DD54-529C-3300-55C9-8126A0B55218}"/>
          </ac:picMkLst>
        </pc:picChg>
      </pc:sldChg>
      <pc:sldChg chg="addSp delSp modSp add mod delAnim modAnim">
        <pc:chgData name="FoustB" userId="036fd538-e6a0-4478-b832-b99ce6775b9a" providerId="ADAL" clId="{2499D4A7-DE69-4D3E-BFE6-396422668A7B}" dt="2022-06-16T02:42:56.411" v="5146"/>
        <pc:sldMkLst>
          <pc:docMk/>
          <pc:sldMk cId="2594663101" sldId="7465"/>
        </pc:sldMkLst>
        <pc:spChg chg="del">
          <ac:chgData name="FoustB" userId="036fd538-e6a0-4478-b832-b99ce6775b9a" providerId="ADAL" clId="{2499D4A7-DE69-4D3E-BFE6-396422668A7B}" dt="2022-06-16T00:36:47.916" v="2894" actId="478"/>
          <ac:spMkLst>
            <pc:docMk/>
            <pc:sldMk cId="2594663101" sldId="7465"/>
            <ac:spMk id="3" creationId="{11D8ABA1-F7F8-B868-62CD-0755CE8E4B57}"/>
          </ac:spMkLst>
        </pc:spChg>
        <pc:spChg chg="del">
          <ac:chgData name="FoustB" userId="036fd538-e6a0-4478-b832-b99ce6775b9a" providerId="ADAL" clId="{2499D4A7-DE69-4D3E-BFE6-396422668A7B}" dt="2022-06-16T00:36:50.553" v="2895" actId="478"/>
          <ac:spMkLst>
            <pc:docMk/>
            <pc:sldMk cId="2594663101" sldId="7465"/>
            <ac:spMk id="4" creationId="{1C0FF1C1-704A-26B6-0A4B-6897A69BF500}"/>
          </ac:spMkLst>
        </pc:spChg>
        <pc:spChg chg="mod">
          <ac:chgData name="FoustB" userId="036fd538-e6a0-4478-b832-b99ce6775b9a" providerId="ADAL" clId="{2499D4A7-DE69-4D3E-BFE6-396422668A7B}" dt="2022-06-16T02:40:58.655" v="5085" actId="207"/>
          <ac:spMkLst>
            <pc:docMk/>
            <pc:sldMk cId="2594663101" sldId="7465"/>
            <ac:spMk id="6" creationId="{03043F28-64B3-C853-A6F8-BAEB3E6D9396}"/>
          </ac:spMkLst>
        </pc:spChg>
        <pc:spChg chg="add del mod">
          <ac:chgData name="FoustB" userId="036fd538-e6a0-4478-b832-b99ce6775b9a" providerId="ADAL" clId="{2499D4A7-DE69-4D3E-BFE6-396422668A7B}" dt="2022-06-16T02:42:49.449" v="5144" actId="478"/>
          <ac:spMkLst>
            <pc:docMk/>
            <pc:sldMk cId="2594663101" sldId="7465"/>
            <ac:spMk id="8" creationId="{E0116872-3C09-3CCF-52B8-D6491CA70C24}"/>
          </ac:spMkLst>
        </pc:spChg>
        <pc:spChg chg="add mod">
          <ac:chgData name="FoustB" userId="036fd538-e6a0-4478-b832-b99ce6775b9a" providerId="ADAL" clId="{2499D4A7-DE69-4D3E-BFE6-396422668A7B}" dt="2022-06-16T02:42:49.957" v="5145"/>
          <ac:spMkLst>
            <pc:docMk/>
            <pc:sldMk cId="2594663101" sldId="7465"/>
            <ac:spMk id="9" creationId="{7BD7A5BE-C7EE-A2DB-06A7-47B4A76C31E7}"/>
          </ac:spMkLst>
        </pc:spChg>
      </pc:sldChg>
      <pc:sldChg chg="addSp delSp modSp add mod modAnim">
        <pc:chgData name="FoustB" userId="036fd538-e6a0-4478-b832-b99ce6775b9a" providerId="ADAL" clId="{2499D4A7-DE69-4D3E-BFE6-396422668A7B}" dt="2022-06-16T02:42:40.729" v="5143" actId="1035"/>
        <pc:sldMkLst>
          <pc:docMk/>
          <pc:sldMk cId="1661007383" sldId="7466"/>
        </pc:sldMkLst>
        <pc:spChg chg="del">
          <ac:chgData name="FoustB" userId="036fd538-e6a0-4478-b832-b99ce6775b9a" providerId="ADAL" clId="{2499D4A7-DE69-4D3E-BFE6-396422668A7B}" dt="2022-06-16T00:40:26.159" v="3043" actId="478"/>
          <ac:spMkLst>
            <pc:docMk/>
            <pc:sldMk cId="1661007383" sldId="7466"/>
            <ac:spMk id="2" creationId="{1A96DB04-6E4A-5AD4-EDE5-2C577FDB3559}"/>
          </ac:spMkLst>
        </pc:spChg>
        <pc:spChg chg="mod">
          <ac:chgData name="FoustB" userId="036fd538-e6a0-4478-b832-b99ce6775b9a" providerId="ADAL" clId="{2499D4A7-DE69-4D3E-BFE6-396422668A7B}" dt="2022-06-16T00:40:43.731" v="3050" actId="207"/>
          <ac:spMkLst>
            <pc:docMk/>
            <pc:sldMk cId="1661007383" sldId="7466"/>
            <ac:spMk id="5" creationId="{5D5F38C8-BA04-B160-82CC-E4D4C628D89E}"/>
          </ac:spMkLst>
        </pc:spChg>
        <pc:spChg chg="del mod">
          <ac:chgData name="FoustB" userId="036fd538-e6a0-4478-b832-b99ce6775b9a" providerId="ADAL" clId="{2499D4A7-DE69-4D3E-BFE6-396422668A7B}" dt="2022-06-16T02:41:05.798" v="5086" actId="478"/>
          <ac:spMkLst>
            <pc:docMk/>
            <pc:sldMk cId="1661007383" sldId="7466"/>
            <ac:spMk id="6" creationId="{03043F28-64B3-C853-A6F8-BAEB3E6D9396}"/>
          </ac:spMkLst>
        </pc:spChg>
        <pc:spChg chg="mod">
          <ac:chgData name="FoustB" userId="036fd538-e6a0-4478-b832-b99ce6775b9a" providerId="ADAL" clId="{2499D4A7-DE69-4D3E-BFE6-396422668A7B}" dt="2022-06-16T02:42:35.259" v="5138" actId="1036"/>
          <ac:spMkLst>
            <pc:docMk/>
            <pc:sldMk cId="1661007383" sldId="7466"/>
            <ac:spMk id="8" creationId="{E0116872-3C09-3CCF-52B8-D6491CA70C24}"/>
          </ac:spMkLst>
        </pc:spChg>
        <pc:spChg chg="add mod">
          <ac:chgData name="FoustB" userId="036fd538-e6a0-4478-b832-b99ce6775b9a" providerId="ADAL" clId="{2499D4A7-DE69-4D3E-BFE6-396422668A7B}" dt="2022-06-16T02:42:37.981" v="5140" actId="1035"/>
          <ac:spMkLst>
            <pc:docMk/>
            <pc:sldMk cId="1661007383" sldId="7466"/>
            <ac:spMk id="9" creationId="{1EC434F1-E9F0-5B7B-9818-9238119770A6}"/>
          </ac:spMkLst>
        </pc:spChg>
        <pc:spChg chg="add mod">
          <ac:chgData name="FoustB" userId="036fd538-e6a0-4478-b832-b99ce6775b9a" providerId="ADAL" clId="{2499D4A7-DE69-4D3E-BFE6-396422668A7B}" dt="2022-06-16T02:42:40.729" v="5143" actId="1035"/>
          <ac:spMkLst>
            <pc:docMk/>
            <pc:sldMk cId="1661007383" sldId="7466"/>
            <ac:spMk id="10" creationId="{4AB77DC8-0D39-9A26-0760-8DA3F522C5B0}"/>
          </ac:spMkLst>
        </pc:spChg>
        <pc:spChg chg="add mod">
          <ac:chgData name="FoustB" userId="036fd538-e6a0-4478-b832-b99ce6775b9a" providerId="ADAL" clId="{2499D4A7-DE69-4D3E-BFE6-396422668A7B}" dt="2022-06-16T02:41:06.184" v="5087"/>
          <ac:spMkLst>
            <pc:docMk/>
            <pc:sldMk cId="1661007383" sldId="7466"/>
            <ac:spMk id="11" creationId="{7B02D53A-9E7A-2CD3-C8F4-C5DE98023FEC}"/>
          </ac:spMkLst>
        </pc:spChg>
      </pc:sldChg>
      <pc:sldChg chg="addSp delSp modSp add mod modAnim">
        <pc:chgData name="FoustB" userId="036fd538-e6a0-4478-b832-b99ce6775b9a" providerId="ADAL" clId="{2499D4A7-DE69-4D3E-BFE6-396422668A7B}" dt="2022-06-16T02:43:24.891" v="5152"/>
        <pc:sldMkLst>
          <pc:docMk/>
          <pc:sldMk cId="2781200504" sldId="7467"/>
        </pc:sldMkLst>
        <pc:spChg chg="mod">
          <ac:chgData name="FoustB" userId="036fd538-e6a0-4478-b832-b99ce6775b9a" providerId="ADAL" clId="{2499D4A7-DE69-4D3E-BFE6-396422668A7B}" dt="2022-06-16T00:43:37.130" v="3146" actId="255"/>
          <ac:spMkLst>
            <pc:docMk/>
            <pc:sldMk cId="2781200504" sldId="7467"/>
            <ac:spMk id="5" creationId="{5D5F38C8-BA04-B160-82CC-E4D4C628D89E}"/>
          </ac:spMkLst>
        </pc:spChg>
        <pc:spChg chg="del mod">
          <ac:chgData name="FoustB" userId="036fd538-e6a0-4478-b832-b99ce6775b9a" providerId="ADAL" clId="{2499D4A7-DE69-4D3E-BFE6-396422668A7B}" dt="2022-06-16T02:41:21.554" v="5089" actId="478"/>
          <ac:spMkLst>
            <pc:docMk/>
            <pc:sldMk cId="2781200504" sldId="7467"/>
            <ac:spMk id="6" creationId="{03043F28-64B3-C853-A6F8-BAEB3E6D9396}"/>
          </ac:spMkLst>
        </pc:spChg>
        <pc:spChg chg="del">
          <ac:chgData name="FoustB" userId="036fd538-e6a0-4478-b832-b99ce6775b9a" providerId="ADAL" clId="{2499D4A7-DE69-4D3E-BFE6-396422668A7B}" dt="2022-06-16T02:43:18.503" v="5147" actId="478"/>
          <ac:spMkLst>
            <pc:docMk/>
            <pc:sldMk cId="2781200504" sldId="7467"/>
            <ac:spMk id="8" creationId="{E0116872-3C09-3CCF-52B8-D6491CA70C24}"/>
          </ac:spMkLst>
        </pc:spChg>
        <pc:spChg chg="del">
          <ac:chgData name="FoustB" userId="036fd538-e6a0-4478-b832-b99ce6775b9a" providerId="ADAL" clId="{2499D4A7-DE69-4D3E-BFE6-396422668A7B}" dt="2022-06-16T02:43:20.679" v="5148" actId="478"/>
          <ac:spMkLst>
            <pc:docMk/>
            <pc:sldMk cId="2781200504" sldId="7467"/>
            <ac:spMk id="9" creationId="{1EC434F1-E9F0-5B7B-9818-9238119770A6}"/>
          </ac:spMkLst>
        </pc:spChg>
        <pc:spChg chg="del">
          <ac:chgData name="FoustB" userId="036fd538-e6a0-4478-b832-b99ce6775b9a" providerId="ADAL" clId="{2499D4A7-DE69-4D3E-BFE6-396422668A7B}" dt="2022-06-16T02:43:22.299" v="5149" actId="478"/>
          <ac:spMkLst>
            <pc:docMk/>
            <pc:sldMk cId="2781200504" sldId="7467"/>
            <ac:spMk id="10" creationId="{4AB77DC8-0D39-9A26-0760-8DA3F522C5B0}"/>
          </ac:spMkLst>
        </pc:spChg>
        <pc:spChg chg="add mod">
          <ac:chgData name="FoustB" userId="036fd538-e6a0-4478-b832-b99ce6775b9a" providerId="ADAL" clId="{2499D4A7-DE69-4D3E-BFE6-396422668A7B}" dt="2022-06-16T02:41:21.920" v="5090"/>
          <ac:spMkLst>
            <pc:docMk/>
            <pc:sldMk cId="2781200504" sldId="7467"/>
            <ac:spMk id="11" creationId="{51C47375-1B95-90A2-7B44-D15F6D128FD4}"/>
          </ac:spMkLst>
        </pc:spChg>
        <pc:spChg chg="add mod">
          <ac:chgData name="FoustB" userId="036fd538-e6a0-4478-b832-b99ce6775b9a" providerId="ADAL" clId="{2499D4A7-DE69-4D3E-BFE6-396422668A7B}" dt="2022-06-16T02:43:22.747" v="5150"/>
          <ac:spMkLst>
            <pc:docMk/>
            <pc:sldMk cId="2781200504" sldId="7467"/>
            <ac:spMk id="12" creationId="{570AB16E-65AC-C0E1-3670-BDA1E65E96AA}"/>
          </ac:spMkLst>
        </pc:spChg>
        <pc:spChg chg="add mod">
          <ac:chgData name="FoustB" userId="036fd538-e6a0-4478-b832-b99ce6775b9a" providerId="ADAL" clId="{2499D4A7-DE69-4D3E-BFE6-396422668A7B}" dt="2022-06-16T02:43:22.747" v="5150"/>
          <ac:spMkLst>
            <pc:docMk/>
            <pc:sldMk cId="2781200504" sldId="7467"/>
            <ac:spMk id="13" creationId="{AE0ACDE5-9141-C4B6-43CB-A5A4576964DC}"/>
          </ac:spMkLst>
        </pc:spChg>
        <pc:spChg chg="add mod">
          <ac:chgData name="FoustB" userId="036fd538-e6a0-4478-b832-b99ce6775b9a" providerId="ADAL" clId="{2499D4A7-DE69-4D3E-BFE6-396422668A7B}" dt="2022-06-16T02:43:22.747" v="5150"/>
          <ac:spMkLst>
            <pc:docMk/>
            <pc:sldMk cId="2781200504" sldId="7467"/>
            <ac:spMk id="14" creationId="{19B86520-1F83-6C2D-CDE4-8EF25FA21FA4}"/>
          </ac:spMkLst>
        </pc:spChg>
      </pc:sldChg>
      <pc:sldChg chg="addSp delSp modSp add mod modAnim">
        <pc:chgData name="FoustB" userId="036fd538-e6a0-4478-b832-b99ce6775b9a" providerId="ADAL" clId="{2499D4A7-DE69-4D3E-BFE6-396422668A7B}" dt="2022-06-16T02:41:25.744" v="5092"/>
        <pc:sldMkLst>
          <pc:docMk/>
          <pc:sldMk cId="4284892697" sldId="7468"/>
        </pc:sldMkLst>
        <pc:spChg chg="del mod">
          <ac:chgData name="FoustB" userId="036fd538-e6a0-4478-b832-b99ce6775b9a" providerId="ADAL" clId="{2499D4A7-DE69-4D3E-BFE6-396422668A7B}" dt="2022-06-16T02:41:25.361" v="5091" actId="478"/>
          <ac:spMkLst>
            <pc:docMk/>
            <pc:sldMk cId="4284892697" sldId="7468"/>
            <ac:spMk id="6" creationId="{03043F28-64B3-C853-A6F8-BAEB3E6D9396}"/>
          </ac:spMkLst>
        </pc:spChg>
        <pc:spChg chg="mod">
          <ac:chgData name="FoustB" userId="036fd538-e6a0-4478-b832-b99ce6775b9a" providerId="ADAL" clId="{2499D4A7-DE69-4D3E-BFE6-396422668A7B}" dt="2022-06-16T00:43:51.883" v="3178" actId="14100"/>
          <ac:spMkLst>
            <pc:docMk/>
            <pc:sldMk cId="4284892697" sldId="7468"/>
            <ac:spMk id="8" creationId="{E0116872-3C09-3CCF-52B8-D6491CA70C24}"/>
          </ac:spMkLst>
        </pc:spChg>
        <pc:spChg chg="del">
          <ac:chgData name="FoustB" userId="036fd538-e6a0-4478-b832-b99ce6775b9a" providerId="ADAL" clId="{2499D4A7-DE69-4D3E-BFE6-396422668A7B}" dt="2022-06-16T00:43:57.757" v="3181" actId="478"/>
          <ac:spMkLst>
            <pc:docMk/>
            <pc:sldMk cId="4284892697" sldId="7468"/>
            <ac:spMk id="9" creationId="{1EC434F1-E9F0-5B7B-9818-9238119770A6}"/>
          </ac:spMkLst>
        </pc:spChg>
        <pc:spChg chg="add mod">
          <ac:chgData name="FoustB" userId="036fd538-e6a0-4478-b832-b99ce6775b9a" providerId="ADAL" clId="{2499D4A7-DE69-4D3E-BFE6-396422668A7B}" dt="2022-06-16T02:41:25.744" v="5092"/>
          <ac:spMkLst>
            <pc:docMk/>
            <pc:sldMk cId="4284892697" sldId="7468"/>
            <ac:spMk id="9" creationId="{D7BB34B3-DAA7-857D-711A-A03369B239E2}"/>
          </ac:spMkLst>
        </pc:spChg>
        <pc:spChg chg="del">
          <ac:chgData name="FoustB" userId="036fd538-e6a0-4478-b832-b99ce6775b9a" providerId="ADAL" clId="{2499D4A7-DE69-4D3E-BFE6-396422668A7B}" dt="2022-06-16T00:43:59.607" v="3182" actId="478"/>
          <ac:spMkLst>
            <pc:docMk/>
            <pc:sldMk cId="4284892697" sldId="7468"/>
            <ac:spMk id="10" creationId="{4AB77DC8-0D39-9A26-0760-8DA3F522C5B0}"/>
          </ac:spMkLst>
        </pc:spChg>
        <pc:spChg chg="add mod">
          <ac:chgData name="FoustB" userId="036fd538-e6a0-4478-b832-b99ce6775b9a" providerId="ADAL" clId="{2499D4A7-DE69-4D3E-BFE6-396422668A7B}" dt="2022-06-16T00:45:45.644" v="3274" actId="1076"/>
          <ac:spMkLst>
            <pc:docMk/>
            <pc:sldMk cId="4284892697" sldId="7468"/>
            <ac:spMk id="11" creationId="{A6583AEE-4E44-A8B7-AE02-427F9EF48137}"/>
          </ac:spMkLst>
        </pc:spChg>
      </pc:sldChg>
      <pc:sldChg chg="delSp modSp add mod delAnim modAnim">
        <pc:chgData name="FoustB" userId="036fd538-e6a0-4478-b832-b99ce6775b9a" providerId="ADAL" clId="{2499D4A7-DE69-4D3E-BFE6-396422668A7B}" dt="2022-06-16T02:41:44.412" v="5127" actId="207"/>
        <pc:sldMkLst>
          <pc:docMk/>
          <pc:sldMk cId="3055644397" sldId="7469"/>
        </pc:sldMkLst>
        <pc:spChg chg="mod">
          <ac:chgData name="FoustB" userId="036fd538-e6a0-4478-b832-b99ce6775b9a" providerId="ADAL" clId="{2499D4A7-DE69-4D3E-BFE6-396422668A7B}" dt="2022-06-16T02:41:44.412" v="5127" actId="207"/>
          <ac:spMkLst>
            <pc:docMk/>
            <pc:sldMk cId="3055644397" sldId="7469"/>
            <ac:spMk id="6" creationId="{03043F28-64B3-C853-A6F8-BAEB3E6D9396}"/>
          </ac:spMkLst>
        </pc:spChg>
        <pc:spChg chg="del">
          <ac:chgData name="FoustB" userId="036fd538-e6a0-4478-b832-b99ce6775b9a" providerId="ADAL" clId="{2499D4A7-DE69-4D3E-BFE6-396422668A7B}" dt="2022-06-16T00:46:57.777" v="3328" actId="478"/>
          <ac:spMkLst>
            <pc:docMk/>
            <pc:sldMk cId="3055644397" sldId="7469"/>
            <ac:spMk id="8" creationId="{E0116872-3C09-3CCF-52B8-D6491CA70C24}"/>
          </ac:spMkLst>
        </pc:spChg>
        <pc:spChg chg="del">
          <ac:chgData name="FoustB" userId="036fd538-e6a0-4478-b832-b99ce6775b9a" providerId="ADAL" clId="{2499D4A7-DE69-4D3E-BFE6-396422668A7B}" dt="2022-06-16T00:46:59.802" v="3329" actId="478"/>
          <ac:spMkLst>
            <pc:docMk/>
            <pc:sldMk cId="3055644397" sldId="7469"/>
            <ac:spMk id="11" creationId="{A6583AEE-4E44-A8B7-AE02-427F9EF48137}"/>
          </ac:spMkLst>
        </pc:spChg>
      </pc:sldChg>
      <pc:sldChg chg="addSp delSp modSp add mod modAnim">
        <pc:chgData name="FoustB" userId="036fd538-e6a0-4478-b832-b99ce6775b9a" providerId="ADAL" clId="{2499D4A7-DE69-4D3E-BFE6-396422668A7B}" dt="2022-06-16T02:43:52.924" v="5158" actId="1076"/>
        <pc:sldMkLst>
          <pc:docMk/>
          <pc:sldMk cId="2408438425" sldId="7470"/>
        </pc:sldMkLst>
        <pc:spChg chg="mod">
          <ac:chgData name="FoustB" userId="036fd538-e6a0-4478-b832-b99ce6775b9a" providerId="ADAL" clId="{2499D4A7-DE69-4D3E-BFE6-396422668A7B}" dt="2022-06-16T00:47:25.026" v="3338" actId="207"/>
          <ac:spMkLst>
            <pc:docMk/>
            <pc:sldMk cId="2408438425" sldId="7470"/>
            <ac:spMk id="5" creationId="{5D5F38C8-BA04-B160-82CC-E4D4C628D89E}"/>
          </ac:spMkLst>
        </pc:spChg>
        <pc:spChg chg="del">
          <ac:chgData name="FoustB" userId="036fd538-e6a0-4478-b832-b99ce6775b9a" providerId="ADAL" clId="{2499D4A7-DE69-4D3E-BFE6-396422668A7B}" dt="2022-06-16T02:41:51.228" v="5128" actId="478"/>
          <ac:spMkLst>
            <pc:docMk/>
            <pc:sldMk cId="2408438425" sldId="7470"/>
            <ac:spMk id="6" creationId="{03043F28-64B3-C853-A6F8-BAEB3E6D9396}"/>
          </ac:spMkLst>
        </pc:spChg>
        <pc:spChg chg="add mod">
          <ac:chgData name="FoustB" userId="036fd538-e6a0-4478-b832-b99ce6775b9a" providerId="ADAL" clId="{2499D4A7-DE69-4D3E-BFE6-396422668A7B}" dt="2022-06-16T02:43:41.309" v="5154" actId="14100"/>
          <ac:spMkLst>
            <pc:docMk/>
            <pc:sldMk cId="2408438425" sldId="7470"/>
            <ac:spMk id="8" creationId="{4FFCA01C-B074-B7A6-6BBD-BEC03B39ACEC}"/>
          </ac:spMkLst>
        </pc:spChg>
        <pc:spChg chg="add mod">
          <ac:chgData name="FoustB" userId="036fd538-e6a0-4478-b832-b99ce6775b9a" providerId="ADAL" clId="{2499D4A7-DE69-4D3E-BFE6-396422668A7B}" dt="2022-06-16T02:43:52.924" v="5158" actId="1076"/>
          <ac:spMkLst>
            <pc:docMk/>
            <pc:sldMk cId="2408438425" sldId="7470"/>
            <ac:spMk id="9" creationId="{BACC6E0E-5FA6-DF31-A830-9343DB39DE4C}"/>
          </ac:spMkLst>
        </pc:spChg>
        <pc:spChg chg="add mod">
          <ac:chgData name="FoustB" userId="036fd538-e6a0-4478-b832-b99ce6775b9a" providerId="ADAL" clId="{2499D4A7-DE69-4D3E-BFE6-396422668A7B}" dt="2022-06-16T02:41:51.776" v="5129"/>
          <ac:spMkLst>
            <pc:docMk/>
            <pc:sldMk cId="2408438425" sldId="7470"/>
            <ac:spMk id="10" creationId="{D00A94B2-66AB-9E19-C0B5-7B0EDE716D20}"/>
          </ac:spMkLst>
        </pc:spChg>
      </pc:sldChg>
      <pc:sldChg chg="addSp delSp modSp add mod delAnim">
        <pc:chgData name="FoustB" userId="036fd538-e6a0-4478-b832-b99ce6775b9a" providerId="ADAL" clId="{2499D4A7-DE69-4D3E-BFE6-396422668A7B}" dt="2022-06-16T02:44:05.526" v="5160" actId="1076"/>
        <pc:sldMkLst>
          <pc:docMk/>
          <pc:sldMk cId="2697981838" sldId="7471"/>
        </pc:sldMkLst>
        <pc:spChg chg="del">
          <ac:chgData name="FoustB" userId="036fd538-e6a0-4478-b832-b99ce6775b9a" providerId="ADAL" clId="{2499D4A7-DE69-4D3E-BFE6-396422668A7B}" dt="2022-06-16T02:42:00.987" v="5131" actId="478"/>
          <ac:spMkLst>
            <pc:docMk/>
            <pc:sldMk cId="2697981838" sldId="7471"/>
            <ac:spMk id="6" creationId="{03043F28-64B3-C853-A6F8-BAEB3E6D9396}"/>
          </ac:spMkLst>
        </pc:spChg>
        <pc:spChg chg="add mod">
          <ac:chgData name="FoustB" userId="036fd538-e6a0-4478-b832-b99ce6775b9a" providerId="ADAL" clId="{2499D4A7-DE69-4D3E-BFE6-396422668A7B}" dt="2022-06-16T02:42:01.555" v="5132"/>
          <ac:spMkLst>
            <pc:docMk/>
            <pc:sldMk cId="2697981838" sldId="7471"/>
            <ac:spMk id="8" creationId="{35FEA23D-FEC1-1E43-13EE-6A18D148D569}"/>
          </ac:spMkLst>
        </pc:spChg>
        <pc:spChg chg="del mod">
          <ac:chgData name="FoustB" userId="036fd538-e6a0-4478-b832-b99ce6775b9a" providerId="ADAL" clId="{2499D4A7-DE69-4D3E-BFE6-396422668A7B}" dt="2022-06-16T00:51:20.472" v="3582" actId="478"/>
          <ac:spMkLst>
            <pc:docMk/>
            <pc:sldMk cId="2697981838" sldId="7471"/>
            <ac:spMk id="8" creationId="{4FFCA01C-B074-B7A6-6BBD-BEC03B39ACEC}"/>
          </ac:spMkLst>
        </pc:spChg>
        <pc:spChg chg="mod">
          <ac:chgData name="FoustB" userId="036fd538-e6a0-4478-b832-b99ce6775b9a" providerId="ADAL" clId="{2499D4A7-DE69-4D3E-BFE6-396422668A7B}" dt="2022-06-16T02:44:05.526" v="5160" actId="1076"/>
          <ac:spMkLst>
            <pc:docMk/>
            <pc:sldMk cId="2697981838" sldId="7471"/>
            <ac:spMk id="9" creationId="{BACC6E0E-5FA6-DF31-A830-9343DB39DE4C}"/>
          </ac:spMkLst>
        </pc:spChg>
      </pc:sldChg>
      <pc:sldChg chg="addSp delSp modSp add mod delAnim modAnim">
        <pc:chgData name="FoustB" userId="036fd538-e6a0-4478-b832-b99ce6775b9a" providerId="ADAL" clId="{2499D4A7-DE69-4D3E-BFE6-396422668A7B}" dt="2022-06-16T02:34:59.503" v="5060" actId="20577"/>
        <pc:sldMkLst>
          <pc:docMk/>
          <pc:sldMk cId="1001900064" sldId="7472"/>
        </pc:sldMkLst>
        <pc:spChg chg="mod">
          <ac:chgData name="FoustB" userId="036fd538-e6a0-4478-b832-b99ce6775b9a" providerId="ADAL" clId="{2499D4A7-DE69-4D3E-BFE6-396422668A7B}" dt="2022-06-16T00:59:27.267" v="3862" actId="207"/>
          <ac:spMkLst>
            <pc:docMk/>
            <pc:sldMk cId="1001900064" sldId="7472"/>
            <ac:spMk id="5" creationId="{5D5F38C8-BA04-B160-82CC-E4D4C628D89E}"/>
          </ac:spMkLst>
        </pc:spChg>
        <pc:spChg chg="del">
          <ac:chgData name="FoustB" userId="036fd538-e6a0-4478-b832-b99ce6775b9a" providerId="ADAL" clId="{2499D4A7-DE69-4D3E-BFE6-396422668A7B}" dt="2022-06-16T00:54:04.755" v="3740" actId="478"/>
          <ac:spMkLst>
            <pc:docMk/>
            <pc:sldMk cId="1001900064" sldId="7472"/>
            <ac:spMk id="6" creationId="{03043F28-64B3-C853-A6F8-BAEB3E6D9396}"/>
          </ac:spMkLst>
        </pc:spChg>
        <pc:spChg chg="add mod">
          <ac:chgData name="FoustB" userId="036fd538-e6a0-4478-b832-b99ce6775b9a" providerId="ADAL" clId="{2499D4A7-DE69-4D3E-BFE6-396422668A7B}" dt="2022-06-16T00:54:27.244" v="3773" actId="1076"/>
          <ac:spMkLst>
            <pc:docMk/>
            <pc:sldMk cId="1001900064" sldId="7472"/>
            <ac:spMk id="8" creationId="{AB947019-2665-0611-BDB2-9B56F925B0E5}"/>
          </ac:spMkLst>
        </pc:spChg>
        <pc:spChg chg="del">
          <ac:chgData name="FoustB" userId="036fd538-e6a0-4478-b832-b99ce6775b9a" providerId="ADAL" clId="{2499D4A7-DE69-4D3E-BFE6-396422668A7B}" dt="2022-06-16T00:54:28.868" v="3774" actId="478"/>
          <ac:spMkLst>
            <pc:docMk/>
            <pc:sldMk cId="1001900064" sldId="7472"/>
            <ac:spMk id="9" creationId="{BACC6E0E-5FA6-DF31-A830-9343DB39DE4C}"/>
          </ac:spMkLst>
        </pc:spChg>
        <pc:spChg chg="add mod">
          <ac:chgData name="FoustB" userId="036fd538-e6a0-4478-b832-b99ce6775b9a" providerId="ADAL" clId="{2499D4A7-DE69-4D3E-BFE6-396422668A7B}" dt="2022-06-16T00:58:31.384" v="3842" actId="1076"/>
          <ac:spMkLst>
            <pc:docMk/>
            <pc:sldMk cId="1001900064" sldId="7472"/>
            <ac:spMk id="10" creationId="{1A57ECCA-62C4-8299-300C-201B7D9EDE35}"/>
          </ac:spMkLst>
        </pc:spChg>
        <pc:spChg chg="add mod">
          <ac:chgData name="FoustB" userId="036fd538-e6a0-4478-b832-b99ce6775b9a" providerId="ADAL" clId="{2499D4A7-DE69-4D3E-BFE6-396422668A7B}" dt="2022-06-16T02:34:59.503" v="5060" actId="20577"/>
          <ac:spMkLst>
            <pc:docMk/>
            <pc:sldMk cId="1001900064" sldId="7472"/>
            <ac:spMk id="11" creationId="{9B8AAB5A-3C69-F73E-7C27-B0DFC109734C}"/>
          </ac:spMkLst>
        </pc:spChg>
        <pc:spChg chg="add del mod">
          <ac:chgData name="FoustB" userId="036fd538-e6a0-4478-b832-b99ce6775b9a" providerId="ADAL" clId="{2499D4A7-DE69-4D3E-BFE6-396422668A7B}" dt="2022-06-16T00:57:49.936" v="3840" actId="478"/>
          <ac:spMkLst>
            <pc:docMk/>
            <pc:sldMk cId="1001900064" sldId="7472"/>
            <ac:spMk id="12" creationId="{FA33CA59-8470-BC29-E999-C04990F7514E}"/>
          </ac:spMkLst>
        </pc:spChg>
        <pc:spChg chg="add del mod">
          <ac:chgData name="FoustB" userId="036fd538-e6a0-4478-b832-b99ce6775b9a" providerId="ADAL" clId="{2499D4A7-DE69-4D3E-BFE6-396422668A7B}" dt="2022-06-16T01:00:05.206" v="3864"/>
          <ac:spMkLst>
            <pc:docMk/>
            <pc:sldMk cId="1001900064" sldId="7472"/>
            <ac:spMk id="13" creationId="{A2F033E7-CD50-F6B3-7E1B-E9721DCC1864}"/>
          </ac:spMkLst>
        </pc:spChg>
        <pc:picChg chg="del">
          <ac:chgData name="FoustB" userId="036fd538-e6a0-4478-b832-b99ce6775b9a" providerId="ADAL" clId="{2499D4A7-DE69-4D3E-BFE6-396422668A7B}" dt="2022-06-16T00:53:55.118" v="3739" actId="478"/>
          <ac:picMkLst>
            <pc:docMk/>
            <pc:sldMk cId="1001900064" sldId="7472"/>
            <ac:picMk id="7" creationId="{A096DD54-529C-3300-55C9-8126A0B55218}"/>
          </ac:picMkLst>
        </pc:picChg>
      </pc:sldChg>
      <pc:sldChg chg="addSp delSp modSp add mod delAnim modAnim">
        <pc:chgData name="FoustB" userId="036fd538-e6a0-4478-b832-b99ce6775b9a" providerId="ADAL" clId="{2499D4A7-DE69-4D3E-BFE6-396422668A7B}" dt="2022-06-16T01:02:03.277" v="4089" actId="1035"/>
        <pc:sldMkLst>
          <pc:docMk/>
          <pc:sldMk cId="2350425353" sldId="7473"/>
        </pc:sldMkLst>
        <pc:spChg chg="add mod">
          <ac:chgData name="FoustB" userId="036fd538-e6a0-4478-b832-b99ce6775b9a" providerId="ADAL" clId="{2499D4A7-DE69-4D3E-BFE6-396422668A7B}" dt="2022-06-16T01:02:00.224" v="4084" actId="1035"/>
          <ac:spMkLst>
            <pc:docMk/>
            <pc:sldMk cId="2350425353" sldId="7473"/>
            <ac:spMk id="6" creationId="{65AC5B5F-6B40-E649-BBB0-F4CD4C647750}"/>
          </ac:spMkLst>
        </pc:spChg>
        <pc:spChg chg="add mod">
          <ac:chgData name="FoustB" userId="036fd538-e6a0-4478-b832-b99ce6775b9a" providerId="ADAL" clId="{2499D4A7-DE69-4D3E-BFE6-396422668A7B}" dt="2022-06-16T01:02:01.890" v="4087" actId="1035"/>
          <ac:spMkLst>
            <pc:docMk/>
            <pc:sldMk cId="2350425353" sldId="7473"/>
            <ac:spMk id="7" creationId="{658047C4-D96C-4CD1-4550-8BB4D46491EF}"/>
          </ac:spMkLst>
        </pc:spChg>
        <pc:spChg chg="mod">
          <ac:chgData name="FoustB" userId="036fd538-e6a0-4478-b832-b99ce6775b9a" providerId="ADAL" clId="{2499D4A7-DE69-4D3E-BFE6-396422668A7B}" dt="2022-06-16T01:00:17.084" v="3885" actId="114"/>
          <ac:spMkLst>
            <pc:docMk/>
            <pc:sldMk cId="2350425353" sldId="7473"/>
            <ac:spMk id="8" creationId="{AB947019-2665-0611-BDB2-9B56F925B0E5}"/>
          </ac:spMkLst>
        </pc:spChg>
        <pc:spChg chg="add mod">
          <ac:chgData name="FoustB" userId="036fd538-e6a0-4478-b832-b99ce6775b9a" providerId="ADAL" clId="{2499D4A7-DE69-4D3E-BFE6-396422668A7B}" dt="2022-06-16T01:02:03.277" v="4089" actId="1035"/>
          <ac:spMkLst>
            <pc:docMk/>
            <pc:sldMk cId="2350425353" sldId="7473"/>
            <ac:spMk id="9" creationId="{AAFA4F81-1B00-1E3A-CF9C-586358E8DE9D}"/>
          </ac:spMkLst>
        </pc:spChg>
        <pc:spChg chg="del">
          <ac:chgData name="FoustB" userId="036fd538-e6a0-4478-b832-b99ce6775b9a" providerId="ADAL" clId="{2499D4A7-DE69-4D3E-BFE6-396422668A7B}" dt="2022-06-16T01:00:22.668" v="3886" actId="478"/>
          <ac:spMkLst>
            <pc:docMk/>
            <pc:sldMk cId="2350425353" sldId="7473"/>
            <ac:spMk id="10" creationId="{1A57ECCA-62C4-8299-300C-201B7D9EDE35}"/>
          </ac:spMkLst>
        </pc:spChg>
        <pc:spChg chg="del">
          <ac:chgData name="FoustB" userId="036fd538-e6a0-4478-b832-b99ce6775b9a" providerId="ADAL" clId="{2499D4A7-DE69-4D3E-BFE6-396422668A7B}" dt="2022-06-16T01:00:25.147" v="3887" actId="478"/>
          <ac:spMkLst>
            <pc:docMk/>
            <pc:sldMk cId="2350425353" sldId="7473"/>
            <ac:spMk id="11" creationId="{9B8AAB5A-3C69-F73E-7C27-B0DFC109734C}"/>
          </ac:spMkLst>
        </pc:spChg>
      </pc:sldChg>
      <pc:sldChg chg="modSp add modAnim">
        <pc:chgData name="FoustB" userId="036fd538-e6a0-4478-b832-b99ce6775b9a" providerId="ADAL" clId="{2499D4A7-DE69-4D3E-BFE6-396422668A7B}" dt="2022-06-16T01:02:34.386" v="4106" actId="207"/>
        <pc:sldMkLst>
          <pc:docMk/>
          <pc:sldMk cId="462894175" sldId="7474"/>
        </pc:sldMkLst>
        <pc:spChg chg="mod">
          <ac:chgData name="FoustB" userId="036fd538-e6a0-4478-b832-b99ce6775b9a" providerId="ADAL" clId="{2499D4A7-DE69-4D3E-BFE6-396422668A7B}" dt="2022-06-16T01:02:34.386" v="4106" actId="207"/>
          <ac:spMkLst>
            <pc:docMk/>
            <pc:sldMk cId="462894175" sldId="7474"/>
            <ac:spMk id="5" creationId="{5D5F38C8-BA04-B160-82CC-E4D4C628D89E}"/>
          </ac:spMkLst>
        </pc:spChg>
      </pc:sldChg>
      <pc:sldChg chg="modSp add mod">
        <pc:chgData name="FoustB" userId="036fd538-e6a0-4478-b832-b99ce6775b9a" providerId="ADAL" clId="{2499D4A7-DE69-4D3E-BFE6-396422668A7B}" dt="2022-06-16T01:02:59.626" v="4116" actId="207"/>
        <pc:sldMkLst>
          <pc:docMk/>
          <pc:sldMk cId="4100886706" sldId="7475"/>
        </pc:sldMkLst>
        <pc:spChg chg="mod">
          <ac:chgData name="FoustB" userId="036fd538-e6a0-4478-b832-b99ce6775b9a" providerId="ADAL" clId="{2499D4A7-DE69-4D3E-BFE6-396422668A7B}" dt="2022-06-16T01:02:59.626" v="4116" actId="207"/>
          <ac:spMkLst>
            <pc:docMk/>
            <pc:sldMk cId="4100886706" sldId="7475"/>
            <ac:spMk id="5" creationId="{5D5F38C8-BA04-B160-82CC-E4D4C628D89E}"/>
          </ac:spMkLst>
        </pc:spChg>
      </pc:sldChg>
      <pc:sldChg chg="addSp delSp modSp add mod modAnim">
        <pc:chgData name="FoustB" userId="036fd538-e6a0-4478-b832-b99ce6775b9a" providerId="ADAL" clId="{2499D4A7-DE69-4D3E-BFE6-396422668A7B}" dt="2022-06-16T01:05:20.360" v="4288" actId="1036"/>
        <pc:sldMkLst>
          <pc:docMk/>
          <pc:sldMk cId="3391261898" sldId="7476"/>
        </pc:sldMkLst>
        <pc:spChg chg="mod">
          <ac:chgData name="FoustB" userId="036fd538-e6a0-4478-b832-b99ce6775b9a" providerId="ADAL" clId="{2499D4A7-DE69-4D3E-BFE6-396422668A7B}" dt="2022-06-16T01:04:52.051" v="4282" actId="1037"/>
          <ac:spMkLst>
            <pc:docMk/>
            <pc:sldMk cId="3391261898" sldId="7476"/>
            <ac:spMk id="6" creationId="{65AC5B5F-6B40-E649-BBB0-F4CD4C647750}"/>
          </ac:spMkLst>
        </pc:spChg>
        <pc:spChg chg="del">
          <ac:chgData name="FoustB" userId="036fd538-e6a0-4478-b832-b99ce6775b9a" providerId="ADAL" clId="{2499D4A7-DE69-4D3E-BFE6-396422668A7B}" dt="2022-06-16T01:03:55.443" v="4269" actId="478"/>
          <ac:spMkLst>
            <pc:docMk/>
            <pc:sldMk cId="3391261898" sldId="7476"/>
            <ac:spMk id="7" creationId="{658047C4-D96C-4CD1-4550-8BB4D46491EF}"/>
          </ac:spMkLst>
        </pc:spChg>
        <pc:spChg chg="mod">
          <ac:chgData name="FoustB" userId="036fd538-e6a0-4478-b832-b99ce6775b9a" providerId="ADAL" clId="{2499D4A7-DE69-4D3E-BFE6-396422668A7B}" dt="2022-06-16T01:04:47.399" v="4279" actId="1038"/>
          <ac:spMkLst>
            <pc:docMk/>
            <pc:sldMk cId="3391261898" sldId="7476"/>
            <ac:spMk id="8" creationId="{AB947019-2665-0611-BDB2-9B56F925B0E5}"/>
          </ac:spMkLst>
        </pc:spChg>
        <pc:spChg chg="del">
          <ac:chgData name="FoustB" userId="036fd538-e6a0-4478-b832-b99ce6775b9a" providerId="ADAL" clId="{2499D4A7-DE69-4D3E-BFE6-396422668A7B}" dt="2022-06-16T01:03:56.838" v="4270" actId="478"/>
          <ac:spMkLst>
            <pc:docMk/>
            <pc:sldMk cId="3391261898" sldId="7476"/>
            <ac:spMk id="9" creationId="{AAFA4F81-1B00-1E3A-CF9C-586358E8DE9D}"/>
          </ac:spMkLst>
        </pc:spChg>
        <pc:spChg chg="add mod">
          <ac:chgData name="FoustB" userId="036fd538-e6a0-4478-b832-b99ce6775b9a" providerId="ADAL" clId="{2499D4A7-DE69-4D3E-BFE6-396422668A7B}" dt="2022-06-16T01:05:20.360" v="4288" actId="1036"/>
          <ac:spMkLst>
            <pc:docMk/>
            <pc:sldMk cId="3391261898" sldId="7476"/>
            <ac:spMk id="10" creationId="{7F369644-2466-CA58-3C86-3E9E4F289278}"/>
          </ac:spMkLst>
        </pc:spChg>
      </pc:sldChg>
      <pc:sldChg chg="delSp modSp add mod modAnim">
        <pc:chgData name="FoustB" userId="036fd538-e6a0-4478-b832-b99ce6775b9a" providerId="ADAL" clId="{2499D4A7-DE69-4D3E-BFE6-396422668A7B}" dt="2022-06-16T01:08:17.691" v="4305" actId="478"/>
        <pc:sldMkLst>
          <pc:docMk/>
          <pc:sldMk cId="1614249021" sldId="7477"/>
        </pc:sldMkLst>
        <pc:spChg chg="mod">
          <ac:chgData name="FoustB" userId="036fd538-e6a0-4478-b832-b99ce6775b9a" providerId="ADAL" clId="{2499D4A7-DE69-4D3E-BFE6-396422668A7B}" dt="2022-06-16T01:08:10.440" v="4303" actId="207"/>
          <ac:spMkLst>
            <pc:docMk/>
            <pc:sldMk cId="1614249021" sldId="7477"/>
            <ac:spMk id="5" creationId="{5D5F38C8-BA04-B160-82CC-E4D4C628D89E}"/>
          </ac:spMkLst>
        </pc:spChg>
        <pc:spChg chg="del">
          <ac:chgData name="FoustB" userId="036fd538-e6a0-4478-b832-b99ce6775b9a" providerId="ADAL" clId="{2499D4A7-DE69-4D3E-BFE6-396422668A7B}" dt="2022-06-16T01:08:17.691" v="4305" actId="478"/>
          <ac:spMkLst>
            <pc:docMk/>
            <pc:sldMk cId="1614249021" sldId="7477"/>
            <ac:spMk id="6" creationId="{65AC5B5F-6B40-E649-BBB0-F4CD4C647750}"/>
          </ac:spMkLst>
        </pc:spChg>
        <pc:spChg chg="del">
          <ac:chgData name="FoustB" userId="036fd538-e6a0-4478-b832-b99ce6775b9a" providerId="ADAL" clId="{2499D4A7-DE69-4D3E-BFE6-396422668A7B}" dt="2022-06-16T01:08:14.583" v="4304" actId="478"/>
          <ac:spMkLst>
            <pc:docMk/>
            <pc:sldMk cId="1614249021" sldId="7477"/>
            <ac:spMk id="8" creationId="{AB947019-2665-0611-BDB2-9B56F925B0E5}"/>
          </ac:spMkLst>
        </pc:spChg>
      </pc:sldChg>
      <pc:sldChg chg="modSp add mod">
        <pc:chgData name="FoustB" userId="036fd538-e6a0-4478-b832-b99ce6775b9a" providerId="ADAL" clId="{2499D4A7-DE69-4D3E-BFE6-396422668A7B}" dt="2022-06-16T01:08:42.969" v="4312" actId="207"/>
        <pc:sldMkLst>
          <pc:docMk/>
          <pc:sldMk cId="262741773" sldId="7478"/>
        </pc:sldMkLst>
        <pc:spChg chg="mod">
          <ac:chgData name="FoustB" userId="036fd538-e6a0-4478-b832-b99ce6775b9a" providerId="ADAL" clId="{2499D4A7-DE69-4D3E-BFE6-396422668A7B}" dt="2022-06-16T01:08:42.969" v="4312" actId="207"/>
          <ac:spMkLst>
            <pc:docMk/>
            <pc:sldMk cId="262741773" sldId="7478"/>
            <ac:spMk id="5" creationId="{5D5F38C8-BA04-B160-82CC-E4D4C628D89E}"/>
          </ac:spMkLst>
        </pc:spChg>
      </pc:sldChg>
      <pc:sldChg chg="delSp add mod">
        <pc:chgData name="FoustB" userId="036fd538-e6a0-4478-b832-b99ce6775b9a" providerId="ADAL" clId="{2499D4A7-DE69-4D3E-BFE6-396422668A7B}" dt="2022-06-16T01:23:17.018" v="4790" actId="478"/>
        <pc:sldMkLst>
          <pc:docMk/>
          <pc:sldMk cId="2648063950" sldId="7479"/>
        </pc:sldMkLst>
        <pc:spChg chg="del">
          <ac:chgData name="FoustB" userId="036fd538-e6a0-4478-b832-b99ce6775b9a" providerId="ADAL" clId="{2499D4A7-DE69-4D3E-BFE6-396422668A7B}" dt="2022-06-16T01:23:12.725" v="4787" actId="478"/>
          <ac:spMkLst>
            <pc:docMk/>
            <pc:sldMk cId="2648063950" sldId="7479"/>
            <ac:spMk id="12" creationId="{A2A5D2AA-9DF2-E027-A3E8-BE6E124A2353}"/>
          </ac:spMkLst>
        </pc:spChg>
        <pc:spChg chg="del">
          <ac:chgData name="FoustB" userId="036fd538-e6a0-4478-b832-b99ce6775b9a" providerId="ADAL" clId="{2499D4A7-DE69-4D3E-BFE6-396422668A7B}" dt="2022-06-16T01:23:11.491" v="4786" actId="478"/>
          <ac:spMkLst>
            <pc:docMk/>
            <pc:sldMk cId="2648063950" sldId="7479"/>
            <ac:spMk id="14" creationId="{CE1B0861-6A27-A039-BC0B-E8D19BD9E879}"/>
          </ac:spMkLst>
        </pc:spChg>
        <pc:spChg chg="del">
          <ac:chgData name="FoustB" userId="036fd538-e6a0-4478-b832-b99ce6775b9a" providerId="ADAL" clId="{2499D4A7-DE69-4D3E-BFE6-396422668A7B}" dt="2022-06-16T01:23:14.344" v="4788" actId="478"/>
          <ac:spMkLst>
            <pc:docMk/>
            <pc:sldMk cId="2648063950" sldId="7479"/>
            <ac:spMk id="15" creationId="{01664B08-BF19-BE5C-83B4-8A087E196851}"/>
          </ac:spMkLst>
        </pc:spChg>
        <pc:spChg chg="del">
          <ac:chgData name="FoustB" userId="036fd538-e6a0-4478-b832-b99ce6775b9a" providerId="ADAL" clId="{2499D4A7-DE69-4D3E-BFE6-396422668A7B}" dt="2022-06-16T01:23:15.646" v="4789" actId="478"/>
          <ac:spMkLst>
            <pc:docMk/>
            <pc:sldMk cId="2648063950" sldId="7479"/>
            <ac:spMk id="16" creationId="{EF35A743-26A1-5A05-50AC-F185AFA8CE19}"/>
          </ac:spMkLst>
        </pc:spChg>
        <pc:spChg chg="del">
          <ac:chgData name="FoustB" userId="036fd538-e6a0-4478-b832-b99ce6775b9a" providerId="ADAL" clId="{2499D4A7-DE69-4D3E-BFE6-396422668A7B}" dt="2022-06-16T01:23:17.018" v="4790" actId="478"/>
          <ac:spMkLst>
            <pc:docMk/>
            <pc:sldMk cId="2648063950" sldId="7479"/>
            <ac:spMk id="17" creationId="{2DE92740-032E-CD81-B346-37E279FA0F75}"/>
          </ac:spMkLst>
        </pc:spChg>
      </pc:sldChg>
      <pc:sldChg chg="modSp add modAnim">
        <pc:chgData name="FoustB" userId="036fd538-e6a0-4478-b832-b99ce6775b9a" providerId="ADAL" clId="{2499D4A7-DE69-4D3E-BFE6-396422668A7B}" dt="2022-06-16T02:25:59.777" v="5037" actId="20577"/>
        <pc:sldMkLst>
          <pc:docMk/>
          <pc:sldMk cId="2363845473" sldId="7480"/>
        </pc:sldMkLst>
        <pc:spChg chg="mod">
          <ac:chgData name="FoustB" userId="036fd538-e6a0-4478-b832-b99ce6775b9a" providerId="ADAL" clId="{2499D4A7-DE69-4D3E-BFE6-396422668A7B}" dt="2022-06-16T02:25:59.777" v="5037" actId="20577"/>
          <ac:spMkLst>
            <pc:docMk/>
            <pc:sldMk cId="2363845473" sldId="7480"/>
            <ac:spMk id="6" creationId="{03043F28-64B3-C853-A6F8-BAEB3E6D939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9B128E-639A-4DE8-9534-C974F2D0974C}" type="datetimeFigureOut">
              <a:rPr lang="en-US" smtClean="0"/>
              <a:pPr/>
              <a:t>7/27/2022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57CF2D-5C1B-4D3B-A31E-A8CB96FA523F}" type="slidenum">
              <a:rPr lang="en-US" smtClean="0"/>
              <a:pPr/>
              <a:t>‹#›</a:t>
            </a:fld>
            <a:endParaRPr lang="en-US"/>
          </a:p>
        </p:txBody>
      </p:sp>
    </p:spTree>
    <p:extLst>
      <p:ext uri="{BB962C8B-B14F-4D97-AF65-F5344CB8AC3E}">
        <p14:creationId xmlns:p14="http://schemas.microsoft.com/office/powerpoint/2010/main" val="1270026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1</a:t>
            </a:fld>
            <a:endParaRPr lang="en-US" dirty="0"/>
          </a:p>
        </p:txBody>
      </p:sp>
    </p:spTree>
    <p:extLst>
      <p:ext uri="{BB962C8B-B14F-4D97-AF65-F5344CB8AC3E}">
        <p14:creationId xmlns:p14="http://schemas.microsoft.com/office/powerpoint/2010/main" val="297713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30</a:t>
            </a:fld>
            <a:endParaRPr lang="en-US"/>
          </a:p>
        </p:txBody>
      </p:sp>
    </p:spTree>
    <p:extLst>
      <p:ext uri="{BB962C8B-B14F-4D97-AF65-F5344CB8AC3E}">
        <p14:creationId xmlns:p14="http://schemas.microsoft.com/office/powerpoint/2010/main" val="3175633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E319295-0C85-4A4E-8D42-6A8342C803FE}" type="datetimeFigureOut">
              <a:rPr lang="en-US"/>
              <a:pPr>
                <a:defRPr/>
              </a:pPr>
              <a:t>7/27/2022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BF81D0-EEC1-43A7-84CA-31D44E3C44F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763C2F-B3AE-4CEB-921B-DB81A2E5A20A}" type="datetimeFigureOut">
              <a:rPr lang="en-US"/>
              <a:pPr>
                <a:defRPr/>
              </a:pPr>
              <a:t>7/27/2022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4E0AC3-2271-4234-AADF-B2DB8C57EA1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792E26-3310-4DE7-874C-187F525D031C}" type="datetimeFigureOut">
              <a:rPr lang="en-US"/>
              <a:pPr>
                <a:defRPr/>
              </a:pPr>
              <a:t>7/27/2022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2050C8-490A-40B4-A9C3-6C67EA6162C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A423E28-0EBC-4D0B-BA09-DA807CB13C5A}" type="datetimeFigureOut">
              <a:rPr lang="en-US"/>
              <a:pPr>
                <a:defRPr/>
              </a:pPr>
              <a:t>7/27/2022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C3670D-7CCE-4E1A-8CA7-75213A061DE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DB86E9F-FB8E-467A-863C-37FF07655976}" type="datetimeFigureOut">
              <a:rPr lang="en-US"/>
              <a:pPr>
                <a:defRPr/>
              </a:pPr>
              <a:t>7/27/2022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D0C91A-E1CC-4C72-88E9-18D854DD557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6356B57-B464-41C5-AEDD-B1861123536F}" type="datetimeFigureOut">
              <a:rPr lang="en-US"/>
              <a:pPr>
                <a:defRPr/>
              </a:pPr>
              <a:t>7/27/2022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0EE68C-7F07-4CAA-AFA1-77D0B9B90EF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CF414D3-807C-4519-B22E-C7E3909CD4F6}" type="datetimeFigureOut">
              <a:rPr lang="en-US"/>
              <a:pPr>
                <a:defRPr/>
              </a:pPr>
              <a:t>7/27/2022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D0E3EB0-B6AC-4BC4-90AF-E0376AC7151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15ED06D-634C-4CB2-B499-7026915CD6E8}" type="datetimeFigureOut">
              <a:rPr lang="en-US"/>
              <a:pPr>
                <a:defRPr/>
              </a:pPr>
              <a:t>7/27/2022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47C26E3-FF63-420A-83D3-C8525000244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542BCF-997D-425A-882E-6DA9E6E9EB13}" type="datetimeFigureOut">
              <a:rPr lang="en-US"/>
              <a:pPr>
                <a:defRPr/>
              </a:pPr>
              <a:t>7/27/2022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0915A70-30AA-4BDD-B342-9EC8DBCC298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D342E92-76DB-46E5-8771-B78C163E2EED}" type="datetimeFigureOut">
              <a:rPr lang="en-US"/>
              <a:pPr>
                <a:defRPr/>
              </a:pPr>
              <a:t>7/27/2022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CFBB5A-504F-48B6-A9C9-11E88346179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567C8F7-49BE-434A-AFFC-A2B1FDE13930}" type="datetimeFigureOut">
              <a:rPr lang="en-US"/>
              <a:pPr>
                <a:defRPr/>
              </a:pPr>
              <a:t>7/27/2022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0B6AC0-0094-48DD-A831-1F911938A60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EF897E3-8187-4814-B857-6E101B1BF1BE}" type="datetimeFigureOut">
              <a:rPr lang="en-US"/>
              <a:pPr>
                <a:defRPr/>
              </a:pPr>
              <a:t>7/27/2022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4D9034C-701C-42F1-9431-70E1940EDA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a16="http://schemas.microsoft.com/office/drawing/2014/main" xmlns="" id="{9642626F-AE5B-4C60-AF84-A024FE51F763}"/>
              </a:ext>
            </a:extLst>
          </p:cNvPr>
          <p:cNvPicPr>
            <a:picLocks noChangeAspect="1"/>
          </p:cNvPicPr>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2545056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0AB5C816-4A3F-9FBF-C67A-6CA8E558C0A6}"/>
              </a:ext>
            </a:extLst>
          </p:cNvPr>
          <p:cNvSpPr/>
          <p:nvPr/>
        </p:nvSpPr>
        <p:spPr>
          <a:xfrm>
            <a:off x="0" y="2895599"/>
            <a:ext cx="12192000" cy="39624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Romans</a:t>
            </a:r>
            <a:r>
              <a:rPr lang="en-US" sz="3100" b="1" dirty="0">
                <a:solidFill>
                  <a:schemeClr val="tx1"/>
                </a:solidFill>
              </a:rPr>
              <a:t> </a:t>
            </a:r>
            <a:r>
              <a:rPr lang="en-US" sz="3100" b="1" baseline="30000" dirty="0">
                <a:solidFill>
                  <a:schemeClr val="tx1"/>
                </a:solidFill>
              </a:rPr>
              <a:t>5:6 </a:t>
            </a:r>
            <a:r>
              <a:rPr lang="en-US" sz="3100" dirty="0">
                <a:solidFill>
                  <a:schemeClr val="tx1"/>
                </a:solidFill>
              </a:rPr>
              <a:t>For while we were still </a:t>
            </a:r>
            <a:r>
              <a:rPr lang="en-US" sz="3100" b="1" u="sng" dirty="0">
                <a:solidFill>
                  <a:srgbClr val="002060"/>
                </a:solidFill>
              </a:rPr>
              <a:t>helpless</a:t>
            </a:r>
            <a:r>
              <a:rPr lang="en-US" sz="3100" dirty="0">
                <a:solidFill>
                  <a:schemeClr val="tx1"/>
                </a:solidFill>
              </a:rPr>
              <a:t>, at the right time Christ died for the </a:t>
            </a:r>
            <a:r>
              <a:rPr lang="en-US" sz="3100" b="1" u="sng" dirty="0">
                <a:solidFill>
                  <a:srgbClr val="002060"/>
                </a:solidFill>
              </a:rPr>
              <a:t>ungodly</a:t>
            </a:r>
            <a:r>
              <a:rPr lang="en-US" sz="3100" dirty="0">
                <a:solidFill>
                  <a:schemeClr val="tx1"/>
                </a:solidFill>
              </a:rPr>
              <a:t>. </a:t>
            </a:r>
            <a:r>
              <a:rPr lang="en-US" sz="3100" b="1" baseline="30000" dirty="0">
                <a:solidFill>
                  <a:schemeClr val="tx1"/>
                </a:solidFill>
              </a:rPr>
              <a:t>7 </a:t>
            </a:r>
            <a:r>
              <a:rPr lang="en-US" sz="3100" dirty="0">
                <a:solidFill>
                  <a:schemeClr val="tx1"/>
                </a:solidFill>
              </a:rPr>
              <a:t>For one will hardly die for a righteous man; though perhaps for the good man someone would dare even to die. </a:t>
            </a:r>
            <a:r>
              <a:rPr lang="en-US" sz="3100" b="1" baseline="30000" dirty="0">
                <a:solidFill>
                  <a:schemeClr val="tx1"/>
                </a:solidFill>
              </a:rPr>
              <a:t>8 </a:t>
            </a:r>
            <a:r>
              <a:rPr lang="en-US" sz="3100" dirty="0">
                <a:solidFill>
                  <a:schemeClr val="tx1"/>
                </a:solidFill>
              </a:rPr>
              <a:t>But God demonstrates His own love toward us, in that while we were yet </a:t>
            </a:r>
            <a:r>
              <a:rPr lang="en-US" sz="3100" b="1" u="sng" dirty="0">
                <a:solidFill>
                  <a:srgbClr val="002060"/>
                </a:solidFill>
              </a:rPr>
              <a:t>sinners</a:t>
            </a:r>
            <a:r>
              <a:rPr lang="en-US" sz="3100" dirty="0">
                <a:solidFill>
                  <a:schemeClr val="tx1"/>
                </a:solidFill>
              </a:rPr>
              <a:t>, Christ died for us. </a:t>
            </a:r>
            <a:r>
              <a:rPr lang="en-US" sz="3100" b="1" baseline="30000" dirty="0">
                <a:solidFill>
                  <a:schemeClr val="tx1"/>
                </a:solidFill>
              </a:rPr>
              <a:t>9 </a:t>
            </a:r>
            <a:r>
              <a:rPr lang="en-US" sz="3100" dirty="0">
                <a:solidFill>
                  <a:schemeClr val="tx1"/>
                </a:solidFill>
              </a:rPr>
              <a:t>Much more then, having now been justified by His blood, we shall be saved from the </a:t>
            </a:r>
            <a:r>
              <a:rPr lang="en-US" sz="3100" b="1" u="sng" dirty="0">
                <a:solidFill>
                  <a:srgbClr val="002060"/>
                </a:solidFill>
              </a:rPr>
              <a:t>wrath</a:t>
            </a:r>
            <a:r>
              <a:rPr lang="en-US" sz="3100" dirty="0">
                <a:solidFill>
                  <a:schemeClr val="tx1"/>
                </a:solidFill>
              </a:rPr>
              <a:t> of God through Him.  </a:t>
            </a:r>
            <a:r>
              <a:rPr lang="en-US" sz="3100" b="1" baseline="30000" dirty="0">
                <a:solidFill>
                  <a:schemeClr val="tx1"/>
                </a:solidFill>
              </a:rPr>
              <a:t>10 </a:t>
            </a:r>
            <a:r>
              <a:rPr lang="en-US" sz="3100" dirty="0">
                <a:solidFill>
                  <a:schemeClr val="tx1"/>
                </a:solidFill>
              </a:rPr>
              <a:t>For if while we were </a:t>
            </a:r>
            <a:r>
              <a:rPr lang="en-US" sz="3100" b="1" u="sng" dirty="0">
                <a:solidFill>
                  <a:srgbClr val="002060"/>
                </a:solidFill>
              </a:rPr>
              <a:t>enemies</a:t>
            </a:r>
            <a:r>
              <a:rPr lang="en-US" sz="3100" dirty="0">
                <a:solidFill>
                  <a:schemeClr val="tx1"/>
                </a:solidFill>
              </a:rPr>
              <a:t> we were reconciled to God through the death of His Son, much more, having been reconciled, we shall be saved by His life. </a:t>
            </a:r>
          </a:p>
          <a:p>
            <a:pPr marL="0" marR="0">
              <a:lnSpc>
                <a:spcPct val="107000"/>
              </a:lnSpc>
              <a:spcBef>
                <a:spcPts val="0"/>
              </a:spcBef>
              <a:spcAft>
                <a:spcPts val="0"/>
              </a:spcAft>
            </a:pPr>
            <a:endParaRPr lang="en-US" sz="3400" dirty="0">
              <a:solidFill>
                <a:schemeClr val="tx1"/>
              </a:solidFill>
            </a:endParaRPr>
          </a:p>
        </p:txBody>
      </p:sp>
      <p:sp>
        <p:nvSpPr>
          <p:cNvPr id="9" name="Rounded Rectangular Callout 11">
            <a:extLst>
              <a:ext uri="{FF2B5EF4-FFF2-40B4-BE49-F238E27FC236}">
                <a16:creationId xmlns:a16="http://schemas.microsoft.com/office/drawing/2014/main" xmlns="" id="{FEB21EFD-6BC4-6F1E-03DF-45B32A07D726}"/>
              </a:ext>
            </a:extLst>
          </p:cNvPr>
          <p:cNvSpPr/>
          <p:nvPr/>
        </p:nvSpPr>
        <p:spPr>
          <a:xfrm>
            <a:off x="281931" y="228600"/>
            <a:ext cx="5257800" cy="918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solidFill>
                  <a:schemeClr val="bg1"/>
                </a:solidFill>
              </a:rPr>
              <a:t>Peace with God</a:t>
            </a:r>
          </a:p>
        </p:txBody>
      </p:sp>
      <p:sp>
        <p:nvSpPr>
          <p:cNvPr id="6" name="Rounded Rectangular Callout 11">
            <a:extLst>
              <a:ext uri="{FF2B5EF4-FFF2-40B4-BE49-F238E27FC236}">
                <a16:creationId xmlns:a16="http://schemas.microsoft.com/office/drawing/2014/main" xmlns="" id="{0EC2FC4C-B8D8-25F3-F772-9E79A4C50561}"/>
              </a:ext>
            </a:extLst>
          </p:cNvPr>
          <p:cNvSpPr/>
          <p:nvPr/>
        </p:nvSpPr>
        <p:spPr>
          <a:xfrm>
            <a:off x="7010400" y="1371600"/>
            <a:ext cx="4114800" cy="918442"/>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600" b="1" i="1" dirty="0">
                <a:solidFill>
                  <a:schemeClr val="bg1"/>
                </a:solidFill>
              </a:rPr>
              <a:t>Enemies??</a:t>
            </a:r>
          </a:p>
        </p:txBody>
      </p:sp>
    </p:spTree>
    <p:extLst>
      <p:ext uri="{BB962C8B-B14F-4D97-AF65-F5344CB8AC3E}">
        <p14:creationId xmlns:p14="http://schemas.microsoft.com/office/powerpoint/2010/main" val="421225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0AB5C816-4A3F-9FBF-C67A-6CA8E558C0A6}"/>
              </a:ext>
            </a:extLst>
          </p:cNvPr>
          <p:cNvSpPr/>
          <p:nvPr/>
        </p:nvSpPr>
        <p:spPr>
          <a:xfrm>
            <a:off x="0" y="2895599"/>
            <a:ext cx="12192000" cy="39624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Romans</a:t>
            </a:r>
            <a:r>
              <a:rPr lang="en-US" sz="3100" b="1" dirty="0">
                <a:solidFill>
                  <a:schemeClr val="tx1"/>
                </a:solidFill>
              </a:rPr>
              <a:t> </a:t>
            </a:r>
            <a:r>
              <a:rPr lang="en-US" sz="3100" b="1" baseline="30000" dirty="0">
                <a:solidFill>
                  <a:schemeClr val="tx1"/>
                </a:solidFill>
              </a:rPr>
              <a:t>5:6 </a:t>
            </a:r>
            <a:r>
              <a:rPr lang="en-US" sz="3100" dirty="0">
                <a:solidFill>
                  <a:schemeClr val="tx1"/>
                </a:solidFill>
              </a:rPr>
              <a:t>For while we were still helpless, at the right time Christ died for the ungodly. </a:t>
            </a:r>
            <a:r>
              <a:rPr lang="en-US" sz="3100" b="1" baseline="30000" dirty="0">
                <a:solidFill>
                  <a:schemeClr val="tx1"/>
                </a:solidFill>
              </a:rPr>
              <a:t>7 </a:t>
            </a:r>
            <a:r>
              <a:rPr lang="en-US" sz="3100" dirty="0">
                <a:solidFill>
                  <a:schemeClr val="tx1"/>
                </a:solidFill>
              </a:rPr>
              <a:t>For one will hardly die for a righteous man; though perhaps for the good man someone would dare even to die. </a:t>
            </a:r>
            <a:r>
              <a:rPr lang="en-US" sz="3100" b="1" baseline="30000" dirty="0">
                <a:solidFill>
                  <a:schemeClr val="tx1"/>
                </a:solidFill>
              </a:rPr>
              <a:t>8 </a:t>
            </a:r>
            <a:r>
              <a:rPr lang="en-US" sz="3100" b="1" u="sng" dirty="0">
                <a:solidFill>
                  <a:srgbClr val="002060"/>
                </a:solidFill>
              </a:rPr>
              <a:t>But God </a:t>
            </a:r>
            <a:r>
              <a:rPr lang="en-US" sz="3100" dirty="0">
                <a:solidFill>
                  <a:schemeClr val="tx1"/>
                </a:solidFill>
              </a:rPr>
              <a:t>demonstrates His own love toward us, in that while we were yet sinners, Christ died for us. </a:t>
            </a:r>
            <a:r>
              <a:rPr lang="en-US" sz="3100" b="1" baseline="30000" dirty="0">
                <a:solidFill>
                  <a:schemeClr val="tx1"/>
                </a:solidFill>
              </a:rPr>
              <a:t>9 </a:t>
            </a:r>
            <a:r>
              <a:rPr lang="en-US" sz="3100" dirty="0">
                <a:solidFill>
                  <a:schemeClr val="tx1"/>
                </a:solidFill>
              </a:rPr>
              <a:t>Much more then, having now been justified by His blood, we shall be saved from the wrath of God through Him.  </a:t>
            </a:r>
            <a:r>
              <a:rPr lang="en-US" sz="3100" b="1" baseline="30000" dirty="0">
                <a:solidFill>
                  <a:schemeClr val="tx1"/>
                </a:solidFill>
              </a:rPr>
              <a:t>10 </a:t>
            </a:r>
            <a:r>
              <a:rPr lang="en-US" sz="3100" dirty="0">
                <a:solidFill>
                  <a:schemeClr val="tx1"/>
                </a:solidFill>
              </a:rPr>
              <a:t>For if while we were enemies we were reconciled to God through the death of His Son, much more, having been reconciled, we shall be saved by His life. </a:t>
            </a:r>
          </a:p>
          <a:p>
            <a:pPr marL="0" marR="0">
              <a:lnSpc>
                <a:spcPct val="107000"/>
              </a:lnSpc>
              <a:spcBef>
                <a:spcPts val="0"/>
              </a:spcBef>
              <a:spcAft>
                <a:spcPts val="0"/>
              </a:spcAft>
            </a:pPr>
            <a:endParaRPr lang="en-US" sz="3400" dirty="0">
              <a:solidFill>
                <a:schemeClr val="tx1"/>
              </a:solidFill>
            </a:endParaRPr>
          </a:p>
        </p:txBody>
      </p:sp>
      <p:sp>
        <p:nvSpPr>
          <p:cNvPr id="9" name="Rounded Rectangular Callout 11">
            <a:extLst>
              <a:ext uri="{FF2B5EF4-FFF2-40B4-BE49-F238E27FC236}">
                <a16:creationId xmlns:a16="http://schemas.microsoft.com/office/drawing/2014/main" xmlns="" id="{FEB21EFD-6BC4-6F1E-03DF-45B32A07D726}"/>
              </a:ext>
            </a:extLst>
          </p:cNvPr>
          <p:cNvSpPr/>
          <p:nvPr/>
        </p:nvSpPr>
        <p:spPr>
          <a:xfrm>
            <a:off x="281931" y="228600"/>
            <a:ext cx="5257800" cy="918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solidFill>
                  <a:schemeClr val="bg1"/>
                </a:solidFill>
              </a:rPr>
              <a:t>Peace with God</a:t>
            </a:r>
          </a:p>
        </p:txBody>
      </p:sp>
    </p:spTree>
    <p:extLst>
      <p:ext uri="{BB962C8B-B14F-4D97-AF65-F5344CB8AC3E}">
        <p14:creationId xmlns:p14="http://schemas.microsoft.com/office/powerpoint/2010/main" val="4258224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0AB5C816-4A3F-9FBF-C67A-6CA8E558C0A6}"/>
              </a:ext>
            </a:extLst>
          </p:cNvPr>
          <p:cNvSpPr/>
          <p:nvPr/>
        </p:nvSpPr>
        <p:spPr>
          <a:xfrm>
            <a:off x="0" y="2895599"/>
            <a:ext cx="12192000" cy="39624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Romans</a:t>
            </a:r>
            <a:r>
              <a:rPr lang="en-US" sz="3100" b="1" dirty="0">
                <a:solidFill>
                  <a:schemeClr val="tx1"/>
                </a:solidFill>
              </a:rPr>
              <a:t> </a:t>
            </a:r>
            <a:r>
              <a:rPr lang="en-US" sz="3100" b="1" baseline="30000" dirty="0">
                <a:solidFill>
                  <a:schemeClr val="tx1"/>
                </a:solidFill>
              </a:rPr>
              <a:t>5:6 </a:t>
            </a:r>
            <a:r>
              <a:rPr lang="en-US" sz="3100" dirty="0">
                <a:solidFill>
                  <a:schemeClr val="tx1"/>
                </a:solidFill>
              </a:rPr>
              <a:t>For while we were still helpless, at the right time Christ </a:t>
            </a:r>
            <a:r>
              <a:rPr lang="en-US" sz="3100" b="1" u="sng" dirty="0">
                <a:solidFill>
                  <a:srgbClr val="002060"/>
                </a:solidFill>
              </a:rPr>
              <a:t>died</a:t>
            </a:r>
            <a:r>
              <a:rPr lang="en-US" sz="3100" dirty="0">
                <a:solidFill>
                  <a:schemeClr val="tx1"/>
                </a:solidFill>
              </a:rPr>
              <a:t> for the ungodly. </a:t>
            </a:r>
            <a:r>
              <a:rPr lang="en-US" sz="3100" b="1" baseline="30000" dirty="0">
                <a:solidFill>
                  <a:schemeClr val="tx1"/>
                </a:solidFill>
              </a:rPr>
              <a:t>7 </a:t>
            </a:r>
            <a:r>
              <a:rPr lang="en-US" sz="3100" dirty="0">
                <a:solidFill>
                  <a:schemeClr val="tx1"/>
                </a:solidFill>
              </a:rPr>
              <a:t>For one will hardly </a:t>
            </a:r>
            <a:r>
              <a:rPr lang="en-US" sz="3100" b="1" u="sng" dirty="0">
                <a:solidFill>
                  <a:srgbClr val="002060"/>
                </a:solidFill>
              </a:rPr>
              <a:t>die</a:t>
            </a:r>
            <a:r>
              <a:rPr lang="en-US" sz="3100" dirty="0">
                <a:solidFill>
                  <a:schemeClr val="tx1"/>
                </a:solidFill>
              </a:rPr>
              <a:t> for a righteous man; though perhaps for the good man someone would dare even to </a:t>
            </a:r>
            <a:r>
              <a:rPr lang="en-US" sz="3100" b="1" u="sng" dirty="0">
                <a:solidFill>
                  <a:srgbClr val="002060"/>
                </a:solidFill>
              </a:rPr>
              <a:t>die</a:t>
            </a:r>
            <a:r>
              <a:rPr lang="en-US" sz="3100" dirty="0">
                <a:solidFill>
                  <a:schemeClr val="tx1"/>
                </a:solidFill>
              </a:rPr>
              <a:t>. </a:t>
            </a:r>
            <a:r>
              <a:rPr lang="en-US" sz="3100" b="1" baseline="30000" dirty="0">
                <a:solidFill>
                  <a:schemeClr val="tx1"/>
                </a:solidFill>
              </a:rPr>
              <a:t>8 </a:t>
            </a:r>
            <a:r>
              <a:rPr lang="en-US" sz="3100" dirty="0">
                <a:solidFill>
                  <a:schemeClr val="tx1"/>
                </a:solidFill>
              </a:rPr>
              <a:t>But God demonstrates His own love toward us, in that while we were yet sinners, Christ </a:t>
            </a:r>
            <a:r>
              <a:rPr lang="en-US" sz="3100" b="1" u="sng" dirty="0">
                <a:solidFill>
                  <a:srgbClr val="002060"/>
                </a:solidFill>
              </a:rPr>
              <a:t>died</a:t>
            </a:r>
            <a:r>
              <a:rPr lang="en-US" sz="3100" dirty="0">
                <a:solidFill>
                  <a:schemeClr val="tx1"/>
                </a:solidFill>
              </a:rPr>
              <a:t> for us. </a:t>
            </a:r>
            <a:r>
              <a:rPr lang="en-US" sz="3100" b="1" baseline="30000" dirty="0">
                <a:solidFill>
                  <a:schemeClr val="tx1"/>
                </a:solidFill>
              </a:rPr>
              <a:t>9 </a:t>
            </a:r>
            <a:r>
              <a:rPr lang="en-US" sz="3100" dirty="0">
                <a:solidFill>
                  <a:schemeClr val="tx1"/>
                </a:solidFill>
              </a:rPr>
              <a:t>Much more then, having now been justified by His </a:t>
            </a:r>
            <a:r>
              <a:rPr lang="en-US" sz="3100" b="1" u="sng" dirty="0">
                <a:solidFill>
                  <a:srgbClr val="002060"/>
                </a:solidFill>
              </a:rPr>
              <a:t>blood</a:t>
            </a:r>
            <a:r>
              <a:rPr lang="en-US" sz="3100" dirty="0">
                <a:solidFill>
                  <a:schemeClr val="tx1"/>
                </a:solidFill>
              </a:rPr>
              <a:t>, we shall be saved from the wrath of God through Him.  </a:t>
            </a:r>
            <a:r>
              <a:rPr lang="en-US" sz="3100" b="1" baseline="30000" dirty="0">
                <a:solidFill>
                  <a:schemeClr val="tx1"/>
                </a:solidFill>
              </a:rPr>
              <a:t>10 </a:t>
            </a:r>
            <a:r>
              <a:rPr lang="en-US" sz="3100" dirty="0">
                <a:solidFill>
                  <a:schemeClr val="tx1"/>
                </a:solidFill>
              </a:rPr>
              <a:t>For if while we were enemies we were reconciled to God through the </a:t>
            </a:r>
            <a:r>
              <a:rPr lang="en-US" sz="3100" b="1" u="sng" dirty="0">
                <a:solidFill>
                  <a:srgbClr val="002060"/>
                </a:solidFill>
              </a:rPr>
              <a:t>death</a:t>
            </a:r>
            <a:r>
              <a:rPr lang="en-US" sz="3100" dirty="0">
                <a:solidFill>
                  <a:schemeClr val="tx1"/>
                </a:solidFill>
              </a:rPr>
              <a:t> of His Son, much more, having been reconciled, we shall be saved by His life. </a:t>
            </a:r>
          </a:p>
          <a:p>
            <a:pPr marL="0" marR="0">
              <a:lnSpc>
                <a:spcPct val="107000"/>
              </a:lnSpc>
              <a:spcBef>
                <a:spcPts val="0"/>
              </a:spcBef>
              <a:spcAft>
                <a:spcPts val="0"/>
              </a:spcAft>
            </a:pPr>
            <a:endParaRPr lang="en-US" sz="3400" dirty="0">
              <a:solidFill>
                <a:schemeClr val="tx1"/>
              </a:solidFill>
            </a:endParaRPr>
          </a:p>
        </p:txBody>
      </p:sp>
      <p:sp>
        <p:nvSpPr>
          <p:cNvPr id="9" name="Rounded Rectangular Callout 11">
            <a:extLst>
              <a:ext uri="{FF2B5EF4-FFF2-40B4-BE49-F238E27FC236}">
                <a16:creationId xmlns:a16="http://schemas.microsoft.com/office/drawing/2014/main" xmlns="" id="{FEB21EFD-6BC4-6F1E-03DF-45B32A07D726}"/>
              </a:ext>
            </a:extLst>
          </p:cNvPr>
          <p:cNvSpPr/>
          <p:nvPr/>
        </p:nvSpPr>
        <p:spPr>
          <a:xfrm>
            <a:off x="281931" y="228600"/>
            <a:ext cx="5257800" cy="918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solidFill>
                  <a:schemeClr val="bg1"/>
                </a:solidFill>
              </a:rPr>
              <a:t>Peace with God</a:t>
            </a:r>
          </a:p>
        </p:txBody>
      </p:sp>
    </p:spTree>
    <p:extLst>
      <p:ext uri="{BB962C8B-B14F-4D97-AF65-F5344CB8AC3E}">
        <p14:creationId xmlns:p14="http://schemas.microsoft.com/office/powerpoint/2010/main" val="1974113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0AB5C816-4A3F-9FBF-C67A-6CA8E558C0A6}"/>
              </a:ext>
            </a:extLst>
          </p:cNvPr>
          <p:cNvSpPr/>
          <p:nvPr/>
        </p:nvSpPr>
        <p:spPr>
          <a:xfrm>
            <a:off x="0" y="2895599"/>
            <a:ext cx="12192000" cy="39624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Romans</a:t>
            </a:r>
            <a:r>
              <a:rPr lang="en-US" sz="3100" b="1" dirty="0">
                <a:solidFill>
                  <a:schemeClr val="tx1"/>
                </a:solidFill>
              </a:rPr>
              <a:t> </a:t>
            </a:r>
            <a:r>
              <a:rPr lang="en-US" sz="3100" b="1" baseline="30000" dirty="0">
                <a:solidFill>
                  <a:schemeClr val="tx1"/>
                </a:solidFill>
              </a:rPr>
              <a:t>5:6 </a:t>
            </a:r>
            <a:r>
              <a:rPr lang="en-US" sz="3100" dirty="0">
                <a:solidFill>
                  <a:schemeClr val="tx1"/>
                </a:solidFill>
              </a:rPr>
              <a:t>For while we were still helpless, at the right time Christ died for the ungodly. </a:t>
            </a:r>
            <a:r>
              <a:rPr lang="en-US" sz="3100" b="1" baseline="30000" dirty="0">
                <a:solidFill>
                  <a:schemeClr val="tx1"/>
                </a:solidFill>
              </a:rPr>
              <a:t>7 </a:t>
            </a:r>
            <a:r>
              <a:rPr lang="en-US" sz="3100" dirty="0">
                <a:solidFill>
                  <a:schemeClr val="tx1"/>
                </a:solidFill>
              </a:rPr>
              <a:t>For one will hardly die for a righteous man; though perhaps for the good man someone would dare even to die. </a:t>
            </a:r>
            <a:r>
              <a:rPr lang="en-US" sz="3100" b="1" baseline="30000" dirty="0">
                <a:solidFill>
                  <a:schemeClr val="tx1"/>
                </a:solidFill>
              </a:rPr>
              <a:t>8 </a:t>
            </a:r>
            <a:r>
              <a:rPr lang="en-US" sz="3100" dirty="0">
                <a:solidFill>
                  <a:schemeClr val="tx1"/>
                </a:solidFill>
              </a:rPr>
              <a:t>But God demonstrates His own love toward us, in that while we were yet sinners, Christ died for us. </a:t>
            </a:r>
            <a:r>
              <a:rPr lang="en-US" sz="3100" b="1" baseline="30000" dirty="0">
                <a:solidFill>
                  <a:schemeClr val="tx1"/>
                </a:solidFill>
              </a:rPr>
              <a:t>9 </a:t>
            </a:r>
            <a:r>
              <a:rPr lang="en-US" sz="3100" dirty="0">
                <a:solidFill>
                  <a:schemeClr val="tx1"/>
                </a:solidFill>
              </a:rPr>
              <a:t>Much more then, </a:t>
            </a:r>
            <a:r>
              <a:rPr lang="en-US" sz="3100" b="1" u="sng" dirty="0">
                <a:solidFill>
                  <a:srgbClr val="002060"/>
                </a:solidFill>
              </a:rPr>
              <a:t>having now been justified by His blood, we shall be saved from the wrath of God through Him</a:t>
            </a:r>
            <a:r>
              <a:rPr lang="en-US" sz="3100" dirty="0">
                <a:solidFill>
                  <a:schemeClr val="tx1"/>
                </a:solidFill>
              </a:rPr>
              <a:t>.  </a:t>
            </a:r>
            <a:r>
              <a:rPr lang="en-US" sz="3100" b="1" baseline="30000" dirty="0">
                <a:solidFill>
                  <a:schemeClr val="tx1"/>
                </a:solidFill>
              </a:rPr>
              <a:t>10 </a:t>
            </a:r>
            <a:r>
              <a:rPr lang="en-US" sz="3100" dirty="0">
                <a:solidFill>
                  <a:schemeClr val="tx1"/>
                </a:solidFill>
              </a:rPr>
              <a:t>For if while we were enemies we were reconciled to God through the death of His Son, much more, having been reconciled, we shall be saved by His life. </a:t>
            </a:r>
          </a:p>
          <a:p>
            <a:pPr marL="0" marR="0">
              <a:lnSpc>
                <a:spcPct val="107000"/>
              </a:lnSpc>
              <a:spcBef>
                <a:spcPts val="0"/>
              </a:spcBef>
              <a:spcAft>
                <a:spcPts val="0"/>
              </a:spcAft>
            </a:pPr>
            <a:endParaRPr lang="en-US" sz="3400" dirty="0">
              <a:solidFill>
                <a:schemeClr val="tx1"/>
              </a:solidFill>
            </a:endParaRPr>
          </a:p>
        </p:txBody>
      </p:sp>
      <p:sp>
        <p:nvSpPr>
          <p:cNvPr id="9" name="Rounded Rectangular Callout 11">
            <a:extLst>
              <a:ext uri="{FF2B5EF4-FFF2-40B4-BE49-F238E27FC236}">
                <a16:creationId xmlns:a16="http://schemas.microsoft.com/office/drawing/2014/main" xmlns="" id="{FEB21EFD-6BC4-6F1E-03DF-45B32A07D726}"/>
              </a:ext>
            </a:extLst>
          </p:cNvPr>
          <p:cNvSpPr/>
          <p:nvPr/>
        </p:nvSpPr>
        <p:spPr>
          <a:xfrm>
            <a:off x="281931" y="228600"/>
            <a:ext cx="5257800" cy="918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solidFill>
                  <a:schemeClr val="bg1"/>
                </a:solidFill>
              </a:rPr>
              <a:t>Peace with God</a:t>
            </a:r>
          </a:p>
        </p:txBody>
      </p:sp>
      <p:sp>
        <p:nvSpPr>
          <p:cNvPr id="4" name="Rounded Rectangular Callout 11">
            <a:extLst>
              <a:ext uri="{FF2B5EF4-FFF2-40B4-BE49-F238E27FC236}">
                <a16:creationId xmlns:a16="http://schemas.microsoft.com/office/drawing/2014/main" xmlns="" id="{32307753-38AB-887B-E12F-608A6B0DE138}"/>
              </a:ext>
            </a:extLst>
          </p:cNvPr>
          <p:cNvSpPr/>
          <p:nvPr/>
        </p:nvSpPr>
        <p:spPr>
          <a:xfrm>
            <a:off x="1447800" y="1295122"/>
            <a:ext cx="9540229" cy="71091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4000" b="1" dirty="0"/>
              <a:t>From “ungodly, sinners deserving of wrath”</a:t>
            </a:r>
            <a:endParaRPr lang="en-US" sz="4000" dirty="0"/>
          </a:p>
        </p:txBody>
      </p:sp>
      <p:sp>
        <p:nvSpPr>
          <p:cNvPr id="5" name="Rounded Rectangular Callout 11">
            <a:extLst>
              <a:ext uri="{FF2B5EF4-FFF2-40B4-BE49-F238E27FC236}">
                <a16:creationId xmlns:a16="http://schemas.microsoft.com/office/drawing/2014/main" xmlns="" id="{DB21ADEB-302C-30F0-1F82-E5B10B24D2E5}"/>
              </a:ext>
            </a:extLst>
          </p:cNvPr>
          <p:cNvSpPr/>
          <p:nvPr/>
        </p:nvSpPr>
        <p:spPr>
          <a:xfrm>
            <a:off x="2217414" y="2097382"/>
            <a:ext cx="8000999" cy="70687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4000" b="1" dirty="0"/>
              <a:t>To “justified, saved, and reconciled” </a:t>
            </a:r>
            <a:endParaRPr lang="en-US" sz="4000" dirty="0"/>
          </a:p>
        </p:txBody>
      </p:sp>
    </p:spTree>
    <p:extLst>
      <p:ext uri="{BB962C8B-B14F-4D97-AF65-F5344CB8AC3E}">
        <p14:creationId xmlns:p14="http://schemas.microsoft.com/office/powerpoint/2010/main" val="288226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0AB5C816-4A3F-9FBF-C67A-6CA8E558C0A6}"/>
              </a:ext>
            </a:extLst>
          </p:cNvPr>
          <p:cNvSpPr/>
          <p:nvPr/>
        </p:nvSpPr>
        <p:spPr>
          <a:xfrm>
            <a:off x="0" y="2895599"/>
            <a:ext cx="12192000" cy="39624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Romans</a:t>
            </a:r>
            <a:r>
              <a:rPr lang="en-US" sz="3100" b="1" dirty="0">
                <a:solidFill>
                  <a:schemeClr val="tx1"/>
                </a:solidFill>
              </a:rPr>
              <a:t> </a:t>
            </a:r>
            <a:r>
              <a:rPr lang="en-US" sz="3100" b="1" baseline="30000" dirty="0">
                <a:solidFill>
                  <a:schemeClr val="tx1"/>
                </a:solidFill>
              </a:rPr>
              <a:t>5:6 </a:t>
            </a:r>
            <a:r>
              <a:rPr lang="en-US" sz="3100" dirty="0">
                <a:solidFill>
                  <a:schemeClr val="tx1"/>
                </a:solidFill>
              </a:rPr>
              <a:t>For while we were still helpless, at the right time Christ died for the ungodly. </a:t>
            </a:r>
            <a:r>
              <a:rPr lang="en-US" sz="3100" b="1" baseline="30000" dirty="0">
                <a:solidFill>
                  <a:schemeClr val="tx1"/>
                </a:solidFill>
              </a:rPr>
              <a:t>7 </a:t>
            </a:r>
            <a:r>
              <a:rPr lang="en-US" sz="3100" dirty="0">
                <a:solidFill>
                  <a:schemeClr val="tx1"/>
                </a:solidFill>
              </a:rPr>
              <a:t>For one will hardly die for a righteous man; though perhaps for the good man someone would dare even to die. </a:t>
            </a:r>
            <a:r>
              <a:rPr lang="en-US" sz="3100" b="1" baseline="30000" dirty="0">
                <a:solidFill>
                  <a:schemeClr val="tx1"/>
                </a:solidFill>
              </a:rPr>
              <a:t>8 </a:t>
            </a:r>
            <a:r>
              <a:rPr lang="en-US" sz="3100" dirty="0">
                <a:solidFill>
                  <a:schemeClr val="tx1"/>
                </a:solidFill>
              </a:rPr>
              <a:t>But God demonstrates His own love toward us, in that while we were yet sinners, Christ died for us. </a:t>
            </a:r>
            <a:r>
              <a:rPr lang="en-US" sz="3100" b="1" baseline="30000" dirty="0">
                <a:solidFill>
                  <a:schemeClr val="tx1"/>
                </a:solidFill>
              </a:rPr>
              <a:t>9 </a:t>
            </a:r>
            <a:r>
              <a:rPr lang="en-US" sz="3100" dirty="0">
                <a:solidFill>
                  <a:schemeClr val="tx1"/>
                </a:solidFill>
              </a:rPr>
              <a:t>Much more then, </a:t>
            </a:r>
            <a:r>
              <a:rPr lang="en-US" sz="3100" b="1" u="sng" dirty="0">
                <a:solidFill>
                  <a:srgbClr val="002060"/>
                </a:solidFill>
              </a:rPr>
              <a:t>having now been justified by His blood, we shall be saved from the wrath of God through Him</a:t>
            </a:r>
            <a:r>
              <a:rPr lang="en-US" sz="3100" dirty="0">
                <a:solidFill>
                  <a:schemeClr val="tx1"/>
                </a:solidFill>
              </a:rPr>
              <a:t>.  </a:t>
            </a:r>
            <a:r>
              <a:rPr lang="en-US" sz="3100" b="1" baseline="30000" dirty="0">
                <a:solidFill>
                  <a:schemeClr val="tx1"/>
                </a:solidFill>
              </a:rPr>
              <a:t>10 </a:t>
            </a:r>
            <a:r>
              <a:rPr lang="en-US" sz="3100" dirty="0">
                <a:solidFill>
                  <a:schemeClr val="tx1"/>
                </a:solidFill>
              </a:rPr>
              <a:t>For if while we were enemies we were reconciled to God through the death of His Son, much more, having been reconciled, we shall be saved by His life. </a:t>
            </a:r>
          </a:p>
          <a:p>
            <a:pPr marL="0" marR="0">
              <a:lnSpc>
                <a:spcPct val="107000"/>
              </a:lnSpc>
              <a:spcBef>
                <a:spcPts val="0"/>
              </a:spcBef>
              <a:spcAft>
                <a:spcPts val="0"/>
              </a:spcAft>
            </a:pPr>
            <a:endParaRPr lang="en-US" sz="3400" dirty="0">
              <a:solidFill>
                <a:schemeClr val="tx1"/>
              </a:solidFill>
            </a:endParaRPr>
          </a:p>
        </p:txBody>
      </p:sp>
      <p:sp>
        <p:nvSpPr>
          <p:cNvPr id="9" name="Rounded Rectangular Callout 11">
            <a:extLst>
              <a:ext uri="{FF2B5EF4-FFF2-40B4-BE49-F238E27FC236}">
                <a16:creationId xmlns:a16="http://schemas.microsoft.com/office/drawing/2014/main" xmlns="" id="{FEB21EFD-6BC4-6F1E-03DF-45B32A07D726}"/>
              </a:ext>
            </a:extLst>
          </p:cNvPr>
          <p:cNvSpPr/>
          <p:nvPr/>
        </p:nvSpPr>
        <p:spPr>
          <a:xfrm>
            <a:off x="281931" y="228600"/>
            <a:ext cx="5257800" cy="918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solidFill>
                  <a:schemeClr val="bg1"/>
                </a:solidFill>
              </a:rPr>
              <a:t>Peace with God</a:t>
            </a:r>
          </a:p>
        </p:txBody>
      </p:sp>
      <p:sp>
        <p:nvSpPr>
          <p:cNvPr id="6" name="Rounded Rectangular Callout 11">
            <a:extLst>
              <a:ext uri="{FF2B5EF4-FFF2-40B4-BE49-F238E27FC236}">
                <a16:creationId xmlns:a16="http://schemas.microsoft.com/office/drawing/2014/main" xmlns="" id="{771D69F9-2CED-3700-BED1-723D1C7994D3}"/>
              </a:ext>
            </a:extLst>
          </p:cNvPr>
          <p:cNvSpPr/>
          <p:nvPr/>
        </p:nvSpPr>
        <p:spPr>
          <a:xfrm>
            <a:off x="5692129" y="216195"/>
            <a:ext cx="6217940" cy="918442"/>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i="1" dirty="0">
                <a:solidFill>
                  <a:schemeClr val="bg1"/>
                </a:solidFill>
              </a:rPr>
              <a:t>And when did this happen?</a:t>
            </a:r>
          </a:p>
        </p:txBody>
      </p:sp>
    </p:spTree>
    <p:extLst>
      <p:ext uri="{BB962C8B-B14F-4D97-AF65-F5344CB8AC3E}">
        <p14:creationId xmlns:p14="http://schemas.microsoft.com/office/powerpoint/2010/main" val="107372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0AB5C816-4A3F-9FBF-C67A-6CA8E558C0A6}"/>
              </a:ext>
            </a:extLst>
          </p:cNvPr>
          <p:cNvSpPr/>
          <p:nvPr/>
        </p:nvSpPr>
        <p:spPr>
          <a:xfrm>
            <a:off x="0" y="2895599"/>
            <a:ext cx="12192000" cy="39624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Romans</a:t>
            </a:r>
            <a:r>
              <a:rPr lang="en-US" sz="3100" b="1" dirty="0">
                <a:solidFill>
                  <a:schemeClr val="tx1"/>
                </a:solidFill>
              </a:rPr>
              <a:t> </a:t>
            </a:r>
            <a:r>
              <a:rPr lang="en-US" sz="3100" b="1" baseline="30000" dirty="0">
                <a:solidFill>
                  <a:schemeClr val="tx1"/>
                </a:solidFill>
              </a:rPr>
              <a:t>5:6 </a:t>
            </a:r>
            <a:r>
              <a:rPr lang="en-US" sz="3100" dirty="0">
                <a:solidFill>
                  <a:schemeClr val="tx1"/>
                </a:solidFill>
              </a:rPr>
              <a:t>For </a:t>
            </a:r>
            <a:r>
              <a:rPr lang="en-US" sz="3100" b="1" u="sng" dirty="0">
                <a:solidFill>
                  <a:srgbClr val="002060"/>
                </a:solidFill>
              </a:rPr>
              <a:t>while we were still helpless</a:t>
            </a:r>
            <a:r>
              <a:rPr lang="en-US" sz="3100" dirty="0">
                <a:solidFill>
                  <a:schemeClr val="tx1"/>
                </a:solidFill>
              </a:rPr>
              <a:t>, at the right time Christ died for the ungodly. </a:t>
            </a:r>
            <a:r>
              <a:rPr lang="en-US" sz="3100" b="1" baseline="30000" dirty="0">
                <a:solidFill>
                  <a:schemeClr val="tx1"/>
                </a:solidFill>
              </a:rPr>
              <a:t>7 </a:t>
            </a:r>
            <a:r>
              <a:rPr lang="en-US" sz="3100" dirty="0">
                <a:solidFill>
                  <a:schemeClr val="tx1"/>
                </a:solidFill>
              </a:rPr>
              <a:t>For one will hardly die for a righteous man; though perhaps for the good man someone would dare even to die. </a:t>
            </a:r>
            <a:r>
              <a:rPr lang="en-US" sz="3100" b="1" baseline="30000" dirty="0">
                <a:solidFill>
                  <a:schemeClr val="tx1"/>
                </a:solidFill>
              </a:rPr>
              <a:t>8 </a:t>
            </a:r>
            <a:r>
              <a:rPr lang="en-US" sz="3100" dirty="0">
                <a:solidFill>
                  <a:schemeClr val="tx1"/>
                </a:solidFill>
              </a:rPr>
              <a:t>But God demonstrates His own love toward us, in that </a:t>
            </a:r>
            <a:r>
              <a:rPr lang="en-US" sz="3100" b="1" u="sng" dirty="0">
                <a:solidFill>
                  <a:srgbClr val="002060"/>
                </a:solidFill>
              </a:rPr>
              <a:t>while we were yet sinners</a:t>
            </a:r>
            <a:r>
              <a:rPr lang="en-US" sz="3100" dirty="0">
                <a:solidFill>
                  <a:schemeClr val="tx1"/>
                </a:solidFill>
              </a:rPr>
              <a:t>, Christ died for us. </a:t>
            </a:r>
            <a:r>
              <a:rPr lang="en-US" sz="3100" b="1" baseline="30000" dirty="0">
                <a:solidFill>
                  <a:schemeClr val="tx1"/>
                </a:solidFill>
              </a:rPr>
              <a:t>9 </a:t>
            </a:r>
            <a:r>
              <a:rPr lang="en-US" sz="3100" dirty="0">
                <a:solidFill>
                  <a:schemeClr val="tx1"/>
                </a:solidFill>
              </a:rPr>
              <a:t>Much more then, having now been justified by His blood, we shall be saved from the wrath of God through Him.  </a:t>
            </a:r>
            <a:r>
              <a:rPr lang="en-US" sz="3100" b="1" baseline="30000" dirty="0">
                <a:solidFill>
                  <a:schemeClr val="tx1"/>
                </a:solidFill>
              </a:rPr>
              <a:t>10 </a:t>
            </a:r>
            <a:r>
              <a:rPr lang="en-US" sz="3100" dirty="0">
                <a:solidFill>
                  <a:schemeClr val="tx1"/>
                </a:solidFill>
              </a:rPr>
              <a:t>For if </a:t>
            </a:r>
            <a:r>
              <a:rPr lang="en-US" sz="3100" b="1" u="sng" dirty="0">
                <a:solidFill>
                  <a:srgbClr val="002060"/>
                </a:solidFill>
              </a:rPr>
              <a:t>while we were enemies </a:t>
            </a:r>
            <a:r>
              <a:rPr lang="en-US" sz="3100" dirty="0">
                <a:solidFill>
                  <a:schemeClr val="tx1"/>
                </a:solidFill>
              </a:rPr>
              <a:t>we were reconciled to God through the death of His Son, much more, having been reconciled, we shall be saved by His life. </a:t>
            </a:r>
          </a:p>
          <a:p>
            <a:pPr marL="0" marR="0">
              <a:lnSpc>
                <a:spcPct val="107000"/>
              </a:lnSpc>
              <a:spcBef>
                <a:spcPts val="0"/>
              </a:spcBef>
              <a:spcAft>
                <a:spcPts val="0"/>
              </a:spcAft>
            </a:pPr>
            <a:endParaRPr lang="en-US" sz="3400" dirty="0">
              <a:solidFill>
                <a:schemeClr val="tx1"/>
              </a:solidFill>
            </a:endParaRPr>
          </a:p>
        </p:txBody>
      </p:sp>
      <p:sp>
        <p:nvSpPr>
          <p:cNvPr id="9" name="Rounded Rectangular Callout 11">
            <a:extLst>
              <a:ext uri="{FF2B5EF4-FFF2-40B4-BE49-F238E27FC236}">
                <a16:creationId xmlns:a16="http://schemas.microsoft.com/office/drawing/2014/main" xmlns="" id="{FEB21EFD-6BC4-6F1E-03DF-45B32A07D726}"/>
              </a:ext>
            </a:extLst>
          </p:cNvPr>
          <p:cNvSpPr/>
          <p:nvPr/>
        </p:nvSpPr>
        <p:spPr>
          <a:xfrm>
            <a:off x="281931" y="228600"/>
            <a:ext cx="5257800" cy="918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solidFill>
                  <a:schemeClr val="bg1"/>
                </a:solidFill>
              </a:rPr>
              <a:t>Peace with God</a:t>
            </a:r>
          </a:p>
        </p:txBody>
      </p:sp>
      <p:sp>
        <p:nvSpPr>
          <p:cNvPr id="6" name="Rounded Rectangular Callout 11">
            <a:extLst>
              <a:ext uri="{FF2B5EF4-FFF2-40B4-BE49-F238E27FC236}">
                <a16:creationId xmlns:a16="http://schemas.microsoft.com/office/drawing/2014/main" xmlns="" id="{771D69F9-2CED-3700-BED1-723D1C7994D3}"/>
              </a:ext>
            </a:extLst>
          </p:cNvPr>
          <p:cNvSpPr/>
          <p:nvPr/>
        </p:nvSpPr>
        <p:spPr>
          <a:xfrm>
            <a:off x="5692129" y="216195"/>
            <a:ext cx="6217940" cy="918442"/>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i="1" dirty="0">
                <a:solidFill>
                  <a:schemeClr val="bg1"/>
                </a:solidFill>
              </a:rPr>
              <a:t>And when did this happen?</a:t>
            </a:r>
          </a:p>
        </p:txBody>
      </p:sp>
    </p:spTree>
    <p:extLst>
      <p:ext uri="{BB962C8B-B14F-4D97-AF65-F5344CB8AC3E}">
        <p14:creationId xmlns:p14="http://schemas.microsoft.com/office/powerpoint/2010/main" val="156110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0AB5C816-4A3F-9FBF-C67A-6CA8E558C0A6}"/>
              </a:ext>
            </a:extLst>
          </p:cNvPr>
          <p:cNvSpPr/>
          <p:nvPr/>
        </p:nvSpPr>
        <p:spPr>
          <a:xfrm>
            <a:off x="0" y="2895599"/>
            <a:ext cx="12192000" cy="39624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Romans</a:t>
            </a:r>
            <a:r>
              <a:rPr lang="en-US" sz="3100" b="1" dirty="0">
                <a:solidFill>
                  <a:schemeClr val="tx1"/>
                </a:solidFill>
              </a:rPr>
              <a:t> </a:t>
            </a:r>
            <a:r>
              <a:rPr lang="en-US" sz="3100" b="1" baseline="30000" dirty="0">
                <a:solidFill>
                  <a:schemeClr val="tx1"/>
                </a:solidFill>
              </a:rPr>
              <a:t>5:6 </a:t>
            </a:r>
            <a:r>
              <a:rPr lang="en-US" sz="3100" b="1" u="sng" dirty="0">
                <a:solidFill>
                  <a:srgbClr val="002060"/>
                </a:solidFill>
              </a:rPr>
              <a:t>For while we were still helpless, at the right time Christ died for the ungodly</a:t>
            </a:r>
            <a:r>
              <a:rPr lang="en-US" sz="3100" dirty="0">
                <a:solidFill>
                  <a:schemeClr val="tx1"/>
                </a:solidFill>
              </a:rPr>
              <a:t>. </a:t>
            </a:r>
            <a:r>
              <a:rPr lang="en-US" sz="3100" b="1" baseline="30000" dirty="0">
                <a:solidFill>
                  <a:schemeClr val="tx1"/>
                </a:solidFill>
              </a:rPr>
              <a:t>7 </a:t>
            </a:r>
            <a:r>
              <a:rPr lang="en-US" sz="3100" dirty="0">
                <a:solidFill>
                  <a:schemeClr val="tx1"/>
                </a:solidFill>
              </a:rPr>
              <a:t>For one will hardly die for a righteous man; though perhaps for the good man someone would dare even to die. </a:t>
            </a:r>
            <a:r>
              <a:rPr lang="en-US" sz="3100" b="1" baseline="30000" dirty="0">
                <a:solidFill>
                  <a:schemeClr val="tx1"/>
                </a:solidFill>
              </a:rPr>
              <a:t>8 </a:t>
            </a:r>
            <a:r>
              <a:rPr lang="en-US" sz="3100" dirty="0">
                <a:solidFill>
                  <a:schemeClr val="tx1"/>
                </a:solidFill>
              </a:rPr>
              <a:t>But God demonstrates His own love toward us, in that while we were yet sinners, Christ died for us. </a:t>
            </a:r>
            <a:r>
              <a:rPr lang="en-US" sz="3100" b="1" baseline="30000" dirty="0">
                <a:solidFill>
                  <a:schemeClr val="tx1"/>
                </a:solidFill>
              </a:rPr>
              <a:t>9 </a:t>
            </a:r>
            <a:r>
              <a:rPr lang="en-US" sz="3100" dirty="0">
                <a:solidFill>
                  <a:schemeClr val="tx1"/>
                </a:solidFill>
              </a:rPr>
              <a:t>Much more then, having now been justified by His blood, we shall be saved from the wrath of God through Him.  </a:t>
            </a:r>
            <a:r>
              <a:rPr lang="en-US" sz="3100" b="1" baseline="30000" dirty="0">
                <a:solidFill>
                  <a:schemeClr val="tx1"/>
                </a:solidFill>
              </a:rPr>
              <a:t>10 </a:t>
            </a:r>
            <a:r>
              <a:rPr lang="en-US" sz="3100" dirty="0">
                <a:solidFill>
                  <a:schemeClr val="tx1"/>
                </a:solidFill>
              </a:rPr>
              <a:t>For if while we were enemies we were reconciled to God through the death of His Son, much more, having been reconciled, we shall be saved by His life. </a:t>
            </a:r>
          </a:p>
          <a:p>
            <a:pPr marL="0" marR="0">
              <a:lnSpc>
                <a:spcPct val="107000"/>
              </a:lnSpc>
              <a:spcBef>
                <a:spcPts val="0"/>
              </a:spcBef>
              <a:spcAft>
                <a:spcPts val="0"/>
              </a:spcAft>
            </a:pPr>
            <a:endParaRPr lang="en-US" sz="3400" dirty="0">
              <a:solidFill>
                <a:schemeClr val="tx1"/>
              </a:solidFill>
            </a:endParaRPr>
          </a:p>
        </p:txBody>
      </p:sp>
      <p:sp>
        <p:nvSpPr>
          <p:cNvPr id="9" name="Rounded Rectangular Callout 11">
            <a:extLst>
              <a:ext uri="{FF2B5EF4-FFF2-40B4-BE49-F238E27FC236}">
                <a16:creationId xmlns:a16="http://schemas.microsoft.com/office/drawing/2014/main" xmlns="" id="{FEB21EFD-6BC4-6F1E-03DF-45B32A07D726}"/>
              </a:ext>
            </a:extLst>
          </p:cNvPr>
          <p:cNvSpPr/>
          <p:nvPr/>
        </p:nvSpPr>
        <p:spPr>
          <a:xfrm>
            <a:off x="281931" y="228600"/>
            <a:ext cx="5257800" cy="918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solidFill>
                  <a:schemeClr val="bg1"/>
                </a:solidFill>
              </a:rPr>
              <a:t>Peace with God</a:t>
            </a:r>
          </a:p>
        </p:txBody>
      </p:sp>
      <p:sp>
        <p:nvSpPr>
          <p:cNvPr id="6" name="Rounded Rectangular Callout 11">
            <a:extLst>
              <a:ext uri="{FF2B5EF4-FFF2-40B4-BE49-F238E27FC236}">
                <a16:creationId xmlns:a16="http://schemas.microsoft.com/office/drawing/2014/main" xmlns="" id="{771D69F9-2CED-3700-BED1-723D1C7994D3}"/>
              </a:ext>
            </a:extLst>
          </p:cNvPr>
          <p:cNvSpPr/>
          <p:nvPr/>
        </p:nvSpPr>
        <p:spPr>
          <a:xfrm>
            <a:off x="5692129" y="216195"/>
            <a:ext cx="6217940" cy="918442"/>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i="1" dirty="0">
                <a:solidFill>
                  <a:schemeClr val="bg1"/>
                </a:solidFill>
              </a:rPr>
              <a:t>And when did this happen?</a:t>
            </a:r>
          </a:p>
        </p:txBody>
      </p:sp>
      <p:sp>
        <p:nvSpPr>
          <p:cNvPr id="7" name="Rounded Rectangular Callout 11">
            <a:extLst>
              <a:ext uri="{FF2B5EF4-FFF2-40B4-BE49-F238E27FC236}">
                <a16:creationId xmlns:a16="http://schemas.microsoft.com/office/drawing/2014/main" xmlns="" id="{9E84F89C-4D2F-BCBF-7442-A8DB111FBC29}"/>
              </a:ext>
            </a:extLst>
          </p:cNvPr>
          <p:cNvSpPr/>
          <p:nvPr/>
        </p:nvSpPr>
        <p:spPr>
          <a:xfrm>
            <a:off x="595423" y="1298002"/>
            <a:ext cx="5562600" cy="71091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4000" b="1" dirty="0"/>
              <a:t>He took initiative, not us</a:t>
            </a:r>
            <a:endParaRPr lang="en-US" sz="4000" dirty="0"/>
          </a:p>
        </p:txBody>
      </p:sp>
    </p:spTree>
    <p:extLst>
      <p:ext uri="{BB962C8B-B14F-4D97-AF65-F5344CB8AC3E}">
        <p14:creationId xmlns:p14="http://schemas.microsoft.com/office/powerpoint/2010/main" val="231616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0AB5C816-4A3F-9FBF-C67A-6CA8E558C0A6}"/>
              </a:ext>
            </a:extLst>
          </p:cNvPr>
          <p:cNvSpPr/>
          <p:nvPr/>
        </p:nvSpPr>
        <p:spPr>
          <a:xfrm>
            <a:off x="0" y="2895599"/>
            <a:ext cx="12192000" cy="39624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Romans</a:t>
            </a:r>
            <a:r>
              <a:rPr lang="en-US" sz="3100" b="1" dirty="0">
                <a:solidFill>
                  <a:schemeClr val="tx1"/>
                </a:solidFill>
              </a:rPr>
              <a:t> </a:t>
            </a:r>
            <a:r>
              <a:rPr lang="en-US" sz="3100" b="1" baseline="30000" dirty="0">
                <a:solidFill>
                  <a:schemeClr val="tx1"/>
                </a:solidFill>
              </a:rPr>
              <a:t>5:6 </a:t>
            </a:r>
            <a:r>
              <a:rPr lang="en-US" sz="3100" dirty="0">
                <a:solidFill>
                  <a:schemeClr val="tx1"/>
                </a:solidFill>
              </a:rPr>
              <a:t>For while we were still helpless, at the right time Christ died for the ungodly. </a:t>
            </a:r>
            <a:r>
              <a:rPr lang="en-US" sz="3100" b="1" baseline="30000" dirty="0">
                <a:solidFill>
                  <a:schemeClr val="tx1"/>
                </a:solidFill>
              </a:rPr>
              <a:t>7 </a:t>
            </a:r>
            <a:r>
              <a:rPr lang="en-US" sz="3100" b="1" u="sng" dirty="0">
                <a:solidFill>
                  <a:srgbClr val="002060"/>
                </a:solidFill>
              </a:rPr>
              <a:t>For one will hardly die for a righteous man; though perhaps for the good man someone would dare even to die</a:t>
            </a:r>
            <a:r>
              <a:rPr lang="en-US" sz="3100" dirty="0">
                <a:solidFill>
                  <a:schemeClr val="tx1"/>
                </a:solidFill>
              </a:rPr>
              <a:t>. </a:t>
            </a:r>
            <a:r>
              <a:rPr lang="en-US" sz="3100" b="1" baseline="30000" dirty="0">
                <a:solidFill>
                  <a:schemeClr val="tx1"/>
                </a:solidFill>
              </a:rPr>
              <a:t>8 </a:t>
            </a:r>
            <a:r>
              <a:rPr lang="en-US" sz="3100" dirty="0">
                <a:solidFill>
                  <a:schemeClr val="tx1"/>
                </a:solidFill>
              </a:rPr>
              <a:t>But God demonstrates His own love toward us, in that while we were yet sinners, Christ died for us. </a:t>
            </a:r>
            <a:r>
              <a:rPr lang="en-US" sz="3100" b="1" baseline="30000" dirty="0">
                <a:solidFill>
                  <a:schemeClr val="tx1"/>
                </a:solidFill>
              </a:rPr>
              <a:t>9 </a:t>
            </a:r>
            <a:r>
              <a:rPr lang="en-US" sz="3100" dirty="0">
                <a:solidFill>
                  <a:schemeClr val="tx1"/>
                </a:solidFill>
              </a:rPr>
              <a:t>Much more then, having now been justified by His blood, we shall be saved from the wrath of God through Him.  </a:t>
            </a:r>
            <a:r>
              <a:rPr lang="en-US" sz="3100" b="1" baseline="30000" dirty="0">
                <a:solidFill>
                  <a:schemeClr val="tx1"/>
                </a:solidFill>
              </a:rPr>
              <a:t>10 </a:t>
            </a:r>
            <a:r>
              <a:rPr lang="en-US" sz="3100" dirty="0">
                <a:solidFill>
                  <a:schemeClr val="tx1"/>
                </a:solidFill>
              </a:rPr>
              <a:t>For if while we were enemies we were reconciled to God through the death of His Son, much more, having been reconciled, we shall be saved by His life. </a:t>
            </a:r>
          </a:p>
          <a:p>
            <a:pPr marL="0" marR="0">
              <a:lnSpc>
                <a:spcPct val="107000"/>
              </a:lnSpc>
              <a:spcBef>
                <a:spcPts val="0"/>
              </a:spcBef>
              <a:spcAft>
                <a:spcPts val="0"/>
              </a:spcAft>
            </a:pPr>
            <a:endParaRPr lang="en-US" sz="3400" dirty="0">
              <a:solidFill>
                <a:schemeClr val="tx1"/>
              </a:solidFill>
            </a:endParaRPr>
          </a:p>
        </p:txBody>
      </p:sp>
      <p:sp>
        <p:nvSpPr>
          <p:cNvPr id="9" name="Rounded Rectangular Callout 11">
            <a:extLst>
              <a:ext uri="{FF2B5EF4-FFF2-40B4-BE49-F238E27FC236}">
                <a16:creationId xmlns:a16="http://schemas.microsoft.com/office/drawing/2014/main" xmlns="" id="{FEB21EFD-6BC4-6F1E-03DF-45B32A07D726}"/>
              </a:ext>
            </a:extLst>
          </p:cNvPr>
          <p:cNvSpPr/>
          <p:nvPr/>
        </p:nvSpPr>
        <p:spPr>
          <a:xfrm>
            <a:off x="281931" y="228600"/>
            <a:ext cx="5257800" cy="918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solidFill>
                  <a:schemeClr val="bg1"/>
                </a:solidFill>
              </a:rPr>
              <a:t>Peace with God</a:t>
            </a:r>
          </a:p>
        </p:txBody>
      </p:sp>
      <p:sp>
        <p:nvSpPr>
          <p:cNvPr id="6" name="Rounded Rectangular Callout 11">
            <a:extLst>
              <a:ext uri="{FF2B5EF4-FFF2-40B4-BE49-F238E27FC236}">
                <a16:creationId xmlns:a16="http://schemas.microsoft.com/office/drawing/2014/main" xmlns="" id="{771D69F9-2CED-3700-BED1-723D1C7994D3}"/>
              </a:ext>
            </a:extLst>
          </p:cNvPr>
          <p:cNvSpPr/>
          <p:nvPr/>
        </p:nvSpPr>
        <p:spPr>
          <a:xfrm>
            <a:off x="5692129" y="216195"/>
            <a:ext cx="6217940" cy="918442"/>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i="1" dirty="0">
                <a:solidFill>
                  <a:schemeClr val="bg1"/>
                </a:solidFill>
              </a:rPr>
              <a:t>And when did this happen?</a:t>
            </a:r>
          </a:p>
        </p:txBody>
      </p:sp>
      <p:sp>
        <p:nvSpPr>
          <p:cNvPr id="7" name="Rounded Rectangular Callout 11">
            <a:extLst>
              <a:ext uri="{FF2B5EF4-FFF2-40B4-BE49-F238E27FC236}">
                <a16:creationId xmlns:a16="http://schemas.microsoft.com/office/drawing/2014/main" xmlns="" id="{6E199062-30D1-A1E4-FA63-7137004CA514}"/>
              </a:ext>
            </a:extLst>
          </p:cNvPr>
          <p:cNvSpPr/>
          <p:nvPr/>
        </p:nvSpPr>
        <p:spPr>
          <a:xfrm>
            <a:off x="595423" y="1298002"/>
            <a:ext cx="5562600" cy="71091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4000" b="1" dirty="0"/>
              <a:t>He took initiative, not us</a:t>
            </a:r>
            <a:endParaRPr lang="en-US" sz="4000" dirty="0"/>
          </a:p>
        </p:txBody>
      </p:sp>
    </p:spTree>
    <p:extLst>
      <p:ext uri="{BB962C8B-B14F-4D97-AF65-F5344CB8AC3E}">
        <p14:creationId xmlns:p14="http://schemas.microsoft.com/office/powerpoint/2010/main" val="2066305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0AB5C816-4A3F-9FBF-C67A-6CA8E558C0A6}"/>
              </a:ext>
            </a:extLst>
          </p:cNvPr>
          <p:cNvSpPr/>
          <p:nvPr/>
        </p:nvSpPr>
        <p:spPr>
          <a:xfrm>
            <a:off x="0" y="2895599"/>
            <a:ext cx="12192000" cy="39624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Romans</a:t>
            </a:r>
            <a:r>
              <a:rPr lang="en-US" sz="3100" b="1" dirty="0">
                <a:solidFill>
                  <a:schemeClr val="tx1"/>
                </a:solidFill>
              </a:rPr>
              <a:t> </a:t>
            </a:r>
            <a:r>
              <a:rPr lang="en-US" sz="3100" b="1" baseline="30000" dirty="0">
                <a:solidFill>
                  <a:schemeClr val="tx1"/>
                </a:solidFill>
              </a:rPr>
              <a:t>5:6 </a:t>
            </a:r>
            <a:r>
              <a:rPr lang="en-US" sz="3100" dirty="0">
                <a:solidFill>
                  <a:schemeClr val="tx1"/>
                </a:solidFill>
              </a:rPr>
              <a:t>For while we were still helpless, at the right time Christ died for the ungodly. </a:t>
            </a:r>
            <a:r>
              <a:rPr lang="en-US" sz="3100" b="1" baseline="30000" dirty="0">
                <a:solidFill>
                  <a:schemeClr val="tx1"/>
                </a:solidFill>
              </a:rPr>
              <a:t>7 </a:t>
            </a:r>
            <a:r>
              <a:rPr lang="en-US" sz="3100" dirty="0">
                <a:solidFill>
                  <a:schemeClr val="tx1"/>
                </a:solidFill>
              </a:rPr>
              <a:t>For one will hardly die for a righteous man; though perhaps for the good man someone would dare even to die. </a:t>
            </a:r>
            <a:r>
              <a:rPr lang="en-US" sz="3100" b="1" baseline="30000" dirty="0">
                <a:solidFill>
                  <a:schemeClr val="tx1"/>
                </a:solidFill>
              </a:rPr>
              <a:t>8 </a:t>
            </a:r>
            <a:r>
              <a:rPr lang="en-US" sz="3100" b="1" u="sng" dirty="0">
                <a:solidFill>
                  <a:srgbClr val="002060"/>
                </a:solidFill>
              </a:rPr>
              <a:t>But God demonstrates His own love toward us, in that while we were yet sinners, Christ died for us</a:t>
            </a:r>
            <a:r>
              <a:rPr lang="en-US" sz="3100" dirty="0">
                <a:solidFill>
                  <a:schemeClr val="tx1"/>
                </a:solidFill>
              </a:rPr>
              <a:t>. </a:t>
            </a:r>
            <a:r>
              <a:rPr lang="en-US" sz="3100" b="1" baseline="30000" dirty="0">
                <a:solidFill>
                  <a:schemeClr val="tx1"/>
                </a:solidFill>
              </a:rPr>
              <a:t>9 </a:t>
            </a:r>
            <a:r>
              <a:rPr lang="en-US" sz="3100" dirty="0">
                <a:solidFill>
                  <a:schemeClr val="tx1"/>
                </a:solidFill>
              </a:rPr>
              <a:t>Much more then, having now been justified by His blood, we shall be saved from the wrath of God through Him.  </a:t>
            </a:r>
            <a:r>
              <a:rPr lang="en-US" sz="3100" b="1" baseline="30000" dirty="0">
                <a:solidFill>
                  <a:schemeClr val="tx1"/>
                </a:solidFill>
              </a:rPr>
              <a:t>10 </a:t>
            </a:r>
            <a:r>
              <a:rPr lang="en-US" sz="3100" dirty="0">
                <a:solidFill>
                  <a:schemeClr val="tx1"/>
                </a:solidFill>
              </a:rPr>
              <a:t>For if while we were enemies we were reconciled to God through the death of His Son, much more, having been reconciled, we shall be saved by His life. </a:t>
            </a:r>
          </a:p>
          <a:p>
            <a:pPr marL="0" marR="0">
              <a:lnSpc>
                <a:spcPct val="107000"/>
              </a:lnSpc>
              <a:spcBef>
                <a:spcPts val="0"/>
              </a:spcBef>
              <a:spcAft>
                <a:spcPts val="0"/>
              </a:spcAft>
            </a:pPr>
            <a:endParaRPr lang="en-US" sz="3400" dirty="0">
              <a:solidFill>
                <a:schemeClr val="tx1"/>
              </a:solidFill>
            </a:endParaRPr>
          </a:p>
        </p:txBody>
      </p:sp>
      <p:sp>
        <p:nvSpPr>
          <p:cNvPr id="9" name="Rounded Rectangular Callout 11">
            <a:extLst>
              <a:ext uri="{FF2B5EF4-FFF2-40B4-BE49-F238E27FC236}">
                <a16:creationId xmlns:a16="http://schemas.microsoft.com/office/drawing/2014/main" xmlns="" id="{FEB21EFD-6BC4-6F1E-03DF-45B32A07D726}"/>
              </a:ext>
            </a:extLst>
          </p:cNvPr>
          <p:cNvSpPr/>
          <p:nvPr/>
        </p:nvSpPr>
        <p:spPr>
          <a:xfrm>
            <a:off x="281931" y="228600"/>
            <a:ext cx="5257800" cy="918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solidFill>
                  <a:schemeClr val="bg1"/>
                </a:solidFill>
              </a:rPr>
              <a:t>Peace with God</a:t>
            </a:r>
          </a:p>
        </p:txBody>
      </p:sp>
      <p:sp>
        <p:nvSpPr>
          <p:cNvPr id="6" name="Rounded Rectangular Callout 11">
            <a:extLst>
              <a:ext uri="{FF2B5EF4-FFF2-40B4-BE49-F238E27FC236}">
                <a16:creationId xmlns:a16="http://schemas.microsoft.com/office/drawing/2014/main" xmlns="" id="{771D69F9-2CED-3700-BED1-723D1C7994D3}"/>
              </a:ext>
            </a:extLst>
          </p:cNvPr>
          <p:cNvSpPr/>
          <p:nvPr/>
        </p:nvSpPr>
        <p:spPr>
          <a:xfrm>
            <a:off x="5692129" y="216195"/>
            <a:ext cx="6217940" cy="918442"/>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i="1" dirty="0">
                <a:solidFill>
                  <a:schemeClr val="bg1"/>
                </a:solidFill>
              </a:rPr>
              <a:t>And when did this happen?</a:t>
            </a:r>
          </a:p>
        </p:txBody>
      </p:sp>
      <p:sp>
        <p:nvSpPr>
          <p:cNvPr id="5" name="Rounded Rectangular Callout 11">
            <a:extLst>
              <a:ext uri="{FF2B5EF4-FFF2-40B4-BE49-F238E27FC236}">
                <a16:creationId xmlns:a16="http://schemas.microsoft.com/office/drawing/2014/main" xmlns="" id="{8F1764A3-7AE8-0CD4-755F-A243F74641F6}"/>
              </a:ext>
            </a:extLst>
          </p:cNvPr>
          <p:cNvSpPr/>
          <p:nvPr/>
        </p:nvSpPr>
        <p:spPr>
          <a:xfrm>
            <a:off x="595423" y="1298002"/>
            <a:ext cx="5562600" cy="71091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4000" b="1" dirty="0"/>
              <a:t>He took initiative, not us</a:t>
            </a:r>
            <a:endParaRPr lang="en-US" sz="4000" dirty="0"/>
          </a:p>
        </p:txBody>
      </p:sp>
      <p:sp>
        <p:nvSpPr>
          <p:cNvPr id="7" name="Rounded Rectangular Callout 11">
            <a:extLst>
              <a:ext uri="{FF2B5EF4-FFF2-40B4-BE49-F238E27FC236}">
                <a16:creationId xmlns:a16="http://schemas.microsoft.com/office/drawing/2014/main" xmlns="" id="{BDC640DE-687E-EF5F-0A89-D4A35C1CA254}"/>
              </a:ext>
            </a:extLst>
          </p:cNvPr>
          <p:cNvSpPr/>
          <p:nvPr/>
        </p:nvSpPr>
        <p:spPr>
          <a:xfrm>
            <a:off x="3909069" y="1981200"/>
            <a:ext cx="8001000" cy="71091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4000" b="1" dirty="0"/>
              <a:t>A demonstration of his </a:t>
            </a:r>
            <a:r>
              <a:rPr lang="en-US" sz="4000" b="1" i="1" dirty="0"/>
              <a:t>gracious</a:t>
            </a:r>
            <a:r>
              <a:rPr lang="en-US" sz="4000" b="1" dirty="0"/>
              <a:t> love</a:t>
            </a:r>
            <a:endParaRPr lang="en-US" sz="4000" dirty="0"/>
          </a:p>
        </p:txBody>
      </p:sp>
    </p:spTree>
    <p:extLst>
      <p:ext uri="{BB962C8B-B14F-4D97-AF65-F5344CB8AC3E}">
        <p14:creationId xmlns:p14="http://schemas.microsoft.com/office/powerpoint/2010/main" val="152625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0AB5C816-4A3F-9FBF-C67A-6CA8E558C0A6}"/>
              </a:ext>
            </a:extLst>
          </p:cNvPr>
          <p:cNvSpPr/>
          <p:nvPr/>
        </p:nvSpPr>
        <p:spPr>
          <a:xfrm>
            <a:off x="0" y="2895599"/>
            <a:ext cx="12192000" cy="39624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Romans</a:t>
            </a:r>
            <a:r>
              <a:rPr lang="en-US" sz="3100" b="1" dirty="0">
                <a:solidFill>
                  <a:schemeClr val="tx1"/>
                </a:solidFill>
              </a:rPr>
              <a:t> </a:t>
            </a:r>
            <a:r>
              <a:rPr lang="en-US" sz="3100" b="1" baseline="30000" dirty="0">
                <a:solidFill>
                  <a:schemeClr val="tx1"/>
                </a:solidFill>
              </a:rPr>
              <a:t>5:6 </a:t>
            </a:r>
            <a:r>
              <a:rPr lang="en-US" sz="3100" dirty="0">
                <a:solidFill>
                  <a:schemeClr val="tx1"/>
                </a:solidFill>
              </a:rPr>
              <a:t>For while we were still helpless, at the right time Christ died for the ungodly. </a:t>
            </a:r>
            <a:r>
              <a:rPr lang="en-US" sz="3100" b="1" baseline="30000" dirty="0">
                <a:solidFill>
                  <a:schemeClr val="tx1"/>
                </a:solidFill>
              </a:rPr>
              <a:t>7 </a:t>
            </a:r>
            <a:r>
              <a:rPr lang="en-US" sz="3100" dirty="0">
                <a:solidFill>
                  <a:schemeClr val="tx1"/>
                </a:solidFill>
              </a:rPr>
              <a:t>For one will hardly die for a righteous man; though perhaps for the good man someone would dare even to die. </a:t>
            </a:r>
            <a:r>
              <a:rPr lang="en-US" sz="3100" b="1" baseline="30000" dirty="0">
                <a:solidFill>
                  <a:schemeClr val="tx1"/>
                </a:solidFill>
              </a:rPr>
              <a:t>8 </a:t>
            </a:r>
            <a:r>
              <a:rPr lang="en-US" sz="3100" b="1" u="sng" dirty="0">
                <a:solidFill>
                  <a:srgbClr val="002060"/>
                </a:solidFill>
              </a:rPr>
              <a:t>But God demonstrates His own love toward us, in that while we were yet sinners, Christ died for us</a:t>
            </a:r>
            <a:r>
              <a:rPr lang="en-US" sz="3100" dirty="0">
                <a:solidFill>
                  <a:schemeClr val="tx1"/>
                </a:solidFill>
              </a:rPr>
              <a:t>. </a:t>
            </a:r>
            <a:r>
              <a:rPr lang="en-US" sz="3100" b="1" baseline="30000" dirty="0">
                <a:solidFill>
                  <a:schemeClr val="tx1"/>
                </a:solidFill>
              </a:rPr>
              <a:t>9 </a:t>
            </a:r>
            <a:r>
              <a:rPr lang="en-US" sz="3100" dirty="0">
                <a:solidFill>
                  <a:schemeClr val="tx1"/>
                </a:solidFill>
              </a:rPr>
              <a:t>Much more then, having now been justified by His blood, we shall be saved from the wrath of God through Him.  </a:t>
            </a:r>
            <a:r>
              <a:rPr lang="en-US" sz="3100" b="1" baseline="30000" dirty="0">
                <a:solidFill>
                  <a:schemeClr val="tx1"/>
                </a:solidFill>
              </a:rPr>
              <a:t>10 </a:t>
            </a:r>
            <a:r>
              <a:rPr lang="en-US" sz="3100" dirty="0">
                <a:solidFill>
                  <a:schemeClr val="tx1"/>
                </a:solidFill>
              </a:rPr>
              <a:t>For if while we were enemies we were reconciled to God through the death of His Son, much more, having been reconciled, we shall be saved by His life. </a:t>
            </a:r>
          </a:p>
          <a:p>
            <a:pPr marL="0" marR="0">
              <a:lnSpc>
                <a:spcPct val="107000"/>
              </a:lnSpc>
              <a:spcBef>
                <a:spcPts val="0"/>
              </a:spcBef>
              <a:spcAft>
                <a:spcPts val="0"/>
              </a:spcAft>
            </a:pPr>
            <a:endParaRPr lang="en-US" sz="3400" dirty="0">
              <a:solidFill>
                <a:schemeClr val="tx1"/>
              </a:solidFill>
            </a:endParaRPr>
          </a:p>
        </p:txBody>
      </p:sp>
      <p:sp>
        <p:nvSpPr>
          <p:cNvPr id="9" name="Rounded Rectangular Callout 11">
            <a:extLst>
              <a:ext uri="{FF2B5EF4-FFF2-40B4-BE49-F238E27FC236}">
                <a16:creationId xmlns:a16="http://schemas.microsoft.com/office/drawing/2014/main" xmlns="" id="{FEB21EFD-6BC4-6F1E-03DF-45B32A07D726}"/>
              </a:ext>
            </a:extLst>
          </p:cNvPr>
          <p:cNvSpPr/>
          <p:nvPr/>
        </p:nvSpPr>
        <p:spPr>
          <a:xfrm>
            <a:off x="281931" y="228600"/>
            <a:ext cx="5257800" cy="918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solidFill>
                  <a:schemeClr val="bg1"/>
                </a:solidFill>
              </a:rPr>
              <a:t>Peace with God</a:t>
            </a:r>
          </a:p>
        </p:txBody>
      </p:sp>
      <p:sp>
        <p:nvSpPr>
          <p:cNvPr id="6" name="Rounded Rectangular Callout 11">
            <a:extLst>
              <a:ext uri="{FF2B5EF4-FFF2-40B4-BE49-F238E27FC236}">
                <a16:creationId xmlns:a16="http://schemas.microsoft.com/office/drawing/2014/main" xmlns="" id="{771D69F9-2CED-3700-BED1-723D1C7994D3}"/>
              </a:ext>
            </a:extLst>
          </p:cNvPr>
          <p:cNvSpPr/>
          <p:nvPr/>
        </p:nvSpPr>
        <p:spPr>
          <a:xfrm>
            <a:off x="5692129" y="216195"/>
            <a:ext cx="6217940" cy="918442"/>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i="1" dirty="0">
                <a:solidFill>
                  <a:schemeClr val="bg1"/>
                </a:solidFill>
              </a:rPr>
              <a:t>And when did this happen?</a:t>
            </a:r>
          </a:p>
        </p:txBody>
      </p:sp>
      <p:sp>
        <p:nvSpPr>
          <p:cNvPr id="5" name="Rounded Rectangular Callout 11">
            <a:extLst>
              <a:ext uri="{FF2B5EF4-FFF2-40B4-BE49-F238E27FC236}">
                <a16:creationId xmlns:a16="http://schemas.microsoft.com/office/drawing/2014/main" xmlns="" id="{8F1764A3-7AE8-0CD4-755F-A243F74641F6}"/>
              </a:ext>
            </a:extLst>
          </p:cNvPr>
          <p:cNvSpPr/>
          <p:nvPr/>
        </p:nvSpPr>
        <p:spPr>
          <a:xfrm>
            <a:off x="609600" y="1447800"/>
            <a:ext cx="11139378" cy="121659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If I did not </a:t>
            </a:r>
            <a:r>
              <a:rPr lang="en-US" sz="3600" b="1" i="1" dirty="0"/>
              <a:t>cause</a:t>
            </a:r>
            <a:r>
              <a:rPr lang="en-US" sz="3600" b="1" dirty="0"/>
              <a:t> his grace in any way,  it means that I likewise </a:t>
            </a:r>
            <a:r>
              <a:rPr lang="en-US" sz="3600" b="1" i="1" dirty="0"/>
              <a:t>cannot cause it to fail.</a:t>
            </a:r>
            <a:endParaRPr lang="en-US" sz="3600" b="1" dirty="0"/>
          </a:p>
        </p:txBody>
      </p:sp>
    </p:spTree>
    <p:extLst>
      <p:ext uri="{BB962C8B-B14F-4D97-AF65-F5344CB8AC3E}">
        <p14:creationId xmlns:p14="http://schemas.microsoft.com/office/powerpoint/2010/main" val="184278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10" name="Rectangle 9">
            <a:extLst>
              <a:ext uri="{FF2B5EF4-FFF2-40B4-BE49-F238E27FC236}">
                <a16:creationId xmlns:a16="http://schemas.microsoft.com/office/drawing/2014/main" xmlns="" id="{0AB5C816-4A3F-9FBF-C67A-6CA8E558C0A6}"/>
              </a:ext>
            </a:extLst>
          </p:cNvPr>
          <p:cNvSpPr/>
          <p:nvPr/>
        </p:nvSpPr>
        <p:spPr>
          <a:xfrm>
            <a:off x="0" y="4724401"/>
            <a:ext cx="12192000" cy="21335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5:1</a:t>
            </a:r>
            <a:r>
              <a:rPr lang="en-US" sz="3200" dirty="0">
                <a:solidFill>
                  <a:schemeClr val="tx1"/>
                </a:solidFill>
              </a:rPr>
              <a:t> </a:t>
            </a:r>
            <a:r>
              <a:rPr lang="en-US" sz="3200" b="1" u="sng" dirty="0">
                <a:solidFill>
                  <a:srgbClr val="002060"/>
                </a:solidFill>
              </a:rPr>
              <a:t>Therefore</a:t>
            </a:r>
            <a:r>
              <a:rPr lang="en-US" sz="3200" dirty="0">
                <a:solidFill>
                  <a:schemeClr val="tx1"/>
                </a:solidFill>
              </a:rPr>
              <a:t>, having been justified by faith, we have peace with God through our Lord Jesus Christ, </a:t>
            </a:r>
            <a:r>
              <a:rPr lang="en-US" sz="3200" b="1" baseline="30000" dirty="0">
                <a:solidFill>
                  <a:schemeClr val="tx1"/>
                </a:solidFill>
              </a:rPr>
              <a:t>2 </a:t>
            </a:r>
            <a:r>
              <a:rPr lang="en-US" sz="3200" dirty="0">
                <a:solidFill>
                  <a:schemeClr val="tx1"/>
                </a:solidFill>
              </a:rPr>
              <a:t>through whom also we have  obtained our introduction by faith into this grace in which we stand; and we exult in hope of the glory of God. </a:t>
            </a:r>
          </a:p>
          <a:p>
            <a:pPr marL="0" marR="0">
              <a:lnSpc>
                <a:spcPct val="107000"/>
              </a:lnSpc>
              <a:spcBef>
                <a:spcPts val="0"/>
              </a:spcBef>
              <a:spcAft>
                <a:spcPts val="0"/>
              </a:spcAft>
            </a:pPr>
            <a:endParaRPr lang="en-US" sz="3400" dirty="0">
              <a:solidFill>
                <a:schemeClr val="tx1"/>
              </a:solidFill>
            </a:endParaRPr>
          </a:p>
        </p:txBody>
      </p:sp>
      <p:sp>
        <p:nvSpPr>
          <p:cNvPr id="8" name="Rounded Rectangular Callout 11">
            <a:extLst>
              <a:ext uri="{FF2B5EF4-FFF2-40B4-BE49-F238E27FC236}">
                <a16:creationId xmlns:a16="http://schemas.microsoft.com/office/drawing/2014/main" xmlns="" id="{EDE3566D-18E3-9BC0-A82B-F0BFBE1AB70C}"/>
              </a:ext>
            </a:extLst>
          </p:cNvPr>
          <p:cNvSpPr/>
          <p:nvPr/>
        </p:nvSpPr>
        <p:spPr>
          <a:xfrm>
            <a:off x="7467600" y="376958"/>
            <a:ext cx="4114800" cy="918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i="1" dirty="0">
                <a:solidFill>
                  <a:schemeClr val="bg1"/>
                </a:solidFill>
              </a:rPr>
              <a:t>Salvation</a:t>
            </a:r>
          </a:p>
        </p:txBody>
      </p:sp>
    </p:spTree>
    <p:extLst>
      <p:ext uri="{BB962C8B-B14F-4D97-AF65-F5344CB8AC3E}">
        <p14:creationId xmlns:p14="http://schemas.microsoft.com/office/powerpoint/2010/main" val="2423960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0AB5C816-4A3F-9FBF-C67A-6CA8E558C0A6}"/>
              </a:ext>
            </a:extLst>
          </p:cNvPr>
          <p:cNvSpPr/>
          <p:nvPr/>
        </p:nvSpPr>
        <p:spPr>
          <a:xfrm>
            <a:off x="0" y="2895599"/>
            <a:ext cx="12192000" cy="39624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Romans</a:t>
            </a:r>
            <a:r>
              <a:rPr lang="en-US" sz="3100" b="1" dirty="0">
                <a:solidFill>
                  <a:schemeClr val="tx1"/>
                </a:solidFill>
              </a:rPr>
              <a:t> </a:t>
            </a:r>
            <a:r>
              <a:rPr lang="en-US" sz="3100" b="1" baseline="30000" dirty="0">
                <a:solidFill>
                  <a:schemeClr val="tx1"/>
                </a:solidFill>
              </a:rPr>
              <a:t>5:6 </a:t>
            </a:r>
            <a:r>
              <a:rPr lang="en-US" sz="3100" dirty="0">
                <a:solidFill>
                  <a:schemeClr val="tx1"/>
                </a:solidFill>
              </a:rPr>
              <a:t>For while we were still helpless, at the right time Christ died for the ungodly. </a:t>
            </a:r>
            <a:r>
              <a:rPr lang="en-US" sz="3100" b="1" baseline="30000" dirty="0">
                <a:solidFill>
                  <a:schemeClr val="tx1"/>
                </a:solidFill>
              </a:rPr>
              <a:t>7 </a:t>
            </a:r>
            <a:r>
              <a:rPr lang="en-US" sz="3100" dirty="0">
                <a:solidFill>
                  <a:schemeClr val="tx1"/>
                </a:solidFill>
              </a:rPr>
              <a:t>For one will hardly die for a righteous man; though perhaps for the good man someone would dare even to die. </a:t>
            </a:r>
            <a:r>
              <a:rPr lang="en-US" sz="3100" b="1" baseline="30000" dirty="0">
                <a:solidFill>
                  <a:schemeClr val="tx1"/>
                </a:solidFill>
              </a:rPr>
              <a:t>8 </a:t>
            </a:r>
            <a:r>
              <a:rPr lang="en-US" sz="3100" dirty="0">
                <a:solidFill>
                  <a:schemeClr val="tx1"/>
                </a:solidFill>
              </a:rPr>
              <a:t>But God demonstrates His own love toward us, in that while we were yet sinners, Christ died for us. </a:t>
            </a:r>
            <a:r>
              <a:rPr lang="en-US" sz="3100" b="1" baseline="30000" dirty="0">
                <a:solidFill>
                  <a:schemeClr val="tx1"/>
                </a:solidFill>
              </a:rPr>
              <a:t>9 </a:t>
            </a:r>
            <a:r>
              <a:rPr lang="en-US" sz="3100" dirty="0">
                <a:solidFill>
                  <a:schemeClr val="tx1"/>
                </a:solidFill>
              </a:rPr>
              <a:t>Much more then, having now been justified by His blood, we shall be saved from the wrath of God through Him.  </a:t>
            </a:r>
            <a:r>
              <a:rPr lang="en-US" sz="3100" b="1" baseline="30000" dirty="0">
                <a:solidFill>
                  <a:schemeClr val="tx1"/>
                </a:solidFill>
              </a:rPr>
              <a:t>10 </a:t>
            </a:r>
            <a:r>
              <a:rPr lang="en-US" sz="3100" dirty="0">
                <a:solidFill>
                  <a:schemeClr val="tx1"/>
                </a:solidFill>
              </a:rPr>
              <a:t>For if </a:t>
            </a:r>
            <a:r>
              <a:rPr lang="en-US" sz="3100" b="1" u="sng" dirty="0">
                <a:solidFill>
                  <a:srgbClr val="002060"/>
                </a:solidFill>
              </a:rPr>
              <a:t>while we were enemies we were reconciled to God through the death of His Son</a:t>
            </a:r>
            <a:r>
              <a:rPr lang="en-US" sz="3100" dirty="0">
                <a:solidFill>
                  <a:schemeClr val="tx1"/>
                </a:solidFill>
              </a:rPr>
              <a:t>, much more, having been reconciled, we shall be saved by His life. </a:t>
            </a:r>
          </a:p>
          <a:p>
            <a:pPr marL="0" marR="0">
              <a:lnSpc>
                <a:spcPct val="107000"/>
              </a:lnSpc>
              <a:spcBef>
                <a:spcPts val="0"/>
              </a:spcBef>
              <a:spcAft>
                <a:spcPts val="0"/>
              </a:spcAft>
            </a:pPr>
            <a:endParaRPr lang="en-US" sz="3400" dirty="0">
              <a:solidFill>
                <a:schemeClr val="tx1"/>
              </a:solidFill>
            </a:endParaRPr>
          </a:p>
        </p:txBody>
      </p:sp>
      <p:sp>
        <p:nvSpPr>
          <p:cNvPr id="9" name="Rounded Rectangular Callout 11">
            <a:extLst>
              <a:ext uri="{FF2B5EF4-FFF2-40B4-BE49-F238E27FC236}">
                <a16:creationId xmlns:a16="http://schemas.microsoft.com/office/drawing/2014/main" xmlns="" id="{FEB21EFD-6BC4-6F1E-03DF-45B32A07D726}"/>
              </a:ext>
            </a:extLst>
          </p:cNvPr>
          <p:cNvSpPr/>
          <p:nvPr/>
        </p:nvSpPr>
        <p:spPr>
          <a:xfrm>
            <a:off x="281931" y="228600"/>
            <a:ext cx="5257800" cy="918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solidFill>
                  <a:schemeClr val="bg1"/>
                </a:solidFill>
              </a:rPr>
              <a:t>Peace with God</a:t>
            </a:r>
          </a:p>
        </p:txBody>
      </p:sp>
      <p:sp>
        <p:nvSpPr>
          <p:cNvPr id="6" name="Rounded Rectangular Callout 11">
            <a:extLst>
              <a:ext uri="{FF2B5EF4-FFF2-40B4-BE49-F238E27FC236}">
                <a16:creationId xmlns:a16="http://schemas.microsoft.com/office/drawing/2014/main" xmlns="" id="{771D69F9-2CED-3700-BED1-723D1C7994D3}"/>
              </a:ext>
            </a:extLst>
          </p:cNvPr>
          <p:cNvSpPr/>
          <p:nvPr/>
        </p:nvSpPr>
        <p:spPr>
          <a:xfrm>
            <a:off x="5692129" y="216195"/>
            <a:ext cx="6217940" cy="918442"/>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i="1" dirty="0">
                <a:solidFill>
                  <a:schemeClr val="bg1"/>
                </a:solidFill>
              </a:rPr>
              <a:t>And when did this happen?</a:t>
            </a:r>
          </a:p>
        </p:txBody>
      </p:sp>
      <p:sp>
        <p:nvSpPr>
          <p:cNvPr id="7" name="Rounded Rectangular Callout 26">
            <a:extLst>
              <a:ext uri="{FF2B5EF4-FFF2-40B4-BE49-F238E27FC236}">
                <a16:creationId xmlns:a16="http://schemas.microsoft.com/office/drawing/2014/main" xmlns="" id="{C9A4A98D-BE08-21B4-5814-776504B11B69}"/>
              </a:ext>
            </a:extLst>
          </p:cNvPr>
          <p:cNvSpPr/>
          <p:nvPr/>
        </p:nvSpPr>
        <p:spPr>
          <a:xfrm>
            <a:off x="2156469" y="3391786"/>
            <a:ext cx="9753600" cy="1371600"/>
          </a:xfrm>
          <a:prstGeom prst="wedgeRoundRectCallout">
            <a:avLst>
              <a:gd name="adj1" fmla="val -8313"/>
              <a:gd name="adj2" fmla="val 12893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err="1">
                <a:solidFill>
                  <a:schemeClr val="tx1"/>
                </a:solidFill>
              </a:rPr>
              <a:t>Katallasso</a:t>
            </a:r>
            <a:r>
              <a:rPr lang="en-US" sz="4000" b="1" dirty="0">
                <a:solidFill>
                  <a:schemeClr val="tx1"/>
                </a:solidFill>
              </a:rPr>
              <a:t>:  “reconcile”</a:t>
            </a:r>
          </a:p>
          <a:p>
            <a:pPr algn="ctr"/>
            <a:r>
              <a:rPr lang="en-US" sz="3600" b="1" dirty="0">
                <a:solidFill>
                  <a:schemeClr val="tx1"/>
                </a:solidFill>
              </a:rPr>
              <a:t>(to bring two things at odds back into agreement)</a:t>
            </a:r>
          </a:p>
        </p:txBody>
      </p:sp>
    </p:spTree>
    <p:extLst>
      <p:ext uri="{BB962C8B-B14F-4D97-AF65-F5344CB8AC3E}">
        <p14:creationId xmlns:p14="http://schemas.microsoft.com/office/powerpoint/2010/main" val="113295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0AB5C816-4A3F-9FBF-C67A-6CA8E558C0A6}"/>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5:10 NLT</a:t>
            </a:r>
            <a:r>
              <a:rPr lang="en-US" sz="3200" b="1" dirty="0">
                <a:solidFill>
                  <a:schemeClr val="tx1"/>
                </a:solidFill>
              </a:rPr>
              <a:t> </a:t>
            </a:r>
            <a:r>
              <a:rPr lang="en-US" sz="3200" dirty="0">
                <a:solidFill>
                  <a:schemeClr val="tx1"/>
                </a:solidFill>
              </a:rPr>
              <a:t>For since our friendship with God was restored by the death of his Son while we were still his enemies, we will certainly be saved through the life of his Son. </a:t>
            </a:r>
          </a:p>
          <a:p>
            <a:endParaRPr lang="en-US" sz="31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sp>
        <p:nvSpPr>
          <p:cNvPr id="9" name="Rounded Rectangular Callout 11">
            <a:extLst>
              <a:ext uri="{FF2B5EF4-FFF2-40B4-BE49-F238E27FC236}">
                <a16:creationId xmlns:a16="http://schemas.microsoft.com/office/drawing/2014/main" xmlns="" id="{FEB21EFD-6BC4-6F1E-03DF-45B32A07D726}"/>
              </a:ext>
            </a:extLst>
          </p:cNvPr>
          <p:cNvSpPr/>
          <p:nvPr/>
        </p:nvSpPr>
        <p:spPr>
          <a:xfrm>
            <a:off x="281931" y="228600"/>
            <a:ext cx="5257800" cy="918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solidFill>
                  <a:schemeClr val="bg1"/>
                </a:solidFill>
              </a:rPr>
              <a:t>Peace with God</a:t>
            </a:r>
          </a:p>
        </p:txBody>
      </p:sp>
    </p:spTree>
    <p:extLst>
      <p:ext uri="{BB962C8B-B14F-4D97-AF65-F5344CB8AC3E}">
        <p14:creationId xmlns:p14="http://schemas.microsoft.com/office/powerpoint/2010/main" val="1513686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0AB5C816-4A3F-9FBF-C67A-6CA8E558C0A6}"/>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5:10 NLT</a:t>
            </a:r>
            <a:r>
              <a:rPr lang="en-US" sz="3200" b="1" dirty="0">
                <a:solidFill>
                  <a:schemeClr val="tx1"/>
                </a:solidFill>
              </a:rPr>
              <a:t> </a:t>
            </a:r>
            <a:r>
              <a:rPr lang="en-US" sz="3200" dirty="0">
                <a:solidFill>
                  <a:schemeClr val="tx1"/>
                </a:solidFill>
              </a:rPr>
              <a:t>For since our </a:t>
            </a:r>
            <a:r>
              <a:rPr lang="en-US" sz="3200" b="1" u="sng" dirty="0">
                <a:solidFill>
                  <a:srgbClr val="002060"/>
                </a:solidFill>
              </a:rPr>
              <a:t>friendship</a:t>
            </a:r>
            <a:r>
              <a:rPr lang="en-US" sz="3200" dirty="0">
                <a:solidFill>
                  <a:schemeClr val="tx1"/>
                </a:solidFill>
              </a:rPr>
              <a:t> with God was restored by the death of his Son while we were still his </a:t>
            </a:r>
            <a:r>
              <a:rPr lang="en-US" sz="3200" b="1" u="sng" dirty="0">
                <a:solidFill>
                  <a:srgbClr val="002060"/>
                </a:solidFill>
              </a:rPr>
              <a:t>enemies</a:t>
            </a:r>
            <a:r>
              <a:rPr lang="en-US" sz="3200" dirty="0">
                <a:solidFill>
                  <a:schemeClr val="tx1"/>
                </a:solidFill>
              </a:rPr>
              <a:t>, we will certainly be saved through the life of his Son. </a:t>
            </a:r>
          </a:p>
          <a:p>
            <a:endParaRPr lang="en-US" sz="31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sp>
        <p:nvSpPr>
          <p:cNvPr id="9" name="Rounded Rectangular Callout 11">
            <a:extLst>
              <a:ext uri="{FF2B5EF4-FFF2-40B4-BE49-F238E27FC236}">
                <a16:creationId xmlns:a16="http://schemas.microsoft.com/office/drawing/2014/main" xmlns="" id="{FEB21EFD-6BC4-6F1E-03DF-45B32A07D726}"/>
              </a:ext>
            </a:extLst>
          </p:cNvPr>
          <p:cNvSpPr/>
          <p:nvPr/>
        </p:nvSpPr>
        <p:spPr>
          <a:xfrm>
            <a:off x="281931" y="228600"/>
            <a:ext cx="5257800" cy="918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solidFill>
                  <a:schemeClr val="bg1"/>
                </a:solidFill>
              </a:rPr>
              <a:t>Peace with God</a:t>
            </a:r>
          </a:p>
        </p:txBody>
      </p:sp>
      <p:sp>
        <p:nvSpPr>
          <p:cNvPr id="5" name="Rounded Rectangular Callout 11">
            <a:extLst>
              <a:ext uri="{FF2B5EF4-FFF2-40B4-BE49-F238E27FC236}">
                <a16:creationId xmlns:a16="http://schemas.microsoft.com/office/drawing/2014/main" xmlns="" id="{23B54619-4ED1-2B69-1840-369DBD0BA7C7}"/>
              </a:ext>
            </a:extLst>
          </p:cNvPr>
          <p:cNvSpPr/>
          <p:nvPr/>
        </p:nvSpPr>
        <p:spPr>
          <a:xfrm>
            <a:off x="609600" y="2366242"/>
            <a:ext cx="10986978" cy="80021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This goes beyond the judicial ruling of justification</a:t>
            </a:r>
            <a:endParaRPr lang="en-US" sz="4000" b="1" i="1" dirty="0"/>
          </a:p>
        </p:txBody>
      </p:sp>
      <p:sp>
        <p:nvSpPr>
          <p:cNvPr id="7" name="Rounded Rectangular Callout 11">
            <a:extLst>
              <a:ext uri="{FF2B5EF4-FFF2-40B4-BE49-F238E27FC236}">
                <a16:creationId xmlns:a16="http://schemas.microsoft.com/office/drawing/2014/main" xmlns="" id="{5AD97844-E502-5145-E93B-49582CB482B8}"/>
              </a:ext>
            </a:extLst>
          </p:cNvPr>
          <p:cNvSpPr/>
          <p:nvPr/>
        </p:nvSpPr>
        <p:spPr>
          <a:xfrm>
            <a:off x="533400" y="3289532"/>
            <a:ext cx="11162247" cy="80403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Jesus can restore our relationship as </a:t>
            </a:r>
            <a:r>
              <a:rPr lang="en-US" sz="4000" b="1" i="1" dirty="0"/>
              <a:t>friends of God</a:t>
            </a:r>
          </a:p>
        </p:txBody>
      </p:sp>
    </p:spTree>
    <p:extLst>
      <p:ext uri="{BB962C8B-B14F-4D97-AF65-F5344CB8AC3E}">
        <p14:creationId xmlns:p14="http://schemas.microsoft.com/office/powerpoint/2010/main" val="1161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11">
            <a:extLst>
              <a:ext uri="{FF2B5EF4-FFF2-40B4-BE49-F238E27FC236}">
                <a16:creationId xmlns:a16="http://schemas.microsoft.com/office/drawing/2014/main" xmlns="" id="{FEB21EFD-6BC4-6F1E-03DF-45B32A07D726}"/>
              </a:ext>
            </a:extLst>
          </p:cNvPr>
          <p:cNvSpPr/>
          <p:nvPr/>
        </p:nvSpPr>
        <p:spPr>
          <a:xfrm>
            <a:off x="281931" y="228600"/>
            <a:ext cx="5257800" cy="918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solidFill>
                  <a:schemeClr val="bg1"/>
                </a:solidFill>
              </a:rPr>
              <a:t>Peace with God</a:t>
            </a:r>
          </a:p>
        </p:txBody>
      </p:sp>
      <p:pic>
        <p:nvPicPr>
          <p:cNvPr id="8" name="Picture 2" descr="C:\Users\foustb\Desktop\image.jpg">
            <a:extLst>
              <a:ext uri="{FF2B5EF4-FFF2-40B4-BE49-F238E27FC236}">
                <a16:creationId xmlns:a16="http://schemas.microsoft.com/office/drawing/2014/main" xmlns="" id="{7BBD0A77-7579-3E8B-4332-DAEB5F8F8CE0}"/>
              </a:ext>
            </a:extLst>
          </p:cNvPr>
          <p:cNvPicPr>
            <a:picLocks noChangeAspect="1" noChangeArrowheads="1"/>
          </p:cNvPicPr>
          <p:nvPr/>
        </p:nvPicPr>
        <p:blipFill>
          <a:blip r:embed="rId2" cstate="print"/>
          <a:srcRect/>
          <a:stretch>
            <a:fillRect/>
          </a:stretch>
        </p:blipFill>
        <p:spPr bwMode="auto">
          <a:xfrm>
            <a:off x="0" y="0"/>
            <a:ext cx="10439400" cy="6868026"/>
          </a:xfrm>
          <a:prstGeom prst="rect">
            <a:avLst/>
          </a:prstGeom>
          <a:noFill/>
        </p:spPr>
      </p:pic>
      <p:pic>
        <p:nvPicPr>
          <p:cNvPr id="11" name="Picture 10" descr="C:\Users\foustb\Desktop\Treaty_of_Paris_1783_-_last_page_(hi-res).jpg">
            <a:extLst>
              <a:ext uri="{FF2B5EF4-FFF2-40B4-BE49-F238E27FC236}">
                <a16:creationId xmlns:a16="http://schemas.microsoft.com/office/drawing/2014/main" xmlns="" id="{C24C7C17-4A48-DE5A-C52F-63FC44573B1C}"/>
              </a:ext>
            </a:extLst>
          </p:cNvPr>
          <p:cNvPicPr>
            <a:picLocks noChangeAspect="1" noChangeArrowheads="1"/>
          </p:cNvPicPr>
          <p:nvPr/>
        </p:nvPicPr>
        <p:blipFill>
          <a:blip r:embed="rId3" cstate="print"/>
          <a:srcRect l="10179"/>
          <a:stretch>
            <a:fillRect/>
          </a:stretch>
        </p:blipFill>
        <p:spPr bwMode="auto">
          <a:xfrm>
            <a:off x="8153401" y="-1"/>
            <a:ext cx="4038600" cy="6857999"/>
          </a:xfrm>
          <a:prstGeom prst="rect">
            <a:avLst/>
          </a:prstGeom>
          <a:noFill/>
        </p:spPr>
      </p:pic>
      <p:sp>
        <p:nvSpPr>
          <p:cNvPr id="12" name="Rounded Rectangular Callout 3">
            <a:extLst>
              <a:ext uri="{FF2B5EF4-FFF2-40B4-BE49-F238E27FC236}">
                <a16:creationId xmlns:a16="http://schemas.microsoft.com/office/drawing/2014/main" xmlns="" id="{2C2044C8-2D45-CC1A-4276-7DA51F0AE010}"/>
              </a:ext>
            </a:extLst>
          </p:cNvPr>
          <p:cNvSpPr/>
          <p:nvPr/>
        </p:nvSpPr>
        <p:spPr>
          <a:xfrm>
            <a:off x="76200" y="6019800"/>
            <a:ext cx="12039600"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God: “I want </a:t>
            </a:r>
            <a:r>
              <a:rPr lang="en-US" sz="4000" b="1" i="1" dirty="0"/>
              <a:t>more</a:t>
            </a:r>
            <a:r>
              <a:rPr lang="en-US" sz="4000" b="1" dirty="0"/>
              <a:t> than peace, I want reconciliation!”</a:t>
            </a:r>
            <a:endParaRPr lang="en-US" sz="4000" b="1" i="1" dirty="0"/>
          </a:p>
        </p:txBody>
      </p:sp>
    </p:spTree>
    <p:extLst>
      <p:ext uri="{BB962C8B-B14F-4D97-AF65-F5344CB8AC3E}">
        <p14:creationId xmlns:p14="http://schemas.microsoft.com/office/powerpoint/2010/main" val="16314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C:\Users\foustb\Desktop\article-2219584-15902D5A000005DC-90_964x615.jpg">
            <a:extLst>
              <a:ext uri="{FF2B5EF4-FFF2-40B4-BE49-F238E27FC236}">
                <a16:creationId xmlns:a16="http://schemas.microsoft.com/office/drawing/2014/main" xmlns="" id="{2A509451-F105-7A31-EF2B-0B7B64CEC686}"/>
              </a:ext>
            </a:extLst>
          </p:cNvPr>
          <p:cNvPicPr>
            <a:picLocks noChangeAspect="1" noChangeArrowheads="1"/>
          </p:cNvPicPr>
          <p:nvPr/>
        </p:nvPicPr>
        <p:blipFill rotWithShape="1">
          <a:blip r:embed="rId2" cstate="print"/>
          <a:srcRect r="709"/>
          <a:stretch/>
        </p:blipFill>
        <p:spPr bwMode="auto">
          <a:xfrm>
            <a:off x="838200" y="3558"/>
            <a:ext cx="10668000" cy="6854442"/>
          </a:xfrm>
          <a:prstGeom prst="rect">
            <a:avLst/>
          </a:prstGeom>
          <a:noFill/>
        </p:spPr>
      </p:pic>
      <p:sp>
        <p:nvSpPr>
          <p:cNvPr id="9" name="Rounded Rectangular Callout 11">
            <a:extLst>
              <a:ext uri="{FF2B5EF4-FFF2-40B4-BE49-F238E27FC236}">
                <a16:creationId xmlns:a16="http://schemas.microsoft.com/office/drawing/2014/main" xmlns="" id="{FEB21EFD-6BC4-6F1E-03DF-45B32A07D726}"/>
              </a:ext>
            </a:extLst>
          </p:cNvPr>
          <p:cNvSpPr/>
          <p:nvPr/>
        </p:nvSpPr>
        <p:spPr>
          <a:xfrm>
            <a:off x="152400" y="5482358"/>
            <a:ext cx="8153400" cy="12232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Peace: a concrete reality that trickles down into every aspect of life</a:t>
            </a:r>
          </a:p>
        </p:txBody>
      </p:sp>
    </p:spTree>
    <p:extLst>
      <p:ext uri="{BB962C8B-B14F-4D97-AF65-F5344CB8AC3E}">
        <p14:creationId xmlns:p14="http://schemas.microsoft.com/office/powerpoint/2010/main" val="232872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C:\Users\foustb\Desktop\article-2219584-15902D5A000005DC-90_964x615.jpg">
            <a:extLst>
              <a:ext uri="{FF2B5EF4-FFF2-40B4-BE49-F238E27FC236}">
                <a16:creationId xmlns:a16="http://schemas.microsoft.com/office/drawing/2014/main" xmlns="" id="{48DB826F-DCD3-4BE2-58C5-29DC90873B16}"/>
              </a:ext>
            </a:extLst>
          </p:cNvPr>
          <p:cNvPicPr>
            <a:picLocks noChangeAspect="1" noChangeArrowheads="1"/>
          </p:cNvPicPr>
          <p:nvPr/>
        </p:nvPicPr>
        <p:blipFill rotWithShape="1">
          <a:blip r:embed="rId2" cstate="print"/>
          <a:srcRect r="709"/>
          <a:stretch/>
        </p:blipFill>
        <p:spPr bwMode="auto">
          <a:xfrm>
            <a:off x="838200" y="3558"/>
            <a:ext cx="10668000" cy="6854442"/>
          </a:xfrm>
          <a:prstGeom prst="rect">
            <a:avLst/>
          </a:prstGeom>
          <a:noFill/>
        </p:spPr>
      </p:pic>
      <p:pic>
        <p:nvPicPr>
          <p:cNvPr id="4" name="Picture 4" descr="C:\Users\foustb\Desktop\article-2219584-15902D12000005DC-758_964x579.jpg">
            <a:extLst>
              <a:ext uri="{FF2B5EF4-FFF2-40B4-BE49-F238E27FC236}">
                <a16:creationId xmlns:a16="http://schemas.microsoft.com/office/drawing/2014/main" xmlns="" id="{F35CDE9F-3A48-A3F4-7F3D-7C31D3FBE523}"/>
              </a:ext>
            </a:extLst>
          </p:cNvPr>
          <p:cNvPicPr>
            <a:picLocks noChangeAspect="1" noChangeArrowheads="1"/>
          </p:cNvPicPr>
          <p:nvPr/>
        </p:nvPicPr>
        <p:blipFill>
          <a:blip r:embed="rId3" cstate="print"/>
          <a:srcRect l="6397"/>
          <a:stretch>
            <a:fillRect/>
          </a:stretch>
        </p:blipFill>
        <p:spPr bwMode="auto">
          <a:xfrm>
            <a:off x="838200" y="0"/>
            <a:ext cx="10668000" cy="6845300"/>
          </a:xfrm>
          <a:prstGeom prst="rect">
            <a:avLst/>
          </a:prstGeom>
          <a:noFill/>
        </p:spPr>
      </p:pic>
      <p:sp>
        <p:nvSpPr>
          <p:cNvPr id="9" name="Rounded Rectangular Callout 11">
            <a:extLst>
              <a:ext uri="{FF2B5EF4-FFF2-40B4-BE49-F238E27FC236}">
                <a16:creationId xmlns:a16="http://schemas.microsoft.com/office/drawing/2014/main" xmlns="" id="{FEB21EFD-6BC4-6F1E-03DF-45B32A07D726}"/>
              </a:ext>
            </a:extLst>
          </p:cNvPr>
          <p:cNvSpPr/>
          <p:nvPr/>
        </p:nvSpPr>
        <p:spPr>
          <a:xfrm>
            <a:off x="152400" y="5482358"/>
            <a:ext cx="8153400" cy="12232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Peace: a concrete reality that trickles down into every aspect of life</a:t>
            </a:r>
          </a:p>
        </p:txBody>
      </p:sp>
    </p:spTree>
    <p:extLst>
      <p:ext uri="{BB962C8B-B14F-4D97-AF65-F5344CB8AC3E}">
        <p14:creationId xmlns:p14="http://schemas.microsoft.com/office/powerpoint/2010/main" val="183345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C:\Users\foustb\Desktop\article-2219584-15902D5A000005DC-90_964x615.jpg">
            <a:extLst>
              <a:ext uri="{FF2B5EF4-FFF2-40B4-BE49-F238E27FC236}">
                <a16:creationId xmlns:a16="http://schemas.microsoft.com/office/drawing/2014/main" xmlns="" id="{48DB826F-DCD3-4BE2-58C5-29DC90873B16}"/>
              </a:ext>
            </a:extLst>
          </p:cNvPr>
          <p:cNvPicPr>
            <a:picLocks noChangeAspect="1" noChangeArrowheads="1"/>
          </p:cNvPicPr>
          <p:nvPr/>
        </p:nvPicPr>
        <p:blipFill rotWithShape="1">
          <a:blip r:embed="rId2" cstate="print"/>
          <a:srcRect r="709"/>
          <a:stretch/>
        </p:blipFill>
        <p:spPr bwMode="auto">
          <a:xfrm>
            <a:off x="838200" y="3558"/>
            <a:ext cx="10668000" cy="6854442"/>
          </a:xfrm>
          <a:prstGeom prst="rect">
            <a:avLst/>
          </a:prstGeom>
          <a:noFill/>
        </p:spPr>
      </p:pic>
      <p:pic>
        <p:nvPicPr>
          <p:cNvPr id="4" name="Picture 4" descr="C:\Users\foustb\Desktop\article-2219584-15902D12000005DC-758_964x579.jpg">
            <a:extLst>
              <a:ext uri="{FF2B5EF4-FFF2-40B4-BE49-F238E27FC236}">
                <a16:creationId xmlns:a16="http://schemas.microsoft.com/office/drawing/2014/main" xmlns="" id="{F35CDE9F-3A48-A3F4-7F3D-7C31D3FBE523}"/>
              </a:ext>
            </a:extLst>
          </p:cNvPr>
          <p:cNvPicPr>
            <a:picLocks noChangeAspect="1" noChangeArrowheads="1"/>
          </p:cNvPicPr>
          <p:nvPr/>
        </p:nvPicPr>
        <p:blipFill>
          <a:blip r:embed="rId3" cstate="print"/>
          <a:srcRect l="6397"/>
          <a:stretch>
            <a:fillRect/>
          </a:stretch>
        </p:blipFill>
        <p:spPr bwMode="auto">
          <a:xfrm>
            <a:off x="838200" y="0"/>
            <a:ext cx="10668000" cy="6845300"/>
          </a:xfrm>
          <a:prstGeom prst="rect">
            <a:avLst/>
          </a:prstGeom>
          <a:noFill/>
        </p:spPr>
      </p:pic>
      <p:pic>
        <p:nvPicPr>
          <p:cNvPr id="6" name="Picture 3" descr="C:\Users\foustb\Desktop\article-2219584-158F1886000005DC-682_964x610.jpg">
            <a:extLst>
              <a:ext uri="{FF2B5EF4-FFF2-40B4-BE49-F238E27FC236}">
                <a16:creationId xmlns:a16="http://schemas.microsoft.com/office/drawing/2014/main" xmlns="" id="{B51D4C90-3740-2DB4-85FE-5758AE97E8EB}"/>
              </a:ext>
            </a:extLst>
          </p:cNvPr>
          <p:cNvPicPr>
            <a:picLocks noChangeAspect="1" noChangeArrowheads="1"/>
          </p:cNvPicPr>
          <p:nvPr/>
        </p:nvPicPr>
        <p:blipFill>
          <a:blip r:embed="rId4" cstate="print"/>
          <a:srcRect/>
          <a:stretch>
            <a:fillRect/>
          </a:stretch>
        </p:blipFill>
        <p:spPr bwMode="auto">
          <a:xfrm>
            <a:off x="838200" y="0"/>
            <a:ext cx="10832265" cy="6854442"/>
          </a:xfrm>
          <a:prstGeom prst="rect">
            <a:avLst/>
          </a:prstGeom>
          <a:noFill/>
        </p:spPr>
      </p:pic>
      <p:sp>
        <p:nvSpPr>
          <p:cNvPr id="9" name="Rounded Rectangular Callout 11">
            <a:extLst>
              <a:ext uri="{FF2B5EF4-FFF2-40B4-BE49-F238E27FC236}">
                <a16:creationId xmlns:a16="http://schemas.microsoft.com/office/drawing/2014/main" xmlns="" id="{FEB21EFD-6BC4-6F1E-03DF-45B32A07D726}"/>
              </a:ext>
            </a:extLst>
          </p:cNvPr>
          <p:cNvSpPr/>
          <p:nvPr/>
        </p:nvSpPr>
        <p:spPr>
          <a:xfrm>
            <a:off x="152400" y="5482358"/>
            <a:ext cx="8153400" cy="12232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Peace: a concrete reality that trickles down into every aspect of life</a:t>
            </a:r>
          </a:p>
        </p:txBody>
      </p:sp>
    </p:spTree>
    <p:extLst>
      <p:ext uri="{BB962C8B-B14F-4D97-AF65-F5344CB8AC3E}">
        <p14:creationId xmlns:p14="http://schemas.microsoft.com/office/powerpoint/2010/main" val="138047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C:\Users\foustb\Desktop\article-2219584-15902D5A000005DC-90_964x615.jpg">
            <a:extLst>
              <a:ext uri="{FF2B5EF4-FFF2-40B4-BE49-F238E27FC236}">
                <a16:creationId xmlns:a16="http://schemas.microsoft.com/office/drawing/2014/main" xmlns="" id="{48DB826F-DCD3-4BE2-58C5-29DC90873B16}"/>
              </a:ext>
            </a:extLst>
          </p:cNvPr>
          <p:cNvPicPr>
            <a:picLocks noChangeAspect="1" noChangeArrowheads="1"/>
          </p:cNvPicPr>
          <p:nvPr/>
        </p:nvPicPr>
        <p:blipFill rotWithShape="1">
          <a:blip r:embed="rId2" cstate="print"/>
          <a:srcRect r="709"/>
          <a:stretch/>
        </p:blipFill>
        <p:spPr bwMode="auto">
          <a:xfrm>
            <a:off x="838200" y="3558"/>
            <a:ext cx="10668000" cy="6854442"/>
          </a:xfrm>
          <a:prstGeom prst="rect">
            <a:avLst/>
          </a:prstGeom>
          <a:noFill/>
        </p:spPr>
      </p:pic>
      <p:pic>
        <p:nvPicPr>
          <p:cNvPr id="4" name="Picture 4" descr="C:\Users\foustb\Desktop\article-2219584-15902D12000005DC-758_964x579.jpg">
            <a:extLst>
              <a:ext uri="{FF2B5EF4-FFF2-40B4-BE49-F238E27FC236}">
                <a16:creationId xmlns:a16="http://schemas.microsoft.com/office/drawing/2014/main" xmlns="" id="{F35CDE9F-3A48-A3F4-7F3D-7C31D3FBE523}"/>
              </a:ext>
            </a:extLst>
          </p:cNvPr>
          <p:cNvPicPr>
            <a:picLocks noChangeAspect="1" noChangeArrowheads="1"/>
          </p:cNvPicPr>
          <p:nvPr/>
        </p:nvPicPr>
        <p:blipFill>
          <a:blip r:embed="rId3" cstate="print"/>
          <a:srcRect l="6397"/>
          <a:stretch>
            <a:fillRect/>
          </a:stretch>
        </p:blipFill>
        <p:spPr bwMode="auto">
          <a:xfrm>
            <a:off x="838200" y="0"/>
            <a:ext cx="10668000" cy="6845300"/>
          </a:xfrm>
          <a:prstGeom prst="rect">
            <a:avLst/>
          </a:prstGeom>
          <a:noFill/>
        </p:spPr>
      </p:pic>
      <p:pic>
        <p:nvPicPr>
          <p:cNvPr id="6" name="Picture 3" descr="C:\Users\foustb\Desktop\article-2219584-158F1886000005DC-682_964x610.jpg">
            <a:extLst>
              <a:ext uri="{FF2B5EF4-FFF2-40B4-BE49-F238E27FC236}">
                <a16:creationId xmlns:a16="http://schemas.microsoft.com/office/drawing/2014/main" xmlns="" id="{B51D4C90-3740-2DB4-85FE-5758AE97E8EB}"/>
              </a:ext>
            </a:extLst>
          </p:cNvPr>
          <p:cNvPicPr>
            <a:picLocks noChangeAspect="1" noChangeArrowheads="1"/>
          </p:cNvPicPr>
          <p:nvPr/>
        </p:nvPicPr>
        <p:blipFill>
          <a:blip r:embed="rId4" cstate="print"/>
          <a:srcRect/>
          <a:stretch>
            <a:fillRect/>
          </a:stretch>
        </p:blipFill>
        <p:spPr bwMode="auto">
          <a:xfrm>
            <a:off x="838200" y="0"/>
            <a:ext cx="10832265" cy="6854442"/>
          </a:xfrm>
          <a:prstGeom prst="rect">
            <a:avLst/>
          </a:prstGeom>
          <a:noFill/>
        </p:spPr>
      </p:pic>
      <p:sp>
        <p:nvSpPr>
          <p:cNvPr id="9" name="Rounded Rectangular Callout 11">
            <a:extLst>
              <a:ext uri="{FF2B5EF4-FFF2-40B4-BE49-F238E27FC236}">
                <a16:creationId xmlns:a16="http://schemas.microsoft.com/office/drawing/2014/main" xmlns="" id="{FEB21EFD-6BC4-6F1E-03DF-45B32A07D726}"/>
              </a:ext>
            </a:extLst>
          </p:cNvPr>
          <p:cNvSpPr/>
          <p:nvPr/>
        </p:nvSpPr>
        <p:spPr>
          <a:xfrm>
            <a:off x="228600" y="226563"/>
            <a:ext cx="8153400" cy="12232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solidFill>
                  <a:schemeClr val="bg1"/>
                </a:solidFill>
              </a:rPr>
              <a:t>We have peace with God!</a:t>
            </a:r>
          </a:p>
        </p:txBody>
      </p:sp>
      <p:sp>
        <p:nvSpPr>
          <p:cNvPr id="7" name="Rounded Rectangular Callout 11">
            <a:extLst>
              <a:ext uri="{FF2B5EF4-FFF2-40B4-BE49-F238E27FC236}">
                <a16:creationId xmlns:a16="http://schemas.microsoft.com/office/drawing/2014/main" xmlns="" id="{93E2376C-EB6A-1E5D-6FC1-C4AEC9563010}"/>
              </a:ext>
            </a:extLst>
          </p:cNvPr>
          <p:cNvSpPr/>
          <p:nvPr/>
        </p:nvSpPr>
        <p:spPr>
          <a:xfrm>
            <a:off x="521535" y="1672810"/>
            <a:ext cx="6019800" cy="914400"/>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More than just a “status”</a:t>
            </a:r>
          </a:p>
        </p:txBody>
      </p:sp>
      <p:sp>
        <p:nvSpPr>
          <p:cNvPr id="8" name="Rounded Rectangular Callout 11">
            <a:extLst>
              <a:ext uri="{FF2B5EF4-FFF2-40B4-BE49-F238E27FC236}">
                <a16:creationId xmlns:a16="http://schemas.microsoft.com/office/drawing/2014/main" xmlns="" id="{355D821B-913C-D075-00FC-C87C6976735D}"/>
              </a:ext>
            </a:extLst>
          </p:cNvPr>
          <p:cNvSpPr/>
          <p:nvPr/>
        </p:nvSpPr>
        <p:spPr>
          <a:xfrm>
            <a:off x="381000" y="5259354"/>
            <a:ext cx="11594264" cy="1446246"/>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solidFill>
                  <a:schemeClr val="bg1"/>
                </a:solidFill>
              </a:rPr>
              <a:t>A </a:t>
            </a:r>
            <a:r>
              <a:rPr lang="en-US" sz="4400" b="1" i="1" dirty="0">
                <a:solidFill>
                  <a:schemeClr val="bg1"/>
                </a:solidFill>
              </a:rPr>
              <a:t>way of life </a:t>
            </a:r>
            <a:r>
              <a:rPr lang="en-US" sz="4400" b="1" dirty="0">
                <a:solidFill>
                  <a:schemeClr val="bg1"/>
                </a:solidFill>
              </a:rPr>
              <a:t>that should impact how we think, feel and live every part of every single day</a:t>
            </a:r>
          </a:p>
        </p:txBody>
      </p:sp>
    </p:spTree>
    <p:extLst>
      <p:ext uri="{BB962C8B-B14F-4D97-AF65-F5344CB8AC3E}">
        <p14:creationId xmlns:p14="http://schemas.microsoft.com/office/powerpoint/2010/main" val="199525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0" y="228600"/>
            <a:ext cx="8903414" cy="822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But Paul is not done exalting …</a:t>
            </a:r>
          </a:p>
        </p:txBody>
      </p:sp>
      <p:sp>
        <p:nvSpPr>
          <p:cNvPr id="10" name="Rectangle 9">
            <a:extLst>
              <a:ext uri="{FF2B5EF4-FFF2-40B4-BE49-F238E27FC236}">
                <a16:creationId xmlns:a16="http://schemas.microsoft.com/office/drawing/2014/main" xmlns="" id="{0AB5C816-4A3F-9FBF-C67A-6CA8E558C0A6}"/>
              </a:ext>
            </a:extLst>
          </p:cNvPr>
          <p:cNvSpPr/>
          <p:nvPr/>
        </p:nvSpPr>
        <p:spPr>
          <a:xfrm>
            <a:off x="0" y="4724401"/>
            <a:ext cx="12192000" cy="21335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5:1</a:t>
            </a:r>
            <a:r>
              <a:rPr lang="en-US" sz="3200" dirty="0">
                <a:solidFill>
                  <a:schemeClr val="tx1"/>
                </a:solidFill>
              </a:rPr>
              <a:t> Therefore, having been justified by faith, </a:t>
            </a:r>
            <a:r>
              <a:rPr lang="en-US" sz="3200" b="1" u="sng" dirty="0">
                <a:solidFill>
                  <a:srgbClr val="002060"/>
                </a:solidFill>
              </a:rPr>
              <a:t>we have peace with God</a:t>
            </a:r>
            <a:r>
              <a:rPr lang="en-US" sz="3200" dirty="0">
                <a:solidFill>
                  <a:schemeClr val="tx1"/>
                </a:solidFill>
              </a:rPr>
              <a:t> through our Lord Jesus Christ, </a:t>
            </a:r>
            <a:r>
              <a:rPr lang="en-US" sz="3200" b="1" baseline="30000" dirty="0">
                <a:solidFill>
                  <a:schemeClr val="tx1"/>
                </a:solidFill>
              </a:rPr>
              <a:t>2 </a:t>
            </a:r>
            <a:r>
              <a:rPr lang="en-US" sz="3200" dirty="0">
                <a:solidFill>
                  <a:schemeClr val="tx1"/>
                </a:solidFill>
              </a:rPr>
              <a:t>through whom also we have  obtained our introduction by faith into this grace in which we stand; and we exult in hope of the glory of God. </a:t>
            </a: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32119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0" y="228600"/>
            <a:ext cx="8903414" cy="822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But Paul is not done exalting …</a:t>
            </a:r>
          </a:p>
        </p:txBody>
      </p:sp>
      <p:sp>
        <p:nvSpPr>
          <p:cNvPr id="10" name="Rectangle 9">
            <a:extLst>
              <a:ext uri="{FF2B5EF4-FFF2-40B4-BE49-F238E27FC236}">
                <a16:creationId xmlns:a16="http://schemas.microsoft.com/office/drawing/2014/main" xmlns="" id="{0AB5C816-4A3F-9FBF-C67A-6CA8E558C0A6}"/>
              </a:ext>
            </a:extLst>
          </p:cNvPr>
          <p:cNvSpPr/>
          <p:nvPr/>
        </p:nvSpPr>
        <p:spPr>
          <a:xfrm>
            <a:off x="0" y="4724401"/>
            <a:ext cx="12192000" cy="21335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5:1</a:t>
            </a:r>
            <a:r>
              <a:rPr lang="en-US" sz="3200" dirty="0">
                <a:solidFill>
                  <a:schemeClr val="tx1"/>
                </a:solidFill>
              </a:rPr>
              <a:t> Therefore, having been justified by faith, we have peace with God through our Lord Jesus Christ, </a:t>
            </a:r>
            <a:r>
              <a:rPr lang="en-US" sz="3200" b="1" baseline="30000" dirty="0">
                <a:solidFill>
                  <a:schemeClr val="tx1"/>
                </a:solidFill>
              </a:rPr>
              <a:t>2 </a:t>
            </a:r>
            <a:r>
              <a:rPr lang="en-US" sz="3200" b="1" u="sng" dirty="0">
                <a:solidFill>
                  <a:srgbClr val="002060"/>
                </a:solidFill>
              </a:rPr>
              <a:t>through whom also we have  obtained our introduction by faith into this grace in which we stand</a:t>
            </a:r>
            <a:r>
              <a:rPr lang="en-US" sz="3200" dirty="0">
                <a:solidFill>
                  <a:schemeClr val="tx1"/>
                </a:solidFill>
              </a:rPr>
              <a:t>; and we exult in hope of the glory of God. </a:t>
            </a:r>
          </a:p>
          <a:p>
            <a:pPr marL="0" marR="0">
              <a:lnSpc>
                <a:spcPct val="107000"/>
              </a:lnSpc>
              <a:spcBef>
                <a:spcPts val="0"/>
              </a:spcBef>
              <a:spcAft>
                <a:spcPts val="0"/>
              </a:spcAft>
            </a:pPr>
            <a:endParaRPr lang="en-US" sz="3400" dirty="0">
              <a:solidFill>
                <a:schemeClr val="tx1"/>
              </a:solidFill>
            </a:endParaRPr>
          </a:p>
        </p:txBody>
      </p:sp>
      <p:sp>
        <p:nvSpPr>
          <p:cNvPr id="7" name="Rounded Rectangular Callout 26">
            <a:extLst>
              <a:ext uri="{FF2B5EF4-FFF2-40B4-BE49-F238E27FC236}">
                <a16:creationId xmlns:a16="http://schemas.microsoft.com/office/drawing/2014/main" xmlns="" id="{E9F24A88-C3C4-349D-9309-69FDC15DA089}"/>
              </a:ext>
            </a:extLst>
          </p:cNvPr>
          <p:cNvSpPr/>
          <p:nvPr/>
        </p:nvSpPr>
        <p:spPr>
          <a:xfrm>
            <a:off x="407665" y="4495799"/>
            <a:ext cx="11376669" cy="685801"/>
          </a:xfrm>
          <a:prstGeom prst="wedgeRoundRectCallout">
            <a:avLst>
              <a:gd name="adj1" fmla="val -23683"/>
              <a:gd name="adj2" fmla="val 13988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i="1" dirty="0" err="1">
                <a:solidFill>
                  <a:schemeClr val="tx1"/>
                </a:solidFill>
              </a:rPr>
              <a:t>Prosagōgē</a:t>
            </a:r>
            <a:r>
              <a:rPr lang="en-US" sz="4000" dirty="0">
                <a:solidFill>
                  <a:schemeClr val="tx1"/>
                </a:solidFill>
              </a:rPr>
              <a:t>: “to bring or summon, approach, access”</a:t>
            </a:r>
            <a:endParaRPr lang="en-US" sz="3600" b="1" dirty="0">
              <a:solidFill>
                <a:schemeClr val="tx1"/>
              </a:solidFill>
            </a:endParaRPr>
          </a:p>
        </p:txBody>
      </p:sp>
    </p:spTree>
    <p:extLst>
      <p:ext uri="{BB962C8B-B14F-4D97-AF65-F5344CB8AC3E}">
        <p14:creationId xmlns:p14="http://schemas.microsoft.com/office/powerpoint/2010/main" val="13093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10" name="Rectangle 9">
            <a:extLst>
              <a:ext uri="{FF2B5EF4-FFF2-40B4-BE49-F238E27FC236}">
                <a16:creationId xmlns:a16="http://schemas.microsoft.com/office/drawing/2014/main" xmlns="" id="{0AB5C816-4A3F-9FBF-C67A-6CA8E558C0A6}"/>
              </a:ext>
            </a:extLst>
          </p:cNvPr>
          <p:cNvSpPr/>
          <p:nvPr/>
        </p:nvSpPr>
        <p:spPr>
          <a:xfrm>
            <a:off x="0" y="4724401"/>
            <a:ext cx="12192000" cy="21335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5:1</a:t>
            </a:r>
            <a:r>
              <a:rPr lang="en-US" sz="3200" dirty="0">
                <a:solidFill>
                  <a:schemeClr val="tx1"/>
                </a:solidFill>
              </a:rPr>
              <a:t> </a:t>
            </a:r>
            <a:r>
              <a:rPr lang="en-US" sz="3200" b="1" u="sng" dirty="0">
                <a:solidFill>
                  <a:srgbClr val="002060"/>
                </a:solidFill>
              </a:rPr>
              <a:t>Therefore, having been justified by faith</a:t>
            </a:r>
            <a:r>
              <a:rPr lang="en-US" sz="3200" dirty="0">
                <a:solidFill>
                  <a:schemeClr val="tx1"/>
                </a:solidFill>
              </a:rPr>
              <a:t>, we have peace with God through our Lord Jesus Christ, </a:t>
            </a:r>
            <a:r>
              <a:rPr lang="en-US" sz="3200" b="1" baseline="30000" dirty="0">
                <a:solidFill>
                  <a:schemeClr val="tx1"/>
                </a:solidFill>
              </a:rPr>
              <a:t>2 </a:t>
            </a:r>
            <a:r>
              <a:rPr lang="en-US" sz="3200" dirty="0">
                <a:solidFill>
                  <a:schemeClr val="tx1"/>
                </a:solidFill>
              </a:rPr>
              <a:t>through whom also we have  obtained our introduction by faith into this grace in which we stand; and we exult in hope of the glory of God. </a:t>
            </a:r>
          </a:p>
          <a:p>
            <a:pPr marL="0" marR="0">
              <a:lnSpc>
                <a:spcPct val="107000"/>
              </a:lnSpc>
              <a:spcBef>
                <a:spcPts val="0"/>
              </a:spcBef>
              <a:spcAft>
                <a:spcPts val="0"/>
              </a:spcAft>
            </a:pPr>
            <a:endParaRPr lang="en-US" sz="3400" dirty="0">
              <a:solidFill>
                <a:schemeClr val="tx1"/>
              </a:solidFill>
            </a:endParaRPr>
          </a:p>
        </p:txBody>
      </p:sp>
      <p:sp>
        <p:nvSpPr>
          <p:cNvPr id="8" name="Rounded Rectangular Callout 11">
            <a:extLst>
              <a:ext uri="{FF2B5EF4-FFF2-40B4-BE49-F238E27FC236}">
                <a16:creationId xmlns:a16="http://schemas.microsoft.com/office/drawing/2014/main" xmlns="" id="{EDE3566D-18E3-9BC0-A82B-F0BFBE1AB70C}"/>
              </a:ext>
            </a:extLst>
          </p:cNvPr>
          <p:cNvSpPr/>
          <p:nvPr/>
        </p:nvSpPr>
        <p:spPr>
          <a:xfrm>
            <a:off x="7467600" y="376958"/>
            <a:ext cx="4114800" cy="918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i="1" dirty="0">
                <a:solidFill>
                  <a:schemeClr val="bg1"/>
                </a:solidFill>
              </a:rPr>
              <a:t>Salvation</a:t>
            </a:r>
          </a:p>
        </p:txBody>
      </p:sp>
      <p:sp>
        <p:nvSpPr>
          <p:cNvPr id="7" name="Rounded Rectangular Callout 11">
            <a:extLst>
              <a:ext uri="{FF2B5EF4-FFF2-40B4-BE49-F238E27FC236}">
                <a16:creationId xmlns:a16="http://schemas.microsoft.com/office/drawing/2014/main" xmlns="" id="{4BC95C9E-996D-B3D5-F4E7-67849DD7EFF2}"/>
              </a:ext>
            </a:extLst>
          </p:cNvPr>
          <p:cNvSpPr/>
          <p:nvPr/>
        </p:nvSpPr>
        <p:spPr>
          <a:xfrm>
            <a:off x="360452" y="3650283"/>
            <a:ext cx="11506199" cy="918442"/>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Salvation by grace through faith apart from works</a:t>
            </a:r>
            <a:endParaRPr lang="en-US" sz="4000" dirty="0"/>
          </a:p>
        </p:txBody>
      </p:sp>
    </p:spTree>
    <p:extLst>
      <p:ext uri="{BB962C8B-B14F-4D97-AF65-F5344CB8AC3E}">
        <p14:creationId xmlns:p14="http://schemas.microsoft.com/office/powerpoint/2010/main" val="276059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0" y="228600"/>
            <a:ext cx="8903414" cy="822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But Paul is not done exalting …</a:t>
            </a:r>
          </a:p>
        </p:txBody>
      </p:sp>
      <p:pic>
        <p:nvPicPr>
          <p:cNvPr id="1026" name="Picture 2" descr="See the source image">
            <a:extLst>
              <a:ext uri="{FF2B5EF4-FFF2-40B4-BE49-F238E27FC236}">
                <a16:creationId xmlns:a16="http://schemas.microsoft.com/office/drawing/2014/main" xmlns="" id="{3A29DB4E-1DEC-BF67-BE67-0750DD0D0DF7}"/>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t="20832"/>
          <a:stretch/>
        </p:blipFill>
        <p:spPr bwMode="auto">
          <a:xfrm>
            <a:off x="0" y="0"/>
            <a:ext cx="12192000" cy="5791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7361D68E-0B38-D830-5C7E-B112965C49A7}"/>
              </a:ext>
            </a:extLst>
          </p:cNvPr>
          <p:cNvSpPr txBox="1"/>
          <p:nvPr/>
        </p:nvSpPr>
        <p:spPr>
          <a:xfrm>
            <a:off x="0" y="4860758"/>
            <a:ext cx="12192000" cy="1997242"/>
          </a:xfrm>
          <a:prstGeom prst="rect">
            <a:avLst/>
          </a:prstGeom>
          <a:solidFill>
            <a:schemeClr val="accent1">
              <a:lumMod val="50000"/>
            </a:schemeClr>
          </a:solidFill>
          <a:ln>
            <a:solidFill>
              <a:schemeClr val="bg2"/>
            </a:solidFill>
          </a:ln>
        </p:spPr>
        <p:txBody>
          <a:bodyPr wrap="square">
            <a:noAutofit/>
          </a:bodyPr>
          <a:lstStyle/>
          <a:p>
            <a:r>
              <a:rPr lang="en-US" sz="3100" b="1" baseline="30000">
                <a:solidFill>
                  <a:schemeClr val="bg1"/>
                </a:solidFill>
                <a:latin typeface="+mn-lt"/>
              </a:rPr>
              <a:t>Esther 4:11 </a:t>
            </a:r>
            <a:r>
              <a:rPr lang="en-US" sz="3100">
                <a:solidFill>
                  <a:schemeClr val="bg1"/>
                </a:solidFill>
                <a:latin typeface="+mn-lt"/>
              </a:rPr>
              <a:t>“</a:t>
            </a:r>
            <a:r>
              <a:rPr lang="en-US" sz="3100" dirty="0">
                <a:solidFill>
                  <a:schemeClr val="bg1"/>
                </a:solidFill>
                <a:latin typeface="+mn-lt"/>
              </a:rPr>
              <a:t>all the kings servants and the people of the king’s provinces know that for any man or woman who comes to the king to the inner court who is not summoned, he has but one law, that he be put to death, unless the king holds out to him the golden scepter so that he may live.</a:t>
            </a:r>
            <a:endParaRPr lang="en-US" sz="3100" dirty="0">
              <a:latin typeface="+mn-lt"/>
            </a:endParaRPr>
          </a:p>
          <a:p>
            <a:endParaRPr lang="en-US" sz="4000" dirty="0">
              <a:latin typeface="+mn-lt"/>
            </a:endParaRPr>
          </a:p>
        </p:txBody>
      </p:sp>
    </p:spTree>
    <p:extLst>
      <p:ext uri="{BB962C8B-B14F-4D97-AF65-F5344CB8AC3E}">
        <p14:creationId xmlns:p14="http://schemas.microsoft.com/office/powerpoint/2010/main" val="79177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xmlns="" id="{D68BA73E-EA55-5724-3E35-84A97D46F3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563" y="0"/>
            <a:ext cx="103012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231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foustb\Desktop\article-1210746-06447F29000005DC-356_634x906.jpg">
            <a:extLst>
              <a:ext uri="{FF2B5EF4-FFF2-40B4-BE49-F238E27FC236}">
                <a16:creationId xmlns:a16="http://schemas.microsoft.com/office/drawing/2014/main" xmlns="" id="{0D777DA0-5CEC-07BF-52AE-68FE17151AD8}"/>
              </a:ext>
            </a:extLst>
          </p:cNvPr>
          <p:cNvPicPr>
            <a:picLocks noChangeAspect="1" noChangeArrowheads="1"/>
          </p:cNvPicPr>
          <p:nvPr/>
        </p:nvPicPr>
        <p:blipFill>
          <a:blip r:embed="rId2" cstate="print"/>
          <a:srcRect t="4693"/>
          <a:stretch>
            <a:fillRect/>
          </a:stretch>
        </p:blipFill>
        <p:spPr bwMode="auto">
          <a:xfrm>
            <a:off x="3352800" y="-914400"/>
            <a:ext cx="6054934" cy="8246322"/>
          </a:xfrm>
          <a:prstGeom prst="rect">
            <a:avLst/>
          </a:prstGeom>
          <a:noFill/>
        </p:spPr>
      </p:pic>
    </p:spTree>
    <p:extLst>
      <p:ext uri="{BB962C8B-B14F-4D97-AF65-F5344CB8AC3E}">
        <p14:creationId xmlns:p14="http://schemas.microsoft.com/office/powerpoint/2010/main" val="19455234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0" y="228600"/>
            <a:ext cx="8903414" cy="822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But Paul is not done exalting …</a:t>
            </a:r>
          </a:p>
        </p:txBody>
      </p:sp>
      <p:pic>
        <p:nvPicPr>
          <p:cNvPr id="1026" name="Picture 2" descr="See the source image">
            <a:extLst>
              <a:ext uri="{FF2B5EF4-FFF2-40B4-BE49-F238E27FC236}">
                <a16:creationId xmlns:a16="http://schemas.microsoft.com/office/drawing/2014/main" xmlns="" id="{3A29DB4E-1DEC-BF67-BE67-0750DD0D0DF7}"/>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t="20832"/>
          <a:stretch/>
        </p:blipFill>
        <p:spPr bwMode="auto">
          <a:xfrm>
            <a:off x="0" y="0"/>
            <a:ext cx="12192000" cy="5791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5D5F38C8-BA04-B160-82CC-E4D4C628D89E}"/>
              </a:ext>
            </a:extLst>
          </p:cNvPr>
          <p:cNvSpPr/>
          <p:nvPr/>
        </p:nvSpPr>
        <p:spPr>
          <a:xfrm>
            <a:off x="0" y="4724401"/>
            <a:ext cx="12192000" cy="21335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5:1</a:t>
            </a:r>
            <a:r>
              <a:rPr lang="en-US" sz="3200" dirty="0">
                <a:solidFill>
                  <a:schemeClr val="tx1"/>
                </a:solidFill>
              </a:rPr>
              <a:t> Therefore, having been justified by faith, we have peace with God through our Lord Jesus Christ, </a:t>
            </a:r>
            <a:r>
              <a:rPr lang="en-US" sz="3200" b="1" baseline="30000" dirty="0">
                <a:solidFill>
                  <a:schemeClr val="tx1"/>
                </a:solidFill>
              </a:rPr>
              <a:t>2 </a:t>
            </a:r>
            <a:r>
              <a:rPr lang="en-US" sz="3200" b="1" u="sng" dirty="0">
                <a:solidFill>
                  <a:srgbClr val="002060"/>
                </a:solidFill>
              </a:rPr>
              <a:t>through whom also we have  obtained our introduction by faith into this grace in which we stand</a:t>
            </a:r>
            <a:r>
              <a:rPr lang="en-US" sz="3200" dirty="0">
                <a:solidFill>
                  <a:schemeClr val="tx1"/>
                </a:solidFill>
              </a:rPr>
              <a:t>; and we exult in hope of the glory of God. </a:t>
            </a:r>
          </a:p>
          <a:p>
            <a:pPr marL="0" marR="0">
              <a:lnSpc>
                <a:spcPct val="107000"/>
              </a:lnSpc>
              <a:spcBef>
                <a:spcPts val="0"/>
              </a:spcBef>
              <a:spcAft>
                <a:spcPts val="0"/>
              </a:spcAft>
            </a:pPr>
            <a:endParaRPr lang="en-US" sz="3400" dirty="0">
              <a:solidFill>
                <a:schemeClr val="tx1"/>
              </a:solidFill>
            </a:endParaRPr>
          </a:p>
        </p:txBody>
      </p:sp>
      <p:sp>
        <p:nvSpPr>
          <p:cNvPr id="8" name="Rounded Rectangular Callout 11">
            <a:extLst>
              <a:ext uri="{FF2B5EF4-FFF2-40B4-BE49-F238E27FC236}">
                <a16:creationId xmlns:a16="http://schemas.microsoft.com/office/drawing/2014/main" xmlns="" id="{5ABBDBCD-012C-3B46-58F2-A9E331767C74}"/>
              </a:ext>
            </a:extLst>
          </p:cNvPr>
          <p:cNvSpPr/>
          <p:nvPr/>
        </p:nvSpPr>
        <p:spPr>
          <a:xfrm>
            <a:off x="762000" y="3253540"/>
            <a:ext cx="10744201" cy="1351547"/>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If you have received justification by grace through faith, you have privileged access to God</a:t>
            </a:r>
          </a:p>
        </p:txBody>
      </p:sp>
      <p:sp>
        <p:nvSpPr>
          <p:cNvPr id="9" name="TextBox 8">
            <a:extLst>
              <a:ext uri="{FF2B5EF4-FFF2-40B4-BE49-F238E27FC236}">
                <a16:creationId xmlns:a16="http://schemas.microsoft.com/office/drawing/2014/main" xmlns="" id="{93C4A4E1-C3C5-DFDB-3AF1-D78580BE4726}"/>
              </a:ext>
            </a:extLst>
          </p:cNvPr>
          <p:cNvSpPr txBox="1"/>
          <p:nvPr/>
        </p:nvSpPr>
        <p:spPr>
          <a:xfrm>
            <a:off x="11865" y="2059403"/>
            <a:ext cx="12192000" cy="1074823"/>
          </a:xfrm>
          <a:prstGeom prst="rect">
            <a:avLst/>
          </a:prstGeom>
          <a:solidFill>
            <a:schemeClr val="accent1">
              <a:lumMod val="50000"/>
            </a:schemeClr>
          </a:solidFill>
          <a:ln>
            <a:solidFill>
              <a:schemeClr val="bg2"/>
            </a:solidFill>
          </a:ln>
        </p:spPr>
        <p:txBody>
          <a:bodyPr wrap="square">
            <a:noAutofit/>
          </a:bodyPr>
          <a:lstStyle/>
          <a:p>
            <a:r>
              <a:rPr lang="en-US" sz="3100" b="1" baseline="30000" dirty="0">
                <a:solidFill>
                  <a:schemeClr val="bg1"/>
                </a:solidFill>
                <a:latin typeface="+mn-lt"/>
              </a:rPr>
              <a:t>Hebrews 4:16 </a:t>
            </a:r>
            <a:r>
              <a:rPr lang="en-US" sz="3100" dirty="0">
                <a:solidFill>
                  <a:schemeClr val="bg1"/>
                </a:solidFill>
                <a:latin typeface="+mn-lt"/>
              </a:rPr>
              <a:t>Therefore let us draw near with confidence to the throne of grace, so that we may receive mercy and find grace to help in time of need.  </a:t>
            </a:r>
            <a:endParaRPr lang="en-US" sz="3100" dirty="0">
              <a:latin typeface="+mn-lt"/>
            </a:endParaRPr>
          </a:p>
          <a:p>
            <a:endParaRPr lang="en-US" sz="4000" dirty="0">
              <a:latin typeface="+mn-lt"/>
            </a:endParaRPr>
          </a:p>
        </p:txBody>
      </p:sp>
    </p:spTree>
    <p:extLst>
      <p:ext uri="{BB962C8B-B14F-4D97-AF65-F5344CB8AC3E}">
        <p14:creationId xmlns:p14="http://schemas.microsoft.com/office/powerpoint/2010/main" val="33465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0" y="228600"/>
            <a:ext cx="8903414" cy="822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But Paul is not done exalting …</a:t>
            </a:r>
          </a:p>
        </p:txBody>
      </p:sp>
      <p:pic>
        <p:nvPicPr>
          <p:cNvPr id="1026" name="Picture 2" descr="See the source image">
            <a:extLst>
              <a:ext uri="{FF2B5EF4-FFF2-40B4-BE49-F238E27FC236}">
                <a16:creationId xmlns:a16="http://schemas.microsoft.com/office/drawing/2014/main" xmlns="" id="{3A29DB4E-1DEC-BF67-BE67-0750DD0D0DF7}"/>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t="20832"/>
          <a:stretch/>
        </p:blipFill>
        <p:spPr bwMode="auto">
          <a:xfrm>
            <a:off x="0" y="0"/>
            <a:ext cx="12192000" cy="5791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5D5F38C8-BA04-B160-82CC-E4D4C628D89E}"/>
              </a:ext>
            </a:extLst>
          </p:cNvPr>
          <p:cNvSpPr/>
          <p:nvPr/>
        </p:nvSpPr>
        <p:spPr>
          <a:xfrm>
            <a:off x="0" y="4724401"/>
            <a:ext cx="12192000" cy="21335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5:1</a:t>
            </a:r>
            <a:r>
              <a:rPr lang="en-US" sz="3200" dirty="0">
                <a:solidFill>
                  <a:schemeClr val="tx1"/>
                </a:solidFill>
              </a:rPr>
              <a:t> Therefore, having been justified by faith, we have peace with God through our Lord Jesus Christ, </a:t>
            </a:r>
            <a:r>
              <a:rPr lang="en-US" sz="3200" b="1" baseline="30000" dirty="0">
                <a:solidFill>
                  <a:schemeClr val="tx1"/>
                </a:solidFill>
              </a:rPr>
              <a:t>2 </a:t>
            </a:r>
            <a:r>
              <a:rPr lang="en-US" sz="3200" b="1" u="sng" dirty="0">
                <a:solidFill>
                  <a:srgbClr val="002060"/>
                </a:solidFill>
              </a:rPr>
              <a:t>through whom also we have  obtained our introduction by faith into this grace in which we stand</a:t>
            </a:r>
            <a:r>
              <a:rPr lang="en-US" sz="3200" dirty="0">
                <a:solidFill>
                  <a:schemeClr val="tx1"/>
                </a:solidFill>
              </a:rPr>
              <a:t>; and we exult in hope of the glory of God. </a:t>
            </a:r>
          </a:p>
          <a:p>
            <a:pPr marL="0" marR="0">
              <a:lnSpc>
                <a:spcPct val="107000"/>
              </a:lnSpc>
              <a:spcBef>
                <a:spcPts val="0"/>
              </a:spcBef>
              <a:spcAft>
                <a:spcPts val="0"/>
              </a:spcAft>
            </a:pPr>
            <a:endParaRPr lang="en-US" sz="3400" dirty="0">
              <a:solidFill>
                <a:schemeClr val="tx1"/>
              </a:solidFill>
            </a:endParaRPr>
          </a:p>
        </p:txBody>
      </p:sp>
      <p:sp>
        <p:nvSpPr>
          <p:cNvPr id="8" name="Rounded Rectangular Callout 11">
            <a:extLst>
              <a:ext uri="{FF2B5EF4-FFF2-40B4-BE49-F238E27FC236}">
                <a16:creationId xmlns:a16="http://schemas.microsoft.com/office/drawing/2014/main" xmlns="" id="{5ABBDBCD-012C-3B46-58F2-A9E331767C74}"/>
              </a:ext>
            </a:extLst>
          </p:cNvPr>
          <p:cNvSpPr/>
          <p:nvPr/>
        </p:nvSpPr>
        <p:spPr>
          <a:xfrm>
            <a:off x="735764" y="3200400"/>
            <a:ext cx="10744201" cy="718887"/>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A </a:t>
            </a:r>
            <a:r>
              <a:rPr lang="en-US" sz="4000" b="1" i="1" dirty="0">
                <a:solidFill>
                  <a:schemeClr val="bg1"/>
                </a:solidFill>
              </a:rPr>
              <a:t>standing invitation </a:t>
            </a:r>
            <a:r>
              <a:rPr lang="en-US" sz="4000" b="1" dirty="0">
                <a:solidFill>
                  <a:schemeClr val="bg1"/>
                </a:solidFill>
              </a:rPr>
              <a:t>to the throne room of God!</a:t>
            </a:r>
          </a:p>
        </p:txBody>
      </p:sp>
      <p:sp>
        <p:nvSpPr>
          <p:cNvPr id="9" name="TextBox 8">
            <a:extLst>
              <a:ext uri="{FF2B5EF4-FFF2-40B4-BE49-F238E27FC236}">
                <a16:creationId xmlns:a16="http://schemas.microsoft.com/office/drawing/2014/main" xmlns="" id="{93C4A4E1-C3C5-DFDB-3AF1-D78580BE4726}"/>
              </a:ext>
            </a:extLst>
          </p:cNvPr>
          <p:cNvSpPr txBox="1"/>
          <p:nvPr/>
        </p:nvSpPr>
        <p:spPr>
          <a:xfrm>
            <a:off x="11865" y="2059403"/>
            <a:ext cx="12192000" cy="1074823"/>
          </a:xfrm>
          <a:prstGeom prst="rect">
            <a:avLst/>
          </a:prstGeom>
          <a:solidFill>
            <a:schemeClr val="accent1">
              <a:lumMod val="50000"/>
            </a:schemeClr>
          </a:solidFill>
          <a:ln>
            <a:solidFill>
              <a:schemeClr val="bg2"/>
            </a:solidFill>
          </a:ln>
        </p:spPr>
        <p:txBody>
          <a:bodyPr wrap="square">
            <a:noAutofit/>
          </a:bodyPr>
          <a:lstStyle/>
          <a:p>
            <a:r>
              <a:rPr lang="en-US" sz="3100" b="1" baseline="30000" dirty="0">
                <a:solidFill>
                  <a:schemeClr val="bg1"/>
                </a:solidFill>
                <a:latin typeface="+mn-lt"/>
              </a:rPr>
              <a:t>Hebrews 4:16 </a:t>
            </a:r>
            <a:r>
              <a:rPr lang="en-US" sz="3100" dirty="0">
                <a:solidFill>
                  <a:schemeClr val="bg1"/>
                </a:solidFill>
                <a:latin typeface="+mn-lt"/>
              </a:rPr>
              <a:t>Therefore let us draw near with confidence to the throne of grace, so that we may receive mercy and find grace to help in time of need.  </a:t>
            </a:r>
            <a:endParaRPr lang="en-US" sz="3100" dirty="0">
              <a:latin typeface="+mn-lt"/>
            </a:endParaRPr>
          </a:p>
          <a:p>
            <a:endParaRPr lang="en-US" sz="4000" dirty="0">
              <a:latin typeface="+mn-lt"/>
            </a:endParaRPr>
          </a:p>
        </p:txBody>
      </p:sp>
      <p:sp>
        <p:nvSpPr>
          <p:cNvPr id="10" name="Rounded Rectangular Callout 11">
            <a:extLst>
              <a:ext uri="{FF2B5EF4-FFF2-40B4-BE49-F238E27FC236}">
                <a16:creationId xmlns:a16="http://schemas.microsoft.com/office/drawing/2014/main" xmlns="" id="{77C15C2D-5495-47EC-B4DC-0FA17CF7F68D}"/>
              </a:ext>
            </a:extLst>
          </p:cNvPr>
          <p:cNvSpPr/>
          <p:nvPr/>
        </p:nvSpPr>
        <p:spPr>
          <a:xfrm>
            <a:off x="1676400" y="3977440"/>
            <a:ext cx="9193965" cy="718887"/>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i="1" dirty="0">
                <a:solidFill>
                  <a:schemeClr val="bg1"/>
                </a:solidFill>
              </a:rPr>
              <a:t>And you should put it to use every day!</a:t>
            </a:r>
          </a:p>
        </p:txBody>
      </p:sp>
    </p:spTree>
    <p:extLst>
      <p:ext uri="{BB962C8B-B14F-4D97-AF65-F5344CB8AC3E}">
        <p14:creationId xmlns:p14="http://schemas.microsoft.com/office/powerpoint/2010/main" val="25701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0" y="228600"/>
            <a:ext cx="8077200" cy="822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The HOPE of future glory</a:t>
            </a:r>
          </a:p>
        </p:txBody>
      </p:sp>
      <p:sp>
        <p:nvSpPr>
          <p:cNvPr id="5" name="Rectangle 4">
            <a:extLst>
              <a:ext uri="{FF2B5EF4-FFF2-40B4-BE49-F238E27FC236}">
                <a16:creationId xmlns:a16="http://schemas.microsoft.com/office/drawing/2014/main" xmlns="" id="{5D5F38C8-BA04-B160-82CC-E4D4C628D89E}"/>
              </a:ext>
            </a:extLst>
          </p:cNvPr>
          <p:cNvSpPr/>
          <p:nvPr/>
        </p:nvSpPr>
        <p:spPr>
          <a:xfrm>
            <a:off x="0" y="4724401"/>
            <a:ext cx="12192000" cy="21335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5:1</a:t>
            </a:r>
            <a:r>
              <a:rPr lang="en-US" sz="3200" dirty="0">
                <a:solidFill>
                  <a:schemeClr val="tx1"/>
                </a:solidFill>
              </a:rPr>
              <a:t> Therefore, having been justified by faith, we have peace with God through our Lord Jesus Christ, </a:t>
            </a:r>
            <a:r>
              <a:rPr lang="en-US" sz="3200" b="1" baseline="30000" dirty="0">
                <a:solidFill>
                  <a:schemeClr val="tx1"/>
                </a:solidFill>
              </a:rPr>
              <a:t>2 </a:t>
            </a:r>
            <a:r>
              <a:rPr lang="en-US" sz="3200" dirty="0">
                <a:solidFill>
                  <a:schemeClr val="tx1"/>
                </a:solidFill>
              </a:rPr>
              <a:t>through whom also we have  obtained our introduction by faith into this grace in which we stand; </a:t>
            </a:r>
            <a:r>
              <a:rPr lang="en-US" sz="3200" b="1" u="sng" dirty="0">
                <a:solidFill>
                  <a:srgbClr val="002060"/>
                </a:solidFill>
              </a:rPr>
              <a:t>and we exult in hope of the glory of God. </a:t>
            </a: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46613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0" y="228600"/>
            <a:ext cx="11277600" cy="822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Peace with God acting in 3 directions</a:t>
            </a:r>
          </a:p>
        </p:txBody>
      </p:sp>
      <p:sp>
        <p:nvSpPr>
          <p:cNvPr id="5" name="Rectangle 4">
            <a:extLst>
              <a:ext uri="{FF2B5EF4-FFF2-40B4-BE49-F238E27FC236}">
                <a16:creationId xmlns:a16="http://schemas.microsoft.com/office/drawing/2014/main" xmlns="" id="{5D5F38C8-BA04-B160-82CC-E4D4C628D89E}"/>
              </a:ext>
            </a:extLst>
          </p:cNvPr>
          <p:cNvSpPr/>
          <p:nvPr/>
        </p:nvSpPr>
        <p:spPr>
          <a:xfrm>
            <a:off x="0" y="4724401"/>
            <a:ext cx="12192000" cy="21335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5:1</a:t>
            </a:r>
            <a:r>
              <a:rPr lang="en-US" sz="3200" dirty="0">
                <a:solidFill>
                  <a:schemeClr val="tx1"/>
                </a:solidFill>
              </a:rPr>
              <a:t> Therefore, having been justified by faith, we have peace with God through our Lord Jesus Christ, </a:t>
            </a:r>
            <a:r>
              <a:rPr lang="en-US" sz="3200" b="1" baseline="30000" dirty="0">
                <a:solidFill>
                  <a:schemeClr val="tx1"/>
                </a:solidFill>
              </a:rPr>
              <a:t>2 </a:t>
            </a:r>
            <a:r>
              <a:rPr lang="en-US" sz="3200" dirty="0">
                <a:solidFill>
                  <a:schemeClr val="tx1"/>
                </a:solidFill>
              </a:rPr>
              <a:t>through whom also we have  obtained our introduction by faith into this grace in which we stand; </a:t>
            </a:r>
            <a:r>
              <a:rPr lang="en-US" sz="3200" b="1" u="sng" dirty="0">
                <a:solidFill>
                  <a:srgbClr val="002060"/>
                </a:solidFill>
              </a:rPr>
              <a:t>and we exult in hope of the glory of God. </a:t>
            </a:r>
          </a:p>
          <a:p>
            <a:pPr marL="0" marR="0">
              <a:lnSpc>
                <a:spcPct val="107000"/>
              </a:lnSpc>
              <a:spcBef>
                <a:spcPts val="0"/>
              </a:spcBef>
              <a:spcAft>
                <a:spcPts val="0"/>
              </a:spcAft>
            </a:pPr>
            <a:endParaRPr lang="en-US" sz="3400" dirty="0">
              <a:solidFill>
                <a:schemeClr val="tx1"/>
              </a:solidFill>
            </a:endParaRPr>
          </a:p>
        </p:txBody>
      </p:sp>
      <p:cxnSp>
        <p:nvCxnSpPr>
          <p:cNvPr id="3" name="Straight Arrow Connector 2">
            <a:extLst>
              <a:ext uri="{FF2B5EF4-FFF2-40B4-BE49-F238E27FC236}">
                <a16:creationId xmlns:a16="http://schemas.microsoft.com/office/drawing/2014/main" xmlns="" id="{50A57948-BB10-9A56-BD10-DD8EAE870E0B}"/>
              </a:ext>
            </a:extLst>
          </p:cNvPr>
          <p:cNvCxnSpPr>
            <a:cxnSpLocks/>
          </p:cNvCxnSpPr>
          <p:nvPr/>
        </p:nvCxnSpPr>
        <p:spPr>
          <a:xfrm flipH="1">
            <a:off x="3048000" y="2743200"/>
            <a:ext cx="2819400" cy="0"/>
          </a:xfrm>
          <a:prstGeom prst="straightConnector1">
            <a:avLst/>
          </a:prstGeom>
          <a:ln w="161925">
            <a:solidFill>
              <a:srgbClr val="0070C0"/>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BCAF0DFF-EFB9-9AC0-BD34-CEA8BA16320B}"/>
              </a:ext>
            </a:extLst>
          </p:cNvPr>
          <p:cNvCxnSpPr>
            <a:cxnSpLocks/>
          </p:cNvCxnSpPr>
          <p:nvPr/>
        </p:nvCxnSpPr>
        <p:spPr>
          <a:xfrm>
            <a:off x="7391400" y="2737268"/>
            <a:ext cx="2743200" cy="5932"/>
          </a:xfrm>
          <a:prstGeom prst="straightConnector1">
            <a:avLst/>
          </a:prstGeom>
          <a:ln w="161925">
            <a:solidFill>
              <a:srgbClr val="0070C0"/>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5" name="Rounded Rectangular Callout 3">
            <a:extLst>
              <a:ext uri="{FF2B5EF4-FFF2-40B4-BE49-F238E27FC236}">
                <a16:creationId xmlns:a16="http://schemas.microsoft.com/office/drawing/2014/main" xmlns="" id="{A4EE1115-FE9E-DF95-D26E-FD70105DB30D}"/>
              </a:ext>
            </a:extLst>
          </p:cNvPr>
          <p:cNvSpPr/>
          <p:nvPr/>
        </p:nvSpPr>
        <p:spPr>
          <a:xfrm>
            <a:off x="457200" y="2400300"/>
            <a:ext cx="25908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Justification </a:t>
            </a:r>
            <a:endParaRPr lang="en-US" sz="3400" b="1" i="1" dirty="0"/>
          </a:p>
        </p:txBody>
      </p:sp>
      <p:sp>
        <p:nvSpPr>
          <p:cNvPr id="16" name="Rounded Rectangular Callout 3">
            <a:extLst>
              <a:ext uri="{FF2B5EF4-FFF2-40B4-BE49-F238E27FC236}">
                <a16:creationId xmlns:a16="http://schemas.microsoft.com/office/drawing/2014/main" xmlns="" id="{64655354-1A3B-FCA1-39F7-69384FA44C43}"/>
              </a:ext>
            </a:extLst>
          </p:cNvPr>
          <p:cNvSpPr/>
          <p:nvPr/>
        </p:nvSpPr>
        <p:spPr>
          <a:xfrm>
            <a:off x="9525000" y="2394368"/>
            <a:ext cx="25908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Glory </a:t>
            </a:r>
            <a:endParaRPr lang="en-US" sz="3400" b="1" i="1" dirty="0"/>
          </a:p>
        </p:txBody>
      </p:sp>
      <p:sp>
        <p:nvSpPr>
          <p:cNvPr id="17" name="Rounded Rectangular Callout 3">
            <a:extLst>
              <a:ext uri="{FF2B5EF4-FFF2-40B4-BE49-F238E27FC236}">
                <a16:creationId xmlns:a16="http://schemas.microsoft.com/office/drawing/2014/main" xmlns="" id="{333F9B8B-FE96-628B-C8EC-CB4490A00582}"/>
              </a:ext>
            </a:extLst>
          </p:cNvPr>
          <p:cNvSpPr/>
          <p:nvPr/>
        </p:nvSpPr>
        <p:spPr>
          <a:xfrm>
            <a:off x="5410200" y="3216485"/>
            <a:ext cx="25908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Standing </a:t>
            </a:r>
            <a:endParaRPr lang="en-US" sz="3400" b="1" i="1" dirty="0"/>
          </a:p>
        </p:txBody>
      </p:sp>
      <p:sp>
        <p:nvSpPr>
          <p:cNvPr id="18" name="Oval 17">
            <a:extLst>
              <a:ext uri="{FF2B5EF4-FFF2-40B4-BE49-F238E27FC236}">
                <a16:creationId xmlns:a16="http://schemas.microsoft.com/office/drawing/2014/main" xmlns="" id="{D4FF0D00-45EA-49DB-4B07-2C0A4D025F3E}"/>
              </a:ext>
            </a:extLst>
          </p:cNvPr>
          <p:cNvSpPr/>
          <p:nvPr/>
        </p:nvSpPr>
        <p:spPr>
          <a:xfrm>
            <a:off x="6248400" y="2314157"/>
            <a:ext cx="838200" cy="85428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xmlns="" id="{846FF634-7C8B-F199-C461-6496B77D776C}"/>
              </a:ext>
            </a:extLst>
          </p:cNvPr>
          <p:cNvCxnSpPr>
            <a:cxnSpLocks/>
          </p:cNvCxnSpPr>
          <p:nvPr/>
        </p:nvCxnSpPr>
        <p:spPr>
          <a:xfrm>
            <a:off x="457200" y="2013370"/>
            <a:ext cx="0" cy="1203115"/>
          </a:xfrm>
          <a:prstGeom prst="line">
            <a:avLst/>
          </a:prstGeom>
          <a:ln w="136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8613B7C8-9480-316C-ABEB-796B50C659DC}"/>
              </a:ext>
            </a:extLst>
          </p:cNvPr>
          <p:cNvCxnSpPr>
            <a:cxnSpLocks/>
          </p:cNvCxnSpPr>
          <p:nvPr/>
        </p:nvCxnSpPr>
        <p:spPr>
          <a:xfrm flipH="1">
            <a:off x="76200" y="2394370"/>
            <a:ext cx="762000" cy="0"/>
          </a:xfrm>
          <a:prstGeom prst="line">
            <a:avLst/>
          </a:prstGeom>
          <a:ln w="136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05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right)">
                                      <p:cBhvr>
                                        <p:cTn id="16" dur="500"/>
                                        <p:tgtEl>
                                          <p:spTgt spid="15"/>
                                        </p:tgtEl>
                                      </p:cBhvr>
                                    </p:animEffec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childTnLst>
                          </p:cTn>
                        </p:par>
                        <p:par>
                          <p:cTn id="26" fill="hold">
                            <p:stCondLst>
                              <p:cond delay="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par>
                          <p:cTn id="35" fill="hold">
                            <p:stCondLst>
                              <p:cond delay="500"/>
                            </p:stCondLst>
                            <p:childTnLst>
                              <p:par>
                                <p:cTn id="36" presetID="1" presetClass="entr" presetSubtype="0"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P spid="17" grpId="0"/>
      <p:bldP spid="1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5D5F38C8-BA04-B160-82CC-E4D4C628D89E}"/>
              </a:ext>
            </a:extLst>
          </p:cNvPr>
          <p:cNvSpPr/>
          <p:nvPr/>
        </p:nvSpPr>
        <p:spPr>
          <a:xfrm>
            <a:off x="0" y="4343401"/>
            <a:ext cx="12192000" cy="2514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5:3 </a:t>
            </a:r>
            <a:r>
              <a:rPr lang="en-US" sz="3200" b="1" u="sng" dirty="0">
                <a:solidFill>
                  <a:srgbClr val="002060"/>
                </a:solidFill>
              </a:rPr>
              <a:t>And not only this</a:t>
            </a:r>
            <a:r>
              <a:rPr lang="en-US" sz="3200" dirty="0">
                <a:solidFill>
                  <a:schemeClr val="tx1"/>
                </a:solidFill>
              </a:rPr>
              <a:t>, but we also exult in our tribulations, knowing that tribulation brings about perseverance; </a:t>
            </a:r>
            <a:r>
              <a:rPr lang="en-US" sz="3200" b="1" baseline="30000" dirty="0">
                <a:solidFill>
                  <a:schemeClr val="tx1"/>
                </a:solidFill>
              </a:rPr>
              <a:t>4 </a:t>
            </a:r>
            <a:r>
              <a:rPr lang="en-US" sz="3200" dirty="0">
                <a:solidFill>
                  <a:schemeClr val="tx1"/>
                </a:solidFill>
              </a:rPr>
              <a:t>and perseverance, proven character; and proven character, hope; </a:t>
            </a:r>
            <a:r>
              <a:rPr lang="en-US" sz="3200" b="1" baseline="30000" dirty="0">
                <a:solidFill>
                  <a:schemeClr val="tx1"/>
                </a:solidFill>
              </a:rPr>
              <a:t>5 </a:t>
            </a:r>
            <a:r>
              <a:rPr lang="en-US" sz="3200" dirty="0">
                <a:solidFill>
                  <a:schemeClr val="tx1"/>
                </a:solidFill>
              </a:rPr>
              <a:t>and hope does not disappoint, because the love of God has been poured out within our hearts through the Holy Spirit who was given to us.</a:t>
            </a:r>
          </a:p>
          <a:p>
            <a:pPr marL="0" marR="0">
              <a:lnSpc>
                <a:spcPct val="107000"/>
              </a:lnSpc>
              <a:spcBef>
                <a:spcPts val="0"/>
              </a:spcBef>
              <a:spcAft>
                <a:spcPts val="0"/>
              </a:spcAft>
            </a:pPr>
            <a:endParaRPr lang="en-US" sz="3400" dirty="0">
              <a:solidFill>
                <a:schemeClr val="tx1"/>
              </a:solidFill>
            </a:endParaRPr>
          </a:p>
        </p:txBody>
      </p:sp>
      <p:sp>
        <p:nvSpPr>
          <p:cNvPr id="12" name="Rectangle 11">
            <a:extLst>
              <a:ext uri="{FF2B5EF4-FFF2-40B4-BE49-F238E27FC236}">
                <a16:creationId xmlns:a16="http://schemas.microsoft.com/office/drawing/2014/main" xmlns="" id="{BED02A47-A295-94F5-AE16-1FA57EC0F51C}"/>
              </a:ext>
            </a:extLst>
          </p:cNvPr>
          <p:cNvSpPr/>
          <p:nvPr/>
        </p:nvSpPr>
        <p:spPr>
          <a:xfrm>
            <a:off x="0" y="228600"/>
            <a:ext cx="7239000" cy="822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We “exult in hope”…</a:t>
            </a:r>
          </a:p>
        </p:txBody>
      </p:sp>
    </p:spTree>
    <p:extLst>
      <p:ext uri="{BB962C8B-B14F-4D97-AF65-F5344CB8AC3E}">
        <p14:creationId xmlns:p14="http://schemas.microsoft.com/office/powerpoint/2010/main" val="376992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lated image">
            <a:extLst>
              <a:ext uri="{FF2B5EF4-FFF2-40B4-BE49-F238E27FC236}">
                <a16:creationId xmlns:a16="http://schemas.microsoft.com/office/drawing/2014/main" xmlns="" id="{BA0BD0F0-A787-0FF8-01F9-42D6B9B18E2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768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5D5F38C8-BA04-B160-82CC-E4D4C628D89E}"/>
              </a:ext>
            </a:extLst>
          </p:cNvPr>
          <p:cNvSpPr/>
          <p:nvPr/>
        </p:nvSpPr>
        <p:spPr>
          <a:xfrm>
            <a:off x="0" y="4343401"/>
            <a:ext cx="12192000" cy="2514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5:3 </a:t>
            </a:r>
            <a:r>
              <a:rPr lang="en-US" sz="3100" b="1" u="sng" dirty="0">
                <a:solidFill>
                  <a:srgbClr val="002060"/>
                </a:solidFill>
              </a:rPr>
              <a:t>And not only this, but we also exult in our tribulations</a:t>
            </a:r>
            <a:r>
              <a:rPr lang="en-US" sz="3200" dirty="0">
                <a:solidFill>
                  <a:schemeClr val="tx1"/>
                </a:solidFill>
              </a:rPr>
              <a:t>, knowing that tribulation brings about perseverance; </a:t>
            </a:r>
            <a:r>
              <a:rPr lang="en-US" sz="3200" b="1" baseline="30000" dirty="0">
                <a:solidFill>
                  <a:schemeClr val="tx1"/>
                </a:solidFill>
              </a:rPr>
              <a:t>4 </a:t>
            </a:r>
            <a:r>
              <a:rPr lang="en-US" sz="3200" dirty="0">
                <a:solidFill>
                  <a:schemeClr val="tx1"/>
                </a:solidFill>
              </a:rPr>
              <a:t>and perseverance, proven character; and proven character, hope; </a:t>
            </a:r>
            <a:r>
              <a:rPr lang="en-US" sz="3200" b="1" baseline="30000" dirty="0">
                <a:solidFill>
                  <a:schemeClr val="tx1"/>
                </a:solidFill>
              </a:rPr>
              <a:t>5 </a:t>
            </a:r>
            <a:r>
              <a:rPr lang="en-US" sz="3200" dirty="0">
                <a:solidFill>
                  <a:schemeClr val="tx1"/>
                </a:solidFill>
              </a:rPr>
              <a:t>and hope does not disappoint, because the love of God has been poured out within our hearts through the Holy Spirit who was given to us.</a:t>
            </a:r>
          </a:p>
          <a:p>
            <a:pPr marL="0" marR="0">
              <a:lnSpc>
                <a:spcPct val="107000"/>
              </a:lnSpc>
              <a:spcBef>
                <a:spcPts val="0"/>
              </a:spcBef>
              <a:spcAft>
                <a:spcPts val="0"/>
              </a:spcAft>
            </a:pPr>
            <a:endParaRPr lang="en-US" sz="3400" dirty="0">
              <a:solidFill>
                <a:schemeClr val="tx1"/>
              </a:solidFill>
            </a:endParaRPr>
          </a:p>
        </p:txBody>
      </p:sp>
      <p:sp>
        <p:nvSpPr>
          <p:cNvPr id="3" name="Rectangle 2">
            <a:extLst>
              <a:ext uri="{FF2B5EF4-FFF2-40B4-BE49-F238E27FC236}">
                <a16:creationId xmlns:a16="http://schemas.microsoft.com/office/drawing/2014/main" xmlns="" id="{11D8ABA1-F7F8-B868-62CD-0755CE8E4B57}"/>
              </a:ext>
            </a:extLst>
          </p:cNvPr>
          <p:cNvSpPr/>
          <p:nvPr/>
        </p:nvSpPr>
        <p:spPr>
          <a:xfrm>
            <a:off x="0" y="228600"/>
            <a:ext cx="7239000" cy="822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We “exult in hope”…</a:t>
            </a:r>
          </a:p>
        </p:txBody>
      </p:sp>
      <p:sp>
        <p:nvSpPr>
          <p:cNvPr id="4" name="Rectangle 3">
            <a:extLst>
              <a:ext uri="{FF2B5EF4-FFF2-40B4-BE49-F238E27FC236}">
                <a16:creationId xmlns:a16="http://schemas.microsoft.com/office/drawing/2014/main" xmlns="" id="{1C0FF1C1-704A-26B6-0A4B-6897A69BF500}"/>
              </a:ext>
            </a:extLst>
          </p:cNvPr>
          <p:cNvSpPr/>
          <p:nvPr/>
        </p:nvSpPr>
        <p:spPr>
          <a:xfrm>
            <a:off x="2819400" y="1050925"/>
            <a:ext cx="9220200" cy="822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and we </a:t>
            </a:r>
            <a:r>
              <a:rPr lang="en-US" sz="5400" b="1" i="1" dirty="0">
                <a:solidFill>
                  <a:schemeClr val="bg1"/>
                </a:solidFill>
              </a:rPr>
              <a:t>exult</a:t>
            </a:r>
            <a:r>
              <a:rPr lang="en-US" sz="5400" b="1" dirty="0">
                <a:solidFill>
                  <a:schemeClr val="bg1"/>
                </a:solidFill>
              </a:rPr>
              <a:t> in </a:t>
            </a:r>
            <a:r>
              <a:rPr lang="en-US" sz="5400" b="1" i="1" dirty="0">
                <a:solidFill>
                  <a:schemeClr val="bg1"/>
                </a:solidFill>
              </a:rPr>
              <a:t>tribulations</a:t>
            </a:r>
            <a:r>
              <a:rPr lang="en-US" sz="5400" b="1" dirty="0">
                <a:solidFill>
                  <a:schemeClr val="bg1"/>
                </a:solidFill>
              </a:rPr>
              <a:t>??</a:t>
            </a:r>
          </a:p>
        </p:txBody>
      </p:sp>
    </p:spTree>
    <p:extLst>
      <p:ext uri="{BB962C8B-B14F-4D97-AF65-F5344CB8AC3E}">
        <p14:creationId xmlns:p14="http://schemas.microsoft.com/office/powerpoint/2010/main" val="128242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lated image">
            <a:extLst>
              <a:ext uri="{FF2B5EF4-FFF2-40B4-BE49-F238E27FC236}">
                <a16:creationId xmlns:a16="http://schemas.microsoft.com/office/drawing/2014/main" xmlns="" id="{A096DD54-529C-3300-55C9-8126A0B5521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768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5D5F38C8-BA04-B160-82CC-E4D4C628D89E}"/>
              </a:ext>
            </a:extLst>
          </p:cNvPr>
          <p:cNvSpPr/>
          <p:nvPr/>
        </p:nvSpPr>
        <p:spPr>
          <a:xfrm>
            <a:off x="0" y="4343401"/>
            <a:ext cx="12192000" cy="2514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5:3 </a:t>
            </a:r>
            <a:r>
              <a:rPr lang="en-US" sz="3200" dirty="0">
                <a:solidFill>
                  <a:schemeClr val="tx1"/>
                </a:solidFill>
              </a:rPr>
              <a:t>And not only this, but we also exult in our tribulations, </a:t>
            </a:r>
            <a:r>
              <a:rPr lang="en-US" sz="3200" b="1" u="sng" dirty="0">
                <a:solidFill>
                  <a:srgbClr val="002060"/>
                </a:solidFill>
              </a:rPr>
              <a:t>knowing that tribulation brings about perseverance; </a:t>
            </a:r>
            <a:r>
              <a:rPr lang="en-US" sz="3200" b="1" u="sng" baseline="30000" dirty="0">
                <a:solidFill>
                  <a:srgbClr val="002060"/>
                </a:solidFill>
              </a:rPr>
              <a:t>4 </a:t>
            </a:r>
            <a:r>
              <a:rPr lang="en-US" sz="3200" b="1" u="sng" dirty="0">
                <a:solidFill>
                  <a:srgbClr val="002060"/>
                </a:solidFill>
              </a:rPr>
              <a:t>and perseverance, proven character; and proven character, hope</a:t>
            </a:r>
            <a:r>
              <a:rPr lang="en-US" sz="3200" dirty="0">
                <a:solidFill>
                  <a:schemeClr val="tx1"/>
                </a:solidFill>
              </a:rPr>
              <a:t>; </a:t>
            </a:r>
            <a:r>
              <a:rPr lang="en-US" sz="3200" b="1" baseline="30000" dirty="0">
                <a:solidFill>
                  <a:schemeClr val="tx1"/>
                </a:solidFill>
              </a:rPr>
              <a:t>5 </a:t>
            </a:r>
            <a:r>
              <a:rPr lang="en-US" sz="3200" dirty="0">
                <a:solidFill>
                  <a:schemeClr val="tx1"/>
                </a:solidFill>
              </a:rPr>
              <a:t>and hope does not disappoint, because the love of God has been poured out within our hearts through the Holy Spirit who was given to us.</a:t>
            </a:r>
          </a:p>
          <a:p>
            <a:pPr marL="0" marR="0">
              <a:lnSpc>
                <a:spcPct val="107000"/>
              </a:lnSpc>
              <a:spcBef>
                <a:spcPts val="0"/>
              </a:spcBef>
              <a:spcAft>
                <a:spcPts val="0"/>
              </a:spcAft>
            </a:pPr>
            <a:endParaRPr lang="en-US" sz="3400" dirty="0">
              <a:solidFill>
                <a:schemeClr val="tx1"/>
              </a:solidFill>
            </a:endParaRPr>
          </a:p>
        </p:txBody>
      </p:sp>
      <p:sp>
        <p:nvSpPr>
          <p:cNvPr id="3" name="Rectangle 2">
            <a:extLst>
              <a:ext uri="{FF2B5EF4-FFF2-40B4-BE49-F238E27FC236}">
                <a16:creationId xmlns:a16="http://schemas.microsoft.com/office/drawing/2014/main" xmlns="" id="{11D8ABA1-F7F8-B868-62CD-0755CE8E4B57}"/>
              </a:ext>
            </a:extLst>
          </p:cNvPr>
          <p:cNvSpPr/>
          <p:nvPr/>
        </p:nvSpPr>
        <p:spPr>
          <a:xfrm>
            <a:off x="0" y="228600"/>
            <a:ext cx="7239000" cy="822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We “exult in hope”…</a:t>
            </a:r>
          </a:p>
        </p:txBody>
      </p:sp>
      <p:sp>
        <p:nvSpPr>
          <p:cNvPr id="4" name="Rectangle 3">
            <a:extLst>
              <a:ext uri="{FF2B5EF4-FFF2-40B4-BE49-F238E27FC236}">
                <a16:creationId xmlns:a16="http://schemas.microsoft.com/office/drawing/2014/main" xmlns="" id="{1C0FF1C1-704A-26B6-0A4B-6897A69BF500}"/>
              </a:ext>
            </a:extLst>
          </p:cNvPr>
          <p:cNvSpPr/>
          <p:nvPr/>
        </p:nvSpPr>
        <p:spPr>
          <a:xfrm>
            <a:off x="2819400" y="1050925"/>
            <a:ext cx="9220200" cy="822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and we </a:t>
            </a:r>
            <a:r>
              <a:rPr lang="en-US" sz="5400" b="1" i="1" dirty="0">
                <a:solidFill>
                  <a:schemeClr val="bg1"/>
                </a:solidFill>
              </a:rPr>
              <a:t>exult</a:t>
            </a:r>
            <a:r>
              <a:rPr lang="en-US" sz="5400" b="1" dirty="0">
                <a:solidFill>
                  <a:schemeClr val="bg1"/>
                </a:solidFill>
              </a:rPr>
              <a:t> in </a:t>
            </a:r>
            <a:r>
              <a:rPr lang="en-US" sz="5400" b="1" i="1" dirty="0">
                <a:solidFill>
                  <a:schemeClr val="bg1"/>
                </a:solidFill>
              </a:rPr>
              <a:t>tribulations</a:t>
            </a:r>
            <a:r>
              <a:rPr lang="en-US" sz="5400" b="1" dirty="0">
                <a:solidFill>
                  <a:schemeClr val="bg1"/>
                </a:solidFill>
              </a:rPr>
              <a:t>??</a:t>
            </a:r>
          </a:p>
        </p:txBody>
      </p:sp>
      <p:sp>
        <p:nvSpPr>
          <p:cNvPr id="2" name="Oval 1">
            <a:extLst>
              <a:ext uri="{FF2B5EF4-FFF2-40B4-BE49-F238E27FC236}">
                <a16:creationId xmlns:a16="http://schemas.microsoft.com/office/drawing/2014/main" xmlns="" id="{1A96DB04-6E4A-5AD4-EDE5-2C577FDB3559}"/>
              </a:ext>
            </a:extLst>
          </p:cNvPr>
          <p:cNvSpPr/>
          <p:nvPr/>
        </p:nvSpPr>
        <p:spPr>
          <a:xfrm>
            <a:off x="5410200" y="5253622"/>
            <a:ext cx="1371600" cy="838200"/>
          </a:xfrm>
          <a:prstGeom prst="ellipse">
            <a:avLst/>
          </a:prstGeom>
          <a:noFill/>
          <a:ln w="793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ular Callout 3">
            <a:extLst>
              <a:ext uri="{FF2B5EF4-FFF2-40B4-BE49-F238E27FC236}">
                <a16:creationId xmlns:a16="http://schemas.microsoft.com/office/drawing/2014/main" xmlns="" id="{03043F28-64B3-C853-A6F8-BAEB3E6D9396}"/>
              </a:ext>
            </a:extLst>
          </p:cNvPr>
          <p:cNvSpPr/>
          <p:nvPr/>
        </p:nvSpPr>
        <p:spPr>
          <a:xfrm>
            <a:off x="228600" y="2133600"/>
            <a:ext cx="11734800" cy="1696454"/>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Because trials and difficulties actually direct our attention to that hope, and bring it into sharper relief</a:t>
            </a:r>
            <a:endParaRPr lang="en-US" sz="4000" b="1" i="1" dirty="0"/>
          </a:p>
        </p:txBody>
      </p:sp>
    </p:spTree>
    <p:extLst>
      <p:ext uri="{BB962C8B-B14F-4D97-AF65-F5344CB8AC3E}">
        <p14:creationId xmlns:p14="http://schemas.microsoft.com/office/powerpoint/2010/main" val="6068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10" name="Rectangle 9">
            <a:extLst>
              <a:ext uri="{FF2B5EF4-FFF2-40B4-BE49-F238E27FC236}">
                <a16:creationId xmlns:a16="http://schemas.microsoft.com/office/drawing/2014/main" xmlns="" id="{0AB5C816-4A3F-9FBF-C67A-6CA8E558C0A6}"/>
              </a:ext>
            </a:extLst>
          </p:cNvPr>
          <p:cNvSpPr/>
          <p:nvPr/>
        </p:nvSpPr>
        <p:spPr>
          <a:xfrm>
            <a:off x="0" y="4724401"/>
            <a:ext cx="12192000" cy="21335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5:1</a:t>
            </a:r>
            <a:r>
              <a:rPr lang="en-US" sz="3200" dirty="0">
                <a:solidFill>
                  <a:schemeClr val="tx1"/>
                </a:solidFill>
              </a:rPr>
              <a:t> </a:t>
            </a:r>
            <a:r>
              <a:rPr lang="en-US" sz="3200" b="1" u="sng" dirty="0">
                <a:solidFill>
                  <a:srgbClr val="002060"/>
                </a:solidFill>
              </a:rPr>
              <a:t>Therefore, having been justified by faith</a:t>
            </a:r>
            <a:r>
              <a:rPr lang="en-US" sz="3200" dirty="0">
                <a:solidFill>
                  <a:schemeClr val="tx1"/>
                </a:solidFill>
              </a:rPr>
              <a:t>, we have peace with God through our Lord Jesus Christ, </a:t>
            </a:r>
            <a:r>
              <a:rPr lang="en-US" sz="3200" b="1" baseline="30000" dirty="0">
                <a:solidFill>
                  <a:schemeClr val="tx1"/>
                </a:solidFill>
              </a:rPr>
              <a:t>2 </a:t>
            </a:r>
            <a:r>
              <a:rPr lang="en-US" sz="3200" dirty="0">
                <a:solidFill>
                  <a:schemeClr val="tx1"/>
                </a:solidFill>
              </a:rPr>
              <a:t>through whom also we have  obtained our introduction by faith into this grace in which we stand; and we exult in hope of the glory of God. </a:t>
            </a:r>
          </a:p>
          <a:p>
            <a:pPr marL="0" marR="0">
              <a:lnSpc>
                <a:spcPct val="107000"/>
              </a:lnSpc>
              <a:spcBef>
                <a:spcPts val="0"/>
              </a:spcBef>
              <a:spcAft>
                <a:spcPts val="0"/>
              </a:spcAft>
            </a:pPr>
            <a:endParaRPr lang="en-US" sz="3400" dirty="0">
              <a:solidFill>
                <a:schemeClr val="tx1"/>
              </a:solidFill>
            </a:endParaRPr>
          </a:p>
        </p:txBody>
      </p:sp>
      <p:sp>
        <p:nvSpPr>
          <p:cNvPr id="8" name="Rounded Rectangular Callout 11">
            <a:extLst>
              <a:ext uri="{FF2B5EF4-FFF2-40B4-BE49-F238E27FC236}">
                <a16:creationId xmlns:a16="http://schemas.microsoft.com/office/drawing/2014/main" xmlns="" id="{EDE3566D-18E3-9BC0-A82B-F0BFBE1AB70C}"/>
              </a:ext>
            </a:extLst>
          </p:cNvPr>
          <p:cNvSpPr/>
          <p:nvPr/>
        </p:nvSpPr>
        <p:spPr>
          <a:xfrm>
            <a:off x="7467600" y="376958"/>
            <a:ext cx="4114800" cy="918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i="1" dirty="0">
                <a:solidFill>
                  <a:schemeClr val="bg1"/>
                </a:solidFill>
              </a:rPr>
              <a:t>Salvation</a:t>
            </a:r>
          </a:p>
        </p:txBody>
      </p:sp>
      <p:sp>
        <p:nvSpPr>
          <p:cNvPr id="11" name="Rounded Rectangular Callout 11">
            <a:extLst>
              <a:ext uri="{FF2B5EF4-FFF2-40B4-BE49-F238E27FC236}">
                <a16:creationId xmlns:a16="http://schemas.microsoft.com/office/drawing/2014/main" xmlns="" id="{5EEA0513-F7E7-0871-DE52-6504E6E48EF0}"/>
              </a:ext>
            </a:extLst>
          </p:cNvPr>
          <p:cNvSpPr/>
          <p:nvPr/>
        </p:nvSpPr>
        <p:spPr>
          <a:xfrm>
            <a:off x="1066800" y="2506108"/>
            <a:ext cx="9697948" cy="918442"/>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Today: the beneficial results of justification </a:t>
            </a:r>
            <a:endParaRPr lang="en-US" sz="4000" dirty="0"/>
          </a:p>
        </p:txBody>
      </p:sp>
    </p:spTree>
    <p:extLst>
      <p:ext uri="{BB962C8B-B14F-4D97-AF65-F5344CB8AC3E}">
        <p14:creationId xmlns:p14="http://schemas.microsoft.com/office/powerpoint/2010/main" val="172922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lated image">
            <a:extLst>
              <a:ext uri="{FF2B5EF4-FFF2-40B4-BE49-F238E27FC236}">
                <a16:creationId xmlns:a16="http://schemas.microsoft.com/office/drawing/2014/main" xmlns="" id="{A096DD54-529C-3300-55C9-8126A0B5521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768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5D5F38C8-BA04-B160-82CC-E4D4C628D89E}"/>
              </a:ext>
            </a:extLst>
          </p:cNvPr>
          <p:cNvSpPr/>
          <p:nvPr/>
        </p:nvSpPr>
        <p:spPr>
          <a:xfrm>
            <a:off x="0" y="4343401"/>
            <a:ext cx="12192000" cy="2514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5:3 </a:t>
            </a:r>
            <a:r>
              <a:rPr lang="en-US" sz="3200" dirty="0">
                <a:solidFill>
                  <a:schemeClr val="tx1"/>
                </a:solidFill>
              </a:rPr>
              <a:t>And not only this, but we also exult in our tribulations, </a:t>
            </a:r>
            <a:r>
              <a:rPr lang="en-US" sz="3200" b="1" u="sng" dirty="0">
                <a:solidFill>
                  <a:srgbClr val="002060"/>
                </a:solidFill>
              </a:rPr>
              <a:t>knowing that tribulation brings about perseverance; </a:t>
            </a:r>
            <a:r>
              <a:rPr lang="en-US" sz="3200" b="1" u="sng" baseline="30000" dirty="0">
                <a:solidFill>
                  <a:srgbClr val="002060"/>
                </a:solidFill>
              </a:rPr>
              <a:t>4 </a:t>
            </a:r>
            <a:r>
              <a:rPr lang="en-US" sz="3200" b="1" u="sng" dirty="0">
                <a:solidFill>
                  <a:srgbClr val="002060"/>
                </a:solidFill>
              </a:rPr>
              <a:t>and perseverance, proven character; and proven character, hope</a:t>
            </a:r>
            <a:r>
              <a:rPr lang="en-US" sz="3200" dirty="0">
                <a:solidFill>
                  <a:schemeClr val="tx1"/>
                </a:solidFill>
              </a:rPr>
              <a:t>; </a:t>
            </a:r>
            <a:r>
              <a:rPr lang="en-US" sz="3200" b="1" baseline="30000" dirty="0">
                <a:solidFill>
                  <a:schemeClr val="tx1"/>
                </a:solidFill>
              </a:rPr>
              <a:t>5 </a:t>
            </a:r>
            <a:r>
              <a:rPr lang="en-US" sz="3200" dirty="0">
                <a:solidFill>
                  <a:schemeClr val="tx1"/>
                </a:solidFill>
              </a:rPr>
              <a:t>and hope does not disappoint, because the love of God has been poured out within our hearts through the Holy Spirit who was given to us.</a:t>
            </a:r>
          </a:p>
          <a:p>
            <a:pPr marL="0" marR="0">
              <a:lnSpc>
                <a:spcPct val="107000"/>
              </a:lnSpc>
              <a:spcBef>
                <a:spcPts val="0"/>
              </a:spcBef>
              <a:spcAft>
                <a:spcPts val="0"/>
              </a:spcAft>
            </a:pPr>
            <a:endParaRPr lang="en-US" sz="3400" dirty="0">
              <a:solidFill>
                <a:schemeClr val="tx1"/>
              </a:solidFill>
            </a:endParaRPr>
          </a:p>
        </p:txBody>
      </p:sp>
      <p:sp>
        <p:nvSpPr>
          <p:cNvPr id="3" name="Rectangle 2">
            <a:extLst>
              <a:ext uri="{FF2B5EF4-FFF2-40B4-BE49-F238E27FC236}">
                <a16:creationId xmlns:a16="http://schemas.microsoft.com/office/drawing/2014/main" xmlns="" id="{11D8ABA1-F7F8-B868-62CD-0755CE8E4B57}"/>
              </a:ext>
            </a:extLst>
          </p:cNvPr>
          <p:cNvSpPr/>
          <p:nvPr/>
        </p:nvSpPr>
        <p:spPr>
          <a:xfrm>
            <a:off x="0" y="228600"/>
            <a:ext cx="7239000" cy="822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We “exult in hope”…</a:t>
            </a:r>
          </a:p>
        </p:txBody>
      </p:sp>
      <p:sp>
        <p:nvSpPr>
          <p:cNvPr id="4" name="Rectangle 3">
            <a:extLst>
              <a:ext uri="{FF2B5EF4-FFF2-40B4-BE49-F238E27FC236}">
                <a16:creationId xmlns:a16="http://schemas.microsoft.com/office/drawing/2014/main" xmlns="" id="{1C0FF1C1-704A-26B6-0A4B-6897A69BF500}"/>
              </a:ext>
            </a:extLst>
          </p:cNvPr>
          <p:cNvSpPr/>
          <p:nvPr/>
        </p:nvSpPr>
        <p:spPr>
          <a:xfrm>
            <a:off x="2819400" y="1050925"/>
            <a:ext cx="9220200" cy="822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and we </a:t>
            </a:r>
            <a:r>
              <a:rPr lang="en-US" sz="5400" b="1" i="1" dirty="0">
                <a:solidFill>
                  <a:schemeClr val="bg1"/>
                </a:solidFill>
              </a:rPr>
              <a:t>exult</a:t>
            </a:r>
            <a:r>
              <a:rPr lang="en-US" sz="5400" b="1" dirty="0">
                <a:solidFill>
                  <a:schemeClr val="bg1"/>
                </a:solidFill>
              </a:rPr>
              <a:t> in </a:t>
            </a:r>
            <a:r>
              <a:rPr lang="en-US" sz="5400" b="1" i="1" dirty="0">
                <a:solidFill>
                  <a:schemeClr val="bg1"/>
                </a:solidFill>
              </a:rPr>
              <a:t>tribulations</a:t>
            </a:r>
            <a:r>
              <a:rPr lang="en-US" sz="5400" b="1" dirty="0">
                <a:solidFill>
                  <a:schemeClr val="bg1"/>
                </a:solidFill>
              </a:rPr>
              <a:t>??</a:t>
            </a:r>
          </a:p>
        </p:txBody>
      </p:sp>
      <p:sp>
        <p:nvSpPr>
          <p:cNvPr id="2" name="Oval 1">
            <a:extLst>
              <a:ext uri="{FF2B5EF4-FFF2-40B4-BE49-F238E27FC236}">
                <a16:creationId xmlns:a16="http://schemas.microsoft.com/office/drawing/2014/main" xmlns="" id="{1A96DB04-6E4A-5AD4-EDE5-2C577FDB3559}"/>
              </a:ext>
            </a:extLst>
          </p:cNvPr>
          <p:cNvSpPr/>
          <p:nvPr/>
        </p:nvSpPr>
        <p:spPr>
          <a:xfrm>
            <a:off x="5410200" y="5253622"/>
            <a:ext cx="1371600" cy="838200"/>
          </a:xfrm>
          <a:prstGeom prst="ellipse">
            <a:avLst/>
          </a:prstGeom>
          <a:noFill/>
          <a:ln w="793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ular Callout 3">
            <a:extLst>
              <a:ext uri="{FF2B5EF4-FFF2-40B4-BE49-F238E27FC236}">
                <a16:creationId xmlns:a16="http://schemas.microsoft.com/office/drawing/2014/main" xmlns="" id="{03043F28-64B3-C853-A6F8-BAEB3E6D9396}"/>
              </a:ext>
            </a:extLst>
          </p:cNvPr>
          <p:cNvSpPr/>
          <p:nvPr/>
        </p:nvSpPr>
        <p:spPr>
          <a:xfrm>
            <a:off x="228600" y="2133600"/>
            <a:ext cx="11734800" cy="1696454"/>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Our future is so good, that we can be glad when life reminds us to look that direction</a:t>
            </a:r>
            <a:endParaRPr lang="en-US" sz="4000" b="1" i="1" dirty="0"/>
          </a:p>
        </p:txBody>
      </p:sp>
    </p:spTree>
    <p:extLst>
      <p:ext uri="{BB962C8B-B14F-4D97-AF65-F5344CB8AC3E}">
        <p14:creationId xmlns:p14="http://schemas.microsoft.com/office/powerpoint/2010/main" val="236384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lated image">
            <a:extLst>
              <a:ext uri="{FF2B5EF4-FFF2-40B4-BE49-F238E27FC236}">
                <a16:creationId xmlns:a16="http://schemas.microsoft.com/office/drawing/2014/main" xmlns="" id="{A096DD54-529C-3300-55C9-8126A0B5521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768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5D5F38C8-BA04-B160-82CC-E4D4C628D89E}"/>
              </a:ext>
            </a:extLst>
          </p:cNvPr>
          <p:cNvSpPr/>
          <p:nvPr/>
        </p:nvSpPr>
        <p:spPr>
          <a:xfrm>
            <a:off x="0" y="4343401"/>
            <a:ext cx="12192000" cy="2514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5:3 </a:t>
            </a:r>
            <a:r>
              <a:rPr lang="en-US" sz="3200" dirty="0">
                <a:solidFill>
                  <a:schemeClr val="tx1"/>
                </a:solidFill>
              </a:rPr>
              <a:t>And not only this, but we also exult in our tribulations, </a:t>
            </a:r>
            <a:r>
              <a:rPr lang="en-US" sz="3200" b="1" u="sng" dirty="0">
                <a:solidFill>
                  <a:srgbClr val="002060"/>
                </a:solidFill>
              </a:rPr>
              <a:t>knowing that tribulation brings about perseverance; </a:t>
            </a:r>
            <a:r>
              <a:rPr lang="en-US" sz="3200" b="1" u="sng" baseline="30000" dirty="0">
                <a:solidFill>
                  <a:srgbClr val="002060"/>
                </a:solidFill>
              </a:rPr>
              <a:t>4 </a:t>
            </a:r>
            <a:r>
              <a:rPr lang="en-US" sz="3200" b="1" u="sng" dirty="0">
                <a:solidFill>
                  <a:srgbClr val="002060"/>
                </a:solidFill>
              </a:rPr>
              <a:t>and perseverance, proven character; and proven character, hope</a:t>
            </a:r>
            <a:r>
              <a:rPr lang="en-US" sz="3200" dirty="0">
                <a:solidFill>
                  <a:schemeClr val="tx1"/>
                </a:solidFill>
              </a:rPr>
              <a:t>; </a:t>
            </a:r>
            <a:r>
              <a:rPr lang="en-US" sz="3200" b="1" baseline="30000" dirty="0">
                <a:solidFill>
                  <a:schemeClr val="tx1"/>
                </a:solidFill>
              </a:rPr>
              <a:t>5 </a:t>
            </a:r>
            <a:r>
              <a:rPr lang="en-US" sz="3200" dirty="0">
                <a:solidFill>
                  <a:schemeClr val="tx1"/>
                </a:solidFill>
              </a:rPr>
              <a:t>and hope does not disappoint, because the love of God has been poured out within our hearts through the Holy Spirit who was given to us.</a:t>
            </a:r>
          </a:p>
          <a:p>
            <a:pPr marL="0" marR="0">
              <a:lnSpc>
                <a:spcPct val="107000"/>
              </a:lnSpc>
              <a:spcBef>
                <a:spcPts val="0"/>
              </a:spcBef>
              <a:spcAft>
                <a:spcPts val="0"/>
              </a:spcAft>
            </a:pPr>
            <a:endParaRPr lang="en-US" sz="3400" dirty="0">
              <a:solidFill>
                <a:schemeClr val="tx1"/>
              </a:solidFill>
            </a:endParaRPr>
          </a:p>
        </p:txBody>
      </p:sp>
      <p:sp>
        <p:nvSpPr>
          <p:cNvPr id="2" name="Oval 1">
            <a:extLst>
              <a:ext uri="{FF2B5EF4-FFF2-40B4-BE49-F238E27FC236}">
                <a16:creationId xmlns:a16="http://schemas.microsoft.com/office/drawing/2014/main" xmlns="" id="{1A96DB04-6E4A-5AD4-EDE5-2C577FDB3559}"/>
              </a:ext>
            </a:extLst>
          </p:cNvPr>
          <p:cNvSpPr/>
          <p:nvPr/>
        </p:nvSpPr>
        <p:spPr>
          <a:xfrm>
            <a:off x="5410200" y="5253622"/>
            <a:ext cx="1371600" cy="838200"/>
          </a:xfrm>
          <a:prstGeom prst="ellipse">
            <a:avLst/>
          </a:prstGeom>
          <a:noFill/>
          <a:ln w="793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ular Callout 3">
            <a:extLst>
              <a:ext uri="{FF2B5EF4-FFF2-40B4-BE49-F238E27FC236}">
                <a16:creationId xmlns:a16="http://schemas.microsoft.com/office/drawing/2014/main" xmlns="" id="{03043F28-64B3-C853-A6F8-BAEB3E6D9396}"/>
              </a:ext>
            </a:extLst>
          </p:cNvPr>
          <p:cNvSpPr/>
          <p:nvPr/>
        </p:nvSpPr>
        <p:spPr>
          <a:xfrm>
            <a:off x="228600" y="381000"/>
            <a:ext cx="9677400" cy="1524000"/>
          </a:xfrm>
          <a:prstGeom prst="wedgeRoundRectCallout">
            <a:avLst>
              <a:gd name="adj1" fmla="val -21927"/>
              <a:gd name="adj2" fmla="val 49596"/>
              <a:gd name="adj3" fmla="val 16667"/>
            </a:avLst>
          </a:prstGeom>
          <a:solidFill>
            <a:schemeClr val="tx1">
              <a:alpha val="7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Peace with God gives us a whole new lens through which we can view troubles</a:t>
            </a:r>
            <a:endParaRPr lang="en-US" sz="4000" b="1" i="1" dirty="0"/>
          </a:p>
        </p:txBody>
      </p:sp>
      <p:sp>
        <p:nvSpPr>
          <p:cNvPr id="9" name="Rounded Rectangular Callout 3">
            <a:extLst>
              <a:ext uri="{FF2B5EF4-FFF2-40B4-BE49-F238E27FC236}">
                <a16:creationId xmlns:a16="http://schemas.microsoft.com/office/drawing/2014/main" xmlns="" id="{7BD7A5BE-C7EE-A2DB-06A7-47B4A76C31E7}"/>
              </a:ext>
            </a:extLst>
          </p:cNvPr>
          <p:cNvSpPr/>
          <p:nvPr/>
        </p:nvSpPr>
        <p:spPr>
          <a:xfrm>
            <a:off x="1371600" y="1981200"/>
            <a:ext cx="6019800"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Through the lens of </a:t>
            </a:r>
            <a:r>
              <a:rPr lang="en-US" sz="4000" b="1" i="1" dirty="0"/>
              <a:t>hope</a:t>
            </a:r>
          </a:p>
        </p:txBody>
      </p:sp>
    </p:spTree>
    <p:extLst>
      <p:ext uri="{BB962C8B-B14F-4D97-AF65-F5344CB8AC3E}">
        <p14:creationId xmlns:p14="http://schemas.microsoft.com/office/powerpoint/2010/main" val="259466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lated image">
            <a:extLst>
              <a:ext uri="{FF2B5EF4-FFF2-40B4-BE49-F238E27FC236}">
                <a16:creationId xmlns:a16="http://schemas.microsoft.com/office/drawing/2014/main" xmlns="" id="{A096DD54-529C-3300-55C9-8126A0B5521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768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5D5F38C8-BA04-B160-82CC-E4D4C628D89E}"/>
              </a:ext>
            </a:extLst>
          </p:cNvPr>
          <p:cNvSpPr/>
          <p:nvPr/>
        </p:nvSpPr>
        <p:spPr>
          <a:xfrm>
            <a:off x="0" y="4343401"/>
            <a:ext cx="12192000" cy="2514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5:3 </a:t>
            </a:r>
            <a:r>
              <a:rPr lang="en-US" sz="3200" dirty="0">
                <a:solidFill>
                  <a:schemeClr val="tx1"/>
                </a:solidFill>
              </a:rPr>
              <a:t>And not only this, but we also exult in our tribulations, knowing that tribulation brings about perseverance; </a:t>
            </a:r>
            <a:r>
              <a:rPr lang="en-US" sz="3200" b="1" baseline="30000" dirty="0">
                <a:solidFill>
                  <a:schemeClr val="tx1"/>
                </a:solidFill>
              </a:rPr>
              <a:t>4</a:t>
            </a:r>
            <a:r>
              <a:rPr lang="en-US" sz="3200" baseline="30000" dirty="0">
                <a:solidFill>
                  <a:schemeClr val="tx1"/>
                </a:solidFill>
              </a:rPr>
              <a:t> </a:t>
            </a:r>
            <a:r>
              <a:rPr lang="en-US" sz="3200" dirty="0">
                <a:solidFill>
                  <a:schemeClr val="tx1"/>
                </a:solidFill>
              </a:rPr>
              <a:t>and perseverance, proven character; and proven character, hope; </a:t>
            </a:r>
            <a:r>
              <a:rPr lang="en-US" sz="3200" b="1" baseline="30000" dirty="0">
                <a:solidFill>
                  <a:schemeClr val="tx1"/>
                </a:solidFill>
              </a:rPr>
              <a:t>5 </a:t>
            </a:r>
            <a:r>
              <a:rPr lang="en-US" sz="3200" b="1" u="sng" dirty="0">
                <a:solidFill>
                  <a:srgbClr val="002060"/>
                </a:solidFill>
              </a:rPr>
              <a:t>and hope does not disappoint</a:t>
            </a:r>
            <a:r>
              <a:rPr lang="en-US" sz="3200" dirty="0">
                <a:solidFill>
                  <a:schemeClr val="tx1"/>
                </a:solidFill>
              </a:rPr>
              <a:t>, because the love of God has been poured out within our hearts through the Holy Spirit who was given to us.</a:t>
            </a:r>
          </a:p>
          <a:p>
            <a:pPr marL="0" marR="0">
              <a:lnSpc>
                <a:spcPct val="107000"/>
              </a:lnSpc>
              <a:spcBef>
                <a:spcPts val="0"/>
              </a:spcBef>
              <a:spcAft>
                <a:spcPts val="0"/>
              </a:spcAft>
            </a:pPr>
            <a:endParaRPr lang="en-US" sz="3400" dirty="0">
              <a:solidFill>
                <a:schemeClr val="tx1"/>
              </a:solidFill>
            </a:endParaRPr>
          </a:p>
        </p:txBody>
      </p:sp>
      <p:sp>
        <p:nvSpPr>
          <p:cNvPr id="8" name="Rounded Rectangular Callout 3">
            <a:extLst>
              <a:ext uri="{FF2B5EF4-FFF2-40B4-BE49-F238E27FC236}">
                <a16:creationId xmlns:a16="http://schemas.microsoft.com/office/drawing/2014/main" xmlns="" id="{E0116872-3C09-3CCF-52B8-D6491CA70C24}"/>
              </a:ext>
            </a:extLst>
          </p:cNvPr>
          <p:cNvSpPr/>
          <p:nvPr/>
        </p:nvSpPr>
        <p:spPr>
          <a:xfrm>
            <a:off x="1371600" y="1981200"/>
            <a:ext cx="6019800"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Through the lens of </a:t>
            </a:r>
            <a:r>
              <a:rPr lang="en-US" sz="4000" b="1" i="1" dirty="0"/>
              <a:t>hope</a:t>
            </a:r>
          </a:p>
        </p:txBody>
      </p:sp>
      <p:sp>
        <p:nvSpPr>
          <p:cNvPr id="9" name="Rounded Rectangular Callout 3">
            <a:extLst>
              <a:ext uri="{FF2B5EF4-FFF2-40B4-BE49-F238E27FC236}">
                <a16:creationId xmlns:a16="http://schemas.microsoft.com/office/drawing/2014/main" xmlns="" id="{1EC434F1-E9F0-5B7B-9818-9238119770A6}"/>
              </a:ext>
            </a:extLst>
          </p:cNvPr>
          <p:cNvSpPr/>
          <p:nvPr/>
        </p:nvSpPr>
        <p:spPr>
          <a:xfrm>
            <a:off x="1371600" y="2819400"/>
            <a:ext cx="10515600"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Through the lens of </a:t>
            </a:r>
            <a:r>
              <a:rPr lang="en-US" sz="4000" b="1" i="1" dirty="0"/>
              <a:t>God’s work in our character</a:t>
            </a:r>
          </a:p>
        </p:txBody>
      </p:sp>
      <p:sp>
        <p:nvSpPr>
          <p:cNvPr id="10" name="Rounded Rectangular Callout 3">
            <a:extLst>
              <a:ext uri="{FF2B5EF4-FFF2-40B4-BE49-F238E27FC236}">
                <a16:creationId xmlns:a16="http://schemas.microsoft.com/office/drawing/2014/main" xmlns="" id="{4AB77DC8-0D39-9A26-0760-8DA3F522C5B0}"/>
              </a:ext>
            </a:extLst>
          </p:cNvPr>
          <p:cNvSpPr/>
          <p:nvPr/>
        </p:nvSpPr>
        <p:spPr>
          <a:xfrm>
            <a:off x="1371600" y="3657600"/>
            <a:ext cx="8763000"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Through the lens of </a:t>
            </a:r>
            <a:r>
              <a:rPr lang="en-US" sz="4000" b="1" i="1" dirty="0"/>
              <a:t>friendship with God</a:t>
            </a:r>
          </a:p>
        </p:txBody>
      </p:sp>
      <p:sp>
        <p:nvSpPr>
          <p:cNvPr id="11" name="Rounded Rectangular Callout 3">
            <a:extLst>
              <a:ext uri="{FF2B5EF4-FFF2-40B4-BE49-F238E27FC236}">
                <a16:creationId xmlns:a16="http://schemas.microsoft.com/office/drawing/2014/main" xmlns="" id="{7B02D53A-9E7A-2CD3-C8F4-C5DE98023FEC}"/>
              </a:ext>
            </a:extLst>
          </p:cNvPr>
          <p:cNvSpPr/>
          <p:nvPr/>
        </p:nvSpPr>
        <p:spPr>
          <a:xfrm>
            <a:off x="228600" y="381000"/>
            <a:ext cx="9677400" cy="1524000"/>
          </a:xfrm>
          <a:prstGeom prst="wedgeRoundRectCallout">
            <a:avLst>
              <a:gd name="adj1" fmla="val -21927"/>
              <a:gd name="adj2" fmla="val 49596"/>
              <a:gd name="adj3" fmla="val 16667"/>
            </a:avLst>
          </a:prstGeom>
          <a:solidFill>
            <a:schemeClr val="tx1">
              <a:alpha val="7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Peace with God gives us a whole new lens through which we can view troubles</a:t>
            </a:r>
            <a:endParaRPr lang="en-US" sz="4000" b="1" i="1" dirty="0"/>
          </a:p>
        </p:txBody>
      </p:sp>
    </p:spTree>
    <p:extLst>
      <p:ext uri="{BB962C8B-B14F-4D97-AF65-F5344CB8AC3E}">
        <p14:creationId xmlns:p14="http://schemas.microsoft.com/office/powerpoint/2010/main" val="166100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lated image">
            <a:extLst>
              <a:ext uri="{FF2B5EF4-FFF2-40B4-BE49-F238E27FC236}">
                <a16:creationId xmlns:a16="http://schemas.microsoft.com/office/drawing/2014/main" xmlns="" id="{A096DD54-529C-3300-55C9-8126A0B5521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768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5D5F38C8-BA04-B160-82CC-E4D4C628D89E}"/>
              </a:ext>
            </a:extLst>
          </p:cNvPr>
          <p:cNvSpPr/>
          <p:nvPr/>
        </p:nvSpPr>
        <p:spPr>
          <a:xfrm>
            <a:off x="0" y="4343401"/>
            <a:ext cx="12192000" cy="2514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5:3 </a:t>
            </a:r>
            <a:r>
              <a:rPr lang="en-US" sz="3200" dirty="0">
                <a:solidFill>
                  <a:schemeClr val="tx1"/>
                </a:solidFill>
              </a:rPr>
              <a:t>And not only this, but we also exult in our tribulations, knowing that tribulation brings about perseverance; </a:t>
            </a:r>
            <a:r>
              <a:rPr lang="en-US" sz="3200" b="1" baseline="30000" dirty="0">
                <a:solidFill>
                  <a:schemeClr val="tx1"/>
                </a:solidFill>
              </a:rPr>
              <a:t>4</a:t>
            </a:r>
            <a:r>
              <a:rPr lang="en-US" sz="3200" baseline="30000" dirty="0">
                <a:solidFill>
                  <a:schemeClr val="tx1"/>
                </a:solidFill>
              </a:rPr>
              <a:t> </a:t>
            </a:r>
            <a:r>
              <a:rPr lang="en-US" sz="3200" dirty="0">
                <a:solidFill>
                  <a:schemeClr val="tx1"/>
                </a:solidFill>
              </a:rPr>
              <a:t>and perseverance, proven character; and proven character, hope; </a:t>
            </a:r>
            <a:r>
              <a:rPr lang="en-US" sz="3200" b="1" baseline="30000" dirty="0">
                <a:solidFill>
                  <a:schemeClr val="tx1"/>
                </a:solidFill>
              </a:rPr>
              <a:t>5 </a:t>
            </a:r>
            <a:r>
              <a:rPr lang="en-US" sz="3200" dirty="0">
                <a:solidFill>
                  <a:schemeClr val="tx1"/>
                </a:solidFill>
              </a:rPr>
              <a:t>and hope does not disappoint, </a:t>
            </a:r>
            <a:r>
              <a:rPr lang="en-US" sz="3100" b="1" u="sng" dirty="0">
                <a:solidFill>
                  <a:srgbClr val="002060"/>
                </a:solidFill>
              </a:rPr>
              <a:t>because the love of God has been poured out within our hearts </a:t>
            </a:r>
            <a:r>
              <a:rPr lang="en-US" sz="3200" dirty="0">
                <a:solidFill>
                  <a:schemeClr val="tx1"/>
                </a:solidFill>
              </a:rPr>
              <a:t>through the Holy Spirit who was given to us.</a:t>
            </a:r>
          </a:p>
          <a:p>
            <a:pPr marL="0" marR="0">
              <a:lnSpc>
                <a:spcPct val="107000"/>
              </a:lnSpc>
              <a:spcBef>
                <a:spcPts val="0"/>
              </a:spcBef>
              <a:spcAft>
                <a:spcPts val="0"/>
              </a:spcAft>
            </a:pPr>
            <a:endParaRPr lang="en-US" sz="3400" dirty="0">
              <a:solidFill>
                <a:schemeClr val="tx1"/>
              </a:solidFill>
            </a:endParaRPr>
          </a:p>
        </p:txBody>
      </p:sp>
      <p:sp>
        <p:nvSpPr>
          <p:cNvPr id="11" name="Rounded Rectangular Callout 3">
            <a:extLst>
              <a:ext uri="{FF2B5EF4-FFF2-40B4-BE49-F238E27FC236}">
                <a16:creationId xmlns:a16="http://schemas.microsoft.com/office/drawing/2014/main" xmlns="" id="{51C47375-1B95-90A2-7B44-D15F6D128FD4}"/>
              </a:ext>
            </a:extLst>
          </p:cNvPr>
          <p:cNvSpPr/>
          <p:nvPr/>
        </p:nvSpPr>
        <p:spPr>
          <a:xfrm>
            <a:off x="228600" y="381000"/>
            <a:ext cx="9677400" cy="1524000"/>
          </a:xfrm>
          <a:prstGeom prst="wedgeRoundRectCallout">
            <a:avLst>
              <a:gd name="adj1" fmla="val -21927"/>
              <a:gd name="adj2" fmla="val 49596"/>
              <a:gd name="adj3" fmla="val 16667"/>
            </a:avLst>
          </a:prstGeom>
          <a:solidFill>
            <a:schemeClr val="tx1">
              <a:alpha val="7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Peace with God gives us a whole new lens through which we can view troubles</a:t>
            </a:r>
            <a:endParaRPr lang="en-US" sz="4000" b="1" i="1" dirty="0"/>
          </a:p>
        </p:txBody>
      </p:sp>
      <p:sp>
        <p:nvSpPr>
          <p:cNvPr id="12" name="Rounded Rectangular Callout 3">
            <a:extLst>
              <a:ext uri="{FF2B5EF4-FFF2-40B4-BE49-F238E27FC236}">
                <a16:creationId xmlns:a16="http://schemas.microsoft.com/office/drawing/2014/main" xmlns="" id="{570AB16E-65AC-C0E1-3670-BDA1E65E96AA}"/>
              </a:ext>
            </a:extLst>
          </p:cNvPr>
          <p:cNvSpPr/>
          <p:nvPr/>
        </p:nvSpPr>
        <p:spPr>
          <a:xfrm>
            <a:off x="1371600" y="1981200"/>
            <a:ext cx="6019800"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Through the lens of </a:t>
            </a:r>
            <a:r>
              <a:rPr lang="en-US" sz="4000" b="1" i="1" dirty="0"/>
              <a:t>hope</a:t>
            </a:r>
          </a:p>
        </p:txBody>
      </p:sp>
      <p:sp>
        <p:nvSpPr>
          <p:cNvPr id="13" name="Rounded Rectangular Callout 3">
            <a:extLst>
              <a:ext uri="{FF2B5EF4-FFF2-40B4-BE49-F238E27FC236}">
                <a16:creationId xmlns:a16="http://schemas.microsoft.com/office/drawing/2014/main" xmlns="" id="{AE0ACDE5-9141-C4B6-43CB-A5A4576964DC}"/>
              </a:ext>
            </a:extLst>
          </p:cNvPr>
          <p:cNvSpPr/>
          <p:nvPr/>
        </p:nvSpPr>
        <p:spPr>
          <a:xfrm>
            <a:off x="1371600" y="2819400"/>
            <a:ext cx="10515600"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Through the lens of </a:t>
            </a:r>
            <a:r>
              <a:rPr lang="en-US" sz="4000" b="1" i="1" dirty="0"/>
              <a:t>God’s work in our character</a:t>
            </a:r>
          </a:p>
        </p:txBody>
      </p:sp>
      <p:sp>
        <p:nvSpPr>
          <p:cNvPr id="14" name="Rounded Rectangular Callout 3">
            <a:extLst>
              <a:ext uri="{FF2B5EF4-FFF2-40B4-BE49-F238E27FC236}">
                <a16:creationId xmlns:a16="http://schemas.microsoft.com/office/drawing/2014/main" xmlns="" id="{19B86520-1F83-6C2D-CDE4-8EF25FA21FA4}"/>
              </a:ext>
            </a:extLst>
          </p:cNvPr>
          <p:cNvSpPr/>
          <p:nvPr/>
        </p:nvSpPr>
        <p:spPr>
          <a:xfrm>
            <a:off x="1371600" y="3657600"/>
            <a:ext cx="8763000"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Through the lens of </a:t>
            </a:r>
            <a:r>
              <a:rPr lang="en-US" sz="4000" b="1" i="1" dirty="0"/>
              <a:t>friendship with God</a:t>
            </a:r>
          </a:p>
        </p:txBody>
      </p:sp>
    </p:spTree>
    <p:extLst>
      <p:ext uri="{BB962C8B-B14F-4D97-AF65-F5344CB8AC3E}">
        <p14:creationId xmlns:p14="http://schemas.microsoft.com/office/powerpoint/2010/main" val="27812005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lated image">
            <a:extLst>
              <a:ext uri="{FF2B5EF4-FFF2-40B4-BE49-F238E27FC236}">
                <a16:creationId xmlns:a16="http://schemas.microsoft.com/office/drawing/2014/main" xmlns="" id="{A096DD54-529C-3300-55C9-8126A0B5521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768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5D5F38C8-BA04-B160-82CC-E4D4C628D89E}"/>
              </a:ext>
            </a:extLst>
          </p:cNvPr>
          <p:cNvSpPr/>
          <p:nvPr/>
        </p:nvSpPr>
        <p:spPr>
          <a:xfrm>
            <a:off x="0" y="4343401"/>
            <a:ext cx="12192000" cy="2514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5:3 </a:t>
            </a:r>
            <a:r>
              <a:rPr lang="en-US" sz="3200" dirty="0">
                <a:solidFill>
                  <a:schemeClr val="tx1"/>
                </a:solidFill>
              </a:rPr>
              <a:t>And not only this, but we also exult in our tribulations, knowing that tribulation brings about perseverance; </a:t>
            </a:r>
            <a:r>
              <a:rPr lang="en-US" sz="3200" b="1" baseline="30000" dirty="0">
                <a:solidFill>
                  <a:schemeClr val="tx1"/>
                </a:solidFill>
              </a:rPr>
              <a:t>4</a:t>
            </a:r>
            <a:r>
              <a:rPr lang="en-US" sz="3200" baseline="30000" dirty="0">
                <a:solidFill>
                  <a:schemeClr val="tx1"/>
                </a:solidFill>
              </a:rPr>
              <a:t> </a:t>
            </a:r>
            <a:r>
              <a:rPr lang="en-US" sz="3200" dirty="0">
                <a:solidFill>
                  <a:schemeClr val="tx1"/>
                </a:solidFill>
              </a:rPr>
              <a:t>and perseverance, proven character; and proven character, hope; </a:t>
            </a:r>
            <a:r>
              <a:rPr lang="en-US" sz="3200" b="1" baseline="30000" dirty="0">
                <a:solidFill>
                  <a:schemeClr val="tx1"/>
                </a:solidFill>
              </a:rPr>
              <a:t>5 </a:t>
            </a:r>
            <a:r>
              <a:rPr lang="en-US" sz="3200" dirty="0">
                <a:solidFill>
                  <a:schemeClr val="tx1"/>
                </a:solidFill>
              </a:rPr>
              <a:t>and hope does not disappoint, </a:t>
            </a:r>
            <a:r>
              <a:rPr lang="en-US" sz="3100" b="1" u="sng" dirty="0">
                <a:solidFill>
                  <a:srgbClr val="002060"/>
                </a:solidFill>
              </a:rPr>
              <a:t>because the love of God has been poured out within our hearts </a:t>
            </a:r>
            <a:r>
              <a:rPr lang="en-US" sz="3200" dirty="0">
                <a:solidFill>
                  <a:schemeClr val="tx1"/>
                </a:solidFill>
              </a:rPr>
              <a:t>through the Holy Spirit who was given to us.</a:t>
            </a:r>
          </a:p>
          <a:p>
            <a:pPr marL="0" marR="0">
              <a:lnSpc>
                <a:spcPct val="107000"/>
              </a:lnSpc>
              <a:spcBef>
                <a:spcPts val="0"/>
              </a:spcBef>
              <a:spcAft>
                <a:spcPts val="0"/>
              </a:spcAft>
            </a:pPr>
            <a:endParaRPr lang="en-US" sz="3400" dirty="0">
              <a:solidFill>
                <a:schemeClr val="tx1"/>
              </a:solidFill>
            </a:endParaRPr>
          </a:p>
        </p:txBody>
      </p:sp>
      <p:sp>
        <p:nvSpPr>
          <p:cNvPr id="8" name="Rounded Rectangular Callout 3">
            <a:extLst>
              <a:ext uri="{FF2B5EF4-FFF2-40B4-BE49-F238E27FC236}">
                <a16:creationId xmlns:a16="http://schemas.microsoft.com/office/drawing/2014/main" xmlns="" id="{E0116872-3C09-3CCF-52B8-D6491CA70C24}"/>
              </a:ext>
            </a:extLst>
          </p:cNvPr>
          <p:cNvSpPr/>
          <p:nvPr/>
        </p:nvSpPr>
        <p:spPr>
          <a:xfrm>
            <a:off x="1371600" y="2095500"/>
            <a:ext cx="7162800"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We don’t go through it alone!</a:t>
            </a:r>
            <a:endParaRPr lang="en-US" sz="4000" b="1" i="1" dirty="0"/>
          </a:p>
        </p:txBody>
      </p:sp>
      <p:sp>
        <p:nvSpPr>
          <p:cNvPr id="11" name="Rounded Rectangular Callout 3">
            <a:extLst>
              <a:ext uri="{FF2B5EF4-FFF2-40B4-BE49-F238E27FC236}">
                <a16:creationId xmlns:a16="http://schemas.microsoft.com/office/drawing/2014/main" xmlns="" id="{A6583AEE-4E44-A8B7-AE02-427F9EF48137}"/>
              </a:ext>
            </a:extLst>
          </p:cNvPr>
          <p:cNvSpPr/>
          <p:nvPr/>
        </p:nvSpPr>
        <p:spPr>
          <a:xfrm>
            <a:off x="1219200" y="3020428"/>
            <a:ext cx="10058400" cy="1160045"/>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His love, “demonstrated” on the cross (vs 8), and “poured out” in our heart</a:t>
            </a:r>
            <a:endParaRPr lang="en-US" sz="4000" b="1" i="1" dirty="0"/>
          </a:p>
        </p:txBody>
      </p:sp>
      <p:sp>
        <p:nvSpPr>
          <p:cNvPr id="9" name="Rounded Rectangular Callout 3">
            <a:extLst>
              <a:ext uri="{FF2B5EF4-FFF2-40B4-BE49-F238E27FC236}">
                <a16:creationId xmlns:a16="http://schemas.microsoft.com/office/drawing/2014/main" xmlns="" id="{D7BB34B3-DAA7-857D-711A-A03369B239E2}"/>
              </a:ext>
            </a:extLst>
          </p:cNvPr>
          <p:cNvSpPr/>
          <p:nvPr/>
        </p:nvSpPr>
        <p:spPr>
          <a:xfrm>
            <a:off x="228600" y="381000"/>
            <a:ext cx="9677400" cy="1524000"/>
          </a:xfrm>
          <a:prstGeom prst="wedgeRoundRectCallout">
            <a:avLst>
              <a:gd name="adj1" fmla="val -21927"/>
              <a:gd name="adj2" fmla="val 49596"/>
              <a:gd name="adj3" fmla="val 16667"/>
            </a:avLst>
          </a:prstGeom>
          <a:solidFill>
            <a:schemeClr val="tx1">
              <a:alpha val="7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Peace with God gives us a whole new lens through which we can view troubles</a:t>
            </a:r>
            <a:endParaRPr lang="en-US" sz="4000" b="1" i="1" dirty="0"/>
          </a:p>
        </p:txBody>
      </p:sp>
    </p:spTree>
    <p:extLst>
      <p:ext uri="{BB962C8B-B14F-4D97-AF65-F5344CB8AC3E}">
        <p14:creationId xmlns:p14="http://schemas.microsoft.com/office/powerpoint/2010/main" val="428489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1"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lated image">
            <a:extLst>
              <a:ext uri="{FF2B5EF4-FFF2-40B4-BE49-F238E27FC236}">
                <a16:creationId xmlns:a16="http://schemas.microsoft.com/office/drawing/2014/main" xmlns="" id="{A096DD54-529C-3300-55C9-8126A0B5521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768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5D5F38C8-BA04-B160-82CC-E4D4C628D89E}"/>
              </a:ext>
            </a:extLst>
          </p:cNvPr>
          <p:cNvSpPr/>
          <p:nvPr/>
        </p:nvSpPr>
        <p:spPr>
          <a:xfrm>
            <a:off x="0" y="4343401"/>
            <a:ext cx="12192000" cy="2514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5:3 </a:t>
            </a:r>
            <a:r>
              <a:rPr lang="en-US" sz="3200" dirty="0">
                <a:solidFill>
                  <a:schemeClr val="tx1"/>
                </a:solidFill>
              </a:rPr>
              <a:t>And not only this, but we also exult in our tribulations, knowing that tribulation brings about perseverance; </a:t>
            </a:r>
            <a:r>
              <a:rPr lang="en-US" sz="3200" b="1" baseline="30000" dirty="0">
                <a:solidFill>
                  <a:schemeClr val="tx1"/>
                </a:solidFill>
              </a:rPr>
              <a:t>4</a:t>
            </a:r>
            <a:r>
              <a:rPr lang="en-US" sz="3200" baseline="30000" dirty="0">
                <a:solidFill>
                  <a:schemeClr val="tx1"/>
                </a:solidFill>
              </a:rPr>
              <a:t> </a:t>
            </a:r>
            <a:r>
              <a:rPr lang="en-US" sz="3200" dirty="0">
                <a:solidFill>
                  <a:schemeClr val="tx1"/>
                </a:solidFill>
              </a:rPr>
              <a:t>and perseverance, proven character; and proven character, hope; </a:t>
            </a:r>
            <a:r>
              <a:rPr lang="en-US" sz="3200" b="1" baseline="30000" dirty="0">
                <a:solidFill>
                  <a:schemeClr val="tx1"/>
                </a:solidFill>
              </a:rPr>
              <a:t>5 </a:t>
            </a:r>
            <a:r>
              <a:rPr lang="en-US" sz="3200" dirty="0">
                <a:solidFill>
                  <a:schemeClr val="tx1"/>
                </a:solidFill>
              </a:rPr>
              <a:t>and hope does not disappoint, </a:t>
            </a:r>
            <a:r>
              <a:rPr lang="en-US" sz="3100" b="1" u="sng" dirty="0">
                <a:solidFill>
                  <a:srgbClr val="002060"/>
                </a:solidFill>
              </a:rPr>
              <a:t>because the love of God has been poured out within our hearts </a:t>
            </a:r>
            <a:r>
              <a:rPr lang="en-US" sz="3200" dirty="0">
                <a:solidFill>
                  <a:schemeClr val="tx1"/>
                </a:solidFill>
              </a:rPr>
              <a:t>through the Holy Spirit who was given to us.</a:t>
            </a:r>
          </a:p>
          <a:p>
            <a:pPr marL="0" marR="0">
              <a:lnSpc>
                <a:spcPct val="107000"/>
              </a:lnSpc>
              <a:spcBef>
                <a:spcPts val="0"/>
              </a:spcBef>
              <a:spcAft>
                <a:spcPts val="0"/>
              </a:spcAft>
            </a:pPr>
            <a:endParaRPr lang="en-US" sz="3400" dirty="0">
              <a:solidFill>
                <a:schemeClr val="tx1"/>
              </a:solidFill>
            </a:endParaRPr>
          </a:p>
        </p:txBody>
      </p:sp>
      <p:sp>
        <p:nvSpPr>
          <p:cNvPr id="6" name="Rounded Rectangular Callout 3">
            <a:extLst>
              <a:ext uri="{FF2B5EF4-FFF2-40B4-BE49-F238E27FC236}">
                <a16:creationId xmlns:a16="http://schemas.microsoft.com/office/drawing/2014/main" xmlns="" id="{03043F28-64B3-C853-A6F8-BAEB3E6D9396}"/>
              </a:ext>
            </a:extLst>
          </p:cNvPr>
          <p:cNvSpPr/>
          <p:nvPr/>
        </p:nvSpPr>
        <p:spPr>
          <a:xfrm>
            <a:off x="228600" y="381000"/>
            <a:ext cx="9677400" cy="1524000"/>
          </a:xfrm>
          <a:prstGeom prst="wedgeRoundRectCallout">
            <a:avLst>
              <a:gd name="adj1" fmla="val -21927"/>
              <a:gd name="adj2" fmla="val 49596"/>
              <a:gd name="adj3" fmla="val 16667"/>
            </a:avLst>
          </a:prstGeom>
          <a:solidFill>
            <a:schemeClr val="tx1">
              <a:alpha val="7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Peace with God </a:t>
            </a:r>
            <a:r>
              <a:rPr lang="en-US" sz="4000" b="1" i="1" dirty="0"/>
              <a:t>dramatically</a:t>
            </a:r>
            <a:r>
              <a:rPr lang="en-US" sz="4000" b="1" dirty="0"/>
              <a:t> changes the experience of suffering!</a:t>
            </a:r>
            <a:endParaRPr lang="en-US" sz="4000" b="1" i="1" dirty="0"/>
          </a:p>
        </p:txBody>
      </p:sp>
    </p:spTree>
    <p:extLst>
      <p:ext uri="{BB962C8B-B14F-4D97-AF65-F5344CB8AC3E}">
        <p14:creationId xmlns:p14="http://schemas.microsoft.com/office/powerpoint/2010/main" val="305564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lated image">
            <a:extLst>
              <a:ext uri="{FF2B5EF4-FFF2-40B4-BE49-F238E27FC236}">
                <a16:creationId xmlns:a16="http://schemas.microsoft.com/office/drawing/2014/main" xmlns="" id="{A096DD54-529C-3300-55C9-8126A0B5521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768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5D5F38C8-BA04-B160-82CC-E4D4C628D89E}"/>
              </a:ext>
            </a:extLst>
          </p:cNvPr>
          <p:cNvSpPr/>
          <p:nvPr/>
        </p:nvSpPr>
        <p:spPr>
          <a:xfrm>
            <a:off x="0" y="4343401"/>
            <a:ext cx="12192000" cy="2514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5:3 </a:t>
            </a:r>
            <a:r>
              <a:rPr lang="en-US" sz="3200" dirty="0">
                <a:solidFill>
                  <a:schemeClr val="tx1"/>
                </a:solidFill>
              </a:rPr>
              <a:t>And not only this, but we also exult in our tribulations, knowing that tribulation brings about perseverance; </a:t>
            </a:r>
            <a:r>
              <a:rPr lang="en-US" sz="3200" b="1" baseline="30000" dirty="0">
                <a:solidFill>
                  <a:schemeClr val="tx1"/>
                </a:solidFill>
              </a:rPr>
              <a:t>4</a:t>
            </a:r>
            <a:r>
              <a:rPr lang="en-US" sz="3200" baseline="30000" dirty="0">
                <a:solidFill>
                  <a:schemeClr val="tx1"/>
                </a:solidFill>
              </a:rPr>
              <a:t> </a:t>
            </a:r>
            <a:r>
              <a:rPr lang="en-US" sz="3200" dirty="0">
                <a:solidFill>
                  <a:schemeClr val="tx1"/>
                </a:solidFill>
              </a:rPr>
              <a:t>and perseverance, proven character; and proven character, hope; </a:t>
            </a:r>
            <a:r>
              <a:rPr lang="en-US" sz="3200" b="1" baseline="30000" dirty="0">
                <a:solidFill>
                  <a:schemeClr val="tx1"/>
                </a:solidFill>
              </a:rPr>
              <a:t>5 </a:t>
            </a:r>
            <a:r>
              <a:rPr lang="en-US" sz="3200" dirty="0">
                <a:solidFill>
                  <a:schemeClr val="tx1"/>
                </a:solidFill>
              </a:rPr>
              <a:t>and hope does not disappoint, </a:t>
            </a:r>
            <a:r>
              <a:rPr lang="en-US" sz="3100" dirty="0">
                <a:solidFill>
                  <a:schemeClr val="tx1"/>
                </a:solidFill>
              </a:rPr>
              <a:t>because the love of God has been poured out within our hearts </a:t>
            </a:r>
            <a:r>
              <a:rPr lang="en-US" sz="3200" b="1" u="sng" dirty="0">
                <a:solidFill>
                  <a:srgbClr val="002060"/>
                </a:solidFill>
              </a:rPr>
              <a:t>through the Holy Spirit who was given to us.</a:t>
            </a:r>
          </a:p>
          <a:p>
            <a:pPr marL="0" marR="0">
              <a:lnSpc>
                <a:spcPct val="107000"/>
              </a:lnSpc>
              <a:spcBef>
                <a:spcPts val="0"/>
              </a:spcBef>
              <a:spcAft>
                <a:spcPts val="0"/>
              </a:spcAft>
            </a:pPr>
            <a:endParaRPr lang="en-US" sz="3400" dirty="0">
              <a:solidFill>
                <a:schemeClr val="tx1"/>
              </a:solidFill>
            </a:endParaRPr>
          </a:p>
        </p:txBody>
      </p:sp>
      <p:sp>
        <p:nvSpPr>
          <p:cNvPr id="8" name="Rounded Rectangular Callout 3">
            <a:extLst>
              <a:ext uri="{FF2B5EF4-FFF2-40B4-BE49-F238E27FC236}">
                <a16:creationId xmlns:a16="http://schemas.microsoft.com/office/drawing/2014/main" xmlns="" id="{4FFCA01C-B074-B7A6-6BBD-BEC03B39ACEC}"/>
              </a:ext>
            </a:extLst>
          </p:cNvPr>
          <p:cNvSpPr/>
          <p:nvPr/>
        </p:nvSpPr>
        <p:spPr>
          <a:xfrm>
            <a:off x="1257300" y="2025315"/>
            <a:ext cx="9677400" cy="794085"/>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And this happens through the Holy Spirit </a:t>
            </a:r>
            <a:endParaRPr lang="en-US" sz="4000" b="1" i="1" dirty="0"/>
          </a:p>
        </p:txBody>
      </p:sp>
      <p:sp>
        <p:nvSpPr>
          <p:cNvPr id="9" name="Rounded Rectangular Callout 3">
            <a:extLst>
              <a:ext uri="{FF2B5EF4-FFF2-40B4-BE49-F238E27FC236}">
                <a16:creationId xmlns:a16="http://schemas.microsoft.com/office/drawing/2014/main" xmlns="" id="{BACC6E0E-5FA6-DF31-A830-9343DB39DE4C}"/>
              </a:ext>
            </a:extLst>
          </p:cNvPr>
          <p:cNvSpPr/>
          <p:nvPr/>
        </p:nvSpPr>
        <p:spPr>
          <a:xfrm>
            <a:off x="571500" y="2939715"/>
            <a:ext cx="11049000" cy="1263316"/>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“I’m not just going to give you </a:t>
            </a:r>
            <a:r>
              <a:rPr lang="en-US" sz="4000" b="1" i="1" dirty="0"/>
              <a:t>access</a:t>
            </a:r>
            <a:r>
              <a:rPr lang="en-US" sz="4000" b="1" dirty="0"/>
              <a:t> to My love, I’m going to give you the </a:t>
            </a:r>
            <a:r>
              <a:rPr lang="en-US" sz="4000" b="1" i="1" dirty="0"/>
              <a:t>presence</a:t>
            </a:r>
            <a:r>
              <a:rPr lang="en-US" sz="4000" b="1" dirty="0"/>
              <a:t> of my love”</a:t>
            </a:r>
            <a:endParaRPr lang="en-US" sz="4000" b="1" i="1" dirty="0"/>
          </a:p>
        </p:txBody>
      </p:sp>
      <p:sp>
        <p:nvSpPr>
          <p:cNvPr id="10" name="Rounded Rectangular Callout 3">
            <a:extLst>
              <a:ext uri="{FF2B5EF4-FFF2-40B4-BE49-F238E27FC236}">
                <a16:creationId xmlns:a16="http://schemas.microsoft.com/office/drawing/2014/main" xmlns="" id="{D00A94B2-66AB-9E19-C0B5-7B0EDE716D20}"/>
              </a:ext>
            </a:extLst>
          </p:cNvPr>
          <p:cNvSpPr/>
          <p:nvPr/>
        </p:nvSpPr>
        <p:spPr>
          <a:xfrm>
            <a:off x="228600" y="381000"/>
            <a:ext cx="9677400" cy="1524000"/>
          </a:xfrm>
          <a:prstGeom prst="wedgeRoundRectCallout">
            <a:avLst>
              <a:gd name="adj1" fmla="val -21927"/>
              <a:gd name="adj2" fmla="val 49596"/>
              <a:gd name="adj3" fmla="val 16667"/>
            </a:avLst>
          </a:prstGeom>
          <a:solidFill>
            <a:schemeClr val="tx1">
              <a:alpha val="7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Peace with God </a:t>
            </a:r>
            <a:r>
              <a:rPr lang="en-US" sz="4000" b="1" i="1" dirty="0"/>
              <a:t>dramatically</a:t>
            </a:r>
            <a:r>
              <a:rPr lang="en-US" sz="4000" b="1" dirty="0"/>
              <a:t> changes the experience of suffering!</a:t>
            </a:r>
            <a:endParaRPr lang="en-US" sz="4000" b="1" i="1" dirty="0"/>
          </a:p>
        </p:txBody>
      </p:sp>
    </p:spTree>
    <p:extLst>
      <p:ext uri="{BB962C8B-B14F-4D97-AF65-F5344CB8AC3E}">
        <p14:creationId xmlns:p14="http://schemas.microsoft.com/office/powerpoint/2010/main" val="240843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lated image">
            <a:extLst>
              <a:ext uri="{FF2B5EF4-FFF2-40B4-BE49-F238E27FC236}">
                <a16:creationId xmlns:a16="http://schemas.microsoft.com/office/drawing/2014/main" xmlns="" id="{A096DD54-529C-3300-55C9-8126A0B5521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768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5D5F38C8-BA04-B160-82CC-E4D4C628D89E}"/>
              </a:ext>
            </a:extLst>
          </p:cNvPr>
          <p:cNvSpPr/>
          <p:nvPr/>
        </p:nvSpPr>
        <p:spPr>
          <a:xfrm>
            <a:off x="0" y="4343401"/>
            <a:ext cx="12192000" cy="2514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5:3 </a:t>
            </a:r>
            <a:r>
              <a:rPr lang="en-US" sz="3200" dirty="0">
                <a:solidFill>
                  <a:schemeClr val="tx1"/>
                </a:solidFill>
              </a:rPr>
              <a:t>And not only this, but we also exult in our tribulations, knowing that tribulation brings about perseverance; </a:t>
            </a:r>
            <a:r>
              <a:rPr lang="en-US" sz="3200" b="1" baseline="30000" dirty="0">
                <a:solidFill>
                  <a:schemeClr val="tx1"/>
                </a:solidFill>
              </a:rPr>
              <a:t>4</a:t>
            </a:r>
            <a:r>
              <a:rPr lang="en-US" sz="3200" baseline="30000" dirty="0">
                <a:solidFill>
                  <a:schemeClr val="tx1"/>
                </a:solidFill>
              </a:rPr>
              <a:t> </a:t>
            </a:r>
            <a:r>
              <a:rPr lang="en-US" sz="3200" dirty="0">
                <a:solidFill>
                  <a:schemeClr val="tx1"/>
                </a:solidFill>
              </a:rPr>
              <a:t>and perseverance, proven character; and proven character, hope; </a:t>
            </a:r>
            <a:r>
              <a:rPr lang="en-US" sz="3200" b="1" baseline="30000" dirty="0">
                <a:solidFill>
                  <a:schemeClr val="tx1"/>
                </a:solidFill>
              </a:rPr>
              <a:t>5 </a:t>
            </a:r>
            <a:r>
              <a:rPr lang="en-US" sz="3200" dirty="0">
                <a:solidFill>
                  <a:schemeClr val="tx1"/>
                </a:solidFill>
              </a:rPr>
              <a:t>and hope does not disappoint, </a:t>
            </a:r>
            <a:r>
              <a:rPr lang="en-US" sz="3100" dirty="0">
                <a:solidFill>
                  <a:schemeClr val="tx1"/>
                </a:solidFill>
              </a:rPr>
              <a:t>because the love of God has been poured out within our hearts </a:t>
            </a:r>
            <a:r>
              <a:rPr lang="en-US" sz="3200" b="1" u="sng" dirty="0">
                <a:solidFill>
                  <a:srgbClr val="002060"/>
                </a:solidFill>
              </a:rPr>
              <a:t>through the Holy Spirit who was given to us.</a:t>
            </a:r>
          </a:p>
          <a:p>
            <a:pPr marL="0" marR="0">
              <a:lnSpc>
                <a:spcPct val="107000"/>
              </a:lnSpc>
              <a:spcBef>
                <a:spcPts val="0"/>
              </a:spcBef>
              <a:spcAft>
                <a:spcPts val="0"/>
              </a:spcAft>
            </a:pPr>
            <a:endParaRPr lang="en-US" sz="3400" dirty="0">
              <a:solidFill>
                <a:schemeClr val="tx1"/>
              </a:solidFill>
            </a:endParaRPr>
          </a:p>
        </p:txBody>
      </p:sp>
      <p:sp>
        <p:nvSpPr>
          <p:cNvPr id="9" name="Rounded Rectangular Callout 3">
            <a:extLst>
              <a:ext uri="{FF2B5EF4-FFF2-40B4-BE49-F238E27FC236}">
                <a16:creationId xmlns:a16="http://schemas.microsoft.com/office/drawing/2014/main" xmlns="" id="{BACC6E0E-5FA6-DF31-A830-9343DB39DE4C}"/>
              </a:ext>
            </a:extLst>
          </p:cNvPr>
          <p:cNvSpPr/>
          <p:nvPr/>
        </p:nvSpPr>
        <p:spPr>
          <a:xfrm>
            <a:off x="251717" y="2347645"/>
            <a:ext cx="11740488" cy="16002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You will go through trials, but when you do, you can be in my throne room, and I will be in your heart</a:t>
            </a:r>
            <a:endParaRPr lang="en-US" sz="4000" b="1" i="1" dirty="0"/>
          </a:p>
        </p:txBody>
      </p:sp>
      <p:sp>
        <p:nvSpPr>
          <p:cNvPr id="8" name="Rounded Rectangular Callout 3">
            <a:extLst>
              <a:ext uri="{FF2B5EF4-FFF2-40B4-BE49-F238E27FC236}">
                <a16:creationId xmlns:a16="http://schemas.microsoft.com/office/drawing/2014/main" xmlns="" id="{35FEA23D-FEC1-1E43-13EE-6A18D148D569}"/>
              </a:ext>
            </a:extLst>
          </p:cNvPr>
          <p:cNvSpPr/>
          <p:nvPr/>
        </p:nvSpPr>
        <p:spPr>
          <a:xfrm>
            <a:off x="228600" y="381000"/>
            <a:ext cx="9677400" cy="1524000"/>
          </a:xfrm>
          <a:prstGeom prst="wedgeRoundRectCallout">
            <a:avLst>
              <a:gd name="adj1" fmla="val -21927"/>
              <a:gd name="adj2" fmla="val 49596"/>
              <a:gd name="adj3" fmla="val 16667"/>
            </a:avLst>
          </a:prstGeom>
          <a:solidFill>
            <a:schemeClr val="tx1">
              <a:alpha val="7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Peace with God </a:t>
            </a:r>
            <a:r>
              <a:rPr lang="en-US" sz="4000" b="1" i="1" dirty="0"/>
              <a:t>dramatically</a:t>
            </a:r>
            <a:r>
              <a:rPr lang="en-US" sz="4000" b="1" dirty="0"/>
              <a:t> changes the experience of suffering!</a:t>
            </a:r>
            <a:endParaRPr lang="en-US" sz="4000" b="1" i="1" dirty="0"/>
          </a:p>
        </p:txBody>
      </p:sp>
    </p:spTree>
    <p:extLst>
      <p:ext uri="{BB962C8B-B14F-4D97-AF65-F5344CB8AC3E}">
        <p14:creationId xmlns:p14="http://schemas.microsoft.com/office/powerpoint/2010/main" val="269798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5D5F38C8-BA04-B160-82CC-E4D4C628D89E}"/>
              </a:ext>
            </a:extLst>
          </p:cNvPr>
          <p:cNvSpPr/>
          <p:nvPr/>
        </p:nvSpPr>
        <p:spPr>
          <a:xfrm>
            <a:off x="0" y="4800599"/>
            <a:ext cx="12192000" cy="20574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5:9 </a:t>
            </a:r>
            <a:r>
              <a:rPr lang="en-US" sz="3200" b="1" u="sng" dirty="0">
                <a:solidFill>
                  <a:srgbClr val="002060"/>
                </a:solidFill>
              </a:rPr>
              <a:t>Much more then</a:t>
            </a:r>
            <a:r>
              <a:rPr lang="en-US" sz="3200" dirty="0">
                <a:solidFill>
                  <a:schemeClr val="tx1"/>
                </a:solidFill>
              </a:rPr>
              <a:t>, having now been justified by His blood, we shall be saved from the wrath of God through Him. </a:t>
            </a:r>
            <a:r>
              <a:rPr lang="en-US" sz="3200" b="1" baseline="30000" dirty="0">
                <a:solidFill>
                  <a:schemeClr val="tx1"/>
                </a:solidFill>
              </a:rPr>
              <a:t>10 </a:t>
            </a:r>
            <a:r>
              <a:rPr lang="en-US" sz="3200" dirty="0">
                <a:solidFill>
                  <a:schemeClr val="tx1"/>
                </a:solidFill>
              </a:rPr>
              <a:t>For if while we were enemies we were reconciled to God through the death of His Son, </a:t>
            </a:r>
            <a:r>
              <a:rPr lang="en-US" sz="3200" b="1" u="sng" dirty="0">
                <a:solidFill>
                  <a:srgbClr val="002060"/>
                </a:solidFill>
              </a:rPr>
              <a:t>much more</a:t>
            </a:r>
            <a:r>
              <a:rPr lang="en-US" sz="3200" dirty="0">
                <a:solidFill>
                  <a:schemeClr val="tx1"/>
                </a:solidFill>
              </a:rPr>
              <a:t>, having been reconciled, we shall be saved by His life. </a:t>
            </a:r>
          </a:p>
          <a:p>
            <a:pPr marL="0" marR="0">
              <a:lnSpc>
                <a:spcPct val="107000"/>
              </a:lnSpc>
              <a:spcBef>
                <a:spcPts val="0"/>
              </a:spcBef>
              <a:spcAft>
                <a:spcPts val="0"/>
              </a:spcAft>
            </a:pPr>
            <a:endParaRPr lang="en-US" sz="3400" dirty="0">
              <a:solidFill>
                <a:schemeClr val="tx1"/>
              </a:solidFill>
            </a:endParaRPr>
          </a:p>
        </p:txBody>
      </p:sp>
      <p:sp>
        <p:nvSpPr>
          <p:cNvPr id="8" name="Rounded Rectangular Callout 11">
            <a:extLst>
              <a:ext uri="{FF2B5EF4-FFF2-40B4-BE49-F238E27FC236}">
                <a16:creationId xmlns:a16="http://schemas.microsoft.com/office/drawing/2014/main" xmlns="" id="{AB947019-2665-0611-BDB2-9B56F925B0E5}"/>
              </a:ext>
            </a:extLst>
          </p:cNvPr>
          <p:cNvSpPr/>
          <p:nvPr/>
        </p:nvSpPr>
        <p:spPr>
          <a:xfrm>
            <a:off x="228600" y="304800"/>
            <a:ext cx="7162800" cy="990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chemeClr val="bg1"/>
                </a:solidFill>
              </a:rPr>
              <a:t>One more observation…</a:t>
            </a:r>
          </a:p>
        </p:txBody>
      </p:sp>
      <p:sp>
        <p:nvSpPr>
          <p:cNvPr id="10" name="Rectangle 9">
            <a:extLst>
              <a:ext uri="{FF2B5EF4-FFF2-40B4-BE49-F238E27FC236}">
                <a16:creationId xmlns:a16="http://schemas.microsoft.com/office/drawing/2014/main" xmlns="" id="{1A57ECCA-62C4-8299-300C-201B7D9EDE35}"/>
              </a:ext>
            </a:extLst>
          </p:cNvPr>
          <p:cNvSpPr/>
          <p:nvPr/>
        </p:nvSpPr>
        <p:spPr>
          <a:xfrm>
            <a:off x="457200" y="1687429"/>
            <a:ext cx="6934200" cy="703848"/>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5:1 </a:t>
            </a:r>
            <a:r>
              <a:rPr lang="en-US" sz="3200" dirty="0">
                <a:solidFill>
                  <a:srgbClr val="000000"/>
                </a:solidFill>
                <a:effectLst/>
                <a:ea typeface="Calibri" panose="020F0502020204030204" pitchFamily="34" charset="0"/>
              </a:rPr>
              <a:t>having been justified …  </a:t>
            </a:r>
            <a:r>
              <a:rPr lang="en-US" sz="3200" b="1" baseline="30000" dirty="0">
                <a:solidFill>
                  <a:srgbClr val="000000"/>
                </a:solidFill>
                <a:effectLst/>
                <a:ea typeface="Calibri" panose="020F0502020204030204" pitchFamily="34" charset="0"/>
              </a:rPr>
              <a:t>2</a:t>
            </a:r>
            <a:r>
              <a:rPr lang="en-US" sz="3200" dirty="0">
                <a:solidFill>
                  <a:srgbClr val="000000"/>
                </a:solidFill>
                <a:effectLst/>
                <a:ea typeface="Calibri" panose="020F0502020204030204" pitchFamily="34" charset="0"/>
              </a:rPr>
              <a:t> </a:t>
            </a:r>
            <a:r>
              <a:rPr lang="en-US" sz="3200" i="1" dirty="0">
                <a:solidFill>
                  <a:srgbClr val="000000"/>
                </a:solidFill>
                <a:effectLst/>
                <a:ea typeface="Calibri" panose="020F0502020204030204" pitchFamily="34" charset="0"/>
              </a:rPr>
              <a:t>also</a:t>
            </a:r>
            <a:r>
              <a:rPr lang="en-US" sz="3200" dirty="0">
                <a:solidFill>
                  <a:srgbClr val="000000"/>
                </a:solidFill>
                <a:effectLst/>
                <a:ea typeface="Calibri" panose="020F0502020204030204" pitchFamily="34" charset="0"/>
              </a:rPr>
              <a:t> … </a:t>
            </a:r>
            <a:endParaRPr lang="en-US" sz="3200" dirty="0">
              <a:solidFill>
                <a:schemeClr val="tx1"/>
              </a:solidFill>
            </a:endParaRPr>
          </a:p>
        </p:txBody>
      </p:sp>
      <p:sp>
        <p:nvSpPr>
          <p:cNvPr id="11" name="Rectangle 10">
            <a:extLst>
              <a:ext uri="{FF2B5EF4-FFF2-40B4-BE49-F238E27FC236}">
                <a16:creationId xmlns:a16="http://schemas.microsoft.com/office/drawing/2014/main" xmlns="" id="{9B8AAB5A-3C69-F73E-7C27-B0DFC109734C}"/>
              </a:ext>
            </a:extLst>
          </p:cNvPr>
          <p:cNvSpPr/>
          <p:nvPr/>
        </p:nvSpPr>
        <p:spPr>
          <a:xfrm>
            <a:off x="6096000" y="2783306"/>
            <a:ext cx="5105400" cy="703848"/>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5:3 </a:t>
            </a:r>
            <a:r>
              <a:rPr lang="en-US" sz="3200" dirty="0">
                <a:solidFill>
                  <a:srgbClr val="000000"/>
                </a:solidFill>
                <a:effectLst/>
                <a:ea typeface="Calibri" panose="020F0502020204030204" pitchFamily="34" charset="0"/>
              </a:rPr>
              <a:t>And not only this …</a:t>
            </a:r>
            <a:endParaRPr lang="en-US" sz="3200" dirty="0">
              <a:solidFill>
                <a:schemeClr val="tx1"/>
              </a:solidFill>
            </a:endParaRPr>
          </a:p>
        </p:txBody>
      </p:sp>
    </p:spTree>
    <p:extLst>
      <p:ext uri="{BB962C8B-B14F-4D97-AF65-F5344CB8AC3E}">
        <p14:creationId xmlns:p14="http://schemas.microsoft.com/office/powerpoint/2010/main" val="100190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0" grpId="0" animBg="1"/>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5D5F38C8-BA04-B160-82CC-E4D4C628D89E}"/>
              </a:ext>
            </a:extLst>
          </p:cNvPr>
          <p:cNvSpPr/>
          <p:nvPr/>
        </p:nvSpPr>
        <p:spPr>
          <a:xfrm>
            <a:off x="0" y="4800599"/>
            <a:ext cx="12192000" cy="20574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5:9 </a:t>
            </a:r>
            <a:r>
              <a:rPr lang="en-US" sz="3200" b="1" u="sng" dirty="0">
                <a:solidFill>
                  <a:srgbClr val="002060"/>
                </a:solidFill>
              </a:rPr>
              <a:t>Much more then</a:t>
            </a:r>
            <a:r>
              <a:rPr lang="en-US" sz="3200" dirty="0">
                <a:solidFill>
                  <a:schemeClr val="tx1"/>
                </a:solidFill>
              </a:rPr>
              <a:t>, having now been justified by His blood, we shall be saved from the wrath of God through Him. </a:t>
            </a:r>
            <a:r>
              <a:rPr lang="en-US" sz="3200" b="1" baseline="30000" dirty="0">
                <a:solidFill>
                  <a:schemeClr val="tx1"/>
                </a:solidFill>
              </a:rPr>
              <a:t>10 </a:t>
            </a:r>
            <a:r>
              <a:rPr lang="en-US" sz="3200" dirty="0">
                <a:solidFill>
                  <a:schemeClr val="tx1"/>
                </a:solidFill>
              </a:rPr>
              <a:t>For if while we were enemies we were reconciled to God through the death of His Son, </a:t>
            </a:r>
            <a:r>
              <a:rPr lang="en-US" sz="3200" b="1" u="sng" dirty="0">
                <a:solidFill>
                  <a:srgbClr val="002060"/>
                </a:solidFill>
              </a:rPr>
              <a:t>much more</a:t>
            </a:r>
            <a:r>
              <a:rPr lang="en-US" sz="3200" dirty="0">
                <a:solidFill>
                  <a:schemeClr val="tx1"/>
                </a:solidFill>
              </a:rPr>
              <a:t>, having been reconciled, we shall be saved by His life. </a:t>
            </a:r>
          </a:p>
          <a:p>
            <a:pPr marL="0" marR="0">
              <a:lnSpc>
                <a:spcPct val="107000"/>
              </a:lnSpc>
              <a:spcBef>
                <a:spcPts val="0"/>
              </a:spcBef>
              <a:spcAft>
                <a:spcPts val="0"/>
              </a:spcAft>
            </a:pPr>
            <a:endParaRPr lang="en-US" sz="3400" dirty="0">
              <a:solidFill>
                <a:schemeClr val="tx1"/>
              </a:solidFill>
            </a:endParaRPr>
          </a:p>
        </p:txBody>
      </p:sp>
      <p:sp>
        <p:nvSpPr>
          <p:cNvPr id="8" name="Rounded Rectangular Callout 11">
            <a:extLst>
              <a:ext uri="{FF2B5EF4-FFF2-40B4-BE49-F238E27FC236}">
                <a16:creationId xmlns:a16="http://schemas.microsoft.com/office/drawing/2014/main" xmlns="" id="{AB947019-2665-0611-BDB2-9B56F925B0E5}"/>
              </a:ext>
            </a:extLst>
          </p:cNvPr>
          <p:cNvSpPr/>
          <p:nvPr/>
        </p:nvSpPr>
        <p:spPr>
          <a:xfrm>
            <a:off x="228600" y="304800"/>
            <a:ext cx="6248400" cy="990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chemeClr val="bg1"/>
                </a:solidFill>
              </a:rPr>
              <a:t>Much </a:t>
            </a:r>
            <a:r>
              <a:rPr lang="en-US" sz="4800" b="1" i="1" dirty="0">
                <a:solidFill>
                  <a:schemeClr val="bg1"/>
                </a:solidFill>
              </a:rPr>
              <a:t>more</a:t>
            </a:r>
            <a:r>
              <a:rPr lang="en-US" sz="4800" b="1" dirty="0">
                <a:solidFill>
                  <a:schemeClr val="bg1"/>
                </a:solidFill>
              </a:rPr>
              <a:t> then…</a:t>
            </a:r>
          </a:p>
        </p:txBody>
      </p:sp>
      <p:sp>
        <p:nvSpPr>
          <p:cNvPr id="6" name="Rounded Rectangular Callout 3">
            <a:extLst>
              <a:ext uri="{FF2B5EF4-FFF2-40B4-BE49-F238E27FC236}">
                <a16:creationId xmlns:a16="http://schemas.microsoft.com/office/drawing/2014/main" xmlns="" id="{65AC5B5F-6B40-E649-BBB0-F4CD4C647750}"/>
              </a:ext>
            </a:extLst>
          </p:cNvPr>
          <p:cNvSpPr/>
          <p:nvPr/>
        </p:nvSpPr>
        <p:spPr>
          <a:xfrm>
            <a:off x="240632" y="1371600"/>
            <a:ext cx="11734800" cy="9906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If this is how he treated me when we were enemies… </a:t>
            </a:r>
            <a:endParaRPr lang="en-US" sz="4000" b="1" i="1" dirty="0"/>
          </a:p>
        </p:txBody>
      </p:sp>
      <p:sp>
        <p:nvSpPr>
          <p:cNvPr id="7" name="Rounded Rectangular Callout 3">
            <a:extLst>
              <a:ext uri="{FF2B5EF4-FFF2-40B4-BE49-F238E27FC236}">
                <a16:creationId xmlns:a16="http://schemas.microsoft.com/office/drawing/2014/main" xmlns="" id="{658047C4-D96C-4CD1-4550-8BB4D46491EF}"/>
              </a:ext>
            </a:extLst>
          </p:cNvPr>
          <p:cNvSpPr/>
          <p:nvPr/>
        </p:nvSpPr>
        <p:spPr>
          <a:xfrm>
            <a:off x="240632" y="2514600"/>
            <a:ext cx="11734800" cy="9906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If he was willing to do the hard thing on the cross …</a:t>
            </a:r>
            <a:endParaRPr lang="en-US" sz="4000" b="1" i="1" dirty="0"/>
          </a:p>
        </p:txBody>
      </p:sp>
      <p:sp>
        <p:nvSpPr>
          <p:cNvPr id="9" name="Rounded Rectangular Callout 3">
            <a:extLst>
              <a:ext uri="{FF2B5EF4-FFF2-40B4-BE49-F238E27FC236}">
                <a16:creationId xmlns:a16="http://schemas.microsoft.com/office/drawing/2014/main" xmlns="" id="{AAFA4F81-1B00-1E3A-CF9C-586358E8DE9D}"/>
              </a:ext>
            </a:extLst>
          </p:cNvPr>
          <p:cNvSpPr/>
          <p:nvPr/>
        </p:nvSpPr>
        <p:spPr>
          <a:xfrm>
            <a:off x="240632" y="3657600"/>
            <a:ext cx="11734800" cy="9906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If he blessed me this much through his </a:t>
            </a:r>
            <a:r>
              <a:rPr lang="en-US" sz="4000" b="1" i="1" dirty="0"/>
              <a:t>death</a:t>
            </a:r>
            <a:r>
              <a:rPr lang="en-US" sz="4000" b="1" dirty="0"/>
              <a:t> …</a:t>
            </a:r>
            <a:endParaRPr lang="en-US" sz="4000" b="1" i="1" dirty="0"/>
          </a:p>
        </p:txBody>
      </p:sp>
    </p:spTree>
    <p:extLst>
      <p:ext uri="{BB962C8B-B14F-4D97-AF65-F5344CB8AC3E}">
        <p14:creationId xmlns:p14="http://schemas.microsoft.com/office/powerpoint/2010/main" val="235042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11986" y="76200"/>
            <a:ext cx="12103813" cy="822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rPr>
              <a:t>Justification is just the beginning!</a:t>
            </a:r>
          </a:p>
        </p:txBody>
      </p:sp>
      <p:sp>
        <p:nvSpPr>
          <p:cNvPr id="10" name="Rectangle 9">
            <a:extLst>
              <a:ext uri="{FF2B5EF4-FFF2-40B4-BE49-F238E27FC236}">
                <a16:creationId xmlns:a16="http://schemas.microsoft.com/office/drawing/2014/main" xmlns="" id="{0AB5C816-4A3F-9FBF-C67A-6CA8E558C0A6}"/>
              </a:ext>
            </a:extLst>
          </p:cNvPr>
          <p:cNvSpPr/>
          <p:nvPr/>
        </p:nvSpPr>
        <p:spPr>
          <a:xfrm>
            <a:off x="0" y="4724401"/>
            <a:ext cx="12192000" cy="21335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5:1</a:t>
            </a:r>
            <a:r>
              <a:rPr lang="en-US" sz="3200" dirty="0">
                <a:solidFill>
                  <a:schemeClr val="tx1"/>
                </a:solidFill>
              </a:rPr>
              <a:t> </a:t>
            </a:r>
            <a:r>
              <a:rPr lang="en-US" sz="3200" b="1" u="sng" dirty="0">
                <a:solidFill>
                  <a:srgbClr val="002060"/>
                </a:solidFill>
              </a:rPr>
              <a:t>Therefore, having been justified by faith</a:t>
            </a:r>
            <a:r>
              <a:rPr lang="en-US" sz="3200" dirty="0">
                <a:solidFill>
                  <a:schemeClr val="tx1"/>
                </a:solidFill>
              </a:rPr>
              <a:t>, we have peace with God through our Lord Jesus Christ, </a:t>
            </a:r>
            <a:r>
              <a:rPr lang="en-US" sz="3200" b="1" baseline="30000" dirty="0">
                <a:solidFill>
                  <a:schemeClr val="tx1"/>
                </a:solidFill>
              </a:rPr>
              <a:t>2 </a:t>
            </a:r>
            <a:r>
              <a:rPr lang="en-US" sz="3200" dirty="0">
                <a:solidFill>
                  <a:schemeClr val="tx1"/>
                </a:solidFill>
              </a:rPr>
              <a:t>through whom also we have  obtained our introduction by faith into this grace in which we stand; and we exult in hope of the glory of God. </a:t>
            </a:r>
          </a:p>
          <a:p>
            <a:pPr marL="0" marR="0">
              <a:lnSpc>
                <a:spcPct val="107000"/>
              </a:lnSpc>
              <a:spcBef>
                <a:spcPts val="0"/>
              </a:spcBef>
              <a:spcAft>
                <a:spcPts val="0"/>
              </a:spcAft>
            </a:pPr>
            <a:endParaRPr lang="en-US" sz="3400" dirty="0">
              <a:solidFill>
                <a:schemeClr val="tx1"/>
              </a:solidFill>
            </a:endParaRPr>
          </a:p>
        </p:txBody>
      </p:sp>
      <p:sp>
        <p:nvSpPr>
          <p:cNvPr id="9" name="Rounded Rectangular Callout 11">
            <a:extLst>
              <a:ext uri="{FF2B5EF4-FFF2-40B4-BE49-F238E27FC236}">
                <a16:creationId xmlns:a16="http://schemas.microsoft.com/office/drawing/2014/main" xmlns="" id="{7B2B69A5-E01E-0107-1552-001EA16DF38B}"/>
              </a:ext>
            </a:extLst>
          </p:cNvPr>
          <p:cNvSpPr/>
          <p:nvPr/>
        </p:nvSpPr>
        <p:spPr>
          <a:xfrm>
            <a:off x="1066800" y="2506108"/>
            <a:ext cx="9697948" cy="918442"/>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Today: the beneficial results of justification </a:t>
            </a:r>
            <a:endParaRPr lang="en-US" sz="4000" dirty="0"/>
          </a:p>
        </p:txBody>
      </p:sp>
    </p:spTree>
    <p:extLst>
      <p:ext uri="{BB962C8B-B14F-4D97-AF65-F5344CB8AC3E}">
        <p14:creationId xmlns:p14="http://schemas.microsoft.com/office/powerpoint/2010/main" val="421691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5D5F38C8-BA04-B160-82CC-E4D4C628D89E}"/>
              </a:ext>
            </a:extLst>
          </p:cNvPr>
          <p:cNvSpPr/>
          <p:nvPr/>
        </p:nvSpPr>
        <p:spPr>
          <a:xfrm>
            <a:off x="0" y="4800599"/>
            <a:ext cx="12192000" cy="20574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5:9 </a:t>
            </a:r>
            <a:r>
              <a:rPr lang="en-US" sz="3200" dirty="0">
                <a:solidFill>
                  <a:schemeClr val="tx1"/>
                </a:solidFill>
              </a:rPr>
              <a:t>Much more then, having now been justified </a:t>
            </a:r>
            <a:r>
              <a:rPr lang="en-US" sz="3200" b="1" u="sng" dirty="0">
                <a:solidFill>
                  <a:srgbClr val="002060"/>
                </a:solidFill>
              </a:rPr>
              <a:t>by His blood</a:t>
            </a:r>
            <a:r>
              <a:rPr lang="en-US" sz="3200" dirty="0">
                <a:solidFill>
                  <a:schemeClr val="tx1"/>
                </a:solidFill>
              </a:rPr>
              <a:t>, we shall be saved from the wrath of God through Him. </a:t>
            </a:r>
            <a:r>
              <a:rPr lang="en-US" sz="3200" b="1" baseline="30000" dirty="0">
                <a:solidFill>
                  <a:schemeClr val="tx1"/>
                </a:solidFill>
              </a:rPr>
              <a:t>10 </a:t>
            </a:r>
            <a:r>
              <a:rPr lang="en-US" sz="3200" dirty="0">
                <a:solidFill>
                  <a:schemeClr val="tx1"/>
                </a:solidFill>
              </a:rPr>
              <a:t>For if while we were enemies we were reconciled to God </a:t>
            </a:r>
            <a:r>
              <a:rPr lang="en-US" sz="3200" b="1" u="sng" dirty="0">
                <a:solidFill>
                  <a:srgbClr val="002060"/>
                </a:solidFill>
              </a:rPr>
              <a:t>through the death </a:t>
            </a:r>
            <a:r>
              <a:rPr lang="en-US" sz="3200" dirty="0">
                <a:solidFill>
                  <a:schemeClr val="tx1"/>
                </a:solidFill>
              </a:rPr>
              <a:t>of His Son, much more, having been reconciled, we shall be saved by His life. </a:t>
            </a:r>
          </a:p>
          <a:p>
            <a:pPr marL="0" marR="0">
              <a:lnSpc>
                <a:spcPct val="107000"/>
              </a:lnSpc>
              <a:spcBef>
                <a:spcPts val="0"/>
              </a:spcBef>
              <a:spcAft>
                <a:spcPts val="0"/>
              </a:spcAft>
            </a:pPr>
            <a:endParaRPr lang="en-US" sz="3400" dirty="0">
              <a:solidFill>
                <a:schemeClr val="tx1"/>
              </a:solidFill>
            </a:endParaRPr>
          </a:p>
        </p:txBody>
      </p:sp>
      <p:sp>
        <p:nvSpPr>
          <p:cNvPr id="8" name="Rounded Rectangular Callout 11">
            <a:extLst>
              <a:ext uri="{FF2B5EF4-FFF2-40B4-BE49-F238E27FC236}">
                <a16:creationId xmlns:a16="http://schemas.microsoft.com/office/drawing/2014/main" xmlns="" id="{AB947019-2665-0611-BDB2-9B56F925B0E5}"/>
              </a:ext>
            </a:extLst>
          </p:cNvPr>
          <p:cNvSpPr/>
          <p:nvPr/>
        </p:nvSpPr>
        <p:spPr>
          <a:xfrm>
            <a:off x="228600" y="304800"/>
            <a:ext cx="6248400" cy="990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chemeClr val="bg1"/>
                </a:solidFill>
              </a:rPr>
              <a:t>Much </a:t>
            </a:r>
            <a:r>
              <a:rPr lang="en-US" sz="4800" b="1" i="1" dirty="0">
                <a:solidFill>
                  <a:schemeClr val="bg1"/>
                </a:solidFill>
              </a:rPr>
              <a:t>more</a:t>
            </a:r>
            <a:r>
              <a:rPr lang="en-US" sz="4800" b="1" dirty="0">
                <a:solidFill>
                  <a:schemeClr val="bg1"/>
                </a:solidFill>
              </a:rPr>
              <a:t> then…</a:t>
            </a:r>
          </a:p>
        </p:txBody>
      </p:sp>
      <p:sp>
        <p:nvSpPr>
          <p:cNvPr id="6" name="Rounded Rectangular Callout 3">
            <a:extLst>
              <a:ext uri="{FF2B5EF4-FFF2-40B4-BE49-F238E27FC236}">
                <a16:creationId xmlns:a16="http://schemas.microsoft.com/office/drawing/2014/main" xmlns="" id="{65AC5B5F-6B40-E649-BBB0-F4CD4C647750}"/>
              </a:ext>
            </a:extLst>
          </p:cNvPr>
          <p:cNvSpPr/>
          <p:nvPr/>
        </p:nvSpPr>
        <p:spPr>
          <a:xfrm>
            <a:off x="240632" y="1371600"/>
            <a:ext cx="11734800" cy="9906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If this is how he treated me when we were enemies… </a:t>
            </a:r>
            <a:endParaRPr lang="en-US" sz="4000" b="1" i="1" dirty="0"/>
          </a:p>
        </p:txBody>
      </p:sp>
      <p:sp>
        <p:nvSpPr>
          <p:cNvPr id="7" name="Rounded Rectangular Callout 3">
            <a:extLst>
              <a:ext uri="{FF2B5EF4-FFF2-40B4-BE49-F238E27FC236}">
                <a16:creationId xmlns:a16="http://schemas.microsoft.com/office/drawing/2014/main" xmlns="" id="{658047C4-D96C-4CD1-4550-8BB4D46491EF}"/>
              </a:ext>
            </a:extLst>
          </p:cNvPr>
          <p:cNvSpPr/>
          <p:nvPr/>
        </p:nvSpPr>
        <p:spPr>
          <a:xfrm>
            <a:off x="240632" y="2514600"/>
            <a:ext cx="11734800" cy="9906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If he was willing to do the hard thing on the cross …</a:t>
            </a:r>
            <a:endParaRPr lang="en-US" sz="4000" b="1" i="1" dirty="0"/>
          </a:p>
        </p:txBody>
      </p:sp>
      <p:sp>
        <p:nvSpPr>
          <p:cNvPr id="9" name="Rounded Rectangular Callout 3">
            <a:extLst>
              <a:ext uri="{FF2B5EF4-FFF2-40B4-BE49-F238E27FC236}">
                <a16:creationId xmlns:a16="http://schemas.microsoft.com/office/drawing/2014/main" xmlns="" id="{AAFA4F81-1B00-1E3A-CF9C-586358E8DE9D}"/>
              </a:ext>
            </a:extLst>
          </p:cNvPr>
          <p:cNvSpPr/>
          <p:nvPr/>
        </p:nvSpPr>
        <p:spPr>
          <a:xfrm>
            <a:off x="240632" y="3657600"/>
            <a:ext cx="11734800" cy="9906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If he blessed me this much through his </a:t>
            </a:r>
            <a:r>
              <a:rPr lang="en-US" sz="4000" b="1" i="1" dirty="0"/>
              <a:t>death</a:t>
            </a:r>
            <a:r>
              <a:rPr lang="en-US" sz="4000" b="1" dirty="0"/>
              <a:t> …</a:t>
            </a:r>
            <a:endParaRPr lang="en-US" sz="4000" b="1" i="1" dirty="0"/>
          </a:p>
        </p:txBody>
      </p:sp>
    </p:spTree>
    <p:extLst>
      <p:ext uri="{BB962C8B-B14F-4D97-AF65-F5344CB8AC3E}">
        <p14:creationId xmlns:p14="http://schemas.microsoft.com/office/powerpoint/2010/main" val="4628941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5D5F38C8-BA04-B160-82CC-E4D4C628D89E}"/>
              </a:ext>
            </a:extLst>
          </p:cNvPr>
          <p:cNvSpPr/>
          <p:nvPr/>
        </p:nvSpPr>
        <p:spPr>
          <a:xfrm>
            <a:off x="0" y="4800599"/>
            <a:ext cx="12192000" cy="20574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5:9 </a:t>
            </a:r>
            <a:r>
              <a:rPr lang="en-US" sz="3200" dirty="0">
                <a:solidFill>
                  <a:schemeClr val="tx1"/>
                </a:solidFill>
              </a:rPr>
              <a:t>Much more then, having now been justified by His blood, we shall be saved from the wrath of God through Him. </a:t>
            </a:r>
            <a:r>
              <a:rPr lang="en-US" sz="3200" b="1" baseline="30000" dirty="0">
                <a:solidFill>
                  <a:schemeClr val="tx1"/>
                </a:solidFill>
              </a:rPr>
              <a:t>10 </a:t>
            </a:r>
            <a:r>
              <a:rPr lang="en-US" sz="3200" dirty="0">
                <a:solidFill>
                  <a:schemeClr val="tx1"/>
                </a:solidFill>
              </a:rPr>
              <a:t>For if while we were enemies we were reconciled to God through the death of His Son, </a:t>
            </a:r>
            <a:r>
              <a:rPr lang="en-US" sz="3200" b="1" u="sng" dirty="0">
                <a:solidFill>
                  <a:srgbClr val="002060"/>
                </a:solidFill>
              </a:rPr>
              <a:t>much more, having been reconciled, we shall be saved by His life</a:t>
            </a:r>
            <a:r>
              <a:rPr lang="en-US" sz="3200" dirty="0">
                <a:solidFill>
                  <a:schemeClr val="tx1"/>
                </a:solidFill>
              </a:rPr>
              <a:t>. </a:t>
            </a:r>
          </a:p>
          <a:p>
            <a:pPr marL="0" marR="0">
              <a:lnSpc>
                <a:spcPct val="107000"/>
              </a:lnSpc>
              <a:spcBef>
                <a:spcPts val="0"/>
              </a:spcBef>
              <a:spcAft>
                <a:spcPts val="0"/>
              </a:spcAft>
            </a:pPr>
            <a:endParaRPr lang="en-US" sz="3400" dirty="0">
              <a:solidFill>
                <a:schemeClr val="tx1"/>
              </a:solidFill>
            </a:endParaRPr>
          </a:p>
        </p:txBody>
      </p:sp>
      <p:sp>
        <p:nvSpPr>
          <p:cNvPr id="8" name="Rounded Rectangular Callout 11">
            <a:extLst>
              <a:ext uri="{FF2B5EF4-FFF2-40B4-BE49-F238E27FC236}">
                <a16:creationId xmlns:a16="http://schemas.microsoft.com/office/drawing/2014/main" xmlns="" id="{AB947019-2665-0611-BDB2-9B56F925B0E5}"/>
              </a:ext>
            </a:extLst>
          </p:cNvPr>
          <p:cNvSpPr/>
          <p:nvPr/>
        </p:nvSpPr>
        <p:spPr>
          <a:xfrm>
            <a:off x="228600" y="304800"/>
            <a:ext cx="6248400" cy="990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chemeClr val="bg1"/>
                </a:solidFill>
              </a:rPr>
              <a:t>Much </a:t>
            </a:r>
            <a:r>
              <a:rPr lang="en-US" sz="4800" b="1" i="1" dirty="0">
                <a:solidFill>
                  <a:schemeClr val="bg1"/>
                </a:solidFill>
              </a:rPr>
              <a:t>more</a:t>
            </a:r>
            <a:r>
              <a:rPr lang="en-US" sz="4800" b="1" dirty="0">
                <a:solidFill>
                  <a:schemeClr val="bg1"/>
                </a:solidFill>
              </a:rPr>
              <a:t> then…</a:t>
            </a:r>
          </a:p>
        </p:txBody>
      </p:sp>
      <p:sp>
        <p:nvSpPr>
          <p:cNvPr id="6" name="Rounded Rectangular Callout 3">
            <a:extLst>
              <a:ext uri="{FF2B5EF4-FFF2-40B4-BE49-F238E27FC236}">
                <a16:creationId xmlns:a16="http://schemas.microsoft.com/office/drawing/2014/main" xmlns="" id="{65AC5B5F-6B40-E649-BBB0-F4CD4C647750}"/>
              </a:ext>
            </a:extLst>
          </p:cNvPr>
          <p:cNvSpPr/>
          <p:nvPr/>
        </p:nvSpPr>
        <p:spPr>
          <a:xfrm>
            <a:off x="240632" y="1371600"/>
            <a:ext cx="11734800" cy="9906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If this is how he treated me when we were enemies… </a:t>
            </a:r>
            <a:endParaRPr lang="en-US" sz="4000" b="1" i="1" dirty="0"/>
          </a:p>
        </p:txBody>
      </p:sp>
      <p:sp>
        <p:nvSpPr>
          <p:cNvPr id="7" name="Rounded Rectangular Callout 3">
            <a:extLst>
              <a:ext uri="{FF2B5EF4-FFF2-40B4-BE49-F238E27FC236}">
                <a16:creationId xmlns:a16="http://schemas.microsoft.com/office/drawing/2014/main" xmlns="" id="{658047C4-D96C-4CD1-4550-8BB4D46491EF}"/>
              </a:ext>
            </a:extLst>
          </p:cNvPr>
          <p:cNvSpPr/>
          <p:nvPr/>
        </p:nvSpPr>
        <p:spPr>
          <a:xfrm>
            <a:off x="240632" y="2514600"/>
            <a:ext cx="11734800" cy="9906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If he was willing to do the hard thing on the cross …</a:t>
            </a:r>
            <a:endParaRPr lang="en-US" sz="4000" b="1" i="1" dirty="0"/>
          </a:p>
        </p:txBody>
      </p:sp>
      <p:sp>
        <p:nvSpPr>
          <p:cNvPr id="9" name="Rounded Rectangular Callout 3">
            <a:extLst>
              <a:ext uri="{FF2B5EF4-FFF2-40B4-BE49-F238E27FC236}">
                <a16:creationId xmlns:a16="http://schemas.microsoft.com/office/drawing/2014/main" xmlns="" id="{AAFA4F81-1B00-1E3A-CF9C-586358E8DE9D}"/>
              </a:ext>
            </a:extLst>
          </p:cNvPr>
          <p:cNvSpPr/>
          <p:nvPr/>
        </p:nvSpPr>
        <p:spPr>
          <a:xfrm>
            <a:off x="240632" y="3657600"/>
            <a:ext cx="11734800" cy="9906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If he blessed me this much through his </a:t>
            </a:r>
            <a:r>
              <a:rPr lang="en-US" sz="4000" b="1" i="1" dirty="0"/>
              <a:t>death</a:t>
            </a:r>
            <a:r>
              <a:rPr lang="en-US" sz="4000" b="1" dirty="0"/>
              <a:t> …</a:t>
            </a:r>
            <a:endParaRPr lang="en-US" sz="4000" b="1" i="1" dirty="0"/>
          </a:p>
        </p:txBody>
      </p:sp>
    </p:spTree>
    <p:extLst>
      <p:ext uri="{BB962C8B-B14F-4D97-AF65-F5344CB8AC3E}">
        <p14:creationId xmlns:p14="http://schemas.microsoft.com/office/powerpoint/2010/main" val="41008867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5D5F38C8-BA04-B160-82CC-E4D4C628D89E}"/>
              </a:ext>
            </a:extLst>
          </p:cNvPr>
          <p:cNvSpPr/>
          <p:nvPr/>
        </p:nvSpPr>
        <p:spPr>
          <a:xfrm>
            <a:off x="0" y="4800599"/>
            <a:ext cx="12192000" cy="20574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5:9 </a:t>
            </a:r>
            <a:r>
              <a:rPr lang="en-US" sz="3200" dirty="0">
                <a:solidFill>
                  <a:schemeClr val="tx1"/>
                </a:solidFill>
              </a:rPr>
              <a:t>Much more then, having now been justified by His blood, we shall be saved from the wrath of God through Him. </a:t>
            </a:r>
            <a:r>
              <a:rPr lang="en-US" sz="3200" b="1" baseline="30000" dirty="0">
                <a:solidFill>
                  <a:schemeClr val="tx1"/>
                </a:solidFill>
              </a:rPr>
              <a:t>10 </a:t>
            </a:r>
            <a:r>
              <a:rPr lang="en-US" sz="3200" dirty="0">
                <a:solidFill>
                  <a:schemeClr val="tx1"/>
                </a:solidFill>
              </a:rPr>
              <a:t>For if while we were enemies we were reconciled to God through the death of His Son, </a:t>
            </a:r>
            <a:r>
              <a:rPr lang="en-US" sz="3200" b="1" u="sng" dirty="0">
                <a:solidFill>
                  <a:srgbClr val="002060"/>
                </a:solidFill>
              </a:rPr>
              <a:t>much more, having been reconciled, we shall be saved by His life</a:t>
            </a:r>
            <a:r>
              <a:rPr lang="en-US" sz="3200" dirty="0">
                <a:solidFill>
                  <a:schemeClr val="tx1"/>
                </a:solidFill>
              </a:rPr>
              <a:t>. </a:t>
            </a:r>
          </a:p>
          <a:p>
            <a:pPr marL="0" marR="0">
              <a:lnSpc>
                <a:spcPct val="107000"/>
              </a:lnSpc>
              <a:spcBef>
                <a:spcPts val="0"/>
              </a:spcBef>
              <a:spcAft>
                <a:spcPts val="0"/>
              </a:spcAft>
            </a:pPr>
            <a:endParaRPr lang="en-US" sz="3400" dirty="0">
              <a:solidFill>
                <a:schemeClr val="tx1"/>
              </a:solidFill>
            </a:endParaRPr>
          </a:p>
        </p:txBody>
      </p:sp>
      <p:sp>
        <p:nvSpPr>
          <p:cNvPr id="8" name="Rounded Rectangular Callout 11">
            <a:extLst>
              <a:ext uri="{FF2B5EF4-FFF2-40B4-BE49-F238E27FC236}">
                <a16:creationId xmlns:a16="http://schemas.microsoft.com/office/drawing/2014/main" xmlns="" id="{AB947019-2665-0611-BDB2-9B56F925B0E5}"/>
              </a:ext>
            </a:extLst>
          </p:cNvPr>
          <p:cNvSpPr/>
          <p:nvPr/>
        </p:nvSpPr>
        <p:spPr>
          <a:xfrm>
            <a:off x="64168" y="3396916"/>
            <a:ext cx="11975432" cy="990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chemeClr val="bg1"/>
                </a:solidFill>
              </a:rPr>
              <a:t>Transitioning to the next section of Romans …</a:t>
            </a:r>
          </a:p>
        </p:txBody>
      </p:sp>
      <p:sp>
        <p:nvSpPr>
          <p:cNvPr id="6" name="Rounded Rectangular Callout 3">
            <a:extLst>
              <a:ext uri="{FF2B5EF4-FFF2-40B4-BE49-F238E27FC236}">
                <a16:creationId xmlns:a16="http://schemas.microsoft.com/office/drawing/2014/main" xmlns="" id="{65AC5B5F-6B40-E649-BBB0-F4CD4C647750}"/>
              </a:ext>
            </a:extLst>
          </p:cNvPr>
          <p:cNvSpPr/>
          <p:nvPr/>
        </p:nvSpPr>
        <p:spPr>
          <a:xfrm>
            <a:off x="228600" y="1688433"/>
            <a:ext cx="11734800" cy="12954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If you think his death was amazing… wait until you see what he can do through his life!</a:t>
            </a:r>
            <a:endParaRPr lang="en-US" sz="4000" b="1" i="1" dirty="0"/>
          </a:p>
        </p:txBody>
      </p:sp>
      <p:sp>
        <p:nvSpPr>
          <p:cNvPr id="10" name="Rectangle 9">
            <a:extLst>
              <a:ext uri="{FF2B5EF4-FFF2-40B4-BE49-F238E27FC236}">
                <a16:creationId xmlns:a16="http://schemas.microsoft.com/office/drawing/2014/main" xmlns="" id="{7F369644-2466-CA58-3C86-3E9E4F289278}"/>
              </a:ext>
            </a:extLst>
          </p:cNvPr>
          <p:cNvSpPr/>
          <p:nvPr/>
        </p:nvSpPr>
        <p:spPr>
          <a:xfrm>
            <a:off x="11986" y="168275"/>
            <a:ext cx="12103813" cy="822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bg1"/>
                </a:solidFill>
              </a:rPr>
              <a:t>Justification is just the beginning!</a:t>
            </a:r>
          </a:p>
        </p:txBody>
      </p:sp>
    </p:spTree>
    <p:extLst>
      <p:ext uri="{BB962C8B-B14F-4D97-AF65-F5344CB8AC3E}">
        <p14:creationId xmlns:p14="http://schemas.microsoft.com/office/powerpoint/2010/main" val="339126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22" presetClass="entr" presetSubtype="8"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wipe(left)">
                                      <p:cBhvr>
                                        <p:cTn id="19"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5D5F38C8-BA04-B160-82CC-E4D4C628D89E}"/>
              </a:ext>
            </a:extLst>
          </p:cNvPr>
          <p:cNvSpPr/>
          <p:nvPr/>
        </p:nvSpPr>
        <p:spPr>
          <a:xfrm>
            <a:off x="0" y="5638800"/>
            <a:ext cx="12192000" cy="1219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5:11 </a:t>
            </a:r>
            <a:r>
              <a:rPr lang="en-US" sz="3200" b="1" u="sng" dirty="0">
                <a:solidFill>
                  <a:srgbClr val="002060"/>
                </a:solidFill>
              </a:rPr>
              <a:t>And not only this</a:t>
            </a:r>
            <a:r>
              <a:rPr lang="en-US" sz="3200" dirty="0">
                <a:solidFill>
                  <a:schemeClr val="tx1"/>
                </a:solidFill>
              </a:rPr>
              <a:t>, but we also exult in God through our Lord Jesus Christ, through whom we have now received the reconciliation.</a:t>
            </a:r>
          </a:p>
          <a:p>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sp>
        <p:nvSpPr>
          <p:cNvPr id="10" name="Rectangle 9">
            <a:extLst>
              <a:ext uri="{FF2B5EF4-FFF2-40B4-BE49-F238E27FC236}">
                <a16:creationId xmlns:a16="http://schemas.microsoft.com/office/drawing/2014/main" xmlns="" id="{7F369644-2466-CA58-3C86-3E9E4F289278}"/>
              </a:ext>
            </a:extLst>
          </p:cNvPr>
          <p:cNvSpPr/>
          <p:nvPr/>
        </p:nvSpPr>
        <p:spPr>
          <a:xfrm>
            <a:off x="11986" y="168275"/>
            <a:ext cx="12103813" cy="822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bg1"/>
                </a:solidFill>
              </a:rPr>
              <a:t>Justification is just the beginning!</a:t>
            </a:r>
          </a:p>
        </p:txBody>
      </p:sp>
    </p:spTree>
    <p:extLst>
      <p:ext uri="{BB962C8B-B14F-4D97-AF65-F5344CB8AC3E}">
        <p14:creationId xmlns:p14="http://schemas.microsoft.com/office/powerpoint/2010/main" val="16142490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5D5F38C8-BA04-B160-82CC-E4D4C628D89E}"/>
              </a:ext>
            </a:extLst>
          </p:cNvPr>
          <p:cNvSpPr/>
          <p:nvPr/>
        </p:nvSpPr>
        <p:spPr>
          <a:xfrm>
            <a:off x="0" y="5638800"/>
            <a:ext cx="12192000" cy="1219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5:11 </a:t>
            </a:r>
            <a:r>
              <a:rPr lang="en-US" sz="3200" dirty="0">
                <a:solidFill>
                  <a:schemeClr val="tx1"/>
                </a:solidFill>
              </a:rPr>
              <a:t>And not only this, </a:t>
            </a:r>
            <a:r>
              <a:rPr lang="en-US" sz="3200" b="1" u="sng" dirty="0">
                <a:solidFill>
                  <a:srgbClr val="002060"/>
                </a:solidFill>
              </a:rPr>
              <a:t>but we also exult in God </a:t>
            </a:r>
            <a:r>
              <a:rPr lang="en-US" sz="3200" dirty="0">
                <a:solidFill>
                  <a:schemeClr val="tx1"/>
                </a:solidFill>
              </a:rPr>
              <a:t>through our Lord Jesus Christ, through whom we have now received the reconciliation.</a:t>
            </a:r>
          </a:p>
          <a:p>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sp>
        <p:nvSpPr>
          <p:cNvPr id="10" name="Rectangle 9">
            <a:extLst>
              <a:ext uri="{FF2B5EF4-FFF2-40B4-BE49-F238E27FC236}">
                <a16:creationId xmlns:a16="http://schemas.microsoft.com/office/drawing/2014/main" xmlns="" id="{7F369644-2466-CA58-3C86-3E9E4F289278}"/>
              </a:ext>
            </a:extLst>
          </p:cNvPr>
          <p:cNvSpPr/>
          <p:nvPr/>
        </p:nvSpPr>
        <p:spPr>
          <a:xfrm>
            <a:off x="11986" y="168275"/>
            <a:ext cx="12103813" cy="822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bg1"/>
                </a:solidFill>
              </a:rPr>
              <a:t>Justification is just the beginning!</a:t>
            </a:r>
          </a:p>
        </p:txBody>
      </p:sp>
    </p:spTree>
    <p:extLst>
      <p:ext uri="{BB962C8B-B14F-4D97-AF65-F5344CB8AC3E}">
        <p14:creationId xmlns:p14="http://schemas.microsoft.com/office/powerpoint/2010/main" val="2627417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foustb\Desktop\Treaty_of_Paris_1783_-_last_page_(hi-res).jpg">
            <a:extLst>
              <a:ext uri="{FF2B5EF4-FFF2-40B4-BE49-F238E27FC236}">
                <a16:creationId xmlns:a16="http://schemas.microsoft.com/office/drawing/2014/main" xmlns="" id="{B6DDD117-16D1-5E18-4039-752A45656F56}"/>
              </a:ext>
            </a:extLst>
          </p:cNvPr>
          <p:cNvPicPr>
            <a:picLocks noChangeAspect="1" noChangeArrowheads="1"/>
          </p:cNvPicPr>
          <p:nvPr/>
        </p:nvPicPr>
        <p:blipFill>
          <a:blip r:embed="rId2" cstate="print"/>
          <a:srcRect l="10179"/>
          <a:stretch>
            <a:fillRect/>
          </a:stretch>
        </p:blipFill>
        <p:spPr bwMode="auto">
          <a:xfrm>
            <a:off x="7386320" y="-914400"/>
            <a:ext cx="4809691" cy="8167400"/>
          </a:xfrm>
          <a:prstGeom prst="rect">
            <a:avLst/>
          </a:prstGeom>
          <a:noFill/>
        </p:spPr>
      </p:pic>
      <p:sp>
        <p:nvSpPr>
          <p:cNvPr id="13" name="Rectangle 12">
            <a:extLst>
              <a:ext uri="{FF2B5EF4-FFF2-40B4-BE49-F238E27FC236}">
                <a16:creationId xmlns:a16="http://schemas.microsoft.com/office/drawing/2014/main" xmlns="" id="{493A5372-89A3-7E7F-8771-6E0C3D628FEE}"/>
              </a:ext>
            </a:extLst>
          </p:cNvPr>
          <p:cNvSpPr/>
          <p:nvPr/>
        </p:nvSpPr>
        <p:spPr>
          <a:xfrm>
            <a:off x="11987" y="168275"/>
            <a:ext cx="6312614" cy="822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bg1"/>
                </a:solidFill>
              </a:rPr>
              <a:t>Peace with God</a:t>
            </a:r>
          </a:p>
        </p:txBody>
      </p:sp>
    </p:spTree>
    <p:extLst>
      <p:ext uri="{BB962C8B-B14F-4D97-AF65-F5344CB8AC3E}">
        <p14:creationId xmlns:p14="http://schemas.microsoft.com/office/powerpoint/2010/main" val="264806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foustb\Desktop\Treaty_of_Paris_1783_-_last_page_(hi-res).jpg">
            <a:extLst>
              <a:ext uri="{FF2B5EF4-FFF2-40B4-BE49-F238E27FC236}">
                <a16:creationId xmlns:a16="http://schemas.microsoft.com/office/drawing/2014/main" xmlns="" id="{B6DDD117-16D1-5E18-4039-752A45656F56}"/>
              </a:ext>
            </a:extLst>
          </p:cNvPr>
          <p:cNvPicPr>
            <a:picLocks noChangeAspect="1" noChangeArrowheads="1"/>
          </p:cNvPicPr>
          <p:nvPr/>
        </p:nvPicPr>
        <p:blipFill>
          <a:blip r:embed="rId2" cstate="print"/>
          <a:srcRect l="10179"/>
          <a:stretch>
            <a:fillRect/>
          </a:stretch>
        </p:blipFill>
        <p:spPr bwMode="auto">
          <a:xfrm>
            <a:off x="7386320" y="-914400"/>
            <a:ext cx="4809691" cy="8167400"/>
          </a:xfrm>
          <a:prstGeom prst="rect">
            <a:avLst/>
          </a:prstGeom>
          <a:noFill/>
        </p:spPr>
      </p:pic>
      <p:sp>
        <p:nvSpPr>
          <p:cNvPr id="13" name="Rectangle 12">
            <a:extLst>
              <a:ext uri="{FF2B5EF4-FFF2-40B4-BE49-F238E27FC236}">
                <a16:creationId xmlns:a16="http://schemas.microsoft.com/office/drawing/2014/main" xmlns="" id="{493A5372-89A3-7E7F-8771-6E0C3D628FEE}"/>
              </a:ext>
            </a:extLst>
          </p:cNvPr>
          <p:cNvSpPr/>
          <p:nvPr/>
        </p:nvSpPr>
        <p:spPr>
          <a:xfrm>
            <a:off x="11987" y="168275"/>
            <a:ext cx="6312614" cy="822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bg1"/>
                </a:solidFill>
              </a:rPr>
              <a:t>Peace with God</a:t>
            </a:r>
          </a:p>
        </p:txBody>
      </p:sp>
      <p:sp>
        <p:nvSpPr>
          <p:cNvPr id="14" name="Rectangle 13">
            <a:extLst>
              <a:ext uri="{FF2B5EF4-FFF2-40B4-BE49-F238E27FC236}">
                <a16:creationId xmlns:a16="http://schemas.microsoft.com/office/drawing/2014/main" xmlns="" id="{CE1B0861-6A27-A039-BC0B-E8D19BD9E879}"/>
              </a:ext>
            </a:extLst>
          </p:cNvPr>
          <p:cNvSpPr/>
          <p:nvPr/>
        </p:nvSpPr>
        <p:spPr>
          <a:xfrm>
            <a:off x="7386320" y="0"/>
            <a:ext cx="4793693" cy="5638799"/>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000" b="1" dirty="0">
                <a:solidFill>
                  <a:schemeClr val="bg2">
                    <a:lumMod val="25000"/>
                  </a:schemeClr>
                </a:solidFill>
              </a:rPr>
              <a:t>Justification</a:t>
            </a:r>
          </a:p>
          <a:p>
            <a:pPr algn="ctr"/>
            <a:r>
              <a:rPr lang="en-US" sz="4000" b="1" dirty="0">
                <a:solidFill>
                  <a:schemeClr val="bg2">
                    <a:lumMod val="25000"/>
                  </a:schemeClr>
                </a:solidFill>
              </a:rPr>
              <a:t>Salvation</a:t>
            </a:r>
          </a:p>
          <a:p>
            <a:pPr algn="ctr"/>
            <a:r>
              <a:rPr lang="en-US" sz="4000" b="1" dirty="0">
                <a:solidFill>
                  <a:schemeClr val="bg2">
                    <a:lumMod val="25000"/>
                  </a:schemeClr>
                </a:solidFill>
              </a:rPr>
              <a:t>Reconciliation</a:t>
            </a:r>
          </a:p>
          <a:p>
            <a:pPr algn="ctr"/>
            <a:r>
              <a:rPr lang="en-US" sz="4000" b="1" dirty="0">
                <a:solidFill>
                  <a:schemeClr val="bg2">
                    <a:lumMod val="25000"/>
                  </a:schemeClr>
                </a:solidFill>
              </a:rPr>
              <a:t>Access</a:t>
            </a:r>
          </a:p>
          <a:p>
            <a:pPr algn="ctr"/>
            <a:r>
              <a:rPr lang="en-US" sz="4000" b="1" dirty="0">
                <a:solidFill>
                  <a:schemeClr val="bg2">
                    <a:lumMod val="25000"/>
                  </a:schemeClr>
                </a:solidFill>
              </a:rPr>
              <a:t>Hope</a:t>
            </a:r>
          </a:p>
          <a:p>
            <a:pPr algn="ctr"/>
            <a:r>
              <a:rPr lang="en-US" sz="4000" b="1" dirty="0">
                <a:solidFill>
                  <a:schemeClr val="bg2">
                    <a:lumMod val="25000"/>
                  </a:schemeClr>
                </a:solidFill>
              </a:rPr>
              <a:t>Love</a:t>
            </a:r>
          </a:p>
          <a:p>
            <a:pPr algn="ctr"/>
            <a:r>
              <a:rPr lang="en-US" sz="4000" b="1" dirty="0">
                <a:solidFill>
                  <a:schemeClr val="bg2">
                    <a:lumMod val="25000"/>
                  </a:schemeClr>
                </a:solidFill>
              </a:rPr>
              <a:t>Holy Spirit</a:t>
            </a:r>
          </a:p>
          <a:p>
            <a:pPr algn="ctr"/>
            <a:r>
              <a:rPr lang="en-US" sz="4000" b="1" dirty="0">
                <a:solidFill>
                  <a:schemeClr val="bg2">
                    <a:lumMod val="25000"/>
                  </a:schemeClr>
                </a:solidFill>
              </a:rPr>
              <a:t>Life </a:t>
            </a:r>
          </a:p>
          <a:p>
            <a:pPr algn="ctr"/>
            <a:r>
              <a:rPr lang="en-US" sz="4000" b="1" dirty="0">
                <a:solidFill>
                  <a:schemeClr val="bg2">
                    <a:lumMod val="25000"/>
                  </a:schemeClr>
                </a:solidFill>
              </a:rPr>
              <a:t>Joy</a:t>
            </a:r>
          </a:p>
        </p:txBody>
      </p:sp>
      <p:sp>
        <p:nvSpPr>
          <p:cNvPr id="12" name="Oval 11">
            <a:extLst>
              <a:ext uri="{FF2B5EF4-FFF2-40B4-BE49-F238E27FC236}">
                <a16:creationId xmlns:a16="http://schemas.microsoft.com/office/drawing/2014/main" xmlns="" id="{A2A5D2AA-9DF2-E027-A3E8-BE6E124A2353}"/>
              </a:ext>
            </a:extLst>
          </p:cNvPr>
          <p:cNvSpPr/>
          <p:nvPr/>
        </p:nvSpPr>
        <p:spPr>
          <a:xfrm rot="1074016">
            <a:off x="6903798" y="4859965"/>
            <a:ext cx="2209800" cy="2133533"/>
          </a:xfrm>
          <a:prstGeom prst="ellipse">
            <a:avLst/>
          </a:prstGeom>
          <a:solidFill>
            <a:srgbClr val="FF0000"/>
          </a:solidFill>
          <a:ln w="98425">
            <a:solidFill>
              <a:srgbClr val="A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a:solidFill>
                  <a:srgbClr val="4D2A1B"/>
                </a:solidFill>
                <a:latin typeface="Forte" pitchFamily="66" charset="0"/>
                <a:ea typeface="Aegyptus" pitchFamily="18" charset="0"/>
              </a:rPr>
              <a:t>GOD</a:t>
            </a:r>
          </a:p>
        </p:txBody>
      </p:sp>
      <p:sp>
        <p:nvSpPr>
          <p:cNvPr id="15" name="Rectangle 14">
            <a:extLst>
              <a:ext uri="{FF2B5EF4-FFF2-40B4-BE49-F238E27FC236}">
                <a16:creationId xmlns:a16="http://schemas.microsoft.com/office/drawing/2014/main" xmlns="" id="{01664B08-BF19-BE5C-83B4-8A087E196851}"/>
              </a:ext>
            </a:extLst>
          </p:cNvPr>
          <p:cNvSpPr/>
          <p:nvPr/>
        </p:nvSpPr>
        <p:spPr>
          <a:xfrm>
            <a:off x="390446" y="1579980"/>
            <a:ext cx="6617414" cy="822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a:solidFill>
                  <a:schemeClr val="bg1"/>
                </a:solidFill>
              </a:rPr>
              <a:t>These are the terms</a:t>
            </a:r>
          </a:p>
        </p:txBody>
      </p:sp>
      <p:sp>
        <p:nvSpPr>
          <p:cNvPr id="16" name="Rectangle 15">
            <a:extLst>
              <a:ext uri="{FF2B5EF4-FFF2-40B4-BE49-F238E27FC236}">
                <a16:creationId xmlns:a16="http://schemas.microsoft.com/office/drawing/2014/main" xmlns="" id="{EF35A743-26A1-5A05-50AC-F185AFA8CE19}"/>
              </a:ext>
            </a:extLst>
          </p:cNvPr>
          <p:cNvSpPr/>
          <p:nvPr/>
        </p:nvSpPr>
        <p:spPr>
          <a:xfrm>
            <a:off x="354351" y="3063875"/>
            <a:ext cx="6617414" cy="822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a:solidFill>
                  <a:schemeClr val="bg1"/>
                </a:solidFill>
              </a:rPr>
              <a:t>You can end your conflict with God once for all</a:t>
            </a:r>
          </a:p>
        </p:txBody>
      </p:sp>
      <p:sp>
        <p:nvSpPr>
          <p:cNvPr id="17" name="Rectangle 16">
            <a:extLst>
              <a:ext uri="{FF2B5EF4-FFF2-40B4-BE49-F238E27FC236}">
                <a16:creationId xmlns:a16="http://schemas.microsoft.com/office/drawing/2014/main" xmlns="" id="{2DE92740-032E-CD81-B346-37E279FA0F75}"/>
              </a:ext>
            </a:extLst>
          </p:cNvPr>
          <p:cNvSpPr/>
          <p:nvPr/>
        </p:nvSpPr>
        <p:spPr>
          <a:xfrm>
            <a:off x="11988" y="5161380"/>
            <a:ext cx="6959778" cy="822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a:solidFill>
                  <a:schemeClr val="bg1"/>
                </a:solidFill>
              </a:rPr>
              <a:t>When you do, these become the facts at the foundation of all your dealings with God</a:t>
            </a:r>
          </a:p>
        </p:txBody>
      </p:sp>
    </p:spTree>
    <p:extLst>
      <p:ext uri="{BB962C8B-B14F-4D97-AF65-F5344CB8AC3E}">
        <p14:creationId xmlns:p14="http://schemas.microsoft.com/office/powerpoint/2010/main" val="79449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left)">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left)">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wipe(left)">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wipe(left)">
                                      <p:cBhvr>
                                        <p:cTn id="32" dur="5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wipe(left)">
                                      <p:cBhvr>
                                        <p:cTn id="37" dur="500"/>
                                        <p:tgtEl>
                                          <p:spTgt spid="1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4">
                                            <p:txEl>
                                              <p:pRg st="7" end="7"/>
                                            </p:txEl>
                                          </p:spTgt>
                                        </p:tgtEl>
                                        <p:attrNameLst>
                                          <p:attrName>style.visibility</p:attrName>
                                        </p:attrNameLst>
                                      </p:cBhvr>
                                      <p:to>
                                        <p:strVal val="visible"/>
                                      </p:to>
                                    </p:set>
                                    <p:animEffect transition="in" filter="wipe(left)">
                                      <p:cBhvr>
                                        <p:cTn id="42" dur="500"/>
                                        <p:tgtEl>
                                          <p:spTgt spid="1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4">
                                            <p:txEl>
                                              <p:pRg st="8" end="8"/>
                                            </p:txEl>
                                          </p:spTgt>
                                        </p:tgtEl>
                                        <p:attrNameLst>
                                          <p:attrName>style.visibility</p:attrName>
                                        </p:attrNameLst>
                                      </p:cBhvr>
                                      <p:to>
                                        <p:strVal val="visible"/>
                                      </p:to>
                                    </p:set>
                                    <p:animEffect transition="in" filter="wipe(left)">
                                      <p:cBhvr>
                                        <p:cTn id="47" dur="500"/>
                                        <p:tgtEl>
                                          <p:spTgt spid="1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11986" y="76200"/>
            <a:ext cx="12103813" cy="822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rPr>
              <a:t>Justification is just the beginning!</a:t>
            </a:r>
          </a:p>
        </p:txBody>
      </p:sp>
      <p:sp>
        <p:nvSpPr>
          <p:cNvPr id="10" name="Rectangle 9">
            <a:extLst>
              <a:ext uri="{FF2B5EF4-FFF2-40B4-BE49-F238E27FC236}">
                <a16:creationId xmlns:a16="http://schemas.microsoft.com/office/drawing/2014/main" xmlns="" id="{0AB5C816-4A3F-9FBF-C67A-6CA8E558C0A6}"/>
              </a:ext>
            </a:extLst>
          </p:cNvPr>
          <p:cNvSpPr/>
          <p:nvPr/>
        </p:nvSpPr>
        <p:spPr>
          <a:xfrm>
            <a:off x="0" y="4724401"/>
            <a:ext cx="12192000" cy="21335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5:1</a:t>
            </a:r>
            <a:r>
              <a:rPr lang="en-US" sz="3200" dirty="0">
                <a:solidFill>
                  <a:schemeClr val="tx1"/>
                </a:solidFill>
              </a:rPr>
              <a:t> Therefore, having been justified by faith, we have peace with God through our Lord Jesus Christ, </a:t>
            </a:r>
            <a:r>
              <a:rPr lang="en-US" sz="3200" b="1" baseline="30000" dirty="0">
                <a:solidFill>
                  <a:schemeClr val="tx1"/>
                </a:solidFill>
              </a:rPr>
              <a:t>2 </a:t>
            </a:r>
            <a:r>
              <a:rPr lang="en-US" sz="3200" dirty="0">
                <a:solidFill>
                  <a:schemeClr val="tx1"/>
                </a:solidFill>
              </a:rPr>
              <a:t>through whom also we have  obtained our introduction by faith into this grace in which we stand; </a:t>
            </a:r>
            <a:r>
              <a:rPr lang="en-US" sz="3200" b="1" u="sng" dirty="0">
                <a:solidFill>
                  <a:srgbClr val="002060"/>
                </a:solidFill>
              </a:rPr>
              <a:t>and we exult</a:t>
            </a:r>
            <a:r>
              <a:rPr lang="en-US" sz="3200" dirty="0">
                <a:solidFill>
                  <a:schemeClr val="tx1"/>
                </a:solidFill>
              </a:rPr>
              <a:t> in hope of the glory of God. </a:t>
            </a:r>
          </a:p>
          <a:p>
            <a:pPr marL="0" marR="0">
              <a:lnSpc>
                <a:spcPct val="107000"/>
              </a:lnSpc>
              <a:spcBef>
                <a:spcPts val="0"/>
              </a:spcBef>
              <a:spcAft>
                <a:spcPts val="0"/>
              </a:spcAft>
            </a:pPr>
            <a:endParaRPr lang="en-US" sz="3400" dirty="0">
              <a:solidFill>
                <a:schemeClr val="tx1"/>
              </a:solidFill>
            </a:endParaRPr>
          </a:p>
        </p:txBody>
      </p:sp>
      <p:sp>
        <p:nvSpPr>
          <p:cNvPr id="7" name="Rounded Rectangular Callout 11">
            <a:extLst>
              <a:ext uri="{FF2B5EF4-FFF2-40B4-BE49-F238E27FC236}">
                <a16:creationId xmlns:a16="http://schemas.microsoft.com/office/drawing/2014/main" xmlns="" id="{4BC95C9E-996D-B3D5-F4E7-67849DD7EFF2}"/>
              </a:ext>
            </a:extLst>
          </p:cNvPr>
          <p:cNvSpPr/>
          <p:nvPr/>
        </p:nvSpPr>
        <p:spPr>
          <a:xfrm>
            <a:off x="1066800" y="2506108"/>
            <a:ext cx="9697948" cy="918442"/>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Today: the beneficial results of justification </a:t>
            </a:r>
            <a:endParaRPr lang="en-US" sz="4000" dirty="0"/>
          </a:p>
        </p:txBody>
      </p:sp>
      <p:sp>
        <p:nvSpPr>
          <p:cNvPr id="8" name="Rounded Rectangular Callout 6">
            <a:extLst>
              <a:ext uri="{FF2B5EF4-FFF2-40B4-BE49-F238E27FC236}">
                <a16:creationId xmlns:a16="http://schemas.microsoft.com/office/drawing/2014/main" xmlns="" id="{306B19F4-C2DF-6FBE-C837-3FDBC8EB0A0E}"/>
              </a:ext>
            </a:extLst>
          </p:cNvPr>
          <p:cNvSpPr/>
          <p:nvPr/>
        </p:nvSpPr>
        <p:spPr>
          <a:xfrm>
            <a:off x="304800" y="3886200"/>
            <a:ext cx="7886700" cy="667166"/>
          </a:xfrm>
          <a:prstGeom prst="wedgeRoundRectCallout">
            <a:avLst>
              <a:gd name="adj1" fmla="val -39430"/>
              <a:gd name="adj2" fmla="val 32383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rPr>
              <a:t>kauchaomai</a:t>
            </a:r>
            <a:r>
              <a:rPr lang="en-US" sz="3400" b="1" dirty="0">
                <a:solidFill>
                  <a:schemeClr val="tx1"/>
                </a:solidFill>
              </a:rPr>
              <a:t>: </a:t>
            </a:r>
            <a:r>
              <a:rPr lang="en-US" sz="3600" dirty="0">
                <a:solidFill>
                  <a:schemeClr val="tx1"/>
                </a:solidFill>
              </a:rPr>
              <a:t>to glory, rejoice, or boast</a:t>
            </a:r>
            <a:endParaRPr lang="en-US" sz="3400" dirty="0">
              <a:solidFill>
                <a:schemeClr val="tx1"/>
              </a:solidFill>
            </a:endParaRPr>
          </a:p>
        </p:txBody>
      </p:sp>
    </p:spTree>
    <p:extLst>
      <p:ext uri="{BB962C8B-B14F-4D97-AF65-F5344CB8AC3E}">
        <p14:creationId xmlns:p14="http://schemas.microsoft.com/office/powerpoint/2010/main" val="390496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11986" y="76200"/>
            <a:ext cx="12103813" cy="822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rPr>
              <a:t>Justification is just the beginning!</a:t>
            </a:r>
          </a:p>
        </p:txBody>
      </p:sp>
      <p:sp>
        <p:nvSpPr>
          <p:cNvPr id="10" name="Rectangle 9">
            <a:extLst>
              <a:ext uri="{FF2B5EF4-FFF2-40B4-BE49-F238E27FC236}">
                <a16:creationId xmlns:a16="http://schemas.microsoft.com/office/drawing/2014/main" xmlns="" id="{0AB5C816-4A3F-9FBF-C67A-6CA8E558C0A6}"/>
              </a:ext>
            </a:extLst>
          </p:cNvPr>
          <p:cNvSpPr/>
          <p:nvPr/>
        </p:nvSpPr>
        <p:spPr>
          <a:xfrm>
            <a:off x="0" y="4724401"/>
            <a:ext cx="12192000" cy="21335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5:1</a:t>
            </a:r>
            <a:r>
              <a:rPr lang="en-US" sz="3200" dirty="0">
                <a:solidFill>
                  <a:schemeClr val="tx1"/>
                </a:solidFill>
              </a:rPr>
              <a:t> Therefore, having been justified by faith, </a:t>
            </a:r>
            <a:r>
              <a:rPr lang="en-US" sz="3200" b="1" u="sng" dirty="0">
                <a:solidFill>
                  <a:srgbClr val="002060"/>
                </a:solidFill>
              </a:rPr>
              <a:t>we have peace with God</a:t>
            </a:r>
            <a:r>
              <a:rPr lang="en-US" sz="3200" dirty="0">
                <a:solidFill>
                  <a:schemeClr val="tx1"/>
                </a:solidFill>
              </a:rPr>
              <a:t> through our Lord Jesus Christ, </a:t>
            </a:r>
            <a:r>
              <a:rPr lang="en-US" sz="3200" b="1" baseline="30000" dirty="0">
                <a:solidFill>
                  <a:schemeClr val="tx1"/>
                </a:solidFill>
              </a:rPr>
              <a:t>2 </a:t>
            </a:r>
            <a:r>
              <a:rPr lang="en-US" sz="3200" dirty="0">
                <a:solidFill>
                  <a:schemeClr val="tx1"/>
                </a:solidFill>
              </a:rPr>
              <a:t>through whom also we have  obtained our introduction by faith into this grace in which we stand; and we exult in hope of the glory of God. </a:t>
            </a: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2611078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descr="C:\Users\foustb\Desktop\tumblr_mwoetgJ22K1r5n0bgo1_500.jpg">
            <a:extLst>
              <a:ext uri="{FF2B5EF4-FFF2-40B4-BE49-F238E27FC236}">
                <a16:creationId xmlns:a16="http://schemas.microsoft.com/office/drawing/2014/main" xmlns="" id="{CD2C7A7D-4E8D-7084-6B5C-9C87BEC3F736}"/>
              </a:ext>
            </a:extLst>
          </p:cNvPr>
          <p:cNvPicPr>
            <a:picLocks noChangeAspect="1" noChangeArrowheads="1"/>
          </p:cNvPicPr>
          <p:nvPr/>
        </p:nvPicPr>
        <p:blipFill>
          <a:blip r:embed="rId2" cstate="print"/>
          <a:srcRect/>
          <a:stretch>
            <a:fillRect/>
          </a:stretch>
        </p:blipFill>
        <p:spPr bwMode="auto">
          <a:xfrm>
            <a:off x="7677150" y="-381000"/>
            <a:ext cx="4514850" cy="6019800"/>
          </a:xfrm>
          <a:prstGeom prst="rect">
            <a:avLst/>
          </a:prstGeom>
          <a:noFill/>
        </p:spPr>
      </p:pic>
      <p:sp>
        <p:nvSpPr>
          <p:cNvPr id="10" name="Rectangle 9">
            <a:extLst>
              <a:ext uri="{FF2B5EF4-FFF2-40B4-BE49-F238E27FC236}">
                <a16:creationId xmlns:a16="http://schemas.microsoft.com/office/drawing/2014/main" xmlns="" id="{0AB5C816-4A3F-9FBF-C67A-6CA8E558C0A6}"/>
              </a:ext>
            </a:extLst>
          </p:cNvPr>
          <p:cNvSpPr/>
          <p:nvPr/>
        </p:nvSpPr>
        <p:spPr>
          <a:xfrm>
            <a:off x="0" y="4724401"/>
            <a:ext cx="12192000" cy="21335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5:1</a:t>
            </a:r>
            <a:r>
              <a:rPr lang="en-US" sz="3200" dirty="0">
                <a:solidFill>
                  <a:schemeClr val="tx1"/>
                </a:solidFill>
              </a:rPr>
              <a:t> Therefore, having been justified by faith, </a:t>
            </a:r>
            <a:r>
              <a:rPr lang="en-US" sz="3200" b="1" u="sng" dirty="0">
                <a:solidFill>
                  <a:srgbClr val="002060"/>
                </a:solidFill>
              </a:rPr>
              <a:t>we have peace with God</a:t>
            </a:r>
            <a:r>
              <a:rPr lang="en-US" sz="3200" dirty="0">
                <a:solidFill>
                  <a:schemeClr val="tx1"/>
                </a:solidFill>
              </a:rPr>
              <a:t> through our Lord Jesus Christ, </a:t>
            </a:r>
            <a:r>
              <a:rPr lang="en-US" sz="3200" b="1" baseline="30000" dirty="0">
                <a:solidFill>
                  <a:schemeClr val="tx1"/>
                </a:solidFill>
              </a:rPr>
              <a:t>2 </a:t>
            </a:r>
            <a:r>
              <a:rPr lang="en-US" sz="3200" dirty="0">
                <a:solidFill>
                  <a:schemeClr val="tx1"/>
                </a:solidFill>
              </a:rPr>
              <a:t>through whom also we have  obtained our introduction by faith into this grace in which we stand; and we exult in hope of the glory of God. </a:t>
            </a:r>
          </a:p>
          <a:p>
            <a:pPr marL="0" marR="0">
              <a:lnSpc>
                <a:spcPct val="107000"/>
              </a:lnSpc>
              <a:spcBef>
                <a:spcPts val="0"/>
              </a:spcBef>
              <a:spcAft>
                <a:spcPts val="0"/>
              </a:spcAft>
            </a:pPr>
            <a:endParaRPr lang="en-US" sz="3400" dirty="0">
              <a:solidFill>
                <a:schemeClr val="tx1"/>
              </a:solidFill>
            </a:endParaRPr>
          </a:p>
        </p:txBody>
      </p:sp>
      <p:sp>
        <p:nvSpPr>
          <p:cNvPr id="9" name="Rounded Rectangular Callout 11">
            <a:extLst>
              <a:ext uri="{FF2B5EF4-FFF2-40B4-BE49-F238E27FC236}">
                <a16:creationId xmlns:a16="http://schemas.microsoft.com/office/drawing/2014/main" xmlns="" id="{FEB21EFD-6BC4-6F1E-03DF-45B32A07D726}"/>
              </a:ext>
            </a:extLst>
          </p:cNvPr>
          <p:cNvSpPr/>
          <p:nvPr/>
        </p:nvSpPr>
        <p:spPr>
          <a:xfrm>
            <a:off x="281931" y="228600"/>
            <a:ext cx="5257800" cy="918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solidFill>
                  <a:schemeClr val="bg1"/>
                </a:solidFill>
              </a:rPr>
              <a:t>Peace with God</a:t>
            </a:r>
          </a:p>
        </p:txBody>
      </p:sp>
      <p:pic>
        <p:nvPicPr>
          <p:cNvPr id="11" name="Picture 4" descr="C:\Users\foustb\Desktop\peace-headline-photo-credit-xxx-e1372589593410.jpg">
            <a:extLst>
              <a:ext uri="{FF2B5EF4-FFF2-40B4-BE49-F238E27FC236}">
                <a16:creationId xmlns:a16="http://schemas.microsoft.com/office/drawing/2014/main" xmlns="" id="{5901DC34-0718-2306-0AF3-6A70A4F844D2}"/>
              </a:ext>
            </a:extLst>
          </p:cNvPr>
          <p:cNvPicPr>
            <a:picLocks noChangeAspect="1" noChangeArrowheads="1"/>
          </p:cNvPicPr>
          <p:nvPr/>
        </p:nvPicPr>
        <p:blipFill>
          <a:blip r:embed="rId3" cstate="print"/>
          <a:srcRect/>
          <a:stretch>
            <a:fillRect/>
          </a:stretch>
        </p:blipFill>
        <p:spPr bwMode="auto">
          <a:xfrm>
            <a:off x="3962400" y="1600200"/>
            <a:ext cx="4507593" cy="2941204"/>
          </a:xfrm>
          <a:prstGeom prst="rect">
            <a:avLst/>
          </a:prstGeom>
          <a:noFill/>
        </p:spPr>
      </p:pic>
    </p:spTree>
    <p:extLst>
      <p:ext uri="{BB962C8B-B14F-4D97-AF65-F5344CB8AC3E}">
        <p14:creationId xmlns:p14="http://schemas.microsoft.com/office/powerpoint/2010/main" val="270253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0AB5C816-4A3F-9FBF-C67A-6CA8E558C0A6}"/>
              </a:ext>
            </a:extLst>
          </p:cNvPr>
          <p:cNvSpPr/>
          <p:nvPr/>
        </p:nvSpPr>
        <p:spPr>
          <a:xfrm>
            <a:off x="0" y="2895599"/>
            <a:ext cx="12192000" cy="39624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Romans</a:t>
            </a:r>
            <a:r>
              <a:rPr lang="en-US" sz="3100" b="1" dirty="0">
                <a:solidFill>
                  <a:schemeClr val="tx1"/>
                </a:solidFill>
              </a:rPr>
              <a:t> </a:t>
            </a:r>
            <a:r>
              <a:rPr lang="en-US" sz="3100" b="1" baseline="30000" dirty="0">
                <a:solidFill>
                  <a:schemeClr val="tx1"/>
                </a:solidFill>
              </a:rPr>
              <a:t>5:6 </a:t>
            </a:r>
            <a:r>
              <a:rPr lang="en-US" sz="3100" dirty="0">
                <a:solidFill>
                  <a:schemeClr val="tx1"/>
                </a:solidFill>
              </a:rPr>
              <a:t>For while we were still helpless, at the right time Christ died for the ungodly. </a:t>
            </a:r>
            <a:r>
              <a:rPr lang="en-US" sz="3100" b="1" baseline="30000" dirty="0">
                <a:solidFill>
                  <a:schemeClr val="tx1"/>
                </a:solidFill>
              </a:rPr>
              <a:t>7 </a:t>
            </a:r>
            <a:r>
              <a:rPr lang="en-US" sz="3100" dirty="0">
                <a:solidFill>
                  <a:schemeClr val="tx1"/>
                </a:solidFill>
              </a:rPr>
              <a:t>For one will hardly die for a righteous man; though perhaps for the good man someone would dare even to die. </a:t>
            </a:r>
            <a:r>
              <a:rPr lang="en-US" sz="3100" b="1" baseline="30000" dirty="0">
                <a:solidFill>
                  <a:schemeClr val="tx1"/>
                </a:solidFill>
              </a:rPr>
              <a:t>8 </a:t>
            </a:r>
            <a:r>
              <a:rPr lang="en-US" sz="3100" dirty="0">
                <a:solidFill>
                  <a:schemeClr val="tx1"/>
                </a:solidFill>
              </a:rPr>
              <a:t>But God demonstrates His own love toward us, in that while we were yet sinners, Christ died for us. </a:t>
            </a:r>
            <a:r>
              <a:rPr lang="en-US" sz="3100" b="1" baseline="30000" dirty="0">
                <a:solidFill>
                  <a:schemeClr val="tx1"/>
                </a:solidFill>
              </a:rPr>
              <a:t>9 </a:t>
            </a:r>
            <a:r>
              <a:rPr lang="en-US" sz="3100" dirty="0">
                <a:solidFill>
                  <a:schemeClr val="tx1"/>
                </a:solidFill>
              </a:rPr>
              <a:t>Much more then, having now been justified by His blood, we shall be saved from the wrath of God through Him.  </a:t>
            </a:r>
            <a:r>
              <a:rPr lang="en-US" sz="3100" b="1" baseline="30000" dirty="0">
                <a:solidFill>
                  <a:schemeClr val="tx1"/>
                </a:solidFill>
              </a:rPr>
              <a:t>10 </a:t>
            </a:r>
            <a:r>
              <a:rPr lang="en-US" sz="3100" dirty="0">
                <a:solidFill>
                  <a:schemeClr val="tx1"/>
                </a:solidFill>
              </a:rPr>
              <a:t>For if while we were enemies we were reconciled to God through the death of His Son, much more, having been reconciled, we shall be saved by His life. </a:t>
            </a:r>
          </a:p>
          <a:p>
            <a:pPr marL="0" marR="0">
              <a:lnSpc>
                <a:spcPct val="107000"/>
              </a:lnSpc>
              <a:spcBef>
                <a:spcPts val="0"/>
              </a:spcBef>
              <a:spcAft>
                <a:spcPts val="0"/>
              </a:spcAft>
            </a:pPr>
            <a:endParaRPr lang="en-US" sz="3400" dirty="0">
              <a:solidFill>
                <a:schemeClr val="tx1"/>
              </a:solidFill>
            </a:endParaRPr>
          </a:p>
        </p:txBody>
      </p:sp>
      <p:sp>
        <p:nvSpPr>
          <p:cNvPr id="9" name="Rounded Rectangular Callout 11">
            <a:extLst>
              <a:ext uri="{FF2B5EF4-FFF2-40B4-BE49-F238E27FC236}">
                <a16:creationId xmlns:a16="http://schemas.microsoft.com/office/drawing/2014/main" xmlns="" id="{FEB21EFD-6BC4-6F1E-03DF-45B32A07D726}"/>
              </a:ext>
            </a:extLst>
          </p:cNvPr>
          <p:cNvSpPr/>
          <p:nvPr/>
        </p:nvSpPr>
        <p:spPr>
          <a:xfrm>
            <a:off x="281931" y="228600"/>
            <a:ext cx="5257800" cy="918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solidFill>
                  <a:schemeClr val="bg1"/>
                </a:solidFill>
              </a:rPr>
              <a:t>Peace with God</a:t>
            </a:r>
          </a:p>
        </p:txBody>
      </p:sp>
    </p:spTree>
    <p:extLst>
      <p:ext uri="{BB962C8B-B14F-4D97-AF65-F5344CB8AC3E}">
        <p14:creationId xmlns:p14="http://schemas.microsoft.com/office/powerpoint/2010/main" val="35922104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1514</Words>
  <Application>Microsoft Office PowerPoint</Application>
  <PresentationFormat>Widescreen</PresentationFormat>
  <Paragraphs>183</Paragraphs>
  <Slides>56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Aegyptus</vt:lpstr>
      <vt:lpstr>Arial</vt:lpstr>
      <vt:lpstr>Calibri</vt:lpstr>
      <vt:lpstr>Forte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2022-07-27T19:52:39Z</dcterms:created>
  <dcterms:modified xsi:type="dcterms:W3CDTF">2022-07-27T19:52:48Z</dcterms:modified>
</cp:coreProperties>
</file>