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0"/>
  </p:notesMasterIdLst>
  <p:sldIdLst>
    <p:sldId id="257" r:id="rId2"/>
    <p:sldId id="293" r:id="rId3"/>
    <p:sldId id="329" r:id="rId4"/>
    <p:sldId id="331" r:id="rId5"/>
    <p:sldId id="332" r:id="rId6"/>
    <p:sldId id="333" r:id="rId7"/>
    <p:sldId id="336" r:id="rId8"/>
    <p:sldId id="353" r:id="rId9"/>
    <p:sldId id="343" r:id="rId10"/>
    <p:sldId id="346" r:id="rId11"/>
    <p:sldId id="347" r:id="rId12"/>
    <p:sldId id="349" r:id="rId13"/>
    <p:sldId id="355" r:id="rId14"/>
    <p:sldId id="352" r:id="rId15"/>
    <p:sldId id="354" r:id="rId16"/>
    <p:sldId id="351" r:id="rId17"/>
    <p:sldId id="339" r:id="rId18"/>
    <p:sldId id="26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139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y Delashmutt" userId="63692143-3df2-4169-8601-adb8b0614986" providerId="ADAL" clId="{BA5A3C17-865E-4B89-A51A-ABFA7B50EE74}"/>
    <pc:docChg chg="undo custSel addSld delSld modSld sldOrd">
      <pc:chgData name="Gary Delashmutt" userId="63692143-3df2-4169-8601-adb8b0614986" providerId="ADAL" clId="{BA5A3C17-865E-4B89-A51A-ABFA7B50EE74}" dt="2022-05-26T12:59:42.107" v="2420"/>
      <pc:docMkLst>
        <pc:docMk/>
      </pc:docMkLst>
      <pc:sldChg chg="modSp">
        <pc:chgData name="Gary Delashmutt" userId="63692143-3df2-4169-8601-adb8b0614986" providerId="ADAL" clId="{BA5A3C17-865E-4B89-A51A-ABFA7B50EE74}" dt="2022-05-25T17:02:50.774" v="88" actId="6549"/>
        <pc:sldMkLst>
          <pc:docMk/>
          <pc:sldMk cId="3405839006" sldId="260"/>
        </pc:sldMkLst>
        <pc:spChg chg="mod">
          <ac:chgData name="Gary Delashmutt" userId="63692143-3df2-4169-8601-adb8b0614986" providerId="ADAL" clId="{BA5A3C17-865E-4B89-A51A-ABFA7B50EE74}" dt="2022-05-25T17:02:50.774" v="88" actId="6549"/>
          <ac:spMkLst>
            <pc:docMk/>
            <pc:sldMk cId="3405839006" sldId="260"/>
            <ac:spMk id="24580" creationId="{00000000-0000-0000-0000-000000000000}"/>
          </ac:spMkLst>
        </pc:spChg>
      </pc:sldChg>
      <pc:sldChg chg="modSp modTransition">
        <pc:chgData name="Gary Delashmutt" userId="63692143-3df2-4169-8601-adb8b0614986" providerId="ADAL" clId="{BA5A3C17-865E-4B89-A51A-ABFA7B50EE74}" dt="2022-05-25T17:06:18.410" v="167" actId="6549"/>
        <pc:sldMkLst>
          <pc:docMk/>
          <pc:sldMk cId="1844243820" sldId="329"/>
        </pc:sldMkLst>
        <pc:spChg chg="mod">
          <ac:chgData name="Gary Delashmutt" userId="63692143-3df2-4169-8601-adb8b0614986" providerId="ADAL" clId="{BA5A3C17-865E-4B89-A51A-ABFA7B50EE74}" dt="2022-05-25T17:03:51.504" v="118" actId="20577"/>
          <ac:spMkLst>
            <pc:docMk/>
            <pc:sldMk cId="1844243820" sldId="329"/>
            <ac:spMk id="2" creationId="{00000000-0000-0000-0000-000000000000}"/>
          </ac:spMkLst>
        </pc:spChg>
        <pc:spChg chg="mod">
          <ac:chgData name="Gary Delashmutt" userId="63692143-3df2-4169-8601-adb8b0614986" providerId="ADAL" clId="{BA5A3C17-865E-4B89-A51A-ABFA7B50EE74}" dt="2022-05-25T17:03:07.314" v="105" actId="20577"/>
          <ac:spMkLst>
            <pc:docMk/>
            <pc:sldMk cId="1844243820" sldId="329"/>
            <ac:spMk id="7" creationId="{BA0E4BC8-6242-4C1B-B3C8-7064B2102F8A}"/>
          </ac:spMkLst>
        </pc:spChg>
        <pc:spChg chg="mod">
          <ac:chgData name="Gary Delashmutt" userId="63692143-3df2-4169-8601-adb8b0614986" providerId="ADAL" clId="{BA5A3C17-865E-4B89-A51A-ABFA7B50EE74}" dt="2022-05-25T17:06:18.410" v="167" actId="6549"/>
          <ac:spMkLst>
            <pc:docMk/>
            <pc:sldMk cId="1844243820" sldId="329"/>
            <ac:spMk id="9" creationId="{997F2DE1-5D37-4505-B468-F5439EFAE9F5}"/>
          </ac:spMkLst>
        </pc:spChg>
      </pc:sldChg>
      <pc:sldChg chg="add del">
        <pc:chgData name="Gary Delashmutt" userId="63692143-3df2-4169-8601-adb8b0614986" providerId="ADAL" clId="{BA5A3C17-865E-4B89-A51A-ABFA7B50EE74}" dt="2022-05-26T12:45:55.282" v="1905" actId="2696"/>
        <pc:sldMkLst>
          <pc:docMk/>
          <pc:sldMk cId="1857229391" sldId="330"/>
        </pc:sldMkLst>
      </pc:sldChg>
      <pc:sldChg chg="modSp add modTransition">
        <pc:chgData name="Gary Delashmutt" userId="63692143-3df2-4169-8601-adb8b0614986" providerId="ADAL" clId="{BA5A3C17-865E-4B89-A51A-ABFA7B50EE74}" dt="2022-05-25T17:06:37.580" v="173" actId="6549"/>
        <pc:sldMkLst>
          <pc:docMk/>
          <pc:sldMk cId="830894387" sldId="331"/>
        </pc:sldMkLst>
        <pc:spChg chg="mod">
          <ac:chgData name="Gary Delashmutt" userId="63692143-3df2-4169-8601-adb8b0614986" providerId="ADAL" clId="{BA5A3C17-865E-4B89-A51A-ABFA7B50EE74}" dt="2022-05-25T17:06:37.580" v="173" actId="6549"/>
          <ac:spMkLst>
            <pc:docMk/>
            <pc:sldMk cId="830894387" sldId="331"/>
            <ac:spMk id="9" creationId="{997F2DE1-5D37-4505-B468-F5439EFAE9F5}"/>
          </ac:spMkLst>
        </pc:spChg>
      </pc:sldChg>
      <pc:sldChg chg="modSp add modTransition">
        <pc:chgData name="Gary Delashmutt" userId="63692143-3df2-4169-8601-adb8b0614986" providerId="ADAL" clId="{BA5A3C17-865E-4B89-A51A-ABFA7B50EE74}" dt="2022-05-25T17:12:46.320" v="268"/>
        <pc:sldMkLst>
          <pc:docMk/>
          <pc:sldMk cId="307502188" sldId="332"/>
        </pc:sldMkLst>
        <pc:spChg chg="mod">
          <ac:chgData name="Gary Delashmutt" userId="63692143-3df2-4169-8601-adb8b0614986" providerId="ADAL" clId="{BA5A3C17-865E-4B89-A51A-ABFA7B50EE74}" dt="2022-05-25T17:11:54.556" v="261" actId="313"/>
          <ac:spMkLst>
            <pc:docMk/>
            <pc:sldMk cId="307502188" sldId="332"/>
            <ac:spMk id="7" creationId="{BA0E4BC8-6242-4C1B-B3C8-7064B2102F8A}"/>
          </ac:spMkLst>
        </pc:spChg>
        <pc:spChg chg="mod">
          <ac:chgData name="Gary Delashmutt" userId="63692143-3df2-4169-8601-adb8b0614986" providerId="ADAL" clId="{BA5A3C17-865E-4B89-A51A-ABFA7B50EE74}" dt="2022-05-25T17:12:11.334" v="264" actId="207"/>
          <ac:spMkLst>
            <pc:docMk/>
            <pc:sldMk cId="307502188" sldId="332"/>
            <ac:spMk id="9" creationId="{997F2DE1-5D37-4505-B468-F5439EFAE9F5}"/>
          </ac:spMkLst>
        </pc:spChg>
      </pc:sldChg>
      <pc:sldChg chg="modSp add modTransition">
        <pc:chgData name="Gary Delashmutt" userId="63692143-3df2-4169-8601-adb8b0614986" providerId="ADAL" clId="{BA5A3C17-865E-4B89-A51A-ABFA7B50EE74}" dt="2022-05-26T12:46:54.246" v="1908"/>
        <pc:sldMkLst>
          <pc:docMk/>
          <pc:sldMk cId="1309927222" sldId="333"/>
        </pc:sldMkLst>
        <pc:spChg chg="mod">
          <ac:chgData name="Gary Delashmutt" userId="63692143-3df2-4169-8601-adb8b0614986" providerId="ADAL" clId="{BA5A3C17-865E-4B89-A51A-ABFA7B50EE74}" dt="2022-05-25T17:14:48.839" v="351" actId="20577"/>
          <ac:spMkLst>
            <pc:docMk/>
            <pc:sldMk cId="1309927222" sldId="333"/>
            <ac:spMk id="7" creationId="{BA0E4BC8-6242-4C1B-B3C8-7064B2102F8A}"/>
          </ac:spMkLst>
        </pc:spChg>
        <pc:spChg chg="mod">
          <ac:chgData name="Gary Delashmutt" userId="63692143-3df2-4169-8601-adb8b0614986" providerId="ADAL" clId="{BA5A3C17-865E-4B89-A51A-ABFA7B50EE74}" dt="2022-05-25T17:13:20.553" v="275" actId="207"/>
          <ac:spMkLst>
            <pc:docMk/>
            <pc:sldMk cId="1309927222" sldId="333"/>
            <ac:spMk id="9" creationId="{997F2DE1-5D37-4505-B468-F5439EFAE9F5}"/>
          </ac:spMkLst>
        </pc:spChg>
      </pc:sldChg>
      <pc:sldChg chg="delSp modSp add modTransition">
        <pc:chgData name="Gary Delashmutt" userId="63692143-3df2-4169-8601-adb8b0614986" providerId="ADAL" clId="{BA5A3C17-865E-4B89-A51A-ABFA7B50EE74}" dt="2022-05-25T17:15:43.752" v="378"/>
        <pc:sldMkLst>
          <pc:docMk/>
          <pc:sldMk cId="501562849" sldId="334"/>
        </pc:sldMkLst>
        <pc:spChg chg="mod">
          <ac:chgData name="Gary Delashmutt" userId="63692143-3df2-4169-8601-adb8b0614986" providerId="ADAL" clId="{BA5A3C17-865E-4B89-A51A-ABFA7B50EE74}" dt="2022-05-25T17:15:36.055" v="376" actId="20577"/>
          <ac:spMkLst>
            <pc:docMk/>
            <pc:sldMk cId="501562849" sldId="334"/>
            <ac:spMk id="2" creationId="{00000000-0000-0000-0000-000000000000}"/>
          </ac:spMkLst>
        </pc:spChg>
        <pc:spChg chg="del mod">
          <ac:chgData name="Gary Delashmutt" userId="63692143-3df2-4169-8601-adb8b0614986" providerId="ADAL" clId="{BA5A3C17-865E-4B89-A51A-ABFA7B50EE74}" dt="2022-05-25T17:15:16.021" v="354" actId="478"/>
          <ac:spMkLst>
            <pc:docMk/>
            <pc:sldMk cId="501562849" sldId="334"/>
            <ac:spMk id="9" creationId="{997F2DE1-5D37-4505-B468-F5439EFAE9F5}"/>
          </ac:spMkLst>
        </pc:spChg>
      </pc:sldChg>
      <pc:sldChg chg="modSp add del modTransition">
        <pc:chgData name="Gary Delashmutt" userId="63692143-3df2-4169-8601-adb8b0614986" providerId="ADAL" clId="{BA5A3C17-865E-4B89-A51A-ABFA7B50EE74}" dt="2022-05-25T17:17:46.681" v="534" actId="2696"/>
        <pc:sldMkLst>
          <pc:docMk/>
          <pc:sldMk cId="2335711466" sldId="335"/>
        </pc:sldMkLst>
        <pc:spChg chg="mod">
          <ac:chgData name="Gary Delashmutt" userId="63692143-3df2-4169-8601-adb8b0614986" providerId="ADAL" clId="{BA5A3C17-865E-4B89-A51A-ABFA7B50EE74}" dt="2022-05-25T17:17:02.253" v="525" actId="313"/>
          <ac:spMkLst>
            <pc:docMk/>
            <pc:sldMk cId="2335711466" sldId="335"/>
            <ac:spMk id="7" creationId="{BA0E4BC8-6242-4C1B-B3C8-7064B2102F8A}"/>
          </ac:spMkLst>
        </pc:spChg>
      </pc:sldChg>
      <pc:sldChg chg="addSp modSp add modAnim">
        <pc:chgData name="Gary Delashmutt" userId="63692143-3df2-4169-8601-adb8b0614986" providerId="ADAL" clId="{BA5A3C17-865E-4B89-A51A-ABFA7B50EE74}" dt="2022-05-25T17:19:58.894" v="602" actId="313"/>
        <pc:sldMkLst>
          <pc:docMk/>
          <pc:sldMk cId="3400421930" sldId="336"/>
        </pc:sldMkLst>
        <pc:spChg chg="add mod">
          <ac:chgData name="Gary Delashmutt" userId="63692143-3df2-4169-8601-adb8b0614986" providerId="ADAL" clId="{BA5A3C17-865E-4B89-A51A-ABFA7B50EE74}" dt="2022-05-25T17:19:58.894" v="602" actId="313"/>
          <ac:spMkLst>
            <pc:docMk/>
            <pc:sldMk cId="3400421930" sldId="336"/>
            <ac:spMk id="5" creationId="{B8CA4A16-47D9-4BBE-A78F-271A4F6CCC02}"/>
          </ac:spMkLst>
        </pc:spChg>
        <pc:spChg chg="mod">
          <ac:chgData name="Gary Delashmutt" userId="63692143-3df2-4169-8601-adb8b0614986" providerId="ADAL" clId="{BA5A3C17-865E-4B89-A51A-ABFA7B50EE74}" dt="2022-05-25T17:17:17.115" v="530" actId="20577"/>
          <ac:spMkLst>
            <pc:docMk/>
            <pc:sldMk cId="3400421930" sldId="336"/>
            <ac:spMk id="7" creationId="{BA0E4BC8-6242-4C1B-B3C8-7064B2102F8A}"/>
          </ac:spMkLst>
        </pc:spChg>
      </pc:sldChg>
      <pc:sldChg chg="addSp modSp add modAnim">
        <pc:chgData name="Gary Delashmutt" userId="63692143-3df2-4169-8601-adb8b0614986" providerId="ADAL" clId="{BA5A3C17-865E-4B89-A51A-ABFA7B50EE74}" dt="2022-05-25T17:39:46.998" v="1347" actId="20577"/>
        <pc:sldMkLst>
          <pc:docMk/>
          <pc:sldMk cId="1777478004" sldId="337"/>
        </pc:sldMkLst>
        <pc:spChg chg="add mod">
          <ac:chgData name="Gary Delashmutt" userId="63692143-3df2-4169-8601-adb8b0614986" providerId="ADAL" clId="{BA5A3C17-865E-4B89-A51A-ABFA7B50EE74}" dt="2022-05-25T17:39:46.998" v="1347" actId="20577"/>
          <ac:spMkLst>
            <pc:docMk/>
            <pc:sldMk cId="1777478004" sldId="337"/>
            <ac:spMk id="5" creationId="{E2D6DE74-0FDB-477D-AC00-E55BDD0DF268}"/>
          </ac:spMkLst>
        </pc:spChg>
        <pc:spChg chg="mod">
          <ac:chgData name="Gary Delashmutt" userId="63692143-3df2-4169-8601-adb8b0614986" providerId="ADAL" clId="{BA5A3C17-865E-4B89-A51A-ABFA7B50EE74}" dt="2022-05-25T17:17:24.790" v="532" actId="6549"/>
          <ac:spMkLst>
            <pc:docMk/>
            <pc:sldMk cId="1777478004" sldId="337"/>
            <ac:spMk id="7" creationId="{BA0E4BC8-6242-4C1B-B3C8-7064B2102F8A}"/>
          </ac:spMkLst>
        </pc:spChg>
      </pc:sldChg>
      <pc:sldChg chg="addSp modSp add modAnim">
        <pc:chgData name="Gary Delashmutt" userId="63692143-3df2-4169-8601-adb8b0614986" providerId="ADAL" clId="{BA5A3C17-865E-4B89-A51A-ABFA7B50EE74}" dt="2022-05-26T12:44:55.310" v="1890" actId="1036"/>
        <pc:sldMkLst>
          <pc:docMk/>
          <pc:sldMk cId="153715587" sldId="338"/>
        </pc:sldMkLst>
        <pc:spChg chg="add mod">
          <ac:chgData name="Gary Delashmutt" userId="63692143-3df2-4169-8601-adb8b0614986" providerId="ADAL" clId="{BA5A3C17-865E-4B89-A51A-ABFA7B50EE74}" dt="2022-05-26T12:44:55.310" v="1890" actId="1036"/>
          <ac:spMkLst>
            <pc:docMk/>
            <pc:sldMk cId="153715587" sldId="338"/>
            <ac:spMk id="5" creationId="{A1303BAB-A6CE-4A17-8A0F-AAE31E78A9F9}"/>
          </ac:spMkLst>
        </pc:spChg>
        <pc:spChg chg="mod">
          <ac:chgData name="Gary Delashmutt" userId="63692143-3df2-4169-8601-adb8b0614986" providerId="ADAL" clId="{BA5A3C17-865E-4B89-A51A-ABFA7B50EE74}" dt="2022-05-26T11:38:02.378" v="1743" actId="20577"/>
          <ac:spMkLst>
            <pc:docMk/>
            <pc:sldMk cId="153715587" sldId="338"/>
            <ac:spMk id="7" creationId="{BA0E4BC8-6242-4C1B-B3C8-7064B2102F8A}"/>
          </ac:spMkLst>
        </pc:spChg>
      </pc:sldChg>
      <pc:sldChg chg="modSp add">
        <pc:chgData name="Gary Delashmutt" userId="63692143-3df2-4169-8601-adb8b0614986" providerId="ADAL" clId="{BA5A3C17-865E-4B89-A51A-ABFA7B50EE74}" dt="2022-05-26T11:38:19.064" v="1747" actId="20577"/>
        <pc:sldMkLst>
          <pc:docMk/>
          <pc:sldMk cId="2930688892" sldId="339"/>
        </pc:sldMkLst>
        <pc:spChg chg="mod">
          <ac:chgData name="Gary Delashmutt" userId="63692143-3df2-4169-8601-adb8b0614986" providerId="ADAL" clId="{BA5A3C17-865E-4B89-A51A-ABFA7B50EE74}" dt="2022-05-26T11:38:19.064" v="1747" actId="20577"/>
          <ac:spMkLst>
            <pc:docMk/>
            <pc:sldMk cId="2930688892" sldId="339"/>
            <ac:spMk id="7" creationId="{BA0E4BC8-6242-4C1B-B3C8-7064B2102F8A}"/>
          </ac:spMkLst>
        </pc:spChg>
      </pc:sldChg>
      <pc:sldChg chg="delSp modSp add del modTransition delAnim">
        <pc:chgData name="Gary Delashmutt" userId="63692143-3df2-4169-8601-adb8b0614986" providerId="ADAL" clId="{BA5A3C17-865E-4B89-A51A-ABFA7B50EE74}" dt="2022-05-26T11:33:16.093" v="1740" actId="2696"/>
        <pc:sldMkLst>
          <pc:docMk/>
          <pc:sldMk cId="979656879" sldId="340"/>
        </pc:sldMkLst>
        <pc:spChg chg="del">
          <ac:chgData name="Gary Delashmutt" userId="63692143-3df2-4169-8601-adb8b0614986" providerId="ADAL" clId="{BA5A3C17-865E-4B89-A51A-ABFA7B50EE74}" dt="2022-05-25T17:20:30.702" v="604" actId="478"/>
          <ac:spMkLst>
            <pc:docMk/>
            <pc:sldMk cId="979656879" sldId="340"/>
            <ac:spMk id="5" creationId="{B8CA4A16-47D9-4BBE-A78F-271A4F6CCC02}"/>
          </ac:spMkLst>
        </pc:spChg>
        <pc:spChg chg="mod">
          <ac:chgData name="Gary Delashmutt" userId="63692143-3df2-4169-8601-adb8b0614986" providerId="ADAL" clId="{BA5A3C17-865E-4B89-A51A-ABFA7B50EE74}" dt="2022-05-25T17:23:51.847" v="855" actId="20577"/>
          <ac:spMkLst>
            <pc:docMk/>
            <pc:sldMk cId="979656879" sldId="340"/>
            <ac:spMk id="7" creationId="{BA0E4BC8-6242-4C1B-B3C8-7064B2102F8A}"/>
          </ac:spMkLst>
        </pc:spChg>
      </pc:sldChg>
      <pc:sldChg chg="modSp add">
        <pc:chgData name="Gary Delashmutt" userId="63692143-3df2-4169-8601-adb8b0614986" providerId="ADAL" clId="{BA5A3C17-865E-4B89-A51A-ABFA7B50EE74}" dt="2022-05-26T11:33:25.135" v="1742" actId="6549"/>
        <pc:sldMkLst>
          <pc:docMk/>
          <pc:sldMk cId="1453461727" sldId="341"/>
        </pc:sldMkLst>
        <pc:spChg chg="mod">
          <ac:chgData name="Gary Delashmutt" userId="63692143-3df2-4169-8601-adb8b0614986" providerId="ADAL" clId="{BA5A3C17-865E-4B89-A51A-ABFA7B50EE74}" dt="2022-05-26T11:33:25.135" v="1742" actId="6549"/>
          <ac:spMkLst>
            <pc:docMk/>
            <pc:sldMk cId="1453461727" sldId="341"/>
            <ac:spMk id="7" creationId="{BA0E4BC8-6242-4C1B-B3C8-7064B2102F8A}"/>
          </ac:spMkLst>
        </pc:spChg>
      </pc:sldChg>
      <pc:sldChg chg="modSp add modTransition">
        <pc:chgData name="Gary Delashmutt" userId="63692143-3df2-4169-8601-adb8b0614986" providerId="ADAL" clId="{BA5A3C17-865E-4B89-A51A-ABFA7B50EE74}" dt="2022-05-25T17:30:58.842" v="1026" actId="20577"/>
        <pc:sldMkLst>
          <pc:docMk/>
          <pc:sldMk cId="3607387035" sldId="342"/>
        </pc:sldMkLst>
        <pc:spChg chg="mod">
          <ac:chgData name="Gary Delashmutt" userId="63692143-3df2-4169-8601-adb8b0614986" providerId="ADAL" clId="{BA5A3C17-865E-4B89-A51A-ABFA7B50EE74}" dt="2022-05-25T17:30:58.842" v="1026" actId="20577"/>
          <ac:spMkLst>
            <pc:docMk/>
            <pc:sldMk cId="3607387035" sldId="342"/>
            <ac:spMk id="7" creationId="{BA0E4BC8-6242-4C1B-B3C8-7064B2102F8A}"/>
          </ac:spMkLst>
        </pc:spChg>
      </pc:sldChg>
      <pc:sldChg chg="modSp add">
        <pc:chgData name="Gary Delashmutt" userId="63692143-3df2-4169-8601-adb8b0614986" providerId="ADAL" clId="{BA5A3C17-865E-4B89-A51A-ABFA7B50EE74}" dt="2022-05-26T12:48:26.252" v="1921"/>
        <pc:sldMkLst>
          <pc:docMk/>
          <pc:sldMk cId="2029369211" sldId="343"/>
        </pc:sldMkLst>
        <pc:spChg chg="mod">
          <ac:chgData name="Gary Delashmutt" userId="63692143-3df2-4169-8601-adb8b0614986" providerId="ADAL" clId="{BA5A3C17-865E-4B89-A51A-ABFA7B50EE74}" dt="2022-05-26T12:48:26.252" v="1921"/>
          <ac:spMkLst>
            <pc:docMk/>
            <pc:sldMk cId="2029369211" sldId="343"/>
            <ac:spMk id="7" creationId="{BA0E4BC8-6242-4C1B-B3C8-7064B2102F8A}"/>
          </ac:spMkLst>
        </pc:spChg>
      </pc:sldChg>
      <pc:sldChg chg="modSp add del modTransition">
        <pc:chgData name="Gary Delashmutt" userId="63692143-3df2-4169-8601-adb8b0614986" providerId="ADAL" clId="{BA5A3C17-865E-4B89-A51A-ABFA7B50EE74}" dt="2022-05-25T17:41:46.675" v="1365" actId="2696"/>
        <pc:sldMkLst>
          <pc:docMk/>
          <pc:sldMk cId="140589741" sldId="344"/>
        </pc:sldMkLst>
        <pc:spChg chg="mod">
          <ac:chgData name="Gary Delashmutt" userId="63692143-3df2-4169-8601-adb8b0614986" providerId="ADAL" clId="{BA5A3C17-865E-4B89-A51A-ABFA7B50EE74}" dt="2022-05-25T17:39:45.027" v="1346" actId="20577"/>
          <ac:spMkLst>
            <pc:docMk/>
            <pc:sldMk cId="140589741" sldId="344"/>
            <ac:spMk id="5" creationId="{E2D6DE74-0FDB-477D-AC00-E55BDD0DF268}"/>
          </ac:spMkLst>
        </pc:spChg>
        <pc:spChg chg="mod">
          <ac:chgData name="Gary Delashmutt" userId="63692143-3df2-4169-8601-adb8b0614986" providerId="ADAL" clId="{BA5A3C17-865E-4B89-A51A-ABFA7B50EE74}" dt="2022-05-25T17:39:38.094" v="1344" actId="6549"/>
          <ac:spMkLst>
            <pc:docMk/>
            <pc:sldMk cId="140589741" sldId="344"/>
            <ac:spMk id="7" creationId="{BA0E4BC8-6242-4C1B-B3C8-7064B2102F8A}"/>
          </ac:spMkLst>
        </pc:spChg>
      </pc:sldChg>
      <pc:sldChg chg="modSp add del modTransition">
        <pc:chgData name="Gary Delashmutt" userId="63692143-3df2-4169-8601-adb8b0614986" providerId="ADAL" clId="{BA5A3C17-865E-4B89-A51A-ABFA7B50EE74}" dt="2022-05-25T17:42:35.171" v="1370" actId="2696"/>
        <pc:sldMkLst>
          <pc:docMk/>
          <pc:sldMk cId="3899531241" sldId="345"/>
        </pc:sldMkLst>
        <pc:spChg chg="mod">
          <ac:chgData name="Gary Delashmutt" userId="63692143-3df2-4169-8601-adb8b0614986" providerId="ADAL" clId="{BA5A3C17-865E-4B89-A51A-ABFA7B50EE74}" dt="2022-05-25T17:39:42.147" v="1345" actId="20577"/>
          <ac:spMkLst>
            <pc:docMk/>
            <pc:sldMk cId="3899531241" sldId="345"/>
            <ac:spMk id="5" creationId="{E2D6DE74-0FDB-477D-AC00-E55BDD0DF268}"/>
          </ac:spMkLst>
        </pc:spChg>
        <pc:spChg chg="mod">
          <ac:chgData name="Gary Delashmutt" userId="63692143-3df2-4169-8601-adb8b0614986" providerId="ADAL" clId="{BA5A3C17-865E-4B89-A51A-ABFA7B50EE74}" dt="2022-05-25T17:42:01.203" v="1369" actId="6549"/>
          <ac:spMkLst>
            <pc:docMk/>
            <pc:sldMk cId="3899531241" sldId="345"/>
            <ac:spMk id="7" creationId="{BA0E4BC8-6242-4C1B-B3C8-7064B2102F8A}"/>
          </ac:spMkLst>
        </pc:spChg>
      </pc:sldChg>
      <pc:sldChg chg="modSp add modAnim">
        <pc:chgData name="Gary Delashmutt" userId="63692143-3df2-4169-8601-adb8b0614986" providerId="ADAL" clId="{BA5A3C17-865E-4B89-A51A-ABFA7B50EE74}" dt="2022-05-26T12:49:00.686" v="1922"/>
        <pc:sldMkLst>
          <pc:docMk/>
          <pc:sldMk cId="2404355085" sldId="346"/>
        </pc:sldMkLst>
        <pc:spChg chg="mod">
          <ac:chgData name="Gary Delashmutt" userId="63692143-3df2-4169-8601-adb8b0614986" providerId="ADAL" clId="{BA5A3C17-865E-4B89-A51A-ABFA7B50EE74}" dt="2022-05-25T17:43:47.182" v="1434" actId="6549"/>
          <ac:spMkLst>
            <pc:docMk/>
            <pc:sldMk cId="2404355085" sldId="346"/>
            <ac:spMk id="7" creationId="{BA0E4BC8-6242-4C1B-B3C8-7064B2102F8A}"/>
          </ac:spMkLst>
        </pc:spChg>
      </pc:sldChg>
      <pc:sldChg chg="modSp add modAnim">
        <pc:chgData name="Gary Delashmutt" userId="63692143-3df2-4169-8601-adb8b0614986" providerId="ADAL" clId="{BA5A3C17-865E-4B89-A51A-ABFA7B50EE74}" dt="2022-05-26T12:49:50.379" v="1924"/>
        <pc:sldMkLst>
          <pc:docMk/>
          <pc:sldMk cId="16310935" sldId="347"/>
        </pc:sldMkLst>
        <pc:spChg chg="mod">
          <ac:chgData name="Gary Delashmutt" userId="63692143-3df2-4169-8601-adb8b0614986" providerId="ADAL" clId="{BA5A3C17-865E-4B89-A51A-ABFA7B50EE74}" dt="2022-05-26T12:49:50.379" v="1924"/>
          <ac:spMkLst>
            <pc:docMk/>
            <pc:sldMk cId="16310935" sldId="347"/>
            <ac:spMk id="7" creationId="{BA0E4BC8-6242-4C1B-B3C8-7064B2102F8A}"/>
          </ac:spMkLst>
        </pc:spChg>
      </pc:sldChg>
      <pc:sldChg chg="modSp add modTransition modAnim">
        <pc:chgData name="Gary Delashmutt" userId="63692143-3df2-4169-8601-adb8b0614986" providerId="ADAL" clId="{BA5A3C17-865E-4B89-A51A-ABFA7B50EE74}" dt="2022-05-26T12:50:21.934" v="1925"/>
        <pc:sldMkLst>
          <pc:docMk/>
          <pc:sldMk cId="1520857038" sldId="348"/>
        </pc:sldMkLst>
        <pc:spChg chg="mod">
          <ac:chgData name="Gary Delashmutt" userId="63692143-3df2-4169-8601-adb8b0614986" providerId="ADAL" clId="{BA5A3C17-865E-4B89-A51A-ABFA7B50EE74}" dt="2022-05-25T17:46:08.657" v="1518" actId="20577"/>
          <ac:spMkLst>
            <pc:docMk/>
            <pc:sldMk cId="1520857038" sldId="348"/>
            <ac:spMk id="7" creationId="{BA0E4BC8-6242-4C1B-B3C8-7064B2102F8A}"/>
          </ac:spMkLst>
        </pc:spChg>
      </pc:sldChg>
      <pc:sldChg chg="modSp add modTransition modAnim">
        <pc:chgData name="Gary Delashmutt" userId="63692143-3df2-4169-8601-adb8b0614986" providerId="ADAL" clId="{BA5A3C17-865E-4B89-A51A-ABFA7B50EE74}" dt="2022-05-26T12:59:42.107" v="2420"/>
        <pc:sldMkLst>
          <pc:docMk/>
          <pc:sldMk cId="4157520369" sldId="349"/>
        </pc:sldMkLst>
        <pc:spChg chg="mod">
          <ac:chgData name="Gary Delashmutt" userId="63692143-3df2-4169-8601-adb8b0614986" providerId="ADAL" clId="{BA5A3C17-865E-4B89-A51A-ABFA7B50EE74}" dt="2022-05-26T12:51:12.388" v="1927"/>
          <ac:spMkLst>
            <pc:docMk/>
            <pc:sldMk cId="4157520369" sldId="349"/>
            <ac:spMk id="7" creationId="{BA0E4BC8-6242-4C1B-B3C8-7064B2102F8A}"/>
          </ac:spMkLst>
        </pc:spChg>
      </pc:sldChg>
      <pc:sldChg chg="modSp add del modTransition modAnim">
        <pc:chgData name="Gary Delashmutt" userId="63692143-3df2-4169-8601-adb8b0614986" providerId="ADAL" clId="{BA5A3C17-865E-4B89-A51A-ABFA7B50EE74}" dt="2022-05-26T12:37:12.391" v="1830" actId="2696"/>
        <pc:sldMkLst>
          <pc:docMk/>
          <pc:sldMk cId="42372752" sldId="350"/>
        </pc:sldMkLst>
        <pc:spChg chg="mod">
          <ac:chgData name="Gary Delashmutt" userId="63692143-3df2-4169-8601-adb8b0614986" providerId="ADAL" clId="{BA5A3C17-865E-4B89-A51A-ABFA7B50EE74}" dt="2022-05-26T11:40:14.604" v="1756"/>
          <ac:spMkLst>
            <pc:docMk/>
            <pc:sldMk cId="42372752" sldId="350"/>
            <ac:spMk id="5" creationId="{A1303BAB-A6CE-4A17-8A0F-AAE31E78A9F9}"/>
          </ac:spMkLst>
        </pc:spChg>
        <pc:spChg chg="mod">
          <ac:chgData name="Gary Delashmutt" userId="63692143-3df2-4169-8601-adb8b0614986" providerId="ADAL" clId="{BA5A3C17-865E-4B89-A51A-ABFA7B50EE74}" dt="2022-05-26T11:38:06.581" v="1744" actId="20577"/>
          <ac:spMkLst>
            <pc:docMk/>
            <pc:sldMk cId="42372752" sldId="350"/>
            <ac:spMk id="7" creationId="{BA0E4BC8-6242-4C1B-B3C8-7064B2102F8A}"/>
          </ac:spMkLst>
        </pc:spChg>
      </pc:sldChg>
      <pc:sldChg chg="modSp add">
        <pc:chgData name="Gary Delashmutt" userId="63692143-3df2-4169-8601-adb8b0614986" providerId="ADAL" clId="{BA5A3C17-865E-4B89-A51A-ABFA7B50EE74}" dt="2022-05-26T12:53:08.828" v="1936"/>
        <pc:sldMkLst>
          <pc:docMk/>
          <pc:sldMk cId="2780442679" sldId="351"/>
        </pc:sldMkLst>
        <pc:spChg chg="mod">
          <ac:chgData name="Gary Delashmutt" userId="63692143-3df2-4169-8601-adb8b0614986" providerId="ADAL" clId="{BA5A3C17-865E-4B89-A51A-ABFA7B50EE74}" dt="2022-05-26T12:44:04.343" v="1883" actId="1035"/>
          <ac:spMkLst>
            <pc:docMk/>
            <pc:sldMk cId="2780442679" sldId="351"/>
            <ac:spMk id="5" creationId="{A1303BAB-A6CE-4A17-8A0F-AAE31E78A9F9}"/>
          </ac:spMkLst>
        </pc:spChg>
        <pc:spChg chg="mod">
          <ac:chgData name="Gary Delashmutt" userId="63692143-3df2-4169-8601-adb8b0614986" providerId="ADAL" clId="{BA5A3C17-865E-4B89-A51A-ABFA7B50EE74}" dt="2022-05-26T12:53:08.828" v="1936"/>
          <ac:spMkLst>
            <pc:docMk/>
            <pc:sldMk cId="2780442679" sldId="351"/>
            <ac:spMk id="7" creationId="{BA0E4BC8-6242-4C1B-B3C8-7064B2102F8A}"/>
          </ac:spMkLst>
        </pc:spChg>
      </pc:sldChg>
      <pc:sldChg chg="modSp add ord modTransition">
        <pc:chgData name="Gary Delashmutt" userId="63692143-3df2-4169-8601-adb8b0614986" providerId="ADAL" clId="{BA5A3C17-865E-4B89-A51A-ABFA7B50EE74}" dt="2022-05-26T12:52:47.838" v="1931"/>
        <pc:sldMkLst>
          <pc:docMk/>
          <pc:sldMk cId="3396899850" sldId="352"/>
        </pc:sldMkLst>
        <pc:spChg chg="mod">
          <ac:chgData name="Gary Delashmutt" userId="63692143-3df2-4169-8601-adb8b0614986" providerId="ADAL" clId="{BA5A3C17-865E-4B89-A51A-ABFA7B50EE74}" dt="2022-05-26T12:45:07.995" v="1897" actId="1036"/>
          <ac:spMkLst>
            <pc:docMk/>
            <pc:sldMk cId="3396899850" sldId="352"/>
            <ac:spMk id="5" creationId="{A1303BAB-A6CE-4A17-8A0F-AAE31E78A9F9}"/>
          </ac:spMkLst>
        </pc:spChg>
        <pc:spChg chg="mod">
          <ac:chgData name="Gary Delashmutt" userId="63692143-3df2-4169-8601-adb8b0614986" providerId="ADAL" clId="{BA5A3C17-865E-4B89-A51A-ABFA7B50EE74}" dt="2022-05-26T12:52:00.502" v="1928"/>
          <ac:spMkLst>
            <pc:docMk/>
            <pc:sldMk cId="3396899850" sldId="352"/>
            <ac:spMk id="7" creationId="{BA0E4BC8-6242-4C1B-B3C8-7064B2102F8A}"/>
          </ac:spMkLst>
        </pc:spChg>
      </pc:sldChg>
      <pc:sldChg chg="modSp add">
        <pc:chgData name="Gary Delashmutt" userId="63692143-3df2-4169-8601-adb8b0614986" providerId="ADAL" clId="{BA5A3C17-865E-4B89-A51A-ABFA7B50EE74}" dt="2022-05-26T12:47:48.161" v="1920" actId="20577"/>
        <pc:sldMkLst>
          <pc:docMk/>
          <pc:sldMk cId="631464402" sldId="353"/>
        </pc:sldMkLst>
        <pc:spChg chg="mod">
          <ac:chgData name="Gary Delashmutt" userId="63692143-3df2-4169-8601-adb8b0614986" providerId="ADAL" clId="{BA5A3C17-865E-4B89-A51A-ABFA7B50EE74}" dt="2022-05-26T12:47:48.161" v="1920" actId="20577"/>
          <ac:spMkLst>
            <pc:docMk/>
            <pc:sldMk cId="631464402" sldId="353"/>
            <ac:spMk id="7" creationId="{BA0E4BC8-6242-4C1B-B3C8-7064B2102F8A}"/>
          </ac:spMkLst>
        </pc:spChg>
      </pc:sldChg>
      <pc:sldChg chg="modSp add modTransition">
        <pc:chgData name="Gary Delashmutt" userId="63692143-3df2-4169-8601-adb8b0614986" providerId="ADAL" clId="{BA5A3C17-865E-4B89-A51A-ABFA7B50EE74}" dt="2022-05-26T12:52:57.331" v="1935"/>
        <pc:sldMkLst>
          <pc:docMk/>
          <pc:sldMk cId="2265192947" sldId="354"/>
        </pc:sldMkLst>
        <pc:spChg chg="mod">
          <ac:chgData name="Gary Delashmutt" userId="63692143-3df2-4169-8601-adb8b0614986" providerId="ADAL" clId="{BA5A3C17-865E-4B89-A51A-ABFA7B50EE74}" dt="2022-05-26T12:45:15.041" v="1904" actId="1036"/>
          <ac:spMkLst>
            <pc:docMk/>
            <pc:sldMk cId="2265192947" sldId="354"/>
            <ac:spMk id="5" creationId="{A1303BAB-A6CE-4A17-8A0F-AAE31E78A9F9}"/>
          </ac:spMkLst>
        </pc:spChg>
        <pc:spChg chg="mod">
          <ac:chgData name="Gary Delashmutt" userId="63692143-3df2-4169-8601-adb8b0614986" providerId="ADAL" clId="{BA5A3C17-865E-4B89-A51A-ABFA7B50EE74}" dt="2022-05-26T12:52:10.029" v="1929"/>
          <ac:spMkLst>
            <pc:docMk/>
            <pc:sldMk cId="2265192947" sldId="354"/>
            <ac:spMk id="7" creationId="{BA0E4BC8-6242-4C1B-B3C8-7064B2102F8A}"/>
          </ac:spMkLst>
        </pc:spChg>
      </pc:sldChg>
      <pc:sldChg chg="modSp add modTransition">
        <pc:chgData name="Gary Delashmutt" userId="63692143-3df2-4169-8601-adb8b0614986" providerId="ADAL" clId="{BA5A3C17-865E-4B89-A51A-ABFA7B50EE74}" dt="2022-05-26T12:59:12.259" v="2414"/>
        <pc:sldMkLst>
          <pc:docMk/>
          <pc:sldMk cId="1511818189" sldId="355"/>
        </pc:sldMkLst>
        <pc:spChg chg="mod">
          <ac:chgData name="Gary Delashmutt" userId="63692143-3df2-4169-8601-adb8b0614986" providerId="ADAL" clId="{BA5A3C17-865E-4B89-A51A-ABFA7B50EE74}" dt="2022-05-26T12:58:55.417" v="2410" actId="1036"/>
          <ac:spMkLst>
            <pc:docMk/>
            <pc:sldMk cId="1511818189" sldId="355"/>
            <ac:spMk id="5" creationId="{E2D6DE74-0FDB-477D-AC00-E55BDD0DF2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DC47-79E5-440D-A37C-DDBBF7653BCA}" type="datetimeFigureOut">
              <a:rPr lang="en-US" smtClean="0"/>
              <a:t>7/16/2022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92390-FD22-4017-AA01-7A13DD037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27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963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8534388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362746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795081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91782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616714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8338853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040716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255644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594660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884844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875985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929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24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633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1:19-26</a:t>
            </a:r>
            <a:br>
              <a:rPr lang="en-US" sz="4400" dirty="0"/>
            </a:br>
            <a:r>
              <a:rPr lang="en-US" sz="4400" dirty="0"/>
              <a:t>The Ultimate Win-Win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“DEATH MEANS BEING WITH CHRIST”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457200" lvl="1" indent="0"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r>
              <a:rPr lang="en-US" sz="4400" i="1" dirty="0">
                <a:cs typeface="Times New Roman" pitchFamily="18" charset="0"/>
              </a:rPr>
              <a:t>A conscious afterlife in Christ’s presence vs. personal annihilation</a:t>
            </a:r>
            <a:br>
              <a:rPr lang="en-US" sz="4400" i="1" dirty="0">
                <a:cs typeface="Times New Roman" pitchFamily="18" charset="0"/>
              </a:rPr>
            </a:br>
            <a:r>
              <a:rPr lang="en-US" sz="4400" i="1" dirty="0">
                <a:cs typeface="Times New Roman" pitchFamily="18" charset="0"/>
              </a:rPr>
              <a:t>(see also 2 Cor. 5:6,8; Lk. 23:43)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E2D6DE74-0FDB-477D-AC00-E55BDD0DF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264580"/>
            <a:ext cx="1183754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1:21</a:t>
            </a:r>
            <a:r>
              <a:rPr lang="en-US" sz="3200" dirty="0"/>
              <a:t> For to me, to live is Christ and to die is gain . . . </a:t>
            </a:r>
            <a:r>
              <a:rPr lang="en-US" sz="3200" baseline="30000" dirty="0"/>
              <a:t>23</a:t>
            </a:r>
            <a:r>
              <a:rPr lang="en-US" sz="3200" dirty="0"/>
              <a:t> . . . </a:t>
            </a:r>
            <a:br>
              <a:rPr lang="en-US" sz="3200" dirty="0"/>
            </a:br>
            <a:r>
              <a:rPr lang="en-US" sz="3200" dirty="0"/>
              <a:t>(I have) the desire to depart and be with Christ, for that is </a:t>
            </a:r>
            <a:br>
              <a:rPr lang="en-US" sz="3200" dirty="0"/>
            </a:br>
            <a:r>
              <a:rPr lang="en-US" sz="3200" dirty="0"/>
              <a:t>very much better . . . </a:t>
            </a:r>
          </a:p>
        </p:txBody>
      </p:sp>
    </p:spTree>
    <p:extLst>
      <p:ext uri="{BB962C8B-B14F-4D97-AF65-F5344CB8AC3E}">
        <p14:creationId xmlns:p14="http://schemas.microsoft.com/office/powerpoint/2010/main" val="2404355085"/>
      </p:ext>
    </p:extLst>
  </p:cSld>
  <p:clrMapOvr>
    <a:masterClrMapping/>
  </p:clrMapOvr>
  <p:transition spd="med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1:19-26</a:t>
            </a:r>
            <a:br>
              <a:rPr lang="en-US" sz="4400" dirty="0"/>
            </a:br>
            <a:r>
              <a:rPr lang="en-US" sz="4400" dirty="0"/>
              <a:t>The Ultimate Win-Win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“DEATH MEANS BEING WITH CHRIST”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457200" lvl="1" indent="0"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r>
              <a:rPr lang="en-US" sz="4400" i="1" dirty="0">
                <a:cs typeface="Times New Roman" pitchFamily="18" charset="0"/>
              </a:rPr>
              <a:t>A conscious afterlife in Christ’s presence vs. personal annihilation</a:t>
            </a:r>
            <a:br>
              <a:rPr lang="en-US" sz="4400" i="1" dirty="0">
                <a:cs typeface="Times New Roman" pitchFamily="18" charset="0"/>
              </a:rPr>
            </a:br>
            <a:r>
              <a:rPr lang="en-US" sz="4400" i="1" dirty="0">
                <a:cs typeface="Times New Roman" pitchFamily="18" charset="0"/>
              </a:rPr>
              <a:t>(see also 2 Cor. 5:6,8; Lk. 23:43)</a:t>
            </a:r>
          </a:p>
          <a:p>
            <a:pPr marL="457200" lvl="1" indent="0" algn="ctr"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400" i="1" dirty="0">
                <a:cs typeface="Times New Roman" pitchFamily="18" charset="0"/>
              </a:rPr>
              <a:t>The assurance of Christ’s welcome </a:t>
            </a:r>
            <a:br>
              <a:rPr lang="en-US" sz="4400" i="1" dirty="0">
                <a:cs typeface="Times New Roman" pitchFamily="18" charset="0"/>
              </a:rPr>
            </a:br>
            <a:r>
              <a:rPr lang="en-US" sz="4400" i="1" dirty="0">
                <a:cs typeface="Times New Roman" pitchFamily="18" charset="0"/>
              </a:rPr>
              <a:t>vs. fear of His condemnation </a:t>
            </a:r>
            <a:br>
              <a:rPr lang="en-US" sz="4400" i="1" dirty="0">
                <a:cs typeface="Times New Roman" pitchFamily="18" charset="0"/>
              </a:rPr>
            </a:br>
            <a:r>
              <a:rPr lang="en-US" sz="4400" i="1" dirty="0">
                <a:cs typeface="Times New Roman" pitchFamily="18" charset="0"/>
              </a:rPr>
              <a:t>(see 2 Cor. 5:21)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E2D6DE74-0FDB-477D-AC00-E55BDD0DF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264580"/>
            <a:ext cx="1183754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1:21</a:t>
            </a:r>
            <a:r>
              <a:rPr lang="en-US" sz="3200" dirty="0"/>
              <a:t> For to me, to live is Christ and to die is gain . . . </a:t>
            </a:r>
            <a:r>
              <a:rPr lang="en-US" sz="3200" baseline="30000" dirty="0"/>
              <a:t>23</a:t>
            </a:r>
            <a:r>
              <a:rPr lang="en-US" sz="3200" dirty="0"/>
              <a:t> . . . </a:t>
            </a:r>
            <a:br>
              <a:rPr lang="en-US" sz="3200" dirty="0"/>
            </a:br>
            <a:r>
              <a:rPr lang="en-US" sz="3200" dirty="0"/>
              <a:t>(I have) the desire to depart and be with Christ, for that is </a:t>
            </a:r>
            <a:br>
              <a:rPr lang="en-US" sz="3200" dirty="0"/>
            </a:br>
            <a:r>
              <a:rPr lang="en-US" sz="3200" dirty="0"/>
              <a:t>very much better . . . </a:t>
            </a:r>
          </a:p>
        </p:txBody>
      </p:sp>
    </p:spTree>
    <p:extLst>
      <p:ext uri="{BB962C8B-B14F-4D97-AF65-F5344CB8AC3E}">
        <p14:creationId xmlns:p14="http://schemas.microsoft.com/office/powerpoint/2010/main" val="16310935"/>
      </p:ext>
    </p:extLst>
  </p:cSld>
  <p:clrMapOvr>
    <a:masterClrMapping/>
  </p:clrMapOvr>
  <p:transition spd="med"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1:19-26</a:t>
            </a:r>
            <a:br>
              <a:rPr lang="en-US" sz="4400" dirty="0"/>
            </a:br>
            <a:r>
              <a:rPr lang="en-US" sz="4400" dirty="0"/>
              <a:t>The Ultimate Win-Win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“DEATH MEANS BEING WITH CHRIST”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3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Are you clutching on to this life at all costs?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Or are you ready to go?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E2D6DE74-0FDB-477D-AC00-E55BDD0DF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264580"/>
            <a:ext cx="1183754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1:21</a:t>
            </a:r>
            <a:r>
              <a:rPr lang="en-US" sz="3200" dirty="0"/>
              <a:t> For to me, to live is Christ and to die is gain . . . </a:t>
            </a:r>
            <a:r>
              <a:rPr lang="en-US" sz="3200" baseline="30000" dirty="0"/>
              <a:t>23</a:t>
            </a:r>
            <a:r>
              <a:rPr lang="en-US" sz="3200" dirty="0"/>
              <a:t> . . . </a:t>
            </a:r>
            <a:br>
              <a:rPr lang="en-US" sz="3200" dirty="0"/>
            </a:br>
            <a:r>
              <a:rPr lang="en-US" sz="3200" dirty="0"/>
              <a:t>(I have) the desire to depart and be with Christ, for that is </a:t>
            </a:r>
            <a:br>
              <a:rPr lang="en-US" sz="3200" dirty="0"/>
            </a:br>
            <a:r>
              <a:rPr lang="en-US" sz="3200" dirty="0"/>
              <a:t>very much better . . . </a:t>
            </a:r>
          </a:p>
        </p:txBody>
      </p:sp>
    </p:spTree>
    <p:extLst>
      <p:ext uri="{BB962C8B-B14F-4D97-AF65-F5344CB8AC3E}">
        <p14:creationId xmlns:p14="http://schemas.microsoft.com/office/powerpoint/2010/main" val="4157520369"/>
      </p:ext>
    </p:extLst>
  </p:cSld>
  <p:clrMapOvr>
    <a:masterClrMapping/>
  </p:clrMapOvr>
  <p:transition spd="med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1:19-26</a:t>
            </a:r>
            <a:br>
              <a:rPr lang="en-US" sz="4400" dirty="0"/>
            </a:br>
            <a:r>
              <a:rPr lang="en-US" sz="4400" dirty="0"/>
              <a:t>The Ultimate Win-Win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“DEATH MEANS BEING WITH CHRIST”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3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Are you clutching on to this life at all costs?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Or are you ready to go?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E2D6DE74-0FDB-477D-AC00-E55BDD0DF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1727251"/>
            <a:ext cx="11837542" cy="255454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dirty="0"/>
              <a:t>“But for them it was only the beginning of the real story.  All their life in this world . . . had only been the cover and the title page: now at last they were beginning Chapter 1 of the Great Story which no one on earth has read – which goes on forever, in which every chapter is better than the one before.”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dirty="0"/>
              <a:t>C. S. Lewis, </a:t>
            </a:r>
            <a:r>
              <a:rPr lang="en-US" sz="2400" i="1" dirty="0"/>
              <a:t>The Narnian Chronicles</a:t>
            </a:r>
            <a:r>
              <a:rPr lang="en-US" sz="2400" dirty="0"/>
              <a:t>, “The Last Battle”</a:t>
            </a:r>
          </a:p>
        </p:txBody>
      </p:sp>
    </p:spTree>
    <p:extLst>
      <p:ext uri="{BB962C8B-B14F-4D97-AF65-F5344CB8AC3E}">
        <p14:creationId xmlns:p14="http://schemas.microsoft.com/office/powerpoint/2010/main" val="1511818189"/>
      </p:ext>
    </p:extLst>
  </p:cSld>
  <p:clrMapOvr>
    <a:masterClrMapping/>
  </p:clrMapOvr>
  <p:transition spd="med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1:19-26</a:t>
            </a:r>
            <a:br>
              <a:rPr lang="en-US" sz="4400" dirty="0"/>
            </a:br>
            <a:r>
              <a:rPr lang="en-US" sz="4400" dirty="0"/>
              <a:t>The Ultimate Win-Win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“MORE TIME HERE MEANS FRUITFUL SERVICE FOR CHRIST”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Is your goal our culture’s view of retirement?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A1303BAB-A6CE-4A17-8A0F-AAE31E78A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698217"/>
            <a:ext cx="11837542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1:22</a:t>
            </a:r>
            <a:r>
              <a:rPr lang="en-US" sz="3200" dirty="0"/>
              <a:t> But if I am to live on in the flesh, this will mean fruitful labor for me . . . </a:t>
            </a:r>
            <a:r>
              <a:rPr lang="en-US" sz="3200" baseline="30000" dirty="0"/>
              <a:t>24</a:t>
            </a:r>
            <a:r>
              <a:rPr lang="en-US" sz="3200" dirty="0"/>
              <a:t> . . . to remain on in the flesh is more necessary for your sake. </a:t>
            </a:r>
            <a:r>
              <a:rPr lang="en-US" sz="3200" baseline="30000" dirty="0"/>
              <a:t>25</a:t>
            </a:r>
            <a:r>
              <a:rPr lang="en-US" sz="3200" dirty="0"/>
              <a:t> Convinced of this, I know that I will remain and continue with you all for your progress and joy in the faith . . . </a:t>
            </a:r>
          </a:p>
        </p:txBody>
      </p:sp>
    </p:spTree>
    <p:extLst>
      <p:ext uri="{BB962C8B-B14F-4D97-AF65-F5344CB8AC3E}">
        <p14:creationId xmlns:p14="http://schemas.microsoft.com/office/powerpoint/2010/main" val="3396899850"/>
      </p:ext>
    </p:extLst>
  </p:cSld>
  <p:clrMapOvr>
    <a:masterClrMapping/>
  </p:clrMapOvr>
  <p:transition spd="med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1:19-26</a:t>
            </a:r>
            <a:br>
              <a:rPr lang="en-US" sz="4400" dirty="0"/>
            </a:br>
            <a:r>
              <a:rPr lang="en-US" sz="4400" dirty="0"/>
              <a:t>The Ultimate Win-Win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“MORE TIME HERE MEANS FRUITFUL SERVICE FOR CHRIST”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Is your goal our culture’s view of retirement?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Or is it redeployment - to keep serving Christ before you go to be with Him forever?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A1303BAB-A6CE-4A17-8A0F-AAE31E78A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698217"/>
            <a:ext cx="11837542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1:22</a:t>
            </a:r>
            <a:r>
              <a:rPr lang="en-US" sz="3200" dirty="0"/>
              <a:t> But if I am to live on in the flesh, this will mean fruitful labor for me . . . </a:t>
            </a:r>
            <a:r>
              <a:rPr lang="en-US" sz="3200" baseline="30000" dirty="0"/>
              <a:t>24</a:t>
            </a:r>
            <a:r>
              <a:rPr lang="en-US" sz="3200" dirty="0"/>
              <a:t> . . . to remain on in the flesh is more necessary for your sake. </a:t>
            </a:r>
            <a:r>
              <a:rPr lang="en-US" sz="3200" baseline="30000" dirty="0"/>
              <a:t>25</a:t>
            </a:r>
            <a:r>
              <a:rPr lang="en-US" sz="3200" dirty="0"/>
              <a:t> Convinced of this, I know that I will remain and continue with you all for your progress and joy in the faith . . . </a:t>
            </a:r>
          </a:p>
        </p:txBody>
      </p:sp>
    </p:spTree>
    <p:extLst>
      <p:ext uri="{BB962C8B-B14F-4D97-AF65-F5344CB8AC3E}">
        <p14:creationId xmlns:p14="http://schemas.microsoft.com/office/powerpoint/2010/main" val="2265192947"/>
      </p:ext>
    </p:extLst>
  </p:cSld>
  <p:clrMapOvr>
    <a:masterClrMapping/>
  </p:clrMapOvr>
  <p:transition spd="med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1:19-26</a:t>
            </a:r>
            <a:br>
              <a:rPr lang="en-US" sz="4400" dirty="0"/>
            </a:br>
            <a:r>
              <a:rPr lang="en-US" sz="4400" dirty="0"/>
              <a:t>The Ultimate Win-Win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“MORE TIME HERE MEANS FRUITFUL SERVICE FOR CHRIST”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Is your goal temporal gratification &amp; control?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Or is it redeployment - to keep serving Christ before you go to be with Him forever?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A1303BAB-A6CE-4A17-8A0F-AAE31E78A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858475"/>
            <a:ext cx="11837542" cy="29392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dirty="0"/>
              <a:t>“Ask God . . . how you might do the best with what you have got and model in your own person the mobilizing of the over-65’s to continue giving all they can for as long as they can to contribute to the . . . ministry . . . Each of us who is willing will be found to have a great deal to give for some mode of . . . ministry that can in practice be invaluable.”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dirty="0"/>
              <a:t>J. I. Packer, </a:t>
            </a:r>
            <a:r>
              <a:rPr lang="en-US" sz="2400" i="1" dirty="0"/>
              <a:t>Finishing Our Course with Joy</a:t>
            </a:r>
            <a:r>
              <a:rPr lang="en-US" sz="2400" dirty="0"/>
              <a:t>, pp. 98,99.</a:t>
            </a:r>
          </a:p>
        </p:txBody>
      </p:sp>
    </p:spTree>
    <p:extLst>
      <p:ext uri="{BB962C8B-B14F-4D97-AF65-F5344CB8AC3E}">
        <p14:creationId xmlns:p14="http://schemas.microsoft.com/office/powerpoint/2010/main" val="2780442679"/>
      </p:ext>
    </p:extLst>
  </p:cSld>
  <p:clrMapOvr>
    <a:masterClrMapping/>
  </p:clrMapOvr>
  <p:transition spd="med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1:19-26</a:t>
            </a:r>
            <a:br>
              <a:rPr lang="en-US" sz="4400" dirty="0"/>
            </a:br>
            <a:r>
              <a:rPr lang="en-US" sz="4400" dirty="0"/>
              <a:t>The Ultimate Win-Win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“CHRIST IS IN CONTROL OF THE OUTCOME”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“DEATH MEANS BEING WITH CHRIST”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“MORE TIME HERE MEANS FRUITFUL SERVICE FOR CHRIST”</a:t>
            </a:r>
          </a:p>
        </p:txBody>
      </p:sp>
    </p:spTree>
    <p:extLst>
      <p:ext uri="{BB962C8B-B14F-4D97-AF65-F5344CB8AC3E}">
        <p14:creationId xmlns:p14="http://schemas.microsoft.com/office/powerpoint/2010/main" val="2930688892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8800" dirty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8800" dirty="0">
                <a:cs typeface="Times New Roman" pitchFamily="18" charset="0"/>
              </a:rPr>
              <a:t>NEXT WEEK: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6000" dirty="0">
                <a:cs typeface="Times New Roman" pitchFamily="18" charset="0"/>
              </a:rPr>
              <a:t>Philippians 1:27 – 2:2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6000" dirty="0">
                <a:cs typeface="Times New Roman" pitchFamily="18" charset="0"/>
              </a:rPr>
              <a:t>Unity: What It Is &amp; </a:t>
            </a:r>
            <a:br>
              <a:rPr lang="en-US" sz="6000" dirty="0">
                <a:cs typeface="Times New Roman" pitchFamily="18" charset="0"/>
              </a:rPr>
            </a:br>
            <a:r>
              <a:rPr lang="en-US" sz="6000" dirty="0">
                <a:cs typeface="Times New Roman" pitchFamily="18" charset="0"/>
              </a:rPr>
              <a:t>Why It’s So Important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0583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92471AE0-650C-4AB9-8195-E2E8577BC0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39" y="1699591"/>
            <a:ext cx="10579666" cy="515840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60591660"/>
      </p:ext>
    </p:extLst>
  </p:cSld>
  <p:clrMapOvr>
    <a:masterClrMapping/>
  </p:clrMapOvr>
  <p:transition spd="slow">
    <p:push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1:19-26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997F2DE1-5D37-4505-B468-F5439EFAE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1717827"/>
            <a:ext cx="11837542" cy="50167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1:19</a:t>
            </a:r>
            <a:r>
              <a:rPr lang="en-US" sz="3200" dirty="0"/>
              <a:t> I know that this will turn out for my deliverance through your prayers and the provision of the Spirit of Jesus Christ, </a:t>
            </a:r>
            <a:br>
              <a:rPr lang="en-US" sz="3200" dirty="0"/>
            </a:br>
            <a:r>
              <a:rPr lang="en-US" sz="3200" baseline="30000" dirty="0"/>
              <a:t>20</a:t>
            </a:r>
            <a:r>
              <a:rPr lang="en-US" sz="3200" dirty="0"/>
              <a:t> according to my earnest expectation and hope, that I will not be put to shame in anything, but that with all boldness, Christ will even now, as always, be exalted in my body, whether by life or by death. </a:t>
            </a:r>
            <a:r>
              <a:rPr lang="en-US" sz="3200" baseline="30000" dirty="0"/>
              <a:t>21</a:t>
            </a:r>
            <a:r>
              <a:rPr lang="en-US" sz="3200" dirty="0"/>
              <a:t> For to me, to live is Christ and to die is gain. </a:t>
            </a:r>
            <a:r>
              <a:rPr lang="en-US" sz="3200" baseline="30000" dirty="0"/>
              <a:t>22</a:t>
            </a:r>
            <a:r>
              <a:rPr lang="en-US" sz="3200" dirty="0"/>
              <a:t> But if I am to live on in the flesh, this will mean fruitful labor for me; and I do not know which to choose. </a:t>
            </a:r>
            <a:r>
              <a:rPr lang="en-US" sz="3200" baseline="30000" dirty="0"/>
              <a:t>23</a:t>
            </a:r>
            <a:r>
              <a:rPr lang="en-US" sz="3200" dirty="0"/>
              <a:t> But I am hard-pressed from both directions, having the desire to depart and be with Christ, for that is very much better; </a:t>
            </a:r>
            <a:r>
              <a:rPr lang="en-US" sz="3200" baseline="30000" dirty="0"/>
              <a:t>24</a:t>
            </a:r>
            <a:r>
              <a:rPr lang="en-US" sz="3200" dirty="0"/>
              <a:t> yet to remain on in the flesh is more necessary for your sake. </a:t>
            </a:r>
          </a:p>
        </p:txBody>
      </p:sp>
    </p:spTree>
    <p:extLst>
      <p:ext uri="{BB962C8B-B14F-4D97-AF65-F5344CB8AC3E}">
        <p14:creationId xmlns:p14="http://schemas.microsoft.com/office/powerpoint/2010/main" val="1844243820"/>
      </p:ext>
    </p:extLst>
  </p:cSld>
  <p:clrMapOvr>
    <a:masterClrMapping/>
  </p:clrMapOvr>
  <p:transition spd="slow">
    <p:push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1:19-26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997F2DE1-5D37-4505-B468-F5439EFAE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1717827"/>
            <a:ext cx="11837542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25</a:t>
            </a:r>
            <a:r>
              <a:rPr lang="en-US" sz="3200" dirty="0"/>
              <a:t> Convinced of this, I know that I will remain and continue with you all for your progress and joy in the faith, </a:t>
            </a:r>
            <a:r>
              <a:rPr lang="en-US" sz="3200" baseline="30000" dirty="0"/>
              <a:t>26</a:t>
            </a:r>
            <a:r>
              <a:rPr lang="en-US" sz="3200" dirty="0"/>
              <a:t> so that your proud confidence in me may abound in Christ Jesus through my coming to you again. </a:t>
            </a:r>
          </a:p>
        </p:txBody>
      </p:sp>
    </p:spTree>
    <p:extLst>
      <p:ext uri="{BB962C8B-B14F-4D97-AF65-F5344CB8AC3E}">
        <p14:creationId xmlns:p14="http://schemas.microsoft.com/office/powerpoint/2010/main" val="830894387"/>
      </p:ext>
    </p:extLst>
  </p:cSld>
  <p:clrMapOvr>
    <a:masterClrMapping/>
  </p:clrMapOvr>
  <p:transition spd="med"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1:19-26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6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“I will be rescued, one way or another”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997F2DE1-5D37-4505-B468-F5439EFAE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1717827"/>
            <a:ext cx="11837542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1:19</a:t>
            </a:r>
            <a:r>
              <a:rPr lang="en-US" sz="3200" dirty="0"/>
              <a:t> I know that this will turn out for my deliverance through your prayers and the provision of the Spirit of Jesus Christ, </a:t>
            </a:r>
            <a:br>
              <a:rPr lang="en-US" sz="3200" dirty="0"/>
            </a:br>
            <a:r>
              <a:rPr lang="en-US" sz="3200" baseline="30000" dirty="0">
                <a:solidFill>
                  <a:schemeClr val="bg1"/>
                </a:solidFill>
              </a:rPr>
              <a:t>20</a:t>
            </a:r>
            <a:r>
              <a:rPr lang="en-US" sz="3200" dirty="0">
                <a:solidFill>
                  <a:schemeClr val="bg1"/>
                </a:solidFill>
              </a:rPr>
              <a:t> according to my earnest expectation and hope, that I will not be put to shame in anything, but that with all boldness, Christ will even now, as always, be exalted in my body, whether by life or by death. </a:t>
            </a:r>
          </a:p>
        </p:txBody>
      </p:sp>
    </p:spTree>
    <p:extLst>
      <p:ext uri="{BB962C8B-B14F-4D97-AF65-F5344CB8AC3E}">
        <p14:creationId xmlns:p14="http://schemas.microsoft.com/office/powerpoint/2010/main" val="307502188"/>
      </p:ext>
    </p:extLst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1:19-26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6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“I will be rescued, one way or another”</a:t>
            </a:r>
          </a:p>
          <a:p>
            <a:pPr algn="ctr"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“I can exalt Christ,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 regardless of the outcome of my trial”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997F2DE1-5D37-4505-B468-F5439EFAE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1717827"/>
            <a:ext cx="11837542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>
                <a:solidFill>
                  <a:schemeClr val="bg1">
                    <a:lumMod val="75000"/>
                  </a:schemeClr>
                </a:solidFill>
              </a:rPr>
              <a:t>1:19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 I know that this will turn out for my deliverance through your prayers and the provision of the Spirit of Jesus Christ,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aseline="30000" dirty="0"/>
              <a:t>20</a:t>
            </a:r>
            <a:r>
              <a:rPr lang="en-US" sz="3200" dirty="0"/>
              <a:t> according to my earnest expectation and hope, that I will not be put to shame in anything, but that with all boldness, Christ will even now, as always, be exalted in my body, whether by life or by death. </a:t>
            </a:r>
          </a:p>
        </p:txBody>
      </p:sp>
    </p:spTree>
    <p:extLst>
      <p:ext uri="{BB962C8B-B14F-4D97-AF65-F5344CB8AC3E}">
        <p14:creationId xmlns:p14="http://schemas.microsoft.com/office/powerpoint/2010/main" val="1309927222"/>
      </p:ext>
    </p:extLst>
  </p:cSld>
  <p:clrMapOvr>
    <a:masterClrMapping/>
  </p:clrMapOvr>
  <p:transition spd="med"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1:19-26</a:t>
            </a:r>
            <a:br>
              <a:rPr lang="en-US" sz="4400" dirty="0"/>
            </a:br>
            <a:r>
              <a:rPr lang="en-US" sz="4400" dirty="0"/>
              <a:t>The Ultimate Win-Win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“CHRIST IS IN CONTROL OF THE OUTCOME”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B8CA4A16-47D9-4BBE-A78F-271A4F6CC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264580"/>
            <a:ext cx="11837542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Matthew 28:18</a:t>
            </a:r>
            <a:r>
              <a:rPr lang="en-US" sz="3200" dirty="0"/>
              <a:t> And Jesus came up and spoke to them, saying, “All authority has been given to Me in heaven and on earth. </a:t>
            </a:r>
            <a:r>
              <a:rPr lang="en-US" sz="3200" baseline="30000" dirty="0"/>
              <a:t>19</a:t>
            </a:r>
            <a:r>
              <a:rPr lang="en-US" sz="3200" dirty="0"/>
              <a:t> Go therefore and make disciples of all the nations, baptizing them in the name of the Father and the Son and the Holy Spirit . . .” </a:t>
            </a:r>
          </a:p>
        </p:txBody>
      </p:sp>
    </p:spTree>
    <p:extLst>
      <p:ext uri="{BB962C8B-B14F-4D97-AF65-F5344CB8AC3E}">
        <p14:creationId xmlns:p14="http://schemas.microsoft.com/office/powerpoint/2010/main" val="34004219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1:19-26</a:t>
            </a:r>
            <a:br>
              <a:rPr lang="en-US" sz="4400" dirty="0"/>
            </a:br>
            <a:r>
              <a:rPr lang="en-US" sz="4400" dirty="0"/>
              <a:t>The Ultimate Win-Win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“CHRIST IS IN CONTROL OF THE OUTCOME”</a:t>
            </a: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“If Jesus wants me to be released,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no one can stop Him from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doing this (Acts 16)” . . .</a:t>
            </a: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“. . . &amp; if Jesus doesn’t release me,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it is because He can better advance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His purpose &amp; my good in this way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(Rom. 8:28)”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464402"/>
      </p:ext>
    </p:extLst>
  </p:cSld>
  <p:clrMapOvr>
    <a:masterClrMapping/>
  </p:clrMapOvr>
  <p:transition spd="med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1:19-26</a:t>
            </a:r>
            <a:br>
              <a:rPr lang="en-US" sz="4400" dirty="0"/>
            </a:br>
            <a:r>
              <a:rPr lang="en-US" sz="4400" dirty="0"/>
              <a:t>The Ultimate Win-Win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“CHRIST IS IN CONTROL OF THE OUTCOME”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Are you ultimately a victim of random circumstances &amp;/or people’s choices?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Or are you ultimately safe in the hands of a sovereign Christ?</a:t>
            </a:r>
          </a:p>
        </p:txBody>
      </p:sp>
    </p:spTree>
    <p:extLst>
      <p:ext uri="{BB962C8B-B14F-4D97-AF65-F5344CB8AC3E}">
        <p14:creationId xmlns:p14="http://schemas.microsoft.com/office/powerpoint/2010/main" val="2029369211"/>
      </p:ext>
    </p:extLst>
  </p:cSld>
  <p:clrMapOvr>
    <a:masterClrMapping/>
  </p:clrMapOvr>
  <p:transition spd="med">
    <p:randomBar dir="vert"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790</Words>
  <Application>Microsoft Office PowerPoint</Application>
  <PresentationFormat>Widescreen</PresentationFormat>
  <Paragraphs>93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1_Default Design</vt:lpstr>
      <vt:lpstr>PowerPoint Presentation</vt:lpstr>
      <vt:lpstr>PowerPoint Presentation</vt:lpstr>
      <vt:lpstr>Philippians 1:19-26 </vt:lpstr>
      <vt:lpstr>Philippians 1:19-26 </vt:lpstr>
      <vt:lpstr>Philippians 1:19-26 </vt:lpstr>
      <vt:lpstr>Philippians 1:19-26 </vt:lpstr>
      <vt:lpstr>Philippians 1:19-26 The Ultimate Win-Win</vt:lpstr>
      <vt:lpstr>Philippians 1:19-26 The Ultimate Win-Win</vt:lpstr>
      <vt:lpstr>Philippians 1:19-26 The Ultimate Win-Win</vt:lpstr>
      <vt:lpstr>Philippians 1:19-26 The Ultimate Win-Win</vt:lpstr>
      <vt:lpstr>Philippians 1:19-26 The Ultimate Win-Win</vt:lpstr>
      <vt:lpstr>Philippians 1:19-26 The Ultimate Win-Win</vt:lpstr>
      <vt:lpstr>Philippians 1:19-26 The Ultimate Win-Win</vt:lpstr>
      <vt:lpstr>Philippians 1:19-26 The Ultimate Win-Win</vt:lpstr>
      <vt:lpstr>Philippians 1:19-26 The Ultimate Win-Win</vt:lpstr>
      <vt:lpstr>Philippians 1:19-26 The Ultimate Win-Win</vt:lpstr>
      <vt:lpstr>Philippians 1:19-26 The Ultimate Win-Win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2022-06-17T19:54:03Z</dcterms:created>
  <dcterms:modified xsi:type="dcterms:W3CDTF">2022-07-16T18:50:09Z</dcterms:modified>
</cp:coreProperties>
</file>