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60" r:id="rId2"/>
  </p:sldMasterIdLst>
  <p:notesMasterIdLst>
    <p:notesMasterId r:id="rId52"/>
  </p:notesMasterIdLst>
  <p:sldIdLst>
    <p:sldId id="256" r:id="rId3"/>
    <p:sldId id="257" r:id="rId4"/>
    <p:sldId id="1398" r:id="rId5"/>
    <p:sldId id="1399" r:id="rId6"/>
    <p:sldId id="1391" r:id="rId7"/>
    <p:sldId id="1400" r:id="rId8"/>
    <p:sldId id="1401" r:id="rId9"/>
    <p:sldId id="1402" r:id="rId10"/>
    <p:sldId id="1403" r:id="rId11"/>
    <p:sldId id="1392" r:id="rId12"/>
    <p:sldId id="1405" r:id="rId13"/>
    <p:sldId id="1407" r:id="rId14"/>
    <p:sldId id="1408" r:id="rId15"/>
    <p:sldId id="1409" r:id="rId16"/>
    <p:sldId id="1410" r:id="rId17"/>
    <p:sldId id="1406" r:id="rId18"/>
    <p:sldId id="1393" r:id="rId19"/>
    <p:sldId id="1411" r:id="rId20"/>
    <p:sldId id="1415" r:id="rId21"/>
    <p:sldId id="1413" r:id="rId22"/>
    <p:sldId id="1414" r:id="rId23"/>
    <p:sldId id="1416" r:id="rId24"/>
    <p:sldId id="1418" r:id="rId25"/>
    <p:sldId id="1420" r:id="rId26"/>
    <p:sldId id="1421" r:id="rId27"/>
    <p:sldId id="1419" r:id="rId28"/>
    <p:sldId id="1417" r:id="rId29"/>
    <p:sldId id="1394" r:id="rId30"/>
    <p:sldId id="1422" r:id="rId31"/>
    <p:sldId id="1424" r:id="rId32"/>
    <p:sldId id="1431" r:id="rId33"/>
    <p:sldId id="1428" r:id="rId34"/>
    <p:sldId id="1427" r:id="rId35"/>
    <p:sldId id="1425" r:id="rId36"/>
    <p:sldId id="1426" r:id="rId37"/>
    <p:sldId id="1429" r:id="rId38"/>
    <p:sldId id="1430" r:id="rId39"/>
    <p:sldId id="1395" r:id="rId40"/>
    <p:sldId id="1432" r:id="rId41"/>
    <p:sldId id="1433" r:id="rId42"/>
    <p:sldId id="1434" r:id="rId43"/>
    <p:sldId id="1396" r:id="rId44"/>
    <p:sldId id="1435" r:id="rId45"/>
    <p:sldId id="1436" r:id="rId46"/>
    <p:sldId id="1397" r:id="rId47"/>
    <p:sldId id="1437" r:id="rId48"/>
    <p:sldId id="1404" r:id="rId49"/>
    <p:sldId id="1390" r:id="rId50"/>
    <p:sldId id="25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0537"/>
  </p:normalViewPr>
  <p:slideViewPr>
    <p:cSldViewPr snapToGrid="0" snapToObjects="1">
      <p:cViewPr varScale="1">
        <p:scale>
          <a:sx n="57" d="100"/>
          <a:sy n="57" d="100"/>
        </p:scale>
        <p:origin x="992" y="28"/>
      </p:cViewPr>
      <p:guideLst/>
    </p:cSldViewPr>
  </p:slideViewPr>
  <p:notesTextViewPr>
    <p:cViewPr>
      <p:scale>
        <a:sx n="1" d="1"/>
        <a:sy n="1" d="1"/>
      </p:scale>
      <p:origin x="0" y="0"/>
    </p:cViewPr>
  </p:notesTextViewPr>
  <p:sorterViewPr>
    <p:cViewPr>
      <p:scale>
        <a:sx n="83" d="100"/>
        <a:sy n="83" d="100"/>
      </p:scale>
      <p:origin x="0" y="-12240"/>
    </p:cViewPr>
  </p:sorterViewPr>
  <p:notesViewPr>
    <p:cSldViewPr snapToGrid="0" snapToObjects="1">
      <p:cViewPr varScale="1">
        <p:scale>
          <a:sx n="67" d="100"/>
          <a:sy n="67" d="100"/>
        </p:scale>
        <p:origin x="311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789AE-93C3-3E40-B5E0-73540F15A7B4}" type="datetimeFigureOut">
              <a:rPr lang="en-US" smtClean="0"/>
              <a:t>4/15/2021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C74DC-E217-B44B-A549-DE614E1E3348}" type="slidenum">
              <a:rPr lang="en-US" smtClean="0"/>
              <a:t>‹#›</a:t>
            </a:fld>
            <a:endParaRPr lang="en-US"/>
          </a:p>
        </p:txBody>
      </p:sp>
    </p:spTree>
    <p:extLst>
      <p:ext uri="{BB962C8B-B14F-4D97-AF65-F5344CB8AC3E}">
        <p14:creationId xmlns:p14="http://schemas.microsoft.com/office/powerpoint/2010/main" val="5318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488A9-ED67-7845-9F24-C29C6A44D8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316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71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40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113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191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252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368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114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444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95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268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490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107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771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602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558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730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488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392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969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586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207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364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902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193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076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C74DC-E217-B44B-A549-DE614E1E3348}" type="slidenum">
              <a:rPr lang="en-US" smtClean="0"/>
              <a:t>37</a:t>
            </a:fld>
            <a:endParaRPr lang="en-US"/>
          </a:p>
        </p:txBody>
      </p:sp>
    </p:spTree>
    <p:extLst>
      <p:ext uri="{BB962C8B-B14F-4D97-AF65-F5344CB8AC3E}">
        <p14:creationId xmlns:p14="http://schemas.microsoft.com/office/powerpoint/2010/main" val="2196402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049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967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671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418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822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C74DC-E217-B44B-A549-DE614E1E3348}" type="slidenum">
              <a:rPr lang="en-US" smtClean="0"/>
              <a:t>43</a:t>
            </a:fld>
            <a:endParaRPr lang="en-US"/>
          </a:p>
        </p:txBody>
      </p:sp>
    </p:spTree>
    <p:extLst>
      <p:ext uri="{BB962C8B-B14F-4D97-AF65-F5344CB8AC3E}">
        <p14:creationId xmlns:p14="http://schemas.microsoft.com/office/powerpoint/2010/main" val="3259387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7365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977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218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74DC-E217-B44B-A549-DE614E1E33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014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C74DC-E217-B44B-A549-DE614E1E3348}" type="slidenum">
              <a:rPr lang="en-US" smtClean="0"/>
              <a:t>47</a:t>
            </a:fld>
            <a:endParaRPr lang="en-US"/>
          </a:p>
        </p:txBody>
      </p:sp>
    </p:spTree>
    <p:extLst>
      <p:ext uri="{BB962C8B-B14F-4D97-AF65-F5344CB8AC3E}">
        <p14:creationId xmlns:p14="http://schemas.microsoft.com/office/powerpoint/2010/main" val="92662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22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38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82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52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EFC49-B2FF-9943-998A-64072564C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466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48CD66-E482-F04F-BFEA-056AA516DE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DB5E113-9B5D-4940-A618-62C2A7252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E62EE09-2BF8-034A-BEFF-2F3B7178966D}"/>
              </a:ext>
            </a:extLst>
          </p:cNvPr>
          <p:cNvSpPr>
            <a:spLocks noGrp="1"/>
          </p:cNvSpPr>
          <p:nvPr>
            <p:ph type="dt" sz="half" idx="10"/>
          </p:nvPr>
        </p:nvSpPr>
        <p:spPr/>
        <p:txBody>
          <a:bodyPr/>
          <a:lstStyle/>
          <a:p>
            <a:fld id="{64A7926E-046E-5447-B8FD-73EF378CE9FF}" type="datetimeFigureOut">
              <a:rPr lang="en-US" smtClean="0"/>
              <a:t>4/15/2021</a:t>
            </a:fld>
            <a:endParaRPr lang="en-US"/>
          </a:p>
        </p:txBody>
      </p:sp>
      <p:sp>
        <p:nvSpPr>
          <p:cNvPr id="5" name="Footer Placeholder 4">
            <a:extLst>
              <a:ext uri="{FF2B5EF4-FFF2-40B4-BE49-F238E27FC236}">
                <a16:creationId xmlns:a16="http://schemas.microsoft.com/office/drawing/2014/main" xmlns="" id="{B97E6A65-1E65-B24D-BFE2-8DCFAACDA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705298-55D1-9247-AC45-43BF86C88DCB}"/>
              </a:ext>
            </a:extLst>
          </p:cNvPr>
          <p:cNvSpPr>
            <a:spLocks noGrp="1"/>
          </p:cNvSpPr>
          <p:nvPr>
            <p:ph type="sldNum" sz="quarter" idx="12"/>
          </p:nvPr>
        </p:nvSpPr>
        <p:spPr/>
        <p:txBody>
          <a:bodyPr/>
          <a:lstStyle/>
          <a:p>
            <a:fld id="{F1E34843-4A07-3144-8ABC-764660DECDE4}" type="slidenum">
              <a:rPr lang="en-US" smtClean="0"/>
              <a:t>‹#›</a:t>
            </a:fld>
            <a:endParaRPr lang="en-US"/>
          </a:p>
        </p:txBody>
      </p:sp>
    </p:spTree>
    <p:extLst>
      <p:ext uri="{BB962C8B-B14F-4D97-AF65-F5344CB8AC3E}">
        <p14:creationId xmlns:p14="http://schemas.microsoft.com/office/powerpoint/2010/main" val="250690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3432F9-E2EE-DE47-98B1-747A28CB15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5B3103A-0156-944D-860F-105CD8C2E1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A53CAA-11A6-BE4B-BD3B-5A29B16F184E}"/>
              </a:ext>
            </a:extLst>
          </p:cNvPr>
          <p:cNvSpPr>
            <a:spLocks noGrp="1"/>
          </p:cNvSpPr>
          <p:nvPr>
            <p:ph type="dt" sz="half" idx="10"/>
          </p:nvPr>
        </p:nvSpPr>
        <p:spPr/>
        <p:txBody>
          <a:bodyPr/>
          <a:lstStyle/>
          <a:p>
            <a:fld id="{64A7926E-046E-5447-B8FD-73EF378CE9FF}" type="datetimeFigureOut">
              <a:rPr lang="en-US" smtClean="0"/>
              <a:t>4/15/2021</a:t>
            </a:fld>
            <a:endParaRPr lang="en-US"/>
          </a:p>
        </p:txBody>
      </p:sp>
      <p:sp>
        <p:nvSpPr>
          <p:cNvPr id="5" name="Footer Placeholder 4">
            <a:extLst>
              <a:ext uri="{FF2B5EF4-FFF2-40B4-BE49-F238E27FC236}">
                <a16:creationId xmlns:a16="http://schemas.microsoft.com/office/drawing/2014/main" xmlns="" id="{30CBDA6A-6A91-7E4C-8A22-F213E7BEE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B7FFD5-F229-6844-A2BD-669387614C1F}"/>
              </a:ext>
            </a:extLst>
          </p:cNvPr>
          <p:cNvSpPr>
            <a:spLocks noGrp="1"/>
          </p:cNvSpPr>
          <p:nvPr>
            <p:ph type="sldNum" sz="quarter" idx="12"/>
          </p:nvPr>
        </p:nvSpPr>
        <p:spPr/>
        <p:txBody>
          <a:bodyPr/>
          <a:lstStyle/>
          <a:p>
            <a:fld id="{F1E34843-4A07-3144-8ABC-764660DECDE4}" type="slidenum">
              <a:rPr lang="en-US" smtClean="0"/>
              <a:t>‹#›</a:t>
            </a:fld>
            <a:endParaRPr lang="en-US"/>
          </a:p>
        </p:txBody>
      </p:sp>
    </p:spTree>
    <p:extLst>
      <p:ext uri="{BB962C8B-B14F-4D97-AF65-F5344CB8AC3E}">
        <p14:creationId xmlns:p14="http://schemas.microsoft.com/office/powerpoint/2010/main" val="328845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B0E48D7-A91E-E941-9209-25EEAF7137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E4A4D16-B6E5-2149-A36D-843234848B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5CE11-46BD-ED4A-B1BF-B8C4F9AFDA8F}"/>
              </a:ext>
            </a:extLst>
          </p:cNvPr>
          <p:cNvSpPr>
            <a:spLocks noGrp="1"/>
          </p:cNvSpPr>
          <p:nvPr>
            <p:ph type="dt" sz="half" idx="10"/>
          </p:nvPr>
        </p:nvSpPr>
        <p:spPr/>
        <p:txBody>
          <a:bodyPr/>
          <a:lstStyle/>
          <a:p>
            <a:fld id="{64A7926E-046E-5447-B8FD-73EF378CE9FF}" type="datetimeFigureOut">
              <a:rPr lang="en-US" smtClean="0"/>
              <a:t>4/15/2021</a:t>
            </a:fld>
            <a:endParaRPr lang="en-US"/>
          </a:p>
        </p:txBody>
      </p:sp>
      <p:sp>
        <p:nvSpPr>
          <p:cNvPr id="5" name="Footer Placeholder 4">
            <a:extLst>
              <a:ext uri="{FF2B5EF4-FFF2-40B4-BE49-F238E27FC236}">
                <a16:creationId xmlns:a16="http://schemas.microsoft.com/office/drawing/2014/main" xmlns="" id="{E4CF4386-3E97-184B-A2BD-551EA6A65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E478-67B3-6941-828E-83B770BCD1B7}"/>
              </a:ext>
            </a:extLst>
          </p:cNvPr>
          <p:cNvSpPr>
            <a:spLocks noGrp="1"/>
          </p:cNvSpPr>
          <p:nvPr>
            <p:ph type="sldNum" sz="quarter" idx="12"/>
          </p:nvPr>
        </p:nvSpPr>
        <p:spPr/>
        <p:txBody>
          <a:bodyPr/>
          <a:lstStyle/>
          <a:p>
            <a:fld id="{F1E34843-4A07-3144-8ABC-764660DECDE4}" type="slidenum">
              <a:rPr lang="en-US" smtClean="0"/>
              <a:t>‹#›</a:t>
            </a:fld>
            <a:endParaRPr lang="en-US"/>
          </a:p>
        </p:txBody>
      </p:sp>
    </p:spTree>
    <p:extLst>
      <p:ext uri="{BB962C8B-B14F-4D97-AF65-F5344CB8AC3E}">
        <p14:creationId xmlns:p14="http://schemas.microsoft.com/office/powerpoint/2010/main" val="4217240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4/15/2021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605025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85719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226356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4/15/2021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44521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4/15/2021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292387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4/15/2021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0655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55132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4/15/2021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13888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15F0EB-9A01-3240-B777-C3E474AA41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20055C-2A53-A149-8DE4-4D08A6D4D7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C53573-0D45-7743-90EA-29A3934CE53C}"/>
              </a:ext>
            </a:extLst>
          </p:cNvPr>
          <p:cNvSpPr>
            <a:spLocks noGrp="1"/>
          </p:cNvSpPr>
          <p:nvPr>
            <p:ph type="dt" sz="half" idx="10"/>
          </p:nvPr>
        </p:nvSpPr>
        <p:spPr/>
        <p:txBody>
          <a:bodyPr/>
          <a:lstStyle/>
          <a:p>
            <a:fld id="{64A7926E-046E-5447-B8FD-73EF378CE9FF}" type="datetimeFigureOut">
              <a:rPr lang="en-US" smtClean="0"/>
              <a:t>4/15/2021</a:t>
            </a:fld>
            <a:endParaRPr lang="en-US"/>
          </a:p>
        </p:txBody>
      </p:sp>
      <p:sp>
        <p:nvSpPr>
          <p:cNvPr id="5" name="Footer Placeholder 4">
            <a:extLst>
              <a:ext uri="{FF2B5EF4-FFF2-40B4-BE49-F238E27FC236}">
                <a16:creationId xmlns:a16="http://schemas.microsoft.com/office/drawing/2014/main" xmlns="" id="{F92398AD-3DB5-994C-9214-162ED7797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A7DA1B0-B091-6B48-8887-8F7426B29133}"/>
              </a:ext>
            </a:extLst>
          </p:cNvPr>
          <p:cNvSpPr>
            <a:spLocks noGrp="1"/>
          </p:cNvSpPr>
          <p:nvPr>
            <p:ph type="sldNum" sz="quarter" idx="12"/>
          </p:nvPr>
        </p:nvSpPr>
        <p:spPr/>
        <p:txBody>
          <a:bodyPr/>
          <a:lstStyle/>
          <a:p>
            <a:fld id="{F1E34843-4A07-3144-8ABC-764660DECDE4}" type="slidenum">
              <a:rPr lang="en-US" smtClean="0"/>
              <a:t>‹#›</a:t>
            </a:fld>
            <a:endParaRPr lang="en-US"/>
          </a:p>
        </p:txBody>
      </p:sp>
    </p:spTree>
    <p:extLst>
      <p:ext uri="{BB962C8B-B14F-4D97-AF65-F5344CB8AC3E}">
        <p14:creationId xmlns:p14="http://schemas.microsoft.com/office/powerpoint/2010/main" val="2379503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2345051-2045-45DA-935E-2E3CA1A69ADC}" type="datetimeFigureOut">
              <a:rPr lang="en-US" smtClean="0"/>
              <a:t>4/15/2021</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98741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70106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132473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936236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99918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27267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694119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854402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17226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C6A8D-5D15-144F-822C-D983341F0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CED605C-6F4E-B944-B16F-058F64775D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D8A5776-0300-8E48-A485-56B45935A003}"/>
              </a:ext>
            </a:extLst>
          </p:cNvPr>
          <p:cNvSpPr>
            <a:spLocks noGrp="1"/>
          </p:cNvSpPr>
          <p:nvPr>
            <p:ph type="dt" sz="half" idx="10"/>
          </p:nvPr>
        </p:nvSpPr>
        <p:spPr/>
        <p:txBody>
          <a:bodyPr/>
          <a:lstStyle/>
          <a:p>
            <a:fld id="{64A7926E-046E-5447-B8FD-73EF378CE9FF}" type="datetimeFigureOut">
              <a:rPr lang="en-US" smtClean="0"/>
              <a:t>4/15/2021</a:t>
            </a:fld>
            <a:endParaRPr lang="en-US"/>
          </a:p>
        </p:txBody>
      </p:sp>
      <p:sp>
        <p:nvSpPr>
          <p:cNvPr id="5" name="Footer Placeholder 4">
            <a:extLst>
              <a:ext uri="{FF2B5EF4-FFF2-40B4-BE49-F238E27FC236}">
                <a16:creationId xmlns:a16="http://schemas.microsoft.com/office/drawing/2014/main" xmlns="" id="{4F8F5BBA-46A3-5641-93D4-45396C93F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157E4C-DA4A-7D4A-AD04-C78225A04BB5}"/>
              </a:ext>
            </a:extLst>
          </p:cNvPr>
          <p:cNvSpPr>
            <a:spLocks noGrp="1"/>
          </p:cNvSpPr>
          <p:nvPr>
            <p:ph type="sldNum" sz="quarter" idx="12"/>
          </p:nvPr>
        </p:nvSpPr>
        <p:spPr/>
        <p:txBody>
          <a:bodyPr/>
          <a:lstStyle/>
          <a:p>
            <a:fld id="{F1E34843-4A07-3144-8ABC-764660DECDE4}" type="slidenum">
              <a:rPr lang="en-US" smtClean="0"/>
              <a:t>‹#›</a:t>
            </a:fld>
            <a:endParaRPr lang="en-US"/>
          </a:p>
        </p:txBody>
      </p:sp>
    </p:spTree>
    <p:extLst>
      <p:ext uri="{BB962C8B-B14F-4D97-AF65-F5344CB8AC3E}">
        <p14:creationId xmlns:p14="http://schemas.microsoft.com/office/powerpoint/2010/main" val="4038494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895CEC-17BE-394B-8551-3AE6622F11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C45CBD-5501-E64F-8D96-B5B51F1BE2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28F433C-1326-8446-8288-E62B3EBC1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5E7B0D4-50CA-A94B-879C-60752892740E}"/>
              </a:ext>
            </a:extLst>
          </p:cNvPr>
          <p:cNvSpPr>
            <a:spLocks noGrp="1"/>
          </p:cNvSpPr>
          <p:nvPr>
            <p:ph type="dt" sz="half" idx="10"/>
          </p:nvPr>
        </p:nvSpPr>
        <p:spPr/>
        <p:txBody>
          <a:bodyPr/>
          <a:lstStyle/>
          <a:p>
            <a:fld id="{64A7926E-046E-5447-B8FD-73EF378CE9FF}" type="datetimeFigureOut">
              <a:rPr lang="en-US" smtClean="0"/>
              <a:t>4/15/2021</a:t>
            </a:fld>
            <a:endParaRPr lang="en-US"/>
          </a:p>
        </p:txBody>
      </p:sp>
      <p:sp>
        <p:nvSpPr>
          <p:cNvPr id="6" name="Footer Placeholder 5">
            <a:extLst>
              <a:ext uri="{FF2B5EF4-FFF2-40B4-BE49-F238E27FC236}">
                <a16:creationId xmlns:a16="http://schemas.microsoft.com/office/drawing/2014/main" xmlns="" id="{43867AD7-6D0F-EE44-8CF5-1626175E8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760CFE3-1585-0644-AB10-D49C95C1265C}"/>
              </a:ext>
            </a:extLst>
          </p:cNvPr>
          <p:cNvSpPr>
            <a:spLocks noGrp="1"/>
          </p:cNvSpPr>
          <p:nvPr>
            <p:ph type="sldNum" sz="quarter" idx="12"/>
          </p:nvPr>
        </p:nvSpPr>
        <p:spPr/>
        <p:txBody>
          <a:bodyPr/>
          <a:lstStyle/>
          <a:p>
            <a:fld id="{F1E34843-4A07-3144-8ABC-764660DECDE4}" type="slidenum">
              <a:rPr lang="en-US" smtClean="0"/>
              <a:t>‹#›</a:t>
            </a:fld>
            <a:endParaRPr lang="en-US"/>
          </a:p>
        </p:txBody>
      </p:sp>
    </p:spTree>
    <p:extLst>
      <p:ext uri="{BB962C8B-B14F-4D97-AF65-F5344CB8AC3E}">
        <p14:creationId xmlns:p14="http://schemas.microsoft.com/office/powerpoint/2010/main" val="315433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086BCA-9BD4-F741-9DA8-F204590639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7130227-C858-8048-A46D-FBFEED448E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9CD20DB-B97B-594E-838E-01B84C1C8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D3781C-A5A0-7B45-A64F-839F40F801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54EB497-E433-1C46-8E75-497253BE91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0CD907D-D90A-7240-8BA0-F8E387D589E1}"/>
              </a:ext>
            </a:extLst>
          </p:cNvPr>
          <p:cNvSpPr>
            <a:spLocks noGrp="1"/>
          </p:cNvSpPr>
          <p:nvPr>
            <p:ph type="dt" sz="half" idx="10"/>
          </p:nvPr>
        </p:nvSpPr>
        <p:spPr/>
        <p:txBody>
          <a:bodyPr/>
          <a:lstStyle/>
          <a:p>
            <a:fld id="{64A7926E-046E-5447-B8FD-73EF378CE9FF}" type="datetimeFigureOut">
              <a:rPr lang="en-US" smtClean="0"/>
              <a:t>4/15/2021</a:t>
            </a:fld>
            <a:endParaRPr lang="en-US"/>
          </a:p>
        </p:txBody>
      </p:sp>
      <p:sp>
        <p:nvSpPr>
          <p:cNvPr id="8" name="Footer Placeholder 7">
            <a:extLst>
              <a:ext uri="{FF2B5EF4-FFF2-40B4-BE49-F238E27FC236}">
                <a16:creationId xmlns:a16="http://schemas.microsoft.com/office/drawing/2014/main" xmlns="" id="{3E8CFD89-0479-C44C-A5F5-93132B7CCC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B7D3426-8789-B64C-BB38-0C128FEF6B81}"/>
              </a:ext>
            </a:extLst>
          </p:cNvPr>
          <p:cNvSpPr>
            <a:spLocks noGrp="1"/>
          </p:cNvSpPr>
          <p:nvPr>
            <p:ph type="sldNum" sz="quarter" idx="12"/>
          </p:nvPr>
        </p:nvSpPr>
        <p:spPr/>
        <p:txBody>
          <a:bodyPr/>
          <a:lstStyle/>
          <a:p>
            <a:fld id="{F1E34843-4A07-3144-8ABC-764660DECDE4}" type="slidenum">
              <a:rPr lang="en-US" smtClean="0"/>
              <a:t>‹#›</a:t>
            </a:fld>
            <a:endParaRPr lang="en-US"/>
          </a:p>
        </p:txBody>
      </p:sp>
    </p:spTree>
    <p:extLst>
      <p:ext uri="{BB962C8B-B14F-4D97-AF65-F5344CB8AC3E}">
        <p14:creationId xmlns:p14="http://schemas.microsoft.com/office/powerpoint/2010/main" val="387965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81F22-B402-F34D-B466-59D197132D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8A259BD-2858-914C-9DBD-79D100BD660C}"/>
              </a:ext>
            </a:extLst>
          </p:cNvPr>
          <p:cNvSpPr>
            <a:spLocks noGrp="1"/>
          </p:cNvSpPr>
          <p:nvPr>
            <p:ph type="dt" sz="half" idx="10"/>
          </p:nvPr>
        </p:nvSpPr>
        <p:spPr/>
        <p:txBody>
          <a:bodyPr/>
          <a:lstStyle/>
          <a:p>
            <a:fld id="{64A7926E-046E-5447-B8FD-73EF378CE9FF}" type="datetimeFigureOut">
              <a:rPr lang="en-US" smtClean="0"/>
              <a:t>4/15/2021</a:t>
            </a:fld>
            <a:endParaRPr lang="en-US"/>
          </a:p>
        </p:txBody>
      </p:sp>
      <p:sp>
        <p:nvSpPr>
          <p:cNvPr id="4" name="Footer Placeholder 3">
            <a:extLst>
              <a:ext uri="{FF2B5EF4-FFF2-40B4-BE49-F238E27FC236}">
                <a16:creationId xmlns:a16="http://schemas.microsoft.com/office/drawing/2014/main" xmlns="" id="{25A19A4D-9029-F944-889D-5C74AE98E2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0EAC883-8CA0-BB42-80B4-FA93586414A1}"/>
              </a:ext>
            </a:extLst>
          </p:cNvPr>
          <p:cNvSpPr>
            <a:spLocks noGrp="1"/>
          </p:cNvSpPr>
          <p:nvPr>
            <p:ph type="sldNum" sz="quarter" idx="12"/>
          </p:nvPr>
        </p:nvSpPr>
        <p:spPr/>
        <p:txBody>
          <a:bodyPr/>
          <a:lstStyle/>
          <a:p>
            <a:fld id="{F1E34843-4A07-3144-8ABC-764660DECDE4}" type="slidenum">
              <a:rPr lang="en-US" smtClean="0"/>
              <a:t>‹#›</a:t>
            </a:fld>
            <a:endParaRPr lang="en-US"/>
          </a:p>
        </p:txBody>
      </p:sp>
    </p:spTree>
    <p:extLst>
      <p:ext uri="{BB962C8B-B14F-4D97-AF65-F5344CB8AC3E}">
        <p14:creationId xmlns:p14="http://schemas.microsoft.com/office/powerpoint/2010/main" val="1489249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1ED83B3-57DB-634A-9186-557170D472D6}"/>
              </a:ext>
            </a:extLst>
          </p:cNvPr>
          <p:cNvSpPr>
            <a:spLocks noGrp="1"/>
          </p:cNvSpPr>
          <p:nvPr>
            <p:ph type="dt" sz="half" idx="10"/>
          </p:nvPr>
        </p:nvSpPr>
        <p:spPr/>
        <p:txBody>
          <a:bodyPr/>
          <a:lstStyle/>
          <a:p>
            <a:fld id="{64A7926E-046E-5447-B8FD-73EF378CE9FF}" type="datetimeFigureOut">
              <a:rPr lang="en-US" smtClean="0"/>
              <a:t>4/15/2021</a:t>
            </a:fld>
            <a:endParaRPr lang="en-US"/>
          </a:p>
        </p:txBody>
      </p:sp>
      <p:sp>
        <p:nvSpPr>
          <p:cNvPr id="3" name="Footer Placeholder 2">
            <a:extLst>
              <a:ext uri="{FF2B5EF4-FFF2-40B4-BE49-F238E27FC236}">
                <a16:creationId xmlns:a16="http://schemas.microsoft.com/office/drawing/2014/main" xmlns="" id="{AD98ECC8-766F-DE4C-8132-99D64E0048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4896889-26C6-6E4B-8924-C9DA8FF99DE7}"/>
              </a:ext>
            </a:extLst>
          </p:cNvPr>
          <p:cNvSpPr>
            <a:spLocks noGrp="1"/>
          </p:cNvSpPr>
          <p:nvPr>
            <p:ph type="sldNum" sz="quarter" idx="12"/>
          </p:nvPr>
        </p:nvSpPr>
        <p:spPr/>
        <p:txBody>
          <a:bodyPr/>
          <a:lstStyle/>
          <a:p>
            <a:fld id="{F1E34843-4A07-3144-8ABC-764660DECDE4}" type="slidenum">
              <a:rPr lang="en-US" smtClean="0"/>
              <a:t>‹#›</a:t>
            </a:fld>
            <a:endParaRPr lang="en-US"/>
          </a:p>
        </p:txBody>
      </p:sp>
    </p:spTree>
    <p:extLst>
      <p:ext uri="{BB962C8B-B14F-4D97-AF65-F5344CB8AC3E}">
        <p14:creationId xmlns:p14="http://schemas.microsoft.com/office/powerpoint/2010/main" val="3322930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D5513-B955-0049-85C3-6342B1BEE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2436164-30AF-D34F-A2C4-02E55DCB58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B39267-2378-2744-9417-CB2E10AEB6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01BCDC8-D5BE-0347-ACD2-428A467B7F61}"/>
              </a:ext>
            </a:extLst>
          </p:cNvPr>
          <p:cNvSpPr>
            <a:spLocks noGrp="1"/>
          </p:cNvSpPr>
          <p:nvPr>
            <p:ph type="dt" sz="half" idx="10"/>
          </p:nvPr>
        </p:nvSpPr>
        <p:spPr/>
        <p:txBody>
          <a:bodyPr/>
          <a:lstStyle/>
          <a:p>
            <a:fld id="{64A7926E-046E-5447-B8FD-73EF378CE9FF}" type="datetimeFigureOut">
              <a:rPr lang="en-US" smtClean="0"/>
              <a:t>4/15/2021</a:t>
            </a:fld>
            <a:endParaRPr lang="en-US"/>
          </a:p>
        </p:txBody>
      </p:sp>
      <p:sp>
        <p:nvSpPr>
          <p:cNvPr id="6" name="Footer Placeholder 5">
            <a:extLst>
              <a:ext uri="{FF2B5EF4-FFF2-40B4-BE49-F238E27FC236}">
                <a16:creationId xmlns:a16="http://schemas.microsoft.com/office/drawing/2014/main" xmlns="" id="{9B414301-8458-6A4B-8BC9-857C86192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F3ADF72-BCF5-004E-8793-05DCBD99670D}"/>
              </a:ext>
            </a:extLst>
          </p:cNvPr>
          <p:cNvSpPr>
            <a:spLocks noGrp="1"/>
          </p:cNvSpPr>
          <p:nvPr>
            <p:ph type="sldNum" sz="quarter" idx="12"/>
          </p:nvPr>
        </p:nvSpPr>
        <p:spPr/>
        <p:txBody>
          <a:bodyPr/>
          <a:lstStyle/>
          <a:p>
            <a:fld id="{F1E34843-4A07-3144-8ABC-764660DECDE4}" type="slidenum">
              <a:rPr lang="en-US" smtClean="0"/>
              <a:t>‹#›</a:t>
            </a:fld>
            <a:endParaRPr lang="en-US"/>
          </a:p>
        </p:txBody>
      </p:sp>
    </p:spTree>
    <p:extLst>
      <p:ext uri="{BB962C8B-B14F-4D97-AF65-F5344CB8AC3E}">
        <p14:creationId xmlns:p14="http://schemas.microsoft.com/office/powerpoint/2010/main" val="242580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BCE871-55E7-3F4E-B8DB-14F07CAA69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1B141F-5DD3-0C49-B85A-A1AD6C2219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5C10FF3-4D70-7442-BCE0-C2DEEF26E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294049B-5B55-F545-9437-A6C28B7FC44F}"/>
              </a:ext>
            </a:extLst>
          </p:cNvPr>
          <p:cNvSpPr>
            <a:spLocks noGrp="1"/>
          </p:cNvSpPr>
          <p:nvPr>
            <p:ph type="dt" sz="half" idx="10"/>
          </p:nvPr>
        </p:nvSpPr>
        <p:spPr/>
        <p:txBody>
          <a:bodyPr/>
          <a:lstStyle/>
          <a:p>
            <a:fld id="{64A7926E-046E-5447-B8FD-73EF378CE9FF}" type="datetimeFigureOut">
              <a:rPr lang="en-US" smtClean="0"/>
              <a:t>4/15/2021</a:t>
            </a:fld>
            <a:endParaRPr lang="en-US"/>
          </a:p>
        </p:txBody>
      </p:sp>
      <p:sp>
        <p:nvSpPr>
          <p:cNvPr id="6" name="Footer Placeholder 5">
            <a:extLst>
              <a:ext uri="{FF2B5EF4-FFF2-40B4-BE49-F238E27FC236}">
                <a16:creationId xmlns:a16="http://schemas.microsoft.com/office/drawing/2014/main" xmlns="" id="{60A6A149-CEF5-9D4B-BF0B-B052A13A9B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2F1834-8CF7-544D-835E-FD63F5F47A41}"/>
              </a:ext>
            </a:extLst>
          </p:cNvPr>
          <p:cNvSpPr>
            <a:spLocks noGrp="1"/>
          </p:cNvSpPr>
          <p:nvPr>
            <p:ph type="sldNum" sz="quarter" idx="12"/>
          </p:nvPr>
        </p:nvSpPr>
        <p:spPr/>
        <p:txBody>
          <a:bodyPr/>
          <a:lstStyle/>
          <a:p>
            <a:fld id="{F1E34843-4A07-3144-8ABC-764660DECDE4}" type="slidenum">
              <a:rPr lang="en-US" smtClean="0"/>
              <a:t>‹#›</a:t>
            </a:fld>
            <a:endParaRPr lang="en-US"/>
          </a:p>
        </p:txBody>
      </p:sp>
    </p:spTree>
    <p:extLst>
      <p:ext uri="{BB962C8B-B14F-4D97-AF65-F5344CB8AC3E}">
        <p14:creationId xmlns:p14="http://schemas.microsoft.com/office/powerpoint/2010/main" val="189518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9776744-4E7C-5E4B-AA7B-294B7ED0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67C330B-AE57-AC4F-AF61-1D2518563B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3F02EC-E36C-7449-8DDE-256561947E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7926E-046E-5447-B8FD-73EF378CE9FF}" type="datetimeFigureOut">
              <a:rPr lang="en-US" smtClean="0"/>
              <a:t>4/15/2021</a:t>
            </a:fld>
            <a:endParaRPr lang="en-US"/>
          </a:p>
        </p:txBody>
      </p:sp>
      <p:sp>
        <p:nvSpPr>
          <p:cNvPr id="5" name="Footer Placeholder 4">
            <a:extLst>
              <a:ext uri="{FF2B5EF4-FFF2-40B4-BE49-F238E27FC236}">
                <a16:creationId xmlns:a16="http://schemas.microsoft.com/office/drawing/2014/main" xmlns="" id="{3B14E55B-9D78-2542-82BA-B9CC0BB257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8CEA311-5FCC-5A48-B741-FA3D3B8F72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34843-4A07-3144-8ABC-764660DECDE4}" type="slidenum">
              <a:rPr lang="en-US" smtClean="0"/>
              <a:t>‹#›</a:t>
            </a:fld>
            <a:endParaRPr lang="en-US"/>
          </a:p>
        </p:txBody>
      </p:sp>
    </p:spTree>
    <p:extLst>
      <p:ext uri="{BB962C8B-B14F-4D97-AF65-F5344CB8AC3E}">
        <p14:creationId xmlns:p14="http://schemas.microsoft.com/office/powerpoint/2010/main" val="938385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2345051-2045-45DA-935E-2E3CA1A69ADC}" type="datetimeFigureOut">
              <a:rPr lang="en-US" smtClean="0"/>
              <a:t>4/15/2021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5023863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package" Target="../embeddings/Microsoft_PowerPoint_Presentation1.pptx"/><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6.wmf"/><Relationship Id="rId5" Type="http://schemas.openxmlformats.org/officeDocument/2006/relationships/package" Target="../embeddings/Microsoft_PowerPoint_Presentation2.pptx"/><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ext&#10;&#10;Description automatically generated">
            <a:extLst>
              <a:ext uri="{FF2B5EF4-FFF2-40B4-BE49-F238E27FC236}">
                <a16:creationId xmlns:a16="http://schemas.microsoft.com/office/drawing/2014/main" xmlns="" id="{A445F1B3-6AA0-2949-89C5-9632F81ADA8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35000"/>
                    </a14:imgEffect>
                  </a14:imgLayer>
                </a14:imgProps>
              </a:ex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CEBE34A6-2F47-CB4A-BC22-F04A18CD72E7}"/>
              </a:ext>
            </a:extLst>
          </p:cNvPr>
          <p:cNvSpPr txBox="1"/>
          <p:nvPr/>
        </p:nvSpPr>
        <p:spPr>
          <a:xfrm>
            <a:off x="394447" y="466165"/>
            <a:ext cx="11259671"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7" name="TextBox 6">
            <a:extLst>
              <a:ext uri="{FF2B5EF4-FFF2-40B4-BE49-F238E27FC236}">
                <a16:creationId xmlns:a16="http://schemas.microsoft.com/office/drawing/2014/main" xmlns="" id="{B530918B-7D89-A14F-B526-9A12D985EC33}"/>
              </a:ext>
            </a:extLst>
          </p:cNvPr>
          <p:cNvSpPr txBox="1"/>
          <p:nvPr/>
        </p:nvSpPr>
        <p:spPr>
          <a:xfrm>
            <a:off x="394447" y="3805116"/>
            <a:ext cx="11454653"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The Humility of Jesus</a:t>
            </a:r>
          </a:p>
        </p:txBody>
      </p:sp>
      <p:graphicFrame>
        <p:nvGraphicFramePr>
          <p:cNvPr id="2" name="Object 1">
            <a:hlinkClick r:id="" action="ppaction://ole?verb=0"/>
            <a:extLst>
              <a:ext uri="{FF2B5EF4-FFF2-40B4-BE49-F238E27FC236}">
                <a16:creationId xmlns:a16="http://schemas.microsoft.com/office/drawing/2014/main" xmlns="" id="{C10920A1-67AC-44C7-B40C-F9BFE9CEAB58}"/>
              </a:ext>
            </a:extLst>
          </p:cNvPr>
          <p:cNvGraphicFramePr>
            <a:graphicFrameLocks noChangeAspect="1"/>
          </p:cNvGraphicFramePr>
          <p:nvPr>
            <p:extLst>
              <p:ext uri="{D42A27DB-BD31-4B8C-83A1-F6EECF244321}">
                <p14:modId xmlns:p14="http://schemas.microsoft.com/office/powerpoint/2010/main" val="3189530306"/>
              </p:ext>
            </p:extLst>
          </p:nvPr>
        </p:nvGraphicFramePr>
        <p:xfrm>
          <a:off x="11932723" y="6556746"/>
          <a:ext cx="914400" cy="771525"/>
        </p:xfrm>
        <a:graphic>
          <a:graphicData uri="http://schemas.openxmlformats.org/presentationml/2006/ole">
            <mc:AlternateContent xmlns:mc="http://schemas.openxmlformats.org/markup-compatibility/2006">
              <mc:Choice xmlns:v="urn:schemas-microsoft-com:vml" Requires="v">
                <p:oleObj spid="_x0000_s1031" name="Presentation" showAsIcon="1" r:id="rId6" imgW="914400" imgH="771480" progId="PowerPoint.Show.12">
                  <p:embed/>
                </p:oleObj>
              </mc:Choice>
              <mc:Fallback>
                <p:oleObj name="Presentation" showAsIcon="1" r:id="rId6" imgW="914400" imgH="771480" progId="PowerPoint.Show.12">
                  <p:embed/>
                  <p:pic>
                    <p:nvPicPr>
                      <p:cNvPr id="0" name=""/>
                      <p:cNvPicPr/>
                      <p:nvPr/>
                    </p:nvPicPr>
                    <p:blipFill>
                      <a:blip r:embed="rId7"/>
                      <a:stretch>
                        <a:fillRect/>
                      </a:stretch>
                    </p:blipFill>
                    <p:spPr>
                      <a:xfrm>
                        <a:off x="11932723" y="6556746"/>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33647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algn="ct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6. who though he existed in the form of God did not regard equality with God as something to be grasped,</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908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6. who though </a:t>
            </a:r>
            <a:r>
              <a:rPr kumimoji="0" lang="en-US" sz="48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he existed in the </a:t>
            </a:r>
            <a:r>
              <a:rPr kumimoji="0" lang="en-US" sz="48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form of God</a:t>
            </a:r>
            <a:r>
              <a:rPr kumimoji="0" lang="en-US" sz="4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did not regard equality with God as something to be grasped,</a:t>
            </a:r>
          </a:p>
        </p:txBody>
      </p:sp>
      <p:sp>
        <p:nvSpPr>
          <p:cNvPr id="6" name="Rounded Rectangle 5">
            <a:extLst>
              <a:ext uri="{FF2B5EF4-FFF2-40B4-BE49-F238E27FC236}">
                <a16:creationId xmlns:a16="http://schemas.microsoft.com/office/drawing/2014/main" xmlns="" id="{57F01041-7F4C-0947-8C0D-E4A7ED67E311}"/>
              </a:ext>
            </a:extLst>
          </p:cNvPr>
          <p:cNvSpPr/>
          <p:nvPr/>
        </p:nvSpPr>
        <p:spPr>
          <a:xfrm>
            <a:off x="3891517" y="1499481"/>
            <a:ext cx="7938140" cy="1929519"/>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i="1" dirty="0">
                <a:solidFill>
                  <a:schemeClr val="accent4"/>
                </a:solidFill>
                <a:effectLst>
                  <a:outerShdw blurRad="38100" dist="38100" dir="2700000" algn="tl">
                    <a:srgbClr val="000000">
                      <a:alpha val="43137"/>
                    </a:srgbClr>
                  </a:outerShdw>
                </a:effectLst>
                <a:latin typeface="Century Gothic" panose="020B0502020202020204" pitchFamily="34" charset="0"/>
              </a:rPr>
              <a:t>form</a:t>
            </a:r>
            <a:r>
              <a:rPr lang="en-US" sz="6000" b="1" dirty="0">
                <a:effectLst>
                  <a:outerShdw blurRad="38100" dist="38100" dir="2700000" algn="tl">
                    <a:srgbClr val="000000">
                      <a:alpha val="43137"/>
                    </a:srgbClr>
                  </a:outerShdw>
                </a:effectLst>
                <a:latin typeface="Century Gothic" panose="020B0502020202020204" pitchFamily="34" charset="0"/>
              </a:rPr>
              <a:t> = essential essence &amp; nature</a:t>
            </a:r>
            <a:endParaRPr lang="el-GR" sz="6000" b="1" dirty="0">
              <a:effectLst>
                <a:outerShdw blurRad="38100" dist="38100" dir="2700000" algn="tl">
                  <a:srgbClr val="000000">
                    <a:alpha val="43137"/>
                  </a:srgbClr>
                </a:outerShdw>
              </a:effectLst>
              <a:latin typeface="Century Gothic" panose="020B0502020202020204" pitchFamily="34" charset="0"/>
            </a:endParaRPr>
          </a:p>
        </p:txBody>
      </p:sp>
      <p:pic>
        <p:nvPicPr>
          <p:cNvPr id="3" name="Picture 2">
            <a:extLst>
              <a:ext uri="{FF2B5EF4-FFF2-40B4-BE49-F238E27FC236}">
                <a16:creationId xmlns:a16="http://schemas.microsoft.com/office/drawing/2014/main" xmlns="" id="{80CD11DE-8D60-CB4D-93EE-C3C8B811D30A}"/>
              </a:ext>
            </a:extLst>
          </p:cNvPr>
          <p:cNvPicPr>
            <a:picLocks noChangeAspect="1"/>
          </p:cNvPicPr>
          <p:nvPr/>
        </p:nvPicPr>
        <p:blipFill>
          <a:blip r:embed="rId3"/>
          <a:stretch>
            <a:fillRect/>
          </a:stretch>
        </p:blipFill>
        <p:spPr>
          <a:xfrm>
            <a:off x="362343" y="2086995"/>
            <a:ext cx="9559998" cy="4632759"/>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168060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80BE1-287C-7C4E-98B6-E60F1E805550}"/>
              </a:ext>
            </a:extLst>
          </p:cNvPr>
          <p:cNvSpPr txBox="1"/>
          <p:nvPr/>
        </p:nvSpPr>
        <p:spPr>
          <a:xfrm>
            <a:off x="471377" y="5326913"/>
            <a:ext cx="11249246"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Century Gothic" panose="020B0502020202020204" pitchFamily="34" charset="0"/>
              </a:rPr>
              <a:t>The Deity of Christ</a:t>
            </a:r>
          </a:p>
        </p:txBody>
      </p:sp>
      <p:sp>
        <p:nvSpPr>
          <p:cNvPr id="5" name="TextBox 4">
            <a:extLst>
              <a:ext uri="{FF2B5EF4-FFF2-40B4-BE49-F238E27FC236}">
                <a16:creationId xmlns:a16="http://schemas.microsoft.com/office/drawing/2014/main" xmlns="" id="{C054E659-14DE-A249-AD1D-7CEE155849E5}"/>
              </a:ext>
            </a:extLst>
          </p:cNvPr>
          <p:cNvSpPr txBox="1"/>
          <p:nvPr/>
        </p:nvSpPr>
        <p:spPr>
          <a:xfrm>
            <a:off x="1084521" y="170121"/>
            <a:ext cx="10079665" cy="1015663"/>
          </a:xfrm>
          <a:prstGeom prst="rect">
            <a:avLst/>
          </a:prstGeom>
          <a:noFill/>
        </p:spPr>
        <p:txBody>
          <a:bodyPr wrap="square" rtlCol="0">
            <a:spAutoFit/>
          </a:bodyPr>
          <a:lstStyle/>
          <a:p>
            <a:pPr algn="ctr"/>
            <a:r>
              <a:rPr lang="en-US" sz="6000" b="1" dirty="0">
                <a:solidFill>
                  <a:schemeClr val="accent4"/>
                </a:solidFill>
                <a:effectLst>
                  <a:outerShdw blurRad="38100" dist="38100" dir="2700000" algn="tl">
                    <a:srgbClr val="000000">
                      <a:alpha val="43137"/>
                    </a:srgbClr>
                  </a:outerShdw>
                </a:effectLst>
                <a:latin typeface="Century Gothic" panose="020B0502020202020204" pitchFamily="34" charset="0"/>
              </a:rPr>
              <a:t>John 1:1;14</a:t>
            </a:r>
          </a:p>
        </p:txBody>
      </p:sp>
      <p:sp>
        <p:nvSpPr>
          <p:cNvPr id="6" name="TextBox 5">
            <a:extLst>
              <a:ext uri="{FF2B5EF4-FFF2-40B4-BE49-F238E27FC236}">
                <a16:creationId xmlns:a16="http://schemas.microsoft.com/office/drawing/2014/main" xmlns="" id="{C3486C4B-9278-C749-880C-434B557F6484}"/>
              </a:ext>
            </a:extLst>
          </p:cNvPr>
          <p:cNvSpPr txBox="1"/>
          <p:nvPr/>
        </p:nvSpPr>
        <p:spPr>
          <a:xfrm>
            <a:off x="318977" y="1185784"/>
            <a:ext cx="11589488" cy="4228850"/>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Century Gothic" panose="020B0502020202020204" pitchFamily="34" charset="0"/>
              </a:rPr>
              <a:t>In the beginning was the Word, and the Word was with God, and </a:t>
            </a:r>
            <a:r>
              <a:rPr lang="en-US" sz="4800" b="1" u="sng" dirty="0">
                <a:solidFill>
                  <a:schemeClr val="accent4"/>
                </a:solidFill>
                <a:effectLst>
                  <a:outerShdw blurRad="38100" dist="38100" dir="2700000" algn="tl">
                    <a:srgbClr val="000000">
                      <a:alpha val="43137"/>
                    </a:srgbClr>
                  </a:outerShdw>
                </a:effectLst>
                <a:latin typeface="Century Gothic" panose="020B0502020202020204" pitchFamily="34" charset="0"/>
              </a:rPr>
              <a:t>the Word was fully God</a:t>
            </a:r>
            <a:r>
              <a:rPr lang="en-US" sz="4800" b="1" dirty="0">
                <a:solidFill>
                  <a:schemeClr val="bg1"/>
                </a:solidFill>
                <a:effectLst>
                  <a:outerShdw blurRad="38100" dist="38100" dir="2700000" algn="tl">
                    <a:srgbClr val="000000">
                      <a:alpha val="43137"/>
                    </a:srgbClr>
                  </a:outerShdw>
                </a:effectLst>
                <a:latin typeface="Century Gothic" panose="020B0502020202020204" pitchFamily="34" charset="0"/>
              </a:rPr>
              <a:t>…Now </a:t>
            </a:r>
            <a:r>
              <a:rPr lang="en-US" sz="4800" b="1" u="sng" dirty="0">
                <a:solidFill>
                  <a:schemeClr val="accent4"/>
                </a:solidFill>
                <a:effectLst>
                  <a:outerShdw blurRad="38100" dist="38100" dir="2700000" algn="tl">
                    <a:srgbClr val="000000">
                      <a:alpha val="43137"/>
                    </a:srgbClr>
                  </a:outerShdw>
                </a:effectLst>
                <a:latin typeface="Century Gothic" panose="020B0502020202020204" pitchFamily="34" charset="0"/>
              </a:rPr>
              <a:t>the Word became flesh</a:t>
            </a:r>
            <a:r>
              <a:rPr lang="en-US" sz="4800" b="1" dirty="0">
                <a:solidFill>
                  <a:schemeClr val="bg1"/>
                </a:solidFill>
                <a:effectLst>
                  <a:outerShdw blurRad="38100" dist="38100" dir="2700000" algn="tl">
                    <a:srgbClr val="000000">
                      <a:alpha val="43137"/>
                    </a:srgbClr>
                  </a:outerShdw>
                </a:effectLst>
                <a:latin typeface="Century Gothic" panose="020B0502020202020204" pitchFamily="34" charset="0"/>
              </a:rPr>
              <a:t> and took up residence among us. We saw his glory—the glory of the one and only, full of grace and truth, who came from the Father.</a:t>
            </a:r>
          </a:p>
        </p:txBody>
      </p:sp>
    </p:spTree>
    <p:extLst>
      <p:ext uri="{BB962C8B-B14F-4D97-AF65-F5344CB8AC3E}">
        <p14:creationId xmlns:p14="http://schemas.microsoft.com/office/powerpoint/2010/main" val="261160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80BE1-287C-7C4E-98B6-E60F1E805550}"/>
              </a:ext>
            </a:extLst>
          </p:cNvPr>
          <p:cNvSpPr txBox="1"/>
          <p:nvPr/>
        </p:nvSpPr>
        <p:spPr>
          <a:xfrm>
            <a:off x="471377" y="5326913"/>
            <a:ext cx="112492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The Deity of Christ</a:t>
            </a:r>
          </a:p>
        </p:txBody>
      </p:sp>
      <p:sp>
        <p:nvSpPr>
          <p:cNvPr id="5" name="TextBox 4">
            <a:extLst>
              <a:ext uri="{FF2B5EF4-FFF2-40B4-BE49-F238E27FC236}">
                <a16:creationId xmlns:a16="http://schemas.microsoft.com/office/drawing/2014/main" xmlns="" id="{C054E659-14DE-A249-AD1D-7CEE155849E5}"/>
              </a:ext>
            </a:extLst>
          </p:cNvPr>
          <p:cNvSpPr txBox="1"/>
          <p:nvPr/>
        </p:nvSpPr>
        <p:spPr>
          <a:xfrm>
            <a:off x="1084521" y="170121"/>
            <a:ext cx="100796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John 8:58-59</a:t>
            </a:r>
          </a:p>
        </p:txBody>
      </p:sp>
      <p:sp>
        <p:nvSpPr>
          <p:cNvPr id="6" name="TextBox 5">
            <a:extLst>
              <a:ext uri="{FF2B5EF4-FFF2-40B4-BE49-F238E27FC236}">
                <a16:creationId xmlns:a16="http://schemas.microsoft.com/office/drawing/2014/main" xmlns="" id="{C3486C4B-9278-C749-880C-434B557F6484}"/>
              </a:ext>
            </a:extLst>
          </p:cNvPr>
          <p:cNvSpPr txBox="1"/>
          <p:nvPr/>
        </p:nvSpPr>
        <p:spPr>
          <a:xfrm>
            <a:off x="318977" y="1185784"/>
            <a:ext cx="11589488" cy="2456057"/>
          </a:xfrm>
          <a:prstGeom prst="rect">
            <a:avLst/>
          </a:prstGeom>
          <a:noFill/>
        </p:spPr>
        <p:txBody>
          <a:bodyPr wrap="square" rtlCol="0">
            <a:spAutoFit/>
          </a:bodyPr>
          <a:lstStyle/>
          <a:p>
            <a:pPr algn="ctr">
              <a:lnSpc>
                <a:spcPct val="80000"/>
              </a:lnSpc>
            </a:pP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Jesus said to them, “I tell you the solemn truth, before Abraham came into existence, </a:t>
            </a:r>
            <a:r>
              <a:rPr lang="en-US" sz="4800" b="1" u="sng" dirty="0">
                <a:solidFill>
                  <a:schemeClr val="accent4"/>
                </a:solidFill>
                <a:effectLst>
                  <a:outerShdw blurRad="38100" dist="38100" dir="2700000" algn="tl">
                    <a:srgbClr val="000000">
                      <a:alpha val="43137"/>
                    </a:srgbClr>
                  </a:outerShdw>
                </a:effectLst>
                <a:latin typeface="Century Gothic" panose="020B0502020202020204" pitchFamily="34" charset="0"/>
              </a:rPr>
              <a:t>I am</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 Then they picked up stones to throw at him</a:t>
            </a:r>
          </a:p>
        </p:txBody>
      </p:sp>
    </p:spTree>
    <p:extLst>
      <p:ext uri="{BB962C8B-B14F-4D97-AF65-F5344CB8AC3E}">
        <p14:creationId xmlns:p14="http://schemas.microsoft.com/office/powerpoint/2010/main" val="51322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80BE1-287C-7C4E-98B6-E60F1E805550}"/>
              </a:ext>
            </a:extLst>
          </p:cNvPr>
          <p:cNvSpPr txBox="1"/>
          <p:nvPr/>
        </p:nvSpPr>
        <p:spPr>
          <a:xfrm>
            <a:off x="471377" y="5326913"/>
            <a:ext cx="112492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The Deity of Christ</a:t>
            </a:r>
          </a:p>
        </p:txBody>
      </p:sp>
      <p:sp>
        <p:nvSpPr>
          <p:cNvPr id="5" name="TextBox 4">
            <a:extLst>
              <a:ext uri="{FF2B5EF4-FFF2-40B4-BE49-F238E27FC236}">
                <a16:creationId xmlns:a16="http://schemas.microsoft.com/office/drawing/2014/main" xmlns="" id="{C054E659-14DE-A249-AD1D-7CEE155849E5}"/>
              </a:ext>
            </a:extLst>
          </p:cNvPr>
          <p:cNvSpPr txBox="1"/>
          <p:nvPr/>
        </p:nvSpPr>
        <p:spPr>
          <a:xfrm>
            <a:off x="1084521" y="170121"/>
            <a:ext cx="100796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John 10:30</a:t>
            </a:r>
          </a:p>
        </p:txBody>
      </p:sp>
      <p:sp>
        <p:nvSpPr>
          <p:cNvPr id="6" name="TextBox 5">
            <a:extLst>
              <a:ext uri="{FF2B5EF4-FFF2-40B4-BE49-F238E27FC236}">
                <a16:creationId xmlns:a16="http://schemas.microsoft.com/office/drawing/2014/main" xmlns="" id="{C3486C4B-9278-C749-880C-434B557F6484}"/>
              </a:ext>
            </a:extLst>
          </p:cNvPr>
          <p:cNvSpPr txBox="1"/>
          <p:nvPr/>
        </p:nvSpPr>
        <p:spPr>
          <a:xfrm>
            <a:off x="318977" y="1185784"/>
            <a:ext cx="11589488" cy="1717393"/>
          </a:xfrm>
          <a:prstGeom prst="rect">
            <a:avLst/>
          </a:prstGeom>
          <a:noFill/>
        </p:spPr>
        <p:txBody>
          <a:bodyPr wrap="square" rtlCol="0">
            <a:spAutoFit/>
          </a:bodyPr>
          <a:lstStyle/>
          <a:p>
            <a:pPr lvl="0" algn="ctr">
              <a:lnSpc>
                <a:spcPct val="80000"/>
              </a:lnSpc>
            </a:pPr>
            <a:r>
              <a:rPr lang="en-US" sz="6600" b="1" dirty="0">
                <a:solidFill>
                  <a:prstClr val="white"/>
                </a:solidFill>
                <a:effectLst>
                  <a:outerShdw blurRad="38100" dist="38100" dir="2700000" algn="tl">
                    <a:srgbClr val="000000">
                      <a:alpha val="43137"/>
                    </a:srgbClr>
                  </a:outerShdw>
                </a:effectLst>
                <a:latin typeface="Century Gothic" panose="020B0502020202020204" pitchFamily="34" charset="0"/>
              </a:rPr>
              <a:t>[Jesus said], “The Father and I are one.”</a:t>
            </a:r>
          </a:p>
        </p:txBody>
      </p:sp>
    </p:spTree>
    <p:extLst>
      <p:ext uri="{BB962C8B-B14F-4D97-AF65-F5344CB8AC3E}">
        <p14:creationId xmlns:p14="http://schemas.microsoft.com/office/powerpoint/2010/main" val="215825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80BE1-287C-7C4E-98B6-E60F1E805550}"/>
              </a:ext>
            </a:extLst>
          </p:cNvPr>
          <p:cNvSpPr txBox="1"/>
          <p:nvPr/>
        </p:nvSpPr>
        <p:spPr>
          <a:xfrm>
            <a:off x="471377" y="5326913"/>
            <a:ext cx="112492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The Deity of Christ</a:t>
            </a:r>
          </a:p>
        </p:txBody>
      </p:sp>
      <p:sp>
        <p:nvSpPr>
          <p:cNvPr id="5" name="TextBox 4">
            <a:extLst>
              <a:ext uri="{FF2B5EF4-FFF2-40B4-BE49-F238E27FC236}">
                <a16:creationId xmlns:a16="http://schemas.microsoft.com/office/drawing/2014/main" xmlns="" id="{C054E659-14DE-A249-AD1D-7CEE155849E5}"/>
              </a:ext>
            </a:extLst>
          </p:cNvPr>
          <p:cNvSpPr txBox="1"/>
          <p:nvPr/>
        </p:nvSpPr>
        <p:spPr>
          <a:xfrm>
            <a:off x="1084521" y="170121"/>
            <a:ext cx="100796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John 5:17-18</a:t>
            </a:r>
          </a:p>
        </p:txBody>
      </p:sp>
      <p:sp>
        <p:nvSpPr>
          <p:cNvPr id="6" name="TextBox 5">
            <a:extLst>
              <a:ext uri="{FF2B5EF4-FFF2-40B4-BE49-F238E27FC236}">
                <a16:creationId xmlns:a16="http://schemas.microsoft.com/office/drawing/2014/main" xmlns="" id="{C3486C4B-9278-C749-880C-434B557F6484}"/>
              </a:ext>
            </a:extLst>
          </p:cNvPr>
          <p:cNvSpPr txBox="1"/>
          <p:nvPr/>
        </p:nvSpPr>
        <p:spPr>
          <a:xfrm>
            <a:off x="318977" y="1185784"/>
            <a:ext cx="11589488" cy="3970318"/>
          </a:xfrm>
          <a:prstGeom prst="rect">
            <a:avLst/>
          </a:prstGeom>
          <a:noFill/>
        </p:spPr>
        <p:txBody>
          <a:bodyPr wrap="square" rtlCol="0">
            <a:spAutoFit/>
          </a:bodyPr>
          <a:lstStyle/>
          <a:p>
            <a:pPr lvl="0" algn="ctr">
              <a:lnSpc>
                <a:spcPct val="80000"/>
              </a:lnSpc>
            </a:pPr>
            <a:r>
              <a:rPr lang="en-US" sz="4500" b="1" dirty="0">
                <a:solidFill>
                  <a:prstClr val="white"/>
                </a:solidFill>
                <a:effectLst>
                  <a:outerShdw blurRad="38100" dist="38100" dir="2700000" algn="tl">
                    <a:srgbClr val="000000">
                      <a:alpha val="43137"/>
                    </a:srgbClr>
                  </a:outerShdw>
                </a:effectLst>
                <a:latin typeface="Century Gothic" panose="020B0502020202020204" pitchFamily="34" charset="0"/>
              </a:rPr>
              <a:t>So he told them, “My Father is working until now, and I too am working.” For this reason the Jewish leaders were trying even harder to kill him, because not only was he breaking the Sabbath, but he was also calling God his own Father, thus </a:t>
            </a:r>
            <a:r>
              <a:rPr lang="en-US" sz="4500" b="1" u="sng" dirty="0">
                <a:solidFill>
                  <a:schemeClr val="accent4"/>
                </a:solidFill>
                <a:effectLst>
                  <a:outerShdw blurRad="38100" dist="38100" dir="2700000" algn="tl">
                    <a:srgbClr val="000000">
                      <a:alpha val="43137"/>
                    </a:srgbClr>
                  </a:outerShdw>
                </a:effectLst>
                <a:latin typeface="Century Gothic" panose="020B0502020202020204" pitchFamily="34" charset="0"/>
              </a:rPr>
              <a:t>making himself equal with God</a:t>
            </a:r>
            <a:r>
              <a:rPr lang="en-US" sz="4500" b="1" dirty="0">
                <a:solidFill>
                  <a:prstClr val="white"/>
                </a:solidFill>
                <a:effectLst>
                  <a:outerShdw blurRad="38100" dist="38100" dir="2700000" algn="tl">
                    <a:srgbClr val="000000">
                      <a:alpha val="43137"/>
                    </a:srgbClr>
                  </a:outerShdw>
                </a:effectLst>
                <a:latin typeface="Century Gothic" panose="020B0502020202020204" pitchFamily="34" charset="0"/>
              </a:rPr>
              <a:t>.</a:t>
            </a:r>
          </a:p>
        </p:txBody>
      </p:sp>
    </p:spTree>
    <p:extLst>
      <p:ext uri="{BB962C8B-B14F-4D97-AF65-F5344CB8AC3E}">
        <p14:creationId xmlns:p14="http://schemas.microsoft.com/office/powerpoint/2010/main" val="216238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6. </a:t>
            </a:r>
            <a:r>
              <a:rPr kumimoji="0" lang="en-US" sz="4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who though he existed in the form of God </a:t>
            </a:r>
            <a:r>
              <a:rPr kumimoji="0" lang="en-US" sz="48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did not regard</a:t>
            </a:r>
            <a:r>
              <a:rPr kumimoji="0" lang="en-US" sz="48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equality with God</a:t>
            </a:r>
            <a:r>
              <a:rPr kumimoji="0" lang="en-US" sz="4800" b="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as something to be </a:t>
            </a:r>
            <a:r>
              <a:rPr kumimoji="0" lang="en-US" sz="48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grasped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2" name="Rounded Rectangle 1">
            <a:extLst>
              <a:ext uri="{FF2B5EF4-FFF2-40B4-BE49-F238E27FC236}">
                <a16:creationId xmlns:a16="http://schemas.microsoft.com/office/drawing/2014/main" xmlns="" id="{89E3BB6B-C9CF-6248-BA85-83C2DFD38ED5}"/>
              </a:ext>
            </a:extLst>
          </p:cNvPr>
          <p:cNvSpPr/>
          <p:nvPr/>
        </p:nvSpPr>
        <p:spPr>
          <a:xfrm>
            <a:off x="5465135" y="2869814"/>
            <a:ext cx="6273209" cy="923330"/>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Century Gothic" panose="020B0502020202020204" pitchFamily="34" charset="0"/>
              </a:rPr>
              <a:t>Common Landscaper</a:t>
            </a:r>
          </a:p>
        </p:txBody>
      </p:sp>
      <p:sp>
        <p:nvSpPr>
          <p:cNvPr id="6" name="Rounded Rectangle 5">
            <a:extLst>
              <a:ext uri="{FF2B5EF4-FFF2-40B4-BE49-F238E27FC236}">
                <a16:creationId xmlns:a16="http://schemas.microsoft.com/office/drawing/2014/main" xmlns="" id="{AC7130AA-B184-E840-A81F-9AC99BED1C99}"/>
              </a:ext>
            </a:extLst>
          </p:cNvPr>
          <p:cNvSpPr/>
          <p:nvPr/>
        </p:nvSpPr>
        <p:spPr>
          <a:xfrm>
            <a:off x="931026" y="4033724"/>
            <a:ext cx="10307782" cy="2428252"/>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a:effectLst>
                  <a:outerShdw blurRad="38100" dist="38100" dir="2700000" algn="tl">
                    <a:srgbClr val="000000">
                      <a:alpha val="43137"/>
                    </a:srgbClr>
                  </a:outerShdw>
                </a:effectLst>
                <a:latin typeface="Century Gothic" panose="020B0502020202020204" pitchFamily="34" charset="0"/>
              </a:rPr>
              <a:t>Jesus did not choose to use His Deity to His own advantage.</a:t>
            </a:r>
            <a:endParaRPr lang="el-GR" sz="60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505559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algn="ct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a:t>
            </a: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 but emptied himself by taking on the form of a slave, by looking like other men, and by sharing in human nature.</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495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 but </a:t>
            </a:r>
            <a:r>
              <a:rPr kumimoji="0" lang="en-US" sz="48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emptied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himself </a:t>
            </a:r>
            <a:r>
              <a:rPr kumimoji="0" lang="en-US" sz="4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 taking on the form of a slave, by looking like other men, and by sharing in human nature.</a:t>
            </a:r>
          </a:p>
        </p:txBody>
      </p:sp>
      <p:sp>
        <p:nvSpPr>
          <p:cNvPr id="2" name="Rounded Rectangle 1">
            <a:extLst>
              <a:ext uri="{FF2B5EF4-FFF2-40B4-BE49-F238E27FC236}">
                <a16:creationId xmlns:a16="http://schemas.microsoft.com/office/drawing/2014/main" xmlns="" id="{F45DFCA2-2DA5-8C45-90E0-1DFD385F6A70}"/>
              </a:ext>
            </a:extLst>
          </p:cNvPr>
          <p:cNvSpPr/>
          <p:nvPr/>
        </p:nvSpPr>
        <p:spPr>
          <a:xfrm>
            <a:off x="1848649" y="2650789"/>
            <a:ext cx="10079665" cy="3474813"/>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r>
              <a:rPr lang="en-US" sz="5100" b="1" dirty="0">
                <a:effectLst>
                  <a:outerShdw blurRad="38100" dist="38100" dir="2700000" algn="tl">
                    <a:srgbClr val="000000">
                      <a:alpha val="43137"/>
                    </a:srgbClr>
                  </a:outerShdw>
                </a:effectLst>
                <a:latin typeface="Century Gothic" panose="020B0502020202020204" pitchFamily="34" charset="0"/>
              </a:rPr>
              <a:t>This does </a:t>
            </a:r>
            <a:r>
              <a:rPr lang="en-US" sz="5100" b="1" i="1" dirty="0">
                <a:solidFill>
                  <a:schemeClr val="accent4"/>
                </a:solidFill>
                <a:effectLst>
                  <a:outerShdw blurRad="38100" dist="38100" dir="2700000" algn="tl">
                    <a:srgbClr val="000000">
                      <a:alpha val="43137"/>
                    </a:srgbClr>
                  </a:outerShdw>
                </a:effectLst>
                <a:latin typeface="Century Gothic" panose="020B0502020202020204" pitchFamily="34" charset="0"/>
              </a:rPr>
              <a:t>NOT</a:t>
            </a:r>
            <a:r>
              <a:rPr lang="en-US" sz="5100" b="1" dirty="0">
                <a:effectLst>
                  <a:outerShdw blurRad="38100" dist="38100" dir="2700000" algn="tl">
                    <a:srgbClr val="000000">
                      <a:alpha val="43137"/>
                    </a:srgbClr>
                  </a:outerShdw>
                </a:effectLst>
                <a:latin typeface="Century Gothic" panose="020B0502020202020204" pitchFamily="34" charset="0"/>
              </a:rPr>
              <a:t> mean:</a:t>
            </a:r>
          </a:p>
          <a:p>
            <a:pPr marL="685800" indent="-685800">
              <a:lnSpc>
                <a:spcPct val="90000"/>
              </a:lnSpc>
              <a:buFont typeface="Arial" panose="020B0604020202020204" pitchFamily="34" charset="0"/>
              <a:buChar char="•"/>
            </a:pPr>
            <a:r>
              <a:rPr lang="en-US" sz="4400" b="1" dirty="0">
                <a:effectLst>
                  <a:outerShdw blurRad="38100" dist="38100" dir="2700000" algn="tl">
                    <a:srgbClr val="000000">
                      <a:alpha val="43137"/>
                    </a:srgbClr>
                  </a:outerShdw>
                </a:effectLst>
                <a:latin typeface="Century Gothic" panose="020B0502020202020204" pitchFamily="34" charset="0"/>
              </a:rPr>
              <a:t>He gave up His Deity.</a:t>
            </a:r>
          </a:p>
          <a:p>
            <a:pPr marL="685800" indent="-685800">
              <a:lnSpc>
                <a:spcPct val="90000"/>
              </a:lnSpc>
              <a:buFont typeface="Arial" panose="020B0604020202020204" pitchFamily="34" charset="0"/>
              <a:buChar char="•"/>
            </a:pPr>
            <a:r>
              <a:rPr lang="en-US" sz="4400" b="1" dirty="0">
                <a:effectLst>
                  <a:outerShdw blurRad="38100" dist="38100" dir="2700000" algn="tl">
                    <a:srgbClr val="000000">
                      <a:alpha val="43137"/>
                    </a:srgbClr>
                  </a:outerShdw>
                </a:effectLst>
                <a:latin typeface="Century Gothic" panose="020B0502020202020204" pitchFamily="34" charset="0"/>
              </a:rPr>
              <a:t>He was without power.</a:t>
            </a:r>
          </a:p>
          <a:p>
            <a:pPr marL="685800" indent="-685800">
              <a:lnSpc>
                <a:spcPct val="90000"/>
              </a:lnSpc>
              <a:buFont typeface="Arial" panose="020B0604020202020204" pitchFamily="34" charset="0"/>
              <a:buChar char="•"/>
            </a:pPr>
            <a:r>
              <a:rPr lang="en-US" sz="4400" b="1" dirty="0">
                <a:effectLst>
                  <a:outerShdw blurRad="38100" dist="38100" dir="2700000" algn="tl">
                    <a:srgbClr val="000000">
                      <a:alpha val="43137"/>
                    </a:srgbClr>
                  </a:outerShdw>
                </a:effectLst>
                <a:latin typeface="Century Gothic" panose="020B0502020202020204" pitchFamily="34" charset="0"/>
              </a:rPr>
              <a:t>He dismissed or lost His identity.</a:t>
            </a:r>
          </a:p>
          <a:p>
            <a:pPr marL="685800" indent="-685800">
              <a:lnSpc>
                <a:spcPct val="90000"/>
              </a:lnSpc>
              <a:buFont typeface="Arial" panose="020B0604020202020204" pitchFamily="34" charset="0"/>
              <a:buChar char="•"/>
            </a:pPr>
            <a:r>
              <a:rPr lang="en-US" sz="4400" b="1" dirty="0">
                <a:effectLst>
                  <a:outerShdw blurRad="38100" dist="38100" dir="2700000" algn="tl">
                    <a:srgbClr val="000000">
                      <a:alpha val="43137"/>
                    </a:srgbClr>
                  </a:outerShdw>
                </a:effectLst>
                <a:latin typeface="Century Gothic" panose="020B0502020202020204" pitchFamily="34" charset="0"/>
              </a:rPr>
              <a:t>He was somehow less than God.</a:t>
            </a:r>
          </a:p>
        </p:txBody>
      </p:sp>
      <p:sp>
        <p:nvSpPr>
          <p:cNvPr id="6" name="Rounded Rectangle 5">
            <a:extLst>
              <a:ext uri="{FF2B5EF4-FFF2-40B4-BE49-F238E27FC236}">
                <a16:creationId xmlns:a16="http://schemas.microsoft.com/office/drawing/2014/main" xmlns="" id="{FE248FF4-FB27-1F44-AB95-7D280E5B1F29}"/>
              </a:ext>
            </a:extLst>
          </p:cNvPr>
          <p:cNvSpPr/>
          <p:nvPr/>
        </p:nvSpPr>
        <p:spPr>
          <a:xfrm>
            <a:off x="7846828" y="1470046"/>
            <a:ext cx="2764465" cy="923330"/>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Century Gothic" panose="020B0502020202020204" pitchFamily="34" charset="0"/>
              </a:rPr>
              <a:t>Dog</a:t>
            </a:r>
          </a:p>
        </p:txBody>
      </p:sp>
    </p:spTree>
    <p:extLst>
      <p:ext uri="{BB962C8B-B14F-4D97-AF65-F5344CB8AC3E}">
        <p14:creationId xmlns:p14="http://schemas.microsoft.com/office/powerpoint/2010/main" val="28760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dissolv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dissolv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dissolv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dissolv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 but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emptied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himself </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 taking on the form of a slave, by looking like other men, and by sharing in human nature.</a:t>
            </a:r>
          </a:p>
        </p:txBody>
      </p:sp>
      <p:sp>
        <p:nvSpPr>
          <p:cNvPr id="3" name="Rounded Rectangle 2">
            <a:extLst>
              <a:ext uri="{FF2B5EF4-FFF2-40B4-BE49-F238E27FC236}">
                <a16:creationId xmlns:a16="http://schemas.microsoft.com/office/drawing/2014/main" xmlns="" id="{F4FFEA6D-EF67-F049-BEE1-EF80E31DAEFD}"/>
              </a:ext>
            </a:extLst>
          </p:cNvPr>
          <p:cNvSpPr/>
          <p:nvPr/>
        </p:nvSpPr>
        <p:spPr>
          <a:xfrm>
            <a:off x="1041991" y="2624208"/>
            <a:ext cx="9994603" cy="1671345"/>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effectLst>
                  <a:outerShdw blurRad="38100" dist="38100" dir="2700000" algn="tl">
                    <a:srgbClr val="000000">
                      <a:alpha val="43137"/>
                    </a:srgbClr>
                  </a:outerShdw>
                </a:effectLst>
                <a:latin typeface="Century Gothic" panose="020B0502020202020204" pitchFamily="34" charset="0"/>
              </a:rPr>
              <a:t>So, what </a:t>
            </a:r>
            <a:r>
              <a:rPr lang="en-US" sz="6000" b="1" i="1" dirty="0">
                <a:effectLst>
                  <a:outerShdw blurRad="38100" dist="38100" dir="2700000" algn="tl">
                    <a:srgbClr val="000000">
                      <a:alpha val="43137"/>
                    </a:srgbClr>
                  </a:outerShdw>
                </a:effectLst>
                <a:latin typeface="Century Gothic" panose="020B0502020202020204" pitchFamily="34" charset="0"/>
              </a:rPr>
              <a:t>does</a:t>
            </a:r>
            <a:r>
              <a:rPr lang="en-US" sz="6000" b="1" dirty="0">
                <a:effectLst>
                  <a:outerShdw blurRad="38100" dist="38100" dir="2700000" algn="tl">
                    <a:srgbClr val="000000">
                      <a:alpha val="43137"/>
                    </a:srgbClr>
                  </a:outerShdw>
                </a:effectLst>
                <a:latin typeface="Century Gothic" panose="020B0502020202020204" pitchFamily="34" charset="0"/>
              </a:rPr>
              <a:t> this mean?</a:t>
            </a:r>
          </a:p>
        </p:txBody>
      </p:sp>
    </p:spTree>
    <p:extLst>
      <p:ext uri="{BB962C8B-B14F-4D97-AF65-F5344CB8AC3E}">
        <p14:creationId xmlns:p14="http://schemas.microsoft.com/office/powerpoint/2010/main" val="691856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6001643"/>
          </a:xfrm>
          <a:prstGeom prst="rect">
            <a:avLst/>
          </a:prstGeom>
          <a:noFill/>
        </p:spPr>
        <p:txBody>
          <a:bodyPr wrap="square" rtlCol="0">
            <a:spAutoFit/>
          </a:bodyPr>
          <a:lstStyle/>
          <a:p>
            <a:pPr algn="ct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2:3-4 Instead of being motivated by selfish ambition or vanity, each of you should, in humility, be moved to treat one another as more important than yourself. Each of you should be concerned not only about your own interests, but about the interests of others as well.</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688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 but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emptied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himself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 </a:t>
            </a:r>
            <a:r>
              <a:rPr kumimoji="0" lang="en-US" sz="48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taking on the form of a slave, by looking like other men, and by sharing in human nature.</a:t>
            </a:r>
          </a:p>
        </p:txBody>
      </p:sp>
    </p:spTree>
    <p:extLst>
      <p:ext uri="{BB962C8B-B14F-4D97-AF65-F5344CB8AC3E}">
        <p14:creationId xmlns:p14="http://schemas.microsoft.com/office/powerpoint/2010/main" val="247635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 but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emptied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himself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by</a:t>
            </a:r>
            <a:r>
              <a:rPr kumimoji="0" lang="en-US" sz="4800" b="0" i="0" u="none" strike="noStrike" kern="1200" cap="none" spc="0" normalizeH="0" baseline="0" noProof="0" dirty="0">
                <a:ln>
                  <a:noFill/>
                </a:ln>
                <a:solidFill>
                  <a:srgbClr val="ED7D31">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taking on the form of a slave</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by </a:t>
            </a:r>
            <a:r>
              <a:rPr kumimoji="0" lang="en-US" sz="4800" b="0" i="0" u="sng"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looking like other men</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by </a:t>
            </a:r>
            <a:r>
              <a:rPr kumimoji="0" lang="en-US" sz="4800" b="0" i="0" u="sng" strike="noStrike" kern="1200" cap="none" spc="0" normalizeH="0" baseline="0" noProof="0" dirty="0">
                <a:ln>
                  <a:noFill/>
                </a:ln>
                <a:solidFill>
                  <a:srgbClr val="ED7D31">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sharing in human nature</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618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 but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emptied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himself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by</a:t>
            </a:r>
            <a:r>
              <a:rPr kumimoji="0" lang="en-US" sz="4800" b="0" i="0" u="none" strike="noStrike" kern="1200" cap="none" spc="0" normalizeH="0" baseline="0" noProof="0" dirty="0">
                <a:ln>
                  <a:noFill/>
                </a:ln>
                <a:solidFill>
                  <a:srgbClr val="ED7D31">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taking on the form of a slave</a:t>
            </a:r>
            <a:r>
              <a:rPr kumimoji="0" lang="en-US" sz="4800" b="0" i="0"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by looking like other men, and by sharing in human nature.</a:t>
            </a:r>
          </a:p>
        </p:txBody>
      </p:sp>
      <p:sp>
        <p:nvSpPr>
          <p:cNvPr id="2" name="Rectangle 1">
            <a:extLst>
              <a:ext uri="{FF2B5EF4-FFF2-40B4-BE49-F238E27FC236}">
                <a16:creationId xmlns:a16="http://schemas.microsoft.com/office/drawing/2014/main" xmlns="" id="{73EC3A0F-BBFE-F040-B71B-FA5080EDEE05}"/>
              </a:ext>
            </a:extLst>
          </p:cNvPr>
          <p:cNvSpPr/>
          <p:nvPr/>
        </p:nvSpPr>
        <p:spPr>
          <a:xfrm>
            <a:off x="149630" y="2020186"/>
            <a:ext cx="11870574" cy="4635795"/>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000" b="1" dirty="0">
                <a:effectLst>
                  <a:outerShdw blurRad="38100" dist="38100" dir="2700000" algn="tl">
                    <a:srgbClr val="000000">
                      <a:alpha val="43137"/>
                    </a:srgbClr>
                  </a:outerShdw>
                </a:effectLst>
                <a:latin typeface="Century Gothic" panose="020B0502020202020204" pitchFamily="34" charset="0"/>
              </a:rPr>
              <a:t>(Jn. 13:4-5) Jesus got up from the meal, removed his outer clothes, took a towel and tied it around himself. He poured water into the washbasin and began to wash the disciples’ feet and to dry them with the towel he had wrapped around himself.</a:t>
            </a:r>
          </a:p>
        </p:txBody>
      </p:sp>
    </p:spTree>
    <p:extLst>
      <p:ext uri="{BB962C8B-B14F-4D97-AF65-F5344CB8AC3E}">
        <p14:creationId xmlns:p14="http://schemas.microsoft.com/office/powerpoint/2010/main" val="10926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 but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emptied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himself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by</a:t>
            </a:r>
            <a:r>
              <a:rPr kumimoji="0" lang="en-US" sz="4800" b="0" i="0" u="none" strike="noStrike" kern="1200" cap="none" spc="0" normalizeH="0" baseline="0" noProof="0" dirty="0">
                <a:ln>
                  <a:noFill/>
                </a:ln>
                <a:solidFill>
                  <a:srgbClr val="ED7D31">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taking on the form of a slave</a:t>
            </a: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a:t>
            </a:r>
            <a:r>
              <a:rPr kumimoji="0" lang="en-US" sz="4800" b="0" i="0" u="none" strike="noStrike" kern="1200" cap="none" spc="0" normalizeH="0" baseline="0" noProof="0" dirty="0">
                <a:ln>
                  <a:noFill/>
                </a:ln>
                <a:solidFill>
                  <a:schemeClr val="accent5">
                    <a:lumMod val="60000"/>
                    <a:lumOff val="40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chemeClr val="accent5">
                    <a:lumMod val="60000"/>
                    <a:lumOff val="40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looking like other men</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by sharing in human nature.</a:t>
            </a:r>
          </a:p>
        </p:txBody>
      </p:sp>
      <p:sp>
        <p:nvSpPr>
          <p:cNvPr id="6" name="Rectangle 5">
            <a:extLst>
              <a:ext uri="{FF2B5EF4-FFF2-40B4-BE49-F238E27FC236}">
                <a16:creationId xmlns:a16="http://schemas.microsoft.com/office/drawing/2014/main" xmlns="" id="{0710D154-5F9C-BF4A-B0AC-79A647F1F1F4}"/>
              </a:ext>
            </a:extLst>
          </p:cNvPr>
          <p:cNvSpPr/>
          <p:nvPr/>
        </p:nvSpPr>
        <p:spPr>
          <a:xfrm>
            <a:off x="171796" y="2793381"/>
            <a:ext cx="11870574" cy="3833795"/>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400" b="1" dirty="0">
                <a:effectLst>
                  <a:outerShdw blurRad="38100" dist="38100" dir="2700000" algn="tl">
                    <a:srgbClr val="000000">
                      <a:alpha val="43137"/>
                    </a:srgbClr>
                  </a:outerShdw>
                </a:effectLst>
                <a:latin typeface="Century Gothic" panose="020B0502020202020204" pitchFamily="34" charset="0"/>
              </a:rPr>
              <a:t>(Heb. 2:17) Therefore, </a:t>
            </a:r>
            <a:r>
              <a:rPr lang="en-US" sz="5400" b="1" u="sng" dirty="0">
                <a:solidFill>
                  <a:schemeClr val="accent4"/>
                </a:solidFill>
                <a:effectLst>
                  <a:outerShdw blurRad="38100" dist="38100" dir="2700000" algn="tl">
                    <a:srgbClr val="000000">
                      <a:alpha val="43137"/>
                    </a:srgbClr>
                  </a:outerShdw>
                </a:effectLst>
                <a:latin typeface="Century Gothic" panose="020B0502020202020204" pitchFamily="34" charset="0"/>
              </a:rPr>
              <a:t>it was necessary for him to be made in every respect like us</a:t>
            </a:r>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a:t>
            </a:r>
            <a:r>
              <a:rPr lang="en-US" sz="5400" b="1" dirty="0">
                <a:effectLst>
                  <a:outerShdw blurRad="38100" dist="38100" dir="2700000" algn="tl">
                    <a:srgbClr val="000000">
                      <a:alpha val="43137"/>
                    </a:srgbClr>
                  </a:outerShdw>
                </a:effectLst>
                <a:latin typeface="Century Gothic" panose="020B0502020202020204" pitchFamily="34" charset="0"/>
              </a:rPr>
              <a:t>Then he could offer a sacrifice that would take away the sins of the people.</a:t>
            </a:r>
          </a:p>
        </p:txBody>
      </p:sp>
    </p:spTree>
    <p:extLst>
      <p:ext uri="{BB962C8B-B14F-4D97-AF65-F5344CB8AC3E}">
        <p14:creationId xmlns:p14="http://schemas.microsoft.com/office/powerpoint/2010/main" val="403200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 but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emptied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himself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by</a:t>
            </a:r>
            <a:r>
              <a:rPr kumimoji="0" lang="en-US" sz="4800" b="0" i="0" u="none" strike="noStrike" kern="1200" cap="none" spc="0" normalizeH="0" baseline="0" noProof="0" dirty="0">
                <a:ln>
                  <a:noFill/>
                </a:ln>
                <a:solidFill>
                  <a:srgbClr val="ED7D31">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taking on the form of a slave</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a:t>
            </a:r>
            <a:r>
              <a:rPr kumimoji="0" lang="en-US" sz="4800" b="0"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looking like other men</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by sharing in human nature.</a:t>
            </a:r>
          </a:p>
        </p:txBody>
      </p:sp>
      <p:sp>
        <p:nvSpPr>
          <p:cNvPr id="6" name="Rectangle 5">
            <a:extLst>
              <a:ext uri="{FF2B5EF4-FFF2-40B4-BE49-F238E27FC236}">
                <a16:creationId xmlns:a16="http://schemas.microsoft.com/office/drawing/2014/main" xmlns="" id="{0710D154-5F9C-BF4A-B0AC-79A647F1F1F4}"/>
              </a:ext>
            </a:extLst>
          </p:cNvPr>
          <p:cNvSpPr/>
          <p:nvPr/>
        </p:nvSpPr>
        <p:spPr>
          <a:xfrm>
            <a:off x="149630" y="2650022"/>
            <a:ext cx="11870574" cy="3264304"/>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(Is. 5</a:t>
            </a:r>
            <a:r>
              <a:rPr lang="en-US" sz="5400" b="1" dirty="0">
                <a:solidFill>
                  <a:prstClr val="white"/>
                </a:solidFill>
                <a:effectLst>
                  <a:outerShdw blurRad="38100" dist="38100" dir="2700000" algn="tl">
                    <a:srgbClr val="000000">
                      <a:alpha val="43137"/>
                    </a:srgbClr>
                  </a:outerShdw>
                </a:effectLst>
                <a:latin typeface="Century Gothic" panose="020B0502020202020204" pitchFamily="34" charset="0"/>
              </a:rPr>
              <a:t>3:2) he had no stately form or majesty that might catch our attention, </a:t>
            </a:r>
            <a:r>
              <a:rPr lang="en-US" sz="5400" b="1" u="sng" dirty="0">
                <a:solidFill>
                  <a:schemeClr val="accent4"/>
                </a:solidFill>
                <a:effectLst>
                  <a:outerShdw blurRad="38100" dist="38100" dir="2700000" algn="tl">
                    <a:srgbClr val="000000">
                      <a:alpha val="43137"/>
                    </a:srgbClr>
                  </a:outerShdw>
                </a:effectLst>
                <a:latin typeface="Century Gothic" panose="020B0502020202020204" pitchFamily="34" charset="0"/>
              </a:rPr>
              <a:t>no special appearance</a:t>
            </a:r>
            <a:r>
              <a:rPr lang="en-US" sz="5400" b="1" dirty="0">
                <a:solidFill>
                  <a:prstClr val="white"/>
                </a:solidFill>
                <a:effectLst>
                  <a:outerShdw blurRad="38100" dist="38100" dir="2700000" algn="tl">
                    <a:srgbClr val="000000">
                      <a:alpha val="43137"/>
                    </a:srgbClr>
                  </a:outerShdw>
                </a:effectLst>
                <a:latin typeface="Century Gothic" panose="020B0502020202020204" pitchFamily="34" charset="0"/>
              </a:rPr>
              <a:t> that we should want to follow him.</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315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 but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emptied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himself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by</a:t>
            </a:r>
            <a:r>
              <a:rPr kumimoji="0" lang="en-US" sz="4800" b="0" i="0" u="none" strike="noStrike" kern="1200" cap="none" spc="0" normalizeH="0" baseline="0" noProof="0" dirty="0">
                <a:ln>
                  <a:noFill/>
                </a:ln>
                <a:solidFill>
                  <a:srgbClr val="ED7D31">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taking on the form of a slave</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a:t>
            </a:r>
            <a:r>
              <a:rPr kumimoji="0" lang="en-US" sz="4800" b="0"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looking like other men</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by sharing in human nature.</a:t>
            </a:r>
          </a:p>
        </p:txBody>
      </p:sp>
      <p:sp>
        <p:nvSpPr>
          <p:cNvPr id="6" name="Rectangle 5">
            <a:extLst>
              <a:ext uri="{FF2B5EF4-FFF2-40B4-BE49-F238E27FC236}">
                <a16:creationId xmlns:a16="http://schemas.microsoft.com/office/drawing/2014/main" xmlns="" id="{0710D154-5F9C-BF4A-B0AC-79A647F1F1F4}"/>
              </a:ext>
            </a:extLst>
          </p:cNvPr>
          <p:cNvSpPr/>
          <p:nvPr/>
        </p:nvSpPr>
        <p:spPr>
          <a:xfrm>
            <a:off x="149630" y="2650022"/>
            <a:ext cx="11870574" cy="3264304"/>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(Is. 53:2) he had no stately form or majesty that might catch our attention, </a:t>
            </a:r>
            <a:r>
              <a:rPr kumimoji="0" lang="en-US" sz="54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no special appearance</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that we should want to follow him.</a:t>
            </a:r>
          </a:p>
        </p:txBody>
      </p:sp>
      <p:pic>
        <p:nvPicPr>
          <p:cNvPr id="3" name="Picture 2" descr="A painting of a person&#10;&#10;Description automatically generated with medium confidence">
            <a:extLst>
              <a:ext uri="{FF2B5EF4-FFF2-40B4-BE49-F238E27FC236}">
                <a16:creationId xmlns:a16="http://schemas.microsoft.com/office/drawing/2014/main" xmlns="" id="{A0F48127-F543-8E42-9070-99C5D0D28896}"/>
              </a:ext>
            </a:extLst>
          </p:cNvPr>
          <p:cNvPicPr>
            <a:picLocks noChangeAspect="1"/>
          </p:cNvPicPr>
          <p:nvPr/>
        </p:nvPicPr>
        <p:blipFill>
          <a:blip r:embed="rId3"/>
          <a:stretch>
            <a:fillRect/>
          </a:stretch>
        </p:blipFill>
        <p:spPr>
          <a:xfrm>
            <a:off x="340242" y="315884"/>
            <a:ext cx="4216400" cy="6355603"/>
          </a:xfrm>
          <a:prstGeom prst="rect">
            <a:avLst/>
          </a:prstGeom>
          <a:scene3d>
            <a:camera prst="orthographicFront"/>
            <a:lightRig rig="threePt" dir="t"/>
          </a:scene3d>
          <a:sp3d>
            <a:bevelT/>
          </a:sp3d>
        </p:spPr>
      </p:pic>
      <p:pic>
        <p:nvPicPr>
          <p:cNvPr id="8" name="Picture 7" descr="A picture containing person, indoor&#10;&#10;Description automatically generated">
            <a:extLst>
              <a:ext uri="{FF2B5EF4-FFF2-40B4-BE49-F238E27FC236}">
                <a16:creationId xmlns:a16="http://schemas.microsoft.com/office/drawing/2014/main" xmlns="" id="{7B909284-B3C1-1942-8E4A-AD6A3F078CB2}"/>
              </a:ext>
            </a:extLst>
          </p:cNvPr>
          <p:cNvPicPr>
            <a:picLocks noChangeAspect="1"/>
          </p:cNvPicPr>
          <p:nvPr/>
        </p:nvPicPr>
        <p:blipFill>
          <a:blip r:embed="rId4"/>
          <a:stretch>
            <a:fillRect/>
          </a:stretch>
        </p:blipFill>
        <p:spPr>
          <a:xfrm>
            <a:off x="3740150" y="184150"/>
            <a:ext cx="4711700" cy="6489700"/>
          </a:xfrm>
          <a:prstGeom prst="rect">
            <a:avLst/>
          </a:prstGeom>
          <a:scene3d>
            <a:camera prst="orthographicFront"/>
            <a:lightRig rig="threePt" dir="t"/>
          </a:scene3d>
          <a:sp3d>
            <a:bevelT/>
          </a:sp3d>
        </p:spPr>
      </p:pic>
      <p:pic>
        <p:nvPicPr>
          <p:cNvPr id="10" name="Picture 9" descr="A painting of a person&#10;&#10;Description automatically generated with medium confidence">
            <a:extLst>
              <a:ext uri="{FF2B5EF4-FFF2-40B4-BE49-F238E27FC236}">
                <a16:creationId xmlns:a16="http://schemas.microsoft.com/office/drawing/2014/main" xmlns="" id="{FA38A2A5-B0C7-5B4F-A3C8-00B0355C5D45}"/>
              </a:ext>
            </a:extLst>
          </p:cNvPr>
          <p:cNvPicPr>
            <a:picLocks noChangeAspect="1"/>
          </p:cNvPicPr>
          <p:nvPr/>
        </p:nvPicPr>
        <p:blipFill>
          <a:blip r:embed="rId5"/>
          <a:stretch>
            <a:fillRect/>
          </a:stretch>
        </p:blipFill>
        <p:spPr>
          <a:xfrm>
            <a:off x="6807798" y="506659"/>
            <a:ext cx="5043960" cy="5974052"/>
          </a:xfrm>
          <a:prstGeom prst="rect">
            <a:avLst/>
          </a:prstGeom>
          <a:scene3d>
            <a:camera prst="orthographicFront"/>
            <a:lightRig rig="threePt" dir="t"/>
          </a:scene3d>
          <a:sp3d>
            <a:bevelT/>
          </a:sp3d>
        </p:spPr>
      </p:pic>
      <p:pic>
        <p:nvPicPr>
          <p:cNvPr id="12" name="Picture 11" descr="A picture containing sky, outdoor, person, cloudy&#10;&#10;Description automatically generated">
            <a:extLst>
              <a:ext uri="{FF2B5EF4-FFF2-40B4-BE49-F238E27FC236}">
                <a16:creationId xmlns:a16="http://schemas.microsoft.com/office/drawing/2014/main" xmlns="" id="{D52D8DE9-414F-4842-9E6A-9E9D12BC1029}"/>
              </a:ext>
            </a:extLst>
          </p:cNvPr>
          <p:cNvPicPr>
            <a:picLocks noChangeAspect="1"/>
          </p:cNvPicPr>
          <p:nvPr/>
        </p:nvPicPr>
        <p:blipFill>
          <a:blip r:embed="rId6"/>
          <a:stretch>
            <a:fillRect/>
          </a:stretch>
        </p:blipFill>
        <p:spPr>
          <a:xfrm>
            <a:off x="659219" y="604422"/>
            <a:ext cx="8687981" cy="4513678"/>
          </a:xfrm>
          <a:prstGeom prst="rect">
            <a:avLst/>
          </a:prstGeom>
          <a:scene3d>
            <a:camera prst="orthographicFront"/>
            <a:lightRig rig="threePt" dir="t"/>
          </a:scene3d>
          <a:sp3d>
            <a:bevelT/>
          </a:sp3d>
        </p:spPr>
      </p:pic>
      <p:pic>
        <p:nvPicPr>
          <p:cNvPr id="14" name="Picture 13" descr="A picture containing person, arm&#10;&#10;Description automatically generated">
            <a:extLst>
              <a:ext uri="{FF2B5EF4-FFF2-40B4-BE49-F238E27FC236}">
                <a16:creationId xmlns:a16="http://schemas.microsoft.com/office/drawing/2014/main" xmlns="" id="{D8E8A3FD-F5EB-BB46-8188-C00E6E178971}"/>
              </a:ext>
            </a:extLst>
          </p:cNvPr>
          <p:cNvPicPr>
            <a:picLocks noChangeAspect="1"/>
          </p:cNvPicPr>
          <p:nvPr/>
        </p:nvPicPr>
        <p:blipFill>
          <a:blip r:embed="rId7"/>
          <a:stretch>
            <a:fillRect/>
          </a:stretch>
        </p:blipFill>
        <p:spPr>
          <a:xfrm>
            <a:off x="3740150" y="222641"/>
            <a:ext cx="4539853" cy="6319475"/>
          </a:xfrm>
          <a:prstGeom prst="rect">
            <a:avLst/>
          </a:prstGeom>
          <a:scene3d>
            <a:camera prst="orthographicFront"/>
            <a:lightRig rig="threePt" dir="t"/>
          </a:scene3d>
          <a:sp3d>
            <a:bevelT/>
          </a:sp3d>
        </p:spPr>
      </p:pic>
      <p:pic>
        <p:nvPicPr>
          <p:cNvPr id="18" name="Picture 17" descr="A picture containing text&#10;&#10;Description automatically generated">
            <a:extLst>
              <a:ext uri="{FF2B5EF4-FFF2-40B4-BE49-F238E27FC236}">
                <a16:creationId xmlns:a16="http://schemas.microsoft.com/office/drawing/2014/main" xmlns="" id="{35A6B128-0FA4-3C48-BD91-3529216FABFA}"/>
              </a:ext>
            </a:extLst>
          </p:cNvPr>
          <p:cNvPicPr>
            <a:picLocks noChangeAspect="1"/>
          </p:cNvPicPr>
          <p:nvPr/>
        </p:nvPicPr>
        <p:blipFill>
          <a:blip r:embed="rId8"/>
          <a:stretch>
            <a:fillRect/>
          </a:stretch>
        </p:blipFill>
        <p:spPr>
          <a:xfrm>
            <a:off x="850982" y="348894"/>
            <a:ext cx="4900213" cy="6131817"/>
          </a:xfrm>
          <a:prstGeom prst="rect">
            <a:avLst/>
          </a:prstGeom>
          <a:scene3d>
            <a:camera prst="orthographicFront"/>
            <a:lightRig rig="threePt" dir="t"/>
          </a:scene3d>
          <a:sp3d>
            <a:bevelT/>
          </a:sp3d>
        </p:spPr>
      </p:pic>
      <p:pic>
        <p:nvPicPr>
          <p:cNvPr id="20" name="Picture 19" descr="A person with long hair holding a microphone&#10;&#10;Description automatically generated with medium confidence">
            <a:extLst>
              <a:ext uri="{FF2B5EF4-FFF2-40B4-BE49-F238E27FC236}">
                <a16:creationId xmlns:a16="http://schemas.microsoft.com/office/drawing/2014/main" xmlns="" id="{F34DD6F0-E0BA-F349-809B-A8E873AB87D6}"/>
              </a:ext>
            </a:extLst>
          </p:cNvPr>
          <p:cNvPicPr>
            <a:picLocks noChangeAspect="1"/>
          </p:cNvPicPr>
          <p:nvPr/>
        </p:nvPicPr>
        <p:blipFill>
          <a:blip r:embed="rId9"/>
          <a:stretch>
            <a:fillRect/>
          </a:stretch>
        </p:blipFill>
        <p:spPr>
          <a:xfrm>
            <a:off x="5154671" y="122745"/>
            <a:ext cx="5249131" cy="6594386"/>
          </a:xfrm>
          <a:prstGeom prst="rect">
            <a:avLst/>
          </a:prstGeom>
          <a:scene3d>
            <a:camera prst="orthographicFront"/>
            <a:lightRig rig="threePt" dir="t"/>
          </a:scene3d>
          <a:sp3d>
            <a:bevelT/>
          </a:sp3d>
        </p:spPr>
      </p:pic>
      <p:pic>
        <p:nvPicPr>
          <p:cNvPr id="22" name="Picture 21" descr="A picture containing text, person, person, hair&#10;&#10;Description automatically generated">
            <a:extLst>
              <a:ext uri="{FF2B5EF4-FFF2-40B4-BE49-F238E27FC236}">
                <a16:creationId xmlns:a16="http://schemas.microsoft.com/office/drawing/2014/main" xmlns="" id="{D8E95B8D-1620-DE44-9E33-3696C4CBA0DD}"/>
              </a:ext>
            </a:extLst>
          </p:cNvPr>
          <p:cNvPicPr>
            <a:picLocks noChangeAspect="1"/>
          </p:cNvPicPr>
          <p:nvPr/>
        </p:nvPicPr>
        <p:blipFill>
          <a:blip r:embed="rId10"/>
          <a:stretch>
            <a:fillRect/>
          </a:stretch>
        </p:blipFill>
        <p:spPr>
          <a:xfrm>
            <a:off x="0" y="1221270"/>
            <a:ext cx="11892740" cy="4794260"/>
          </a:xfrm>
          <a:prstGeom prst="rect">
            <a:avLst/>
          </a:prstGeom>
          <a:scene3d>
            <a:camera prst="orthographicFront"/>
            <a:lightRig rig="threePt" dir="t"/>
          </a:scene3d>
          <a:sp3d>
            <a:bevelT/>
          </a:sp3d>
        </p:spPr>
      </p:pic>
    </p:spTree>
    <p:extLst>
      <p:ext uri="{BB962C8B-B14F-4D97-AF65-F5344CB8AC3E}">
        <p14:creationId xmlns:p14="http://schemas.microsoft.com/office/powerpoint/2010/main" val="6467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 but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emptied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himself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by</a:t>
            </a:r>
            <a:r>
              <a:rPr kumimoji="0" lang="en-US" sz="4800" b="0" i="0" u="none" strike="noStrike" kern="1200" cap="none" spc="0" normalizeH="0" baseline="0" noProof="0" dirty="0">
                <a:ln>
                  <a:noFill/>
                </a:ln>
                <a:solidFill>
                  <a:srgbClr val="ED7D31">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taking on the form of a slave</a:t>
            </a: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a:t>
            </a:r>
            <a:r>
              <a:rPr kumimoji="0" lang="en-US" sz="4800" b="0"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looking like other men</a:t>
            </a: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by </a:t>
            </a:r>
            <a:r>
              <a:rPr kumimoji="0" lang="en-US" sz="4800" b="0" i="0" u="sng" strike="noStrike" kern="1200" cap="none" spc="0" normalizeH="0" baseline="0" noProof="0" dirty="0">
                <a:ln>
                  <a:noFill/>
                </a:ln>
                <a:solidFill>
                  <a:schemeClr val="accent2">
                    <a:lumMod val="60000"/>
                    <a:lumOff val="40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sharing in human nature</a:t>
            </a: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6" name="Rectangle 5">
            <a:extLst>
              <a:ext uri="{FF2B5EF4-FFF2-40B4-BE49-F238E27FC236}">
                <a16:creationId xmlns:a16="http://schemas.microsoft.com/office/drawing/2014/main" xmlns="" id="{9AF2A72C-7177-864F-9BF4-E28365160D9C}"/>
              </a:ext>
            </a:extLst>
          </p:cNvPr>
          <p:cNvSpPr/>
          <p:nvPr/>
        </p:nvSpPr>
        <p:spPr>
          <a:xfrm>
            <a:off x="160713" y="3495129"/>
            <a:ext cx="11870574" cy="2251768"/>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5400" b="1" dirty="0">
                <a:effectLst>
                  <a:outerShdw blurRad="38100" dist="38100" dir="2700000" algn="tl">
                    <a:srgbClr val="000000">
                      <a:alpha val="43137"/>
                    </a:srgbClr>
                  </a:outerShdw>
                </a:effectLst>
                <a:latin typeface="Century Gothic" panose="020B0502020202020204" pitchFamily="34" charset="0"/>
              </a:rPr>
              <a:t>(Col. 2:9) For in Christ lives </a:t>
            </a:r>
            <a:r>
              <a:rPr lang="en-US" sz="5400" b="1" u="sng" dirty="0">
                <a:solidFill>
                  <a:schemeClr val="accent4"/>
                </a:solidFill>
                <a:effectLst>
                  <a:outerShdw blurRad="38100" dist="38100" dir="2700000" algn="tl">
                    <a:srgbClr val="000000">
                      <a:alpha val="43137"/>
                    </a:srgbClr>
                  </a:outerShdw>
                </a:effectLst>
                <a:latin typeface="Century Gothic" panose="020B0502020202020204" pitchFamily="34" charset="0"/>
              </a:rPr>
              <a:t>all the fullness of God in a human body</a:t>
            </a:r>
            <a:r>
              <a:rPr lang="en-US" sz="5400" b="1" dirty="0">
                <a:effectLst>
                  <a:outerShdw blurRad="38100" dist="38100" dir="2700000" algn="tl">
                    <a:srgbClr val="000000">
                      <a:alpha val="43137"/>
                    </a:srgbClr>
                  </a:outerShdw>
                </a:effectLst>
                <a:latin typeface="Century Gothic" panose="020B0502020202020204" pitchFamily="34" charset="0"/>
              </a:rPr>
              <a:t>.</a:t>
            </a:r>
          </a:p>
        </p:txBody>
      </p:sp>
      <p:sp>
        <p:nvSpPr>
          <p:cNvPr id="7" name="Rounded Rectangle 6">
            <a:extLst>
              <a:ext uri="{FF2B5EF4-FFF2-40B4-BE49-F238E27FC236}">
                <a16:creationId xmlns:a16="http://schemas.microsoft.com/office/drawing/2014/main" xmlns="" id="{E10FC6EA-6A1E-1D49-9069-F3FED49182E2}"/>
              </a:ext>
            </a:extLst>
          </p:cNvPr>
          <p:cNvSpPr/>
          <p:nvPr/>
        </p:nvSpPr>
        <p:spPr>
          <a:xfrm>
            <a:off x="171796" y="177370"/>
            <a:ext cx="6932427" cy="1777671"/>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Speaks to the </a:t>
            </a:r>
            <a:r>
              <a:rPr kumimoji="0" lang="en-US" sz="48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dual nature</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of Jesus</a:t>
            </a:r>
          </a:p>
        </p:txBody>
      </p:sp>
    </p:spTree>
    <p:extLst>
      <p:ext uri="{BB962C8B-B14F-4D97-AF65-F5344CB8AC3E}">
        <p14:creationId xmlns:p14="http://schemas.microsoft.com/office/powerpoint/2010/main" val="339978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7. but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emptied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himself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by</a:t>
            </a:r>
            <a:r>
              <a:rPr kumimoji="0" lang="en-US" sz="4800" b="0" i="0" u="none" strike="noStrike" kern="1200" cap="none" spc="0" normalizeH="0" baseline="0" noProof="0" dirty="0">
                <a:ln>
                  <a:noFill/>
                </a:ln>
                <a:solidFill>
                  <a:srgbClr val="ED7D31">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taking on the form of a slave</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by </a:t>
            </a:r>
            <a:r>
              <a:rPr kumimoji="0" lang="en-US" sz="4800" b="0" i="0" u="sng"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looking like other men</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and by </a:t>
            </a:r>
            <a:r>
              <a:rPr kumimoji="0" lang="en-US" sz="4800" b="0" i="0" u="sng" strike="noStrike" kern="1200" cap="none" spc="0" normalizeH="0" baseline="0" noProof="0" dirty="0">
                <a:ln>
                  <a:noFill/>
                </a:ln>
                <a:solidFill>
                  <a:srgbClr val="ED7D31">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sharing in human nature</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7" name="Rounded Rectangle 6">
            <a:extLst>
              <a:ext uri="{FF2B5EF4-FFF2-40B4-BE49-F238E27FC236}">
                <a16:creationId xmlns:a16="http://schemas.microsoft.com/office/drawing/2014/main" xmlns="" id="{C74AB11D-7A8E-9045-9EFF-5CB953815926}"/>
              </a:ext>
            </a:extLst>
          </p:cNvPr>
          <p:cNvSpPr/>
          <p:nvPr/>
        </p:nvSpPr>
        <p:spPr>
          <a:xfrm>
            <a:off x="1961031" y="3325009"/>
            <a:ext cx="8247771" cy="1777671"/>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The main </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difference</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is that He was </a:t>
            </a:r>
            <a:r>
              <a:rPr kumimoji="0" lang="en-US" sz="4800" b="1" i="1"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without sin</a:t>
            </a:r>
            <a:r>
              <a:rPr kumimoji="0" lang="en-US" sz="4800" b="1" i="1"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xmlns="" id="{F567BEF9-3E08-0E47-AA22-FEF1E592E35D}"/>
              </a:ext>
            </a:extLst>
          </p:cNvPr>
          <p:cNvSpPr/>
          <p:nvPr/>
        </p:nvSpPr>
        <p:spPr>
          <a:xfrm>
            <a:off x="160713" y="5031069"/>
            <a:ext cx="11870574" cy="1777671"/>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5400" b="1" dirty="0">
                <a:effectLst>
                  <a:outerShdw blurRad="38100" dist="38100" dir="2700000" algn="tl">
                    <a:srgbClr val="000000">
                      <a:alpha val="43137"/>
                    </a:srgbClr>
                  </a:outerShdw>
                </a:effectLst>
                <a:latin typeface="Century Gothic" panose="020B0502020202020204" pitchFamily="34" charset="0"/>
              </a:rPr>
              <a:t>(Heb 4:15) …tempted in every way just as we are, </a:t>
            </a:r>
            <a:r>
              <a:rPr lang="en-US" sz="5400" b="1" u="sng" dirty="0">
                <a:solidFill>
                  <a:schemeClr val="accent4"/>
                </a:solidFill>
                <a:effectLst>
                  <a:outerShdw blurRad="38100" dist="38100" dir="2700000" algn="tl">
                    <a:srgbClr val="000000">
                      <a:alpha val="43137"/>
                    </a:srgbClr>
                  </a:outerShdw>
                </a:effectLst>
                <a:latin typeface="Century Gothic" panose="020B0502020202020204" pitchFamily="34" charset="0"/>
              </a:rPr>
              <a:t>yet without sin</a:t>
            </a:r>
            <a:r>
              <a:rPr lang="en-US" sz="5400" b="1" dirty="0">
                <a:effectLst>
                  <a:outerShdw blurRad="38100" dist="38100" dir="2700000" algn="tl">
                    <a:srgbClr val="000000">
                      <a:alpha val="43137"/>
                    </a:srgbClr>
                  </a:outerShdw>
                </a:effectLst>
                <a:latin typeface="Century Gothic" panose="020B0502020202020204" pitchFamily="34" charset="0"/>
              </a:rPr>
              <a:t>.</a:t>
            </a:r>
          </a:p>
        </p:txBody>
      </p:sp>
    </p:spTree>
    <p:extLst>
      <p:ext uri="{BB962C8B-B14F-4D97-AF65-F5344CB8AC3E}">
        <p14:creationId xmlns:p14="http://schemas.microsoft.com/office/powerpoint/2010/main" val="328271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algn="ct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8</a:t>
            </a: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 He humbled himself, by becoming obedient to the point of death, even death on a cross!</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637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lvl="0" algn="ct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8. </a:t>
            </a:r>
            <a:r>
              <a:rPr kumimoji="0" lang="en-US" sz="48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He </a:t>
            </a:r>
            <a:r>
              <a:rPr kumimoji="0" lang="en-US" sz="48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humbled himself</a:t>
            </a:r>
            <a:r>
              <a:rPr kumimoji="0" lang="en-US" sz="4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by becoming obedient to the point of death, even death on a cross!</a:t>
            </a:r>
          </a:p>
        </p:txBody>
      </p:sp>
      <p:sp>
        <p:nvSpPr>
          <p:cNvPr id="6" name="Rounded Rectangle 5">
            <a:extLst>
              <a:ext uri="{FF2B5EF4-FFF2-40B4-BE49-F238E27FC236}">
                <a16:creationId xmlns:a16="http://schemas.microsoft.com/office/drawing/2014/main" xmlns="" id="{B6D711C7-97D5-4942-BEEA-603D404C9664}"/>
              </a:ext>
            </a:extLst>
          </p:cNvPr>
          <p:cNvSpPr/>
          <p:nvPr/>
        </p:nvSpPr>
        <p:spPr>
          <a:xfrm>
            <a:off x="1727888" y="2624207"/>
            <a:ext cx="8714057" cy="288345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Nobody humbles a sovereign God…</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but Himself!</a:t>
            </a:r>
            <a:endParaRPr kumimoji="0" lang="en-US" sz="6600" b="1" i="1"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5103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2:3-4 Instead of being motivated by selfish ambition or vanity, each of you should, in </a:t>
            </a:r>
            <a:r>
              <a:rPr kumimoji="0" lang="en-US" sz="48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humility</a:t>
            </a:r>
            <a:r>
              <a:rPr kumimoji="0" lang="en-US" sz="4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be moved to treat one another as more important than yourself. Each of you should be concerned not only about your own interests, but about the interests of others as well.</a:t>
            </a:r>
          </a:p>
        </p:txBody>
      </p:sp>
    </p:spTree>
    <p:extLst>
      <p:ext uri="{BB962C8B-B14F-4D97-AF65-F5344CB8AC3E}">
        <p14:creationId xmlns:p14="http://schemas.microsoft.com/office/powerpoint/2010/main" val="9634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lvl="0" algn="ct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8. He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humbled himself</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lang="en-US" sz="4800" dirty="0">
                <a:solidFill>
                  <a:srgbClr val="FF62FF"/>
                </a:solidFill>
                <a:effectLst>
                  <a:outerShdw blurRad="38100" dist="38100" dir="2700000" algn="tl">
                    <a:srgbClr val="000000">
                      <a:alpha val="43137"/>
                    </a:srgbClr>
                  </a:outerShdw>
                </a:effectLst>
                <a:latin typeface="Century Gothic" panose="020B0502020202020204" pitchFamily="34" charset="0"/>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 becoming obedient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to the point of death, even death on a cross!</a:t>
            </a:r>
          </a:p>
        </p:txBody>
      </p:sp>
    </p:spTree>
    <p:extLst>
      <p:ext uri="{BB962C8B-B14F-4D97-AF65-F5344CB8AC3E}">
        <p14:creationId xmlns:p14="http://schemas.microsoft.com/office/powerpoint/2010/main" val="21159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8. He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humbled himself</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becoming obedient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to the point of death, even death on a cross!</a:t>
            </a:r>
          </a:p>
        </p:txBody>
      </p:sp>
      <p:sp>
        <p:nvSpPr>
          <p:cNvPr id="7" name="Rounded Rectangle 6">
            <a:extLst>
              <a:ext uri="{FF2B5EF4-FFF2-40B4-BE49-F238E27FC236}">
                <a16:creationId xmlns:a16="http://schemas.microsoft.com/office/drawing/2014/main" xmlns="" id="{55C2BF14-6612-0541-96B0-6C1ECA083C0A}"/>
              </a:ext>
            </a:extLst>
          </p:cNvPr>
          <p:cNvSpPr/>
          <p:nvPr/>
        </p:nvSpPr>
        <p:spPr>
          <a:xfrm>
            <a:off x="171796" y="2135110"/>
            <a:ext cx="11848408" cy="3563941"/>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His </a:t>
            </a:r>
            <a:r>
              <a:rPr kumimoji="0" lang="en-US" sz="60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obedience</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His </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dependence</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on the other two persons of the Trinity</a:t>
            </a:r>
          </a:p>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4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644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dissolve">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dissolv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8. He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humbled himself</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becoming obedient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to the point of death, even death on a cross!</a:t>
            </a:r>
          </a:p>
        </p:txBody>
      </p:sp>
      <p:sp>
        <p:nvSpPr>
          <p:cNvPr id="7" name="Rounded Rectangle 6">
            <a:extLst>
              <a:ext uri="{FF2B5EF4-FFF2-40B4-BE49-F238E27FC236}">
                <a16:creationId xmlns:a16="http://schemas.microsoft.com/office/drawing/2014/main" xmlns="" id="{55C2BF14-6612-0541-96B0-6C1ECA083C0A}"/>
              </a:ext>
            </a:extLst>
          </p:cNvPr>
          <p:cNvSpPr/>
          <p:nvPr/>
        </p:nvSpPr>
        <p:spPr>
          <a:xfrm>
            <a:off x="171796" y="2135110"/>
            <a:ext cx="11848408" cy="3563941"/>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His </a:t>
            </a:r>
            <a:r>
              <a:rPr kumimoji="0" lang="en-US" sz="60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obedience</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a:p>
            <a:pPr marL="914400" lvl="0" indent="-914400">
              <a:buFont typeface="+mj-lt"/>
              <a:buAutoNum type="arabicPeriod"/>
            </a:pP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His </a:t>
            </a:r>
            <a:r>
              <a:rPr lang="en-US" sz="4800" b="1" i="1" dirty="0">
                <a:solidFill>
                  <a:prstClr val="white"/>
                </a:solidFill>
                <a:effectLst>
                  <a:outerShdw blurRad="38100" dist="38100" dir="2700000" algn="tl">
                    <a:srgbClr val="000000">
                      <a:alpha val="43137"/>
                    </a:srgbClr>
                  </a:outerShdw>
                </a:effectLst>
                <a:latin typeface="Century Gothic" panose="020B0502020202020204" pitchFamily="34" charset="0"/>
              </a:rPr>
              <a:t>dependence</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 </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on the other two persons of the Trinity</a:t>
            </a:r>
          </a:p>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4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xmlns="" id="{C607A607-7827-8C4C-9236-405DAD003326}"/>
              </a:ext>
            </a:extLst>
          </p:cNvPr>
          <p:cNvSpPr/>
          <p:nvPr/>
        </p:nvSpPr>
        <p:spPr>
          <a:xfrm>
            <a:off x="149630" y="3162376"/>
            <a:ext cx="11870574" cy="3379740"/>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(Jn. 8:58</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 Then Jesus said, “When you lift up the Son of Man, then you will know that I am he, and </a:t>
            </a:r>
            <a:r>
              <a:rPr lang="en-US" sz="4800" b="1" u="sng" dirty="0">
                <a:solidFill>
                  <a:schemeClr val="accent4"/>
                </a:solidFill>
                <a:effectLst>
                  <a:outerShdw blurRad="38100" dist="38100" dir="2700000" algn="tl">
                    <a:srgbClr val="000000">
                      <a:alpha val="43137"/>
                    </a:srgbClr>
                  </a:outerShdw>
                </a:effectLst>
                <a:latin typeface="Century Gothic" panose="020B0502020202020204" pitchFamily="34" charset="0"/>
              </a:rPr>
              <a:t>I do nothing on my own initiative</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 but I speak just what the Father taught me.</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70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8. He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humbled himself</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becoming obedient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to the point of death, even death on a cross!</a:t>
            </a:r>
          </a:p>
        </p:txBody>
      </p:sp>
      <p:sp>
        <p:nvSpPr>
          <p:cNvPr id="7" name="Rounded Rectangle 6">
            <a:extLst>
              <a:ext uri="{FF2B5EF4-FFF2-40B4-BE49-F238E27FC236}">
                <a16:creationId xmlns:a16="http://schemas.microsoft.com/office/drawing/2014/main" xmlns="" id="{55C2BF14-6612-0541-96B0-6C1ECA083C0A}"/>
              </a:ext>
            </a:extLst>
          </p:cNvPr>
          <p:cNvSpPr/>
          <p:nvPr/>
        </p:nvSpPr>
        <p:spPr>
          <a:xfrm>
            <a:off x="171796" y="2135110"/>
            <a:ext cx="11848408" cy="3563941"/>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His </a:t>
            </a:r>
            <a:r>
              <a:rPr kumimoji="0" lang="en-US" sz="60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obedience</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r>
              <a:rPr lang="en-US" sz="4800" b="1" noProof="0" dirty="0">
                <a:solidFill>
                  <a:prstClr val="white"/>
                </a:solidFill>
                <a:effectLst>
                  <a:outerShdw blurRad="38100" dist="38100" dir="2700000" algn="tl">
                    <a:srgbClr val="000000">
                      <a:alpha val="43137"/>
                    </a:srgbClr>
                  </a:outerShdw>
                </a:effectLst>
                <a:latin typeface="Century Gothic" panose="020B0502020202020204" pitchFamily="34" charset="0"/>
              </a:rPr>
              <a:t>His </a:t>
            </a:r>
            <a:r>
              <a:rPr lang="en-US" sz="4800" b="1" i="1" noProof="0" dirty="0">
                <a:solidFill>
                  <a:prstClr val="white"/>
                </a:solidFill>
                <a:effectLst>
                  <a:outerShdw blurRad="38100" dist="38100" dir="2700000" algn="tl">
                    <a:srgbClr val="000000">
                      <a:alpha val="43137"/>
                    </a:srgbClr>
                  </a:outerShdw>
                </a:effectLst>
                <a:latin typeface="Century Gothic" panose="020B0502020202020204" pitchFamily="34" charset="0"/>
              </a:rPr>
              <a:t>d</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ependence</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on the other two persons of the Trinity</a:t>
            </a:r>
          </a:p>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His </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fulfillment</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of Scripture</a:t>
            </a:r>
            <a:endParaRPr kumimoji="0" lang="en-US" sz="4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490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8. He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humbled himself</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becoming obedient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chemeClr val="accent5">
                    <a:lumMod val="60000"/>
                    <a:lumOff val="40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to the point of death</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even death on a cross!</a:t>
            </a:r>
          </a:p>
        </p:txBody>
      </p:sp>
      <p:sp>
        <p:nvSpPr>
          <p:cNvPr id="6" name="Rectangle 5">
            <a:extLst>
              <a:ext uri="{FF2B5EF4-FFF2-40B4-BE49-F238E27FC236}">
                <a16:creationId xmlns:a16="http://schemas.microsoft.com/office/drawing/2014/main" xmlns="" id="{9CA36E2E-006C-0943-968D-5D854D8F4712}"/>
              </a:ext>
            </a:extLst>
          </p:cNvPr>
          <p:cNvSpPr/>
          <p:nvPr/>
        </p:nvSpPr>
        <p:spPr>
          <a:xfrm>
            <a:off x="171796" y="1765005"/>
            <a:ext cx="11870574" cy="5092995"/>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(Mk. 10:33-34</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 “Look, we are going up to Jerusalem, and the Son of Man will be handed over to the chief priests and experts in the law. They will condemn him to death and will turn him over to the Gentiles. They will mock him, spit on him, flog him severely, and kill him. Yet after three days, he will rise again.”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087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8. He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humbled himself</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becoming obedient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to the point of death</a:t>
            </a: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chemeClr val="accent2">
                    <a:lumMod val="60000"/>
                    <a:lumOff val="40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even death on a cross</a:t>
            </a: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6" name="Rectangle 5">
            <a:extLst>
              <a:ext uri="{FF2B5EF4-FFF2-40B4-BE49-F238E27FC236}">
                <a16:creationId xmlns:a16="http://schemas.microsoft.com/office/drawing/2014/main" xmlns="" id="{B591FF94-990E-5347-9A29-2FE2E20BD5BC}"/>
              </a:ext>
            </a:extLst>
          </p:cNvPr>
          <p:cNvSpPr/>
          <p:nvPr/>
        </p:nvSpPr>
        <p:spPr>
          <a:xfrm>
            <a:off x="171796" y="3040912"/>
            <a:ext cx="11870574" cy="3253562"/>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(Is. 53:5</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 But </a:t>
            </a:r>
            <a:r>
              <a:rPr lang="en-US" sz="4800" b="1" u="sng" dirty="0">
                <a:solidFill>
                  <a:schemeClr val="accent4"/>
                </a:solidFill>
                <a:effectLst>
                  <a:outerShdw blurRad="38100" dist="38100" dir="2700000" algn="tl">
                    <a:srgbClr val="000000">
                      <a:alpha val="43137"/>
                    </a:srgbClr>
                  </a:outerShdw>
                </a:effectLst>
                <a:latin typeface="Century Gothic" panose="020B0502020202020204" pitchFamily="34" charset="0"/>
              </a:rPr>
              <a:t>He was pierced through for our rebellion</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 He was crushed because of our sins; he endured punishment that made us well; because of his wounds we have been healed.</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808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8. He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humbled himself</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srgbClr val="FF62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by</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70AD47">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becoming obedient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to the point of death</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sng" strike="noStrike" kern="1200" cap="none" spc="0" normalizeH="0" baseline="0" noProof="0" dirty="0">
                <a:ln>
                  <a:noFill/>
                </a:ln>
                <a:solidFill>
                  <a:srgbClr val="ED7D31">
                    <a:lumMod val="60000"/>
                    <a:lumOff val="40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even death on a cross</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6" name="Rectangle 5">
            <a:extLst>
              <a:ext uri="{FF2B5EF4-FFF2-40B4-BE49-F238E27FC236}">
                <a16:creationId xmlns:a16="http://schemas.microsoft.com/office/drawing/2014/main" xmlns="" id="{B591FF94-990E-5347-9A29-2FE2E20BD5BC}"/>
              </a:ext>
            </a:extLst>
          </p:cNvPr>
          <p:cNvSpPr/>
          <p:nvPr/>
        </p:nvSpPr>
        <p:spPr>
          <a:xfrm>
            <a:off x="171796" y="3040912"/>
            <a:ext cx="11870574" cy="3253562"/>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 Cor. 8:9</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 For you know the grace of our Lord Jesus Christ, that although he was rich, </a:t>
            </a:r>
            <a:r>
              <a:rPr lang="en-US" sz="4800" b="1" u="sng" dirty="0">
                <a:solidFill>
                  <a:schemeClr val="accent4"/>
                </a:solidFill>
                <a:effectLst>
                  <a:outerShdw blurRad="38100" dist="38100" dir="2700000" algn="tl">
                    <a:srgbClr val="000000">
                      <a:alpha val="43137"/>
                    </a:srgbClr>
                  </a:outerShdw>
                </a:effectLst>
                <a:latin typeface="Century Gothic" panose="020B0502020202020204" pitchFamily="34" charset="0"/>
              </a:rPr>
              <a:t>he became poor</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 for your sakes, so that you </a:t>
            </a:r>
            <a:r>
              <a:rPr lang="en-US" sz="4800" b="1" u="sng" dirty="0">
                <a:solidFill>
                  <a:schemeClr val="accent4"/>
                </a:solidFill>
                <a:effectLst>
                  <a:outerShdw blurRad="38100" dist="38100" dir="2700000" algn="tl">
                    <a:srgbClr val="000000">
                      <a:alpha val="43137"/>
                    </a:srgbClr>
                  </a:outerShdw>
                </a:effectLst>
                <a:latin typeface="Century Gothic" panose="020B0502020202020204" pitchFamily="34" charset="0"/>
              </a:rPr>
              <a:t>by his poverty could become rich</a:t>
            </a:r>
            <a:r>
              <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rPr>
              <a: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6604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valley, canyon, brick, painted&#10;&#10;Description automatically generated">
            <a:extLst>
              <a:ext uri="{FF2B5EF4-FFF2-40B4-BE49-F238E27FC236}">
                <a16:creationId xmlns:a16="http://schemas.microsoft.com/office/drawing/2014/main" xmlns="" id="{39CB2A45-88B8-6A49-8645-A56378FC41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6" name="Donut 5">
            <a:extLst>
              <a:ext uri="{FF2B5EF4-FFF2-40B4-BE49-F238E27FC236}">
                <a16:creationId xmlns:a16="http://schemas.microsoft.com/office/drawing/2014/main" xmlns="" id="{7F08C1BF-C044-A94F-BA05-BDEC512CF8A2}"/>
              </a:ext>
            </a:extLst>
          </p:cNvPr>
          <p:cNvSpPr/>
          <p:nvPr/>
        </p:nvSpPr>
        <p:spPr>
          <a:xfrm>
            <a:off x="2998381" y="1424763"/>
            <a:ext cx="6124354" cy="4635795"/>
          </a:xfrm>
          <a:prstGeom prst="donut">
            <a:avLst>
              <a:gd name="adj" fmla="val 9861"/>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a:extLst>
              <a:ext uri="{FF2B5EF4-FFF2-40B4-BE49-F238E27FC236}">
                <a16:creationId xmlns:a16="http://schemas.microsoft.com/office/drawing/2014/main" xmlns="" id="{AB8EE680-AF9D-0A44-9C87-CC0F3275C2BE}"/>
              </a:ext>
            </a:extLst>
          </p:cNvPr>
          <p:cNvSpPr/>
          <p:nvPr/>
        </p:nvSpPr>
        <p:spPr>
          <a:xfrm>
            <a:off x="1738971" y="505047"/>
            <a:ext cx="8714057" cy="2078664"/>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But Jesus didn’t stay this low!</a:t>
            </a:r>
            <a:endParaRPr kumimoji="0" lang="en-US" sz="6600" b="1" i="1"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24359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algn="ct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9</a:t>
            </a: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 As a result God exalted him and gave him the name that is above every name,</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4580513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9. As a result </a:t>
            </a:r>
            <a:r>
              <a:rPr kumimoji="0" lang="en-US" sz="48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God </a:t>
            </a:r>
            <a:r>
              <a:rPr kumimoji="0" lang="en-US" sz="48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exalted</a:t>
            </a:r>
            <a:r>
              <a:rPr kumimoji="0" lang="en-US" sz="48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and gave him the name that is above every name,</a:t>
            </a:r>
          </a:p>
        </p:txBody>
      </p:sp>
      <p:sp>
        <p:nvSpPr>
          <p:cNvPr id="6" name="Rounded Rectangle 5">
            <a:extLst>
              <a:ext uri="{FF2B5EF4-FFF2-40B4-BE49-F238E27FC236}">
                <a16:creationId xmlns:a16="http://schemas.microsoft.com/office/drawing/2014/main" xmlns="" id="{82DEE1BB-03B5-9D45-82EB-AED8A5CCD4EC}"/>
              </a:ext>
            </a:extLst>
          </p:cNvPr>
          <p:cNvSpPr/>
          <p:nvPr/>
        </p:nvSpPr>
        <p:spPr>
          <a:xfrm>
            <a:off x="1738971" y="1470046"/>
            <a:ext cx="8714057" cy="2078664"/>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In God’s economy, the way up is </a:t>
            </a:r>
            <a:r>
              <a:rPr kumimoji="0" lang="en-US" sz="6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down!</a:t>
            </a:r>
            <a:endParaRPr kumimoji="0" lang="en-US" sz="6600" b="1" i="1"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xmlns="" id="{E476FA56-0355-4246-A1F1-0CF056515BA9}"/>
              </a:ext>
            </a:extLst>
          </p:cNvPr>
          <p:cNvSpPr/>
          <p:nvPr/>
        </p:nvSpPr>
        <p:spPr>
          <a:xfrm>
            <a:off x="171796" y="3274828"/>
            <a:ext cx="11870574" cy="3407734"/>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rPr>
              <a:t>(Lk.</a:t>
            </a:r>
            <a:r>
              <a:rPr kumimoji="0" lang="en-US" sz="6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rPr>
              <a:t> 9:24</a:t>
            </a:r>
            <a:r>
              <a:rPr lang="en-US" sz="6000" b="1" dirty="0">
                <a:solidFill>
                  <a:prstClr val="white"/>
                </a:solidFill>
                <a:effectLst>
                  <a:outerShdw blurRad="38100" dist="38100" dir="2700000" algn="tl">
                    <a:srgbClr val="000000">
                      <a:alpha val="43137"/>
                    </a:srgbClr>
                  </a:outerShdw>
                </a:effectLst>
                <a:latin typeface="Century Gothic" panose="020B0502020202020204" pitchFamily="34" charset="0"/>
              </a:rPr>
              <a:t>) For whoever wants to save his life will lose it, but </a:t>
            </a:r>
            <a:r>
              <a:rPr lang="en-US" sz="6000" b="1" u="sng" dirty="0">
                <a:solidFill>
                  <a:schemeClr val="accent4"/>
                </a:solidFill>
                <a:effectLst>
                  <a:outerShdw blurRad="38100" dist="38100" dir="2700000" algn="tl">
                    <a:srgbClr val="000000">
                      <a:alpha val="43137"/>
                    </a:srgbClr>
                  </a:outerShdw>
                </a:effectLst>
                <a:latin typeface="Century Gothic" panose="020B0502020202020204" pitchFamily="34" charset="0"/>
              </a:rPr>
              <a:t>whoever loses his life for my sake will save it</a:t>
            </a:r>
            <a:r>
              <a:rPr lang="en-US" sz="6000" b="1" dirty="0">
                <a:solidFill>
                  <a:prstClr val="white"/>
                </a:solidFill>
                <a:effectLst>
                  <a:outerShdw blurRad="38100" dist="38100" dir="2700000" algn="tl">
                    <a:srgbClr val="000000">
                      <a:alpha val="43137"/>
                    </a:srgbClr>
                  </a:outerShdw>
                </a:effectLst>
                <a:latin typeface="Century Gothic" panose="020B0502020202020204" pitchFamily="34" charset="0"/>
              </a:rPr>
              <a:t>.</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ndParaRPr>
          </a:p>
        </p:txBody>
      </p:sp>
    </p:spTree>
    <p:extLst>
      <p:ext uri="{BB962C8B-B14F-4D97-AF65-F5344CB8AC3E}">
        <p14:creationId xmlns:p14="http://schemas.microsoft.com/office/powerpoint/2010/main" val="158328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2:3-4 Instead of being motivated by selfish ambition or vanity, each of you should, in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humility</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 be moved to treat one another as more important than yourself. </a:t>
            </a:r>
            <a:r>
              <a:rPr kumimoji="0" lang="en-US" sz="4800" b="0" i="0" u="sng"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Each of you should be concerned not only about your own interests, but about the interests of others as well.</a:t>
            </a:r>
          </a:p>
        </p:txBody>
      </p:sp>
    </p:spTree>
    <p:extLst>
      <p:ext uri="{BB962C8B-B14F-4D97-AF65-F5344CB8AC3E}">
        <p14:creationId xmlns:p14="http://schemas.microsoft.com/office/powerpoint/2010/main" val="215546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9. As a result </a:t>
            </a:r>
            <a:r>
              <a:rPr kumimoji="0" lang="en-US" sz="48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God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exalted</a:t>
            </a:r>
            <a:r>
              <a:rPr kumimoji="0" lang="en-US" sz="48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him</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8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and gave him the name that is above every name,</a:t>
            </a:r>
          </a:p>
        </p:txBody>
      </p:sp>
      <p:sp>
        <p:nvSpPr>
          <p:cNvPr id="6" name="Rounded Rectangle 5">
            <a:extLst>
              <a:ext uri="{FF2B5EF4-FFF2-40B4-BE49-F238E27FC236}">
                <a16:creationId xmlns:a16="http://schemas.microsoft.com/office/drawing/2014/main" xmlns="" id="{82DEE1BB-03B5-9D45-82EB-AED8A5CCD4EC}"/>
              </a:ext>
            </a:extLst>
          </p:cNvPr>
          <p:cNvSpPr/>
          <p:nvPr/>
        </p:nvSpPr>
        <p:spPr>
          <a:xfrm>
            <a:off x="1738971" y="1470046"/>
            <a:ext cx="8714057" cy="2078664"/>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In God’s economy, the way up is </a:t>
            </a:r>
            <a:r>
              <a:rPr kumimoji="0" lang="en-US" sz="6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down!</a:t>
            </a:r>
            <a:endParaRPr kumimoji="0" lang="en-US" sz="66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xmlns="" id="{E476FA56-0355-4246-A1F1-0CF056515BA9}"/>
              </a:ext>
            </a:extLst>
          </p:cNvPr>
          <p:cNvSpPr/>
          <p:nvPr/>
        </p:nvSpPr>
        <p:spPr>
          <a:xfrm>
            <a:off x="171796" y="3274828"/>
            <a:ext cx="11870574" cy="3407734"/>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(Matt. 23:12</a:t>
            </a:r>
            <a:r>
              <a:rPr lang="en-US" sz="6000" b="1" dirty="0">
                <a:solidFill>
                  <a:prstClr val="white"/>
                </a:solidFill>
                <a:effectLst>
                  <a:outerShdw blurRad="38100" dist="38100" dir="2700000" algn="tl">
                    <a:srgbClr val="000000">
                      <a:alpha val="43137"/>
                    </a:srgbClr>
                  </a:outerShdw>
                </a:effectLst>
                <a:latin typeface="Century Gothic" panose="020B0502020202020204" pitchFamily="34" charset="0"/>
              </a:rPr>
              <a:t>) And whoever exalts himself will be humbled, and </a:t>
            </a:r>
            <a:r>
              <a:rPr lang="en-US" sz="6000" b="1" u="sng" dirty="0">
                <a:solidFill>
                  <a:schemeClr val="accent4"/>
                </a:solidFill>
                <a:effectLst>
                  <a:outerShdw blurRad="38100" dist="38100" dir="2700000" algn="tl">
                    <a:srgbClr val="000000">
                      <a:alpha val="43137"/>
                    </a:srgbClr>
                  </a:outerShdw>
                </a:effectLst>
                <a:latin typeface="Century Gothic" panose="020B0502020202020204" pitchFamily="34" charset="0"/>
              </a:rPr>
              <a:t>whoever humbles himself will be exalted</a:t>
            </a:r>
            <a:r>
              <a:rPr lang="en-US" sz="6000" b="1" dirty="0">
                <a:solidFill>
                  <a:prstClr val="white"/>
                </a:solidFill>
                <a:effectLst>
                  <a:outerShdw blurRad="38100" dist="38100" dir="2700000" algn="tl">
                    <a:srgbClr val="000000">
                      <a:alpha val="43137"/>
                    </a:srgbClr>
                  </a:outerShdw>
                </a:effectLst>
                <a:latin typeface="Century Gothic" panose="020B0502020202020204" pitchFamily="34" charset="0"/>
              </a:rPr>
              <a:t>.</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137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9. As a result God exalted him and </a:t>
            </a:r>
            <a:r>
              <a:rPr kumimoji="0" lang="en-US" sz="48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gave him the name that is above every name</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6" name="Rectangle 5">
            <a:extLst>
              <a:ext uri="{FF2B5EF4-FFF2-40B4-BE49-F238E27FC236}">
                <a16:creationId xmlns:a16="http://schemas.microsoft.com/office/drawing/2014/main" xmlns="" id="{545D5316-DA8E-BB4C-A98D-0A7E3DE46E28}"/>
              </a:ext>
            </a:extLst>
          </p:cNvPr>
          <p:cNvSpPr/>
          <p:nvPr/>
        </p:nvSpPr>
        <p:spPr>
          <a:xfrm>
            <a:off x="171796" y="2934586"/>
            <a:ext cx="11870574" cy="3747976"/>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(Acts 2:32-33</a:t>
            </a:r>
            <a:r>
              <a:rPr lang="en-US" sz="5400" b="1" dirty="0">
                <a:solidFill>
                  <a:prstClr val="white"/>
                </a:solidFill>
                <a:effectLst>
                  <a:outerShdw blurRad="38100" dist="38100" dir="2700000" algn="tl">
                    <a:srgbClr val="000000">
                      <a:alpha val="43137"/>
                    </a:srgbClr>
                  </a:outerShdw>
                </a:effectLst>
                <a:latin typeface="Century Gothic" panose="020B0502020202020204" pitchFamily="34" charset="0"/>
              </a:rPr>
              <a:t>) “God raised Jesus from the dead, and we are all witnesses of this. </a:t>
            </a:r>
            <a:r>
              <a:rPr lang="en-US" sz="5400" b="1" u="sng" dirty="0">
                <a:solidFill>
                  <a:schemeClr val="accent4"/>
                </a:solidFill>
                <a:effectLst>
                  <a:outerShdw blurRad="38100" dist="38100" dir="2700000" algn="tl">
                    <a:srgbClr val="000000">
                      <a:alpha val="43137"/>
                    </a:srgbClr>
                  </a:outerShdw>
                </a:effectLst>
                <a:latin typeface="Century Gothic" panose="020B0502020202020204" pitchFamily="34" charset="0"/>
              </a:rPr>
              <a:t>Now he is exalted to the place of highest honor</a:t>
            </a:r>
            <a:r>
              <a:rPr lang="en-US" sz="5400" b="1" dirty="0">
                <a:solidFill>
                  <a:prstClr val="white"/>
                </a:solidFill>
                <a:effectLst>
                  <a:outerShdw blurRad="38100" dist="38100" dir="2700000" algn="tl">
                    <a:srgbClr val="000000">
                      <a:alpha val="43137"/>
                    </a:srgbClr>
                  </a:outerShdw>
                </a:effectLst>
                <a:latin typeface="Century Gothic" panose="020B0502020202020204" pitchFamily="34" charset="0"/>
              </a:rPr>
              <a:t> in heaven, at God’s right hand.</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7" name="Rounded Rectangle 6">
            <a:extLst>
              <a:ext uri="{FF2B5EF4-FFF2-40B4-BE49-F238E27FC236}">
                <a16:creationId xmlns:a16="http://schemas.microsoft.com/office/drawing/2014/main" xmlns="" id="{2ADEF888-41F7-C741-9BA3-6BEBC1ECC767}"/>
              </a:ext>
            </a:extLst>
          </p:cNvPr>
          <p:cNvSpPr/>
          <p:nvPr/>
        </p:nvSpPr>
        <p:spPr>
          <a:xfrm>
            <a:off x="513457" y="1874082"/>
            <a:ext cx="11142920" cy="276374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0000"/>
              </a:lnSpc>
            </a:pPr>
            <a:r>
              <a:rPr lang="en-US" sz="6600" b="1" dirty="0">
                <a:solidFill>
                  <a:prstClr val="white"/>
                </a:solidFill>
                <a:effectLst>
                  <a:outerShdw blurRad="38100" dist="38100" dir="2700000" algn="tl">
                    <a:srgbClr val="000000">
                      <a:alpha val="43137"/>
                    </a:srgbClr>
                  </a:outerShdw>
                </a:effectLst>
                <a:latin typeface="Century Gothic" panose="020B0502020202020204" pitchFamily="34" charset="0"/>
              </a:rPr>
              <a:t>Jesus was </a:t>
            </a:r>
            <a:r>
              <a:rPr lang="en-US" sz="6600" b="1" i="1" dirty="0">
                <a:solidFill>
                  <a:prstClr val="white"/>
                </a:solidFill>
                <a:effectLst>
                  <a:outerShdw blurRad="38100" dist="38100" dir="2700000" algn="tl">
                    <a:srgbClr val="000000">
                      <a:alpha val="43137"/>
                    </a:srgbClr>
                  </a:outerShdw>
                </a:effectLst>
                <a:latin typeface="Century Gothic" panose="020B0502020202020204" pitchFamily="34" charset="0"/>
              </a:rPr>
              <a:t>rejected</a:t>
            </a:r>
            <a:r>
              <a:rPr lang="en-US" sz="6600" b="1" dirty="0">
                <a:solidFill>
                  <a:prstClr val="white"/>
                </a:solidFill>
                <a:effectLst>
                  <a:outerShdw blurRad="38100" dist="38100" dir="2700000" algn="tl">
                    <a:srgbClr val="000000">
                      <a:alpha val="43137"/>
                    </a:srgbClr>
                  </a:outerShdw>
                </a:effectLst>
                <a:latin typeface="Century Gothic" panose="020B0502020202020204" pitchFamily="34" charset="0"/>
              </a:rPr>
              <a:t> on earth, but </a:t>
            </a:r>
            <a:r>
              <a:rPr lang="en-US" sz="6600" b="1" i="1" u="sng" dirty="0">
                <a:solidFill>
                  <a:schemeClr val="accent4"/>
                </a:solidFill>
                <a:effectLst>
                  <a:outerShdw blurRad="38100" dist="38100" dir="2700000" algn="tl">
                    <a:srgbClr val="000000">
                      <a:alpha val="43137"/>
                    </a:srgbClr>
                  </a:outerShdw>
                </a:effectLst>
                <a:latin typeface="Century Gothic" panose="020B0502020202020204" pitchFamily="34" charset="0"/>
              </a:rPr>
              <a:t>accepted</a:t>
            </a:r>
            <a:r>
              <a:rPr lang="en-US" sz="6600" b="1" dirty="0">
                <a:solidFill>
                  <a:prstClr val="white"/>
                </a:solidFill>
                <a:effectLst>
                  <a:outerShdw blurRad="38100" dist="38100" dir="2700000" algn="tl">
                    <a:srgbClr val="000000">
                      <a:alpha val="43137"/>
                    </a:srgbClr>
                  </a:outerShdw>
                </a:effectLst>
                <a:latin typeface="Century Gothic" panose="020B0502020202020204" pitchFamily="34" charset="0"/>
              </a:rPr>
              <a:t> in Heaven.</a:t>
            </a:r>
          </a:p>
        </p:txBody>
      </p:sp>
    </p:spTree>
    <p:extLst>
      <p:ext uri="{BB962C8B-B14F-4D97-AF65-F5344CB8AC3E}">
        <p14:creationId xmlns:p14="http://schemas.microsoft.com/office/powerpoint/2010/main" val="307667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algn="ct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10</a:t>
            </a: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 so that at the name of Jesus </a:t>
            </a:r>
            <a:r>
              <a:rPr lang="en-US" sz="4800" u="sng" dirty="0">
                <a:solidFill>
                  <a:schemeClr val="accent4"/>
                </a:solidFill>
                <a:effectLst>
                  <a:outerShdw blurRad="38100" dist="38100" dir="2700000" algn="tl">
                    <a:srgbClr val="000000">
                      <a:alpha val="43137"/>
                    </a:srgbClr>
                  </a:outerShdw>
                </a:effectLst>
                <a:latin typeface="Century Gothic" panose="020B0502020202020204" pitchFamily="34" charset="0"/>
              </a:rPr>
              <a:t>every knee will bow</a:t>
            </a: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 in heaven and on earth and under the earth</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870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054E659-14DE-A249-AD1D-7CEE155849E5}"/>
              </a:ext>
            </a:extLst>
          </p:cNvPr>
          <p:cNvSpPr txBox="1"/>
          <p:nvPr/>
        </p:nvSpPr>
        <p:spPr>
          <a:xfrm>
            <a:off x="1084521" y="63796"/>
            <a:ext cx="100796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Isaiah 45:22-23</a:t>
            </a:r>
          </a:p>
        </p:txBody>
      </p:sp>
      <p:sp>
        <p:nvSpPr>
          <p:cNvPr id="6" name="TextBox 5">
            <a:extLst>
              <a:ext uri="{FF2B5EF4-FFF2-40B4-BE49-F238E27FC236}">
                <a16:creationId xmlns:a16="http://schemas.microsoft.com/office/drawing/2014/main" xmlns="" id="{C3486C4B-9278-C749-880C-434B557F6484}"/>
              </a:ext>
            </a:extLst>
          </p:cNvPr>
          <p:cNvSpPr txBox="1"/>
          <p:nvPr/>
        </p:nvSpPr>
        <p:spPr>
          <a:xfrm>
            <a:off x="318977" y="1185784"/>
            <a:ext cx="11589488" cy="5410712"/>
          </a:xfrm>
          <a:prstGeom prst="rect">
            <a:avLst/>
          </a:prstGeom>
          <a:noFill/>
        </p:spPr>
        <p:txBody>
          <a:bodyPr wrap="square" rtlCol="0">
            <a:spAutoFit/>
          </a:bodyPr>
          <a:lstStyle/>
          <a:p>
            <a:pPr lvl="0" algn="ctr">
              <a:lnSpc>
                <a:spcPct val="80000"/>
              </a:lnSpc>
            </a:pPr>
            <a:r>
              <a:rPr lang="en-US" sz="5400" b="1" dirty="0">
                <a:solidFill>
                  <a:prstClr val="white"/>
                </a:solidFill>
                <a:effectLst>
                  <a:outerShdw blurRad="38100" dist="38100" dir="2700000" algn="tl">
                    <a:srgbClr val="000000">
                      <a:alpha val="43137"/>
                    </a:srgbClr>
                  </a:outerShdw>
                </a:effectLst>
                <a:latin typeface="Century Gothic" panose="020B0502020202020204" pitchFamily="34" charset="0"/>
              </a:rPr>
              <a:t>Let all the world look to me for salvation! For I am God; there is no other. I have sworn by my own name; I have spoken the truth, and I will never go back on my word: Every knee will bend to me, and every tongue will declare allegiance to me.</a:t>
            </a:r>
          </a:p>
        </p:txBody>
      </p:sp>
    </p:spTree>
    <p:extLst>
      <p:ext uri="{BB962C8B-B14F-4D97-AF65-F5344CB8AC3E}">
        <p14:creationId xmlns:p14="http://schemas.microsoft.com/office/powerpoint/2010/main" val="8176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10. so that at the name of Jesus</a:t>
            </a:r>
            <a:r>
              <a:rPr kumimoji="0" lang="en-US" sz="48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 every knee will bow </a:t>
            </a:r>
            <a:r>
              <a:rPr kumimoji="0" lang="en-US" sz="48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in heaven and on earth and under the earth</a:t>
            </a:r>
          </a:p>
        </p:txBody>
      </p:sp>
    </p:spTree>
    <p:extLst>
      <p:ext uri="{BB962C8B-B14F-4D97-AF65-F5344CB8AC3E}">
        <p14:creationId xmlns:p14="http://schemas.microsoft.com/office/powerpoint/2010/main" val="72165675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algn="ct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11</a:t>
            </a: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 and every tongue confess that Jesus Christ is Lord to the glory of God the Father.</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054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054E659-14DE-A249-AD1D-7CEE155849E5}"/>
              </a:ext>
            </a:extLst>
          </p:cNvPr>
          <p:cNvSpPr txBox="1"/>
          <p:nvPr/>
        </p:nvSpPr>
        <p:spPr>
          <a:xfrm>
            <a:off x="1084521" y="63796"/>
            <a:ext cx="100796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Romans 10:9-11</a:t>
            </a:r>
          </a:p>
        </p:txBody>
      </p:sp>
      <p:sp>
        <p:nvSpPr>
          <p:cNvPr id="6" name="TextBox 5">
            <a:extLst>
              <a:ext uri="{FF2B5EF4-FFF2-40B4-BE49-F238E27FC236}">
                <a16:creationId xmlns:a16="http://schemas.microsoft.com/office/drawing/2014/main" xmlns="" id="{C3486C4B-9278-C749-880C-434B557F6484}"/>
              </a:ext>
            </a:extLst>
          </p:cNvPr>
          <p:cNvSpPr txBox="1"/>
          <p:nvPr/>
        </p:nvSpPr>
        <p:spPr>
          <a:xfrm>
            <a:off x="318977" y="1185784"/>
            <a:ext cx="11589488" cy="5410712"/>
          </a:xfrm>
          <a:prstGeom prst="rect">
            <a:avLst/>
          </a:prstGeom>
          <a:noFill/>
        </p:spPr>
        <p:txBody>
          <a:bodyPr wrap="square" rtlCol="0">
            <a:spAutoFit/>
          </a:bodyPr>
          <a:lstStyle/>
          <a:p>
            <a:pPr lvl="0" algn="ctr">
              <a:lnSpc>
                <a:spcPct val="80000"/>
              </a:lnSpc>
            </a:pPr>
            <a:r>
              <a:rPr lang="en-US" sz="4800" b="1" spc="-150" dirty="0">
                <a:solidFill>
                  <a:prstClr val="white"/>
                </a:solidFill>
                <a:effectLst>
                  <a:outerShdw blurRad="38100" dist="38100" dir="2700000" algn="tl">
                    <a:srgbClr val="000000">
                      <a:alpha val="43137"/>
                    </a:srgbClr>
                  </a:outerShdw>
                </a:effectLst>
                <a:latin typeface="Century Gothic" panose="020B0502020202020204" pitchFamily="34" charset="0"/>
              </a:rPr>
              <a:t>Because </a:t>
            </a:r>
            <a:r>
              <a:rPr lang="en-US" sz="4800" b="1" u="sng" spc="-150" dirty="0">
                <a:solidFill>
                  <a:prstClr val="white"/>
                </a:solidFill>
                <a:effectLst>
                  <a:outerShdw blurRad="38100" dist="38100" dir="2700000" algn="tl">
                    <a:srgbClr val="000000">
                      <a:alpha val="43137"/>
                    </a:srgbClr>
                  </a:outerShdw>
                </a:effectLst>
                <a:latin typeface="Century Gothic" panose="020B0502020202020204" pitchFamily="34" charset="0"/>
              </a:rPr>
              <a:t>if you confess with your mouth that Jesus is Lord and believe in your heart that God raised him from the dead</a:t>
            </a:r>
            <a:r>
              <a:rPr lang="en-US" sz="4800" b="1" spc="-150" dirty="0">
                <a:solidFill>
                  <a:prstClr val="white"/>
                </a:solidFill>
                <a:effectLst>
                  <a:outerShdw blurRad="38100" dist="38100" dir="2700000" algn="tl">
                    <a:srgbClr val="000000">
                      <a:alpha val="43137"/>
                    </a:srgbClr>
                  </a:outerShdw>
                </a:effectLst>
                <a:latin typeface="Century Gothic" panose="020B0502020202020204" pitchFamily="34" charset="0"/>
              </a:rPr>
              <a:t>, </a:t>
            </a:r>
            <a:r>
              <a:rPr lang="en-US" sz="4800" b="1" spc="-150" dirty="0">
                <a:solidFill>
                  <a:schemeClr val="accent4"/>
                </a:solidFill>
                <a:effectLst>
                  <a:outerShdw blurRad="38100" dist="38100" dir="2700000" algn="tl">
                    <a:srgbClr val="000000">
                      <a:alpha val="43137"/>
                    </a:srgbClr>
                  </a:outerShdw>
                </a:effectLst>
                <a:latin typeface="Century Gothic" panose="020B0502020202020204" pitchFamily="34" charset="0"/>
              </a:rPr>
              <a:t>you will be saved</a:t>
            </a:r>
            <a:r>
              <a:rPr lang="en-US" sz="4800" b="1" spc="-150" dirty="0">
                <a:solidFill>
                  <a:prstClr val="white"/>
                </a:solidFill>
                <a:effectLst>
                  <a:outerShdw blurRad="38100" dist="38100" dir="2700000" algn="tl">
                    <a:srgbClr val="000000">
                      <a:alpha val="43137"/>
                    </a:srgbClr>
                  </a:outerShdw>
                </a:effectLst>
                <a:latin typeface="Century Gothic" panose="020B0502020202020204" pitchFamily="34" charset="0"/>
              </a:rPr>
              <a:t>. For with the heart one believes and thus has righteousness and with the mouth one confesses and thus has salvation. For the scripture says, “</a:t>
            </a:r>
            <a:r>
              <a:rPr lang="en-US" sz="4800" b="1" spc="-150" dirty="0">
                <a:solidFill>
                  <a:schemeClr val="accent4"/>
                </a:solidFill>
                <a:effectLst>
                  <a:outerShdw blurRad="38100" dist="38100" dir="2700000" algn="tl">
                    <a:srgbClr val="000000">
                      <a:alpha val="43137"/>
                    </a:srgbClr>
                  </a:outerShdw>
                </a:effectLst>
                <a:latin typeface="Century Gothic" panose="020B0502020202020204" pitchFamily="34" charset="0"/>
              </a:rPr>
              <a:t>Everyone who believes in him will not be put to shame</a:t>
            </a:r>
            <a:r>
              <a:rPr lang="en-US" sz="4800" b="1" spc="-150" dirty="0">
                <a:solidFill>
                  <a:prstClr val="white"/>
                </a:solidFill>
                <a:effectLst>
                  <a:outerShdw blurRad="38100" dist="38100" dir="2700000" algn="tl">
                    <a:srgbClr val="000000">
                      <a:alpha val="43137"/>
                    </a:srgbClr>
                  </a:outerShdw>
                </a:effectLst>
                <a:latin typeface="Century Gothic" panose="020B0502020202020204" pitchFamily="34" charset="0"/>
              </a:rPr>
              <a:t>.”</a:t>
            </a:r>
          </a:p>
        </p:txBody>
      </p:sp>
    </p:spTree>
    <p:extLst>
      <p:ext uri="{BB962C8B-B14F-4D97-AF65-F5344CB8AC3E}">
        <p14:creationId xmlns:p14="http://schemas.microsoft.com/office/powerpoint/2010/main" val="3163771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9EBF9ED9-C88C-A845-9553-FE57E2BE9FB7}"/>
              </a:ext>
            </a:extLst>
          </p:cNvPr>
          <p:cNvCxnSpPr/>
          <p:nvPr/>
        </p:nvCxnSpPr>
        <p:spPr>
          <a:xfrm>
            <a:off x="361507" y="978195"/>
            <a:ext cx="229663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788F5DC1-4E28-9E49-A3AB-4E56D36E29CC}"/>
              </a:ext>
            </a:extLst>
          </p:cNvPr>
          <p:cNvCxnSpPr>
            <a:cxnSpLocks/>
          </p:cNvCxnSpPr>
          <p:nvPr/>
        </p:nvCxnSpPr>
        <p:spPr>
          <a:xfrm flipV="1">
            <a:off x="2661685" y="978195"/>
            <a:ext cx="0" cy="184652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26A3152A-C3D5-1341-8078-AE0F88185A68}"/>
              </a:ext>
            </a:extLst>
          </p:cNvPr>
          <p:cNvCxnSpPr/>
          <p:nvPr/>
        </p:nvCxnSpPr>
        <p:spPr>
          <a:xfrm>
            <a:off x="2658140" y="2849525"/>
            <a:ext cx="229663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7E881673-DEAD-7440-A0B2-6E5955FD2838}"/>
              </a:ext>
            </a:extLst>
          </p:cNvPr>
          <p:cNvCxnSpPr>
            <a:cxnSpLocks/>
          </p:cNvCxnSpPr>
          <p:nvPr/>
        </p:nvCxnSpPr>
        <p:spPr>
          <a:xfrm flipV="1">
            <a:off x="4983128" y="2824716"/>
            <a:ext cx="0" cy="184652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F1930B7-DDCC-4344-82AE-CAFACDB91A7B}"/>
              </a:ext>
            </a:extLst>
          </p:cNvPr>
          <p:cNvCxnSpPr/>
          <p:nvPr/>
        </p:nvCxnSpPr>
        <p:spPr>
          <a:xfrm>
            <a:off x="4947683" y="4671237"/>
            <a:ext cx="229663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3C716FAB-C82A-EB41-8D5E-E6A04212790D}"/>
              </a:ext>
            </a:extLst>
          </p:cNvPr>
          <p:cNvCxnSpPr>
            <a:cxnSpLocks/>
          </p:cNvCxnSpPr>
          <p:nvPr/>
        </p:nvCxnSpPr>
        <p:spPr>
          <a:xfrm flipV="1">
            <a:off x="7244316" y="2849525"/>
            <a:ext cx="0" cy="184652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4182D8F-2D00-6F40-9D08-3AF2B80C42D4}"/>
              </a:ext>
            </a:extLst>
          </p:cNvPr>
          <p:cNvCxnSpPr/>
          <p:nvPr/>
        </p:nvCxnSpPr>
        <p:spPr>
          <a:xfrm>
            <a:off x="7244316" y="2853069"/>
            <a:ext cx="229663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682BEEBD-13CE-0A49-9707-47939FFF2327}"/>
              </a:ext>
            </a:extLst>
          </p:cNvPr>
          <p:cNvCxnSpPr>
            <a:cxnSpLocks/>
          </p:cNvCxnSpPr>
          <p:nvPr/>
        </p:nvCxnSpPr>
        <p:spPr>
          <a:xfrm flipV="1">
            <a:off x="9540949" y="1003004"/>
            <a:ext cx="0" cy="184652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C4723B5-82B2-F14E-A391-20CDF309B749}"/>
              </a:ext>
            </a:extLst>
          </p:cNvPr>
          <p:cNvCxnSpPr/>
          <p:nvPr/>
        </p:nvCxnSpPr>
        <p:spPr>
          <a:xfrm>
            <a:off x="9540949" y="1003004"/>
            <a:ext cx="229663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733A89C1-111C-6944-B882-42BCD0C85669}"/>
              </a:ext>
            </a:extLst>
          </p:cNvPr>
          <p:cNvSpPr txBox="1"/>
          <p:nvPr/>
        </p:nvSpPr>
        <p:spPr>
          <a:xfrm>
            <a:off x="191386" y="233916"/>
            <a:ext cx="2721935"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Century Gothic" panose="020B0502020202020204" pitchFamily="34" charset="0"/>
              </a:rPr>
              <a:t>God</a:t>
            </a:r>
          </a:p>
        </p:txBody>
      </p:sp>
      <p:sp>
        <p:nvSpPr>
          <p:cNvPr id="16" name="TextBox 15">
            <a:extLst>
              <a:ext uri="{FF2B5EF4-FFF2-40B4-BE49-F238E27FC236}">
                <a16:creationId xmlns:a16="http://schemas.microsoft.com/office/drawing/2014/main" xmlns="" id="{A22847B1-B30D-E343-8F15-7E09C6D7002F}"/>
              </a:ext>
            </a:extLst>
          </p:cNvPr>
          <p:cNvSpPr txBox="1"/>
          <p:nvPr/>
        </p:nvSpPr>
        <p:spPr>
          <a:xfrm>
            <a:off x="2445488" y="2052083"/>
            <a:ext cx="2721935"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Century Gothic" panose="020B0502020202020204" pitchFamily="34" charset="0"/>
              </a:rPr>
              <a:t>Emptied</a:t>
            </a:r>
          </a:p>
        </p:txBody>
      </p:sp>
      <p:sp>
        <p:nvSpPr>
          <p:cNvPr id="17" name="TextBox 16">
            <a:extLst>
              <a:ext uri="{FF2B5EF4-FFF2-40B4-BE49-F238E27FC236}">
                <a16:creationId xmlns:a16="http://schemas.microsoft.com/office/drawing/2014/main" xmlns="" id="{8FE37001-89DE-4147-BB40-5409CE1A2BB9}"/>
              </a:ext>
            </a:extLst>
          </p:cNvPr>
          <p:cNvSpPr txBox="1"/>
          <p:nvPr/>
        </p:nvSpPr>
        <p:spPr>
          <a:xfrm>
            <a:off x="4735031" y="3934998"/>
            <a:ext cx="2721935"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Century Gothic" panose="020B0502020202020204" pitchFamily="34" charset="0"/>
              </a:rPr>
              <a:t>Cross</a:t>
            </a:r>
          </a:p>
        </p:txBody>
      </p:sp>
      <p:sp>
        <p:nvSpPr>
          <p:cNvPr id="18" name="TextBox 17">
            <a:extLst>
              <a:ext uri="{FF2B5EF4-FFF2-40B4-BE49-F238E27FC236}">
                <a16:creationId xmlns:a16="http://schemas.microsoft.com/office/drawing/2014/main" xmlns="" id="{B1C3599D-CDFE-3542-A49C-F63EFF081FE7}"/>
              </a:ext>
            </a:extLst>
          </p:cNvPr>
          <p:cNvSpPr txBox="1"/>
          <p:nvPr/>
        </p:nvSpPr>
        <p:spPr>
          <a:xfrm>
            <a:off x="7024577" y="2084933"/>
            <a:ext cx="2721935"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Century Gothic" panose="020B0502020202020204" pitchFamily="34" charset="0"/>
              </a:rPr>
              <a:t>Exalted</a:t>
            </a:r>
          </a:p>
        </p:txBody>
      </p:sp>
      <p:sp>
        <p:nvSpPr>
          <p:cNvPr id="19" name="TextBox 18">
            <a:extLst>
              <a:ext uri="{FF2B5EF4-FFF2-40B4-BE49-F238E27FC236}">
                <a16:creationId xmlns:a16="http://schemas.microsoft.com/office/drawing/2014/main" xmlns="" id="{47F20795-0F7B-BE43-AF89-5F1170BFD377}"/>
              </a:ext>
            </a:extLst>
          </p:cNvPr>
          <p:cNvSpPr txBox="1"/>
          <p:nvPr/>
        </p:nvSpPr>
        <p:spPr>
          <a:xfrm>
            <a:off x="7988602" y="233916"/>
            <a:ext cx="420339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Century Gothic" panose="020B0502020202020204" pitchFamily="34" charset="0"/>
              </a:rPr>
              <a:t>Name above all </a:t>
            </a:r>
          </a:p>
        </p:txBody>
      </p:sp>
      <p:sp>
        <p:nvSpPr>
          <p:cNvPr id="20" name="TextBox 19">
            <a:extLst>
              <a:ext uri="{FF2B5EF4-FFF2-40B4-BE49-F238E27FC236}">
                <a16:creationId xmlns:a16="http://schemas.microsoft.com/office/drawing/2014/main" xmlns="" id="{ADDDF269-F29C-4B47-BEC7-EB8550D66880}"/>
              </a:ext>
            </a:extLst>
          </p:cNvPr>
          <p:cNvSpPr txBox="1"/>
          <p:nvPr/>
        </p:nvSpPr>
        <p:spPr>
          <a:xfrm>
            <a:off x="191386" y="1086293"/>
            <a:ext cx="2721935" cy="1015663"/>
          </a:xfrm>
          <a:prstGeom prst="rect">
            <a:avLst/>
          </a:prstGeom>
          <a:noFill/>
        </p:spPr>
        <p:txBody>
          <a:bodyPr wrap="square" rtlCol="0">
            <a:spAutoFit/>
          </a:bodyPr>
          <a:lstStyle/>
          <a:p>
            <a:pPr algn="ctr">
              <a:lnSpc>
                <a:spcPct val="75000"/>
              </a:lnSpc>
            </a:pPr>
            <a:r>
              <a:rPr lang="en-US" sz="4000" b="1" dirty="0">
                <a:solidFill>
                  <a:schemeClr val="bg1"/>
                </a:solidFill>
                <a:effectLst>
                  <a:outerShdw blurRad="38100" dist="38100" dir="2700000" algn="tl">
                    <a:srgbClr val="000000">
                      <a:alpha val="43137"/>
                    </a:srgbClr>
                  </a:outerShdw>
                </a:effectLst>
                <a:latin typeface="Century Gothic" panose="020B0502020202020204" pitchFamily="34" charset="0"/>
              </a:rPr>
              <a:t>Eternity past</a:t>
            </a:r>
          </a:p>
        </p:txBody>
      </p:sp>
      <p:sp>
        <p:nvSpPr>
          <p:cNvPr id="21" name="TextBox 20">
            <a:extLst>
              <a:ext uri="{FF2B5EF4-FFF2-40B4-BE49-F238E27FC236}">
                <a16:creationId xmlns:a16="http://schemas.microsoft.com/office/drawing/2014/main" xmlns="" id="{781C9402-D18A-3F41-A2A8-D505A11BC997}"/>
              </a:ext>
            </a:extLst>
          </p:cNvPr>
          <p:cNvSpPr txBox="1"/>
          <p:nvPr/>
        </p:nvSpPr>
        <p:spPr>
          <a:xfrm>
            <a:off x="2261193" y="3065897"/>
            <a:ext cx="2721935" cy="553998"/>
          </a:xfrm>
          <a:prstGeom prst="rect">
            <a:avLst/>
          </a:prstGeom>
          <a:noFill/>
        </p:spPr>
        <p:txBody>
          <a:bodyPr wrap="square" rtlCol="0">
            <a:spAutoFit/>
          </a:bodyPr>
          <a:lstStyle/>
          <a:p>
            <a:pPr algn="ctr">
              <a:lnSpc>
                <a:spcPct val="75000"/>
              </a:lnSpc>
            </a:pPr>
            <a:r>
              <a:rPr lang="en-US" sz="4000" b="1" dirty="0">
                <a:solidFill>
                  <a:schemeClr val="bg1"/>
                </a:solidFill>
                <a:effectLst>
                  <a:outerShdw blurRad="38100" dist="38100" dir="2700000" algn="tl">
                    <a:srgbClr val="000000">
                      <a:alpha val="43137"/>
                    </a:srgbClr>
                  </a:outerShdw>
                </a:effectLst>
                <a:latin typeface="Century Gothic" panose="020B0502020202020204" pitchFamily="34" charset="0"/>
              </a:rPr>
              <a:t>Humanity</a:t>
            </a:r>
          </a:p>
        </p:txBody>
      </p:sp>
      <p:sp>
        <p:nvSpPr>
          <p:cNvPr id="22" name="TextBox 21">
            <a:extLst>
              <a:ext uri="{FF2B5EF4-FFF2-40B4-BE49-F238E27FC236}">
                <a16:creationId xmlns:a16="http://schemas.microsoft.com/office/drawing/2014/main" xmlns="" id="{197B5ED5-C618-4446-9001-A1C6C9C8D7F6}"/>
              </a:ext>
            </a:extLst>
          </p:cNvPr>
          <p:cNvSpPr txBox="1"/>
          <p:nvPr/>
        </p:nvSpPr>
        <p:spPr>
          <a:xfrm>
            <a:off x="4735031" y="4942499"/>
            <a:ext cx="2721935" cy="553998"/>
          </a:xfrm>
          <a:prstGeom prst="rect">
            <a:avLst/>
          </a:prstGeom>
          <a:noFill/>
        </p:spPr>
        <p:txBody>
          <a:bodyPr wrap="square" rtlCol="0">
            <a:spAutoFit/>
          </a:bodyPr>
          <a:lstStyle/>
          <a:p>
            <a:pPr algn="ctr">
              <a:lnSpc>
                <a:spcPct val="75000"/>
              </a:lnSpc>
            </a:pPr>
            <a:r>
              <a:rPr lang="en-US" sz="4000" b="1" dirty="0">
                <a:solidFill>
                  <a:schemeClr val="bg1"/>
                </a:solidFill>
                <a:effectLst>
                  <a:outerShdw blurRad="38100" dist="38100" dir="2700000" algn="tl">
                    <a:srgbClr val="000000">
                      <a:alpha val="43137"/>
                    </a:srgbClr>
                  </a:outerShdw>
                </a:effectLst>
                <a:latin typeface="Century Gothic" panose="020B0502020202020204" pitchFamily="34" charset="0"/>
              </a:rPr>
              <a:t>Death</a:t>
            </a:r>
          </a:p>
        </p:txBody>
      </p:sp>
      <p:sp>
        <p:nvSpPr>
          <p:cNvPr id="23" name="TextBox 22">
            <a:extLst>
              <a:ext uri="{FF2B5EF4-FFF2-40B4-BE49-F238E27FC236}">
                <a16:creationId xmlns:a16="http://schemas.microsoft.com/office/drawing/2014/main" xmlns="" id="{D24260D2-CDFC-FD40-B764-B4ADBFDCCB90}"/>
              </a:ext>
            </a:extLst>
          </p:cNvPr>
          <p:cNvSpPr txBox="1"/>
          <p:nvPr/>
        </p:nvSpPr>
        <p:spPr>
          <a:xfrm>
            <a:off x="7208873" y="3075648"/>
            <a:ext cx="3274827" cy="553998"/>
          </a:xfrm>
          <a:prstGeom prst="rect">
            <a:avLst/>
          </a:prstGeom>
          <a:noFill/>
        </p:spPr>
        <p:txBody>
          <a:bodyPr wrap="square" rtlCol="0">
            <a:spAutoFit/>
          </a:bodyPr>
          <a:lstStyle/>
          <a:p>
            <a:pPr algn="ctr">
              <a:lnSpc>
                <a:spcPct val="75000"/>
              </a:lnSpc>
            </a:pPr>
            <a:r>
              <a:rPr lang="en-US" sz="4000" b="1" dirty="0">
                <a:solidFill>
                  <a:schemeClr val="bg1"/>
                </a:solidFill>
                <a:effectLst>
                  <a:outerShdw blurRad="38100" dist="38100" dir="2700000" algn="tl">
                    <a:srgbClr val="000000">
                      <a:alpha val="43137"/>
                    </a:srgbClr>
                  </a:outerShdw>
                </a:effectLst>
                <a:latin typeface="Century Gothic" panose="020B0502020202020204" pitchFamily="34" charset="0"/>
              </a:rPr>
              <a:t>Resurrection</a:t>
            </a:r>
          </a:p>
        </p:txBody>
      </p:sp>
      <p:sp>
        <p:nvSpPr>
          <p:cNvPr id="24" name="TextBox 23">
            <a:extLst>
              <a:ext uri="{FF2B5EF4-FFF2-40B4-BE49-F238E27FC236}">
                <a16:creationId xmlns:a16="http://schemas.microsoft.com/office/drawing/2014/main" xmlns="" id="{22439EC1-636A-B24B-A34E-F4E65983EEDF}"/>
              </a:ext>
            </a:extLst>
          </p:cNvPr>
          <p:cNvSpPr txBox="1"/>
          <p:nvPr/>
        </p:nvSpPr>
        <p:spPr>
          <a:xfrm>
            <a:off x="9604743" y="1146191"/>
            <a:ext cx="2721935" cy="1015663"/>
          </a:xfrm>
          <a:prstGeom prst="rect">
            <a:avLst/>
          </a:prstGeom>
          <a:noFill/>
        </p:spPr>
        <p:txBody>
          <a:bodyPr wrap="square" rtlCol="0">
            <a:spAutoFit/>
          </a:bodyPr>
          <a:lstStyle/>
          <a:p>
            <a:pPr algn="ctr">
              <a:lnSpc>
                <a:spcPct val="75000"/>
              </a:lnSpc>
            </a:pPr>
            <a:r>
              <a:rPr lang="en-US" sz="4000" b="1" dirty="0">
                <a:solidFill>
                  <a:schemeClr val="bg1"/>
                </a:solidFill>
                <a:effectLst>
                  <a:outerShdw blurRad="38100" dist="38100" dir="2700000" algn="tl">
                    <a:srgbClr val="000000">
                      <a:alpha val="43137"/>
                    </a:srgbClr>
                  </a:outerShdw>
                </a:effectLst>
                <a:latin typeface="Century Gothic" panose="020B0502020202020204" pitchFamily="34" charset="0"/>
              </a:rPr>
              <a:t>Eternal Glory</a:t>
            </a:r>
          </a:p>
        </p:txBody>
      </p:sp>
      <p:sp>
        <p:nvSpPr>
          <p:cNvPr id="25" name="TextBox 24">
            <a:extLst>
              <a:ext uri="{FF2B5EF4-FFF2-40B4-BE49-F238E27FC236}">
                <a16:creationId xmlns:a16="http://schemas.microsoft.com/office/drawing/2014/main" xmlns="" id="{77C8E47F-2BE3-204F-AF32-CACE85504007}"/>
              </a:ext>
            </a:extLst>
          </p:cNvPr>
          <p:cNvSpPr txBox="1"/>
          <p:nvPr/>
        </p:nvSpPr>
        <p:spPr>
          <a:xfrm>
            <a:off x="361507" y="5645352"/>
            <a:ext cx="11476075" cy="923330"/>
          </a:xfrm>
          <a:prstGeom prst="rect">
            <a:avLst/>
          </a:prstGeom>
          <a:noFill/>
        </p:spPr>
        <p:txBody>
          <a:bodyPr wrap="square" rtlCol="0">
            <a:spAutoFit/>
          </a:bodyPr>
          <a:lstStyle/>
          <a:p>
            <a:pPr algn="ctr"/>
            <a:r>
              <a:rPr lang="en-US" sz="5400" dirty="0">
                <a:solidFill>
                  <a:schemeClr val="bg1"/>
                </a:solidFill>
                <a:effectLst>
                  <a:outerShdw blurRad="38100" dist="38100" dir="2700000" algn="tl">
                    <a:srgbClr val="000000">
                      <a:alpha val="43137"/>
                    </a:srgbClr>
                  </a:outerShdw>
                </a:effectLst>
                <a:latin typeface="Century Gothic" panose="020B0502020202020204" pitchFamily="34" charset="0"/>
              </a:rPr>
              <a:t>Christ’s Journey to Eternal Glory</a:t>
            </a:r>
          </a:p>
        </p:txBody>
      </p:sp>
      <p:cxnSp>
        <p:nvCxnSpPr>
          <p:cNvPr id="27" name="Straight Arrow Connector 26">
            <a:extLst>
              <a:ext uri="{FF2B5EF4-FFF2-40B4-BE49-F238E27FC236}">
                <a16:creationId xmlns:a16="http://schemas.microsoft.com/office/drawing/2014/main" xmlns="" id="{53A3C596-9C8B-384A-91A0-47A565C81C3B}"/>
              </a:ext>
            </a:extLst>
          </p:cNvPr>
          <p:cNvCxnSpPr/>
          <p:nvPr/>
        </p:nvCxnSpPr>
        <p:spPr>
          <a:xfrm>
            <a:off x="2261193" y="0"/>
            <a:ext cx="3834807" cy="3934998"/>
          </a:xfrm>
          <a:prstGeom prst="straightConnector1">
            <a:avLst/>
          </a:prstGeom>
          <a:ln w="190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B9F3C9DF-AD62-7A4B-9E79-D4CEEB757A5E}"/>
              </a:ext>
            </a:extLst>
          </p:cNvPr>
          <p:cNvCxnSpPr>
            <a:cxnSpLocks/>
          </p:cNvCxnSpPr>
          <p:nvPr/>
        </p:nvCxnSpPr>
        <p:spPr>
          <a:xfrm flipV="1">
            <a:off x="6209419" y="140463"/>
            <a:ext cx="3834808" cy="3645680"/>
          </a:xfrm>
          <a:prstGeom prst="straightConnector1">
            <a:avLst/>
          </a:prstGeom>
          <a:ln w="190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xmlns="" id="{72E7FA6C-DE33-0D46-8AF9-984F6E1EBEC3}"/>
              </a:ext>
            </a:extLst>
          </p:cNvPr>
          <p:cNvSpPr/>
          <p:nvPr/>
        </p:nvSpPr>
        <p:spPr>
          <a:xfrm>
            <a:off x="3104707" y="744279"/>
            <a:ext cx="3104712" cy="829340"/>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latin typeface="Century Gothic" panose="020B0502020202020204" pitchFamily="34" charset="0"/>
              </a:rPr>
              <a:t>Descent</a:t>
            </a:r>
          </a:p>
        </p:txBody>
      </p:sp>
      <p:sp>
        <p:nvSpPr>
          <p:cNvPr id="31" name="Rounded Rectangle 30">
            <a:extLst>
              <a:ext uri="{FF2B5EF4-FFF2-40B4-BE49-F238E27FC236}">
                <a16:creationId xmlns:a16="http://schemas.microsoft.com/office/drawing/2014/main" xmlns="" id="{1BC3DA26-B26F-604D-9C13-6A900C02A471}"/>
              </a:ext>
            </a:extLst>
          </p:cNvPr>
          <p:cNvSpPr/>
          <p:nvPr/>
        </p:nvSpPr>
        <p:spPr>
          <a:xfrm>
            <a:off x="4657063" y="3895545"/>
            <a:ext cx="3104712" cy="829340"/>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latin typeface="Century Gothic" panose="020B0502020202020204" pitchFamily="34" charset="0"/>
              </a:rPr>
              <a:t>Consent</a:t>
            </a:r>
          </a:p>
        </p:txBody>
      </p:sp>
      <p:sp>
        <p:nvSpPr>
          <p:cNvPr id="32" name="Rounded Rectangle 31">
            <a:extLst>
              <a:ext uri="{FF2B5EF4-FFF2-40B4-BE49-F238E27FC236}">
                <a16:creationId xmlns:a16="http://schemas.microsoft.com/office/drawing/2014/main" xmlns="" id="{09F6EA7D-C5AD-1743-B00C-503F7D0ADCE0}"/>
              </a:ext>
            </a:extLst>
          </p:cNvPr>
          <p:cNvSpPr/>
          <p:nvPr/>
        </p:nvSpPr>
        <p:spPr>
          <a:xfrm>
            <a:off x="6312197" y="746633"/>
            <a:ext cx="3104712" cy="829340"/>
          </a:xfrm>
          <a:prstGeom prst="round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effectLst>
                  <a:outerShdw blurRad="38100" dist="38100" dir="2700000" algn="tl">
                    <a:srgbClr val="000000">
                      <a:alpha val="43137"/>
                    </a:srgbClr>
                  </a:outerShdw>
                </a:effectLst>
                <a:latin typeface="Century Gothic" panose="020B0502020202020204" pitchFamily="34" charset="0"/>
              </a:rPr>
              <a:t>Ascent</a:t>
            </a:r>
            <a:endParaRPr lang="en-US" sz="44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243096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dissolv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dissolve">
                                      <p:cBhvr>
                                        <p:cTn id="60" dur="500"/>
                                        <p:tgtEl>
                                          <p:spTgt spid="30"/>
                                        </p:tgtEl>
                                      </p:cBhvr>
                                    </p:animEffect>
                                  </p:childTnLst>
                                </p:cTn>
                              </p:par>
                            </p:childTnLst>
                          </p:cTn>
                        </p:par>
                        <p:par>
                          <p:cTn id="61" fill="hold">
                            <p:stCondLst>
                              <p:cond delay="500"/>
                            </p:stCondLst>
                            <p:childTnLst>
                              <p:par>
                                <p:cTn id="62" presetID="9" presetClass="entr" presetSubtype="0"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dissolve">
                                      <p:cBhvr>
                                        <p:cTn id="64" dur="500"/>
                                        <p:tgtEl>
                                          <p:spTgt spid="31"/>
                                        </p:tgtEl>
                                      </p:cBhvr>
                                    </p:animEffect>
                                  </p:childTnLst>
                                </p:cTn>
                              </p:par>
                            </p:childTnLst>
                          </p:cTn>
                        </p:par>
                        <p:par>
                          <p:cTn id="65" fill="hold">
                            <p:stCondLst>
                              <p:cond delay="1000"/>
                            </p:stCondLst>
                            <p:childTnLst>
                              <p:par>
                                <p:cTn id="66" presetID="9" presetClass="entr" presetSubtype="0" fill="hold" grpId="0"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dissolve">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30" grpId="0" animBg="1"/>
      <p:bldP spid="31" grpId="0" animBg="1"/>
      <p:bldP spid="3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ve, plane, laying, bird&#10;&#10;Description automatically generated">
            <a:extLst>
              <a:ext uri="{FF2B5EF4-FFF2-40B4-BE49-F238E27FC236}">
                <a16:creationId xmlns:a16="http://schemas.microsoft.com/office/drawing/2014/main" xmlns="" id="{4CA1BE65-0991-1B40-A71D-66604FB7F23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7" name="Picture 6" descr="A picture containing table, indoor, sitting, cup&#10;&#10;Description automatically generated">
            <a:extLst>
              <a:ext uri="{FF2B5EF4-FFF2-40B4-BE49-F238E27FC236}">
                <a16:creationId xmlns:a16="http://schemas.microsoft.com/office/drawing/2014/main" xmlns="" id="{19E50886-4D96-E043-A8C3-B5DD89CEC8E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5701037"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effectLst>
            <a:softEdge rad="317500"/>
          </a:effectLst>
        </p:spPr>
      </p:pic>
      <p:sp>
        <p:nvSpPr>
          <p:cNvPr id="8" name="TextBox 7">
            <a:extLst>
              <a:ext uri="{FF2B5EF4-FFF2-40B4-BE49-F238E27FC236}">
                <a16:creationId xmlns:a16="http://schemas.microsoft.com/office/drawing/2014/main" xmlns="" id="{13A165F7-E00F-104A-920A-C64C59335FE9}"/>
              </a:ext>
            </a:extLst>
          </p:cNvPr>
          <p:cNvSpPr txBox="1"/>
          <p:nvPr/>
        </p:nvSpPr>
        <p:spPr>
          <a:xfrm>
            <a:off x="228902" y="741707"/>
            <a:ext cx="5867098" cy="350788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halkboard" panose="03050602040202020205" pitchFamily="66" charset="77"/>
                <a:ea typeface="+mn-ea"/>
                <a:cs typeface="+mn-cs"/>
              </a:rPr>
              <a:t>Interested in learning more?</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halkboard" panose="03050602040202020205" pitchFamily="66" charset="77"/>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halkboard" panose="03050602040202020205" pitchFamily="66" charset="77"/>
                <a:ea typeface="+mn-ea"/>
                <a:cs typeface="+mn-cs"/>
              </a:rPr>
              <a:t>Pick up a </a:t>
            </a:r>
            <a:r>
              <a:rPr kumimoji="0" lang="en-US" sz="4800" b="0" i="0" u="sng" strike="noStrike" kern="1200" cap="none" spc="0" normalizeH="0" baseline="0" noProof="0" dirty="0">
                <a:ln>
                  <a:noFill/>
                </a:ln>
                <a:solidFill>
                  <a:srgbClr val="FFFF00"/>
                </a:solidFill>
                <a:effectLst/>
                <a:uLnTx/>
                <a:uFillTx/>
                <a:latin typeface="Chalkboard" panose="03050602040202020205" pitchFamily="66" charset="77"/>
                <a:ea typeface="+mn-ea"/>
                <a:cs typeface="+mn-cs"/>
              </a:rPr>
              <a:t>FREE</a:t>
            </a:r>
            <a:r>
              <a:rPr kumimoji="0" lang="en-US" sz="4800" b="0" i="0" u="none" strike="noStrike" kern="1200" cap="none" spc="0" normalizeH="0" baseline="0" noProof="0" dirty="0">
                <a:ln>
                  <a:noFill/>
                </a:ln>
                <a:solidFill>
                  <a:prstClr val="white"/>
                </a:solidFill>
                <a:effectLst/>
                <a:uLnTx/>
                <a:uFillTx/>
                <a:latin typeface="Chalkboard" panose="03050602040202020205" pitchFamily="66" charset="77"/>
                <a:ea typeface="+mn-ea"/>
                <a:cs typeface="+mn-cs"/>
              </a:rPr>
              <a:t> copy of “Discovering God”</a:t>
            </a:r>
          </a:p>
        </p:txBody>
      </p:sp>
      <p:sp>
        <p:nvSpPr>
          <p:cNvPr id="9" name="TextBox 8">
            <a:extLst>
              <a:ext uri="{FF2B5EF4-FFF2-40B4-BE49-F238E27FC236}">
                <a16:creationId xmlns:a16="http://schemas.microsoft.com/office/drawing/2014/main" xmlns="" id="{3BF5B008-E516-5942-BD16-673210618E55}"/>
              </a:ext>
            </a:extLst>
          </p:cNvPr>
          <p:cNvSpPr txBox="1"/>
          <p:nvPr/>
        </p:nvSpPr>
        <p:spPr>
          <a:xfrm>
            <a:off x="5701037" y="1719667"/>
            <a:ext cx="6922268" cy="252992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600" b="1" i="1" u="none" strike="noStrike" kern="1200" cap="none" spc="0" normalizeH="0" baseline="0" noProof="0" dirty="0">
                <a:ln>
                  <a:noFill/>
                </a:ln>
                <a:solidFill>
                  <a:prstClr val="white"/>
                </a:solidFill>
                <a:effectLst/>
                <a:uLnTx/>
                <a:uFillTx/>
                <a:latin typeface="Noteworthy Light" panose="02000400000000000000" pitchFamily="2" charset="77"/>
                <a:ea typeface="Noteworthy Light" panose="02000400000000000000" pitchFamily="2" charset="77"/>
                <a:cs typeface="Microsoft Himalaya" pitchFamily="2" charset="0"/>
              </a:rPr>
              <a:t>First time joining us?</a:t>
            </a:r>
          </a:p>
        </p:txBody>
      </p:sp>
    </p:spTree>
    <p:extLst>
      <p:ext uri="{BB962C8B-B14F-4D97-AF65-F5344CB8AC3E}">
        <p14:creationId xmlns:p14="http://schemas.microsoft.com/office/powerpoint/2010/main" val="218537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8">
                                            <p:txEl>
                                              <p:pRg st="2" end="2"/>
                                            </p:txEl>
                                          </p:spTgt>
                                        </p:tgtEl>
                                        <p:attrNameLst>
                                          <p:attrName>r</p:attrName>
                                        </p:attrNameLst>
                                      </p:cBhvr>
                                    </p:animRot>
                                    <p:animRot by="-240000">
                                      <p:cBhvr>
                                        <p:cTn id="7" dur="200" fill="hold">
                                          <p:stCondLst>
                                            <p:cond delay="200"/>
                                          </p:stCondLst>
                                        </p:cTn>
                                        <p:tgtEl>
                                          <p:spTgt spid="8">
                                            <p:txEl>
                                              <p:pRg st="2" end="2"/>
                                            </p:txEl>
                                          </p:spTgt>
                                        </p:tgtEl>
                                        <p:attrNameLst>
                                          <p:attrName>r</p:attrName>
                                        </p:attrNameLst>
                                      </p:cBhvr>
                                    </p:animRot>
                                    <p:animRot by="240000">
                                      <p:cBhvr>
                                        <p:cTn id="8" dur="200" fill="hold">
                                          <p:stCondLst>
                                            <p:cond delay="400"/>
                                          </p:stCondLst>
                                        </p:cTn>
                                        <p:tgtEl>
                                          <p:spTgt spid="8">
                                            <p:txEl>
                                              <p:pRg st="2" end="2"/>
                                            </p:txEl>
                                          </p:spTgt>
                                        </p:tgtEl>
                                        <p:attrNameLst>
                                          <p:attrName>r</p:attrName>
                                        </p:attrNameLst>
                                      </p:cBhvr>
                                    </p:animRot>
                                    <p:animRot by="-240000">
                                      <p:cBhvr>
                                        <p:cTn id="9" dur="200" fill="hold">
                                          <p:stCondLst>
                                            <p:cond delay="600"/>
                                          </p:stCondLst>
                                        </p:cTn>
                                        <p:tgtEl>
                                          <p:spTgt spid="8">
                                            <p:txEl>
                                              <p:pRg st="2" end="2"/>
                                            </p:txEl>
                                          </p:spTgt>
                                        </p:tgtEl>
                                        <p:attrNameLst>
                                          <p:attrName>r</p:attrName>
                                        </p:attrNameLst>
                                      </p:cBhvr>
                                    </p:animRot>
                                    <p:animRot by="120000">
                                      <p:cBhvr>
                                        <p:cTn id="10" dur="200" fill="hold">
                                          <p:stCondLst>
                                            <p:cond delay="800"/>
                                          </p:stCondLst>
                                        </p:cTn>
                                        <p:tgtEl>
                                          <p:spTgt spid="8">
                                            <p:txEl>
                                              <p:pRg st="2" end="2"/>
                                            </p:txEl>
                                          </p:spTgt>
                                        </p:tgtEl>
                                        <p:attrNameLst>
                                          <p:attrName>r</p:attrName>
                                        </p:attrNameLst>
                                      </p:cBhvr>
                                    </p:animRot>
                                  </p:childTnLst>
                                </p:cTn>
                              </p:par>
                              <p:par>
                                <p:cTn id="11" presetID="16" presetClass="emph" presetSubtype="0" repeatCount="indefinite" fill="hold" nodeType="withEffect">
                                  <p:stCondLst>
                                    <p:cond delay="0"/>
                                  </p:stCondLst>
                                  <p:endCondLst>
                                    <p:cond evt="onNext" delay="0">
                                      <p:tgtEl>
                                        <p:sldTgt/>
                                      </p:tgtEl>
                                    </p:cond>
                                  </p:endCondLst>
                                  <p:iterate type="lt">
                                    <p:tmPct val="4000"/>
                                  </p:iterate>
                                  <p:childTnLst>
                                    <p:set>
                                      <p:cBhvr override="childStyle">
                                        <p:cTn id="12" dur="1000" fill="hold"/>
                                        <p:tgtEl>
                                          <p:spTgt spid="9">
                                            <p:txEl>
                                              <p:pRg st="0" end="0"/>
                                            </p:txEl>
                                          </p:spTgt>
                                        </p:tgtEl>
                                        <p:attrNameLst>
                                          <p:attrName>style.color</p:attrName>
                                        </p:attrNameLst>
                                      </p:cBhvr>
                                      <p:to>
                                        <p:clrVal>
                                          <a:srgbClr val="FFD41D"/>
                                        </p:clrVal>
                                      </p:to>
                                    </p:set>
                                    <p:set>
                                      <p:cBhvr>
                                        <p:cTn id="13" dur="1000" fill="hold"/>
                                        <p:tgtEl>
                                          <p:spTgt spid="9">
                                            <p:txEl>
                                              <p:pRg st="0" end="0"/>
                                            </p:txEl>
                                          </p:spTgt>
                                        </p:tgtEl>
                                        <p:attrNameLst>
                                          <p:attrName>fillcolor</p:attrName>
                                        </p:attrNameLst>
                                      </p:cBhvr>
                                      <p:to>
                                        <p:clrVal>
                                          <a:srgbClr val="FFD41D"/>
                                        </p:clrVal>
                                      </p:to>
                                    </p:set>
                                    <p:set>
                                      <p:cBhvr>
                                        <p:cTn id="14" dur="10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ext&#10;&#10;Description automatically generated">
            <a:extLst>
              <a:ext uri="{FF2B5EF4-FFF2-40B4-BE49-F238E27FC236}">
                <a16:creationId xmlns:a16="http://schemas.microsoft.com/office/drawing/2014/main" xmlns="" id="{A445F1B3-6AA0-2949-89C5-9632F81ADA8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CEBE34A6-2F47-CB4A-BC22-F04A18CD72E7}"/>
              </a:ext>
            </a:extLst>
          </p:cNvPr>
          <p:cNvSpPr txBox="1"/>
          <p:nvPr/>
        </p:nvSpPr>
        <p:spPr>
          <a:xfrm>
            <a:off x="394447" y="466165"/>
            <a:ext cx="11259671"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7" name="TextBox 6">
            <a:extLst>
              <a:ext uri="{FF2B5EF4-FFF2-40B4-BE49-F238E27FC236}">
                <a16:creationId xmlns:a16="http://schemas.microsoft.com/office/drawing/2014/main" xmlns="" id="{B530918B-7D89-A14F-B526-9A12D985EC33}"/>
              </a:ext>
            </a:extLst>
          </p:cNvPr>
          <p:cNvSpPr txBox="1"/>
          <p:nvPr/>
        </p:nvSpPr>
        <p:spPr>
          <a:xfrm>
            <a:off x="537882" y="3429000"/>
            <a:ext cx="6694191" cy="208672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Thoughts?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Questions?</a:t>
            </a:r>
          </a:p>
        </p:txBody>
      </p:sp>
      <p:graphicFrame>
        <p:nvGraphicFramePr>
          <p:cNvPr id="2" name="Object 1">
            <a:hlinkClick r:id="" action="ppaction://ole?verb=0"/>
            <a:extLst>
              <a:ext uri="{FF2B5EF4-FFF2-40B4-BE49-F238E27FC236}">
                <a16:creationId xmlns:a16="http://schemas.microsoft.com/office/drawing/2014/main" xmlns="" id="{42B4DF15-1E42-4633-B3AC-1869AC50157B}"/>
              </a:ext>
            </a:extLst>
          </p:cNvPr>
          <p:cNvGraphicFramePr>
            <a:graphicFrameLocks noChangeAspect="1"/>
          </p:cNvGraphicFramePr>
          <p:nvPr>
            <p:extLst>
              <p:ext uri="{D42A27DB-BD31-4B8C-83A1-F6EECF244321}">
                <p14:modId xmlns:p14="http://schemas.microsoft.com/office/powerpoint/2010/main" val="2056955755"/>
              </p:ext>
            </p:extLst>
          </p:nvPr>
        </p:nvGraphicFramePr>
        <p:xfrm>
          <a:off x="11908972" y="6568622"/>
          <a:ext cx="914400" cy="771525"/>
        </p:xfrm>
        <a:graphic>
          <a:graphicData uri="http://schemas.openxmlformats.org/presentationml/2006/ole">
            <mc:AlternateContent xmlns:mc="http://schemas.openxmlformats.org/markup-compatibility/2006">
              <mc:Choice xmlns:v="urn:schemas-microsoft-com:vml" Requires="v">
                <p:oleObj spid="_x0000_s2055" name="Presentation" showAsIcon="1" r:id="rId5" imgW="914400" imgH="771480" progId="PowerPoint.Show.12">
                  <p:embed/>
                </p:oleObj>
              </mc:Choice>
              <mc:Fallback>
                <p:oleObj name="Presentation" showAsIcon="1" r:id="rId5" imgW="914400" imgH="771480" progId="PowerPoint.Show.12">
                  <p:embed/>
                  <p:pic>
                    <p:nvPicPr>
                      <p:cNvPr id="0" name=""/>
                      <p:cNvPicPr/>
                      <p:nvPr/>
                    </p:nvPicPr>
                    <p:blipFill>
                      <a:blip r:embed="rId6"/>
                      <a:stretch>
                        <a:fillRect/>
                      </a:stretch>
                    </p:blipFill>
                    <p:spPr>
                      <a:xfrm>
                        <a:off x="11908972" y="6568622"/>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1209315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algn="ct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5</a:t>
            </a:r>
            <a:r>
              <a:rPr lang="en-US" sz="4800" dirty="0">
                <a:solidFill>
                  <a:prstClr val="white"/>
                </a:solidFill>
                <a:effectLst>
                  <a:outerShdw blurRad="38100" dist="38100" dir="2700000" algn="tl">
                    <a:srgbClr val="000000">
                      <a:alpha val="43137"/>
                    </a:srgbClr>
                  </a:outerShdw>
                </a:effectLst>
                <a:latin typeface="Century Gothic" panose="020B0502020202020204" pitchFamily="34" charset="0"/>
              </a:rPr>
              <a:t>. You should have the same attitude toward one another that Christ Jesus had,</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476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5. You should have </a:t>
            </a:r>
            <a:r>
              <a:rPr kumimoji="0" lang="en-US" sz="48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the same attitude</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toward one another that Christ Jesus had,</a:t>
            </a:r>
          </a:p>
        </p:txBody>
      </p:sp>
      <p:sp>
        <p:nvSpPr>
          <p:cNvPr id="2" name="Rounded Rectangle 1">
            <a:extLst>
              <a:ext uri="{FF2B5EF4-FFF2-40B4-BE49-F238E27FC236}">
                <a16:creationId xmlns:a16="http://schemas.microsoft.com/office/drawing/2014/main" xmlns="" id="{C9E43C2A-9B52-1146-A744-B5C765D3275D}"/>
              </a:ext>
            </a:extLst>
          </p:cNvPr>
          <p:cNvSpPr/>
          <p:nvPr/>
        </p:nvSpPr>
        <p:spPr>
          <a:xfrm>
            <a:off x="1734591" y="2624208"/>
            <a:ext cx="10307782" cy="3597188"/>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800" b="1" dirty="0" err="1">
                <a:effectLst>
                  <a:outerShdw blurRad="38100" dist="38100" dir="2700000" algn="tl">
                    <a:srgbClr val="000000">
                      <a:alpha val="43137"/>
                    </a:srgbClr>
                  </a:outerShdw>
                </a:effectLst>
                <a:latin typeface="Century Gothic" panose="020B0502020202020204" pitchFamily="34" charset="0"/>
              </a:rPr>
              <a:t>phroneō</a:t>
            </a:r>
            <a:r>
              <a:rPr lang="en-US" sz="4800" b="1" dirty="0">
                <a:effectLst>
                  <a:outerShdw blurRad="38100" dist="38100" dir="2700000" algn="tl">
                    <a:srgbClr val="000000">
                      <a:alpha val="43137"/>
                    </a:srgbClr>
                  </a:outerShdw>
                </a:effectLst>
                <a:latin typeface="Century Gothic" panose="020B0502020202020204" pitchFamily="34" charset="0"/>
              </a:rPr>
              <a:t> (</a:t>
            </a:r>
            <a:r>
              <a:rPr lang="el-GR" sz="4800" b="1" dirty="0" err="1">
                <a:effectLst>
                  <a:outerShdw blurRad="38100" dist="38100" dir="2700000" algn="tl">
                    <a:srgbClr val="000000">
                      <a:alpha val="43137"/>
                    </a:srgbClr>
                  </a:outerShdw>
                </a:effectLst>
                <a:latin typeface="Century Gothic" panose="020B0502020202020204" pitchFamily="34" charset="0"/>
              </a:rPr>
              <a:t>φρονέω</a:t>
            </a:r>
            <a:r>
              <a:rPr lang="en-US" sz="4800" b="1" dirty="0">
                <a:effectLst>
                  <a:outerShdw blurRad="38100" dist="38100" dir="2700000" algn="tl">
                    <a:srgbClr val="000000">
                      <a:alpha val="43137"/>
                    </a:srgbClr>
                  </a:outerShdw>
                </a:effectLst>
                <a:latin typeface="Century Gothic" panose="020B0502020202020204" pitchFamily="34" charset="0"/>
              </a:rPr>
              <a:t>): in agreement with; to give careful consideration to; to be intent on; having a certain mindset…</a:t>
            </a:r>
          </a:p>
          <a:p>
            <a:pPr algn="ctr">
              <a:lnSpc>
                <a:spcPct val="80000"/>
              </a:lnSpc>
            </a:pPr>
            <a:r>
              <a:rPr lang="en-US" sz="6600" b="1" i="1" dirty="0">
                <a:effectLst>
                  <a:outerShdw blurRad="38100" dist="38100" dir="2700000" algn="tl">
                    <a:srgbClr val="000000">
                      <a:alpha val="43137"/>
                    </a:srgbClr>
                  </a:outerShdw>
                </a:effectLst>
                <a:latin typeface="Century Gothic" panose="020B0502020202020204" pitchFamily="34" charset="0"/>
              </a:rPr>
              <a:t>REPEATEDLY</a:t>
            </a:r>
            <a:r>
              <a:rPr lang="en-US" sz="4800" b="1" dirty="0">
                <a:effectLst>
                  <a:outerShdw blurRad="38100" dist="38100" dir="2700000" algn="tl">
                    <a:srgbClr val="000000">
                      <a:alpha val="43137"/>
                    </a:srgbClr>
                  </a:outerShdw>
                </a:effectLst>
                <a:latin typeface="Century Gothic" panose="020B0502020202020204" pitchFamily="34" charset="0"/>
              </a:rPr>
              <a:t> </a:t>
            </a:r>
            <a:endParaRPr lang="el-GR" sz="48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26772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dissolve">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5. You should have the same attitude toward one another </a:t>
            </a:r>
            <a:r>
              <a:rPr kumimoji="0" lang="en-US" sz="4800" b="0"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that Christ Jesus had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2" name="Rectangle 1">
            <a:extLst>
              <a:ext uri="{FF2B5EF4-FFF2-40B4-BE49-F238E27FC236}">
                <a16:creationId xmlns:a16="http://schemas.microsoft.com/office/drawing/2014/main" xmlns="" id="{71B91132-4FE7-8945-AD4F-2B00F081E593}"/>
              </a:ext>
            </a:extLst>
          </p:cNvPr>
          <p:cNvSpPr/>
          <p:nvPr/>
        </p:nvSpPr>
        <p:spPr>
          <a:xfrm>
            <a:off x="149630" y="3104707"/>
            <a:ext cx="11870574" cy="3125972"/>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400" b="1" dirty="0">
                <a:effectLst>
                  <a:outerShdw blurRad="38100" dist="38100" dir="2700000" algn="tl">
                    <a:srgbClr val="000000">
                      <a:alpha val="43137"/>
                    </a:srgbClr>
                  </a:outerShdw>
                </a:effectLst>
                <a:latin typeface="Century Gothic" panose="020B0502020202020204" pitchFamily="34" charset="0"/>
              </a:rPr>
              <a:t>(1 Pt. 2:21) For to this you were called, since Christ also suffered for you, </a:t>
            </a:r>
            <a:r>
              <a:rPr lang="en-US" sz="5400" b="1" u="sng" dirty="0">
                <a:solidFill>
                  <a:schemeClr val="accent4"/>
                </a:solidFill>
                <a:effectLst>
                  <a:outerShdw blurRad="38100" dist="38100" dir="2700000" algn="tl">
                    <a:srgbClr val="000000">
                      <a:alpha val="43137"/>
                    </a:srgbClr>
                  </a:outerShdw>
                </a:effectLst>
                <a:latin typeface="Century Gothic" panose="020B0502020202020204" pitchFamily="34" charset="0"/>
              </a:rPr>
              <a:t>leaving an example for you to follow in his steps</a:t>
            </a:r>
            <a:r>
              <a:rPr lang="en-US" sz="5400" b="1" dirty="0">
                <a:effectLst>
                  <a:outerShdw blurRad="38100" dist="38100" dir="2700000" algn="tl">
                    <a:srgbClr val="000000">
                      <a:alpha val="43137"/>
                    </a:srgbClr>
                  </a:outerShdw>
                </a:effectLst>
                <a:latin typeface="Century Gothic" panose="020B0502020202020204" pitchFamily="34" charset="0"/>
              </a:rPr>
              <a:t>.</a:t>
            </a:r>
          </a:p>
        </p:txBody>
      </p:sp>
    </p:spTree>
    <p:extLst>
      <p:ext uri="{BB962C8B-B14F-4D97-AF65-F5344CB8AC3E}">
        <p14:creationId xmlns:p14="http://schemas.microsoft.com/office/powerpoint/2010/main" val="279299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5. You should have the same attitude toward one another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that Christ Jesus had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2" name="Rectangle 1">
            <a:extLst>
              <a:ext uri="{FF2B5EF4-FFF2-40B4-BE49-F238E27FC236}">
                <a16:creationId xmlns:a16="http://schemas.microsoft.com/office/drawing/2014/main" xmlns="" id="{71B91132-4FE7-8945-AD4F-2B00F081E593}"/>
              </a:ext>
            </a:extLst>
          </p:cNvPr>
          <p:cNvSpPr/>
          <p:nvPr/>
        </p:nvSpPr>
        <p:spPr>
          <a:xfrm>
            <a:off x="149630" y="2624208"/>
            <a:ext cx="11870574" cy="3917908"/>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 Pt. 2:23-24</a:t>
            </a:r>
            <a:r>
              <a:rPr lang="en-US" sz="5400" b="1" dirty="0">
                <a:solidFill>
                  <a:prstClr val="white"/>
                </a:solidFill>
                <a:effectLst>
                  <a:outerShdw blurRad="38100" dist="38100" dir="2700000" algn="tl">
                    <a:srgbClr val="000000">
                      <a:alpha val="43137"/>
                    </a:srgbClr>
                  </a:outerShdw>
                </a:effectLst>
                <a:latin typeface="Century Gothic" panose="020B0502020202020204" pitchFamily="34" charset="0"/>
              </a:rPr>
              <a:t>) When he was maligned, he did not answer back; when he suffered, he threatened no retaliation, but committed himself to God who judges justly…</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518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8E6EB8-2343-884F-B5E8-8F0CCBA7A5FF}"/>
              </a:ext>
            </a:extLst>
          </p:cNvPr>
          <p:cNvSpPr txBox="1"/>
          <p:nvPr/>
        </p:nvSpPr>
        <p:spPr>
          <a:xfrm>
            <a:off x="149630" y="5885411"/>
            <a:ext cx="51538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Philippians</a:t>
            </a:r>
          </a:p>
        </p:txBody>
      </p:sp>
      <p:sp>
        <p:nvSpPr>
          <p:cNvPr id="5" name="TextBox 4">
            <a:extLst>
              <a:ext uri="{FF2B5EF4-FFF2-40B4-BE49-F238E27FC236}">
                <a16:creationId xmlns:a16="http://schemas.microsoft.com/office/drawing/2014/main" xmlns="" id="{3DE45545-8DDF-4E42-A294-D26F981A7FC4}"/>
              </a:ext>
            </a:extLst>
          </p:cNvPr>
          <p:cNvSpPr txBox="1"/>
          <p:nvPr/>
        </p:nvSpPr>
        <p:spPr>
          <a:xfrm>
            <a:off x="149630" y="315884"/>
            <a:ext cx="118705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5. You should have the same attitude toward one another </a:t>
            </a:r>
            <a:r>
              <a:rPr kumimoji="0" lang="en-US" sz="4800" b="0"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that Christ Jesus had</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p>
        </p:txBody>
      </p:sp>
      <p:sp>
        <p:nvSpPr>
          <p:cNvPr id="2" name="Rectangle 1">
            <a:extLst>
              <a:ext uri="{FF2B5EF4-FFF2-40B4-BE49-F238E27FC236}">
                <a16:creationId xmlns:a16="http://schemas.microsoft.com/office/drawing/2014/main" xmlns="" id="{71B91132-4FE7-8945-AD4F-2B00F081E593}"/>
              </a:ext>
            </a:extLst>
          </p:cNvPr>
          <p:cNvSpPr/>
          <p:nvPr/>
        </p:nvSpPr>
        <p:spPr>
          <a:xfrm>
            <a:off x="149630" y="2624208"/>
            <a:ext cx="11870574" cy="3917908"/>
          </a:xfrm>
          <a:prstGeom prst="rect">
            <a:avLst/>
          </a:prstGeom>
          <a:solidFill>
            <a:schemeClr val="accent5"/>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 Pt. </a:t>
            </a:r>
            <a:r>
              <a:rPr lang="en-US" sz="5400" b="1" dirty="0">
                <a:solidFill>
                  <a:prstClr val="white"/>
                </a:solidFill>
                <a:effectLst>
                  <a:outerShdw blurRad="38100" dist="38100" dir="2700000" algn="tl">
                    <a:srgbClr val="000000">
                      <a:alpha val="43137"/>
                    </a:srgbClr>
                  </a:outerShdw>
                </a:effectLst>
                <a:latin typeface="Century Gothic" panose="020B0502020202020204" pitchFamily="34" charset="0"/>
              </a:rPr>
              <a:t>2:23-24)…He himself bore our sins in his body on the tree, that we may cease from sinning and live for righteousness. </a:t>
            </a:r>
            <a:r>
              <a:rPr lang="en-US" sz="5400" b="1" u="sng" dirty="0">
                <a:solidFill>
                  <a:schemeClr val="accent4"/>
                </a:solidFill>
                <a:effectLst>
                  <a:outerShdw blurRad="38100" dist="38100" dir="2700000" algn="tl">
                    <a:srgbClr val="000000">
                      <a:alpha val="43137"/>
                    </a:srgbClr>
                  </a:outerShdw>
                </a:effectLst>
                <a:latin typeface="Century Gothic" panose="020B0502020202020204" pitchFamily="34" charset="0"/>
              </a:rPr>
              <a:t>By his wounds you were healed</a:t>
            </a:r>
            <a:r>
              <a:rPr lang="en-US" sz="5400" b="1" dirty="0">
                <a:solidFill>
                  <a:prstClr val="white"/>
                </a:solidFill>
                <a:effectLst>
                  <a:outerShdw blurRad="38100" dist="38100" dir="2700000" algn="tl">
                    <a:srgbClr val="000000">
                      <a:alpha val="43137"/>
                    </a:srgbClr>
                  </a:outerShdw>
                </a:effectLst>
                <a:latin typeface="Century Gothic" panose="020B0502020202020204" pitchFamily="34" charset="0"/>
              </a:rPr>
              <a:t>.</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234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sh">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1580</Words>
  <Application>Microsoft Office PowerPoint</Application>
  <PresentationFormat>Widescreen</PresentationFormat>
  <Paragraphs>201</Paragraphs>
  <Slides>49</Slides>
  <Notes>43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59" baseType="lpstr">
      <vt:lpstr>Arial</vt:lpstr>
      <vt:lpstr>Calibri</vt:lpstr>
      <vt:lpstr>Calibri Light</vt:lpstr>
      <vt:lpstr>Century Gothic</vt:lpstr>
      <vt:lpstr>Chalkboard</vt:lpstr>
      <vt:lpstr>Microsoft Himalaya</vt:lpstr>
      <vt:lpstr>Noteworthy Light</vt:lpstr>
      <vt:lpstr>Office Theme</vt:lpstr>
      <vt:lpstr>Mesh</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2021-04-15T15:31:49Z</dcterms:created>
  <dcterms:modified xsi:type="dcterms:W3CDTF">2021-04-15T15:33:23Z</dcterms:modified>
</cp:coreProperties>
</file>