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1273" r:id="rId2"/>
    <p:sldId id="7437" r:id="rId3"/>
    <p:sldId id="7438" r:id="rId4"/>
    <p:sldId id="7439" r:id="rId5"/>
    <p:sldId id="7322" r:id="rId6"/>
    <p:sldId id="7441" r:id="rId7"/>
    <p:sldId id="7442" r:id="rId8"/>
    <p:sldId id="7443" r:id="rId9"/>
    <p:sldId id="7444" r:id="rId10"/>
    <p:sldId id="7446" r:id="rId11"/>
    <p:sldId id="7447" r:id="rId12"/>
    <p:sldId id="7448" r:id="rId13"/>
    <p:sldId id="7449" r:id="rId14"/>
    <p:sldId id="7450" r:id="rId15"/>
    <p:sldId id="7405" r:id="rId16"/>
    <p:sldId id="7452" r:id="rId17"/>
    <p:sldId id="7451" r:id="rId18"/>
    <p:sldId id="7457" r:id="rId19"/>
    <p:sldId id="7433" r:id="rId20"/>
    <p:sldId id="7466" r:id="rId21"/>
    <p:sldId id="7434" r:id="rId22"/>
    <p:sldId id="7464" r:id="rId23"/>
    <p:sldId id="7435" r:id="rId24"/>
    <p:sldId id="7465" r:id="rId25"/>
    <p:sldId id="7436" r:id="rId26"/>
    <p:sldId id="7398" r:id="rId27"/>
    <p:sldId id="6665" r:id="rId28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24E03-DF5D-4330-9A50-CE5B009F41FD}" v="2257" dt="2025-05-26T23:20:38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C646E-D204-2656-0694-C15580C7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C2088BF-8FA3-A49D-8E5A-4615153B08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3F82A01-D1AB-8ADB-B46F-1EC97D951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F5A468A-2D38-B0A0-C445-752525978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63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538E-5821-FB3D-5AC3-42030401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AE05656-66B3-F622-A150-AA1635A2F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AEE3AEE-ACEB-74B1-4361-9D57FBB4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18C999F-94D8-A57D-DF86-42F60B375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31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386E-FDAB-A23A-17B9-5305D00DB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1001B84-3A13-99AF-E2AC-66F60D236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23AC830-3AB8-CB53-F627-345AD6C5F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4E6C0BC-61D8-30E4-0950-CF06BD87B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31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E4714-B9B1-3B53-E918-E6BA7132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A4C610D-8F8A-A553-A8BE-1D853A331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4B60972-5D0D-B50B-2180-F20B6EB56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B0AB815-E8E8-D5AA-4954-F1A4F7C1D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249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F0ADA-EE3B-3CD8-66FD-353EEAA5C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EA1610D-58DF-B28E-3C43-115F66A0C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9295EE8-F6F6-C6E7-944A-367D16FD5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C5BC733-350F-6EB2-729C-73982FDDE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943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C569D-225D-DACE-3BCD-0DF400EB3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34FFA78-D2A0-DB9F-0667-89DAFBF30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2C798F0-C068-BA0F-FF6D-65A0CA41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EB4188B-B3FE-AE2B-686C-559879206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11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EAF3-1C14-B0E1-9EB8-D4FBCC22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0D163EA-9213-EC9F-79A4-BF6D3E37C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6722671-FAAE-86E5-A2DF-9984CBA9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F95A966-AA03-4098-2A43-A6A133154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631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DBA9-1D7B-F346-315A-8A021A79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48EE714-13A6-D755-A3A1-316AA6F1D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3C16A19-BD8F-008E-0B2B-DEA99036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B4CD6B-4D82-80EC-E082-ECECC339E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98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22075-6D7B-3DB7-12F0-E38C120E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D413710-301B-22E3-7A8E-CD5DF914CB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FF9658A-03D6-ECFB-EFD1-19B38D20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D093396-AF0A-34E4-C4F7-5D1738DB1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39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0E782-CCC7-1EB3-4D04-9E17DC3F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AC2D4BD-EFF1-5EE1-72A0-1A7181AD4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6B81693-AEBC-6E2E-CDF2-E7D73FF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5383E3-1503-DE73-1C61-85E0DDD4C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525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0733-E64C-C239-F959-65553C7E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70FAF01-8B56-C281-58F5-33128BC2F9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F6EE09F-3BCC-F0AB-C399-B50E19472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C34B849-E5C1-D5D6-39CD-F8D6D903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846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A6AF-848F-C593-C343-A8F4B511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A83EC8D-1DA2-875D-71FA-54E39C80A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B99B014-1B2E-2124-50BA-0C4657CA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77515B-313C-4213-8B28-92F5549B1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065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B5EE-F31B-DA64-E649-C3C0F89E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D98ACE0-B5E5-D921-05C1-0BFEB58EB9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B6B166A-D0ED-D01E-D152-6312C85A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67C6C5B-86AE-4B1A-3FE9-4DA8ED923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62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12D1D-2D84-A6FA-4C43-D09926C7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028FA39-FE12-9198-8449-0D7442DEED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78429A6-FBB6-EF95-8781-FE66E0BC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2D76217-DFB4-AF2C-7DB6-AE5FA81E9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85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163D1-5538-D131-E41D-A65D5611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BDDCFBF-8EAE-B5D7-DB7C-24790D1014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E0EE5B8-F338-DBEC-2E3F-09C66AE12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E7EDCBA-0383-8347-CBD5-7C9E5D81A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19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34E5-42BB-077B-CF16-078C3FAD3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B507569-F6A3-7168-C5FF-50DA3E5D1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1724357-0754-548B-DBDF-C7F6C339B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8070352-D70E-E690-4C21-D2D5D162A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22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12BB-6F46-CF35-8B5D-6E7AFBB1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50E59EA-A57D-B5E8-8E7C-2A702427C8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D8964D6-7EDD-8281-82F6-618CF17A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26D8521-1FA1-B3A5-ABC9-75A97CC51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21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8F95-47AC-ECAC-7838-153FBADE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817AE0E-EFFF-074C-582A-93AC7F4E1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D650CCC-FC4A-B880-EC52-78918B57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0EF01DD-C615-5911-7FF3-04E7937AE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65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Becoming Who You Are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3:1-11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F8C29-6B9E-6F45-0FFE-C604A8DC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1E43F3-9FE4-9277-6CEA-7ACA51D26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pic>
        <p:nvPicPr>
          <p:cNvPr id="9" name="Picture 8" descr="A white figure with one hand on head&#10;&#10;AI-generated content may be incorrect.">
            <a:extLst>
              <a:ext uri="{FF2B5EF4-FFF2-40B4-BE49-F238E27FC236}">
                <a16:creationId xmlns:a16="http://schemas.microsoft.com/office/drawing/2014/main" id="{D731FABE-6CE2-8E30-B175-ECD1D964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0" t="9586" r="25389" b="6477"/>
          <a:stretch/>
        </p:blipFill>
        <p:spPr>
          <a:xfrm>
            <a:off x="1193800" y="2095500"/>
            <a:ext cx="1219200" cy="2057400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19F6517B-3D0A-B55E-FD51-1286DC14E8F7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A9BF366A-C1AF-64E8-A8B0-B7B78675FDBE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FC1FF13-D254-E6FE-C228-861450A00ABB}"/>
              </a:ext>
            </a:extLst>
          </p:cNvPr>
          <p:cNvSpPr/>
          <p:nvPr/>
        </p:nvSpPr>
        <p:spPr bwMode="auto">
          <a:xfrm>
            <a:off x="3098800" y="752907"/>
            <a:ext cx="4419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mind set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Spirit is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and peace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A164F4A-F5AD-3C52-802B-0774D33365A0}"/>
              </a:ext>
            </a:extLst>
          </p:cNvPr>
          <p:cNvSpPr/>
          <p:nvPr/>
        </p:nvSpPr>
        <p:spPr bwMode="auto">
          <a:xfrm>
            <a:off x="3122047" y="3153674"/>
            <a:ext cx="44196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mind set on the flesh is death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hostile toward God</a:t>
            </a:r>
          </a:p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8:6-7)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2E97CF4-0936-EF12-3548-FEB992477A3C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F5C916C-FCCD-C806-303C-C836CE0DFE25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AA6040-3D77-8864-97FE-4F70F7A57F0A}"/>
              </a:ext>
            </a:extLst>
          </p:cNvPr>
          <p:cNvSpPr/>
          <p:nvPr/>
        </p:nvSpPr>
        <p:spPr bwMode="auto">
          <a:xfrm>
            <a:off x="1193800" y="752907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0%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2BE980D-DF7A-505A-5384-23726C33795E}"/>
              </a:ext>
            </a:extLst>
          </p:cNvPr>
          <p:cNvSpPr/>
          <p:nvPr/>
        </p:nvSpPr>
        <p:spPr bwMode="auto">
          <a:xfrm>
            <a:off x="1193800" y="4400169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7DFB-37FB-0A05-2C38-34928342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FA25A-8691-6105-34F8-2B091AB0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pic>
        <p:nvPicPr>
          <p:cNvPr id="9" name="Picture 8" descr="A white figure with one hand on head&#10;&#10;AI-generated content may be incorrect.">
            <a:extLst>
              <a:ext uri="{FF2B5EF4-FFF2-40B4-BE49-F238E27FC236}">
                <a16:creationId xmlns:a16="http://schemas.microsoft.com/office/drawing/2014/main" id="{CC7F39C1-9E46-E564-9D4B-8F25C0B695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0" t="9586" r="25389" b="6477"/>
          <a:stretch/>
        </p:blipFill>
        <p:spPr>
          <a:xfrm>
            <a:off x="1193800" y="2095500"/>
            <a:ext cx="1219200" cy="2057400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0C670760-0429-8117-26B2-E635419ED2D9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FA13880B-C065-6A0A-39E0-D173F4EB3271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9D63644-D3F5-28B5-F11F-1B429DB93E90}"/>
              </a:ext>
            </a:extLst>
          </p:cNvPr>
          <p:cNvSpPr/>
          <p:nvPr/>
        </p:nvSpPr>
        <p:spPr bwMode="auto">
          <a:xfrm>
            <a:off x="3098800" y="752907"/>
            <a:ext cx="4419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mind set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Spirit is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and peace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5B9B43C-1273-B57A-D487-C1E9799A892C}"/>
              </a:ext>
            </a:extLst>
          </p:cNvPr>
          <p:cNvSpPr/>
          <p:nvPr/>
        </p:nvSpPr>
        <p:spPr bwMode="auto">
          <a:xfrm>
            <a:off x="3122047" y="3153674"/>
            <a:ext cx="44196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mind set on the flesh is death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hostile toward God</a:t>
            </a:r>
          </a:p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8:6-7)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4FD8AA9-E455-999C-690F-566330A4B651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4918256-5815-58BF-106F-4DC02EF2641C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14102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BE40-FCB1-EEF2-3D2A-7ADF040D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19E9F7-A23C-6B0D-E771-A856F414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4DF6B-BE38-BD54-B868-CCD423F9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baseline="30000" dirty="0"/>
              <a:t>3 </a:t>
            </a:r>
            <a:r>
              <a:rPr lang="en-US" dirty="0"/>
              <a:t>For you have </a:t>
            </a:r>
            <a:r>
              <a:rPr lang="en-US" u="sng" dirty="0"/>
              <a:t>died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your life is </a:t>
            </a:r>
            <a:r>
              <a:rPr lang="en-US" u="sng" dirty="0"/>
              <a:t>hidden</a:t>
            </a:r>
            <a:r>
              <a:rPr lang="en-US" dirty="0"/>
              <a:t> with Christ in God.</a:t>
            </a:r>
          </a:p>
          <a:p>
            <a:r>
              <a:rPr lang="en-US" baseline="30000" dirty="0"/>
              <a:t>4 </a:t>
            </a:r>
            <a:r>
              <a:rPr lang="en-US" dirty="0"/>
              <a:t>When Christ, who is our life, is revealed, </a:t>
            </a:r>
            <a:br>
              <a:rPr lang="en-US" dirty="0"/>
            </a:br>
            <a:r>
              <a:rPr lang="en-US" dirty="0"/>
              <a:t>then you also </a:t>
            </a:r>
            <a:r>
              <a:rPr lang="en-US" u="sng" dirty="0"/>
              <a:t>will be revealed</a:t>
            </a:r>
            <a:r>
              <a:rPr lang="en-US" dirty="0"/>
              <a:t> with Him </a:t>
            </a:r>
            <a:r>
              <a:rPr lang="en-US" u="sng" dirty="0"/>
              <a:t>in glory</a:t>
            </a:r>
            <a:r>
              <a:rPr lang="en-US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E96D2-1534-F552-3FF3-CE880A4D1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8C402AD-8AB1-946A-AB54-99C8CB354F64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07D3548-A67A-05CE-B354-96E30C3B1484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B9202B-970E-D66E-53FE-DCF06FBD9609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99E631F-7F9D-C96D-D8AD-3223567DEB84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15381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4DF3E7-BA04-0E72-465C-E4ECF8C45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man who has been in another world does not come back unchanged.</a:t>
            </a:r>
          </a:p>
          <a:p>
            <a:r>
              <a:rPr lang="en-US" dirty="0"/>
              <a:t>A man who gives sustained thought to another world – </a:t>
            </a:r>
          </a:p>
          <a:p>
            <a:r>
              <a:rPr lang="en-US" dirty="0"/>
              <a:t>the Heaven where Christ is and the resurrected Earth where we will live forever with him – also does not remain unchanged.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7A3895-B7D1-12D5-F378-71C7DA13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76469"/>
            <a:ext cx="3407833" cy="357812"/>
          </a:xfrm>
        </p:spPr>
        <p:txBody>
          <a:bodyPr/>
          <a:lstStyle/>
          <a:p>
            <a:r>
              <a:rPr lang="en-US" sz="1600" i="1" dirty="0"/>
              <a:t>Randy Alcorn, Heaven, 471-2</a:t>
            </a:r>
            <a:br>
              <a:rPr lang="en-US" sz="1600" i="1" dirty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359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B20CB-D2F4-6847-739A-60910699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415E8-5E53-5DAC-35BB-27CC9299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278966"/>
            <a:ext cx="3407832" cy="329914"/>
          </a:xfrm>
        </p:spPr>
        <p:txBody>
          <a:bodyPr/>
          <a:lstStyle/>
          <a:p>
            <a:r>
              <a:rPr lang="en-US" sz="1600" i="1" dirty="0"/>
              <a:t>Randy Alcorn, Heaven, 471-2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D94E97-84BD-F6D8-F76C-9A9E302C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 becomes a new person. </a:t>
            </a:r>
          </a:p>
          <a:p>
            <a:r>
              <a:rPr lang="en-US" dirty="0"/>
              <a:t>He’ll no longer fill his stomach with stale leftovers and scraps fallen to a dirty kitchen floor.</a:t>
            </a:r>
          </a:p>
          <a:p>
            <a:r>
              <a:rPr lang="en-US" dirty="0"/>
              <a:t>He smells the banquet being prepared for him.</a:t>
            </a:r>
          </a:p>
          <a:p>
            <a:r>
              <a:rPr lang="en-US" dirty="0"/>
              <a:t>He won’t spoil his appetite. He knows what his mouth is watering for.</a:t>
            </a:r>
          </a:p>
        </p:txBody>
      </p:sp>
    </p:spTree>
    <p:extLst>
      <p:ext uri="{BB962C8B-B14F-4D97-AF65-F5344CB8AC3E}">
        <p14:creationId xmlns:p14="http://schemas.microsoft.com/office/powerpoint/2010/main" val="448995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Therefore consider the members </a:t>
            </a:r>
            <a:br>
              <a:rPr lang="en-US" dirty="0"/>
            </a:br>
            <a:r>
              <a:rPr lang="en-US" dirty="0"/>
              <a:t>of your earthly body as dead </a:t>
            </a:r>
            <a:br>
              <a:rPr lang="en-US" dirty="0"/>
            </a:br>
            <a:r>
              <a:rPr lang="en-US" dirty="0"/>
              <a:t>to immorality, impurity, passion, evil desire,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Take off the old way of life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776AC7D-DB2F-BB4F-AB0C-08D441193D05}"/>
              </a:ext>
            </a:extLst>
          </p:cNvPr>
          <p:cNvSpPr/>
          <p:nvPr/>
        </p:nvSpPr>
        <p:spPr bwMode="auto">
          <a:xfrm>
            <a:off x="584200" y="28575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Sexual immorality is selfish and damaging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7AE7-E659-F574-6C1D-72DE6872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FF871-D2DC-8AA9-78AF-84C0C39C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19" y="5143500"/>
            <a:ext cx="3584645" cy="482314"/>
          </a:xfrm>
        </p:spPr>
        <p:txBody>
          <a:bodyPr/>
          <a:lstStyle/>
          <a:p>
            <a:r>
              <a:rPr lang="en-US" sz="1100" i="1" dirty="0"/>
              <a:t>Maltz, Wendy, and Larry Maltz. The Porn Trap: The Essential Guide to Overcoming Problems Caused by Pornography. New York: Collins, 2008. 23.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E26018-FA6E-79B5-0B5C-8B41E9F08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Powerful human bonding hormones… are released with orgasm.</a:t>
            </a:r>
          </a:p>
          <a:p>
            <a:r>
              <a:rPr lang="en-US" dirty="0"/>
              <a:t>They contribute to establishing a lasting emotional attachment with whomever, or whatever, you happen to be with or thinking about at the time.</a:t>
            </a:r>
          </a:p>
        </p:txBody>
      </p:sp>
    </p:spTree>
    <p:extLst>
      <p:ext uri="{BB962C8B-B14F-4D97-AF65-F5344CB8AC3E}">
        <p14:creationId xmlns:p14="http://schemas.microsoft.com/office/powerpoint/2010/main" val="40410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B61B-296C-40D7-CA70-BEF02487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569651-1609-3543-C12F-13C4FC16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A64EB4-66D8-B511-1877-5B23DE86B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Therefore consider the members </a:t>
            </a:r>
            <a:br>
              <a:rPr lang="en-US" dirty="0"/>
            </a:br>
            <a:r>
              <a:rPr lang="en-US" dirty="0"/>
              <a:t>of your earthly body as dead </a:t>
            </a:r>
            <a:br>
              <a:rPr lang="en-US" dirty="0"/>
            </a:br>
            <a:r>
              <a:rPr lang="en-US" dirty="0"/>
              <a:t>to immorality, impurity, passion, evil desire,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BD9C7-85D9-5338-8CB2-E83AD94F0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Take off the old way of life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5F8C823-AA48-3B6E-874D-C3C3BBAAC0E5}"/>
              </a:ext>
            </a:extLst>
          </p:cNvPr>
          <p:cNvSpPr/>
          <p:nvPr/>
        </p:nvSpPr>
        <p:spPr bwMode="auto">
          <a:xfrm>
            <a:off x="584200" y="24765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Sexual immorality is selfish and damaging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“I’m hopeless. I’ll never change!”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“With God all things are possible”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19:26)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B4E5B-B17F-399C-6FF4-54686E07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61FABB-6552-D3B3-B17D-DD0435B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D7D0F2C-6DF6-B576-7B1B-0BEDC66EBAA3}"/>
              </a:ext>
            </a:extLst>
          </p:cNvPr>
          <p:cNvSpPr/>
          <p:nvPr/>
        </p:nvSpPr>
        <p:spPr bwMode="auto">
          <a:xfrm>
            <a:off x="584200" y="24765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Greed = this life is all there is,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I need to get as much as I can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Your Father loves to give to his kids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7:11)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eternal inheritance awaits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6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 1:11; Matthew 6:20)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1C01-5237-64B1-027A-2CC44F17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consider the members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your earthly body as dead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immorality, impurity, passion, evil desire,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greed</a:t>
            </a:r>
            <a:r>
              <a:rPr lang="en-US" dirty="0"/>
              <a:t>, which amounts to idolatry.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A5EC7B-149C-BFDF-2C4B-74D087AD73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Take off the old way of life</a:t>
            </a:r>
          </a:p>
        </p:txBody>
      </p:sp>
    </p:spTree>
    <p:extLst>
      <p:ext uri="{BB962C8B-B14F-4D97-AF65-F5344CB8AC3E}">
        <p14:creationId xmlns:p14="http://schemas.microsoft.com/office/powerpoint/2010/main" val="294188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E8CF-FC98-CCBD-44E8-2121ECFB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E554E-1B0D-1C77-8D64-B844617A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3546E1-C053-3000-B12F-F740DE0D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For it is because of these things that the wrath of God will come upon the sons of disobedience,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4FF764-9CDF-DF65-AC65-B63890ED0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</p:spTree>
    <p:extLst>
      <p:ext uri="{BB962C8B-B14F-4D97-AF65-F5344CB8AC3E}">
        <p14:creationId xmlns:p14="http://schemas.microsoft.com/office/powerpoint/2010/main" val="413557883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7DB2-125B-93BD-9580-8EBA4196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B75090-A3FD-87E8-5D72-097F9D2D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C12E1-6B62-9019-0D5A-695AB230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received Christ Jesus the Lord, </a:t>
            </a:r>
            <a:br>
              <a:rPr lang="en-US" dirty="0"/>
            </a:br>
            <a:r>
              <a:rPr lang="en-US" dirty="0"/>
              <a:t>so walk in Him. </a:t>
            </a:r>
            <a:r>
              <a:rPr lang="en-US" sz="1600" i="1" dirty="0"/>
              <a:t>(Colossians 2:6)</a:t>
            </a:r>
            <a:endParaRPr lang="en-US" sz="40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57EA33-51C7-A40B-16F8-24BC4732E795}"/>
              </a:ext>
            </a:extLst>
          </p:cNvPr>
          <p:cNvGrpSpPr/>
          <p:nvPr/>
        </p:nvGrpSpPr>
        <p:grpSpPr>
          <a:xfrm>
            <a:off x="4699000" y="647700"/>
            <a:ext cx="5029200" cy="1600200"/>
            <a:chOff x="4699000" y="647700"/>
            <a:chExt cx="5029200" cy="1600200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id="{5A6525A3-0A96-6275-33B9-0F9792C7DDCB}"/>
                </a:ext>
              </a:extLst>
            </p:cNvPr>
            <p:cNvSpPr/>
            <p:nvPr/>
          </p:nvSpPr>
          <p:spPr bwMode="auto">
            <a:xfrm>
              <a:off x="5765800" y="659773"/>
              <a:ext cx="3962400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Receiving Christ = the starting point for spiritual growth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E660C9-EE02-23FE-7EB4-A90E87CD5AE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9000" y="647700"/>
              <a:ext cx="1066800" cy="685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8829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8F8A-5770-8A73-8D86-0AABC8C7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D29E4-0776-B02F-EB66-6BDEB964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D604B9-8700-0169-EC2B-456FCBFE9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For it is because of these things that the wrath of God will come upon the sons of disobedience,</a:t>
            </a:r>
          </a:p>
          <a:p>
            <a:r>
              <a:rPr lang="en-US" baseline="30000" dirty="0"/>
              <a:t>7 </a:t>
            </a:r>
            <a:r>
              <a:rPr lang="en-US" dirty="0"/>
              <a:t>and in them you also once walked, </a:t>
            </a:r>
            <a:br>
              <a:rPr lang="en-US" dirty="0"/>
            </a:br>
            <a:r>
              <a:rPr lang="en-US" dirty="0"/>
              <a:t>when you were living in them.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B78D0-EA9A-1BF7-0B26-F23BDF2E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6D5CECC-95ED-95B5-15E1-F46268630F1A}"/>
              </a:ext>
            </a:extLst>
          </p:cNvPr>
          <p:cNvSpPr/>
          <p:nvPr/>
        </p:nvSpPr>
        <p:spPr bwMode="auto">
          <a:xfrm>
            <a:off x="584200" y="28575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leave these things behind?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what the rest of the world does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don’t fit who you are anymore</a:t>
            </a:r>
          </a:p>
        </p:txBody>
      </p:sp>
    </p:spTree>
    <p:extLst>
      <p:ext uri="{BB962C8B-B14F-4D97-AF65-F5344CB8AC3E}">
        <p14:creationId xmlns:p14="http://schemas.microsoft.com/office/powerpoint/2010/main" val="2600549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36F1F-8D8C-0F56-23D1-D2A4223A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96EDB-2FD6-E45F-01C2-DD1C03AD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38F7A6-2C0F-7B52-82C2-B0C835104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But now you also, put them all aside: </a:t>
            </a:r>
            <a:br>
              <a:rPr lang="en-US" dirty="0"/>
            </a:br>
            <a:r>
              <a:rPr lang="en-US" dirty="0"/>
              <a:t>anger, wrath, malice, slander, </a:t>
            </a:r>
            <a:br>
              <a:rPr lang="en-US" dirty="0"/>
            </a:br>
            <a:r>
              <a:rPr lang="en-US" dirty="0"/>
              <a:t>and abusive speech from your mouth.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A82EE-8517-42E7-1F4C-1558D5021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</p:spTree>
    <p:extLst>
      <p:ext uri="{BB962C8B-B14F-4D97-AF65-F5344CB8AC3E}">
        <p14:creationId xmlns:p14="http://schemas.microsoft.com/office/powerpoint/2010/main" val="1010741879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5525-DB42-4566-F359-030F8CD0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8F083-5AC8-E576-6DD2-E9649D7C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02E2AE-796C-3894-42A2-DFC879E1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But now you also, put them all aside: </a:t>
            </a:r>
            <a:br>
              <a:rPr lang="en-US" dirty="0"/>
            </a:br>
            <a:r>
              <a:rPr lang="en-US" dirty="0"/>
              <a:t>anger, wrath, malice, slander, </a:t>
            </a:r>
            <a:br>
              <a:rPr lang="en-US" dirty="0"/>
            </a:br>
            <a:r>
              <a:rPr lang="en-US" dirty="0"/>
              <a:t>and abusive speech from your mouth.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3C97C2-16BC-82DA-5399-83FF5A627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9AEED8B-084B-C135-7485-10389A061F84}"/>
              </a:ext>
            </a:extLst>
          </p:cNvPr>
          <p:cNvSpPr/>
          <p:nvPr/>
        </p:nvSpPr>
        <p:spPr bwMode="auto">
          <a:xfrm>
            <a:off x="584200" y="22479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Selfish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do a lot of damage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The “New You” is secure and forgiven</a:t>
            </a:r>
          </a:p>
        </p:txBody>
      </p:sp>
    </p:spTree>
    <p:extLst>
      <p:ext uri="{BB962C8B-B14F-4D97-AF65-F5344CB8AC3E}">
        <p14:creationId xmlns:p14="http://schemas.microsoft.com/office/powerpoint/2010/main" val="318143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8B25C-B961-3A7C-E906-CE13E4DC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B8B91F-4414-37E7-5D19-025C6B10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ADFD05-F31A-F6BF-F9B0-6CFDDE0E3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0195F-C1C3-8027-58E9-7BE28552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Do not lie to one another, </a:t>
            </a:r>
          </a:p>
          <a:p>
            <a:r>
              <a:rPr lang="en-US" dirty="0"/>
              <a:t>since you </a:t>
            </a:r>
            <a:r>
              <a:rPr lang="en-US" u="sng" dirty="0"/>
              <a:t>laid aside the old self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its evil practices,</a:t>
            </a:r>
          </a:p>
          <a:p>
            <a:r>
              <a:rPr lang="en-US" baseline="30000" dirty="0"/>
              <a:t>10 </a:t>
            </a:r>
            <a:r>
              <a:rPr lang="en-US" dirty="0"/>
              <a:t>and have </a:t>
            </a:r>
            <a:r>
              <a:rPr lang="en-US" u="sng" dirty="0"/>
              <a:t>put on the new self</a:t>
            </a:r>
            <a:r>
              <a:rPr lang="en-US" dirty="0"/>
              <a:t> </a:t>
            </a:r>
          </a:p>
          <a:p>
            <a:r>
              <a:rPr lang="en-US" dirty="0"/>
              <a:t>who is </a:t>
            </a:r>
            <a:r>
              <a:rPr lang="en-US" u="sng" dirty="0"/>
              <a:t>being renewed</a:t>
            </a:r>
            <a:r>
              <a:rPr lang="en-US" dirty="0"/>
              <a:t> to a true knowledge according to the image of </a:t>
            </a:r>
            <a:br>
              <a:rPr lang="en-US" dirty="0"/>
            </a:br>
            <a:r>
              <a:rPr lang="en-US" dirty="0"/>
              <a:t>the One who created him—</a:t>
            </a:r>
          </a:p>
        </p:txBody>
      </p:sp>
    </p:spTree>
    <p:extLst>
      <p:ext uri="{BB962C8B-B14F-4D97-AF65-F5344CB8AC3E}">
        <p14:creationId xmlns:p14="http://schemas.microsoft.com/office/powerpoint/2010/main" val="38514582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73598-F2C5-75B8-2B77-2CD99A4B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E72B42-D25A-FDAA-EBF1-B89BBAFB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307490-F591-105D-260D-B2B95EED9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07A3A7-67C7-DEB5-45C1-5D03BDAD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en-US" dirty="0"/>
              <a:t>Do not lie to one another,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you laid aside the old self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its evil practices,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have put on the new self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being renewed to a true knowledge according to the image of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One who created him—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A60E0ED-9BAB-1F33-1760-20612D7B6FCD}"/>
              </a:ext>
            </a:extLst>
          </p:cNvPr>
          <p:cNvSpPr/>
          <p:nvPr/>
        </p:nvSpPr>
        <p:spPr bwMode="auto">
          <a:xfrm>
            <a:off x="5156200" y="1240988"/>
            <a:ext cx="4572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Lying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Self-protective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Breaks down trust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Blocks grace</a:t>
            </a:r>
          </a:p>
        </p:txBody>
      </p:sp>
    </p:spTree>
    <p:extLst>
      <p:ext uri="{BB962C8B-B14F-4D97-AF65-F5344CB8AC3E}">
        <p14:creationId xmlns:p14="http://schemas.microsoft.com/office/powerpoint/2010/main" val="3620006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E6813-DEAB-B116-2548-F19BEF59D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0B83F6-A1AE-64A2-0C17-22AE7525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FCA157-98F1-D004-48FF-482BCA12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 renewal in which there is no distinction between Greek and Jew, </a:t>
            </a:r>
            <a:br>
              <a:rPr lang="en-US" dirty="0"/>
            </a:br>
            <a:r>
              <a:rPr lang="en-US" dirty="0"/>
              <a:t>circumcised and uncircumcised, </a:t>
            </a:r>
            <a:br>
              <a:rPr lang="en-US" dirty="0"/>
            </a:br>
            <a:r>
              <a:rPr lang="en-US" dirty="0"/>
              <a:t>barbarian, Scythian, </a:t>
            </a:r>
            <a:br>
              <a:rPr lang="en-US" dirty="0"/>
            </a:br>
            <a:r>
              <a:rPr lang="en-US" dirty="0"/>
              <a:t>slave and freeman, </a:t>
            </a:r>
          </a:p>
          <a:p>
            <a:r>
              <a:rPr lang="en-US" dirty="0"/>
              <a:t>but Christ is all, and in all.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E459AA-2758-5A0B-F7B6-E2801114B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Take off the old way of life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01ABDCC-0384-2FB8-B48F-ACDE79F15AE4}"/>
              </a:ext>
            </a:extLst>
          </p:cNvPr>
          <p:cNvSpPr/>
          <p:nvPr/>
        </p:nvSpPr>
        <p:spPr bwMode="auto">
          <a:xfrm>
            <a:off x="2565400" y="3543300"/>
            <a:ext cx="4572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you were,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Christ you are new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E682E1E-3480-99C8-D3B0-9505A9D6B941}"/>
              </a:ext>
            </a:extLst>
          </p:cNvPr>
          <p:cNvSpPr/>
          <p:nvPr/>
        </p:nvSpPr>
        <p:spPr bwMode="auto">
          <a:xfrm>
            <a:off x="7899400" y="34671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FB0856E-4993-EC02-CF82-13E2C09CDDCC}"/>
              </a:ext>
            </a:extLst>
          </p:cNvPr>
          <p:cNvSpPr/>
          <p:nvPr/>
        </p:nvSpPr>
        <p:spPr bwMode="auto">
          <a:xfrm>
            <a:off x="7899400" y="929569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BF409CB7-B043-45D3-84EE-4FD9D8771EF6}"/>
              </a:ext>
            </a:extLst>
          </p:cNvPr>
          <p:cNvSpPr/>
          <p:nvPr/>
        </p:nvSpPr>
        <p:spPr bwMode="auto">
          <a:xfrm>
            <a:off x="7899400" y="45550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759D64E-7F61-6217-88CA-4D982C1AAB6E}"/>
              </a:ext>
            </a:extLst>
          </p:cNvPr>
          <p:cNvSpPr/>
          <p:nvPr/>
        </p:nvSpPr>
        <p:spPr bwMode="auto">
          <a:xfrm>
            <a:off x="7899400" y="1996369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25118469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Spiritual growth isn’t “getting your act together”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God gives us a new identity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Then we set our minds on the things above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put off those old ways of coping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And we put on the new</a:t>
            </a:r>
          </a:p>
          <a:p>
            <a:pPr marL="0" indent="0"/>
            <a:r>
              <a:rPr lang="en-US" dirty="0"/>
              <a:t>He renews us into the image of Christ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Becoming Who You Are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(Colossians 3)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048586" cy="867930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Put On the New You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3:12-17)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D9B219E8-9A4D-7D5E-41D2-B60D8825B863}"/>
              </a:ext>
            </a:extLst>
          </p:cNvPr>
          <p:cNvSpPr/>
          <p:nvPr/>
        </p:nvSpPr>
        <p:spPr bwMode="auto">
          <a:xfrm>
            <a:off x="584199" y="3196565"/>
            <a:ext cx="8991601" cy="2024896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received Christ Jesus the Lord, </a:t>
            </a:r>
            <a:br>
              <a:rPr lang="en-US" dirty="0"/>
            </a:br>
            <a:r>
              <a:rPr lang="en-US" dirty="0"/>
              <a:t>so walk in Him. </a:t>
            </a:r>
            <a:r>
              <a:rPr lang="en-US" sz="1600" i="1" dirty="0"/>
              <a:t>(Colossians 2:6)</a:t>
            </a:r>
            <a:endParaRPr lang="en-US" sz="40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663E9-3804-C5C2-3B40-168AAF06F9CA}"/>
              </a:ext>
            </a:extLst>
          </p:cNvPr>
          <p:cNvGrpSpPr/>
          <p:nvPr/>
        </p:nvGrpSpPr>
        <p:grpSpPr>
          <a:xfrm>
            <a:off x="4699000" y="647700"/>
            <a:ext cx="5029199" cy="1600200"/>
            <a:chOff x="4699000" y="647700"/>
            <a:chExt cx="5029199" cy="1600200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id="{7A8F7093-AD7E-3799-A942-543C2FDC7087}"/>
                </a:ext>
              </a:extLst>
            </p:cNvPr>
            <p:cNvSpPr/>
            <p:nvPr/>
          </p:nvSpPr>
          <p:spPr bwMode="auto">
            <a:xfrm>
              <a:off x="5765800" y="659773"/>
              <a:ext cx="3962399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Receiving Christ = the starting point for spiritual growth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4C7C2C-7163-6515-6828-21ADBC130F5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9000" y="647700"/>
              <a:ext cx="1066800" cy="685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0A64C7B4-ADC1-004A-5A1B-1572B4A3382B}"/>
              </a:ext>
            </a:extLst>
          </p:cNvPr>
          <p:cNvSpPr/>
          <p:nvPr/>
        </p:nvSpPr>
        <p:spPr bwMode="auto">
          <a:xfrm>
            <a:off x="584200" y="3194804"/>
            <a:ext cx="4495800" cy="202467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Guilty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Dead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3F124D7-A70D-E3EA-9337-A34D5A46ADB3}"/>
              </a:ext>
            </a:extLst>
          </p:cNvPr>
          <p:cNvSpPr/>
          <p:nvPr/>
        </p:nvSpPr>
        <p:spPr bwMode="auto">
          <a:xfrm>
            <a:off x="5082058" y="3194580"/>
            <a:ext cx="4495800" cy="202489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Alive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E76998-01C2-4188-CC87-0FBD67084F55}"/>
              </a:ext>
            </a:extLst>
          </p:cNvPr>
          <p:cNvGrpSpPr/>
          <p:nvPr/>
        </p:nvGrpSpPr>
        <p:grpSpPr>
          <a:xfrm>
            <a:off x="155830" y="1104900"/>
            <a:ext cx="3886200" cy="1963090"/>
            <a:chOff x="279400" y="1714500"/>
            <a:chExt cx="3886200" cy="1963090"/>
          </a:xfrm>
        </p:grpSpPr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03B53C14-DD63-AC0F-64DB-5FAAC215E740}"/>
                </a:ext>
              </a:extLst>
            </p:cNvPr>
            <p:cNvSpPr/>
            <p:nvPr/>
          </p:nvSpPr>
          <p:spPr bwMode="auto">
            <a:xfrm>
              <a:off x="279400" y="2089463"/>
              <a:ext cx="3886200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Walking in Christ = the key to ongoing spiritual growth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B3C59F-7EC5-2911-6921-3D0229319CD5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2222500" y="1714500"/>
              <a:ext cx="0" cy="3749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DA38-C4FF-997A-301B-14F5BF51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8F2AD-4F76-6982-9091-27F96786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Spiritual growth = Becoming more like Jesus</a:t>
            </a:r>
          </a:p>
          <a:p>
            <a:pPr marL="0" indent="0"/>
            <a:r>
              <a:rPr lang="en-US" dirty="0"/>
              <a:t>God makes us new</a:t>
            </a:r>
          </a:p>
          <a:p>
            <a:pPr marL="0" indent="0"/>
            <a:r>
              <a:rPr lang="en-US" dirty="0"/>
              <a:t>We learn to live out this new identity </a:t>
            </a:r>
            <a:r>
              <a:rPr lang="en-US" sz="2000" dirty="0"/>
              <a:t>(new car, phone)</a:t>
            </a:r>
            <a:endParaRPr lang="en-US" dirty="0"/>
          </a:p>
          <a:p>
            <a:pPr marL="576263" indent="-576263">
              <a:buFont typeface="+mj-lt"/>
              <a:buAutoNum type="arabicPeriod"/>
            </a:pPr>
            <a:r>
              <a:rPr lang="en-US" sz="3600" dirty="0"/>
              <a:t>Focus on your new identity</a:t>
            </a:r>
          </a:p>
          <a:p>
            <a:pPr marL="576263" indent="-576263">
              <a:buFont typeface="+mj-lt"/>
              <a:buAutoNum type="arabicPeriod"/>
            </a:pPr>
            <a:r>
              <a:rPr lang="en-US" sz="3600" dirty="0"/>
              <a:t>“Take off” the old way of life</a:t>
            </a:r>
          </a:p>
          <a:p>
            <a:pPr marL="576263" indent="-576263">
              <a:buFont typeface="+mj-lt"/>
              <a:buAutoNum type="arabicPeriod"/>
            </a:pPr>
            <a:r>
              <a:rPr lang="en-US" sz="3600" dirty="0"/>
              <a:t>“Put on” the new way 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511EEB08-A05C-1617-C43B-43D939064AFC}"/>
              </a:ext>
            </a:extLst>
          </p:cNvPr>
          <p:cNvSpPr/>
          <p:nvPr/>
        </p:nvSpPr>
        <p:spPr bwMode="auto">
          <a:xfrm>
            <a:off x="5082058" y="3194580"/>
            <a:ext cx="4495800" cy="202489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Alive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A8A43E8-E9E8-C6B7-CED9-FF7D13E4ED04}"/>
              </a:ext>
            </a:extLst>
          </p:cNvPr>
          <p:cNvSpPr/>
          <p:nvPr/>
        </p:nvSpPr>
        <p:spPr bwMode="auto">
          <a:xfrm>
            <a:off x="5077942" y="3196565"/>
            <a:ext cx="4497857" cy="2024896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Therefore if you have been raised up with Christ, </a:t>
            </a:r>
            <a:r>
              <a:rPr lang="en-US" u="sng" dirty="0"/>
              <a:t>keep seeking</a:t>
            </a:r>
            <a:r>
              <a:rPr lang="en-US" dirty="0"/>
              <a:t> the things above, where Christ is, seated at the right hand of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E5A162-11E8-756B-22EF-54063F707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Focus on your new identity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C8C7800-FEA7-F74B-0734-A8A0AA53FFB0}"/>
              </a:ext>
            </a:extLst>
          </p:cNvPr>
          <p:cNvSpPr/>
          <p:nvPr/>
        </p:nvSpPr>
        <p:spPr bwMode="auto">
          <a:xfrm>
            <a:off x="1215572" y="3162300"/>
            <a:ext cx="775062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Seeking is more than just being “willing”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E3AE-29FD-485B-74DB-E8A3C4892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1D09D-8163-2070-6E25-14A56F4D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FE65F-796C-1AFC-1903-37B7E216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Set your mind on the </a:t>
            </a:r>
            <a:r>
              <a:rPr lang="en-US" u="sng" dirty="0"/>
              <a:t>things above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not on the </a:t>
            </a:r>
            <a:r>
              <a:rPr lang="en-US" u="sng" dirty="0"/>
              <a:t>things that are on earth</a:t>
            </a:r>
            <a:r>
              <a:rPr lang="en-US" dirty="0"/>
              <a:t>.</a:t>
            </a:r>
          </a:p>
          <a:p>
            <a:r>
              <a:rPr lang="en-US" baseline="30000" dirty="0"/>
              <a:t>3 </a:t>
            </a:r>
            <a:r>
              <a:rPr lang="en-US" dirty="0"/>
              <a:t>For you have died and </a:t>
            </a:r>
            <a:br>
              <a:rPr lang="en-US" dirty="0"/>
            </a:br>
            <a:r>
              <a:rPr lang="en-US" dirty="0"/>
              <a:t>your life is </a:t>
            </a:r>
            <a:r>
              <a:rPr lang="en-US" u="sng" dirty="0"/>
              <a:t>hidden</a:t>
            </a:r>
            <a:r>
              <a:rPr lang="en-US" dirty="0"/>
              <a:t> with Christ in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77DF4-1F19-A4B7-1099-FD1F19E39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C6A6739-4310-3A4D-27E3-8493A166333E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235C10C-6827-E40B-0357-E5D93CE172B8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420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D307B-C023-BCE3-2F0A-458FFC02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2EB7D-B41F-12B7-0F57-B1D9C4782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pic>
        <p:nvPicPr>
          <p:cNvPr id="9" name="Picture 8" descr="A white figure with one hand on head&#10;&#10;AI-generated content may be incorrect.">
            <a:extLst>
              <a:ext uri="{FF2B5EF4-FFF2-40B4-BE49-F238E27FC236}">
                <a16:creationId xmlns:a16="http://schemas.microsoft.com/office/drawing/2014/main" id="{AE4E3B2A-D404-26F6-774F-0345E362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0" t="9586" r="25389" b="6477"/>
          <a:stretch/>
        </p:blipFill>
        <p:spPr>
          <a:xfrm>
            <a:off x="1193800" y="2095500"/>
            <a:ext cx="1219200" cy="2057400"/>
          </a:xfrm>
          <a:prstGeom prst="rect">
            <a:avLst/>
          </a:prstGeom>
        </p:spPr>
      </p:pic>
      <p:sp>
        <p:nvSpPr>
          <p:cNvPr id="10" name="AutoShape 27">
            <a:extLst>
              <a:ext uri="{FF2B5EF4-FFF2-40B4-BE49-F238E27FC236}">
                <a16:creationId xmlns:a16="http://schemas.microsoft.com/office/drawing/2014/main" id="{CFBF75DF-8B68-EBF6-80DF-51E73EC5CC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2047" y="2781300"/>
            <a:ext cx="4343400" cy="2362200"/>
          </a:xfrm>
          <a:prstGeom prst="cloudCallout">
            <a:avLst>
              <a:gd name="adj1" fmla="val 71383"/>
              <a:gd name="adj2" fmla="val -57722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6C3EB29B-2944-5AB0-EA2A-66EC82F856D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098800" y="114300"/>
            <a:ext cx="4267200" cy="2540000"/>
          </a:xfrm>
          <a:prstGeom prst="cloudCallout">
            <a:avLst>
              <a:gd name="adj1" fmla="val 71215"/>
              <a:gd name="adj2" fmla="val -36696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B3CCBE9D-7A3F-5FD5-BDFE-1FE846EBBDEE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5FAA4357-CFCE-D90A-AB10-F9D3E63DC017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BBC56-777A-B39C-7150-C048F6D9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444371"/>
            <a:ext cx="3886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performance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rules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8E75D-4AF5-0BAD-BE37-DA504F8D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647" y="712385"/>
            <a:ext cx="38862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Christ’s work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Gratitude for his grace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338A9C6D-F011-EA4D-CC10-3D660781A65E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0147EB2E-BE8E-1218-8F6B-22B2866137B9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20241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2BCC-DF7A-C7C4-54E7-3D693552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ABE39-CDCE-075D-83F6-8671B1354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pic>
        <p:nvPicPr>
          <p:cNvPr id="9" name="Picture 8" descr="A white figure with one hand on head&#10;&#10;AI-generated content may be incorrect.">
            <a:extLst>
              <a:ext uri="{FF2B5EF4-FFF2-40B4-BE49-F238E27FC236}">
                <a16:creationId xmlns:a16="http://schemas.microsoft.com/office/drawing/2014/main" id="{0FB4712B-1A97-A057-9998-13CA892B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0" t="9586" r="25389" b="6477"/>
          <a:stretch/>
        </p:blipFill>
        <p:spPr>
          <a:xfrm>
            <a:off x="1193800" y="2095500"/>
            <a:ext cx="1219200" cy="2057400"/>
          </a:xfrm>
          <a:prstGeom prst="rect">
            <a:avLst/>
          </a:prstGeom>
        </p:spPr>
      </p:pic>
      <p:sp>
        <p:nvSpPr>
          <p:cNvPr id="10" name="AutoShape 27">
            <a:extLst>
              <a:ext uri="{FF2B5EF4-FFF2-40B4-BE49-F238E27FC236}">
                <a16:creationId xmlns:a16="http://schemas.microsoft.com/office/drawing/2014/main" id="{8247DDDC-5E57-5CB0-705A-4F9BA5F8AD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2047" y="2781300"/>
            <a:ext cx="4343400" cy="2362200"/>
          </a:xfrm>
          <a:prstGeom prst="cloudCallout">
            <a:avLst>
              <a:gd name="adj1" fmla="val 71383"/>
              <a:gd name="adj2" fmla="val -57722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D7D8D652-6BAF-5C49-B25E-7825D09E067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098800" y="114300"/>
            <a:ext cx="4267200" cy="2540000"/>
          </a:xfrm>
          <a:prstGeom prst="cloudCallout">
            <a:avLst>
              <a:gd name="adj1" fmla="val 71215"/>
              <a:gd name="adj2" fmla="val -36696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139D064-9BC5-8006-8E4E-F2EF508C4CA3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8BE5C70D-D96A-176F-564B-EDA257831A3B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BEA42-C852-2D2D-5B9B-DE2861ED3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444371"/>
            <a:ext cx="3886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lonely </a:t>
            </a:r>
            <a:b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D3908-E0AF-6C5A-724A-553A1DCE9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647" y="712385"/>
            <a:ext cx="38862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“In Christ”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can I love others?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63B9516-86E8-4C2D-161D-467439662ED8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79120C3-8309-D3EC-4A02-8F81EC15CB10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2642637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F1D2-41AB-9030-60B9-C6F80FF0C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9D216-2665-209B-DD3C-F53666996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Focus on your new identity</a:t>
            </a:r>
          </a:p>
        </p:txBody>
      </p:sp>
      <p:pic>
        <p:nvPicPr>
          <p:cNvPr id="9" name="Picture 8" descr="A white figure with one hand on head&#10;&#10;AI-generated content may be incorrect.">
            <a:extLst>
              <a:ext uri="{FF2B5EF4-FFF2-40B4-BE49-F238E27FC236}">
                <a16:creationId xmlns:a16="http://schemas.microsoft.com/office/drawing/2014/main" id="{B05FE219-3379-28F6-9F0E-5BE7B1C2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0" t="9586" r="25389" b="6477"/>
          <a:stretch/>
        </p:blipFill>
        <p:spPr>
          <a:xfrm>
            <a:off x="1193800" y="2095500"/>
            <a:ext cx="1219200" cy="2057400"/>
          </a:xfrm>
          <a:prstGeom prst="rect">
            <a:avLst/>
          </a:prstGeom>
        </p:spPr>
      </p:pic>
      <p:sp>
        <p:nvSpPr>
          <p:cNvPr id="10" name="AutoShape 27">
            <a:extLst>
              <a:ext uri="{FF2B5EF4-FFF2-40B4-BE49-F238E27FC236}">
                <a16:creationId xmlns:a16="http://schemas.microsoft.com/office/drawing/2014/main" id="{9C1AA063-911D-C9DC-5606-4913B76BD1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2047" y="2781300"/>
            <a:ext cx="4343400" cy="2362200"/>
          </a:xfrm>
          <a:prstGeom prst="cloudCallout">
            <a:avLst>
              <a:gd name="adj1" fmla="val 71383"/>
              <a:gd name="adj2" fmla="val -57722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D65B62E8-4C93-3C21-2554-2EB7736B25D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098800" y="114300"/>
            <a:ext cx="4267200" cy="2540000"/>
          </a:xfrm>
          <a:prstGeom prst="cloudCallout">
            <a:avLst>
              <a:gd name="adj1" fmla="val 71215"/>
              <a:gd name="adj2" fmla="val -36696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167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57C583C-1550-8D26-A6EC-1B489FA2ADC0}"/>
              </a:ext>
            </a:extLst>
          </p:cNvPr>
          <p:cNvSpPr/>
          <p:nvPr/>
        </p:nvSpPr>
        <p:spPr bwMode="auto">
          <a:xfrm>
            <a:off x="7899400" y="7620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above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46E55DB8-99B4-CA3E-9D58-F63CFE6DD9D8}"/>
              </a:ext>
            </a:extLst>
          </p:cNvPr>
          <p:cNvSpPr/>
          <p:nvPr/>
        </p:nvSpPr>
        <p:spPr bwMode="auto">
          <a:xfrm>
            <a:off x="7899400" y="3314700"/>
            <a:ext cx="177437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on earth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308DC-ABC9-79F2-552C-8360051F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444371"/>
            <a:ext cx="3886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 my </a:t>
            </a:r>
            <a:b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problems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EACB6-3B62-7C47-EA82-0B051BB2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647" y="800100"/>
            <a:ext cx="3886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 the ways </a:t>
            </a:r>
            <a:b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God has blessed me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603CB5E-77CC-7980-4EB2-502E28DC8DDF}"/>
              </a:ext>
            </a:extLst>
          </p:cNvPr>
          <p:cNvSpPr/>
          <p:nvPr/>
        </p:nvSpPr>
        <p:spPr bwMode="auto">
          <a:xfrm>
            <a:off x="7899400" y="1849966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(position)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B14C9F0-6980-22B1-D1B0-E5467F451598}"/>
              </a:ext>
            </a:extLst>
          </p:cNvPr>
          <p:cNvSpPr/>
          <p:nvPr/>
        </p:nvSpPr>
        <p:spPr bwMode="auto">
          <a:xfrm>
            <a:off x="7899400" y="4381500"/>
            <a:ext cx="1774372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(condition)</a:t>
            </a:r>
          </a:p>
        </p:txBody>
      </p:sp>
    </p:spTree>
    <p:extLst>
      <p:ext uri="{BB962C8B-B14F-4D97-AF65-F5344CB8AC3E}">
        <p14:creationId xmlns:p14="http://schemas.microsoft.com/office/powerpoint/2010/main" val="62387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1387</Words>
  <Application>Microsoft Office PowerPoint</Application>
  <PresentationFormat>Custom</PresentationFormat>
  <Paragraphs>202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Becoming Who You Are</vt:lpstr>
      <vt:lpstr>Colossians 2:6</vt:lpstr>
      <vt:lpstr>Colossians 2:6</vt:lpstr>
      <vt:lpstr>PowerPoint Presentation</vt:lpstr>
      <vt:lpstr>Colossians 3</vt:lpstr>
      <vt:lpstr>Colossians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3</vt:lpstr>
      <vt:lpstr>Randy Alcorn, Heaven, 471-2 </vt:lpstr>
      <vt:lpstr>Randy Alcorn, Heaven, 471-2</vt:lpstr>
      <vt:lpstr>Colossians 3</vt:lpstr>
      <vt:lpstr>Maltz, Wendy, and Larry Maltz. The Porn Trap: The Essential Guide to Overcoming Problems Caused by Pornography. New York: Collins, 2008. 23.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Conclusions</vt:lpstr>
      <vt:lpstr>Becoming Who You Are (Colossians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2025-05-30T21:31:48Z</dcterms:created>
  <dcterms:modified xsi:type="dcterms:W3CDTF">2025-05-30T21:32:02Z</dcterms:modified>
</cp:coreProperties>
</file>