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Lst>
  <p:sldIdLst>
    <p:sldId id="256" r:id="rId5"/>
    <p:sldId id="303" r:id="rId6"/>
    <p:sldId id="309" r:id="rId7"/>
    <p:sldId id="310" r:id="rId8"/>
    <p:sldId id="313" r:id="rId9"/>
    <p:sldId id="314" r:id="rId10"/>
    <p:sldId id="315" r:id="rId11"/>
    <p:sldId id="273" r:id="rId12"/>
    <p:sldId id="316" r:id="rId13"/>
    <p:sldId id="311" r:id="rId14"/>
    <p:sldId id="317" r:id="rId15"/>
    <p:sldId id="299" r:id="rId16"/>
    <p:sldId id="318" r:id="rId17"/>
    <p:sldId id="340" r:id="rId18"/>
    <p:sldId id="341" r:id="rId19"/>
    <p:sldId id="342" r:id="rId20"/>
    <p:sldId id="343" r:id="rId21"/>
    <p:sldId id="326" r:id="rId22"/>
    <p:sldId id="323" r:id="rId23"/>
    <p:sldId id="312" r:id="rId24"/>
    <p:sldId id="325" r:id="rId25"/>
    <p:sldId id="300" r:id="rId26"/>
    <p:sldId id="327" r:id="rId27"/>
    <p:sldId id="351" r:id="rId28"/>
    <p:sldId id="350" r:id="rId29"/>
    <p:sldId id="329" r:id="rId30"/>
    <p:sldId id="330" r:id="rId31"/>
    <p:sldId id="331" r:id="rId32"/>
    <p:sldId id="332" r:id="rId33"/>
    <p:sldId id="333" r:id="rId34"/>
    <p:sldId id="335" r:id="rId35"/>
    <p:sldId id="301" r:id="rId36"/>
    <p:sldId id="336" r:id="rId37"/>
    <p:sldId id="337" r:id="rId38"/>
    <p:sldId id="352" r:id="rId39"/>
    <p:sldId id="339" r:id="rId40"/>
    <p:sldId id="334" r:id="rId41"/>
    <p:sldId id="345" r:id="rId42"/>
    <p:sldId id="307" r:id="rId43"/>
    <p:sldId id="347" r:id="rId44"/>
    <p:sldId id="349" r:id="rId45"/>
    <p:sldId id="348" r:id="rId46"/>
    <p:sldId id="354"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DB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382504-A279-47FA-A3B9-6D1BA909713E}" v="146" dt="2020-08-25T22:59:14.5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6" autoAdjust="0"/>
    <p:restoredTop sz="94660"/>
  </p:normalViewPr>
  <p:slideViewPr>
    <p:cSldViewPr snapToGrid="0">
      <p:cViewPr varScale="1">
        <p:scale>
          <a:sx n="161" d="100"/>
          <a:sy n="161" d="100"/>
        </p:scale>
        <p:origin x="174"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weryR" userId="d95e7125-c11d-45ad-a9aa-2825f18c9141" providerId="ADAL" clId="{6E7AE572-71DF-46AE-8CCB-C5A781BAA45D}"/>
    <pc:docChg chg="undo custSel addSld delSld modSld">
      <pc:chgData name="LoweryR" userId="d95e7125-c11d-45ad-a9aa-2825f18c9141" providerId="ADAL" clId="{6E7AE572-71DF-46AE-8CCB-C5A781BAA45D}" dt="2020-08-23T13:22:53.683" v="49" actId="27636"/>
      <pc:docMkLst>
        <pc:docMk/>
      </pc:docMkLst>
      <pc:sldChg chg="del">
        <pc:chgData name="LoweryR" userId="d95e7125-c11d-45ad-a9aa-2825f18c9141" providerId="ADAL" clId="{6E7AE572-71DF-46AE-8CCB-C5A781BAA45D}" dt="2020-08-23T13:19:39.550" v="5" actId="47"/>
        <pc:sldMkLst>
          <pc:docMk/>
          <pc:sldMk cId="3458362997" sldId="258"/>
        </pc:sldMkLst>
      </pc:sldChg>
      <pc:sldChg chg="del">
        <pc:chgData name="LoweryR" userId="d95e7125-c11d-45ad-a9aa-2825f18c9141" providerId="ADAL" clId="{6E7AE572-71DF-46AE-8CCB-C5A781BAA45D}" dt="2020-08-23T13:19:39.751" v="6" actId="47"/>
        <pc:sldMkLst>
          <pc:docMk/>
          <pc:sldMk cId="3398792136" sldId="262"/>
        </pc:sldMkLst>
      </pc:sldChg>
      <pc:sldChg chg="del">
        <pc:chgData name="LoweryR" userId="d95e7125-c11d-45ad-a9aa-2825f18c9141" providerId="ADAL" clId="{6E7AE572-71DF-46AE-8CCB-C5A781BAA45D}" dt="2020-08-23T13:19:38.496" v="0" actId="47"/>
        <pc:sldMkLst>
          <pc:docMk/>
          <pc:sldMk cId="2350971464" sldId="266"/>
        </pc:sldMkLst>
      </pc:sldChg>
      <pc:sldChg chg="del">
        <pc:chgData name="LoweryR" userId="d95e7125-c11d-45ad-a9aa-2825f18c9141" providerId="ADAL" clId="{6E7AE572-71DF-46AE-8CCB-C5A781BAA45D}" dt="2020-08-23T13:19:40.082" v="7" actId="47"/>
        <pc:sldMkLst>
          <pc:docMk/>
          <pc:sldMk cId="2343675287" sldId="267"/>
        </pc:sldMkLst>
      </pc:sldChg>
      <pc:sldChg chg="del">
        <pc:chgData name="LoweryR" userId="d95e7125-c11d-45ad-a9aa-2825f18c9141" providerId="ADAL" clId="{6E7AE572-71DF-46AE-8CCB-C5A781BAA45D}" dt="2020-08-23T13:19:39.381" v="4" actId="47"/>
        <pc:sldMkLst>
          <pc:docMk/>
          <pc:sldMk cId="2205027026" sldId="268"/>
        </pc:sldMkLst>
      </pc:sldChg>
      <pc:sldChg chg="del">
        <pc:chgData name="LoweryR" userId="d95e7125-c11d-45ad-a9aa-2825f18c9141" providerId="ADAL" clId="{6E7AE572-71DF-46AE-8CCB-C5A781BAA45D}" dt="2020-08-23T13:19:40.367" v="8" actId="47"/>
        <pc:sldMkLst>
          <pc:docMk/>
          <pc:sldMk cId="1984512641" sldId="270"/>
        </pc:sldMkLst>
      </pc:sldChg>
      <pc:sldChg chg="del">
        <pc:chgData name="LoweryR" userId="d95e7125-c11d-45ad-a9aa-2825f18c9141" providerId="ADAL" clId="{6E7AE572-71DF-46AE-8CCB-C5A781BAA45D}" dt="2020-08-23T13:19:41.350" v="11" actId="47"/>
        <pc:sldMkLst>
          <pc:docMk/>
          <pc:sldMk cId="3053588472" sldId="271"/>
        </pc:sldMkLst>
      </pc:sldChg>
      <pc:sldChg chg="del">
        <pc:chgData name="LoweryR" userId="d95e7125-c11d-45ad-a9aa-2825f18c9141" providerId="ADAL" clId="{6E7AE572-71DF-46AE-8CCB-C5A781BAA45D}" dt="2020-08-23T13:19:40.914" v="10" actId="47"/>
        <pc:sldMkLst>
          <pc:docMk/>
          <pc:sldMk cId="3523604710" sldId="272"/>
        </pc:sldMkLst>
      </pc:sldChg>
      <pc:sldChg chg="modSp">
        <pc:chgData name="LoweryR" userId="d95e7125-c11d-45ad-a9aa-2825f18c9141" providerId="ADAL" clId="{6E7AE572-71DF-46AE-8CCB-C5A781BAA45D}" dt="2020-08-23T13:22:29.420" v="36" actId="27636"/>
        <pc:sldMkLst>
          <pc:docMk/>
          <pc:sldMk cId="1423514579" sldId="273"/>
        </pc:sldMkLst>
        <pc:spChg chg="mod">
          <ac:chgData name="LoweryR" userId="d95e7125-c11d-45ad-a9aa-2825f18c9141" providerId="ADAL" clId="{6E7AE572-71DF-46AE-8CCB-C5A781BAA45D}" dt="2020-08-23T13:22:16.080" v="33" actId="207"/>
          <ac:spMkLst>
            <pc:docMk/>
            <pc:sldMk cId="1423514579" sldId="273"/>
            <ac:spMk id="2" creationId="{8AE68B49-2F20-4069-90D9-B6814768F1B4}"/>
          </ac:spMkLst>
        </pc:spChg>
        <pc:spChg chg="mod">
          <ac:chgData name="LoweryR" userId="d95e7125-c11d-45ad-a9aa-2825f18c9141" providerId="ADAL" clId="{6E7AE572-71DF-46AE-8CCB-C5A781BAA45D}" dt="2020-08-23T13:22:29.420" v="36" actId="27636"/>
          <ac:spMkLst>
            <pc:docMk/>
            <pc:sldMk cId="1423514579" sldId="273"/>
            <ac:spMk id="3" creationId="{BC287D3E-322D-484F-B355-6658A6626E92}"/>
          </ac:spMkLst>
        </pc:spChg>
      </pc:sldChg>
      <pc:sldChg chg="del">
        <pc:chgData name="LoweryR" userId="d95e7125-c11d-45ad-a9aa-2825f18c9141" providerId="ADAL" clId="{6E7AE572-71DF-46AE-8CCB-C5A781BAA45D}" dt="2020-08-23T13:19:40.652" v="9" actId="47"/>
        <pc:sldMkLst>
          <pc:docMk/>
          <pc:sldMk cId="1913173464" sldId="274"/>
        </pc:sldMkLst>
      </pc:sldChg>
      <pc:sldChg chg="del">
        <pc:chgData name="LoweryR" userId="d95e7125-c11d-45ad-a9aa-2825f18c9141" providerId="ADAL" clId="{6E7AE572-71DF-46AE-8CCB-C5A781BAA45D}" dt="2020-08-23T13:19:38.750" v="1" actId="47"/>
        <pc:sldMkLst>
          <pc:docMk/>
          <pc:sldMk cId="3927273970" sldId="275"/>
        </pc:sldMkLst>
      </pc:sldChg>
      <pc:sldChg chg="del">
        <pc:chgData name="LoweryR" userId="d95e7125-c11d-45ad-a9aa-2825f18c9141" providerId="ADAL" clId="{6E7AE572-71DF-46AE-8CCB-C5A781BAA45D}" dt="2020-08-23T13:19:41.718" v="13" actId="47"/>
        <pc:sldMkLst>
          <pc:docMk/>
          <pc:sldMk cId="550330474" sldId="277"/>
        </pc:sldMkLst>
      </pc:sldChg>
      <pc:sldChg chg="del">
        <pc:chgData name="LoweryR" userId="d95e7125-c11d-45ad-a9aa-2825f18c9141" providerId="ADAL" clId="{6E7AE572-71DF-46AE-8CCB-C5A781BAA45D}" dt="2020-08-23T13:19:38.897" v="2" actId="47"/>
        <pc:sldMkLst>
          <pc:docMk/>
          <pc:sldMk cId="1518713340" sldId="278"/>
        </pc:sldMkLst>
      </pc:sldChg>
      <pc:sldChg chg="del">
        <pc:chgData name="LoweryR" userId="d95e7125-c11d-45ad-a9aa-2825f18c9141" providerId="ADAL" clId="{6E7AE572-71DF-46AE-8CCB-C5A781BAA45D}" dt="2020-08-23T13:19:39.081" v="3" actId="47"/>
        <pc:sldMkLst>
          <pc:docMk/>
          <pc:sldMk cId="95173987" sldId="281"/>
        </pc:sldMkLst>
      </pc:sldChg>
      <pc:sldChg chg="del">
        <pc:chgData name="LoweryR" userId="d95e7125-c11d-45ad-a9aa-2825f18c9141" providerId="ADAL" clId="{6E7AE572-71DF-46AE-8CCB-C5A781BAA45D}" dt="2020-08-23T13:19:41.553" v="12" actId="47"/>
        <pc:sldMkLst>
          <pc:docMk/>
          <pc:sldMk cId="1230616184" sldId="282"/>
        </pc:sldMkLst>
      </pc:sldChg>
      <pc:sldChg chg="del">
        <pc:chgData name="LoweryR" userId="d95e7125-c11d-45ad-a9aa-2825f18c9141" providerId="ADAL" clId="{6E7AE572-71DF-46AE-8CCB-C5A781BAA45D}" dt="2020-08-23T13:19:41.918" v="14" actId="47"/>
        <pc:sldMkLst>
          <pc:docMk/>
          <pc:sldMk cId="1580369786" sldId="284"/>
        </pc:sldMkLst>
      </pc:sldChg>
      <pc:sldChg chg="del">
        <pc:chgData name="LoweryR" userId="d95e7125-c11d-45ad-a9aa-2825f18c9141" providerId="ADAL" clId="{6E7AE572-71DF-46AE-8CCB-C5A781BAA45D}" dt="2020-08-23T13:19:43.401" v="18" actId="47"/>
        <pc:sldMkLst>
          <pc:docMk/>
          <pc:sldMk cId="1436637228" sldId="286"/>
        </pc:sldMkLst>
      </pc:sldChg>
      <pc:sldChg chg="del">
        <pc:chgData name="LoweryR" userId="d95e7125-c11d-45ad-a9aa-2825f18c9141" providerId="ADAL" clId="{6E7AE572-71DF-46AE-8CCB-C5A781BAA45D}" dt="2020-08-23T13:19:43.735" v="19" actId="47"/>
        <pc:sldMkLst>
          <pc:docMk/>
          <pc:sldMk cId="3159158547" sldId="287"/>
        </pc:sldMkLst>
      </pc:sldChg>
      <pc:sldChg chg="del">
        <pc:chgData name="LoweryR" userId="d95e7125-c11d-45ad-a9aa-2825f18c9141" providerId="ADAL" clId="{6E7AE572-71DF-46AE-8CCB-C5A781BAA45D}" dt="2020-08-23T13:19:42.169" v="15" actId="47"/>
        <pc:sldMkLst>
          <pc:docMk/>
          <pc:sldMk cId="2619909833" sldId="288"/>
        </pc:sldMkLst>
      </pc:sldChg>
      <pc:sldChg chg="del">
        <pc:chgData name="LoweryR" userId="d95e7125-c11d-45ad-a9aa-2825f18c9141" providerId="ADAL" clId="{6E7AE572-71DF-46AE-8CCB-C5A781BAA45D}" dt="2020-08-23T13:19:42.919" v="17" actId="47"/>
        <pc:sldMkLst>
          <pc:docMk/>
          <pc:sldMk cId="3877787281" sldId="289"/>
        </pc:sldMkLst>
      </pc:sldChg>
      <pc:sldChg chg="del">
        <pc:chgData name="LoweryR" userId="d95e7125-c11d-45ad-a9aa-2825f18c9141" providerId="ADAL" clId="{6E7AE572-71DF-46AE-8CCB-C5A781BAA45D}" dt="2020-08-23T13:19:42.619" v="16" actId="47"/>
        <pc:sldMkLst>
          <pc:docMk/>
          <pc:sldMk cId="1258849373" sldId="290"/>
        </pc:sldMkLst>
      </pc:sldChg>
      <pc:sldChg chg="del">
        <pc:chgData name="LoweryR" userId="d95e7125-c11d-45ad-a9aa-2825f18c9141" providerId="ADAL" clId="{6E7AE572-71DF-46AE-8CCB-C5A781BAA45D}" dt="2020-08-23T13:19:44.220" v="20" actId="47"/>
        <pc:sldMkLst>
          <pc:docMk/>
          <pc:sldMk cId="3629017229" sldId="292"/>
        </pc:sldMkLst>
      </pc:sldChg>
      <pc:sldChg chg="del">
        <pc:chgData name="LoweryR" userId="d95e7125-c11d-45ad-a9aa-2825f18c9141" providerId="ADAL" clId="{6E7AE572-71DF-46AE-8CCB-C5A781BAA45D}" dt="2020-08-23T13:19:45.101" v="22" actId="47"/>
        <pc:sldMkLst>
          <pc:docMk/>
          <pc:sldMk cId="43929139" sldId="293"/>
        </pc:sldMkLst>
      </pc:sldChg>
      <pc:sldChg chg="del">
        <pc:chgData name="LoweryR" userId="d95e7125-c11d-45ad-a9aa-2825f18c9141" providerId="ADAL" clId="{6E7AE572-71DF-46AE-8CCB-C5A781BAA45D}" dt="2020-08-23T13:19:45.658" v="23" actId="47"/>
        <pc:sldMkLst>
          <pc:docMk/>
          <pc:sldMk cId="2452529101" sldId="294"/>
        </pc:sldMkLst>
      </pc:sldChg>
      <pc:sldChg chg="del">
        <pc:chgData name="LoweryR" userId="d95e7125-c11d-45ad-a9aa-2825f18c9141" providerId="ADAL" clId="{6E7AE572-71DF-46AE-8CCB-C5A781BAA45D}" dt="2020-08-23T13:19:44.670" v="21" actId="47"/>
        <pc:sldMkLst>
          <pc:docMk/>
          <pc:sldMk cId="1046139699" sldId="295"/>
        </pc:sldMkLst>
      </pc:sldChg>
      <pc:sldChg chg="modSp add">
        <pc:chgData name="LoweryR" userId="d95e7125-c11d-45ad-a9aa-2825f18c9141" providerId="ADAL" clId="{6E7AE572-71DF-46AE-8CCB-C5A781BAA45D}" dt="2020-08-23T13:22:36.977" v="41" actId="27636"/>
        <pc:sldMkLst>
          <pc:docMk/>
          <pc:sldMk cId="334064203" sldId="299"/>
        </pc:sldMkLst>
        <pc:spChg chg="mod">
          <ac:chgData name="LoweryR" userId="d95e7125-c11d-45ad-a9aa-2825f18c9141" providerId="ADAL" clId="{6E7AE572-71DF-46AE-8CCB-C5A781BAA45D}" dt="2020-08-23T13:22:36.977" v="41" actId="27636"/>
          <ac:spMkLst>
            <pc:docMk/>
            <pc:sldMk cId="334064203" sldId="299"/>
            <ac:spMk id="3" creationId="{BC287D3E-322D-484F-B355-6658A6626E92}"/>
          </ac:spMkLst>
        </pc:spChg>
      </pc:sldChg>
      <pc:sldChg chg="modSp add">
        <pc:chgData name="LoweryR" userId="d95e7125-c11d-45ad-a9aa-2825f18c9141" providerId="ADAL" clId="{6E7AE572-71DF-46AE-8CCB-C5A781BAA45D}" dt="2020-08-23T13:22:49.280" v="46" actId="27636"/>
        <pc:sldMkLst>
          <pc:docMk/>
          <pc:sldMk cId="2852591793" sldId="300"/>
        </pc:sldMkLst>
        <pc:spChg chg="mod">
          <ac:chgData name="LoweryR" userId="d95e7125-c11d-45ad-a9aa-2825f18c9141" providerId="ADAL" clId="{6E7AE572-71DF-46AE-8CCB-C5A781BAA45D}" dt="2020-08-23T13:22:49.280" v="46" actId="27636"/>
          <ac:spMkLst>
            <pc:docMk/>
            <pc:sldMk cId="2852591793" sldId="300"/>
            <ac:spMk id="3" creationId="{BC287D3E-322D-484F-B355-6658A6626E92}"/>
          </ac:spMkLst>
        </pc:spChg>
      </pc:sldChg>
      <pc:sldChg chg="modSp add">
        <pc:chgData name="LoweryR" userId="d95e7125-c11d-45ad-a9aa-2825f18c9141" providerId="ADAL" clId="{6E7AE572-71DF-46AE-8CCB-C5A781BAA45D}" dt="2020-08-23T13:22:53.683" v="49" actId="27636"/>
        <pc:sldMkLst>
          <pc:docMk/>
          <pc:sldMk cId="3223002563" sldId="301"/>
        </pc:sldMkLst>
        <pc:spChg chg="mod">
          <ac:chgData name="LoweryR" userId="d95e7125-c11d-45ad-a9aa-2825f18c9141" providerId="ADAL" clId="{6E7AE572-71DF-46AE-8CCB-C5A781BAA45D}" dt="2020-08-23T13:22:53.683" v="49" actId="27636"/>
          <ac:spMkLst>
            <pc:docMk/>
            <pc:sldMk cId="3223002563" sldId="301"/>
            <ac:spMk id="3" creationId="{BC287D3E-322D-484F-B355-6658A6626E92}"/>
          </ac:spMkLst>
        </pc:spChg>
      </pc:sldChg>
    </pc:docChg>
  </pc:docChgLst>
  <pc:docChgLst>
    <pc:chgData name="LoweryR" userId="d95e7125-c11d-45ad-a9aa-2825f18c9141" providerId="ADAL" clId="{10382504-A279-47FA-A3B9-6D1BA909713E}"/>
    <pc:docChg chg="undo redo custSel addSld delSld modSld sldOrd">
      <pc:chgData name="LoweryR" userId="d95e7125-c11d-45ad-a9aa-2825f18c9141" providerId="ADAL" clId="{10382504-A279-47FA-A3B9-6D1BA909713E}" dt="2020-08-25T23:03:43.124" v="6161" actId="20577"/>
      <pc:docMkLst>
        <pc:docMk/>
      </pc:docMkLst>
      <pc:sldChg chg="modSp mod">
        <pc:chgData name="LoweryR" userId="d95e7125-c11d-45ad-a9aa-2825f18c9141" providerId="ADAL" clId="{10382504-A279-47FA-A3B9-6D1BA909713E}" dt="2020-08-24T17:26:16.428" v="35" actId="313"/>
        <pc:sldMkLst>
          <pc:docMk/>
          <pc:sldMk cId="87303429" sldId="256"/>
        </pc:sldMkLst>
        <pc:spChg chg="mod">
          <ac:chgData name="LoweryR" userId="d95e7125-c11d-45ad-a9aa-2825f18c9141" providerId="ADAL" clId="{10382504-A279-47FA-A3B9-6D1BA909713E}" dt="2020-08-24T17:26:16.428" v="35" actId="313"/>
          <ac:spMkLst>
            <pc:docMk/>
            <pc:sldMk cId="87303429" sldId="256"/>
            <ac:spMk id="3" creationId="{1D03B749-EB9A-4519-9119-BCBFC922F62D}"/>
          </ac:spMkLst>
        </pc:spChg>
      </pc:sldChg>
      <pc:sldChg chg="del">
        <pc:chgData name="LoweryR" userId="d95e7125-c11d-45ad-a9aa-2825f18c9141" providerId="ADAL" clId="{10382504-A279-47FA-A3B9-6D1BA909713E}" dt="2020-08-25T01:50:35.352" v="330" actId="47"/>
        <pc:sldMkLst>
          <pc:docMk/>
          <pc:sldMk cId="3018445815" sldId="260"/>
        </pc:sldMkLst>
      </pc:sldChg>
      <pc:sldChg chg="modSp mod">
        <pc:chgData name="LoweryR" userId="d95e7125-c11d-45ad-a9aa-2825f18c9141" providerId="ADAL" clId="{10382504-A279-47FA-A3B9-6D1BA909713E}" dt="2020-08-25T02:06:04.181" v="452" actId="27636"/>
        <pc:sldMkLst>
          <pc:docMk/>
          <pc:sldMk cId="1423514579" sldId="273"/>
        </pc:sldMkLst>
        <pc:spChg chg="mod">
          <ac:chgData name="LoweryR" userId="d95e7125-c11d-45ad-a9aa-2825f18c9141" providerId="ADAL" clId="{10382504-A279-47FA-A3B9-6D1BA909713E}" dt="2020-08-25T02:06:04.181" v="452" actId="27636"/>
          <ac:spMkLst>
            <pc:docMk/>
            <pc:sldMk cId="1423514579" sldId="273"/>
            <ac:spMk id="3" creationId="{BC287D3E-322D-484F-B355-6658A6626E92}"/>
          </ac:spMkLst>
        </pc:spChg>
      </pc:sldChg>
      <pc:sldChg chg="del">
        <pc:chgData name="LoweryR" userId="d95e7125-c11d-45ad-a9aa-2825f18c9141" providerId="ADAL" clId="{10382504-A279-47FA-A3B9-6D1BA909713E}" dt="2020-08-25T01:50:33.978" v="329" actId="47"/>
        <pc:sldMkLst>
          <pc:docMk/>
          <pc:sldMk cId="3683097329" sldId="291"/>
        </pc:sldMkLst>
      </pc:sldChg>
      <pc:sldChg chg="del">
        <pc:chgData name="LoweryR" userId="d95e7125-c11d-45ad-a9aa-2825f18c9141" providerId="ADAL" clId="{10382504-A279-47FA-A3B9-6D1BA909713E}" dt="2020-08-25T01:50:36.347" v="331" actId="47"/>
        <pc:sldMkLst>
          <pc:docMk/>
          <pc:sldMk cId="2841612652" sldId="298"/>
        </pc:sldMkLst>
      </pc:sldChg>
      <pc:sldChg chg="modSp mod">
        <pc:chgData name="LoweryR" userId="d95e7125-c11d-45ad-a9aa-2825f18c9141" providerId="ADAL" clId="{10382504-A279-47FA-A3B9-6D1BA909713E}" dt="2020-08-25T02:06:37.366" v="457" actId="27636"/>
        <pc:sldMkLst>
          <pc:docMk/>
          <pc:sldMk cId="334064203" sldId="299"/>
        </pc:sldMkLst>
        <pc:spChg chg="mod">
          <ac:chgData name="LoweryR" userId="d95e7125-c11d-45ad-a9aa-2825f18c9141" providerId="ADAL" clId="{10382504-A279-47FA-A3B9-6D1BA909713E}" dt="2020-08-25T02:06:37.366" v="457" actId="27636"/>
          <ac:spMkLst>
            <pc:docMk/>
            <pc:sldMk cId="334064203" sldId="299"/>
            <ac:spMk id="3" creationId="{BC287D3E-322D-484F-B355-6658A6626E92}"/>
          </ac:spMkLst>
        </pc:spChg>
      </pc:sldChg>
      <pc:sldChg chg="add del">
        <pc:chgData name="LoweryR" userId="d95e7125-c11d-45ad-a9aa-2825f18c9141" providerId="ADAL" clId="{10382504-A279-47FA-A3B9-6D1BA909713E}" dt="2020-08-25T01:50:39.660" v="333" actId="47"/>
        <pc:sldMkLst>
          <pc:docMk/>
          <pc:sldMk cId="3223002563" sldId="301"/>
        </pc:sldMkLst>
      </pc:sldChg>
      <pc:sldChg chg="modSp add del mod">
        <pc:chgData name="LoweryR" userId="d95e7125-c11d-45ad-a9aa-2825f18c9141" providerId="ADAL" clId="{10382504-A279-47FA-A3B9-6D1BA909713E}" dt="2020-08-25T02:04:35.753" v="366" actId="2696"/>
        <pc:sldMkLst>
          <pc:docMk/>
          <pc:sldMk cId="3260120496" sldId="302"/>
        </pc:sldMkLst>
        <pc:spChg chg="mod">
          <ac:chgData name="LoweryR" userId="d95e7125-c11d-45ad-a9aa-2825f18c9141" providerId="ADAL" clId="{10382504-A279-47FA-A3B9-6D1BA909713E}" dt="2020-08-24T17:26:27.692" v="47" actId="20577"/>
          <ac:spMkLst>
            <pc:docMk/>
            <pc:sldMk cId="3260120496" sldId="302"/>
            <ac:spMk id="2" creationId="{8AE68B49-2F20-4069-90D9-B6814768F1B4}"/>
          </ac:spMkLst>
        </pc:spChg>
        <pc:spChg chg="mod">
          <ac:chgData name="LoweryR" userId="d95e7125-c11d-45ad-a9aa-2825f18c9141" providerId="ADAL" clId="{10382504-A279-47FA-A3B9-6D1BA909713E}" dt="2020-08-24T17:28:24.426" v="325" actId="207"/>
          <ac:spMkLst>
            <pc:docMk/>
            <pc:sldMk cId="3260120496" sldId="302"/>
            <ac:spMk id="3" creationId="{BC287D3E-322D-484F-B355-6658A6626E92}"/>
          </ac:spMkLst>
        </pc:spChg>
      </pc:sldChg>
      <pc:sldChg chg="modSp add mod ord modAnim">
        <pc:chgData name="LoweryR" userId="d95e7125-c11d-45ad-a9aa-2825f18c9141" providerId="ADAL" clId="{10382504-A279-47FA-A3B9-6D1BA909713E}" dt="2020-08-25T21:45:37.402" v="5741"/>
        <pc:sldMkLst>
          <pc:docMk/>
          <pc:sldMk cId="104115923" sldId="303"/>
        </pc:sldMkLst>
        <pc:spChg chg="mod">
          <ac:chgData name="LoweryR" userId="d95e7125-c11d-45ad-a9aa-2825f18c9141" providerId="ADAL" clId="{10382504-A279-47FA-A3B9-6D1BA909713E}" dt="2020-08-25T02:05:01.960" v="377" actId="20577"/>
          <ac:spMkLst>
            <pc:docMk/>
            <pc:sldMk cId="104115923" sldId="303"/>
            <ac:spMk id="2" creationId="{8AE68B49-2F20-4069-90D9-B6814768F1B4}"/>
          </ac:spMkLst>
        </pc:spChg>
        <pc:spChg chg="mod">
          <ac:chgData name="LoweryR" userId="d95e7125-c11d-45ad-a9aa-2825f18c9141" providerId="ADAL" clId="{10382504-A279-47FA-A3B9-6D1BA909713E}" dt="2020-08-24T17:28:40.895" v="328" actId="207"/>
          <ac:spMkLst>
            <pc:docMk/>
            <pc:sldMk cId="104115923" sldId="303"/>
            <ac:spMk id="3" creationId="{BC287D3E-322D-484F-B355-6658A6626E92}"/>
          </ac:spMkLst>
        </pc:spChg>
      </pc:sldChg>
      <pc:sldChg chg="addSp modSp add del mod">
        <pc:chgData name="LoweryR" userId="d95e7125-c11d-45ad-a9aa-2825f18c9141" providerId="ADAL" clId="{10382504-A279-47FA-A3B9-6D1BA909713E}" dt="2020-08-25T02:28:29.816" v="2700" actId="47"/>
        <pc:sldMkLst>
          <pc:docMk/>
          <pc:sldMk cId="485493243" sldId="304"/>
        </pc:sldMkLst>
        <pc:spChg chg="add mod">
          <ac:chgData name="LoweryR" userId="d95e7125-c11d-45ad-a9aa-2825f18c9141" providerId="ADAL" clId="{10382504-A279-47FA-A3B9-6D1BA909713E}" dt="2020-08-25T01:51:25.275" v="340" actId="403"/>
          <ac:spMkLst>
            <pc:docMk/>
            <pc:sldMk cId="485493243" sldId="304"/>
            <ac:spMk id="5" creationId="{31D77560-391C-496D-BBDC-7A4FBEEA2402}"/>
          </ac:spMkLst>
        </pc:spChg>
      </pc:sldChg>
      <pc:sldChg chg="modSp add del mod">
        <pc:chgData name="LoweryR" userId="d95e7125-c11d-45ad-a9aa-2825f18c9141" providerId="ADAL" clId="{10382504-A279-47FA-A3B9-6D1BA909713E}" dt="2020-08-25T02:28:31.016" v="2701" actId="47"/>
        <pc:sldMkLst>
          <pc:docMk/>
          <pc:sldMk cId="307078528" sldId="305"/>
        </pc:sldMkLst>
        <pc:spChg chg="mod">
          <ac:chgData name="LoweryR" userId="d95e7125-c11d-45ad-a9aa-2825f18c9141" providerId="ADAL" clId="{10382504-A279-47FA-A3B9-6D1BA909713E}" dt="2020-08-25T01:53:51.814" v="346" actId="403"/>
          <ac:spMkLst>
            <pc:docMk/>
            <pc:sldMk cId="307078528" sldId="305"/>
            <ac:spMk id="5" creationId="{31D77560-391C-496D-BBDC-7A4FBEEA2402}"/>
          </ac:spMkLst>
        </pc:spChg>
      </pc:sldChg>
      <pc:sldChg chg="modSp add del mod">
        <pc:chgData name="LoweryR" userId="d95e7125-c11d-45ad-a9aa-2825f18c9141" providerId="ADAL" clId="{10382504-A279-47FA-A3B9-6D1BA909713E}" dt="2020-08-25T02:37:33.303" v="3047" actId="47"/>
        <pc:sldMkLst>
          <pc:docMk/>
          <pc:sldMk cId="1621604399" sldId="306"/>
        </pc:sldMkLst>
        <pc:spChg chg="mod">
          <ac:chgData name="LoweryR" userId="d95e7125-c11d-45ad-a9aa-2825f18c9141" providerId="ADAL" clId="{10382504-A279-47FA-A3B9-6D1BA909713E}" dt="2020-08-25T01:55:33.500" v="351" actId="403"/>
          <ac:spMkLst>
            <pc:docMk/>
            <pc:sldMk cId="1621604399" sldId="306"/>
            <ac:spMk id="5" creationId="{31D77560-391C-496D-BBDC-7A4FBEEA2402}"/>
          </ac:spMkLst>
        </pc:spChg>
      </pc:sldChg>
      <pc:sldChg chg="delSp modSp add mod">
        <pc:chgData name="LoweryR" userId="d95e7125-c11d-45ad-a9aa-2825f18c9141" providerId="ADAL" clId="{10382504-A279-47FA-A3B9-6D1BA909713E}" dt="2020-08-25T16:10:51.565" v="4888" actId="21"/>
        <pc:sldMkLst>
          <pc:docMk/>
          <pc:sldMk cId="3909382769" sldId="307"/>
        </pc:sldMkLst>
        <pc:spChg chg="del mod">
          <ac:chgData name="LoweryR" userId="d95e7125-c11d-45ad-a9aa-2825f18c9141" providerId="ADAL" clId="{10382504-A279-47FA-A3B9-6D1BA909713E}" dt="2020-08-25T16:10:51.565" v="4888" actId="21"/>
          <ac:spMkLst>
            <pc:docMk/>
            <pc:sldMk cId="3909382769" sldId="307"/>
            <ac:spMk id="5" creationId="{31D77560-391C-496D-BBDC-7A4FBEEA2402}"/>
          </ac:spMkLst>
        </pc:spChg>
      </pc:sldChg>
      <pc:sldChg chg="new del">
        <pc:chgData name="LoweryR" userId="d95e7125-c11d-45ad-a9aa-2825f18c9141" providerId="ADAL" clId="{10382504-A279-47FA-A3B9-6D1BA909713E}" dt="2020-08-25T02:05:45.550" v="450" actId="47"/>
        <pc:sldMkLst>
          <pc:docMk/>
          <pc:sldMk cId="2463630903" sldId="308"/>
        </pc:sldMkLst>
      </pc:sldChg>
      <pc:sldChg chg="addSp delSp modSp add mod modClrScheme modAnim chgLayout">
        <pc:chgData name="LoweryR" userId="d95e7125-c11d-45ad-a9aa-2825f18c9141" providerId="ADAL" clId="{10382504-A279-47FA-A3B9-6D1BA909713E}" dt="2020-08-25T22:59:14.530" v="6159" actId="20577"/>
        <pc:sldMkLst>
          <pc:docMk/>
          <pc:sldMk cId="4163574947" sldId="309"/>
        </pc:sldMkLst>
        <pc:spChg chg="mod ord">
          <ac:chgData name="LoweryR" userId="d95e7125-c11d-45ad-a9aa-2825f18c9141" providerId="ADAL" clId="{10382504-A279-47FA-A3B9-6D1BA909713E}" dt="2020-08-25T02:08:54.872" v="578" actId="700"/>
          <ac:spMkLst>
            <pc:docMk/>
            <pc:sldMk cId="4163574947" sldId="309"/>
            <ac:spMk id="2" creationId="{8AE68B49-2F20-4069-90D9-B6814768F1B4}"/>
          </ac:spMkLst>
        </pc:spChg>
        <pc:spChg chg="del mod ord">
          <ac:chgData name="LoweryR" userId="d95e7125-c11d-45ad-a9aa-2825f18c9141" providerId="ADAL" clId="{10382504-A279-47FA-A3B9-6D1BA909713E}" dt="2020-08-25T02:08:54.872" v="578" actId="700"/>
          <ac:spMkLst>
            <pc:docMk/>
            <pc:sldMk cId="4163574947" sldId="309"/>
            <ac:spMk id="3" creationId="{BC287D3E-322D-484F-B355-6658A6626E92}"/>
          </ac:spMkLst>
        </pc:spChg>
        <pc:spChg chg="add mod ord">
          <ac:chgData name="LoweryR" userId="d95e7125-c11d-45ad-a9aa-2825f18c9141" providerId="ADAL" clId="{10382504-A279-47FA-A3B9-6D1BA909713E}" dt="2020-08-25T22:59:09.019" v="6154" actId="20577"/>
          <ac:spMkLst>
            <pc:docMk/>
            <pc:sldMk cId="4163574947" sldId="309"/>
            <ac:spMk id="4" creationId="{28824A13-0CF1-4A77-B930-DCAFBB0C065C}"/>
          </ac:spMkLst>
        </pc:spChg>
        <pc:spChg chg="add mod ord">
          <ac:chgData name="LoweryR" userId="d95e7125-c11d-45ad-a9aa-2825f18c9141" providerId="ADAL" clId="{10382504-A279-47FA-A3B9-6D1BA909713E}" dt="2020-08-25T22:59:14.530" v="6159" actId="20577"/>
          <ac:spMkLst>
            <pc:docMk/>
            <pc:sldMk cId="4163574947" sldId="309"/>
            <ac:spMk id="5" creationId="{D5537160-7FCC-48F1-BE42-84481DF54C90}"/>
          </ac:spMkLst>
        </pc:spChg>
      </pc:sldChg>
      <pc:sldChg chg="modSp add mod modAnim">
        <pc:chgData name="LoweryR" userId="d95e7125-c11d-45ad-a9aa-2825f18c9141" providerId="ADAL" clId="{10382504-A279-47FA-A3B9-6D1BA909713E}" dt="2020-08-25T21:46:50.463" v="5756" actId="403"/>
        <pc:sldMkLst>
          <pc:docMk/>
          <pc:sldMk cId="127965396" sldId="310"/>
        </pc:sldMkLst>
        <pc:spChg chg="mod">
          <ac:chgData name="LoweryR" userId="d95e7125-c11d-45ad-a9aa-2825f18c9141" providerId="ADAL" clId="{10382504-A279-47FA-A3B9-6D1BA909713E}" dt="2020-08-25T21:46:50.463" v="5756" actId="403"/>
          <ac:spMkLst>
            <pc:docMk/>
            <pc:sldMk cId="127965396" sldId="310"/>
            <ac:spMk id="2" creationId="{8AE68B49-2F20-4069-90D9-B6814768F1B4}"/>
          </ac:spMkLst>
        </pc:spChg>
        <pc:spChg chg="mod">
          <ac:chgData name="LoweryR" userId="d95e7125-c11d-45ad-a9aa-2825f18c9141" providerId="ADAL" clId="{10382504-A279-47FA-A3B9-6D1BA909713E}" dt="2020-08-25T02:16:17.846" v="1310" actId="20577"/>
          <ac:spMkLst>
            <pc:docMk/>
            <pc:sldMk cId="127965396" sldId="310"/>
            <ac:spMk id="3" creationId="{BC287D3E-322D-484F-B355-6658A6626E92}"/>
          </ac:spMkLst>
        </pc:spChg>
      </pc:sldChg>
      <pc:sldChg chg="modSp add mod">
        <pc:chgData name="LoweryR" userId="d95e7125-c11d-45ad-a9aa-2825f18c9141" providerId="ADAL" clId="{10382504-A279-47FA-A3B9-6D1BA909713E}" dt="2020-08-25T02:06:10.760" v="455" actId="27636"/>
        <pc:sldMkLst>
          <pc:docMk/>
          <pc:sldMk cId="1805664655" sldId="311"/>
        </pc:sldMkLst>
        <pc:spChg chg="mod">
          <ac:chgData name="LoweryR" userId="d95e7125-c11d-45ad-a9aa-2825f18c9141" providerId="ADAL" clId="{10382504-A279-47FA-A3B9-6D1BA909713E}" dt="2020-08-25T02:06:10.760" v="455" actId="27636"/>
          <ac:spMkLst>
            <pc:docMk/>
            <pc:sldMk cId="1805664655" sldId="311"/>
            <ac:spMk id="3" creationId="{BC287D3E-322D-484F-B355-6658A6626E92}"/>
          </ac:spMkLst>
        </pc:spChg>
      </pc:sldChg>
      <pc:sldChg chg="modSp add mod">
        <pc:chgData name="LoweryR" userId="d95e7125-c11d-45ad-a9aa-2825f18c9141" providerId="ADAL" clId="{10382504-A279-47FA-A3B9-6D1BA909713E}" dt="2020-08-25T02:06:41.242" v="459"/>
        <pc:sldMkLst>
          <pc:docMk/>
          <pc:sldMk cId="1997174347" sldId="312"/>
        </pc:sldMkLst>
        <pc:spChg chg="mod">
          <ac:chgData name="LoweryR" userId="d95e7125-c11d-45ad-a9aa-2825f18c9141" providerId="ADAL" clId="{10382504-A279-47FA-A3B9-6D1BA909713E}" dt="2020-08-25T02:06:41.242" v="459"/>
          <ac:spMkLst>
            <pc:docMk/>
            <pc:sldMk cId="1997174347" sldId="312"/>
            <ac:spMk id="3" creationId="{BC287D3E-322D-484F-B355-6658A6626E92}"/>
          </ac:spMkLst>
        </pc:spChg>
      </pc:sldChg>
      <pc:sldChg chg="addSp modSp add mod modAnim">
        <pc:chgData name="LoweryR" userId="d95e7125-c11d-45ad-a9aa-2825f18c9141" providerId="ADAL" clId="{10382504-A279-47FA-A3B9-6D1BA909713E}" dt="2020-08-25T21:46:56.620" v="5759" actId="403"/>
        <pc:sldMkLst>
          <pc:docMk/>
          <pc:sldMk cId="1337013972" sldId="313"/>
        </pc:sldMkLst>
        <pc:spChg chg="mod">
          <ac:chgData name="LoweryR" userId="d95e7125-c11d-45ad-a9aa-2825f18c9141" providerId="ADAL" clId="{10382504-A279-47FA-A3B9-6D1BA909713E}" dt="2020-08-25T21:46:56.620" v="5759" actId="403"/>
          <ac:spMkLst>
            <pc:docMk/>
            <pc:sldMk cId="1337013972" sldId="313"/>
            <ac:spMk id="2" creationId="{8AE68B49-2F20-4069-90D9-B6814768F1B4}"/>
          </ac:spMkLst>
        </pc:spChg>
        <pc:spChg chg="mod">
          <ac:chgData name="LoweryR" userId="d95e7125-c11d-45ad-a9aa-2825f18c9141" providerId="ADAL" clId="{10382504-A279-47FA-A3B9-6D1BA909713E}" dt="2020-08-25T02:17:19.228" v="1398" actId="20577"/>
          <ac:spMkLst>
            <pc:docMk/>
            <pc:sldMk cId="1337013972" sldId="313"/>
            <ac:spMk id="3" creationId="{BC287D3E-322D-484F-B355-6658A6626E92}"/>
          </ac:spMkLst>
        </pc:spChg>
        <pc:spChg chg="add mod">
          <ac:chgData name="LoweryR" userId="d95e7125-c11d-45ad-a9aa-2825f18c9141" providerId="ADAL" clId="{10382504-A279-47FA-A3B9-6D1BA909713E}" dt="2020-08-25T02:17:45.044" v="1404" actId="1076"/>
          <ac:spMkLst>
            <pc:docMk/>
            <pc:sldMk cId="1337013972" sldId="313"/>
            <ac:spMk id="5" creationId="{7C21373A-2361-4ABB-94D8-4A164261E463}"/>
          </ac:spMkLst>
        </pc:spChg>
      </pc:sldChg>
      <pc:sldChg chg="addSp delSp modSp add mod modAnim">
        <pc:chgData name="LoweryR" userId="d95e7125-c11d-45ad-a9aa-2825f18c9141" providerId="ADAL" clId="{10382504-A279-47FA-A3B9-6D1BA909713E}" dt="2020-08-25T21:46:59.868" v="5762" actId="403"/>
        <pc:sldMkLst>
          <pc:docMk/>
          <pc:sldMk cId="504286012" sldId="314"/>
        </pc:sldMkLst>
        <pc:spChg chg="mod">
          <ac:chgData name="LoweryR" userId="d95e7125-c11d-45ad-a9aa-2825f18c9141" providerId="ADAL" clId="{10382504-A279-47FA-A3B9-6D1BA909713E}" dt="2020-08-25T21:46:59.868" v="5762" actId="403"/>
          <ac:spMkLst>
            <pc:docMk/>
            <pc:sldMk cId="504286012" sldId="314"/>
            <ac:spMk id="2" creationId="{8AE68B49-2F20-4069-90D9-B6814768F1B4}"/>
          </ac:spMkLst>
        </pc:spChg>
        <pc:spChg chg="mod">
          <ac:chgData name="LoweryR" userId="d95e7125-c11d-45ad-a9aa-2825f18c9141" providerId="ADAL" clId="{10382504-A279-47FA-A3B9-6D1BA909713E}" dt="2020-08-25T02:18:40.725" v="1548" actId="313"/>
          <ac:spMkLst>
            <pc:docMk/>
            <pc:sldMk cId="504286012" sldId="314"/>
            <ac:spMk id="3" creationId="{BC287D3E-322D-484F-B355-6658A6626E92}"/>
          </ac:spMkLst>
        </pc:spChg>
        <pc:spChg chg="del">
          <ac:chgData name="LoweryR" userId="d95e7125-c11d-45ad-a9aa-2825f18c9141" providerId="ADAL" clId="{10382504-A279-47FA-A3B9-6D1BA909713E}" dt="2020-08-25T02:17:54.103" v="1406" actId="478"/>
          <ac:spMkLst>
            <pc:docMk/>
            <pc:sldMk cId="504286012" sldId="314"/>
            <ac:spMk id="5" creationId="{7C21373A-2361-4ABB-94D8-4A164261E463}"/>
          </ac:spMkLst>
        </pc:spChg>
        <pc:spChg chg="add mod">
          <ac:chgData name="LoweryR" userId="d95e7125-c11d-45ad-a9aa-2825f18c9141" providerId="ADAL" clId="{10382504-A279-47FA-A3B9-6D1BA909713E}" dt="2020-08-25T02:19:39.008" v="1556" actId="14100"/>
          <ac:spMkLst>
            <pc:docMk/>
            <pc:sldMk cId="504286012" sldId="314"/>
            <ac:spMk id="6" creationId="{52F591A7-A339-491D-85FF-A136862C8365}"/>
          </ac:spMkLst>
        </pc:spChg>
      </pc:sldChg>
      <pc:sldChg chg="delSp modSp add mod">
        <pc:chgData name="LoweryR" userId="d95e7125-c11d-45ad-a9aa-2825f18c9141" providerId="ADAL" clId="{10382504-A279-47FA-A3B9-6D1BA909713E}" dt="2020-08-25T21:47:03.356" v="5765" actId="403"/>
        <pc:sldMkLst>
          <pc:docMk/>
          <pc:sldMk cId="1884547533" sldId="315"/>
        </pc:sldMkLst>
        <pc:spChg chg="mod">
          <ac:chgData name="LoweryR" userId="d95e7125-c11d-45ad-a9aa-2825f18c9141" providerId="ADAL" clId="{10382504-A279-47FA-A3B9-6D1BA909713E}" dt="2020-08-25T21:47:03.356" v="5765" actId="403"/>
          <ac:spMkLst>
            <pc:docMk/>
            <pc:sldMk cId="1884547533" sldId="315"/>
            <ac:spMk id="2" creationId="{8AE68B49-2F20-4069-90D9-B6814768F1B4}"/>
          </ac:spMkLst>
        </pc:spChg>
        <pc:spChg chg="mod">
          <ac:chgData name="LoweryR" userId="d95e7125-c11d-45ad-a9aa-2825f18c9141" providerId="ADAL" clId="{10382504-A279-47FA-A3B9-6D1BA909713E}" dt="2020-08-25T15:43:56.188" v="3095" actId="20577"/>
          <ac:spMkLst>
            <pc:docMk/>
            <pc:sldMk cId="1884547533" sldId="315"/>
            <ac:spMk id="3" creationId="{BC287D3E-322D-484F-B355-6658A6626E92}"/>
          </ac:spMkLst>
        </pc:spChg>
        <pc:spChg chg="del">
          <ac:chgData name="LoweryR" userId="d95e7125-c11d-45ad-a9aa-2825f18c9141" providerId="ADAL" clId="{10382504-A279-47FA-A3B9-6D1BA909713E}" dt="2020-08-25T02:19:45.709" v="1558" actId="478"/>
          <ac:spMkLst>
            <pc:docMk/>
            <pc:sldMk cId="1884547533" sldId="315"/>
            <ac:spMk id="6" creationId="{52F591A7-A339-491D-85FF-A136862C8365}"/>
          </ac:spMkLst>
        </pc:spChg>
      </pc:sldChg>
      <pc:sldChg chg="modSp add mod modAnim">
        <pc:chgData name="LoweryR" userId="d95e7125-c11d-45ad-a9aa-2825f18c9141" providerId="ADAL" clId="{10382504-A279-47FA-A3B9-6D1BA909713E}" dt="2020-08-25T21:47:20.542" v="5767"/>
        <pc:sldMkLst>
          <pc:docMk/>
          <pc:sldMk cId="2677022387" sldId="316"/>
        </pc:sldMkLst>
        <pc:spChg chg="mod">
          <ac:chgData name="LoweryR" userId="d95e7125-c11d-45ad-a9aa-2825f18c9141" providerId="ADAL" clId="{10382504-A279-47FA-A3B9-6D1BA909713E}" dt="2020-08-25T15:45:16.597" v="3301" actId="313"/>
          <ac:spMkLst>
            <pc:docMk/>
            <pc:sldMk cId="2677022387" sldId="316"/>
            <ac:spMk id="3" creationId="{BC287D3E-322D-484F-B355-6658A6626E92}"/>
          </ac:spMkLst>
        </pc:spChg>
      </pc:sldChg>
      <pc:sldChg chg="modSp add mod modAnim">
        <pc:chgData name="LoweryR" userId="d95e7125-c11d-45ad-a9aa-2825f18c9141" providerId="ADAL" clId="{10382504-A279-47FA-A3B9-6D1BA909713E}" dt="2020-08-25T21:47:39.994" v="5769"/>
        <pc:sldMkLst>
          <pc:docMk/>
          <pc:sldMk cId="4270375660" sldId="317"/>
        </pc:sldMkLst>
        <pc:spChg chg="mod">
          <ac:chgData name="LoweryR" userId="d95e7125-c11d-45ad-a9aa-2825f18c9141" providerId="ADAL" clId="{10382504-A279-47FA-A3B9-6D1BA909713E}" dt="2020-08-25T02:24:08.852" v="2173" actId="20577"/>
          <ac:spMkLst>
            <pc:docMk/>
            <pc:sldMk cId="4270375660" sldId="317"/>
            <ac:spMk id="2" creationId="{8AE68B49-2F20-4069-90D9-B6814768F1B4}"/>
          </ac:spMkLst>
        </pc:spChg>
        <pc:spChg chg="mod">
          <ac:chgData name="LoweryR" userId="d95e7125-c11d-45ad-a9aa-2825f18c9141" providerId="ADAL" clId="{10382504-A279-47FA-A3B9-6D1BA909713E}" dt="2020-08-25T15:46:00.155" v="3415" actId="20577"/>
          <ac:spMkLst>
            <pc:docMk/>
            <pc:sldMk cId="4270375660" sldId="317"/>
            <ac:spMk id="3" creationId="{BC287D3E-322D-484F-B355-6658A6626E92}"/>
          </ac:spMkLst>
        </pc:spChg>
      </pc:sldChg>
      <pc:sldChg chg="modSp add mod modAnim">
        <pc:chgData name="LoweryR" userId="d95e7125-c11d-45ad-a9aa-2825f18c9141" providerId="ADAL" clId="{10382504-A279-47FA-A3B9-6D1BA909713E}" dt="2020-08-25T21:47:50.293" v="5771"/>
        <pc:sldMkLst>
          <pc:docMk/>
          <pc:sldMk cId="118308607" sldId="318"/>
        </pc:sldMkLst>
        <pc:spChg chg="mod">
          <ac:chgData name="LoweryR" userId="d95e7125-c11d-45ad-a9aa-2825f18c9141" providerId="ADAL" clId="{10382504-A279-47FA-A3B9-6D1BA909713E}" dt="2020-08-25T18:49:59.778" v="4949" actId="20577"/>
          <ac:spMkLst>
            <pc:docMk/>
            <pc:sldMk cId="118308607" sldId="318"/>
            <ac:spMk id="3" creationId="{BC287D3E-322D-484F-B355-6658A6626E92}"/>
          </ac:spMkLst>
        </pc:spChg>
      </pc:sldChg>
      <pc:sldChg chg="addSp modSp add del mod ord">
        <pc:chgData name="LoweryR" userId="d95e7125-c11d-45ad-a9aa-2825f18c9141" providerId="ADAL" clId="{10382504-A279-47FA-A3B9-6D1BA909713E}" dt="2020-08-25T18:50:35.823" v="4956" actId="47"/>
        <pc:sldMkLst>
          <pc:docMk/>
          <pc:sldMk cId="3429026526" sldId="319"/>
        </pc:sldMkLst>
        <pc:spChg chg="add mod">
          <ac:chgData name="LoweryR" userId="d95e7125-c11d-45ad-a9aa-2825f18c9141" providerId="ADAL" clId="{10382504-A279-47FA-A3B9-6D1BA909713E}" dt="2020-08-25T15:46:41.624" v="3419" actId="14100"/>
          <ac:spMkLst>
            <pc:docMk/>
            <pc:sldMk cId="3429026526" sldId="319"/>
            <ac:spMk id="5" creationId="{898812E5-66F6-4081-8269-403BD0A29E4D}"/>
          </ac:spMkLst>
        </pc:spChg>
      </pc:sldChg>
      <pc:sldChg chg="addSp modSp add del mod">
        <pc:chgData name="LoweryR" userId="d95e7125-c11d-45ad-a9aa-2825f18c9141" providerId="ADAL" clId="{10382504-A279-47FA-A3B9-6D1BA909713E}" dt="2020-08-25T18:50:57.724" v="4960" actId="47"/>
        <pc:sldMkLst>
          <pc:docMk/>
          <pc:sldMk cId="3898814940" sldId="320"/>
        </pc:sldMkLst>
        <pc:spChg chg="add mod">
          <ac:chgData name="LoweryR" userId="d95e7125-c11d-45ad-a9aa-2825f18c9141" providerId="ADAL" clId="{10382504-A279-47FA-A3B9-6D1BA909713E}" dt="2020-08-25T02:28:21.951" v="2699" actId="14100"/>
          <ac:spMkLst>
            <pc:docMk/>
            <pc:sldMk cId="3898814940" sldId="320"/>
            <ac:spMk id="4" creationId="{2211DBCE-15C8-48B4-BEF2-B395E6906483}"/>
          </ac:spMkLst>
        </pc:spChg>
      </pc:sldChg>
      <pc:sldChg chg="modSp add del mod">
        <pc:chgData name="LoweryR" userId="d95e7125-c11d-45ad-a9aa-2825f18c9141" providerId="ADAL" clId="{10382504-A279-47FA-A3B9-6D1BA909713E}" dt="2020-08-25T18:51:10.737" v="4964" actId="47"/>
        <pc:sldMkLst>
          <pc:docMk/>
          <pc:sldMk cId="2011839792" sldId="321"/>
        </pc:sldMkLst>
        <pc:spChg chg="mod">
          <ac:chgData name="LoweryR" userId="d95e7125-c11d-45ad-a9aa-2825f18c9141" providerId="ADAL" clId="{10382504-A279-47FA-A3B9-6D1BA909713E}" dt="2020-08-25T02:35:32.249" v="2754" actId="1076"/>
          <ac:spMkLst>
            <pc:docMk/>
            <pc:sldMk cId="2011839792" sldId="321"/>
            <ac:spMk id="4" creationId="{2211DBCE-15C8-48B4-BEF2-B395E6906483}"/>
          </ac:spMkLst>
        </pc:spChg>
      </pc:sldChg>
      <pc:sldChg chg="addSp modSp add del mod">
        <pc:chgData name="LoweryR" userId="d95e7125-c11d-45ad-a9aa-2825f18c9141" providerId="ADAL" clId="{10382504-A279-47FA-A3B9-6D1BA909713E}" dt="2020-08-25T18:50:14.868" v="4952" actId="47"/>
        <pc:sldMkLst>
          <pc:docMk/>
          <pc:sldMk cId="2459594147" sldId="322"/>
        </pc:sldMkLst>
        <pc:spChg chg="add mod">
          <ac:chgData name="LoweryR" userId="d95e7125-c11d-45ad-a9aa-2825f18c9141" providerId="ADAL" clId="{10382504-A279-47FA-A3B9-6D1BA909713E}" dt="2020-08-25T02:34:05.746" v="2710" actId="14100"/>
          <ac:spMkLst>
            <pc:docMk/>
            <pc:sldMk cId="2459594147" sldId="322"/>
            <ac:spMk id="4" creationId="{02630FA2-47BA-4A0B-AC27-03D7E7731D1E}"/>
          </ac:spMkLst>
        </pc:spChg>
      </pc:sldChg>
      <pc:sldChg chg="delSp modSp add mod modAnim">
        <pc:chgData name="LoweryR" userId="d95e7125-c11d-45ad-a9aa-2825f18c9141" providerId="ADAL" clId="{10382504-A279-47FA-A3B9-6D1BA909713E}" dt="2020-08-25T21:49:11.202" v="5786"/>
        <pc:sldMkLst>
          <pc:docMk/>
          <pc:sldMk cId="2651155977" sldId="323"/>
        </pc:sldMkLst>
        <pc:spChg chg="mod">
          <ac:chgData name="LoweryR" userId="d95e7125-c11d-45ad-a9aa-2825f18c9141" providerId="ADAL" clId="{10382504-A279-47FA-A3B9-6D1BA909713E}" dt="2020-08-25T02:35:19.402" v="2752" actId="20577"/>
          <ac:spMkLst>
            <pc:docMk/>
            <pc:sldMk cId="2651155977" sldId="323"/>
            <ac:spMk id="2" creationId="{8AE68B49-2F20-4069-90D9-B6814768F1B4}"/>
          </ac:spMkLst>
        </pc:spChg>
        <pc:spChg chg="mod">
          <ac:chgData name="LoweryR" userId="d95e7125-c11d-45ad-a9aa-2825f18c9141" providerId="ADAL" clId="{10382504-A279-47FA-A3B9-6D1BA909713E}" dt="2020-08-25T02:36:26.226" v="2981" actId="20577"/>
          <ac:spMkLst>
            <pc:docMk/>
            <pc:sldMk cId="2651155977" sldId="323"/>
            <ac:spMk id="3" creationId="{BC287D3E-322D-484F-B355-6658A6626E92}"/>
          </ac:spMkLst>
        </pc:spChg>
        <pc:spChg chg="del">
          <ac:chgData name="LoweryR" userId="d95e7125-c11d-45ad-a9aa-2825f18c9141" providerId="ADAL" clId="{10382504-A279-47FA-A3B9-6D1BA909713E}" dt="2020-08-25T02:34:35.756" v="2715" actId="478"/>
          <ac:spMkLst>
            <pc:docMk/>
            <pc:sldMk cId="2651155977" sldId="323"/>
            <ac:spMk id="4" creationId="{2211DBCE-15C8-48B4-BEF2-B395E6906483}"/>
          </ac:spMkLst>
        </pc:spChg>
        <pc:spChg chg="del">
          <ac:chgData name="LoweryR" userId="d95e7125-c11d-45ad-a9aa-2825f18c9141" providerId="ADAL" clId="{10382504-A279-47FA-A3B9-6D1BA909713E}" dt="2020-08-25T02:34:38.610" v="2716" actId="478"/>
          <ac:spMkLst>
            <pc:docMk/>
            <pc:sldMk cId="2651155977" sldId="323"/>
            <ac:spMk id="5" creationId="{898812E5-66F6-4081-8269-403BD0A29E4D}"/>
          </ac:spMkLst>
        </pc:spChg>
      </pc:sldChg>
      <pc:sldChg chg="modSp new del mod">
        <pc:chgData name="LoweryR" userId="d95e7125-c11d-45ad-a9aa-2825f18c9141" providerId="ADAL" clId="{10382504-A279-47FA-A3B9-6D1BA909713E}" dt="2020-08-25T02:37:28.640" v="3046" actId="47"/>
        <pc:sldMkLst>
          <pc:docMk/>
          <pc:sldMk cId="3559255741" sldId="324"/>
        </pc:sldMkLst>
        <pc:spChg chg="mod">
          <ac:chgData name="LoweryR" userId="d95e7125-c11d-45ad-a9aa-2825f18c9141" providerId="ADAL" clId="{10382504-A279-47FA-A3B9-6D1BA909713E}" dt="2020-08-25T02:36:59.155" v="3004" actId="20577"/>
          <ac:spMkLst>
            <pc:docMk/>
            <pc:sldMk cId="3559255741" sldId="324"/>
            <ac:spMk id="2" creationId="{5B02755B-2EA7-431F-ABE3-EC6AB986DFBB}"/>
          </ac:spMkLst>
        </pc:spChg>
      </pc:sldChg>
      <pc:sldChg chg="modSp add mod modAnim">
        <pc:chgData name="LoweryR" userId="d95e7125-c11d-45ad-a9aa-2825f18c9141" providerId="ADAL" clId="{10382504-A279-47FA-A3B9-6D1BA909713E}" dt="2020-08-25T21:49:28.011" v="5788"/>
        <pc:sldMkLst>
          <pc:docMk/>
          <pc:sldMk cId="572847149" sldId="325"/>
        </pc:sldMkLst>
        <pc:spChg chg="mod">
          <ac:chgData name="LoweryR" userId="d95e7125-c11d-45ad-a9aa-2825f18c9141" providerId="ADAL" clId="{10382504-A279-47FA-A3B9-6D1BA909713E}" dt="2020-08-25T02:37:10.873" v="3031" actId="20577"/>
          <ac:spMkLst>
            <pc:docMk/>
            <pc:sldMk cId="572847149" sldId="325"/>
            <ac:spMk id="2" creationId="{8AE68B49-2F20-4069-90D9-B6814768F1B4}"/>
          </ac:spMkLst>
        </pc:spChg>
        <pc:spChg chg="mod">
          <ac:chgData name="LoweryR" userId="d95e7125-c11d-45ad-a9aa-2825f18c9141" providerId="ADAL" clId="{10382504-A279-47FA-A3B9-6D1BA909713E}" dt="2020-08-25T02:37:23.531" v="3045" actId="12"/>
          <ac:spMkLst>
            <pc:docMk/>
            <pc:sldMk cId="572847149" sldId="325"/>
            <ac:spMk id="3" creationId="{BC287D3E-322D-484F-B355-6658A6626E92}"/>
          </ac:spMkLst>
        </pc:spChg>
      </pc:sldChg>
      <pc:sldChg chg="addSp delSp modSp new mod modAnim">
        <pc:chgData name="LoweryR" userId="d95e7125-c11d-45ad-a9aa-2825f18c9141" providerId="ADAL" clId="{10382504-A279-47FA-A3B9-6D1BA909713E}" dt="2020-08-25T21:48:51.018" v="5783"/>
        <pc:sldMkLst>
          <pc:docMk/>
          <pc:sldMk cId="158011338" sldId="326"/>
        </pc:sldMkLst>
        <pc:spChg chg="mod">
          <ac:chgData name="LoweryR" userId="d95e7125-c11d-45ad-a9aa-2825f18c9141" providerId="ADAL" clId="{10382504-A279-47FA-A3B9-6D1BA909713E}" dt="2020-08-25T15:49:36.657" v="3505" actId="207"/>
          <ac:spMkLst>
            <pc:docMk/>
            <pc:sldMk cId="158011338" sldId="326"/>
            <ac:spMk id="2" creationId="{57BFDEBC-B93F-46F8-AE64-F175CDEF7701}"/>
          </ac:spMkLst>
        </pc:spChg>
        <pc:spChg chg="mod">
          <ac:chgData name="LoweryR" userId="d95e7125-c11d-45ad-a9aa-2825f18c9141" providerId="ADAL" clId="{10382504-A279-47FA-A3B9-6D1BA909713E}" dt="2020-08-25T15:49:55.048" v="3563" actId="207"/>
          <ac:spMkLst>
            <pc:docMk/>
            <pc:sldMk cId="158011338" sldId="326"/>
            <ac:spMk id="3" creationId="{A9E988C2-E42A-4A25-9183-5C7175524487}"/>
          </ac:spMkLst>
        </pc:spChg>
        <pc:spChg chg="add del">
          <ac:chgData name="LoweryR" userId="d95e7125-c11d-45ad-a9aa-2825f18c9141" providerId="ADAL" clId="{10382504-A279-47FA-A3B9-6D1BA909713E}" dt="2020-08-25T15:50:01.788" v="3565" actId="22"/>
          <ac:spMkLst>
            <pc:docMk/>
            <pc:sldMk cId="158011338" sldId="326"/>
            <ac:spMk id="5" creationId="{38E8C217-824E-4519-A838-03CA737F6CDD}"/>
          </ac:spMkLst>
        </pc:spChg>
        <pc:spChg chg="add mod">
          <ac:chgData name="LoweryR" userId="d95e7125-c11d-45ad-a9aa-2825f18c9141" providerId="ADAL" clId="{10382504-A279-47FA-A3B9-6D1BA909713E}" dt="2020-08-25T15:51:03.123" v="3579" actId="1076"/>
          <ac:spMkLst>
            <pc:docMk/>
            <pc:sldMk cId="158011338" sldId="326"/>
            <ac:spMk id="7" creationId="{584BB645-201E-4817-8613-9CF8B4191A76}"/>
          </ac:spMkLst>
        </pc:spChg>
      </pc:sldChg>
      <pc:sldChg chg="addSp modSp add mod modAnim">
        <pc:chgData name="LoweryR" userId="d95e7125-c11d-45ad-a9aa-2825f18c9141" providerId="ADAL" clId="{10382504-A279-47FA-A3B9-6D1BA909713E}" dt="2020-08-25T21:49:58.191" v="5794" actId="20577"/>
        <pc:sldMkLst>
          <pc:docMk/>
          <pc:sldMk cId="3679771463" sldId="327"/>
        </pc:sldMkLst>
        <pc:spChg chg="mod">
          <ac:chgData name="LoweryR" userId="d95e7125-c11d-45ad-a9aa-2825f18c9141" providerId="ADAL" clId="{10382504-A279-47FA-A3B9-6D1BA909713E}" dt="2020-08-25T15:52:26.116" v="3582" actId="207"/>
          <ac:spMkLst>
            <pc:docMk/>
            <pc:sldMk cId="3679771463" sldId="327"/>
            <ac:spMk id="3" creationId="{BC287D3E-322D-484F-B355-6658A6626E92}"/>
          </ac:spMkLst>
        </pc:spChg>
        <pc:spChg chg="add mod">
          <ac:chgData name="LoweryR" userId="d95e7125-c11d-45ad-a9aa-2825f18c9141" providerId="ADAL" clId="{10382504-A279-47FA-A3B9-6D1BA909713E}" dt="2020-08-25T21:49:58.191" v="5794" actId="20577"/>
          <ac:spMkLst>
            <pc:docMk/>
            <pc:sldMk cId="3679771463" sldId="327"/>
            <ac:spMk id="5" creationId="{1417261C-FFC2-4A33-AA9C-C35885BA61DC}"/>
          </ac:spMkLst>
        </pc:spChg>
      </pc:sldChg>
      <pc:sldChg chg="modSp new del mod">
        <pc:chgData name="LoweryR" userId="d95e7125-c11d-45ad-a9aa-2825f18c9141" providerId="ADAL" clId="{10382504-A279-47FA-A3B9-6D1BA909713E}" dt="2020-08-25T16:04:08.769" v="4232" actId="47"/>
        <pc:sldMkLst>
          <pc:docMk/>
          <pc:sldMk cId="468823227" sldId="328"/>
        </pc:sldMkLst>
        <pc:spChg chg="mod">
          <ac:chgData name="LoweryR" userId="d95e7125-c11d-45ad-a9aa-2825f18c9141" providerId="ADAL" clId="{10382504-A279-47FA-A3B9-6D1BA909713E}" dt="2020-08-25T16:01:19.123" v="4167" actId="20577"/>
          <ac:spMkLst>
            <pc:docMk/>
            <pc:sldMk cId="468823227" sldId="328"/>
            <ac:spMk id="2" creationId="{7065AC57-C637-41D3-83E8-C0F2D4910124}"/>
          </ac:spMkLst>
        </pc:spChg>
      </pc:sldChg>
      <pc:sldChg chg="delSp modSp add mod modAnim">
        <pc:chgData name="LoweryR" userId="d95e7125-c11d-45ad-a9aa-2825f18c9141" providerId="ADAL" clId="{10382504-A279-47FA-A3B9-6D1BA909713E}" dt="2020-08-25T21:50:20.609" v="5798" actId="20577"/>
        <pc:sldMkLst>
          <pc:docMk/>
          <pc:sldMk cId="583980318" sldId="329"/>
        </pc:sldMkLst>
        <pc:spChg chg="mod">
          <ac:chgData name="LoweryR" userId="d95e7125-c11d-45ad-a9aa-2825f18c9141" providerId="ADAL" clId="{10382504-A279-47FA-A3B9-6D1BA909713E}" dt="2020-08-25T21:50:20.609" v="5798" actId="20577"/>
          <ac:spMkLst>
            <pc:docMk/>
            <pc:sldMk cId="583980318" sldId="329"/>
            <ac:spMk id="2" creationId="{8AE68B49-2F20-4069-90D9-B6814768F1B4}"/>
          </ac:spMkLst>
        </pc:spChg>
        <pc:spChg chg="mod">
          <ac:chgData name="LoweryR" userId="d95e7125-c11d-45ad-a9aa-2825f18c9141" providerId="ADAL" clId="{10382504-A279-47FA-A3B9-6D1BA909713E}" dt="2020-08-25T15:57:45.936" v="3971" actId="313"/>
          <ac:spMkLst>
            <pc:docMk/>
            <pc:sldMk cId="583980318" sldId="329"/>
            <ac:spMk id="3" creationId="{BC287D3E-322D-484F-B355-6658A6626E92}"/>
          </ac:spMkLst>
        </pc:spChg>
        <pc:spChg chg="del">
          <ac:chgData name="LoweryR" userId="d95e7125-c11d-45ad-a9aa-2825f18c9141" providerId="ADAL" clId="{10382504-A279-47FA-A3B9-6D1BA909713E}" dt="2020-08-25T15:53:52.202" v="3748" actId="478"/>
          <ac:spMkLst>
            <pc:docMk/>
            <pc:sldMk cId="583980318" sldId="329"/>
            <ac:spMk id="5" creationId="{1417261C-FFC2-4A33-AA9C-C35885BA61DC}"/>
          </ac:spMkLst>
        </pc:spChg>
      </pc:sldChg>
      <pc:sldChg chg="addSp modSp add mod modAnim">
        <pc:chgData name="LoweryR" userId="d95e7125-c11d-45ad-a9aa-2825f18c9141" providerId="ADAL" clId="{10382504-A279-47FA-A3B9-6D1BA909713E}" dt="2020-08-25T23:03:14.682" v="6160" actId="20577"/>
        <pc:sldMkLst>
          <pc:docMk/>
          <pc:sldMk cId="3496622568" sldId="330"/>
        </pc:sldMkLst>
        <pc:spChg chg="mod">
          <ac:chgData name="LoweryR" userId="d95e7125-c11d-45ad-a9aa-2825f18c9141" providerId="ADAL" clId="{10382504-A279-47FA-A3B9-6D1BA909713E}" dt="2020-08-25T23:03:14.682" v="6160" actId="20577"/>
          <ac:spMkLst>
            <pc:docMk/>
            <pc:sldMk cId="3496622568" sldId="330"/>
            <ac:spMk id="2" creationId="{8AE68B49-2F20-4069-90D9-B6814768F1B4}"/>
          </ac:spMkLst>
        </pc:spChg>
        <pc:spChg chg="mod">
          <ac:chgData name="LoweryR" userId="d95e7125-c11d-45ad-a9aa-2825f18c9141" providerId="ADAL" clId="{10382504-A279-47FA-A3B9-6D1BA909713E}" dt="2020-08-25T15:59:38.419" v="4054"/>
          <ac:spMkLst>
            <pc:docMk/>
            <pc:sldMk cId="3496622568" sldId="330"/>
            <ac:spMk id="3" creationId="{BC287D3E-322D-484F-B355-6658A6626E92}"/>
          </ac:spMkLst>
        </pc:spChg>
        <pc:spChg chg="add mod">
          <ac:chgData name="LoweryR" userId="d95e7125-c11d-45ad-a9aa-2825f18c9141" providerId="ADAL" clId="{10382504-A279-47FA-A3B9-6D1BA909713E}" dt="2020-08-25T15:59:55.921" v="4064" actId="1076"/>
          <ac:spMkLst>
            <pc:docMk/>
            <pc:sldMk cId="3496622568" sldId="330"/>
            <ac:spMk id="5" creationId="{469F735E-A59C-4B65-9BBA-2AFF88C46B5C}"/>
          </ac:spMkLst>
        </pc:spChg>
      </pc:sldChg>
      <pc:sldChg chg="delSp modSp add mod">
        <pc:chgData name="LoweryR" userId="d95e7125-c11d-45ad-a9aa-2825f18c9141" providerId="ADAL" clId="{10382504-A279-47FA-A3B9-6D1BA909713E}" dt="2020-08-25T23:03:43.124" v="6161" actId="20577"/>
        <pc:sldMkLst>
          <pc:docMk/>
          <pc:sldMk cId="436589108" sldId="331"/>
        </pc:sldMkLst>
        <pc:spChg chg="mod">
          <ac:chgData name="LoweryR" userId="d95e7125-c11d-45ad-a9aa-2825f18c9141" providerId="ADAL" clId="{10382504-A279-47FA-A3B9-6D1BA909713E}" dt="2020-08-25T23:03:43.124" v="6161" actId="20577"/>
          <ac:spMkLst>
            <pc:docMk/>
            <pc:sldMk cId="436589108" sldId="331"/>
            <ac:spMk id="2" creationId="{8AE68B49-2F20-4069-90D9-B6814768F1B4}"/>
          </ac:spMkLst>
        </pc:spChg>
        <pc:spChg chg="mod">
          <ac:chgData name="LoweryR" userId="d95e7125-c11d-45ad-a9aa-2825f18c9141" providerId="ADAL" clId="{10382504-A279-47FA-A3B9-6D1BA909713E}" dt="2020-08-25T16:00:43.938" v="4155" actId="20577"/>
          <ac:spMkLst>
            <pc:docMk/>
            <pc:sldMk cId="436589108" sldId="331"/>
            <ac:spMk id="3" creationId="{BC287D3E-322D-484F-B355-6658A6626E92}"/>
          </ac:spMkLst>
        </pc:spChg>
        <pc:spChg chg="del">
          <ac:chgData name="LoweryR" userId="d95e7125-c11d-45ad-a9aa-2825f18c9141" providerId="ADAL" clId="{10382504-A279-47FA-A3B9-6D1BA909713E}" dt="2020-08-25T16:00:00.785" v="4066" actId="478"/>
          <ac:spMkLst>
            <pc:docMk/>
            <pc:sldMk cId="436589108" sldId="331"/>
            <ac:spMk id="5" creationId="{469F735E-A59C-4B65-9BBA-2AFF88C46B5C}"/>
          </ac:spMkLst>
        </pc:spChg>
      </pc:sldChg>
      <pc:sldChg chg="delSp modSp add mod">
        <pc:chgData name="LoweryR" userId="d95e7125-c11d-45ad-a9aa-2825f18c9141" providerId="ADAL" clId="{10382504-A279-47FA-A3B9-6D1BA909713E}" dt="2020-08-25T16:03:55.622" v="4231" actId="207"/>
        <pc:sldMkLst>
          <pc:docMk/>
          <pc:sldMk cId="2352420856" sldId="332"/>
        </pc:sldMkLst>
        <pc:spChg chg="mod">
          <ac:chgData name="LoweryR" userId="d95e7125-c11d-45ad-a9aa-2825f18c9141" providerId="ADAL" clId="{10382504-A279-47FA-A3B9-6D1BA909713E}" dt="2020-08-25T16:03:55.622" v="4231" actId="207"/>
          <ac:spMkLst>
            <pc:docMk/>
            <pc:sldMk cId="2352420856" sldId="332"/>
            <ac:spMk id="3" creationId="{BC287D3E-322D-484F-B355-6658A6626E92}"/>
          </ac:spMkLst>
        </pc:spChg>
        <pc:spChg chg="del">
          <ac:chgData name="LoweryR" userId="d95e7125-c11d-45ad-a9aa-2825f18c9141" providerId="ADAL" clId="{10382504-A279-47FA-A3B9-6D1BA909713E}" dt="2020-08-25T16:00:22.394" v="4136" actId="478"/>
          <ac:spMkLst>
            <pc:docMk/>
            <pc:sldMk cId="2352420856" sldId="332"/>
            <ac:spMk id="5" creationId="{1417261C-FFC2-4A33-AA9C-C35885BA61DC}"/>
          </ac:spMkLst>
        </pc:spChg>
      </pc:sldChg>
      <pc:sldChg chg="modSp add mod">
        <pc:chgData name="LoweryR" userId="d95e7125-c11d-45ad-a9aa-2825f18c9141" providerId="ADAL" clId="{10382504-A279-47FA-A3B9-6D1BA909713E}" dt="2020-08-25T16:03:38.947" v="4230" actId="20577"/>
        <pc:sldMkLst>
          <pc:docMk/>
          <pc:sldMk cId="2777366647" sldId="333"/>
        </pc:sldMkLst>
        <pc:spChg chg="mod">
          <ac:chgData name="LoweryR" userId="d95e7125-c11d-45ad-a9aa-2825f18c9141" providerId="ADAL" clId="{10382504-A279-47FA-A3B9-6D1BA909713E}" dt="2020-08-25T16:03:38.947" v="4230" actId="20577"/>
          <ac:spMkLst>
            <pc:docMk/>
            <pc:sldMk cId="2777366647" sldId="333"/>
            <ac:spMk id="2" creationId="{8AE68B49-2F20-4069-90D9-B6814768F1B4}"/>
          </ac:spMkLst>
        </pc:spChg>
        <pc:spChg chg="mod">
          <ac:chgData name="LoweryR" userId="d95e7125-c11d-45ad-a9aa-2825f18c9141" providerId="ADAL" clId="{10382504-A279-47FA-A3B9-6D1BA909713E}" dt="2020-08-25T16:03:18.244" v="4202" actId="5793"/>
          <ac:spMkLst>
            <pc:docMk/>
            <pc:sldMk cId="2777366647" sldId="333"/>
            <ac:spMk id="3" creationId="{BC287D3E-322D-484F-B355-6658A6626E92}"/>
          </ac:spMkLst>
        </pc:spChg>
      </pc:sldChg>
      <pc:sldChg chg="addSp delSp modSp new mod">
        <pc:chgData name="LoweryR" userId="d95e7125-c11d-45ad-a9aa-2825f18c9141" providerId="ADAL" clId="{10382504-A279-47FA-A3B9-6D1BA909713E}" dt="2020-08-25T16:11:29.558" v="4904" actId="12"/>
        <pc:sldMkLst>
          <pc:docMk/>
          <pc:sldMk cId="3711631336" sldId="334"/>
        </pc:sldMkLst>
        <pc:spChg chg="mod">
          <ac:chgData name="LoweryR" userId="d95e7125-c11d-45ad-a9aa-2825f18c9141" providerId="ADAL" clId="{10382504-A279-47FA-A3B9-6D1BA909713E}" dt="2020-08-25T16:11:03.952" v="4892"/>
          <ac:spMkLst>
            <pc:docMk/>
            <pc:sldMk cId="3711631336" sldId="334"/>
            <ac:spMk id="2" creationId="{26404C29-F3AF-4247-870F-BAD27F858B63}"/>
          </ac:spMkLst>
        </pc:spChg>
        <pc:spChg chg="del mod">
          <ac:chgData name="LoweryR" userId="d95e7125-c11d-45ad-a9aa-2825f18c9141" providerId="ADAL" clId="{10382504-A279-47FA-A3B9-6D1BA909713E}" dt="2020-08-25T16:10:56.482" v="4890" actId="22"/>
          <ac:spMkLst>
            <pc:docMk/>
            <pc:sldMk cId="3711631336" sldId="334"/>
            <ac:spMk id="3" creationId="{4CCF1610-850D-480F-BA64-996A01C06B7D}"/>
          </ac:spMkLst>
        </pc:spChg>
        <pc:spChg chg="add mod">
          <ac:chgData name="LoweryR" userId="d95e7125-c11d-45ad-a9aa-2825f18c9141" providerId="ADAL" clId="{10382504-A279-47FA-A3B9-6D1BA909713E}" dt="2020-08-25T16:11:29.558" v="4904" actId="12"/>
          <ac:spMkLst>
            <pc:docMk/>
            <pc:sldMk cId="3711631336" sldId="334"/>
            <ac:spMk id="5" creationId="{DA54D394-230A-454C-878D-B773FECF4A7C}"/>
          </ac:spMkLst>
        </pc:spChg>
      </pc:sldChg>
      <pc:sldChg chg="modSp add mod ord modAnim">
        <pc:chgData name="LoweryR" userId="d95e7125-c11d-45ad-a9aa-2825f18c9141" providerId="ADAL" clId="{10382504-A279-47FA-A3B9-6D1BA909713E}" dt="2020-08-25T21:51:26.757" v="5801"/>
        <pc:sldMkLst>
          <pc:docMk/>
          <pc:sldMk cId="4218740685" sldId="335"/>
        </pc:sldMkLst>
        <pc:spChg chg="mod">
          <ac:chgData name="LoweryR" userId="d95e7125-c11d-45ad-a9aa-2825f18c9141" providerId="ADAL" clId="{10382504-A279-47FA-A3B9-6D1BA909713E}" dt="2020-08-25T18:53:55.998" v="4969" actId="20577"/>
          <ac:spMkLst>
            <pc:docMk/>
            <pc:sldMk cId="4218740685" sldId="335"/>
            <ac:spMk id="2" creationId="{8AE68B49-2F20-4069-90D9-B6814768F1B4}"/>
          </ac:spMkLst>
        </pc:spChg>
        <pc:spChg chg="mod">
          <ac:chgData name="LoweryR" userId="d95e7125-c11d-45ad-a9aa-2825f18c9141" providerId="ADAL" clId="{10382504-A279-47FA-A3B9-6D1BA909713E}" dt="2020-08-25T16:05:27.448" v="4434" actId="20577"/>
          <ac:spMkLst>
            <pc:docMk/>
            <pc:sldMk cId="4218740685" sldId="335"/>
            <ac:spMk id="3" creationId="{BC287D3E-322D-484F-B355-6658A6626E92}"/>
          </ac:spMkLst>
        </pc:spChg>
      </pc:sldChg>
      <pc:sldChg chg="modSp add mod modAnim">
        <pc:chgData name="LoweryR" userId="d95e7125-c11d-45ad-a9aa-2825f18c9141" providerId="ADAL" clId="{10382504-A279-47FA-A3B9-6D1BA909713E}" dt="2020-08-25T21:51:46.511" v="5803"/>
        <pc:sldMkLst>
          <pc:docMk/>
          <pc:sldMk cId="324096087" sldId="336"/>
        </pc:sldMkLst>
        <pc:spChg chg="mod">
          <ac:chgData name="LoweryR" userId="d95e7125-c11d-45ad-a9aa-2825f18c9141" providerId="ADAL" clId="{10382504-A279-47FA-A3B9-6D1BA909713E}" dt="2020-08-25T16:06:03.052" v="4453" actId="20577"/>
          <ac:spMkLst>
            <pc:docMk/>
            <pc:sldMk cId="324096087" sldId="336"/>
            <ac:spMk id="2" creationId="{8AE68B49-2F20-4069-90D9-B6814768F1B4}"/>
          </ac:spMkLst>
        </pc:spChg>
        <pc:spChg chg="mod">
          <ac:chgData name="LoweryR" userId="d95e7125-c11d-45ad-a9aa-2825f18c9141" providerId="ADAL" clId="{10382504-A279-47FA-A3B9-6D1BA909713E}" dt="2020-08-25T16:09:55.063" v="4884" actId="20577"/>
          <ac:spMkLst>
            <pc:docMk/>
            <pc:sldMk cId="324096087" sldId="336"/>
            <ac:spMk id="3" creationId="{BC287D3E-322D-484F-B355-6658A6626E92}"/>
          </ac:spMkLst>
        </pc:spChg>
      </pc:sldChg>
      <pc:sldChg chg="addSp modSp add mod modAnim">
        <pc:chgData name="LoweryR" userId="d95e7125-c11d-45ad-a9aa-2825f18c9141" providerId="ADAL" clId="{10382504-A279-47FA-A3B9-6D1BA909713E}" dt="2020-08-25T21:52:51.833" v="5813" actId="207"/>
        <pc:sldMkLst>
          <pc:docMk/>
          <pc:sldMk cId="2046423487" sldId="337"/>
        </pc:sldMkLst>
        <pc:spChg chg="mod">
          <ac:chgData name="LoweryR" userId="d95e7125-c11d-45ad-a9aa-2825f18c9141" providerId="ADAL" clId="{10382504-A279-47FA-A3B9-6D1BA909713E}" dt="2020-08-25T16:07:52.634" v="4651" actId="20577"/>
          <ac:spMkLst>
            <pc:docMk/>
            <pc:sldMk cId="2046423487" sldId="337"/>
            <ac:spMk id="3" creationId="{BC287D3E-322D-484F-B355-6658A6626E92}"/>
          </ac:spMkLst>
        </pc:spChg>
        <pc:spChg chg="add mod">
          <ac:chgData name="LoweryR" userId="d95e7125-c11d-45ad-a9aa-2825f18c9141" providerId="ADAL" clId="{10382504-A279-47FA-A3B9-6D1BA909713E}" dt="2020-08-25T21:52:51.833" v="5813" actId="207"/>
          <ac:spMkLst>
            <pc:docMk/>
            <pc:sldMk cId="2046423487" sldId="337"/>
            <ac:spMk id="5" creationId="{E8304288-FAD7-4A87-878E-D946F20A54A9}"/>
          </ac:spMkLst>
        </pc:spChg>
      </pc:sldChg>
      <pc:sldChg chg="modSp add del">
        <pc:chgData name="LoweryR" userId="d95e7125-c11d-45ad-a9aa-2825f18c9141" providerId="ADAL" clId="{10382504-A279-47FA-A3B9-6D1BA909713E}" dt="2020-08-25T21:53:13.715" v="5815" actId="47"/>
        <pc:sldMkLst>
          <pc:docMk/>
          <pc:sldMk cId="1805580216" sldId="338"/>
        </pc:sldMkLst>
        <pc:spChg chg="mod">
          <ac:chgData name="LoweryR" userId="d95e7125-c11d-45ad-a9aa-2825f18c9141" providerId="ADAL" clId="{10382504-A279-47FA-A3B9-6D1BA909713E}" dt="2020-08-25T16:08:26.998" v="4661" actId="207"/>
          <ac:spMkLst>
            <pc:docMk/>
            <pc:sldMk cId="1805580216" sldId="338"/>
            <ac:spMk id="5" creationId="{E8304288-FAD7-4A87-878E-D946F20A54A9}"/>
          </ac:spMkLst>
        </pc:spChg>
      </pc:sldChg>
      <pc:sldChg chg="delSp modSp add mod modAnim">
        <pc:chgData name="LoweryR" userId="d95e7125-c11d-45ad-a9aa-2825f18c9141" providerId="ADAL" clId="{10382504-A279-47FA-A3B9-6D1BA909713E}" dt="2020-08-25T21:53:29.951" v="5816"/>
        <pc:sldMkLst>
          <pc:docMk/>
          <pc:sldMk cId="3919798427" sldId="339"/>
        </pc:sldMkLst>
        <pc:spChg chg="mod">
          <ac:chgData name="LoweryR" userId="d95e7125-c11d-45ad-a9aa-2825f18c9141" providerId="ADAL" clId="{10382504-A279-47FA-A3B9-6D1BA909713E}" dt="2020-08-25T16:09:00.903" v="4763" actId="20577"/>
          <ac:spMkLst>
            <pc:docMk/>
            <pc:sldMk cId="3919798427" sldId="339"/>
            <ac:spMk id="3" creationId="{BC287D3E-322D-484F-B355-6658A6626E92}"/>
          </ac:spMkLst>
        </pc:spChg>
        <pc:spChg chg="del">
          <ac:chgData name="LoweryR" userId="d95e7125-c11d-45ad-a9aa-2825f18c9141" providerId="ADAL" clId="{10382504-A279-47FA-A3B9-6D1BA909713E}" dt="2020-08-25T16:08:33.541" v="4663" actId="478"/>
          <ac:spMkLst>
            <pc:docMk/>
            <pc:sldMk cId="3919798427" sldId="339"/>
            <ac:spMk id="5" creationId="{E8304288-FAD7-4A87-878E-D946F20A54A9}"/>
          </ac:spMkLst>
        </pc:spChg>
      </pc:sldChg>
      <pc:sldChg chg="addSp modSp add mod">
        <pc:chgData name="LoweryR" userId="d95e7125-c11d-45ad-a9aa-2825f18c9141" providerId="ADAL" clId="{10382504-A279-47FA-A3B9-6D1BA909713E}" dt="2020-08-25T21:48:07.136" v="5776" actId="14100"/>
        <pc:sldMkLst>
          <pc:docMk/>
          <pc:sldMk cId="395746063" sldId="340"/>
        </pc:sldMkLst>
        <pc:spChg chg="add mod">
          <ac:chgData name="LoweryR" userId="d95e7125-c11d-45ad-a9aa-2825f18c9141" providerId="ADAL" clId="{10382504-A279-47FA-A3B9-6D1BA909713E}" dt="2020-08-25T21:48:07.136" v="5776" actId="14100"/>
          <ac:spMkLst>
            <pc:docMk/>
            <pc:sldMk cId="395746063" sldId="340"/>
            <ac:spMk id="5" creationId="{5E734C4A-820D-45B2-AF2D-28C359E06E81}"/>
          </ac:spMkLst>
        </pc:spChg>
      </pc:sldChg>
      <pc:sldChg chg="addSp delSp add mod">
        <pc:chgData name="LoweryR" userId="d95e7125-c11d-45ad-a9aa-2825f18c9141" providerId="ADAL" clId="{10382504-A279-47FA-A3B9-6D1BA909713E}" dt="2020-08-25T18:50:33.569" v="4955" actId="22"/>
        <pc:sldMkLst>
          <pc:docMk/>
          <pc:sldMk cId="155353524" sldId="341"/>
        </pc:sldMkLst>
        <pc:spChg chg="add">
          <ac:chgData name="LoweryR" userId="d95e7125-c11d-45ad-a9aa-2825f18c9141" providerId="ADAL" clId="{10382504-A279-47FA-A3B9-6D1BA909713E}" dt="2020-08-25T18:50:33.569" v="4955" actId="22"/>
          <ac:spMkLst>
            <pc:docMk/>
            <pc:sldMk cId="155353524" sldId="341"/>
            <ac:spMk id="4" creationId="{F20118CC-2E0A-40B6-BD80-0B51C04F25EC}"/>
          </ac:spMkLst>
        </pc:spChg>
        <pc:spChg chg="del">
          <ac:chgData name="LoweryR" userId="d95e7125-c11d-45ad-a9aa-2825f18c9141" providerId="ADAL" clId="{10382504-A279-47FA-A3B9-6D1BA909713E}" dt="2020-08-25T18:50:28.313" v="4954" actId="478"/>
          <ac:spMkLst>
            <pc:docMk/>
            <pc:sldMk cId="155353524" sldId="341"/>
            <ac:spMk id="5" creationId="{5E734C4A-820D-45B2-AF2D-28C359E06E81}"/>
          </ac:spMkLst>
        </pc:spChg>
      </pc:sldChg>
      <pc:sldChg chg="addSp delSp modSp add mod">
        <pc:chgData name="LoweryR" userId="d95e7125-c11d-45ad-a9aa-2825f18c9141" providerId="ADAL" clId="{10382504-A279-47FA-A3B9-6D1BA909713E}" dt="2020-08-25T21:48:33.357" v="5780" actId="14100"/>
        <pc:sldMkLst>
          <pc:docMk/>
          <pc:sldMk cId="2182122424" sldId="342"/>
        </pc:sldMkLst>
        <pc:spChg chg="del">
          <ac:chgData name="LoweryR" userId="d95e7125-c11d-45ad-a9aa-2825f18c9141" providerId="ADAL" clId="{10382504-A279-47FA-A3B9-6D1BA909713E}" dt="2020-08-25T18:50:52.204" v="4958" actId="478"/>
          <ac:spMkLst>
            <pc:docMk/>
            <pc:sldMk cId="2182122424" sldId="342"/>
            <ac:spMk id="4" creationId="{F20118CC-2E0A-40B6-BD80-0B51C04F25EC}"/>
          </ac:spMkLst>
        </pc:spChg>
        <pc:spChg chg="add mod">
          <ac:chgData name="LoweryR" userId="d95e7125-c11d-45ad-a9aa-2825f18c9141" providerId="ADAL" clId="{10382504-A279-47FA-A3B9-6D1BA909713E}" dt="2020-08-25T21:48:33.357" v="5780" actId="14100"/>
          <ac:spMkLst>
            <pc:docMk/>
            <pc:sldMk cId="2182122424" sldId="342"/>
            <ac:spMk id="6" creationId="{FE5F6336-0D22-47D7-BA99-C363DB909049}"/>
          </ac:spMkLst>
        </pc:spChg>
      </pc:sldChg>
      <pc:sldChg chg="addSp delSp modSp add mod">
        <pc:chgData name="LoweryR" userId="d95e7125-c11d-45ad-a9aa-2825f18c9141" providerId="ADAL" clId="{10382504-A279-47FA-A3B9-6D1BA909713E}" dt="2020-08-25T21:48:39.133" v="5781" actId="403"/>
        <pc:sldMkLst>
          <pc:docMk/>
          <pc:sldMk cId="2174051365" sldId="343"/>
        </pc:sldMkLst>
        <pc:spChg chg="add mod">
          <ac:chgData name="LoweryR" userId="d95e7125-c11d-45ad-a9aa-2825f18c9141" providerId="ADAL" clId="{10382504-A279-47FA-A3B9-6D1BA909713E}" dt="2020-08-25T21:48:39.133" v="5781" actId="403"/>
          <ac:spMkLst>
            <pc:docMk/>
            <pc:sldMk cId="2174051365" sldId="343"/>
            <ac:spMk id="4" creationId="{92FBBE76-9982-4917-940E-4165F51F41BE}"/>
          </ac:spMkLst>
        </pc:spChg>
        <pc:spChg chg="del">
          <ac:chgData name="LoweryR" userId="d95e7125-c11d-45ad-a9aa-2825f18c9141" providerId="ADAL" clId="{10382504-A279-47FA-A3B9-6D1BA909713E}" dt="2020-08-25T18:51:06.475" v="4962" actId="478"/>
          <ac:spMkLst>
            <pc:docMk/>
            <pc:sldMk cId="2174051365" sldId="343"/>
            <ac:spMk id="6" creationId="{FE5F6336-0D22-47D7-BA99-C363DB909049}"/>
          </ac:spMkLst>
        </pc:spChg>
      </pc:sldChg>
      <pc:sldChg chg="modSp new del mod">
        <pc:chgData name="LoweryR" userId="d95e7125-c11d-45ad-a9aa-2825f18c9141" providerId="ADAL" clId="{10382504-A279-47FA-A3B9-6D1BA909713E}" dt="2020-08-25T18:56:13.039" v="5083" actId="47"/>
        <pc:sldMkLst>
          <pc:docMk/>
          <pc:sldMk cId="4144437675" sldId="344"/>
        </pc:sldMkLst>
        <pc:spChg chg="mod">
          <ac:chgData name="LoweryR" userId="d95e7125-c11d-45ad-a9aa-2825f18c9141" providerId="ADAL" clId="{10382504-A279-47FA-A3B9-6D1BA909713E}" dt="2020-08-25T18:55:10.270" v="4982" actId="20577"/>
          <ac:spMkLst>
            <pc:docMk/>
            <pc:sldMk cId="4144437675" sldId="344"/>
            <ac:spMk id="2" creationId="{80F58056-9081-4CD9-83A1-FF7DC8E3E300}"/>
          </ac:spMkLst>
        </pc:spChg>
      </pc:sldChg>
      <pc:sldChg chg="modSp add mod modAnim">
        <pc:chgData name="LoweryR" userId="d95e7125-c11d-45ad-a9aa-2825f18c9141" providerId="ADAL" clId="{10382504-A279-47FA-A3B9-6D1BA909713E}" dt="2020-08-25T21:54:29.497" v="5820" actId="20577"/>
        <pc:sldMkLst>
          <pc:docMk/>
          <pc:sldMk cId="3131048818" sldId="345"/>
        </pc:sldMkLst>
        <pc:spChg chg="mod">
          <ac:chgData name="LoweryR" userId="d95e7125-c11d-45ad-a9aa-2825f18c9141" providerId="ADAL" clId="{10382504-A279-47FA-A3B9-6D1BA909713E}" dt="2020-08-25T18:55:24.936" v="5012" actId="20577"/>
          <ac:spMkLst>
            <pc:docMk/>
            <pc:sldMk cId="3131048818" sldId="345"/>
            <ac:spMk id="2" creationId="{8AE68B49-2F20-4069-90D9-B6814768F1B4}"/>
          </ac:spMkLst>
        </pc:spChg>
        <pc:spChg chg="mod">
          <ac:chgData name="LoweryR" userId="d95e7125-c11d-45ad-a9aa-2825f18c9141" providerId="ADAL" clId="{10382504-A279-47FA-A3B9-6D1BA909713E}" dt="2020-08-25T21:54:29.497" v="5820" actId="20577"/>
          <ac:spMkLst>
            <pc:docMk/>
            <pc:sldMk cId="3131048818" sldId="345"/>
            <ac:spMk id="3" creationId="{BC287D3E-322D-484F-B355-6658A6626E92}"/>
          </ac:spMkLst>
        </pc:spChg>
      </pc:sldChg>
      <pc:sldChg chg="new del">
        <pc:chgData name="LoweryR" userId="d95e7125-c11d-45ad-a9aa-2825f18c9141" providerId="ADAL" clId="{10382504-A279-47FA-A3B9-6D1BA909713E}" dt="2020-08-25T19:04:52.636" v="5738" actId="47"/>
        <pc:sldMkLst>
          <pc:docMk/>
          <pc:sldMk cId="4058295693" sldId="346"/>
        </pc:sldMkLst>
      </pc:sldChg>
      <pc:sldChg chg="addSp modSp add mod modAnim">
        <pc:chgData name="LoweryR" userId="d95e7125-c11d-45ad-a9aa-2825f18c9141" providerId="ADAL" clId="{10382504-A279-47FA-A3B9-6D1BA909713E}" dt="2020-08-25T21:54:42.228" v="5822"/>
        <pc:sldMkLst>
          <pc:docMk/>
          <pc:sldMk cId="155377036" sldId="347"/>
        </pc:sldMkLst>
        <pc:spChg chg="mod">
          <ac:chgData name="LoweryR" userId="d95e7125-c11d-45ad-a9aa-2825f18c9141" providerId="ADAL" clId="{10382504-A279-47FA-A3B9-6D1BA909713E}" dt="2020-08-25T19:00:57.971" v="5344"/>
          <ac:spMkLst>
            <pc:docMk/>
            <pc:sldMk cId="155377036" sldId="347"/>
            <ac:spMk id="2" creationId="{8AE68B49-2F20-4069-90D9-B6814768F1B4}"/>
          </ac:spMkLst>
        </pc:spChg>
        <pc:spChg chg="mod">
          <ac:chgData name="LoweryR" userId="d95e7125-c11d-45ad-a9aa-2825f18c9141" providerId="ADAL" clId="{10382504-A279-47FA-A3B9-6D1BA909713E}" dt="2020-08-25T18:58:53.347" v="5341" actId="20577"/>
          <ac:spMkLst>
            <pc:docMk/>
            <pc:sldMk cId="155377036" sldId="347"/>
            <ac:spMk id="3" creationId="{BC287D3E-322D-484F-B355-6658A6626E92}"/>
          </ac:spMkLst>
        </pc:spChg>
        <pc:spChg chg="add mod">
          <ac:chgData name="LoweryR" userId="d95e7125-c11d-45ad-a9aa-2825f18c9141" providerId="ADAL" clId="{10382504-A279-47FA-A3B9-6D1BA909713E}" dt="2020-08-25T19:01:15.916" v="5352" actId="403"/>
          <ac:spMkLst>
            <pc:docMk/>
            <pc:sldMk cId="155377036" sldId="347"/>
            <ac:spMk id="5" creationId="{EE553E5C-A857-4F58-B88D-87CBF3FDA09E}"/>
          </ac:spMkLst>
        </pc:spChg>
      </pc:sldChg>
      <pc:sldChg chg="delSp modSp add mod modAnim">
        <pc:chgData name="LoweryR" userId="d95e7125-c11d-45ad-a9aa-2825f18c9141" providerId="ADAL" clId="{10382504-A279-47FA-A3B9-6D1BA909713E}" dt="2020-08-25T21:56:39.729" v="6146"/>
        <pc:sldMkLst>
          <pc:docMk/>
          <pc:sldMk cId="1123197583" sldId="348"/>
        </pc:sldMkLst>
        <pc:spChg chg="mod">
          <ac:chgData name="LoweryR" userId="d95e7125-c11d-45ad-a9aa-2825f18c9141" providerId="ADAL" clId="{10382504-A279-47FA-A3B9-6D1BA909713E}" dt="2020-08-25T19:01:41.519" v="5362" actId="20577"/>
          <ac:spMkLst>
            <pc:docMk/>
            <pc:sldMk cId="1123197583" sldId="348"/>
            <ac:spMk id="2" creationId="{8AE68B49-2F20-4069-90D9-B6814768F1B4}"/>
          </ac:spMkLst>
        </pc:spChg>
        <pc:spChg chg="mod">
          <ac:chgData name="LoweryR" userId="d95e7125-c11d-45ad-a9aa-2825f18c9141" providerId="ADAL" clId="{10382504-A279-47FA-A3B9-6D1BA909713E}" dt="2020-08-25T21:54:54.547" v="5824" actId="20577"/>
          <ac:spMkLst>
            <pc:docMk/>
            <pc:sldMk cId="1123197583" sldId="348"/>
            <ac:spMk id="3" creationId="{BC287D3E-322D-484F-B355-6658A6626E92}"/>
          </ac:spMkLst>
        </pc:spChg>
        <pc:spChg chg="del">
          <ac:chgData name="LoweryR" userId="d95e7125-c11d-45ad-a9aa-2825f18c9141" providerId="ADAL" clId="{10382504-A279-47FA-A3B9-6D1BA909713E}" dt="2020-08-25T19:01:45.300" v="5363" actId="478"/>
          <ac:spMkLst>
            <pc:docMk/>
            <pc:sldMk cId="1123197583" sldId="348"/>
            <ac:spMk id="5" creationId="{EE553E5C-A857-4F58-B88D-87CBF3FDA09E}"/>
          </ac:spMkLst>
        </pc:spChg>
      </pc:sldChg>
      <pc:sldChg chg="delSp modSp add mod modAnim">
        <pc:chgData name="LoweryR" userId="d95e7125-c11d-45ad-a9aa-2825f18c9141" providerId="ADAL" clId="{10382504-A279-47FA-A3B9-6D1BA909713E}" dt="2020-08-25T21:54:49.016" v="5823"/>
        <pc:sldMkLst>
          <pc:docMk/>
          <pc:sldMk cId="629735312" sldId="349"/>
        </pc:sldMkLst>
        <pc:spChg chg="mod">
          <ac:chgData name="LoweryR" userId="d95e7125-c11d-45ad-a9aa-2825f18c9141" providerId="ADAL" clId="{10382504-A279-47FA-A3B9-6D1BA909713E}" dt="2020-08-25T19:03:58.041" v="5664" actId="20577"/>
          <ac:spMkLst>
            <pc:docMk/>
            <pc:sldMk cId="629735312" sldId="349"/>
            <ac:spMk id="3" creationId="{BC287D3E-322D-484F-B355-6658A6626E92}"/>
          </ac:spMkLst>
        </pc:spChg>
        <pc:spChg chg="del">
          <ac:chgData name="LoweryR" userId="d95e7125-c11d-45ad-a9aa-2825f18c9141" providerId="ADAL" clId="{10382504-A279-47FA-A3B9-6D1BA909713E}" dt="2020-08-25T19:03:31.353" v="5562" actId="478"/>
          <ac:spMkLst>
            <pc:docMk/>
            <pc:sldMk cId="629735312" sldId="349"/>
            <ac:spMk id="5" creationId="{EE553E5C-A857-4F58-B88D-87CBF3FDA09E}"/>
          </ac:spMkLst>
        </pc:spChg>
      </pc:sldChg>
      <pc:sldChg chg="add modAnim">
        <pc:chgData name="LoweryR" userId="d95e7125-c11d-45ad-a9aa-2825f18c9141" providerId="ADAL" clId="{10382504-A279-47FA-A3B9-6D1BA909713E}" dt="2020-08-25T21:57:52.005" v="6151"/>
        <pc:sldMkLst>
          <pc:docMk/>
          <pc:sldMk cId="2873819916" sldId="350"/>
        </pc:sldMkLst>
      </pc:sldChg>
      <pc:sldChg chg="modSp add modAnim">
        <pc:chgData name="LoweryR" userId="d95e7125-c11d-45ad-a9aa-2825f18c9141" providerId="ADAL" clId="{10382504-A279-47FA-A3B9-6D1BA909713E}" dt="2020-08-25T21:57:40.425" v="6150"/>
        <pc:sldMkLst>
          <pc:docMk/>
          <pc:sldMk cId="3646235130" sldId="351"/>
        </pc:sldMkLst>
        <pc:spChg chg="mod">
          <ac:chgData name="LoweryR" userId="d95e7125-c11d-45ad-a9aa-2825f18c9141" providerId="ADAL" clId="{10382504-A279-47FA-A3B9-6D1BA909713E}" dt="2020-08-25T21:50:03.893" v="5795" actId="20577"/>
          <ac:spMkLst>
            <pc:docMk/>
            <pc:sldMk cId="3646235130" sldId="351"/>
            <ac:spMk id="5" creationId="{1417261C-FFC2-4A33-AA9C-C35885BA61DC}"/>
          </ac:spMkLst>
        </pc:spChg>
      </pc:sldChg>
      <pc:sldChg chg="modSp add modAnim">
        <pc:chgData name="LoweryR" userId="d95e7125-c11d-45ad-a9aa-2825f18c9141" providerId="ADAL" clId="{10382504-A279-47FA-A3B9-6D1BA909713E}" dt="2020-08-25T21:53:07.231" v="5814" actId="207"/>
        <pc:sldMkLst>
          <pc:docMk/>
          <pc:sldMk cId="1933902382" sldId="352"/>
        </pc:sldMkLst>
        <pc:spChg chg="mod">
          <ac:chgData name="LoweryR" userId="d95e7125-c11d-45ad-a9aa-2825f18c9141" providerId="ADAL" clId="{10382504-A279-47FA-A3B9-6D1BA909713E}" dt="2020-08-25T21:53:07.231" v="5814" actId="207"/>
          <ac:spMkLst>
            <pc:docMk/>
            <pc:sldMk cId="1933902382" sldId="352"/>
            <ac:spMk id="5" creationId="{E8304288-FAD7-4A87-878E-D946F20A54A9}"/>
          </ac:spMkLst>
        </pc:spChg>
      </pc:sldChg>
      <pc:sldChg chg="new del">
        <pc:chgData name="LoweryR" userId="d95e7125-c11d-45ad-a9aa-2825f18c9141" providerId="ADAL" clId="{10382504-A279-47FA-A3B9-6D1BA909713E}" dt="2020-08-25T21:57:01.321" v="6149" actId="47"/>
        <pc:sldMkLst>
          <pc:docMk/>
          <pc:sldMk cId="2666415219" sldId="353"/>
        </pc:sldMkLst>
      </pc:sldChg>
      <pc:sldChg chg="modSp add mod modAnim">
        <pc:chgData name="LoweryR" userId="d95e7125-c11d-45ad-a9aa-2825f18c9141" providerId="ADAL" clId="{10382504-A279-47FA-A3B9-6D1BA909713E}" dt="2020-08-25T21:56:49.043" v="6148"/>
        <pc:sldMkLst>
          <pc:docMk/>
          <pc:sldMk cId="3607602196" sldId="354"/>
        </pc:sldMkLst>
        <pc:spChg chg="mod">
          <ac:chgData name="LoweryR" userId="d95e7125-c11d-45ad-a9aa-2825f18c9141" providerId="ADAL" clId="{10382504-A279-47FA-A3B9-6D1BA909713E}" dt="2020-08-25T21:55:15.473" v="5866" actId="20577"/>
          <ac:spMkLst>
            <pc:docMk/>
            <pc:sldMk cId="3607602196" sldId="354"/>
            <ac:spMk id="2" creationId="{8AE68B49-2F20-4069-90D9-B6814768F1B4}"/>
          </ac:spMkLst>
        </pc:spChg>
        <pc:spChg chg="mod">
          <ac:chgData name="LoweryR" userId="d95e7125-c11d-45ad-a9aa-2825f18c9141" providerId="ADAL" clId="{10382504-A279-47FA-A3B9-6D1BA909713E}" dt="2020-08-25T21:56:24.653" v="6144" actId="12"/>
          <ac:spMkLst>
            <pc:docMk/>
            <pc:sldMk cId="3607602196" sldId="354"/>
            <ac:spMk id="3" creationId="{BC287D3E-322D-484F-B355-6658A6626E92}"/>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0433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5FEF0AC-57F3-46C3-A067-AF9767D0141E}"/>
              </a:ext>
            </a:extLst>
          </p:cNvPr>
          <p:cNvSpPr/>
          <p:nvPr/>
        </p:nvSpPr>
        <p:spPr>
          <a:xfrm>
            <a:off x="982436" y="2008415"/>
            <a:ext cx="7581900" cy="2906486"/>
          </a:xfrm>
          <a:prstGeom prst="rect">
            <a:avLst/>
          </a:prstGeom>
          <a:solidFill>
            <a:srgbClr val="000000">
              <a:alpha val="21176"/>
            </a:srgbClr>
          </a:solidFill>
          <a:ln>
            <a:solidFill>
              <a:srgbClr val="0340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sp>
        <p:nvSpPr>
          <p:cNvPr id="2" name="Title 1">
            <a:extLst>
              <a:ext uri="{FF2B5EF4-FFF2-40B4-BE49-F238E27FC236}">
                <a16:creationId xmlns:a16="http://schemas.microsoft.com/office/drawing/2014/main" id="{8EC4E82F-64D4-4769-BE3C-6E5329F7A79A}"/>
              </a:ext>
            </a:extLst>
          </p:cNvPr>
          <p:cNvSpPr>
            <a:spLocks noGrp="1"/>
          </p:cNvSpPr>
          <p:nvPr>
            <p:ph type="ctrTitle" hasCustomPrompt="1"/>
          </p:nvPr>
        </p:nvSpPr>
        <p:spPr>
          <a:xfrm>
            <a:off x="566057" y="1231220"/>
            <a:ext cx="8599714" cy="2387600"/>
          </a:xfrm>
        </p:spPr>
        <p:txBody>
          <a:bodyPr anchor="b">
            <a:normAutofit/>
          </a:bodyPr>
          <a:lstStyle>
            <a:lvl1pPr algn="ctr">
              <a:defRPr sz="7200" b="1">
                <a:solidFill>
                  <a:srgbClr val="72DB2B"/>
                </a:solidFill>
                <a:latin typeface="Lao UI" panose="020B0502040204020203" pitchFamily="34" charset="0"/>
                <a:cs typeface="Lao UI" panose="020B0502040204020203" pitchFamily="34" charset="0"/>
              </a:defRPr>
            </a:lvl1pPr>
          </a:lstStyle>
          <a:p>
            <a:r>
              <a:rPr lang="en-US" dirty="0"/>
              <a:t>Title</a:t>
            </a:r>
          </a:p>
        </p:txBody>
      </p:sp>
      <p:sp>
        <p:nvSpPr>
          <p:cNvPr id="3" name="Subtitle 2">
            <a:extLst>
              <a:ext uri="{FF2B5EF4-FFF2-40B4-BE49-F238E27FC236}">
                <a16:creationId xmlns:a16="http://schemas.microsoft.com/office/drawing/2014/main" id="{613C1D05-4FCF-4AE8-B4DD-1BA6EC2A1967}"/>
              </a:ext>
            </a:extLst>
          </p:cNvPr>
          <p:cNvSpPr>
            <a:spLocks noGrp="1"/>
          </p:cNvSpPr>
          <p:nvPr>
            <p:ph type="subTitle" idx="1" hasCustomPrompt="1"/>
          </p:nvPr>
        </p:nvSpPr>
        <p:spPr>
          <a:xfrm>
            <a:off x="566057" y="3710895"/>
            <a:ext cx="8599714" cy="1655762"/>
          </a:xfrm>
        </p:spPr>
        <p:txBody>
          <a:bodyPr>
            <a:normAutofit/>
          </a:bodyPr>
          <a:lstStyle>
            <a:lvl1pPr marL="0" indent="0" algn="ctr">
              <a:buNone/>
              <a:defRPr sz="4800" b="1">
                <a:solidFill>
                  <a:schemeClr val="bg1"/>
                </a:solidFill>
                <a:latin typeface="Lao UI" panose="020B0502040204020203" pitchFamily="34" charset="0"/>
                <a:cs typeface="Lao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 Title</a:t>
            </a:r>
          </a:p>
        </p:txBody>
      </p:sp>
    </p:spTree>
    <p:extLst>
      <p:ext uri="{BB962C8B-B14F-4D97-AF65-F5344CB8AC3E}">
        <p14:creationId xmlns:p14="http://schemas.microsoft.com/office/powerpoint/2010/main" val="38561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chemeClr val="bg1"/>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useBgFill="1">
        <p:nvSpPr>
          <p:cNvPr id="3" name="Content Placeholder 2"/>
          <p:cNvSpPr>
            <a:spLocks noGrp="1"/>
          </p:cNvSpPr>
          <p:nvPr>
            <p:ph idx="1"/>
          </p:nvPr>
        </p:nvSpPr>
        <p:spPr>
          <a:xfrm>
            <a:off x="272143" y="1597024"/>
            <a:ext cx="11506200" cy="4945289"/>
          </a:xfrm>
        </p:spPr>
        <p:txBody>
          <a:bodyPr/>
          <a:lstStyle>
            <a:lvl1pPr>
              <a:lnSpc>
                <a:spcPct val="100000"/>
              </a:lnSpc>
              <a:defRPr sz="4600" b="1">
                <a:solidFill>
                  <a:srgbClr val="72DB2B"/>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8954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5400" b="1">
                <a:solidFill>
                  <a:schemeClr val="bg1"/>
                </a:solidFill>
                <a:latin typeface="Lao UI" panose="020B0502040204020203" pitchFamily="34" charset="0"/>
                <a:cs typeface="Lao UI" panose="020B0502040204020203" pitchFamily="34" charset="0"/>
              </a:defRPr>
            </a:lvl1pPr>
          </a:lstStyle>
          <a:p>
            <a:r>
              <a:rPr lang="en-US" dirty="0"/>
              <a:t>Title</a:t>
            </a:r>
          </a:p>
        </p:txBody>
      </p:sp>
      <p:sp>
        <p:nvSpPr>
          <p:cNvPr id="3" name="Content Placeholder 2"/>
          <p:cNvSpPr>
            <a:spLocks noGrp="1"/>
          </p:cNvSpPr>
          <p:nvPr>
            <p:ph sz="half" idx="1"/>
          </p:nvPr>
        </p:nvSpPr>
        <p:spPr>
          <a:xfrm>
            <a:off x="838200" y="1825625"/>
            <a:ext cx="5181600" cy="4351338"/>
          </a:xfrm>
        </p:spPr>
        <p:txBody>
          <a:bodyPr/>
          <a:lstStyle>
            <a:lvl1pPr>
              <a:lnSpc>
                <a:spcPct val="100000"/>
              </a:lnSpc>
              <a:defRPr sz="4400" b="1">
                <a:solidFill>
                  <a:srgbClr val="72DB2B"/>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lnSpc>
                <a:spcPct val="100000"/>
              </a:lnSpc>
              <a:defRPr sz="4400" b="1">
                <a:solidFill>
                  <a:srgbClr val="72DB2B"/>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33A01C-E34D-4C3C-8E2D-FB95F254D7DE}" type="datetimeFigureOut">
              <a:rPr lang="en-US" smtClean="0"/>
              <a:t>8/25/2020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63B559-7634-44D8-AA3A-E62B6CDFB288}" type="slidenum">
              <a:rPr lang="en-US" smtClean="0"/>
              <a:t>‹#›</a:t>
            </a:fld>
            <a:endParaRPr lang="en-US"/>
          </a:p>
        </p:txBody>
      </p:sp>
    </p:spTree>
    <p:extLst>
      <p:ext uri="{BB962C8B-B14F-4D97-AF65-F5344CB8AC3E}">
        <p14:creationId xmlns:p14="http://schemas.microsoft.com/office/powerpoint/2010/main" val="1257723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0"/>
            <a:ext cx="8092357" cy="2058870"/>
          </a:xfrm>
        </p:spPr>
        <p:txBody>
          <a:bodyPr>
            <a:noAutofit/>
          </a:bodyPr>
          <a:lstStyle>
            <a:lvl1pPr algn="ctr">
              <a:defRPr sz="7200" b="1">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51876" y="3956539"/>
            <a:ext cx="9115571" cy="1433146"/>
          </a:xfrm>
          <a:prstGeom prst="rect">
            <a:avLst/>
          </a:prstGeom>
        </p:spPr>
        <p:txBody>
          <a:bodyPr anchor="ctr">
            <a:noAutofit/>
          </a:bodyPr>
          <a:lstStyle>
            <a:lvl1pPr marL="0" indent="0" algn="ctr">
              <a:buNone/>
              <a:defRPr sz="4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685086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32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33A01C-E34D-4C3C-8E2D-FB95F254D7DE}" type="datetimeFigureOut">
              <a:rPr lang="en-US" smtClean="0"/>
              <a:t>8/25/2020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3B559-7634-44D8-AA3A-E62B6CDFB288}" type="slidenum">
              <a:rPr lang="en-US" smtClean="0"/>
              <a:t>‹#›</a:t>
            </a:fld>
            <a:endParaRPr lang="en-US"/>
          </a:p>
        </p:txBody>
      </p:sp>
    </p:spTree>
    <p:extLst>
      <p:ext uri="{BB962C8B-B14F-4D97-AF65-F5344CB8AC3E}">
        <p14:creationId xmlns:p14="http://schemas.microsoft.com/office/powerpoint/2010/main" val="77598326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8C9D8-CCFC-427D-B0BA-2E5D4AD1CDEB}"/>
              </a:ext>
            </a:extLst>
          </p:cNvPr>
          <p:cNvSpPr>
            <a:spLocks noGrp="1"/>
          </p:cNvSpPr>
          <p:nvPr>
            <p:ph type="ctrTitle"/>
          </p:nvPr>
        </p:nvSpPr>
        <p:spPr>
          <a:xfrm>
            <a:off x="566057" y="1231220"/>
            <a:ext cx="8599714" cy="2387600"/>
          </a:xfrm>
        </p:spPr>
        <p:txBody>
          <a:bodyPr anchor="b">
            <a:normAutofit/>
          </a:bodyPr>
          <a:lstStyle/>
          <a:p>
            <a:r>
              <a:rPr lang="en-US" sz="6000" dirty="0"/>
              <a:t>The Book of James</a:t>
            </a:r>
          </a:p>
        </p:txBody>
      </p:sp>
      <p:sp>
        <p:nvSpPr>
          <p:cNvPr id="3" name="Subtitle 2">
            <a:extLst>
              <a:ext uri="{FF2B5EF4-FFF2-40B4-BE49-F238E27FC236}">
                <a16:creationId xmlns:a16="http://schemas.microsoft.com/office/drawing/2014/main" id="{1D03B749-EB9A-4519-9119-BCBFC922F62D}"/>
              </a:ext>
            </a:extLst>
          </p:cNvPr>
          <p:cNvSpPr>
            <a:spLocks noGrp="1"/>
          </p:cNvSpPr>
          <p:nvPr>
            <p:ph type="subTitle" idx="1"/>
          </p:nvPr>
        </p:nvSpPr>
        <p:spPr>
          <a:xfrm>
            <a:off x="566057" y="3710895"/>
            <a:ext cx="8599714" cy="1655762"/>
          </a:xfrm>
        </p:spPr>
        <p:txBody>
          <a:bodyPr>
            <a:normAutofit/>
          </a:bodyPr>
          <a:lstStyle/>
          <a:p>
            <a:r>
              <a:rPr lang="en-US" sz="4000" dirty="0"/>
              <a:t>True Faith vs. Mental Assent</a:t>
            </a:r>
          </a:p>
        </p:txBody>
      </p:sp>
    </p:spTree>
    <p:extLst>
      <p:ext uri="{BB962C8B-B14F-4D97-AF65-F5344CB8AC3E}">
        <p14:creationId xmlns:p14="http://schemas.microsoft.com/office/powerpoint/2010/main" val="87303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lnSpcReduction="10000"/>
          </a:bodyPr>
          <a:lstStyle/>
          <a:p>
            <a:pPr marL="0" indent="0">
              <a:buNone/>
            </a:pPr>
            <a:r>
              <a:rPr lang="en-US" sz="4800" dirty="0">
                <a:solidFill>
                  <a:schemeClr val="bg1"/>
                </a:solidFill>
              </a:rPr>
              <a:t>15 If a brother or sister is without clothing and in need of daily food, 16 and one of you says to them, “Go in peace, be warmed and be filled,” and yet you do not give them what is necessary for their body, what use is that?</a:t>
            </a:r>
            <a:endParaRPr lang="en-US" dirty="0"/>
          </a:p>
        </p:txBody>
      </p:sp>
    </p:spTree>
    <p:extLst>
      <p:ext uri="{BB962C8B-B14F-4D97-AF65-F5344CB8AC3E}">
        <p14:creationId xmlns:p14="http://schemas.microsoft.com/office/powerpoint/2010/main" val="1805664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All talk and no action</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r>
              <a:rPr lang="en-US" dirty="0">
                <a:solidFill>
                  <a:schemeClr val="bg1"/>
                </a:solidFill>
              </a:rPr>
              <a:t>Good intentions will not feed a starving man</a:t>
            </a:r>
          </a:p>
          <a:p>
            <a:r>
              <a:rPr lang="en-US" dirty="0">
                <a:solidFill>
                  <a:schemeClr val="bg1"/>
                </a:solidFill>
              </a:rPr>
              <a:t>God is not a God of theoretical good will, He is a God of action</a:t>
            </a:r>
          </a:p>
        </p:txBody>
      </p:sp>
    </p:spTree>
    <p:extLst>
      <p:ext uri="{BB962C8B-B14F-4D97-AF65-F5344CB8AC3E}">
        <p14:creationId xmlns:p14="http://schemas.microsoft.com/office/powerpoint/2010/main" val="427037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sz="4800" dirty="0">
                <a:solidFill>
                  <a:schemeClr val="bg1"/>
                </a:solidFill>
              </a:rPr>
              <a:t>17 Even so faith, if it has no works, is dead, being by itself. 18 But someone may well say, “You have faith and I have works; show me your faith without the works, and I will show you my faith by my works.”</a:t>
            </a:r>
          </a:p>
        </p:txBody>
      </p:sp>
    </p:spTree>
    <p:extLst>
      <p:ext uri="{BB962C8B-B14F-4D97-AF65-F5344CB8AC3E}">
        <p14:creationId xmlns:p14="http://schemas.microsoft.com/office/powerpoint/2010/main" val="334064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sz="4800" dirty="0">
                <a:solidFill>
                  <a:schemeClr val="bg1"/>
                </a:solidFill>
              </a:rPr>
              <a:t>Faith without works is dead</a:t>
            </a:r>
          </a:p>
          <a:p>
            <a:pPr marL="0" indent="0">
              <a:buNone/>
            </a:pPr>
            <a:r>
              <a:rPr lang="en-US" sz="4800" dirty="0">
                <a:solidFill>
                  <a:schemeClr val="bg1"/>
                </a:solidFill>
              </a:rPr>
              <a:t>-It is lifeless</a:t>
            </a:r>
          </a:p>
          <a:p>
            <a:pPr marL="0" indent="0">
              <a:buNone/>
            </a:pPr>
            <a:r>
              <a:rPr lang="en-US" sz="4800" dirty="0">
                <a:solidFill>
                  <a:schemeClr val="bg1"/>
                </a:solidFill>
              </a:rPr>
              <a:t>-It accomplishes nothing</a:t>
            </a:r>
          </a:p>
          <a:p>
            <a:pPr marL="0" indent="0">
              <a:buNone/>
            </a:pPr>
            <a:r>
              <a:rPr lang="en-US" sz="4800" dirty="0">
                <a:solidFill>
                  <a:schemeClr val="bg1"/>
                </a:solidFill>
              </a:rPr>
              <a:t>-It’s as active as a dead body</a:t>
            </a:r>
          </a:p>
          <a:p>
            <a:pPr marL="0" indent="0">
              <a:buNone/>
            </a:pPr>
            <a:r>
              <a:rPr lang="en-US" sz="4800" dirty="0">
                <a:solidFill>
                  <a:schemeClr val="bg1"/>
                </a:solidFill>
              </a:rPr>
              <a:t>-Faith without action isn’t faith</a:t>
            </a:r>
          </a:p>
        </p:txBody>
      </p:sp>
    </p:spTree>
    <p:extLst>
      <p:ext uri="{BB962C8B-B14F-4D97-AF65-F5344CB8AC3E}">
        <p14:creationId xmlns:p14="http://schemas.microsoft.com/office/powerpoint/2010/main" val="11830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sz="4800" dirty="0">
                <a:solidFill>
                  <a:schemeClr val="bg1"/>
                </a:solidFill>
              </a:rPr>
              <a:t>Faith without works is dead</a:t>
            </a:r>
          </a:p>
          <a:p>
            <a:pPr marL="0" indent="0">
              <a:buNone/>
            </a:pPr>
            <a:r>
              <a:rPr lang="en-US" sz="4800" dirty="0">
                <a:solidFill>
                  <a:schemeClr val="bg1"/>
                </a:solidFill>
              </a:rPr>
              <a:t>-It is lifeless</a:t>
            </a:r>
          </a:p>
          <a:p>
            <a:pPr marL="0" indent="0">
              <a:buNone/>
            </a:pPr>
            <a:r>
              <a:rPr lang="en-US" sz="4800" dirty="0">
                <a:solidFill>
                  <a:schemeClr val="bg1"/>
                </a:solidFill>
              </a:rPr>
              <a:t>-It accomplishes nothing</a:t>
            </a:r>
          </a:p>
          <a:p>
            <a:pPr marL="0" indent="0">
              <a:buNone/>
            </a:pPr>
            <a:r>
              <a:rPr lang="en-US" sz="4800" dirty="0">
                <a:solidFill>
                  <a:schemeClr val="bg1"/>
                </a:solidFill>
              </a:rPr>
              <a:t>-It’s as active as a dead body</a:t>
            </a:r>
          </a:p>
          <a:p>
            <a:pPr marL="0" indent="0">
              <a:buNone/>
            </a:pPr>
            <a:r>
              <a:rPr lang="en-US" sz="4800" dirty="0">
                <a:solidFill>
                  <a:schemeClr val="bg1"/>
                </a:solidFill>
              </a:rPr>
              <a:t>-Faith without action isn’t faith</a:t>
            </a:r>
          </a:p>
        </p:txBody>
      </p:sp>
      <p:sp>
        <p:nvSpPr>
          <p:cNvPr id="5" name="TextBox 4">
            <a:extLst>
              <a:ext uri="{FF2B5EF4-FFF2-40B4-BE49-F238E27FC236}">
                <a16:creationId xmlns:a16="http://schemas.microsoft.com/office/drawing/2014/main" id="{5E734C4A-820D-45B2-AF2D-28C359E06E81}"/>
              </a:ext>
            </a:extLst>
          </p:cNvPr>
          <p:cNvSpPr txBox="1"/>
          <p:nvPr/>
        </p:nvSpPr>
        <p:spPr>
          <a:xfrm>
            <a:off x="581889" y="1528844"/>
            <a:ext cx="9739747" cy="4298100"/>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0" marR="0">
              <a:lnSpc>
                <a:spcPct val="115000"/>
              </a:lnSpc>
              <a:spcBef>
                <a:spcPts val="0"/>
              </a:spcBef>
              <a:spcAft>
                <a:spcPts val="1000"/>
              </a:spcAft>
            </a:pPr>
            <a:r>
              <a:rPr lang="en-US" sz="4000" b="1" dirty="0">
                <a:effectLst/>
                <a:latin typeface="Calibri" panose="020F0502020204030204" pitchFamily="34" charset="0"/>
              </a:rPr>
              <a:t>1 John 3:17–18 (NASB95) — </a:t>
            </a:r>
            <a:r>
              <a:rPr lang="en-US" sz="4000" b="1" u="none" strike="noStrike" dirty="0">
                <a:effectLst/>
                <a:latin typeface="Calibri" panose="020F0502020204030204" pitchFamily="34" charset="0"/>
              </a:rPr>
              <a:t>17</a:t>
            </a:r>
            <a:r>
              <a:rPr lang="en-US" sz="4000" u="none" strike="noStrike" dirty="0">
                <a:effectLst/>
                <a:latin typeface="Calibri" panose="020F0502020204030204" pitchFamily="34" charset="0"/>
              </a:rPr>
              <a:t> </a:t>
            </a:r>
            <a:r>
              <a:rPr lang="en-US" sz="4000" dirty="0">
                <a:effectLst/>
                <a:latin typeface="Calibri" panose="020F0502020204030204" pitchFamily="34" charset="0"/>
              </a:rPr>
              <a:t>But whoever has the world’s goods, and sees his brother in need and closes his heart against him, how does the love of God abide in him? </a:t>
            </a:r>
            <a:r>
              <a:rPr lang="en-US" sz="4000" b="1" u="none" strike="noStrike" dirty="0">
                <a:effectLst/>
                <a:latin typeface="Calibri" panose="020F0502020204030204" pitchFamily="34" charset="0"/>
              </a:rPr>
              <a:t>18</a:t>
            </a:r>
            <a:r>
              <a:rPr lang="en-US" sz="4000" u="none" strike="noStrike" dirty="0">
                <a:effectLst/>
                <a:latin typeface="Calibri" panose="020F0502020204030204" pitchFamily="34" charset="0"/>
              </a:rPr>
              <a:t> </a:t>
            </a:r>
            <a:r>
              <a:rPr lang="en-US" sz="4000" dirty="0">
                <a:effectLst/>
                <a:latin typeface="Calibri" panose="020F0502020204030204" pitchFamily="34" charset="0"/>
              </a:rPr>
              <a:t>Little children, let us not love with word or with tongue, but in deed and truth. </a:t>
            </a:r>
          </a:p>
        </p:txBody>
      </p:sp>
    </p:spTree>
    <p:extLst>
      <p:ext uri="{BB962C8B-B14F-4D97-AF65-F5344CB8AC3E}">
        <p14:creationId xmlns:p14="http://schemas.microsoft.com/office/powerpoint/2010/main" val="395746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sz="4800" dirty="0">
                <a:solidFill>
                  <a:schemeClr val="bg1"/>
                </a:solidFill>
              </a:rPr>
              <a:t>Faith without works is dead</a:t>
            </a:r>
          </a:p>
          <a:p>
            <a:pPr marL="0" indent="0">
              <a:buNone/>
            </a:pPr>
            <a:r>
              <a:rPr lang="en-US" sz="4800" dirty="0">
                <a:solidFill>
                  <a:schemeClr val="bg1"/>
                </a:solidFill>
              </a:rPr>
              <a:t>-It is lifeless</a:t>
            </a:r>
          </a:p>
          <a:p>
            <a:pPr marL="0" indent="0">
              <a:buNone/>
            </a:pPr>
            <a:r>
              <a:rPr lang="en-US" sz="4800" dirty="0">
                <a:solidFill>
                  <a:schemeClr val="bg1"/>
                </a:solidFill>
              </a:rPr>
              <a:t>-It accomplishes nothing</a:t>
            </a:r>
          </a:p>
          <a:p>
            <a:pPr marL="0" indent="0">
              <a:buNone/>
            </a:pPr>
            <a:r>
              <a:rPr lang="en-US" sz="4800" dirty="0">
                <a:solidFill>
                  <a:schemeClr val="bg1"/>
                </a:solidFill>
              </a:rPr>
              <a:t>-It’s as active as a dead body</a:t>
            </a:r>
          </a:p>
          <a:p>
            <a:pPr marL="0" indent="0">
              <a:buNone/>
            </a:pPr>
            <a:r>
              <a:rPr lang="en-US" sz="4800" dirty="0">
                <a:solidFill>
                  <a:schemeClr val="bg1"/>
                </a:solidFill>
              </a:rPr>
              <a:t>-Faith without action isn’t faith</a:t>
            </a:r>
          </a:p>
        </p:txBody>
      </p:sp>
      <p:sp>
        <p:nvSpPr>
          <p:cNvPr id="4" name="TextBox 3">
            <a:extLst>
              <a:ext uri="{FF2B5EF4-FFF2-40B4-BE49-F238E27FC236}">
                <a16:creationId xmlns:a16="http://schemas.microsoft.com/office/drawing/2014/main" id="{F20118CC-2E0A-40B6-BD80-0B51C04F25EC}"/>
              </a:ext>
            </a:extLst>
          </p:cNvPr>
          <p:cNvSpPr txBox="1"/>
          <p:nvPr/>
        </p:nvSpPr>
        <p:spPr>
          <a:xfrm>
            <a:off x="1478478" y="2914372"/>
            <a:ext cx="7650678" cy="2382640"/>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0" marR="0">
              <a:lnSpc>
                <a:spcPct val="115000"/>
              </a:lnSpc>
              <a:spcBef>
                <a:spcPts val="0"/>
              </a:spcBef>
              <a:spcAft>
                <a:spcPts val="1000"/>
              </a:spcAft>
            </a:pPr>
            <a:r>
              <a:rPr lang="en-US" sz="4400" b="1" dirty="0">
                <a:effectLst/>
                <a:latin typeface="Calibri" panose="020F0502020204030204" pitchFamily="34" charset="0"/>
              </a:rPr>
              <a:t>Is this the same as saying I must earn forgiveness by doing good things?</a:t>
            </a:r>
            <a:endParaRPr lang="en-US" sz="4400" dirty="0">
              <a:effectLst/>
              <a:latin typeface="Calibri" panose="020F0502020204030204" pitchFamily="34" charset="0"/>
            </a:endParaRPr>
          </a:p>
        </p:txBody>
      </p:sp>
    </p:spTree>
    <p:extLst>
      <p:ext uri="{BB962C8B-B14F-4D97-AF65-F5344CB8AC3E}">
        <p14:creationId xmlns:p14="http://schemas.microsoft.com/office/powerpoint/2010/main" val="155353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sz="4800" dirty="0">
                <a:solidFill>
                  <a:schemeClr val="bg1"/>
                </a:solidFill>
              </a:rPr>
              <a:t>Faith without works is dead</a:t>
            </a:r>
          </a:p>
          <a:p>
            <a:pPr marL="0" indent="0">
              <a:buNone/>
            </a:pPr>
            <a:r>
              <a:rPr lang="en-US" sz="4800" dirty="0">
                <a:solidFill>
                  <a:schemeClr val="bg1"/>
                </a:solidFill>
              </a:rPr>
              <a:t>-It is lifeless</a:t>
            </a:r>
          </a:p>
          <a:p>
            <a:pPr marL="0" indent="0">
              <a:buNone/>
            </a:pPr>
            <a:r>
              <a:rPr lang="en-US" sz="4800" dirty="0">
                <a:solidFill>
                  <a:schemeClr val="bg1"/>
                </a:solidFill>
              </a:rPr>
              <a:t>-It accomplishes nothing</a:t>
            </a:r>
          </a:p>
          <a:p>
            <a:pPr marL="0" indent="0">
              <a:buNone/>
            </a:pPr>
            <a:r>
              <a:rPr lang="en-US" sz="4800" dirty="0">
                <a:solidFill>
                  <a:schemeClr val="bg1"/>
                </a:solidFill>
              </a:rPr>
              <a:t>-It’s as active as a dead body</a:t>
            </a:r>
          </a:p>
          <a:p>
            <a:pPr marL="0" indent="0">
              <a:buNone/>
            </a:pPr>
            <a:r>
              <a:rPr lang="en-US" sz="4800" dirty="0">
                <a:solidFill>
                  <a:schemeClr val="bg1"/>
                </a:solidFill>
              </a:rPr>
              <a:t>-Faith without action isn’t faith</a:t>
            </a:r>
          </a:p>
        </p:txBody>
      </p:sp>
      <p:sp>
        <p:nvSpPr>
          <p:cNvPr id="6" name="TextBox 5">
            <a:extLst>
              <a:ext uri="{FF2B5EF4-FFF2-40B4-BE49-F238E27FC236}">
                <a16:creationId xmlns:a16="http://schemas.microsoft.com/office/drawing/2014/main" id="{FE5F6336-0D22-47D7-BA99-C363DB909049}"/>
              </a:ext>
            </a:extLst>
          </p:cNvPr>
          <p:cNvSpPr txBox="1"/>
          <p:nvPr/>
        </p:nvSpPr>
        <p:spPr>
          <a:xfrm>
            <a:off x="545275" y="2055391"/>
            <a:ext cx="8127670" cy="3590214"/>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0" marR="0">
              <a:lnSpc>
                <a:spcPct val="115000"/>
              </a:lnSpc>
              <a:spcBef>
                <a:spcPts val="0"/>
              </a:spcBef>
              <a:spcAft>
                <a:spcPts val="1000"/>
              </a:spcAft>
            </a:pPr>
            <a:r>
              <a:rPr lang="en-US" sz="4000" b="1" dirty="0">
                <a:effectLst/>
                <a:latin typeface="Calibri" panose="020F0502020204030204" pitchFamily="34" charset="0"/>
              </a:rPr>
              <a:t>Ephesians 2:8–9 (NASB95) — </a:t>
            </a:r>
            <a:r>
              <a:rPr lang="en-US" sz="4000" b="1" u="none" strike="noStrike" dirty="0">
                <a:effectLst/>
                <a:latin typeface="Calibri" panose="020F0502020204030204" pitchFamily="34" charset="0"/>
              </a:rPr>
              <a:t>8</a:t>
            </a:r>
            <a:r>
              <a:rPr lang="en-US" sz="4000" u="none" strike="noStrike" dirty="0">
                <a:effectLst/>
                <a:latin typeface="Calibri" panose="020F0502020204030204" pitchFamily="34" charset="0"/>
              </a:rPr>
              <a:t> </a:t>
            </a:r>
            <a:r>
              <a:rPr lang="en-US" sz="4000" dirty="0">
                <a:effectLst/>
                <a:latin typeface="Calibri" panose="020F0502020204030204" pitchFamily="34" charset="0"/>
              </a:rPr>
              <a:t>For by grace you have been saved through faith; and that not of yourselves, it is the gift of God; </a:t>
            </a:r>
            <a:r>
              <a:rPr lang="en-US" sz="4000" b="1" u="none" strike="noStrike" dirty="0">
                <a:effectLst/>
                <a:latin typeface="Calibri" panose="020F0502020204030204" pitchFamily="34" charset="0"/>
              </a:rPr>
              <a:t>9</a:t>
            </a:r>
            <a:r>
              <a:rPr lang="en-US" sz="4000" u="none" strike="noStrike" dirty="0">
                <a:effectLst/>
                <a:latin typeface="Calibri" panose="020F0502020204030204" pitchFamily="34" charset="0"/>
              </a:rPr>
              <a:t> </a:t>
            </a:r>
            <a:r>
              <a:rPr lang="en-US" sz="4000" dirty="0">
                <a:effectLst/>
                <a:latin typeface="Calibri" panose="020F0502020204030204" pitchFamily="34" charset="0"/>
              </a:rPr>
              <a:t>not as a result of works, so that no one may boast. </a:t>
            </a:r>
          </a:p>
        </p:txBody>
      </p:sp>
    </p:spTree>
    <p:extLst>
      <p:ext uri="{BB962C8B-B14F-4D97-AF65-F5344CB8AC3E}">
        <p14:creationId xmlns:p14="http://schemas.microsoft.com/office/powerpoint/2010/main" val="2182122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sz="4800" dirty="0">
                <a:solidFill>
                  <a:schemeClr val="bg1"/>
                </a:solidFill>
              </a:rPr>
              <a:t>Faith without works is dead</a:t>
            </a:r>
          </a:p>
          <a:p>
            <a:pPr marL="0" indent="0">
              <a:buNone/>
            </a:pPr>
            <a:r>
              <a:rPr lang="en-US" sz="4800" dirty="0">
                <a:solidFill>
                  <a:schemeClr val="bg1"/>
                </a:solidFill>
              </a:rPr>
              <a:t>-It is lifeless</a:t>
            </a:r>
          </a:p>
          <a:p>
            <a:pPr marL="0" indent="0">
              <a:buNone/>
            </a:pPr>
            <a:r>
              <a:rPr lang="en-US" sz="4800" dirty="0">
                <a:solidFill>
                  <a:schemeClr val="bg1"/>
                </a:solidFill>
              </a:rPr>
              <a:t>-It accomplishes nothing</a:t>
            </a:r>
          </a:p>
          <a:p>
            <a:pPr marL="0" indent="0">
              <a:buNone/>
            </a:pPr>
            <a:r>
              <a:rPr lang="en-US" sz="4800" dirty="0">
                <a:solidFill>
                  <a:schemeClr val="bg1"/>
                </a:solidFill>
              </a:rPr>
              <a:t>-It’s as active as a dead body</a:t>
            </a:r>
          </a:p>
          <a:p>
            <a:pPr marL="0" indent="0">
              <a:buNone/>
            </a:pPr>
            <a:r>
              <a:rPr lang="en-US" sz="4800" dirty="0">
                <a:solidFill>
                  <a:schemeClr val="bg1"/>
                </a:solidFill>
              </a:rPr>
              <a:t>-Faith without action isn’t faith</a:t>
            </a:r>
          </a:p>
        </p:txBody>
      </p:sp>
      <p:sp>
        <p:nvSpPr>
          <p:cNvPr id="4" name="TextBox 3">
            <a:extLst>
              <a:ext uri="{FF2B5EF4-FFF2-40B4-BE49-F238E27FC236}">
                <a16:creationId xmlns:a16="http://schemas.microsoft.com/office/drawing/2014/main" id="{92FBBE76-9982-4917-940E-4165F51F41BE}"/>
              </a:ext>
            </a:extLst>
          </p:cNvPr>
          <p:cNvSpPr txBox="1"/>
          <p:nvPr/>
        </p:nvSpPr>
        <p:spPr>
          <a:xfrm>
            <a:off x="555172" y="2007694"/>
            <a:ext cx="9194470" cy="4514634"/>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0" marR="0">
              <a:lnSpc>
                <a:spcPct val="115000"/>
              </a:lnSpc>
              <a:spcBef>
                <a:spcPts val="0"/>
              </a:spcBef>
              <a:spcAft>
                <a:spcPts val="1000"/>
              </a:spcAft>
            </a:pPr>
            <a:r>
              <a:rPr lang="en-US" sz="3600" b="1" dirty="0">
                <a:effectLst/>
                <a:latin typeface="Calibri" panose="020F0502020204030204" pitchFamily="34" charset="0"/>
              </a:rPr>
              <a:t>Galatians 2:16 (NASB95) — </a:t>
            </a:r>
            <a:r>
              <a:rPr lang="en-US" sz="3600" b="1" u="none" strike="noStrike" dirty="0">
                <a:effectLst/>
                <a:latin typeface="Calibri" panose="020F0502020204030204" pitchFamily="34" charset="0"/>
              </a:rPr>
              <a:t>16</a:t>
            </a:r>
            <a:r>
              <a:rPr lang="en-US" sz="3600" u="none" strike="noStrike" dirty="0">
                <a:effectLst/>
                <a:latin typeface="Calibri" panose="020F0502020204030204" pitchFamily="34" charset="0"/>
              </a:rPr>
              <a:t> </a:t>
            </a:r>
            <a:r>
              <a:rPr lang="en-US" sz="3600" dirty="0">
                <a:effectLst/>
                <a:latin typeface="Calibri" panose="020F0502020204030204" pitchFamily="34" charset="0"/>
              </a:rPr>
              <a:t>nevertheless knowing that a man is not justified by the works of the Law but through faith in Christ Jesus, even we have believed in Christ Jesus, so that we may be justified by faith in Christ and not by the works of the Law; since by the works of the Law no flesh will be justified. </a:t>
            </a:r>
          </a:p>
        </p:txBody>
      </p:sp>
    </p:spTree>
    <p:extLst>
      <p:ext uri="{BB962C8B-B14F-4D97-AF65-F5344CB8AC3E}">
        <p14:creationId xmlns:p14="http://schemas.microsoft.com/office/powerpoint/2010/main" val="2174051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FDEBC-B93F-46F8-AE64-F175CDEF7701}"/>
              </a:ext>
            </a:extLst>
          </p:cNvPr>
          <p:cNvSpPr>
            <a:spLocks noGrp="1"/>
          </p:cNvSpPr>
          <p:nvPr>
            <p:ph type="title"/>
          </p:nvPr>
        </p:nvSpPr>
        <p:spPr/>
        <p:txBody>
          <a:bodyPr/>
          <a:lstStyle/>
          <a:p>
            <a:r>
              <a:rPr lang="en-US" dirty="0">
                <a:solidFill>
                  <a:srgbClr val="72DB2B"/>
                </a:solidFill>
              </a:rPr>
              <a:t>Are James and Paul at odds?</a:t>
            </a:r>
          </a:p>
        </p:txBody>
      </p:sp>
      <p:sp>
        <p:nvSpPr>
          <p:cNvPr id="3" name="Content Placeholder 2">
            <a:extLst>
              <a:ext uri="{FF2B5EF4-FFF2-40B4-BE49-F238E27FC236}">
                <a16:creationId xmlns:a16="http://schemas.microsoft.com/office/drawing/2014/main" id="{A9E988C2-E42A-4A25-9183-5C7175524487}"/>
              </a:ext>
            </a:extLst>
          </p:cNvPr>
          <p:cNvSpPr>
            <a:spLocks noGrp="1"/>
          </p:cNvSpPr>
          <p:nvPr>
            <p:ph idx="1"/>
          </p:nvPr>
        </p:nvSpPr>
        <p:spPr/>
        <p:txBody>
          <a:bodyPr/>
          <a:lstStyle/>
          <a:p>
            <a:pPr marL="0" indent="0">
              <a:buNone/>
            </a:pPr>
            <a:r>
              <a:rPr lang="en-US" dirty="0">
                <a:solidFill>
                  <a:schemeClr val="bg1"/>
                </a:solidFill>
              </a:rPr>
              <a:t>James has already answered this question</a:t>
            </a:r>
          </a:p>
        </p:txBody>
      </p:sp>
      <p:sp>
        <p:nvSpPr>
          <p:cNvPr id="7" name="TextBox 6">
            <a:extLst>
              <a:ext uri="{FF2B5EF4-FFF2-40B4-BE49-F238E27FC236}">
                <a16:creationId xmlns:a16="http://schemas.microsoft.com/office/drawing/2014/main" id="{584BB645-201E-4817-8613-9CF8B4191A76}"/>
              </a:ext>
            </a:extLst>
          </p:cNvPr>
          <p:cNvSpPr txBox="1"/>
          <p:nvPr/>
        </p:nvSpPr>
        <p:spPr>
          <a:xfrm>
            <a:off x="413657" y="3167110"/>
            <a:ext cx="10907485" cy="3240439"/>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0" marR="0">
              <a:lnSpc>
                <a:spcPct val="115000"/>
              </a:lnSpc>
              <a:spcBef>
                <a:spcPts val="0"/>
              </a:spcBef>
              <a:spcAft>
                <a:spcPts val="1000"/>
              </a:spcAft>
            </a:pPr>
            <a:r>
              <a:rPr lang="en-US" sz="3600" b="1" dirty="0">
                <a:effectLst/>
                <a:latin typeface="Calibri" panose="020F0502020204030204" pitchFamily="34" charset="0"/>
              </a:rPr>
              <a:t>James 1:21–22 (NASB95) — </a:t>
            </a:r>
            <a:r>
              <a:rPr lang="en-US" sz="3600" b="1" u="none" strike="noStrike" dirty="0">
                <a:effectLst/>
                <a:latin typeface="Calibri" panose="020F0502020204030204" pitchFamily="34" charset="0"/>
              </a:rPr>
              <a:t>21 </a:t>
            </a:r>
            <a:r>
              <a:rPr lang="en-US" sz="3600" b="1" dirty="0">
                <a:effectLst/>
                <a:latin typeface="Calibri" panose="020F0502020204030204" pitchFamily="34" charset="0"/>
              </a:rPr>
              <a:t>Therefore, putting aside all filthiness and all that remains of wickedness, </a:t>
            </a:r>
            <a:r>
              <a:rPr lang="en-US" sz="3600" b="1" u="sng" dirty="0">
                <a:effectLst/>
                <a:latin typeface="Calibri" panose="020F0502020204030204" pitchFamily="34" charset="0"/>
              </a:rPr>
              <a:t>in humility receive the word implanted, which is able to save your souls.</a:t>
            </a:r>
            <a:r>
              <a:rPr lang="en-US" sz="3600" b="1" dirty="0">
                <a:effectLst/>
                <a:latin typeface="Calibri" panose="020F0502020204030204" pitchFamily="34" charset="0"/>
              </a:rPr>
              <a:t> </a:t>
            </a:r>
            <a:r>
              <a:rPr lang="en-US" sz="3600" b="1" u="none" strike="noStrike" dirty="0">
                <a:effectLst/>
                <a:latin typeface="Calibri" panose="020F0502020204030204" pitchFamily="34" charset="0"/>
              </a:rPr>
              <a:t>22 </a:t>
            </a:r>
            <a:r>
              <a:rPr lang="en-US" sz="3600" b="1" dirty="0">
                <a:effectLst/>
                <a:latin typeface="Calibri" panose="020F0502020204030204" pitchFamily="34" charset="0"/>
              </a:rPr>
              <a:t>But prove yourselves doers of the word, and not merely hearers who delude themselves. </a:t>
            </a:r>
          </a:p>
        </p:txBody>
      </p:sp>
    </p:spTree>
    <p:extLst>
      <p:ext uri="{BB962C8B-B14F-4D97-AF65-F5344CB8AC3E}">
        <p14:creationId xmlns:p14="http://schemas.microsoft.com/office/powerpoint/2010/main" val="158011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The dangers of false faith</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r>
              <a:rPr lang="en-US" sz="4800" dirty="0">
                <a:solidFill>
                  <a:schemeClr val="bg1"/>
                </a:solidFill>
              </a:rPr>
              <a:t>Real faith is more than an idea</a:t>
            </a:r>
          </a:p>
          <a:p>
            <a:r>
              <a:rPr lang="en-US" sz="4800" dirty="0">
                <a:solidFill>
                  <a:schemeClr val="bg1"/>
                </a:solidFill>
              </a:rPr>
              <a:t>It has life changing realities</a:t>
            </a:r>
          </a:p>
          <a:p>
            <a:r>
              <a:rPr lang="en-US" sz="4800" dirty="0">
                <a:solidFill>
                  <a:schemeClr val="bg1"/>
                </a:solidFill>
              </a:rPr>
              <a:t>James isn’t saying we have to earn forgiveness</a:t>
            </a:r>
          </a:p>
          <a:p>
            <a:r>
              <a:rPr lang="en-US" sz="4800" dirty="0">
                <a:solidFill>
                  <a:schemeClr val="bg1"/>
                </a:solidFill>
              </a:rPr>
              <a:t>He is saying mental assent is not faith</a:t>
            </a:r>
          </a:p>
        </p:txBody>
      </p:sp>
    </p:spTree>
    <p:extLst>
      <p:ext uri="{BB962C8B-B14F-4D97-AF65-F5344CB8AC3E}">
        <p14:creationId xmlns:p14="http://schemas.microsoft.com/office/powerpoint/2010/main" val="265115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4800" dirty="0">
                <a:solidFill>
                  <a:srgbClr val="72DB2B"/>
                </a:solidFill>
              </a:rPr>
              <a:t>Context</a:t>
            </a: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r>
              <a:rPr lang="en-US" dirty="0">
                <a:solidFill>
                  <a:schemeClr val="bg1"/>
                </a:solidFill>
              </a:rPr>
              <a:t>Jewish background believers</a:t>
            </a:r>
          </a:p>
          <a:p>
            <a:r>
              <a:rPr lang="en-US" dirty="0">
                <a:solidFill>
                  <a:schemeClr val="bg1"/>
                </a:solidFill>
              </a:rPr>
              <a:t>Strict religious background</a:t>
            </a:r>
          </a:p>
          <a:p>
            <a:r>
              <a:rPr lang="en-US" dirty="0">
                <a:solidFill>
                  <a:schemeClr val="bg1"/>
                </a:solidFill>
              </a:rPr>
              <a:t>What does it look like to be live as a mature Christian?</a:t>
            </a:r>
          </a:p>
          <a:p>
            <a:r>
              <a:rPr lang="en-US" dirty="0">
                <a:solidFill>
                  <a:schemeClr val="bg1"/>
                </a:solidFill>
              </a:rPr>
              <a:t>The dangers of showing favoritism</a:t>
            </a:r>
          </a:p>
        </p:txBody>
      </p:sp>
    </p:spTree>
    <p:extLst>
      <p:ext uri="{BB962C8B-B14F-4D97-AF65-F5344CB8AC3E}">
        <p14:creationId xmlns:p14="http://schemas.microsoft.com/office/powerpoint/2010/main" val="10411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sz="4800" dirty="0">
                <a:solidFill>
                  <a:schemeClr val="bg1"/>
                </a:solidFill>
              </a:rPr>
              <a:t>19 You believe that God is one. You do well; the demons also believe, and shudder. 20 But are you willing to recognize, you foolish fellow, that faith without works is useless?</a:t>
            </a:r>
          </a:p>
        </p:txBody>
      </p:sp>
    </p:spTree>
    <p:extLst>
      <p:ext uri="{BB962C8B-B14F-4D97-AF65-F5344CB8AC3E}">
        <p14:creationId xmlns:p14="http://schemas.microsoft.com/office/powerpoint/2010/main" val="1997174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Two examples</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r>
              <a:rPr lang="en-US" sz="4800" dirty="0">
                <a:solidFill>
                  <a:schemeClr val="bg1"/>
                </a:solidFill>
              </a:rPr>
              <a:t>Abraham</a:t>
            </a:r>
          </a:p>
          <a:p>
            <a:r>
              <a:rPr lang="en-US" sz="4800" dirty="0">
                <a:solidFill>
                  <a:schemeClr val="bg1"/>
                </a:solidFill>
              </a:rPr>
              <a:t>Rahab</a:t>
            </a:r>
          </a:p>
        </p:txBody>
      </p:sp>
    </p:spTree>
    <p:extLst>
      <p:ext uri="{BB962C8B-B14F-4D97-AF65-F5344CB8AC3E}">
        <p14:creationId xmlns:p14="http://schemas.microsoft.com/office/powerpoint/2010/main" val="572847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fontScale="85000" lnSpcReduction="20000"/>
          </a:bodyPr>
          <a:lstStyle/>
          <a:p>
            <a:pPr marL="0" indent="0">
              <a:buNone/>
            </a:pPr>
            <a:r>
              <a:rPr lang="en-US" sz="4800" dirty="0">
                <a:solidFill>
                  <a:schemeClr val="bg1"/>
                </a:solidFill>
              </a:rPr>
              <a:t>21 Was not Abraham our father justified by works when he offered up Isaac his son on the altar? 22 You see that faith was working with his works, and as a result of the works, faith was perfected; 23 and the Scripture was fulfilled which says, “</a:t>
            </a:r>
            <a:r>
              <a:rPr lang="en-US" sz="4800" cap="small" dirty="0">
                <a:solidFill>
                  <a:schemeClr val="bg1"/>
                </a:solidFill>
              </a:rPr>
              <a:t>And Abraham believed God</a:t>
            </a:r>
            <a:r>
              <a:rPr lang="en-US" sz="4800" dirty="0">
                <a:solidFill>
                  <a:schemeClr val="bg1"/>
                </a:solidFill>
              </a:rPr>
              <a:t>, </a:t>
            </a:r>
            <a:r>
              <a:rPr lang="en-US" sz="4800" cap="small" dirty="0">
                <a:solidFill>
                  <a:schemeClr val="bg1"/>
                </a:solidFill>
              </a:rPr>
              <a:t>and it was reckoned to him as righteousness</a:t>
            </a:r>
            <a:r>
              <a:rPr lang="en-US" sz="4800" dirty="0">
                <a:solidFill>
                  <a:schemeClr val="bg1"/>
                </a:solidFill>
              </a:rPr>
              <a:t>,” and he was called the friend of God. </a:t>
            </a:r>
          </a:p>
        </p:txBody>
      </p:sp>
    </p:spTree>
    <p:extLst>
      <p:ext uri="{BB962C8B-B14F-4D97-AF65-F5344CB8AC3E}">
        <p14:creationId xmlns:p14="http://schemas.microsoft.com/office/powerpoint/2010/main" val="2852591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fontScale="85000" lnSpcReduction="20000"/>
          </a:bodyPr>
          <a:lstStyle/>
          <a:p>
            <a:pPr marL="0" indent="0">
              <a:buNone/>
            </a:pPr>
            <a:r>
              <a:rPr lang="en-US" sz="4800" dirty="0">
                <a:solidFill>
                  <a:schemeClr val="tx1">
                    <a:lumMod val="50000"/>
                    <a:lumOff val="50000"/>
                  </a:schemeClr>
                </a:solidFill>
              </a:rPr>
              <a:t>21 Was not Abraham our father </a:t>
            </a:r>
            <a:r>
              <a:rPr lang="en-US" sz="4800" dirty="0">
                <a:solidFill>
                  <a:schemeClr val="bg1"/>
                </a:solidFill>
              </a:rPr>
              <a:t>justified </a:t>
            </a:r>
            <a:r>
              <a:rPr lang="en-US" sz="4800" dirty="0">
                <a:solidFill>
                  <a:schemeClr val="tx1">
                    <a:lumMod val="50000"/>
                    <a:lumOff val="50000"/>
                  </a:schemeClr>
                </a:solidFill>
              </a:rPr>
              <a:t>by works when he offered up Isaac his son on the altar? 22 You see that faith was working with his works, and as a result of the works, faith was perfected; 23 and the Scripture was fulfilled which says, “</a:t>
            </a:r>
            <a:r>
              <a:rPr lang="en-US" sz="4800" cap="small" dirty="0">
                <a:solidFill>
                  <a:schemeClr val="tx1">
                    <a:lumMod val="50000"/>
                    <a:lumOff val="50000"/>
                  </a:schemeClr>
                </a:solidFill>
              </a:rPr>
              <a:t>And Abraham believed God</a:t>
            </a:r>
            <a:r>
              <a:rPr lang="en-US" sz="4800" dirty="0">
                <a:solidFill>
                  <a:schemeClr val="tx1">
                    <a:lumMod val="50000"/>
                    <a:lumOff val="50000"/>
                  </a:schemeClr>
                </a:solidFill>
              </a:rPr>
              <a:t>, </a:t>
            </a:r>
            <a:r>
              <a:rPr lang="en-US" sz="4800" cap="small" dirty="0">
                <a:solidFill>
                  <a:schemeClr val="tx1">
                    <a:lumMod val="50000"/>
                    <a:lumOff val="50000"/>
                  </a:schemeClr>
                </a:solidFill>
              </a:rPr>
              <a:t>and it was reckoned to him as righteousness</a:t>
            </a:r>
            <a:r>
              <a:rPr lang="en-US" sz="4800" dirty="0">
                <a:solidFill>
                  <a:schemeClr val="tx1">
                    <a:lumMod val="50000"/>
                    <a:lumOff val="50000"/>
                  </a:schemeClr>
                </a:solidFill>
              </a:rPr>
              <a:t>,” and he was called the friend of God. </a:t>
            </a:r>
          </a:p>
        </p:txBody>
      </p:sp>
      <p:sp>
        <p:nvSpPr>
          <p:cNvPr id="5" name="TextBox 4">
            <a:extLst>
              <a:ext uri="{FF2B5EF4-FFF2-40B4-BE49-F238E27FC236}">
                <a16:creationId xmlns:a16="http://schemas.microsoft.com/office/drawing/2014/main" id="{1417261C-FFC2-4A33-AA9C-C35885BA61DC}"/>
              </a:ext>
            </a:extLst>
          </p:cNvPr>
          <p:cNvSpPr txBox="1"/>
          <p:nvPr/>
        </p:nvSpPr>
        <p:spPr>
          <a:xfrm>
            <a:off x="272143" y="2870227"/>
            <a:ext cx="10907485" cy="692049"/>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0" marR="0">
              <a:lnSpc>
                <a:spcPct val="115000"/>
              </a:lnSpc>
              <a:spcBef>
                <a:spcPts val="0"/>
              </a:spcBef>
              <a:spcAft>
                <a:spcPts val="1000"/>
              </a:spcAft>
            </a:pPr>
            <a:r>
              <a:rPr lang="en-US" sz="3600" b="1" dirty="0">
                <a:effectLst/>
                <a:latin typeface="Calibri" panose="020F0502020204030204" pitchFamily="34" charset="0"/>
              </a:rPr>
              <a:t>Justified?</a:t>
            </a:r>
          </a:p>
        </p:txBody>
      </p:sp>
    </p:spTree>
    <p:extLst>
      <p:ext uri="{BB962C8B-B14F-4D97-AF65-F5344CB8AC3E}">
        <p14:creationId xmlns:p14="http://schemas.microsoft.com/office/powerpoint/2010/main" val="367977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fontScale="85000" lnSpcReduction="20000"/>
          </a:bodyPr>
          <a:lstStyle/>
          <a:p>
            <a:pPr marL="0" indent="0">
              <a:buNone/>
            </a:pPr>
            <a:r>
              <a:rPr lang="en-US" sz="4800" dirty="0">
                <a:solidFill>
                  <a:schemeClr val="tx1">
                    <a:lumMod val="50000"/>
                    <a:lumOff val="50000"/>
                  </a:schemeClr>
                </a:solidFill>
              </a:rPr>
              <a:t>21 Was not Abraham our father </a:t>
            </a:r>
            <a:r>
              <a:rPr lang="en-US" sz="4800" dirty="0">
                <a:solidFill>
                  <a:schemeClr val="bg1"/>
                </a:solidFill>
              </a:rPr>
              <a:t>justified </a:t>
            </a:r>
            <a:r>
              <a:rPr lang="en-US" sz="4800" dirty="0">
                <a:solidFill>
                  <a:schemeClr val="tx1">
                    <a:lumMod val="50000"/>
                    <a:lumOff val="50000"/>
                  </a:schemeClr>
                </a:solidFill>
              </a:rPr>
              <a:t>by works when he offered up Isaac his son on the altar? 22 You see that faith was working with his works, and as a result of the works, faith was perfected; 23 and the Scripture was fulfilled which says, “</a:t>
            </a:r>
            <a:r>
              <a:rPr lang="en-US" sz="4800" cap="small" dirty="0">
                <a:solidFill>
                  <a:schemeClr val="tx1">
                    <a:lumMod val="50000"/>
                    <a:lumOff val="50000"/>
                  </a:schemeClr>
                </a:solidFill>
              </a:rPr>
              <a:t>And Abraham believed God</a:t>
            </a:r>
            <a:r>
              <a:rPr lang="en-US" sz="4800" dirty="0">
                <a:solidFill>
                  <a:schemeClr val="tx1">
                    <a:lumMod val="50000"/>
                    <a:lumOff val="50000"/>
                  </a:schemeClr>
                </a:solidFill>
              </a:rPr>
              <a:t>, </a:t>
            </a:r>
            <a:r>
              <a:rPr lang="en-US" sz="4800" cap="small" dirty="0">
                <a:solidFill>
                  <a:schemeClr val="tx1">
                    <a:lumMod val="50000"/>
                    <a:lumOff val="50000"/>
                  </a:schemeClr>
                </a:solidFill>
              </a:rPr>
              <a:t>and it was reckoned to him as righteousness</a:t>
            </a:r>
            <a:r>
              <a:rPr lang="en-US" sz="4800" dirty="0">
                <a:solidFill>
                  <a:schemeClr val="tx1">
                    <a:lumMod val="50000"/>
                    <a:lumOff val="50000"/>
                  </a:schemeClr>
                </a:solidFill>
              </a:rPr>
              <a:t>,” and he was called the friend of God. </a:t>
            </a:r>
          </a:p>
        </p:txBody>
      </p:sp>
      <p:sp>
        <p:nvSpPr>
          <p:cNvPr id="5" name="TextBox 4">
            <a:extLst>
              <a:ext uri="{FF2B5EF4-FFF2-40B4-BE49-F238E27FC236}">
                <a16:creationId xmlns:a16="http://schemas.microsoft.com/office/drawing/2014/main" id="{1417261C-FFC2-4A33-AA9C-C35885BA61DC}"/>
              </a:ext>
            </a:extLst>
          </p:cNvPr>
          <p:cNvSpPr txBox="1"/>
          <p:nvPr/>
        </p:nvSpPr>
        <p:spPr>
          <a:xfrm>
            <a:off x="272143" y="2870227"/>
            <a:ext cx="10907485" cy="1457387"/>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0" marR="0">
              <a:lnSpc>
                <a:spcPct val="115000"/>
              </a:lnSpc>
              <a:spcBef>
                <a:spcPts val="0"/>
              </a:spcBef>
              <a:spcAft>
                <a:spcPts val="1000"/>
              </a:spcAft>
            </a:pPr>
            <a:r>
              <a:rPr lang="en-US" sz="3600" b="1" dirty="0">
                <a:effectLst/>
                <a:latin typeface="Calibri" panose="020F0502020204030204" pitchFamily="34" charset="0"/>
              </a:rPr>
              <a:t>Justified?</a:t>
            </a:r>
          </a:p>
          <a:p>
            <a:pPr marL="0" marR="0">
              <a:lnSpc>
                <a:spcPct val="115000"/>
              </a:lnSpc>
              <a:spcBef>
                <a:spcPts val="0"/>
              </a:spcBef>
              <a:spcAft>
                <a:spcPts val="1000"/>
              </a:spcAft>
            </a:pPr>
            <a:r>
              <a:rPr lang="en-US" sz="3600" b="1" dirty="0">
                <a:latin typeface="Calibri" panose="020F0502020204030204" pitchFamily="34" charset="0"/>
              </a:rPr>
              <a:t>-In the sense that He was made saved?</a:t>
            </a:r>
          </a:p>
        </p:txBody>
      </p:sp>
    </p:spTree>
    <p:extLst>
      <p:ext uri="{BB962C8B-B14F-4D97-AF65-F5344CB8AC3E}">
        <p14:creationId xmlns:p14="http://schemas.microsoft.com/office/powerpoint/2010/main" val="3646235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fontScale="85000" lnSpcReduction="20000"/>
          </a:bodyPr>
          <a:lstStyle/>
          <a:p>
            <a:pPr marL="0" indent="0">
              <a:buNone/>
            </a:pPr>
            <a:r>
              <a:rPr lang="en-US" sz="4800" dirty="0">
                <a:solidFill>
                  <a:schemeClr val="tx1">
                    <a:lumMod val="50000"/>
                    <a:lumOff val="50000"/>
                  </a:schemeClr>
                </a:solidFill>
              </a:rPr>
              <a:t>21 Was not Abraham our father </a:t>
            </a:r>
            <a:r>
              <a:rPr lang="en-US" sz="4800" dirty="0">
                <a:solidFill>
                  <a:schemeClr val="bg1"/>
                </a:solidFill>
              </a:rPr>
              <a:t>justified </a:t>
            </a:r>
            <a:r>
              <a:rPr lang="en-US" sz="4800" dirty="0">
                <a:solidFill>
                  <a:schemeClr val="tx1">
                    <a:lumMod val="50000"/>
                    <a:lumOff val="50000"/>
                  </a:schemeClr>
                </a:solidFill>
              </a:rPr>
              <a:t>by works when he offered up Isaac his son on the altar? 22 You see that faith was working with his works, and as a result of the works, faith was perfected; 23 and the Scripture was fulfilled which says, “</a:t>
            </a:r>
            <a:r>
              <a:rPr lang="en-US" sz="4800" cap="small" dirty="0">
                <a:solidFill>
                  <a:schemeClr val="tx1">
                    <a:lumMod val="50000"/>
                    <a:lumOff val="50000"/>
                  </a:schemeClr>
                </a:solidFill>
              </a:rPr>
              <a:t>And Abraham believed God</a:t>
            </a:r>
            <a:r>
              <a:rPr lang="en-US" sz="4800" dirty="0">
                <a:solidFill>
                  <a:schemeClr val="tx1">
                    <a:lumMod val="50000"/>
                    <a:lumOff val="50000"/>
                  </a:schemeClr>
                </a:solidFill>
              </a:rPr>
              <a:t>, </a:t>
            </a:r>
            <a:r>
              <a:rPr lang="en-US" sz="4800" cap="small" dirty="0">
                <a:solidFill>
                  <a:schemeClr val="tx1">
                    <a:lumMod val="50000"/>
                    <a:lumOff val="50000"/>
                  </a:schemeClr>
                </a:solidFill>
              </a:rPr>
              <a:t>and it was reckoned to him as righteousness</a:t>
            </a:r>
            <a:r>
              <a:rPr lang="en-US" sz="4800" dirty="0">
                <a:solidFill>
                  <a:schemeClr val="tx1">
                    <a:lumMod val="50000"/>
                    <a:lumOff val="50000"/>
                  </a:schemeClr>
                </a:solidFill>
              </a:rPr>
              <a:t>,” and he was called the friend of God. </a:t>
            </a:r>
          </a:p>
        </p:txBody>
      </p:sp>
      <p:sp>
        <p:nvSpPr>
          <p:cNvPr id="5" name="TextBox 4">
            <a:extLst>
              <a:ext uri="{FF2B5EF4-FFF2-40B4-BE49-F238E27FC236}">
                <a16:creationId xmlns:a16="http://schemas.microsoft.com/office/drawing/2014/main" id="{1417261C-FFC2-4A33-AA9C-C35885BA61DC}"/>
              </a:ext>
            </a:extLst>
          </p:cNvPr>
          <p:cNvSpPr txBox="1"/>
          <p:nvPr/>
        </p:nvSpPr>
        <p:spPr>
          <a:xfrm>
            <a:off x="272143" y="2870227"/>
            <a:ext cx="10907485" cy="2222724"/>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0" marR="0">
              <a:lnSpc>
                <a:spcPct val="115000"/>
              </a:lnSpc>
              <a:spcBef>
                <a:spcPts val="0"/>
              </a:spcBef>
              <a:spcAft>
                <a:spcPts val="1000"/>
              </a:spcAft>
            </a:pPr>
            <a:r>
              <a:rPr lang="en-US" sz="3600" b="1" dirty="0">
                <a:effectLst/>
                <a:latin typeface="Calibri" panose="020F0502020204030204" pitchFamily="34" charset="0"/>
              </a:rPr>
              <a:t>Justified?</a:t>
            </a:r>
          </a:p>
          <a:p>
            <a:pPr marL="0" marR="0">
              <a:lnSpc>
                <a:spcPct val="115000"/>
              </a:lnSpc>
              <a:spcBef>
                <a:spcPts val="0"/>
              </a:spcBef>
              <a:spcAft>
                <a:spcPts val="1000"/>
              </a:spcAft>
            </a:pPr>
            <a:r>
              <a:rPr lang="en-US" sz="3600" b="1" dirty="0">
                <a:latin typeface="Calibri" panose="020F0502020204030204" pitchFamily="34" charset="0"/>
              </a:rPr>
              <a:t>-In the sense that He was made saved?</a:t>
            </a:r>
          </a:p>
          <a:p>
            <a:pPr marL="0" marR="0">
              <a:lnSpc>
                <a:spcPct val="115000"/>
              </a:lnSpc>
              <a:spcBef>
                <a:spcPts val="0"/>
              </a:spcBef>
              <a:spcAft>
                <a:spcPts val="1000"/>
              </a:spcAft>
            </a:pPr>
            <a:r>
              <a:rPr lang="en-US" sz="3600" b="1" dirty="0">
                <a:effectLst/>
                <a:latin typeface="Calibri" panose="020F0502020204030204" pitchFamily="34" charset="0"/>
              </a:rPr>
              <a:t>-Or in the sense that his faith was proven true?</a:t>
            </a:r>
          </a:p>
        </p:txBody>
      </p:sp>
    </p:spTree>
    <p:extLst>
      <p:ext uri="{BB962C8B-B14F-4D97-AF65-F5344CB8AC3E}">
        <p14:creationId xmlns:p14="http://schemas.microsoft.com/office/powerpoint/2010/main" val="2873819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Abraham was justified by works?</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r>
              <a:rPr lang="en-US" sz="4800" dirty="0">
                <a:solidFill>
                  <a:schemeClr val="bg1"/>
                </a:solidFill>
              </a:rPr>
              <a:t>James is using an example familiar to his audience.</a:t>
            </a:r>
          </a:p>
          <a:p>
            <a:r>
              <a:rPr lang="en-US" sz="4800" dirty="0">
                <a:solidFill>
                  <a:schemeClr val="bg1"/>
                </a:solidFill>
              </a:rPr>
              <a:t>Abraham’s willingness to sacrifice his son (Gen. 22)</a:t>
            </a:r>
          </a:p>
          <a:p>
            <a:r>
              <a:rPr lang="en-US" sz="4800" dirty="0">
                <a:solidFill>
                  <a:schemeClr val="bg1"/>
                </a:solidFill>
              </a:rPr>
              <a:t>This work “Justifies” Abrahams faith</a:t>
            </a:r>
          </a:p>
        </p:txBody>
      </p:sp>
    </p:spTree>
    <p:extLst>
      <p:ext uri="{BB962C8B-B14F-4D97-AF65-F5344CB8AC3E}">
        <p14:creationId xmlns:p14="http://schemas.microsoft.com/office/powerpoint/2010/main" val="58398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Abraham was justified by works?</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r>
              <a:rPr lang="en-US" sz="4800" dirty="0">
                <a:solidFill>
                  <a:schemeClr val="bg1"/>
                </a:solidFill>
              </a:rPr>
              <a:t>However Abraham was declared righteous by God decades earlier.</a:t>
            </a:r>
          </a:p>
          <a:p>
            <a:pPr marL="0" indent="0">
              <a:buNone/>
            </a:pPr>
            <a:endParaRPr lang="en-US" sz="4800" dirty="0">
              <a:solidFill>
                <a:schemeClr val="bg1"/>
              </a:solidFill>
            </a:endParaRPr>
          </a:p>
        </p:txBody>
      </p:sp>
      <p:sp>
        <p:nvSpPr>
          <p:cNvPr id="5" name="TextBox 4">
            <a:extLst>
              <a:ext uri="{FF2B5EF4-FFF2-40B4-BE49-F238E27FC236}">
                <a16:creationId xmlns:a16="http://schemas.microsoft.com/office/drawing/2014/main" id="{469F735E-A59C-4B65-9BBA-2AFF88C46B5C}"/>
              </a:ext>
            </a:extLst>
          </p:cNvPr>
          <p:cNvSpPr txBox="1"/>
          <p:nvPr/>
        </p:nvSpPr>
        <p:spPr>
          <a:xfrm>
            <a:off x="590797" y="3679289"/>
            <a:ext cx="8012875" cy="1966244"/>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marL="0" marR="0">
              <a:lnSpc>
                <a:spcPct val="115000"/>
              </a:lnSpc>
              <a:spcBef>
                <a:spcPts val="0"/>
              </a:spcBef>
              <a:spcAft>
                <a:spcPts val="1000"/>
              </a:spcAft>
            </a:pPr>
            <a:r>
              <a:rPr lang="en-US" sz="3600" b="1" dirty="0">
                <a:effectLst/>
                <a:latin typeface="Calibri" panose="020F0502020204030204" pitchFamily="34" charset="0"/>
              </a:rPr>
              <a:t>Genesis 15:6 (NASB95) — </a:t>
            </a:r>
            <a:r>
              <a:rPr lang="en-US" sz="3600" b="1" u="none" strike="noStrike" dirty="0">
                <a:effectLst/>
                <a:latin typeface="Calibri" panose="020F0502020204030204" pitchFamily="34" charset="0"/>
              </a:rPr>
              <a:t>6</a:t>
            </a:r>
            <a:r>
              <a:rPr lang="en-US" sz="3600" u="none" strike="noStrike" dirty="0">
                <a:effectLst/>
                <a:latin typeface="Calibri" panose="020F0502020204030204" pitchFamily="34" charset="0"/>
              </a:rPr>
              <a:t> </a:t>
            </a:r>
            <a:r>
              <a:rPr lang="en-US" sz="3600" dirty="0">
                <a:effectLst/>
                <a:latin typeface="Calibri" panose="020F0502020204030204" pitchFamily="34" charset="0"/>
              </a:rPr>
              <a:t>Then he believed in the </a:t>
            </a:r>
            <a:r>
              <a:rPr lang="en-US" sz="3600" cap="small" dirty="0">
                <a:effectLst/>
                <a:latin typeface="Calibri" panose="020F0502020204030204" pitchFamily="34" charset="0"/>
              </a:rPr>
              <a:t>Lord</a:t>
            </a:r>
            <a:r>
              <a:rPr lang="en-US" sz="3600" dirty="0">
                <a:effectLst/>
                <a:latin typeface="Calibri" panose="020F0502020204030204" pitchFamily="34" charset="0"/>
              </a:rPr>
              <a:t>; and He reckoned it to him as righteousness. </a:t>
            </a:r>
          </a:p>
        </p:txBody>
      </p:sp>
    </p:spTree>
    <p:extLst>
      <p:ext uri="{BB962C8B-B14F-4D97-AF65-F5344CB8AC3E}">
        <p14:creationId xmlns:p14="http://schemas.microsoft.com/office/powerpoint/2010/main" val="349662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Abraham was justified </a:t>
            </a:r>
            <a:r>
              <a:rPr lang="en-US" sz="5400">
                <a:solidFill>
                  <a:srgbClr val="72DB2B"/>
                </a:solidFill>
              </a:rPr>
              <a:t>by works?</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r>
              <a:rPr lang="en-US" sz="4800" dirty="0">
                <a:solidFill>
                  <a:schemeClr val="bg1"/>
                </a:solidFill>
              </a:rPr>
              <a:t>However Abraham was declared righteous by God decades earlier.</a:t>
            </a:r>
          </a:p>
          <a:p>
            <a:r>
              <a:rPr lang="en-US" sz="4800" dirty="0">
                <a:solidFill>
                  <a:schemeClr val="bg1"/>
                </a:solidFill>
              </a:rPr>
              <a:t>James is not only aware of this fact, he quotes it!</a:t>
            </a:r>
          </a:p>
          <a:p>
            <a:pPr marL="0" indent="0">
              <a:buNone/>
            </a:pPr>
            <a:endParaRPr lang="en-US" sz="4800" dirty="0">
              <a:solidFill>
                <a:schemeClr val="bg1"/>
              </a:solidFill>
            </a:endParaRPr>
          </a:p>
        </p:txBody>
      </p:sp>
    </p:spTree>
    <p:extLst>
      <p:ext uri="{BB962C8B-B14F-4D97-AF65-F5344CB8AC3E}">
        <p14:creationId xmlns:p14="http://schemas.microsoft.com/office/powerpoint/2010/main" val="436589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fontScale="85000" lnSpcReduction="20000"/>
          </a:bodyPr>
          <a:lstStyle/>
          <a:p>
            <a:pPr marL="0" indent="0">
              <a:buNone/>
            </a:pPr>
            <a:r>
              <a:rPr lang="en-US" sz="4800" dirty="0">
                <a:solidFill>
                  <a:schemeClr val="tx1">
                    <a:lumMod val="50000"/>
                    <a:lumOff val="50000"/>
                  </a:schemeClr>
                </a:solidFill>
              </a:rPr>
              <a:t>21 Was not Abraham our father </a:t>
            </a:r>
            <a:r>
              <a:rPr lang="en-US" sz="4800" dirty="0">
                <a:solidFill>
                  <a:schemeClr val="bg1"/>
                </a:solidFill>
              </a:rPr>
              <a:t>justified </a:t>
            </a:r>
            <a:r>
              <a:rPr lang="en-US" sz="4800" dirty="0">
                <a:solidFill>
                  <a:schemeClr val="tx1">
                    <a:lumMod val="50000"/>
                    <a:lumOff val="50000"/>
                  </a:schemeClr>
                </a:solidFill>
              </a:rPr>
              <a:t>by works when he offered up Isaac his son on the altar? 22 You see that faith was working with his works, and as a result of the works, </a:t>
            </a:r>
            <a:r>
              <a:rPr lang="en-US" sz="4800" dirty="0">
                <a:solidFill>
                  <a:schemeClr val="bg1"/>
                </a:solidFill>
              </a:rPr>
              <a:t>faith was perfected; 23 and the Scripture was fulfilled which says, “</a:t>
            </a:r>
            <a:r>
              <a:rPr lang="en-US" sz="4800" cap="small" dirty="0">
                <a:solidFill>
                  <a:schemeClr val="bg1"/>
                </a:solidFill>
              </a:rPr>
              <a:t>And Abraham believed God</a:t>
            </a:r>
            <a:r>
              <a:rPr lang="en-US" sz="4800" dirty="0">
                <a:solidFill>
                  <a:schemeClr val="bg1"/>
                </a:solidFill>
              </a:rPr>
              <a:t>, </a:t>
            </a:r>
            <a:r>
              <a:rPr lang="en-US" sz="4800" cap="small" dirty="0">
                <a:solidFill>
                  <a:schemeClr val="bg1"/>
                </a:solidFill>
              </a:rPr>
              <a:t>and it was reckoned to him as righteousness</a:t>
            </a:r>
            <a:r>
              <a:rPr lang="en-US" sz="4800" dirty="0">
                <a:solidFill>
                  <a:schemeClr val="tx1">
                    <a:lumMod val="50000"/>
                    <a:lumOff val="50000"/>
                  </a:schemeClr>
                </a:solidFill>
              </a:rPr>
              <a:t>,” and he was called the friend of God. </a:t>
            </a:r>
          </a:p>
        </p:txBody>
      </p:sp>
    </p:spTree>
    <p:extLst>
      <p:ext uri="{BB962C8B-B14F-4D97-AF65-F5344CB8AC3E}">
        <p14:creationId xmlns:p14="http://schemas.microsoft.com/office/powerpoint/2010/main" val="2352420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noAutofit/>
          </a:bodyPr>
          <a:lstStyle/>
          <a:p>
            <a:r>
              <a:rPr lang="en-US" sz="3600" dirty="0">
                <a:solidFill>
                  <a:srgbClr val="72DB2B"/>
                </a:solidFill>
              </a:rPr>
              <a:t>The difference between James and Paul’s audience </a:t>
            </a:r>
          </a:p>
        </p:txBody>
      </p:sp>
      <p:sp>
        <p:nvSpPr>
          <p:cNvPr id="4" name="Content Placeholder 3">
            <a:extLst>
              <a:ext uri="{FF2B5EF4-FFF2-40B4-BE49-F238E27FC236}">
                <a16:creationId xmlns:a16="http://schemas.microsoft.com/office/drawing/2014/main" id="{28824A13-0CF1-4A77-B930-DCAFBB0C065C}"/>
              </a:ext>
            </a:extLst>
          </p:cNvPr>
          <p:cNvSpPr>
            <a:spLocks noGrp="1"/>
          </p:cNvSpPr>
          <p:nvPr>
            <p:ph sz="half" idx="1"/>
          </p:nvPr>
        </p:nvSpPr>
        <p:spPr/>
        <p:txBody>
          <a:bodyPr>
            <a:normAutofit fontScale="85000" lnSpcReduction="20000"/>
          </a:bodyPr>
          <a:lstStyle/>
          <a:p>
            <a:pPr marL="0" indent="0">
              <a:buNone/>
            </a:pPr>
            <a:r>
              <a:rPr lang="en-US" dirty="0"/>
              <a:t>Paul’s	</a:t>
            </a:r>
          </a:p>
          <a:p>
            <a:r>
              <a:rPr lang="en-US" dirty="0">
                <a:solidFill>
                  <a:schemeClr val="bg1"/>
                </a:solidFill>
              </a:rPr>
              <a:t>Raised under Greek/Roman pantheism</a:t>
            </a:r>
          </a:p>
          <a:p>
            <a:r>
              <a:rPr lang="en-US" dirty="0">
                <a:solidFill>
                  <a:schemeClr val="bg1"/>
                </a:solidFill>
              </a:rPr>
              <a:t>Sympathetic magic</a:t>
            </a:r>
          </a:p>
          <a:p>
            <a:r>
              <a:rPr lang="en-US" dirty="0">
                <a:solidFill>
                  <a:schemeClr val="bg1"/>
                </a:solidFill>
              </a:rPr>
              <a:t>Primarily focused on getting blessings in this life</a:t>
            </a:r>
          </a:p>
        </p:txBody>
      </p:sp>
      <p:sp>
        <p:nvSpPr>
          <p:cNvPr id="5" name="Content Placeholder 4">
            <a:extLst>
              <a:ext uri="{FF2B5EF4-FFF2-40B4-BE49-F238E27FC236}">
                <a16:creationId xmlns:a16="http://schemas.microsoft.com/office/drawing/2014/main" id="{D5537160-7FCC-48F1-BE42-84481DF54C90}"/>
              </a:ext>
            </a:extLst>
          </p:cNvPr>
          <p:cNvSpPr>
            <a:spLocks noGrp="1"/>
          </p:cNvSpPr>
          <p:nvPr>
            <p:ph sz="half" idx="2"/>
          </p:nvPr>
        </p:nvSpPr>
        <p:spPr/>
        <p:txBody>
          <a:bodyPr>
            <a:normAutofit fontScale="85000" lnSpcReduction="20000"/>
          </a:bodyPr>
          <a:lstStyle/>
          <a:p>
            <a:pPr marL="0" indent="0">
              <a:buNone/>
            </a:pPr>
            <a:r>
              <a:rPr lang="en-US" dirty="0"/>
              <a:t>James</a:t>
            </a:r>
          </a:p>
          <a:p>
            <a:r>
              <a:rPr lang="en-US" dirty="0">
                <a:solidFill>
                  <a:schemeClr val="bg1"/>
                </a:solidFill>
              </a:rPr>
              <a:t>Jewish Monotheism </a:t>
            </a:r>
          </a:p>
          <a:p>
            <a:r>
              <a:rPr lang="en-US" dirty="0">
                <a:solidFill>
                  <a:schemeClr val="bg1"/>
                </a:solidFill>
              </a:rPr>
              <a:t>Highly Formalistic</a:t>
            </a:r>
          </a:p>
          <a:p>
            <a:r>
              <a:rPr lang="en-US" dirty="0">
                <a:solidFill>
                  <a:schemeClr val="bg1"/>
                </a:solidFill>
              </a:rPr>
              <a:t>Avoid judgment by staying “clean”</a:t>
            </a:r>
          </a:p>
          <a:p>
            <a:r>
              <a:rPr lang="en-US" dirty="0">
                <a:solidFill>
                  <a:schemeClr val="bg1"/>
                </a:solidFill>
              </a:rPr>
              <a:t>Obedience to God’s law</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4163574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Paul says the same thing</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fontScale="85000" lnSpcReduction="20000"/>
          </a:bodyPr>
          <a:lstStyle/>
          <a:p>
            <a:pPr marL="0" marR="0" indent="0">
              <a:lnSpc>
                <a:spcPct val="115000"/>
              </a:lnSpc>
              <a:spcBef>
                <a:spcPts val="0"/>
              </a:spcBef>
              <a:spcAft>
                <a:spcPts val="1000"/>
              </a:spcAft>
              <a:buNone/>
            </a:pPr>
            <a:r>
              <a:rPr lang="en-US" dirty="0">
                <a:solidFill>
                  <a:schemeClr val="bg1"/>
                </a:solidFill>
              </a:rPr>
              <a:t>Galatians 3:5–7 (NASB95) — 5 So then, does He who provides you with the Spirit and works miracles among you, do it by the works of the Law, or by hearing with faith? 6 Even so Abraham believed God, and it was reckoned to him as righteousness. 7 Therefore, be sure that it is those who are of faith who are sons of Abraham. </a:t>
            </a:r>
          </a:p>
        </p:txBody>
      </p:sp>
    </p:spTree>
    <p:extLst>
      <p:ext uri="{BB962C8B-B14F-4D97-AF65-F5344CB8AC3E}">
        <p14:creationId xmlns:p14="http://schemas.microsoft.com/office/powerpoint/2010/main" val="2777366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Justified</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sz="4800" dirty="0">
                <a:solidFill>
                  <a:schemeClr val="bg1"/>
                </a:solidFill>
              </a:rPr>
              <a:t>Justification=Being made right with God</a:t>
            </a:r>
          </a:p>
          <a:p>
            <a:pPr marL="0" indent="0">
              <a:buNone/>
            </a:pPr>
            <a:r>
              <a:rPr lang="en-US" sz="4800" dirty="0">
                <a:solidFill>
                  <a:schemeClr val="bg1"/>
                </a:solidFill>
              </a:rPr>
              <a:t>James is using Justified in a different sense=Proven true</a:t>
            </a:r>
          </a:p>
        </p:txBody>
      </p:sp>
    </p:spTree>
    <p:extLst>
      <p:ext uri="{BB962C8B-B14F-4D97-AF65-F5344CB8AC3E}">
        <p14:creationId xmlns:p14="http://schemas.microsoft.com/office/powerpoint/2010/main" val="421874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fontScale="92500"/>
          </a:bodyPr>
          <a:lstStyle/>
          <a:p>
            <a:pPr marL="0" indent="0">
              <a:buNone/>
            </a:pPr>
            <a:r>
              <a:rPr lang="en-US" sz="4800" dirty="0">
                <a:solidFill>
                  <a:schemeClr val="bg1"/>
                </a:solidFill>
              </a:rPr>
              <a:t>24 You see that a man is justified by works and not by faith alone. 25 In the same way, was not Rahab the harlot also justified by works when she received the messengers and sent them out by another way? 26 For just as the body without the spirit is dead, so also faith without works is dead.</a:t>
            </a:r>
          </a:p>
        </p:txBody>
      </p:sp>
    </p:spTree>
    <p:extLst>
      <p:ext uri="{BB962C8B-B14F-4D97-AF65-F5344CB8AC3E}">
        <p14:creationId xmlns:p14="http://schemas.microsoft.com/office/powerpoint/2010/main" val="32230025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The two examples</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sz="4000" dirty="0">
                <a:solidFill>
                  <a:schemeClr val="bg1"/>
                </a:solidFill>
              </a:rPr>
              <a:t>Abraham</a:t>
            </a:r>
          </a:p>
          <a:p>
            <a:pPr marL="0" indent="0">
              <a:buNone/>
            </a:pPr>
            <a:r>
              <a:rPr lang="en-US" sz="4000" dirty="0">
                <a:solidFill>
                  <a:schemeClr val="bg1"/>
                </a:solidFill>
              </a:rPr>
              <a:t>-The first Jewish man</a:t>
            </a:r>
          </a:p>
          <a:p>
            <a:pPr marL="0" indent="0">
              <a:buNone/>
            </a:pPr>
            <a:r>
              <a:rPr lang="en-US" sz="4000" dirty="0">
                <a:solidFill>
                  <a:schemeClr val="bg1"/>
                </a:solidFill>
              </a:rPr>
              <a:t>-The father of Biblical faith</a:t>
            </a:r>
          </a:p>
          <a:p>
            <a:pPr marL="0" indent="0">
              <a:buNone/>
            </a:pPr>
            <a:r>
              <a:rPr lang="en-US" sz="4000" dirty="0">
                <a:solidFill>
                  <a:schemeClr val="bg1"/>
                </a:solidFill>
              </a:rPr>
              <a:t>-The friend of God</a:t>
            </a:r>
          </a:p>
          <a:p>
            <a:pPr marL="0" indent="0">
              <a:buNone/>
            </a:pPr>
            <a:r>
              <a:rPr lang="en-US" sz="4000" dirty="0">
                <a:solidFill>
                  <a:schemeClr val="bg1"/>
                </a:solidFill>
              </a:rPr>
              <a:t>-Believed God’s promise and was saved</a:t>
            </a:r>
          </a:p>
          <a:p>
            <a:pPr marL="0" indent="0">
              <a:buNone/>
            </a:pPr>
            <a:r>
              <a:rPr lang="en-US" sz="4000" dirty="0">
                <a:solidFill>
                  <a:schemeClr val="bg1"/>
                </a:solidFill>
              </a:rPr>
              <a:t>-Proved his faith by willingness to act</a:t>
            </a:r>
          </a:p>
          <a:p>
            <a:pPr marL="0" indent="0">
              <a:buNone/>
            </a:pPr>
            <a:endParaRPr lang="en-US" sz="4800" dirty="0">
              <a:solidFill>
                <a:schemeClr val="bg1"/>
              </a:solidFill>
            </a:endParaRPr>
          </a:p>
        </p:txBody>
      </p:sp>
    </p:spTree>
    <p:extLst>
      <p:ext uri="{BB962C8B-B14F-4D97-AF65-F5344CB8AC3E}">
        <p14:creationId xmlns:p14="http://schemas.microsoft.com/office/powerpoint/2010/main" val="32409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The two examples</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sz="4800" dirty="0">
                <a:solidFill>
                  <a:schemeClr val="bg1"/>
                </a:solidFill>
              </a:rPr>
              <a:t>Rahab</a:t>
            </a:r>
          </a:p>
          <a:p>
            <a:pPr marL="0" indent="0">
              <a:buNone/>
            </a:pPr>
            <a:r>
              <a:rPr lang="en-US" sz="4800" dirty="0">
                <a:solidFill>
                  <a:schemeClr val="bg1"/>
                </a:solidFill>
              </a:rPr>
              <a:t>-A pagan</a:t>
            </a:r>
          </a:p>
          <a:p>
            <a:pPr marL="0" indent="0">
              <a:buNone/>
            </a:pPr>
            <a:r>
              <a:rPr lang="en-US" sz="4800" dirty="0">
                <a:solidFill>
                  <a:schemeClr val="bg1"/>
                </a:solidFill>
              </a:rPr>
              <a:t>-A prostitute</a:t>
            </a:r>
          </a:p>
          <a:p>
            <a:pPr marL="0" indent="0">
              <a:buNone/>
            </a:pPr>
            <a:endParaRPr lang="en-US" sz="4800" dirty="0">
              <a:solidFill>
                <a:schemeClr val="bg1"/>
              </a:solidFill>
            </a:endParaRPr>
          </a:p>
        </p:txBody>
      </p:sp>
      <p:sp>
        <p:nvSpPr>
          <p:cNvPr id="5" name="TextBox 4">
            <a:extLst>
              <a:ext uri="{FF2B5EF4-FFF2-40B4-BE49-F238E27FC236}">
                <a16:creationId xmlns:a16="http://schemas.microsoft.com/office/drawing/2014/main" id="{E8304288-FAD7-4A87-878E-D946F20A54A9}"/>
              </a:ext>
            </a:extLst>
          </p:cNvPr>
          <p:cNvSpPr txBox="1"/>
          <p:nvPr/>
        </p:nvSpPr>
        <p:spPr>
          <a:xfrm>
            <a:off x="612568" y="799306"/>
            <a:ext cx="10762013" cy="5151731"/>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0" marR="0">
              <a:lnSpc>
                <a:spcPct val="115000"/>
              </a:lnSpc>
              <a:spcBef>
                <a:spcPts val="0"/>
              </a:spcBef>
              <a:spcAft>
                <a:spcPts val="1000"/>
              </a:spcAft>
            </a:pPr>
            <a:r>
              <a:rPr lang="en-US" sz="3600" b="1" dirty="0">
                <a:effectLst/>
                <a:latin typeface="Calibri" panose="020F0502020204030204" pitchFamily="34" charset="0"/>
              </a:rPr>
              <a:t>Joshua 2:10–11 (NASB95) — </a:t>
            </a:r>
            <a:r>
              <a:rPr lang="en-US" sz="3600" b="1" u="none" strike="noStrike" dirty="0">
                <a:effectLst/>
                <a:latin typeface="Calibri" panose="020F0502020204030204" pitchFamily="34" charset="0"/>
              </a:rPr>
              <a:t>10</a:t>
            </a:r>
            <a:r>
              <a:rPr lang="en-US" sz="3600" u="none" strike="noStrike" dirty="0">
                <a:effectLst/>
                <a:latin typeface="Calibri" panose="020F0502020204030204" pitchFamily="34" charset="0"/>
              </a:rPr>
              <a:t> </a:t>
            </a:r>
            <a:r>
              <a:rPr lang="en-US" sz="3600" dirty="0">
                <a:effectLst/>
                <a:latin typeface="Calibri" panose="020F0502020204030204" pitchFamily="34" charset="0"/>
              </a:rPr>
              <a:t>“For we have heard how the </a:t>
            </a:r>
            <a:r>
              <a:rPr lang="en-US" sz="3600" cap="small" dirty="0">
                <a:effectLst/>
                <a:latin typeface="Calibri" panose="020F0502020204030204" pitchFamily="34" charset="0"/>
              </a:rPr>
              <a:t>Lord</a:t>
            </a:r>
            <a:r>
              <a:rPr lang="en-US" sz="3600" dirty="0">
                <a:effectLst/>
                <a:latin typeface="Calibri" panose="020F0502020204030204" pitchFamily="34" charset="0"/>
              </a:rPr>
              <a:t> dried up the water of the Red Sea before you when you came out of Egypt, and what you did to the two kings of the Amorites who were beyond the Jordan, to </a:t>
            </a:r>
            <a:r>
              <a:rPr lang="en-US" sz="3600" dirty="0" err="1">
                <a:effectLst/>
                <a:latin typeface="Calibri" panose="020F0502020204030204" pitchFamily="34" charset="0"/>
              </a:rPr>
              <a:t>Sihon</a:t>
            </a:r>
            <a:r>
              <a:rPr lang="en-US" sz="3600" dirty="0">
                <a:effectLst/>
                <a:latin typeface="Calibri" panose="020F0502020204030204" pitchFamily="34" charset="0"/>
              </a:rPr>
              <a:t> and </a:t>
            </a:r>
            <a:r>
              <a:rPr lang="en-US" sz="3600" dirty="0" err="1">
                <a:effectLst/>
                <a:latin typeface="Calibri" panose="020F0502020204030204" pitchFamily="34" charset="0"/>
              </a:rPr>
              <a:t>Og</a:t>
            </a:r>
            <a:r>
              <a:rPr lang="en-US" sz="3600" dirty="0">
                <a:effectLst/>
                <a:latin typeface="Calibri" panose="020F0502020204030204" pitchFamily="34" charset="0"/>
              </a:rPr>
              <a:t>, whom you utterly destroyed. </a:t>
            </a:r>
            <a:r>
              <a:rPr lang="en-US" sz="3600" b="1" u="none" strike="noStrike" dirty="0">
                <a:effectLst/>
                <a:latin typeface="Calibri" panose="020F0502020204030204" pitchFamily="34" charset="0"/>
              </a:rPr>
              <a:t>11</a:t>
            </a:r>
            <a:r>
              <a:rPr lang="en-US" sz="3600" u="none" strike="noStrike" dirty="0">
                <a:effectLst/>
                <a:latin typeface="Calibri" panose="020F0502020204030204" pitchFamily="34" charset="0"/>
              </a:rPr>
              <a:t> </a:t>
            </a:r>
            <a:r>
              <a:rPr lang="en-US" sz="3600" dirty="0">
                <a:effectLst/>
                <a:latin typeface="Calibri" panose="020F0502020204030204" pitchFamily="34" charset="0"/>
              </a:rPr>
              <a:t>“When we heard it, our hearts melted and no courage remained in any man any longer because of you; for the </a:t>
            </a:r>
            <a:r>
              <a:rPr lang="en-US" sz="3600" cap="small" dirty="0">
                <a:effectLst/>
                <a:latin typeface="Calibri" panose="020F0502020204030204" pitchFamily="34" charset="0"/>
              </a:rPr>
              <a:t>Lord</a:t>
            </a:r>
            <a:r>
              <a:rPr lang="en-US" sz="3600" dirty="0">
                <a:effectLst/>
                <a:latin typeface="Calibri" panose="020F0502020204030204" pitchFamily="34" charset="0"/>
              </a:rPr>
              <a:t> your God, He is God in heaven above and on earth beneath. </a:t>
            </a:r>
          </a:p>
        </p:txBody>
      </p:sp>
    </p:spTree>
    <p:extLst>
      <p:ext uri="{BB962C8B-B14F-4D97-AF65-F5344CB8AC3E}">
        <p14:creationId xmlns:p14="http://schemas.microsoft.com/office/powerpoint/2010/main" val="204642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The two examples</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sz="4800" dirty="0">
                <a:solidFill>
                  <a:schemeClr val="bg1"/>
                </a:solidFill>
              </a:rPr>
              <a:t>Rahab</a:t>
            </a:r>
          </a:p>
          <a:p>
            <a:pPr marL="0" indent="0">
              <a:buNone/>
            </a:pPr>
            <a:r>
              <a:rPr lang="en-US" sz="4800" dirty="0">
                <a:solidFill>
                  <a:schemeClr val="bg1"/>
                </a:solidFill>
              </a:rPr>
              <a:t>-A pagan</a:t>
            </a:r>
          </a:p>
          <a:p>
            <a:pPr marL="0" indent="0">
              <a:buNone/>
            </a:pPr>
            <a:r>
              <a:rPr lang="en-US" sz="4800" dirty="0">
                <a:solidFill>
                  <a:schemeClr val="bg1"/>
                </a:solidFill>
              </a:rPr>
              <a:t>-A prostitute</a:t>
            </a:r>
          </a:p>
          <a:p>
            <a:pPr marL="0" indent="0">
              <a:buNone/>
            </a:pPr>
            <a:endParaRPr lang="en-US" sz="4800" dirty="0">
              <a:solidFill>
                <a:schemeClr val="bg1"/>
              </a:solidFill>
            </a:endParaRPr>
          </a:p>
        </p:txBody>
      </p:sp>
      <p:sp>
        <p:nvSpPr>
          <p:cNvPr id="5" name="TextBox 4">
            <a:extLst>
              <a:ext uri="{FF2B5EF4-FFF2-40B4-BE49-F238E27FC236}">
                <a16:creationId xmlns:a16="http://schemas.microsoft.com/office/drawing/2014/main" id="{E8304288-FAD7-4A87-878E-D946F20A54A9}"/>
              </a:ext>
            </a:extLst>
          </p:cNvPr>
          <p:cNvSpPr txBox="1"/>
          <p:nvPr/>
        </p:nvSpPr>
        <p:spPr>
          <a:xfrm>
            <a:off x="612568" y="799306"/>
            <a:ext cx="10762013" cy="5151731"/>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0" marR="0">
              <a:lnSpc>
                <a:spcPct val="115000"/>
              </a:lnSpc>
              <a:spcBef>
                <a:spcPts val="0"/>
              </a:spcBef>
              <a:spcAft>
                <a:spcPts val="1000"/>
              </a:spcAft>
            </a:pPr>
            <a:r>
              <a:rPr lang="en-US" sz="3600" b="1" dirty="0">
                <a:solidFill>
                  <a:schemeClr val="tx2"/>
                </a:solidFill>
                <a:effectLst/>
                <a:latin typeface="Calibri" panose="020F0502020204030204" pitchFamily="34" charset="0"/>
              </a:rPr>
              <a:t>Joshua 2:10–11 (NASB95) — </a:t>
            </a:r>
            <a:r>
              <a:rPr lang="en-US" sz="3600" b="1" u="none" strike="noStrike" dirty="0">
                <a:solidFill>
                  <a:schemeClr val="tx2"/>
                </a:solidFill>
                <a:effectLst/>
                <a:latin typeface="Calibri" panose="020F0502020204030204" pitchFamily="34" charset="0"/>
              </a:rPr>
              <a:t>10</a:t>
            </a:r>
            <a:r>
              <a:rPr lang="en-US" sz="3600" u="none" strike="noStrike" dirty="0">
                <a:solidFill>
                  <a:schemeClr val="tx2"/>
                </a:solidFill>
                <a:effectLst/>
                <a:latin typeface="Calibri" panose="020F0502020204030204" pitchFamily="34" charset="0"/>
              </a:rPr>
              <a:t> </a:t>
            </a:r>
            <a:r>
              <a:rPr lang="en-US" sz="3600" dirty="0">
                <a:solidFill>
                  <a:schemeClr val="tx2"/>
                </a:solidFill>
                <a:effectLst/>
                <a:latin typeface="Calibri" panose="020F0502020204030204" pitchFamily="34" charset="0"/>
              </a:rPr>
              <a:t>“For we have heard how the </a:t>
            </a:r>
            <a:r>
              <a:rPr lang="en-US" sz="3600" cap="small" dirty="0">
                <a:solidFill>
                  <a:schemeClr val="tx2"/>
                </a:solidFill>
                <a:effectLst/>
                <a:latin typeface="Calibri" panose="020F0502020204030204" pitchFamily="34" charset="0"/>
              </a:rPr>
              <a:t>Lord</a:t>
            </a:r>
            <a:r>
              <a:rPr lang="en-US" sz="3600" dirty="0">
                <a:solidFill>
                  <a:schemeClr val="tx2"/>
                </a:solidFill>
                <a:effectLst/>
                <a:latin typeface="Calibri" panose="020F0502020204030204" pitchFamily="34" charset="0"/>
              </a:rPr>
              <a:t> dried up the water of the Red Sea before you when you came out of Egypt, and what you did to the two kings of the Amorites who were beyond the Jordan, to </a:t>
            </a:r>
            <a:r>
              <a:rPr lang="en-US" sz="3600" dirty="0" err="1">
                <a:solidFill>
                  <a:schemeClr val="tx2"/>
                </a:solidFill>
                <a:effectLst/>
                <a:latin typeface="Calibri" panose="020F0502020204030204" pitchFamily="34" charset="0"/>
              </a:rPr>
              <a:t>Sihon</a:t>
            </a:r>
            <a:r>
              <a:rPr lang="en-US" sz="3600" dirty="0">
                <a:solidFill>
                  <a:schemeClr val="tx2"/>
                </a:solidFill>
                <a:effectLst/>
                <a:latin typeface="Calibri" panose="020F0502020204030204" pitchFamily="34" charset="0"/>
              </a:rPr>
              <a:t> and </a:t>
            </a:r>
            <a:r>
              <a:rPr lang="en-US" sz="3600" dirty="0" err="1">
                <a:solidFill>
                  <a:schemeClr val="tx2"/>
                </a:solidFill>
                <a:effectLst/>
                <a:latin typeface="Calibri" panose="020F0502020204030204" pitchFamily="34" charset="0"/>
              </a:rPr>
              <a:t>Og</a:t>
            </a:r>
            <a:r>
              <a:rPr lang="en-US" sz="3600" dirty="0">
                <a:solidFill>
                  <a:schemeClr val="tx2"/>
                </a:solidFill>
                <a:effectLst/>
                <a:latin typeface="Calibri" panose="020F0502020204030204" pitchFamily="34" charset="0"/>
              </a:rPr>
              <a:t>, whom you utterly destroyed. </a:t>
            </a:r>
            <a:r>
              <a:rPr lang="en-US" sz="3600" b="1" u="none" strike="noStrike" dirty="0">
                <a:solidFill>
                  <a:schemeClr val="tx2"/>
                </a:solidFill>
                <a:effectLst/>
                <a:latin typeface="Calibri" panose="020F0502020204030204" pitchFamily="34" charset="0"/>
              </a:rPr>
              <a:t>11</a:t>
            </a:r>
            <a:r>
              <a:rPr lang="en-US" sz="3600" u="none" strike="noStrike" dirty="0">
                <a:solidFill>
                  <a:schemeClr val="tx2"/>
                </a:solidFill>
                <a:effectLst/>
                <a:latin typeface="Calibri" panose="020F0502020204030204" pitchFamily="34" charset="0"/>
              </a:rPr>
              <a:t> </a:t>
            </a:r>
            <a:r>
              <a:rPr lang="en-US" sz="3600" dirty="0">
                <a:solidFill>
                  <a:schemeClr val="tx2"/>
                </a:solidFill>
                <a:effectLst/>
                <a:latin typeface="Calibri" panose="020F0502020204030204" pitchFamily="34" charset="0"/>
              </a:rPr>
              <a:t>“When we heard it, our hearts melted and no courage remained in any man any longer because of you; </a:t>
            </a:r>
            <a:r>
              <a:rPr lang="en-US" sz="3600" dirty="0">
                <a:effectLst/>
                <a:latin typeface="Calibri" panose="020F0502020204030204" pitchFamily="34" charset="0"/>
              </a:rPr>
              <a:t>for the </a:t>
            </a:r>
            <a:r>
              <a:rPr lang="en-US" sz="3600" cap="small" dirty="0">
                <a:effectLst/>
                <a:latin typeface="Calibri" panose="020F0502020204030204" pitchFamily="34" charset="0"/>
              </a:rPr>
              <a:t>Lord</a:t>
            </a:r>
            <a:r>
              <a:rPr lang="en-US" sz="3600" dirty="0">
                <a:effectLst/>
                <a:latin typeface="Calibri" panose="020F0502020204030204" pitchFamily="34" charset="0"/>
              </a:rPr>
              <a:t> your God, He is God in heaven above and on earth beneath. </a:t>
            </a:r>
          </a:p>
        </p:txBody>
      </p:sp>
    </p:spTree>
    <p:extLst>
      <p:ext uri="{BB962C8B-B14F-4D97-AF65-F5344CB8AC3E}">
        <p14:creationId xmlns:p14="http://schemas.microsoft.com/office/powerpoint/2010/main" val="19339023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The two examples</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sz="4800" dirty="0">
                <a:solidFill>
                  <a:schemeClr val="bg1"/>
                </a:solidFill>
              </a:rPr>
              <a:t>Rahab</a:t>
            </a:r>
          </a:p>
          <a:p>
            <a:pPr marL="0" indent="0">
              <a:buNone/>
            </a:pPr>
            <a:r>
              <a:rPr lang="en-US" sz="4800" dirty="0">
                <a:solidFill>
                  <a:schemeClr val="bg1"/>
                </a:solidFill>
              </a:rPr>
              <a:t>-A pagan</a:t>
            </a:r>
          </a:p>
          <a:p>
            <a:pPr marL="0" indent="0">
              <a:buNone/>
            </a:pPr>
            <a:r>
              <a:rPr lang="en-US" sz="4800" dirty="0">
                <a:solidFill>
                  <a:schemeClr val="bg1"/>
                </a:solidFill>
              </a:rPr>
              <a:t>-A prostitute</a:t>
            </a:r>
          </a:p>
          <a:p>
            <a:pPr marL="0" indent="0">
              <a:buNone/>
            </a:pPr>
            <a:r>
              <a:rPr lang="en-US" sz="4800" dirty="0">
                <a:solidFill>
                  <a:schemeClr val="bg1"/>
                </a:solidFill>
              </a:rPr>
              <a:t>-Believed and was made right with God</a:t>
            </a:r>
          </a:p>
          <a:p>
            <a:pPr marL="0" indent="0">
              <a:buNone/>
            </a:pPr>
            <a:r>
              <a:rPr lang="en-US" sz="4800" dirty="0">
                <a:solidFill>
                  <a:schemeClr val="bg1"/>
                </a:solidFill>
              </a:rPr>
              <a:t>-Acted and proved her faith was real</a:t>
            </a:r>
          </a:p>
          <a:p>
            <a:pPr marL="0" indent="0">
              <a:buNone/>
            </a:pPr>
            <a:endParaRPr lang="en-US" sz="4800" dirty="0">
              <a:solidFill>
                <a:schemeClr val="bg1"/>
              </a:solidFill>
            </a:endParaRPr>
          </a:p>
        </p:txBody>
      </p:sp>
    </p:spTree>
    <p:extLst>
      <p:ext uri="{BB962C8B-B14F-4D97-AF65-F5344CB8AC3E}">
        <p14:creationId xmlns:p14="http://schemas.microsoft.com/office/powerpoint/2010/main" val="391979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04C29-F3AF-4247-870F-BAD27F858B63}"/>
              </a:ext>
            </a:extLst>
          </p:cNvPr>
          <p:cNvSpPr>
            <a:spLocks noGrp="1"/>
          </p:cNvSpPr>
          <p:nvPr>
            <p:ph type="title"/>
          </p:nvPr>
        </p:nvSpPr>
        <p:spPr/>
        <p:txBody>
          <a:bodyPr/>
          <a:lstStyle/>
          <a:p>
            <a:r>
              <a:rPr lang="en-US" b="1" dirty="0" err="1">
                <a:effectLst/>
                <a:latin typeface="Calibri" panose="020F0502020204030204" pitchFamily="34" charset="0"/>
              </a:rPr>
              <a:t>Wiersbe</a:t>
            </a:r>
            <a:r>
              <a:rPr lang="en-US" b="1" dirty="0">
                <a:effectLst/>
                <a:latin typeface="Calibri" panose="020F0502020204030204" pitchFamily="34" charset="0"/>
              </a:rPr>
              <a:t>, Warren</a:t>
            </a:r>
            <a:endParaRPr lang="en-US" dirty="0"/>
          </a:p>
        </p:txBody>
      </p:sp>
      <p:sp>
        <p:nvSpPr>
          <p:cNvPr id="5" name="Content Placeholder 4">
            <a:extLst>
              <a:ext uri="{FF2B5EF4-FFF2-40B4-BE49-F238E27FC236}">
                <a16:creationId xmlns:a16="http://schemas.microsoft.com/office/drawing/2014/main" id="{DA54D394-230A-454C-878D-B773FECF4A7C}"/>
              </a:ext>
            </a:extLst>
          </p:cNvPr>
          <p:cNvSpPr txBox="1">
            <a:spLocks noGrp="1"/>
          </p:cNvSpPr>
          <p:nvPr>
            <p:ph idx="1"/>
          </p:nvPr>
        </p:nvSpPr>
        <p:spPr>
          <a:xfrm>
            <a:off x="272143" y="1597024"/>
            <a:ext cx="11506200" cy="4651145"/>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0" marR="0" indent="0">
              <a:lnSpc>
                <a:spcPct val="115000"/>
              </a:lnSpc>
              <a:spcBef>
                <a:spcPts val="0"/>
              </a:spcBef>
              <a:spcAft>
                <a:spcPts val="1000"/>
              </a:spcAft>
              <a:buNone/>
            </a:pPr>
            <a:r>
              <a:rPr lang="en-US" sz="2800" b="1" dirty="0">
                <a:solidFill>
                  <a:schemeClr val="bg1"/>
                </a:solidFill>
                <a:effectLst/>
                <a:latin typeface="Calibri" panose="020F0502020204030204" pitchFamily="34" charset="0"/>
              </a:rPr>
              <a:t>Justification is an important doctrine in the Bible. Justification is the act of God whereby He declares the believing sinner righteous on the basis of Christ’s finished work on the cross. It is not a process; it is an act. It is not something the sinner does; it is something God does for the sinner when he trusts Christ. It is a once-for-all event. It never changes. How can you tell if a person is justified by faith if this transaction takes place between the sinner and God privately? </a:t>
            </a:r>
          </a:p>
          <a:p>
            <a:pPr marL="0" marR="0" indent="0">
              <a:lnSpc>
                <a:spcPct val="115000"/>
              </a:lnSpc>
              <a:spcBef>
                <a:spcPts val="0"/>
              </a:spcBef>
              <a:spcAft>
                <a:spcPts val="1000"/>
              </a:spcAft>
              <a:buNone/>
            </a:pPr>
            <a:r>
              <a:rPr lang="en-US" sz="2800" b="1" dirty="0">
                <a:solidFill>
                  <a:schemeClr val="bg1"/>
                </a:solidFill>
                <a:effectLst/>
                <a:latin typeface="Calibri" panose="020F0502020204030204" pitchFamily="34" charset="0"/>
              </a:rPr>
              <a:t>W.. Be Mature (James): Growing Up in Christ (The BE Series Commentary) (p. 89). David C Cook. Kindle Edition. </a:t>
            </a:r>
            <a:endParaRPr lang="en-US" sz="2800" dirty="0">
              <a:solidFill>
                <a:schemeClr val="bg1"/>
              </a:solidFill>
              <a:effectLst/>
              <a:latin typeface="Calibri" panose="020F0502020204030204" pitchFamily="34" charset="0"/>
            </a:endParaRPr>
          </a:p>
        </p:txBody>
      </p:sp>
    </p:spTree>
    <p:extLst>
      <p:ext uri="{BB962C8B-B14F-4D97-AF65-F5344CB8AC3E}">
        <p14:creationId xmlns:p14="http://schemas.microsoft.com/office/powerpoint/2010/main" val="37116313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Faith is subjective</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r>
              <a:rPr lang="en-US" sz="4800" dirty="0">
                <a:solidFill>
                  <a:schemeClr val="bg1"/>
                </a:solidFill>
              </a:rPr>
              <a:t>How do you KNOW you are loved?</a:t>
            </a:r>
          </a:p>
          <a:p>
            <a:r>
              <a:rPr lang="en-US" sz="4800" dirty="0">
                <a:solidFill>
                  <a:schemeClr val="bg1"/>
                </a:solidFill>
              </a:rPr>
              <a:t>How do we KNOW Abraham had faith?</a:t>
            </a:r>
          </a:p>
          <a:p>
            <a:pPr marL="0" indent="0">
              <a:buNone/>
            </a:pPr>
            <a:endParaRPr lang="en-US" sz="4800" dirty="0">
              <a:solidFill>
                <a:schemeClr val="bg1"/>
              </a:solidFill>
            </a:endParaRPr>
          </a:p>
        </p:txBody>
      </p:sp>
    </p:spTree>
    <p:extLst>
      <p:ext uri="{BB962C8B-B14F-4D97-AF65-F5344CB8AC3E}">
        <p14:creationId xmlns:p14="http://schemas.microsoft.com/office/powerpoint/2010/main" val="313104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fontScale="92500"/>
          </a:bodyPr>
          <a:lstStyle/>
          <a:p>
            <a:pPr marL="0" indent="0">
              <a:buNone/>
            </a:pPr>
            <a:r>
              <a:rPr lang="en-US" sz="4800" dirty="0">
                <a:solidFill>
                  <a:schemeClr val="bg1"/>
                </a:solidFill>
              </a:rPr>
              <a:t>24 You see that a man is justified by works and not by faith alone. 25 In the same way, was not Rahab the harlot also justified by works when she received the messengers and sent them out by another way? 26 For just as the body without the spirit is dead, so also faith without works is dead.</a:t>
            </a:r>
          </a:p>
        </p:txBody>
      </p:sp>
    </p:spTree>
    <p:extLst>
      <p:ext uri="{BB962C8B-B14F-4D97-AF65-F5344CB8AC3E}">
        <p14:creationId xmlns:p14="http://schemas.microsoft.com/office/powerpoint/2010/main" val="3909382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noAutofit/>
          </a:bodyPr>
          <a:lstStyle/>
          <a:p>
            <a:r>
              <a:rPr lang="en-US" sz="4800" dirty="0">
                <a:solidFill>
                  <a:srgbClr val="72DB2B"/>
                </a:solidFill>
              </a:rPr>
              <a:t>The dangers of false faith</a:t>
            </a: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lnSpcReduction="10000"/>
          </a:bodyPr>
          <a:lstStyle/>
          <a:p>
            <a:pPr marL="0" indent="0">
              <a:buNone/>
            </a:pPr>
            <a:r>
              <a:rPr lang="en-US" sz="3600" dirty="0">
                <a:solidFill>
                  <a:schemeClr val="bg1"/>
                </a:solidFill>
              </a:rPr>
              <a:t>People raised in religious backgrounds have their own set of challenges</a:t>
            </a:r>
          </a:p>
          <a:p>
            <a:r>
              <a:rPr lang="en-US" sz="3600" dirty="0">
                <a:solidFill>
                  <a:schemeClr val="bg1"/>
                </a:solidFill>
              </a:rPr>
              <a:t>They have been told what is true since birth</a:t>
            </a:r>
          </a:p>
          <a:p>
            <a:r>
              <a:rPr lang="en-US" sz="3600" dirty="0">
                <a:solidFill>
                  <a:schemeClr val="bg1"/>
                </a:solidFill>
              </a:rPr>
              <a:t>They may identify with a particular religion because of their family background</a:t>
            </a:r>
          </a:p>
          <a:p>
            <a:r>
              <a:rPr lang="en-US" sz="3600" dirty="0">
                <a:solidFill>
                  <a:schemeClr val="bg1"/>
                </a:solidFill>
              </a:rPr>
              <a:t>How do they know their faith is their own?</a:t>
            </a:r>
          </a:p>
          <a:p>
            <a:r>
              <a:rPr lang="en-US" sz="3600" dirty="0">
                <a:solidFill>
                  <a:schemeClr val="bg1"/>
                </a:solidFill>
              </a:rPr>
              <a:t>How do you become Jewish by faith when you were born Jewish?</a:t>
            </a:r>
          </a:p>
        </p:txBody>
      </p:sp>
    </p:spTree>
    <p:extLst>
      <p:ext uri="{BB962C8B-B14F-4D97-AF65-F5344CB8AC3E}">
        <p14:creationId xmlns:p14="http://schemas.microsoft.com/office/powerpoint/2010/main" val="12796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a:solidFill>
                  <a:srgbClr val="72DB2B"/>
                </a:solidFill>
              </a:rPr>
              <a:t>James,Paul,Jesus all agree</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r>
              <a:rPr lang="en-US" sz="4800" dirty="0">
                <a:solidFill>
                  <a:schemeClr val="bg1"/>
                </a:solidFill>
              </a:rPr>
              <a:t>You are saved by faith without works</a:t>
            </a:r>
          </a:p>
        </p:txBody>
      </p:sp>
      <p:sp>
        <p:nvSpPr>
          <p:cNvPr id="5" name="TextBox 4">
            <a:extLst>
              <a:ext uri="{FF2B5EF4-FFF2-40B4-BE49-F238E27FC236}">
                <a16:creationId xmlns:a16="http://schemas.microsoft.com/office/drawing/2014/main" id="{EE553E5C-A857-4F58-B88D-87CBF3FDA09E}"/>
              </a:ext>
            </a:extLst>
          </p:cNvPr>
          <p:cNvSpPr txBox="1"/>
          <p:nvPr/>
        </p:nvSpPr>
        <p:spPr>
          <a:xfrm>
            <a:off x="413657" y="2440119"/>
            <a:ext cx="11247912" cy="4027385"/>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0" marR="0">
              <a:lnSpc>
                <a:spcPct val="115000"/>
              </a:lnSpc>
              <a:spcBef>
                <a:spcPts val="0"/>
              </a:spcBef>
              <a:spcAft>
                <a:spcPts val="1000"/>
              </a:spcAft>
            </a:pPr>
            <a:r>
              <a:rPr lang="en-US" sz="2800" b="1" dirty="0">
                <a:effectLst/>
                <a:latin typeface="Calibri" panose="020F0502020204030204" pitchFamily="34" charset="0"/>
              </a:rPr>
              <a:t>Luke 23:39–43 (NASB95) — </a:t>
            </a:r>
            <a:r>
              <a:rPr lang="en-US" sz="2800" b="1" u="none" strike="noStrike" dirty="0">
                <a:effectLst/>
                <a:latin typeface="Calibri" panose="020F0502020204030204" pitchFamily="34" charset="0"/>
              </a:rPr>
              <a:t>39</a:t>
            </a:r>
            <a:r>
              <a:rPr lang="en-US" sz="2800" u="none" strike="noStrike" dirty="0">
                <a:effectLst/>
                <a:latin typeface="Calibri" panose="020F0502020204030204" pitchFamily="34" charset="0"/>
              </a:rPr>
              <a:t> </a:t>
            </a:r>
            <a:r>
              <a:rPr lang="en-US" sz="2800" dirty="0">
                <a:effectLst/>
                <a:latin typeface="Calibri" panose="020F0502020204030204" pitchFamily="34" charset="0"/>
              </a:rPr>
              <a:t>One of the criminals who were hanged there was hurling abuse at Him, saying, “Are You not the Christ? Save Yourself and us!” </a:t>
            </a:r>
            <a:r>
              <a:rPr lang="en-US" sz="2800" b="1" u="none" strike="noStrike" dirty="0">
                <a:effectLst/>
                <a:latin typeface="Calibri" panose="020F0502020204030204" pitchFamily="34" charset="0"/>
              </a:rPr>
              <a:t>40</a:t>
            </a:r>
            <a:r>
              <a:rPr lang="en-US" sz="2800" u="none" strike="noStrike" dirty="0">
                <a:effectLst/>
                <a:latin typeface="Calibri" panose="020F0502020204030204" pitchFamily="34" charset="0"/>
              </a:rPr>
              <a:t> </a:t>
            </a:r>
            <a:r>
              <a:rPr lang="en-US" sz="2800" dirty="0">
                <a:effectLst/>
                <a:latin typeface="Calibri" panose="020F0502020204030204" pitchFamily="34" charset="0"/>
              </a:rPr>
              <a:t>But the other answered, and rebuking him said, “Do you not even fear God, since you are under the same sentence of condemnation? </a:t>
            </a:r>
            <a:r>
              <a:rPr lang="en-US" sz="2800" b="1" u="none" strike="noStrike" dirty="0">
                <a:effectLst/>
                <a:latin typeface="Calibri" panose="020F0502020204030204" pitchFamily="34" charset="0"/>
              </a:rPr>
              <a:t>41</a:t>
            </a:r>
            <a:r>
              <a:rPr lang="en-US" sz="2800" u="none" strike="noStrike" dirty="0">
                <a:effectLst/>
                <a:latin typeface="Calibri" panose="020F0502020204030204" pitchFamily="34" charset="0"/>
              </a:rPr>
              <a:t> </a:t>
            </a:r>
            <a:r>
              <a:rPr lang="en-US" sz="2800" dirty="0">
                <a:effectLst/>
                <a:latin typeface="Calibri" panose="020F0502020204030204" pitchFamily="34" charset="0"/>
              </a:rPr>
              <a:t>“And we indeed are suffering justly, for we are receiving what we deserve for our deeds; but this man has done nothing wrong.” </a:t>
            </a:r>
            <a:r>
              <a:rPr lang="en-US" sz="2800" b="1" u="none" strike="noStrike" dirty="0">
                <a:effectLst/>
                <a:latin typeface="Calibri" panose="020F0502020204030204" pitchFamily="34" charset="0"/>
              </a:rPr>
              <a:t>42</a:t>
            </a:r>
            <a:r>
              <a:rPr lang="en-US" sz="2800" u="none" strike="noStrike" dirty="0">
                <a:effectLst/>
                <a:latin typeface="Calibri" panose="020F0502020204030204" pitchFamily="34" charset="0"/>
              </a:rPr>
              <a:t> </a:t>
            </a:r>
            <a:r>
              <a:rPr lang="en-US" sz="2800" dirty="0">
                <a:effectLst/>
                <a:latin typeface="Calibri" panose="020F0502020204030204" pitchFamily="34" charset="0"/>
              </a:rPr>
              <a:t>And he was saying, “Jesus, remember me when You come in Your kingdom!” </a:t>
            </a:r>
            <a:r>
              <a:rPr lang="en-US" sz="2800" b="1" u="none" strike="noStrike" dirty="0">
                <a:effectLst/>
                <a:latin typeface="Calibri" panose="020F0502020204030204" pitchFamily="34" charset="0"/>
              </a:rPr>
              <a:t>43</a:t>
            </a:r>
            <a:r>
              <a:rPr lang="en-US" sz="2800" u="none" strike="noStrike" dirty="0">
                <a:effectLst/>
                <a:latin typeface="Calibri" panose="020F0502020204030204" pitchFamily="34" charset="0"/>
              </a:rPr>
              <a:t> </a:t>
            </a:r>
            <a:r>
              <a:rPr lang="en-US" sz="2800" dirty="0">
                <a:effectLst/>
                <a:latin typeface="Calibri" panose="020F0502020204030204" pitchFamily="34" charset="0"/>
              </a:rPr>
              <a:t>And He said to him, “Truly I say to you, today you shall be with Me in Paradise.” </a:t>
            </a:r>
          </a:p>
        </p:txBody>
      </p:sp>
    </p:spTree>
    <p:extLst>
      <p:ext uri="{BB962C8B-B14F-4D97-AF65-F5344CB8AC3E}">
        <p14:creationId xmlns:p14="http://schemas.microsoft.com/office/powerpoint/2010/main" val="15537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a:solidFill>
                  <a:srgbClr val="72DB2B"/>
                </a:solidFill>
              </a:rPr>
              <a:t>James,Paul,Jesus all agree</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r>
              <a:rPr lang="en-US" sz="4800" dirty="0">
                <a:solidFill>
                  <a:schemeClr val="bg1"/>
                </a:solidFill>
              </a:rPr>
              <a:t>You are saved by faith without works</a:t>
            </a:r>
          </a:p>
          <a:p>
            <a:r>
              <a:rPr lang="en-US" sz="4800" dirty="0">
                <a:solidFill>
                  <a:schemeClr val="bg1"/>
                </a:solidFill>
              </a:rPr>
              <a:t>Faith and works are not enemies, they are united</a:t>
            </a:r>
          </a:p>
          <a:p>
            <a:r>
              <a:rPr lang="en-US" sz="4800" dirty="0">
                <a:solidFill>
                  <a:schemeClr val="bg1"/>
                </a:solidFill>
              </a:rPr>
              <a:t>The example of Baptism</a:t>
            </a:r>
          </a:p>
        </p:txBody>
      </p:sp>
    </p:spTree>
    <p:extLst>
      <p:ext uri="{BB962C8B-B14F-4D97-AF65-F5344CB8AC3E}">
        <p14:creationId xmlns:p14="http://schemas.microsoft.com/office/powerpoint/2010/main" val="62973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The point</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r>
              <a:rPr lang="en-US" sz="4800" dirty="0">
                <a:solidFill>
                  <a:schemeClr val="bg1"/>
                </a:solidFill>
              </a:rPr>
              <a:t>Is not to be afraid that your faith isn’t enough</a:t>
            </a:r>
          </a:p>
          <a:p>
            <a:r>
              <a:rPr lang="en-US" sz="4800" dirty="0">
                <a:solidFill>
                  <a:schemeClr val="bg1"/>
                </a:solidFill>
              </a:rPr>
              <a:t>Fear doesn’t motivate change</a:t>
            </a:r>
          </a:p>
          <a:p>
            <a:r>
              <a:rPr lang="en-US" sz="4800" dirty="0">
                <a:solidFill>
                  <a:schemeClr val="bg1"/>
                </a:solidFill>
              </a:rPr>
              <a:t>IS to let your faith move into action that helps and inspires others</a:t>
            </a:r>
          </a:p>
        </p:txBody>
      </p:sp>
    </p:spTree>
    <p:extLst>
      <p:ext uri="{BB962C8B-B14F-4D97-AF65-F5344CB8AC3E}">
        <p14:creationId xmlns:p14="http://schemas.microsoft.com/office/powerpoint/2010/main" val="112319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If your faith is lacking action?</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sz="4800" dirty="0">
                <a:solidFill>
                  <a:schemeClr val="bg1"/>
                </a:solidFill>
              </a:rPr>
              <a:t>Grab an oar!</a:t>
            </a:r>
          </a:p>
          <a:p>
            <a:r>
              <a:rPr lang="en-US" sz="4800" dirty="0">
                <a:solidFill>
                  <a:schemeClr val="bg1"/>
                </a:solidFill>
              </a:rPr>
              <a:t>Share your faith with others</a:t>
            </a:r>
          </a:p>
          <a:p>
            <a:r>
              <a:rPr lang="en-US" sz="4800" dirty="0">
                <a:solidFill>
                  <a:schemeClr val="bg1"/>
                </a:solidFill>
              </a:rPr>
              <a:t>Help others get equipped</a:t>
            </a:r>
          </a:p>
          <a:p>
            <a:r>
              <a:rPr lang="en-US" sz="4800" dirty="0">
                <a:solidFill>
                  <a:schemeClr val="bg1"/>
                </a:solidFill>
              </a:rPr>
              <a:t>Serve in the community</a:t>
            </a:r>
          </a:p>
          <a:p>
            <a:r>
              <a:rPr lang="en-US" sz="4800" dirty="0">
                <a:solidFill>
                  <a:schemeClr val="bg1"/>
                </a:solidFill>
              </a:rPr>
              <a:t>Fight injustice</a:t>
            </a:r>
          </a:p>
        </p:txBody>
      </p:sp>
    </p:spTree>
    <p:extLst>
      <p:ext uri="{BB962C8B-B14F-4D97-AF65-F5344CB8AC3E}">
        <p14:creationId xmlns:p14="http://schemas.microsoft.com/office/powerpoint/2010/main" val="360760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noAutofit/>
          </a:bodyPr>
          <a:lstStyle/>
          <a:p>
            <a:r>
              <a:rPr lang="en-US" sz="4800" dirty="0">
                <a:solidFill>
                  <a:srgbClr val="72DB2B"/>
                </a:solidFill>
              </a:rPr>
              <a:t>The dangers of false faith</a:t>
            </a: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sz="3600" dirty="0">
                <a:solidFill>
                  <a:schemeClr val="bg1"/>
                </a:solidFill>
              </a:rPr>
              <a:t>Jesus raised this issue when he spoke to a religious audience</a:t>
            </a:r>
          </a:p>
        </p:txBody>
      </p:sp>
      <p:sp>
        <p:nvSpPr>
          <p:cNvPr id="5" name="TextBox 4">
            <a:extLst>
              <a:ext uri="{FF2B5EF4-FFF2-40B4-BE49-F238E27FC236}">
                <a16:creationId xmlns:a16="http://schemas.microsoft.com/office/drawing/2014/main" id="{7C21373A-2361-4ABB-94D8-4A164261E463}"/>
              </a:ext>
            </a:extLst>
          </p:cNvPr>
          <p:cNvSpPr txBox="1"/>
          <p:nvPr/>
        </p:nvSpPr>
        <p:spPr>
          <a:xfrm>
            <a:off x="413657" y="2944060"/>
            <a:ext cx="10821389" cy="2603341"/>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0" marR="0">
              <a:lnSpc>
                <a:spcPct val="115000"/>
              </a:lnSpc>
              <a:spcBef>
                <a:spcPts val="0"/>
              </a:spcBef>
              <a:spcAft>
                <a:spcPts val="1000"/>
              </a:spcAft>
            </a:pPr>
            <a:r>
              <a:rPr lang="en-US" sz="3600" b="1" dirty="0">
                <a:effectLst/>
                <a:latin typeface="Calibri" panose="020F0502020204030204" pitchFamily="34" charset="0"/>
              </a:rPr>
              <a:t>Matthew 7:21 (NASB95) — </a:t>
            </a:r>
            <a:r>
              <a:rPr lang="en-US" sz="3600" b="1" u="none" strike="noStrike" dirty="0">
                <a:effectLst/>
                <a:latin typeface="Calibri" panose="020F0502020204030204" pitchFamily="34" charset="0"/>
              </a:rPr>
              <a:t>21</a:t>
            </a:r>
            <a:r>
              <a:rPr lang="en-US" sz="3600" u="none" strike="noStrike" dirty="0">
                <a:effectLst/>
                <a:latin typeface="Calibri" panose="020F0502020204030204" pitchFamily="34" charset="0"/>
              </a:rPr>
              <a:t> </a:t>
            </a:r>
            <a:r>
              <a:rPr lang="en-US" sz="3600" dirty="0">
                <a:effectLst/>
                <a:latin typeface="Calibri" panose="020F0502020204030204" pitchFamily="34" charset="0"/>
              </a:rPr>
              <a:t>“Not everyone who says to Me, ‘Lord, Lord,’ will enter the kingdom of heaven, but he who does the will of My Father who is in heaven will enter. </a:t>
            </a:r>
          </a:p>
        </p:txBody>
      </p:sp>
    </p:spTree>
    <p:extLst>
      <p:ext uri="{BB962C8B-B14F-4D97-AF65-F5344CB8AC3E}">
        <p14:creationId xmlns:p14="http://schemas.microsoft.com/office/powerpoint/2010/main" val="133701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noAutofit/>
          </a:bodyPr>
          <a:lstStyle/>
          <a:p>
            <a:r>
              <a:rPr lang="en-US" sz="4800" dirty="0">
                <a:solidFill>
                  <a:srgbClr val="72DB2B"/>
                </a:solidFill>
              </a:rPr>
              <a:t>The dangers of false faith</a:t>
            </a: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r>
              <a:rPr lang="en-US" sz="3600" dirty="0">
                <a:solidFill>
                  <a:schemeClr val="bg1"/>
                </a:solidFill>
              </a:rPr>
              <a:t>Not everyone who claims to be a Christian has a relationship with Christ</a:t>
            </a:r>
          </a:p>
          <a:p>
            <a:r>
              <a:rPr lang="en-US" sz="3600" dirty="0">
                <a:solidFill>
                  <a:schemeClr val="bg1"/>
                </a:solidFill>
              </a:rPr>
              <a:t>Those who do the “will of my father”</a:t>
            </a:r>
          </a:p>
        </p:txBody>
      </p:sp>
      <p:sp>
        <p:nvSpPr>
          <p:cNvPr id="6" name="TextBox 5">
            <a:extLst>
              <a:ext uri="{FF2B5EF4-FFF2-40B4-BE49-F238E27FC236}">
                <a16:creationId xmlns:a16="http://schemas.microsoft.com/office/drawing/2014/main" id="{52F591A7-A339-491D-85FF-A136862C8365}"/>
              </a:ext>
            </a:extLst>
          </p:cNvPr>
          <p:cNvSpPr txBox="1"/>
          <p:nvPr/>
        </p:nvSpPr>
        <p:spPr>
          <a:xfrm>
            <a:off x="761505" y="3757520"/>
            <a:ext cx="9706594" cy="1758045"/>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marL="0" marR="0">
              <a:lnSpc>
                <a:spcPct val="115000"/>
              </a:lnSpc>
              <a:spcBef>
                <a:spcPts val="0"/>
              </a:spcBef>
              <a:spcAft>
                <a:spcPts val="1000"/>
              </a:spcAft>
            </a:pPr>
            <a:r>
              <a:rPr lang="en-US" sz="3200" b="1" dirty="0">
                <a:effectLst/>
                <a:latin typeface="Calibri" panose="020F0502020204030204" pitchFamily="34" charset="0"/>
              </a:rPr>
              <a:t>John 6:29 (NASB95) — </a:t>
            </a:r>
            <a:r>
              <a:rPr lang="en-US" sz="3200" b="1" u="none" strike="noStrike" dirty="0">
                <a:effectLst/>
                <a:latin typeface="Calibri" panose="020F0502020204030204" pitchFamily="34" charset="0"/>
              </a:rPr>
              <a:t>29</a:t>
            </a:r>
            <a:r>
              <a:rPr lang="en-US" sz="3200" u="none" strike="noStrike" dirty="0">
                <a:effectLst/>
                <a:latin typeface="Calibri" panose="020F0502020204030204" pitchFamily="34" charset="0"/>
              </a:rPr>
              <a:t> </a:t>
            </a:r>
            <a:r>
              <a:rPr lang="en-US" sz="3200" dirty="0">
                <a:effectLst/>
                <a:latin typeface="Calibri" panose="020F0502020204030204" pitchFamily="34" charset="0"/>
              </a:rPr>
              <a:t>Jesus answered and said to them, “This is the work of God, that you believe in Him whom He has sent.” </a:t>
            </a:r>
          </a:p>
        </p:txBody>
      </p:sp>
    </p:spTree>
    <p:extLst>
      <p:ext uri="{BB962C8B-B14F-4D97-AF65-F5344CB8AC3E}">
        <p14:creationId xmlns:p14="http://schemas.microsoft.com/office/powerpoint/2010/main" val="504286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noAutofit/>
          </a:bodyPr>
          <a:lstStyle/>
          <a:p>
            <a:r>
              <a:rPr lang="en-US" sz="4800" dirty="0">
                <a:solidFill>
                  <a:srgbClr val="72DB2B"/>
                </a:solidFill>
              </a:rPr>
              <a:t>The dangers of false faith</a:t>
            </a: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r>
              <a:rPr lang="en-US" sz="3600" dirty="0">
                <a:solidFill>
                  <a:schemeClr val="bg1"/>
                </a:solidFill>
              </a:rPr>
              <a:t>Not everyone who claims to be a Christian has a relationship with Christ</a:t>
            </a:r>
          </a:p>
          <a:p>
            <a:r>
              <a:rPr lang="en-US" sz="3600" dirty="0">
                <a:solidFill>
                  <a:schemeClr val="bg1"/>
                </a:solidFill>
              </a:rPr>
              <a:t>Those who do the “will of my father”</a:t>
            </a:r>
          </a:p>
          <a:p>
            <a:r>
              <a:rPr lang="en-US" sz="3600" dirty="0">
                <a:solidFill>
                  <a:schemeClr val="bg1"/>
                </a:solidFill>
              </a:rPr>
              <a:t>What does genuine faith look like?</a:t>
            </a:r>
          </a:p>
        </p:txBody>
      </p:sp>
    </p:spTree>
    <p:extLst>
      <p:ext uri="{BB962C8B-B14F-4D97-AF65-F5344CB8AC3E}">
        <p14:creationId xmlns:p14="http://schemas.microsoft.com/office/powerpoint/2010/main" val="1884547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sz="4800" dirty="0">
                <a:solidFill>
                  <a:schemeClr val="bg1"/>
                </a:solidFill>
              </a:rPr>
              <a:t>14 What use is it, my brethren, if someone says he has faith but he has no works? Can that faith save him? </a:t>
            </a:r>
            <a:endParaRPr lang="en-US" dirty="0"/>
          </a:p>
        </p:txBody>
      </p:sp>
    </p:spTree>
    <p:extLst>
      <p:ext uri="{BB962C8B-B14F-4D97-AF65-F5344CB8AC3E}">
        <p14:creationId xmlns:p14="http://schemas.microsoft.com/office/powerpoint/2010/main" val="1423514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8B49-2F20-4069-90D9-B6814768F1B4}"/>
              </a:ext>
            </a:extLst>
          </p:cNvPr>
          <p:cNvSpPr>
            <a:spLocks noGrp="1"/>
          </p:cNvSpPr>
          <p:nvPr>
            <p:ph type="title"/>
          </p:nvPr>
        </p:nvSpPr>
        <p:spPr/>
        <p:txBody>
          <a:bodyPr/>
          <a:lstStyle/>
          <a:p>
            <a:r>
              <a:rPr lang="en-US" sz="5400" dirty="0">
                <a:solidFill>
                  <a:srgbClr val="72DB2B"/>
                </a:solidFill>
              </a:rPr>
              <a:t>James 2:14–26 (NASB95) </a:t>
            </a:r>
            <a:endParaRPr lang="en-US" dirty="0">
              <a:solidFill>
                <a:srgbClr val="72DB2B"/>
              </a:solidFill>
            </a:endParaRPr>
          </a:p>
        </p:txBody>
      </p:sp>
      <p:sp>
        <p:nvSpPr>
          <p:cNvPr id="3" name="Content Placeholder 2">
            <a:extLst>
              <a:ext uri="{FF2B5EF4-FFF2-40B4-BE49-F238E27FC236}">
                <a16:creationId xmlns:a16="http://schemas.microsoft.com/office/drawing/2014/main" id="{BC287D3E-322D-484F-B355-6658A6626E92}"/>
              </a:ext>
            </a:extLst>
          </p:cNvPr>
          <p:cNvSpPr>
            <a:spLocks noGrp="1"/>
          </p:cNvSpPr>
          <p:nvPr>
            <p:ph idx="1"/>
          </p:nvPr>
        </p:nvSpPr>
        <p:spPr>
          <a:ln>
            <a:solidFill>
              <a:schemeClr val="accent6"/>
            </a:solidFill>
          </a:ln>
        </p:spPr>
        <p:txBody>
          <a:bodyPr>
            <a:normAutofit/>
          </a:bodyPr>
          <a:lstStyle/>
          <a:p>
            <a:pPr marL="0" indent="0">
              <a:buNone/>
            </a:pPr>
            <a:r>
              <a:rPr lang="en-US" sz="4000" dirty="0">
                <a:solidFill>
                  <a:schemeClr val="bg1"/>
                </a:solidFill>
              </a:rPr>
              <a:t>Someone “says they have faith”</a:t>
            </a:r>
          </a:p>
          <a:p>
            <a:pPr marL="0" indent="0">
              <a:buNone/>
            </a:pPr>
            <a:r>
              <a:rPr lang="en-US" sz="4000" dirty="0">
                <a:solidFill>
                  <a:schemeClr val="bg1"/>
                </a:solidFill>
              </a:rPr>
              <a:t>-There is no evidence of that faith</a:t>
            </a:r>
          </a:p>
          <a:p>
            <a:pPr marL="0" indent="0">
              <a:buNone/>
            </a:pPr>
            <a:r>
              <a:rPr lang="en-US" sz="4000" dirty="0">
                <a:solidFill>
                  <a:schemeClr val="bg1"/>
                </a:solidFill>
              </a:rPr>
              <a:t>-None of their actions seem to be as a result of what they claim they believe</a:t>
            </a:r>
          </a:p>
          <a:p>
            <a:pPr marL="0" indent="0">
              <a:buNone/>
            </a:pPr>
            <a:r>
              <a:rPr lang="en-US" sz="4000" dirty="0">
                <a:solidFill>
                  <a:schemeClr val="bg1"/>
                </a:solidFill>
              </a:rPr>
              <a:t>-How we live is an important indicator of what we really believe</a:t>
            </a:r>
            <a:endParaRPr lang="en-US" sz="4000" dirty="0"/>
          </a:p>
        </p:txBody>
      </p:sp>
    </p:spTree>
    <p:extLst>
      <p:ext uri="{BB962C8B-B14F-4D97-AF65-F5344CB8AC3E}">
        <p14:creationId xmlns:p14="http://schemas.microsoft.com/office/powerpoint/2010/main" val="267702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wellDa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welldark16x9.potx" id="{77470787-3BA3-4BA9-93AB-3419747B99F4}" vid="{A57E8D5C-484E-4496-B0FE-81ED5C54449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29A4A119B12A44A80976993C0136F1" ma:contentTypeVersion="13" ma:contentTypeDescription="Create a new document." ma:contentTypeScope="" ma:versionID="30156bad3ad7896a74d19781864f394a">
  <xsd:schema xmlns:xsd="http://www.w3.org/2001/XMLSchema" xmlns:xs="http://www.w3.org/2001/XMLSchema" xmlns:p="http://schemas.microsoft.com/office/2006/metadata/properties" xmlns:ns3="7edabb9a-7cf6-4384-a1ba-d0d57bc00137" xmlns:ns4="07d57847-59b3-4a81-ad0e-d8892bda9ffd" targetNamespace="http://schemas.microsoft.com/office/2006/metadata/properties" ma:root="true" ma:fieldsID="d7836a3b3aba801fb56b0918abaa98d9" ns3:_="" ns4:_="">
    <xsd:import namespace="7edabb9a-7cf6-4384-a1ba-d0d57bc00137"/>
    <xsd:import namespace="07d57847-59b3-4a81-ad0e-d8892bda9ff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dabb9a-7cf6-4384-a1ba-d0d57bc001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7d57847-59b3-4a81-ad0e-d8892bda9ff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B0DF18-F463-47EA-88B0-11B33136D9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dabb9a-7cf6-4384-a1ba-d0d57bc00137"/>
    <ds:schemaRef ds:uri="07d57847-59b3-4a81-ad0e-d8892bda9f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B1397F-DD57-4845-9711-F500F9BB156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BF54B1B-C68F-4509-9859-C1C3C7B0DC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510</TotalTime>
  <Words>2450</Words>
  <Application>Microsoft Office PowerPoint</Application>
  <PresentationFormat>Widescreen</PresentationFormat>
  <Paragraphs>176</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Calibri Light</vt:lpstr>
      <vt:lpstr>Lao UI</vt:lpstr>
      <vt:lpstr>DwellDark</vt:lpstr>
      <vt:lpstr>The Book of James</vt:lpstr>
      <vt:lpstr>Context</vt:lpstr>
      <vt:lpstr>The difference between James and Paul’s audience </vt:lpstr>
      <vt:lpstr>The dangers of false faith</vt:lpstr>
      <vt:lpstr>The dangers of false faith</vt:lpstr>
      <vt:lpstr>The dangers of false faith</vt:lpstr>
      <vt:lpstr>The dangers of false faith</vt:lpstr>
      <vt:lpstr>James 2:14–26 (NASB95) </vt:lpstr>
      <vt:lpstr>James 2:14–26 (NASB95) </vt:lpstr>
      <vt:lpstr>James 2:14–26 (NASB95) </vt:lpstr>
      <vt:lpstr>All talk and no action</vt:lpstr>
      <vt:lpstr>James 2:14–26 (NASB95) </vt:lpstr>
      <vt:lpstr>James 2:14–26 (NASB95) </vt:lpstr>
      <vt:lpstr>James 2:14–26 (NASB95) </vt:lpstr>
      <vt:lpstr>James 2:14–26 (NASB95) </vt:lpstr>
      <vt:lpstr>James 2:14–26 (NASB95) </vt:lpstr>
      <vt:lpstr>James 2:14–26 (NASB95) </vt:lpstr>
      <vt:lpstr>Are James and Paul at odds?</vt:lpstr>
      <vt:lpstr>The dangers of false faith</vt:lpstr>
      <vt:lpstr>James 2:14–26 (NASB95) </vt:lpstr>
      <vt:lpstr>Two examples</vt:lpstr>
      <vt:lpstr>James 2:14–26 (NASB95) </vt:lpstr>
      <vt:lpstr>James 2:14–26 (NASB95) </vt:lpstr>
      <vt:lpstr>James 2:14–26 (NASB95) </vt:lpstr>
      <vt:lpstr>James 2:14–26 (NASB95) </vt:lpstr>
      <vt:lpstr>Abraham was justified by works?</vt:lpstr>
      <vt:lpstr>Abraham was justified by works?</vt:lpstr>
      <vt:lpstr>Abraham was justified by works?</vt:lpstr>
      <vt:lpstr>James 2:14–26 (NASB95) </vt:lpstr>
      <vt:lpstr>Paul says the same thing</vt:lpstr>
      <vt:lpstr>Justified</vt:lpstr>
      <vt:lpstr>James 2:14–26 (NASB95) </vt:lpstr>
      <vt:lpstr>The two examples</vt:lpstr>
      <vt:lpstr>The two examples</vt:lpstr>
      <vt:lpstr>The two examples</vt:lpstr>
      <vt:lpstr>The two examples</vt:lpstr>
      <vt:lpstr>Wiersbe, Warren</vt:lpstr>
      <vt:lpstr>Faith is subjective</vt:lpstr>
      <vt:lpstr>James 2:14–26 (NASB95) </vt:lpstr>
      <vt:lpstr>James,Paul,Jesus all agree</vt:lpstr>
      <vt:lpstr>James,Paul,Jesus all agree</vt:lpstr>
      <vt:lpstr>The point</vt:lpstr>
      <vt:lpstr>If your faith is lacking 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James</dc:title>
  <dc:creator>Ryan Lowery</dc:creator>
  <cp:lastModifiedBy>LoweryR</cp:lastModifiedBy>
  <cp:revision>3</cp:revision>
  <dcterms:created xsi:type="dcterms:W3CDTF">2020-06-16T21:20:38Z</dcterms:created>
  <dcterms:modified xsi:type="dcterms:W3CDTF">2020-08-25T23:04:16Z</dcterms:modified>
</cp:coreProperties>
</file>