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9" r:id="rId1"/>
  </p:sldMasterIdLst>
  <p:notesMasterIdLst>
    <p:notesMasterId r:id="rId94"/>
  </p:notesMasterIdLst>
  <p:handoutMasterIdLst>
    <p:handoutMasterId r:id="rId95"/>
  </p:handoutMasterIdLst>
  <p:sldIdLst>
    <p:sldId id="257" r:id="rId2"/>
    <p:sldId id="913" r:id="rId3"/>
    <p:sldId id="970" r:id="rId4"/>
    <p:sldId id="1045" r:id="rId5"/>
    <p:sldId id="1047" r:id="rId6"/>
    <p:sldId id="1046" r:id="rId7"/>
    <p:sldId id="1067" r:id="rId8"/>
    <p:sldId id="914" r:id="rId9"/>
    <p:sldId id="990" r:id="rId10"/>
    <p:sldId id="1048" r:id="rId11"/>
    <p:sldId id="991" r:id="rId12"/>
    <p:sldId id="920" r:id="rId13"/>
    <p:sldId id="1069" r:id="rId14"/>
    <p:sldId id="1043" r:id="rId15"/>
    <p:sldId id="1044" r:id="rId16"/>
    <p:sldId id="1068" r:id="rId17"/>
    <p:sldId id="916" r:id="rId18"/>
    <p:sldId id="933" r:id="rId19"/>
    <p:sldId id="1070" r:id="rId20"/>
    <p:sldId id="1074" r:id="rId21"/>
    <p:sldId id="921" r:id="rId22"/>
    <p:sldId id="1012" r:id="rId23"/>
    <p:sldId id="1049" r:id="rId24"/>
    <p:sldId id="972" r:id="rId25"/>
    <p:sldId id="1071" r:id="rId26"/>
    <p:sldId id="934" r:id="rId27"/>
    <p:sldId id="1040" r:id="rId28"/>
    <p:sldId id="985" r:id="rId29"/>
    <p:sldId id="983" r:id="rId30"/>
    <p:sldId id="1051" r:id="rId31"/>
    <p:sldId id="984" r:id="rId32"/>
    <p:sldId id="922" r:id="rId33"/>
    <p:sldId id="995" r:id="rId34"/>
    <p:sldId id="1052" r:id="rId35"/>
    <p:sldId id="996" r:id="rId36"/>
    <p:sldId id="925" r:id="rId37"/>
    <p:sldId id="973" r:id="rId38"/>
    <p:sldId id="987" r:id="rId39"/>
    <p:sldId id="1013" r:id="rId40"/>
    <p:sldId id="998" r:id="rId41"/>
    <p:sldId id="999" r:id="rId42"/>
    <p:sldId id="1000" r:id="rId43"/>
    <p:sldId id="923" r:id="rId44"/>
    <p:sldId id="941" r:id="rId45"/>
    <p:sldId id="1053" r:id="rId46"/>
    <p:sldId id="1001" r:id="rId47"/>
    <p:sldId id="1003" r:id="rId48"/>
    <p:sldId id="924" r:id="rId49"/>
    <p:sldId id="1054" r:id="rId50"/>
    <p:sldId id="974" r:id="rId51"/>
    <p:sldId id="945" r:id="rId52"/>
    <p:sldId id="1042" r:id="rId53"/>
    <p:sldId id="1075" r:id="rId54"/>
    <p:sldId id="1076" r:id="rId55"/>
    <p:sldId id="1077" r:id="rId56"/>
    <p:sldId id="1004" r:id="rId57"/>
    <p:sldId id="975" r:id="rId58"/>
    <p:sldId id="976" r:id="rId59"/>
    <p:sldId id="949" r:id="rId60"/>
    <p:sldId id="977" r:id="rId61"/>
    <p:sldId id="978" r:id="rId62"/>
    <p:sldId id="1078" r:id="rId63"/>
    <p:sldId id="911" r:id="rId64"/>
    <p:sldId id="988" r:id="rId65"/>
    <p:sldId id="979" r:id="rId66"/>
    <p:sldId id="1079" r:id="rId67"/>
    <p:sldId id="1019" r:id="rId68"/>
    <p:sldId id="1058" r:id="rId69"/>
    <p:sldId id="1032" r:id="rId70"/>
    <p:sldId id="1020" r:id="rId71"/>
    <p:sldId id="1018" r:id="rId72"/>
    <p:sldId id="1023" r:id="rId73"/>
    <p:sldId id="1080" r:id="rId74"/>
    <p:sldId id="1031" r:id="rId75"/>
    <p:sldId id="1059" r:id="rId76"/>
    <p:sldId id="1060" r:id="rId77"/>
    <p:sldId id="1024" r:id="rId78"/>
    <p:sldId id="1061" r:id="rId79"/>
    <p:sldId id="1062" r:id="rId80"/>
    <p:sldId id="1005" r:id="rId81"/>
    <p:sldId id="1006" r:id="rId82"/>
    <p:sldId id="1007" r:id="rId83"/>
    <p:sldId id="1008" r:id="rId84"/>
    <p:sldId id="1063" r:id="rId85"/>
    <p:sldId id="1064" r:id="rId86"/>
    <p:sldId id="1081" r:id="rId87"/>
    <p:sldId id="1082" r:id="rId88"/>
    <p:sldId id="1065" r:id="rId89"/>
    <p:sldId id="1010" r:id="rId90"/>
    <p:sldId id="1039" r:id="rId91"/>
    <p:sldId id="1066" r:id="rId92"/>
    <p:sldId id="273" r:id="rId93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C7E1E"/>
    <a:srgbClr val="CEF1F8"/>
    <a:srgbClr val="000000"/>
    <a:srgbClr val="000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7" autoAdjust="0"/>
    <p:restoredTop sz="94660"/>
  </p:normalViewPr>
  <p:slideViewPr>
    <p:cSldViewPr>
      <p:cViewPr varScale="1">
        <p:scale>
          <a:sx n="83" d="100"/>
          <a:sy n="83" d="100"/>
        </p:scale>
        <p:origin x="16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D682882-DA3C-48B3-ADD6-9375BF701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870426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200" b="0" dirty="0">
                <a:latin typeface="Arial" panose="020B0604020202020204" pitchFamily="34" charset="0"/>
              </a:rPr>
              <a:t>Page </a:t>
            </a:r>
            <a:fld id="{63D89EC4-4465-42DA-ABE6-2137A4051FEE}" type="slidenum">
              <a:rPr lang="en-US" altLang="en-US" sz="1200" b="0">
                <a:latin typeface="Arial" panose="020B0604020202020204" pitchFamily="34" charset="0"/>
              </a:rPr>
              <a:pPr>
                <a:lnSpc>
                  <a:spcPct val="90000"/>
                </a:lnSpc>
              </a:pPr>
              <a:t>‹#›</a:t>
            </a:fld>
            <a:endParaRPr lang="en-US" altLang="en-US" sz="1200" b="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5BC6A1B-1E3A-4C02-9C7A-800E17CE6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870426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200" b="0" dirty="0">
                <a:latin typeface="Arial" panose="020B0604020202020204" pitchFamily="34" charset="0"/>
              </a:rPr>
              <a:t>Page </a:t>
            </a:r>
            <a:fld id="{EB836DEF-12F9-4A87-8475-D5C715CBD073}" type="slidenum">
              <a:rPr lang="en-US" altLang="en-US" sz="1200" b="0">
                <a:latin typeface="Arial" panose="020B0604020202020204" pitchFamily="34" charset="0"/>
              </a:rPr>
              <a:pPr>
                <a:lnSpc>
                  <a:spcPct val="90000"/>
                </a:lnSpc>
              </a:pPr>
              <a:t>‹#›</a:t>
            </a:fld>
            <a:endParaRPr lang="en-US" altLang="en-US" sz="1200" b="0" dirty="0">
              <a:latin typeface="Arial" panose="020B0604020202020204" pitchFamily="34" charset="0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FCEB9BC-9148-4532-9595-EF6807FC67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F2A39E-A32A-4370-B814-D399DF9BDB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EC56B24-0359-4B84-A212-5A574EF532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66F8D75-7C57-4043-AEAB-D95B0C64F3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F9D18345-BEEE-4A64-9BA1-DB510EF17B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D00347AB-2248-458D-89D6-E46BECCA4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841FD2AD-57FD-4562-B23F-83A87A721F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B7F6EE1C-A7D4-4272-8D84-BF6D0EB7F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841DE6D2-1461-43A5-95CF-B447E2D42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8EBDB295-3D10-4A8B-8118-D81A8C66B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841DE6D2-1461-43A5-95CF-B447E2D42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8EBDB295-3D10-4A8B-8118-D81A8C66B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841DE6D2-1461-43A5-95CF-B447E2D42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8EBDB295-3D10-4A8B-8118-D81A8C66B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841DE6D2-1461-43A5-95CF-B447E2D42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8EBDB295-3D10-4A8B-8118-D81A8C66B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841DE6D2-1461-43A5-95CF-B447E2D42E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8EBDB295-3D10-4A8B-8118-D81A8C66B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39B48E2C-6EDF-4C15-B2C8-C21A46D71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532DCD79-85AD-48C2-83D4-7A78F1BFD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D4BD4A2-540A-4021-BDA6-C38DCF58C4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D7210E0C-57C7-4869-B5C2-07B0A6DD03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8EE8E813-8D21-4430-A709-C77D9237C8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69129DF2-6FF4-4A97-9A77-83B42FD58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0811BD11-B063-4E10-889D-AE9D08574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935CF215-25FF-4F79-9574-29B931B686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8EE8E813-8D21-4430-A709-C77D9237C8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69129DF2-6FF4-4A97-9A77-83B42FD58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145E2290-3FD7-46FE-8BEC-E2B721393A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40E847CE-9652-45DF-B065-1A622772B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04851C38-B56D-4507-B778-6FAA8008C1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46606411-F30B-41C6-9F3E-1F466C217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04851C38-B56D-4507-B778-6FAA8008C1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46606411-F30B-41C6-9F3E-1F466C217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CC584F4F-71E1-4BD6-96B1-1F740374DD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EB5A394C-BD15-4DF3-879D-51F80C258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CC584F4F-71E1-4BD6-96B1-1F740374DD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EB5A394C-BD15-4DF3-879D-51F80C2585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8BDBF8FB-E6F0-431B-8F0A-7D5F41B498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27F7A439-D472-49BE-9F6A-39D3B63F7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3A914A60-F1EF-4BFB-A0E1-C5AE8F56E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F6ED50D3-6E3C-4D49-AF61-0B33D889AB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033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15631D82-1F57-402B-B322-FFD20689D3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3B936EE5-EDE7-42F7-A6ED-776062D30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9EFE8F47-7EE1-454D-9A43-6A4EC354D7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6BC0BC14-DD1B-490A-843B-6750BE3DD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7A3B5AF-19CD-4528-95F5-CBB2C9F22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E8CB914-5613-4A59-A790-63BE043E82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9EFE8F47-7EE1-454D-9A43-6A4EC354D7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6BC0BC14-DD1B-490A-843B-6750BE3DD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2E1F6DB0-2261-4E56-A73B-BAA0AD5D17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8FA56933-8E21-49C6-A444-6345AF36C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17CD8339-DD8C-47E8-92CE-ED622F8A8D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F0357DCF-251D-4EEC-8140-703A4800B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BBFD1887-B4BC-4C64-9668-A53A841E51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C84CA880-C291-4CD6-A408-5603FFFDB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BBFD1887-B4BC-4C64-9668-A53A841E51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C84CA880-C291-4CD6-A408-5603FFFDB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CD93CAB0-B59C-4EA4-B584-C405BD24DF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A8820A3C-82F5-4927-A05C-B55E3BF59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93003643-374D-41A9-9F3E-249B45D690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A6628B6E-D3DC-4493-B2B3-AB1F571B2A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A3F4891D-07F7-4E35-B6DA-FBFCEE7772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6F6765AA-54FB-4BCC-AFED-47A394FBC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6C597239-E080-4BD1-9633-D447ACB4F5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C554D163-F3FA-4B46-8276-0F02263C8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CCD13448-B1FF-4076-AA94-83DE0E5A71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02597EF7-D2CA-4C34-B970-8ADC90139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7A3B5AF-19CD-4528-95F5-CBB2C9F22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E8CB914-5613-4A59-A790-63BE043E82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A33C29B9-F301-410E-A97E-788B614E7C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5451CDF-C55D-4DCE-AF47-D103BE2D9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B882405A-2F3A-4C43-9246-1C6B130E2B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41F2E62D-A463-42BD-B410-DE0A255240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3DB095C2-121A-444A-9B1E-3893C42AA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0E6A061A-114B-4989-827E-34B8FA6BF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20AEF1E6-A6CB-4275-AA7E-FB54FD1C5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08780A1B-3241-4A2E-88E1-0A9D766FD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7FC10CCA-175E-4BB0-AE4D-73492742D6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72D17DEB-6FCD-43F4-9598-E9AE0CCE4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7FC10CCA-175E-4BB0-AE4D-73492742D6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72D17DEB-6FCD-43F4-9598-E9AE0CCE4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BF16B21A-591F-457E-B655-4183811292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D414B863-B883-49A7-99FA-91775E77E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89BC8CC8-4D37-48D1-B614-4AD941EE9B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8972C654-F6B0-4434-AE3D-8DFB8F28A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72A9553E-77CD-4810-9132-BD47FD7808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8E9C70B4-EC80-4B97-ADF8-3C43D7402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72A9553E-77CD-4810-9132-BD47FD7808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8E9C70B4-EC80-4B97-ADF8-3C43D7402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7A3B5AF-19CD-4528-95F5-CBB2C9F22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E8CB914-5613-4A59-A790-63BE043E82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46730DA7-4E04-4ED1-B5F4-1C9F840A80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6A247864-CB7A-49FF-889E-CE7B87B3A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D57651A1-FA42-414D-BD13-B81EA5E608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861CB6E6-1E71-4596-A094-B278A2647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1A4954A6-C8C5-41CB-B8AD-FAC335614D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0A3D6AD3-4097-4CE3-BED3-0AE93848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2509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1A4954A6-C8C5-41CB-B8AD-FAC335614D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0A3D6AD3-4097-4CE3-BED3-0AE93848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2509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1A4954A6-C8C5-41CB-B8AD-FAC335614D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0A3D6AD3-4097-4CE3-BED3-0AE93848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62509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8A8C1858-4C73-4B68-B699-2D5A5A761C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DDFB0DC1-AF58-4250-9C4E-7B1B0C6CD8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6666D423-9DF2-4332-A60C-0E989DCC7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226D4FFC-CA8B-4BEB-8A62-8346DC9F6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2E3D14CD-F2AC-4B18-B600-26FCFD04E0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7EFDBBD5-41C7-4055-98A5-3BB505FBD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5275AA27-8AF9-49A7-842A-467CEBBEFC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3772F23E-B61E-4C4B-ADC8-E89F9C058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8017E366-1DF7-41DF-9820-DAACE27ED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881BBE67-0D19-4D87-BEC9-F1964A17D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7A3B5AF-19CD-4528-95F5-CBB2C9F22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E8CB914-5613-4A59-A790-63BE043E82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CD70C126-8A66-42B6-ADB5-0B174ED746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E750C2D3-F015-4187-AB9C-8E80C82567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E8A67FAB-2C56-4044-80D6-BE2327706F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4EF415F-FFCC-47DB-8356-5A2A0C6F8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E8A67FAB-2C56-4044-80D6-BE2327706F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4EF415F-FFCC-47DB-8356-5A2A0C6F8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976968FF-2B06-45B8-9CB3-8C4B571C0F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55627C36-7791-4504-B33D-68FA168A81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0B6F31C1-62A6-4AAA-95A3-B163FD104E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EF154E65-3862-46F8-81CF-805E0D6DE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1A6CF54E-6003-49B0-8607-243C7C4BBF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95C551BA-D65E-41D4-8732-617915CB1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1A6CF54E-6003-49B0-8607-243C7C4BBF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95C551BA-D65E-41D4-8732-617915CB1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3EA162A4-144F-4933-9350-564082EF26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83A32EC-FA63-4DCF-9EDA-7566B3382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3EA162A4-144F-4933-9350-564082EF26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83A32EC-FA63-4DCF-9EDA-7566B3382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D34F34D3-0367-4B45-A8B9-0CA4106703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D8961864-8717-4AB1-A0AA-FED07DCF4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77A3B5AF-19CD-4528-95F5-CBB2C9F22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BE8CB914-5613-4A59-A790-63BE043E82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90D67F24-EFB7-4B1C-A978-18ED826BA8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3D89B6C0-1AAA-4F1E-B6A1-26B80CD1E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28949C7B-A6AF-4FD4-A93C-54EA90D03E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CC10B26D-22CC-436E-A167-13A10E2B5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56A11D87-5C45-4ACA-B68E-6010DD5195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0E1FE784-92EC-49EE-9D57-19BCB53BB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56A11D87-5C45-4ACA-B68E-6010DD5195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0E1FE784-92EC-49EE-9D57-19BCB53BB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DA7306A9-434B-44DB-B5FE-DC43525F66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2D1311B3-AD7A-436B-8EE6-4B9109D94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DA7306A9-434B-44DB-B5FE-DC43525F66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2D1311B3-AD7A-436B-8EE6-4B9109D94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DA7306A9-434B-44DB-B5FE-DC43525F66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2D1311B3-AD7A-436B-8EE6-4B9109D94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9AA1D422-D7F1-41F3-9469-3AACE8337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7F9703A9-F026-43A8-9797-74A68C2938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479740A2-11F3-4EE8-BC55-B74338B8C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E17BCDD0-31C6-4AC7-9314-64DE649CB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366B9112-0BF0-46A9-8085-F9BB2167FA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34E61981-C8FF-469E-9973-CEC74B63A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E13B3C0-DBD1-47CB-91D3-94F8D42D43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C70BB3B9-C84E-4510-979B-D04018629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1A9C743B-C71E-4747-A10C-A6F3FD2823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0A50D132-1837-4AAE-8482-639AA51704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7748A369-7BE5-4066-9498-3A86B1F97D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F58F9E52-941D-43DF-8624-C58C73852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70DA941B-C350-4D40-B50D-A9A4E1AB61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E6DCB406-8A4A-472A-9D23-D19D9AB09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A76E0958-2D89-4046-A31B-387CCA5B88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0F64F8A6-6B8A-4830-A4E9-DEBDA712F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5B13068E-68BC-45E3-9148-02092319F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1D8C7773-3C18-4971-A867-B96FAD09A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D3D5EF44-5F46-4FFF-B8FA-BC2089DB0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257C4A4D-1A51-4C3C-B7D5-D8EB10C3C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D3D5EF44-5F46-4FFF-B8FA-BC2089DB0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257C4A4D-1A51-4C3C-B7D5-D8EB10C3C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D3D5EF44-5F46-4FFF-B8FA-BC2089DB0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257C4A4D-1A51-4C3C-B7D5-D8EB10C3C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218D8DF6-36D0-4986-BA2A-9291ABC891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CD06582D-26E0-4140-A933-C9C58AF87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504113D9-0459-4662-91FE-05D3AE721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30357FCD-6EB9-4D40-A5AB-83A772971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F9D18345-BEEE-4A64-9BA1-DB510EF17B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D00347AB-2248-458D-89D6-E46BECCA4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238727A4-7B51-4BF0-BDC6-57B7042BB6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DDE89448-23BE-479E-9A10-43C775637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84530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238727A4-7B51-4BF0-BDC6-57B7042BB6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DDE89448-23BE-479E-9A10-43C775637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28453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id="{60E726FD-ABFB-4319-8B37-40DCFF990D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1F39A469-CEDF-4D0E-946E-D18B6FFD2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1499311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917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835636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88477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6872994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8930093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739924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32657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75538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4315923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452393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93EE0F5-365A-4B0B-A5D0-D45ED1F43C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6B69059-5D66-4606-9CA7-418582542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CEF1F8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anose="05000000000000000000" pitchFamily="2" charset="2"/>
        <a:buChar char="Ø"/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066BFB-E294-46CA-841B-5FE64183F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EBACF7D-F943-46D0-9B72-5BEACB5D97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895600"/>
            <a:ext cx="7315200" cy="3657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 dirty="0"/>
              <a:t>Putting On </a:t>
            </a:r>
            <a:br>
              <a:rPr lang="en-US" sz="7200" dirty="0"/>
            </a:br>
            <a:r>
              <a:rPr lang="en-US" sz="7200" dirty="0"/>
              <a:t>  the New Self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>
            <a:extLst>
              <a:ext uri="{FF2B5EF4-FFF2-40B4-BE49-F238E27FC236}">
                <a16:creationId xmlns:a16="http://schemas.microsoft.com/office/drawing/2014/main" id="{AD3BEAB6-7D2F-4203-88EF-47310C132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since you have taken off your old self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and have put on the new self, which is being renewed in knowledge in the image of its Creator.</a:t>
            </a:r>
          </a:p>
        </p:txBody>
      </p:sp>
      <p:sp>
        <p:nvSpPr>
          <p:cNvPr id="919555" name="Rectangle 3">
            <a:extLst>
              <a:ext uri="{FF2B5EF4-FFF2-40B4-BE49-F238E27FC236}">
                <a16:creationId xmlns:a16="http://schemas.microsoft.com/office/drawing/2014/main" id="{F91EFECD-ECF8-45CD-83DC-1EBE8BAE4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>
            <a:extLst>
              <a:ext uri="{FF2B5EF4-FFF2-40B4-BE49-F238E27FC236}">
                <a16:creationId xmlns:a16="http://schemas.microsoft.com/office/drawing/2014/main" id="{FEBD8789-0227-45B0-80AC-C3C65299A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and have put on the new self, which is being renewed in knowledge in the image of its Creator.</a:t>
            </a:r>
          </a:p>
        </p:txBody>
      </p:sp>
      <p:sp>
        <p:nvSpPr>
          <p:cNvPr id="919555" name="Rectangle 3">
            <a:extLst>
              <a:ext uri="{FF2B5EF4-FFF2-40B4-BE49-F238E27FC236}">
                <a16:creationId xmlns:a16="http://schemas.microsoft.com/office/drawing/2014/main" id="{07DCC33E-AF9B-419D-9B85-381E6430F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>
            <a:extLst>
              <a:ext uri="{FF2B5EF4-FFF2-40B4-BE49-F238E27FC236}">
                <a16:creationId xmlns:a16="http://schemas.microsoft.com/office/drawing/2014/main" id="{C8755CA7-F382-4D78-8B5B-2BA1C9A06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is being renewed in knowledge in the image of its Creator.</a:t>
            </a:r>
          </a:p>
        </p:txBody>
      </p:sp>
      <p:sp>
        <p:nvSpPr>
          <p:cNvPr id="931843" name="Rectangle 3">
            <a:extLst>
              <a:ext uri="{FF2B5EF4-FFF2-40B4-BE49-F238E27FC236}">
                <a16:creationId xmlns:a16="http://schemas.microsoft.com/office/drawing/2014/main" id="{208FA82F-4C31-4E8F-BAD5-DB6AA649E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>
            <a:extLst>
              <a:ext uri="{FF2B5EF4-FFF2-40B4-BE49-F238E27FC236}">
                <a16:creationId xmlns:a16="http://schemas.microsoft.com/office/drawing/2014/main" id="{C8755CA7-F382-4D78-8B5B-2BA1C9A06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is being renewed in knowledge in the image of its Creator.</a:t>
            </a:r>
          </a:p>
        </p:txBody>
      </p:sp>
      <p:sp>
        <p:nvSpPr>
          <p:cNvPr id="931843" name="Rectangle 3">
            <a:extLst>
              <a:ext uri="{FF2B5EF4-FFF2-40B4-BE49-F238E27FC236}">
                <a16:creationId xmlns:a16="http://schemas.microsoft.com/office/drawing/2014/main" id="{208FA82F-4C31-4E8F-BAD5-DB6AA649E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3619500" y="2247901"/>
            <a:ext cx="3352800" cy="29718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rot="10800000">
            <a:off x="3886202" y="3276602"/>
            <a:ext cx="2895598" cy="2209799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Rectangle 4">
            <a:extLst>
              <a:ext uri="{FF2B5EF4-FFF2-40B4-BE49-F238E27FC236}">
                <a16:creationId xmlns:a16="http://schemas.microsoft.com/office/drawing/2014/main" id="{86606AAE-9D7F-45F7-8762-F798B3A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181600"/>
            <a:ext cx="50292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8000"/>
              </a:lnSpc>
              <a:spcBef>
                <a:spcPct val="20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Notice the tenses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>
            <a:extLst>
              <a:ext uri="{FF2B5EF4-FFF2-40B4-BE49-F238E27FC236}">
                <a16:creationId xmlns:a16="http://schemas.microsoft.com/office/drawing/2014/main" id="{C8755CA7-F382-4D78-8B5B-2BA1C9A06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is being renewed in knowledge in the image of its Creator.</a:t>
            </a:r>
          </a:p>
        </p:txBody>
      </p:sp>
      <p:sp>
        <p:nvSpPr>
          <p:cNvPr id="931843" name="Rectangle 3">
            <a:extLst>
              <a:ext uri="{FF2B5EF4-FFF2-40B4-BE49-F238E27FC236}">
                <a16:creationId xmlns:a16="http://schemas.microsoft.com/office/drawing/2014/main" id="{208FA82F-4C31-4E8F-BAD5-DB6AA649E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V="1">
            <a:off x="3619500" y="2247901"/>
            <a:ext cx="3352800" cy="29718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0800000">
            <a:off x="3886202" y="3276602"/>
            <a:ext cx="2895598" cy="2209799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4">
            <a:extLst>
              <a:ext uri="{FF2B5EF4-FFF2-40B4-BE49-F238E27FC236}">
                <a16:creationId xmlns:a16="http://schemas.microsoft.com/office/drawing/2014/main" id="{86606AAE-9D7F-45F7-8762-F798B3A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181600"/>
            <a:ext cx="50292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8000"/>
              </a:lnSpc>
              <a:spcBef>
                <a:spcPct val="20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Notice the tenses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06AAE-9D7F-45F7-8762-F798B3A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19600"/>
            <a:ext cx="84582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5:17 Therefore if anyone is in Christ, he is a new creature; the old things passed away; behold, new things have come. 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>
            <a:extLst>
              <a:ext uri="{FF2B5EF4-FFF2-40B4-BE49-F238E27FC236}">
                <a16:creationId xmlns:a16="http://schemas.microsoft.com/office/drawing/2014/main" id="{C8755CA7-F382-4D78-8B5B-2BA1C9A06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is being renewed in knowledge in the image of its Creator.</a:t>
            </a:r>
          </a:p>
        </p:txBody>
      </p:sp>
      <p:sp>
        <p:nvSpPr>
          <p:cNvPr id="931843" name="Rectangle 3">
            <a:extLst>
              <a:ext uri="{FF2B5EF4-FFF2-40B4-BE49-F238E27FC236}">
                <a16:creationId xmlns:a16="http://schemas.microsoft.com/office/drawing/2014/main" id="{208FA82F-4C31-4E8F-BAD5-DB6AA649E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06AAE-9D7F-45F7-8762-F798B3A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19600"/>
            <a:ext cx="84582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5:17 Therefore if anyone is in Christ, he is a new creature; the old things passed away; behold, new things have come. 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H="1">
            <a:off x="2247900" y="1866900"/>
            <a:ext cx="29718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609600"/>
            <a:ext cx="5638800" cy="76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6600" b="0" dirty="0"/>
              <a:t>Must believe it!</a:t>
            </a: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>
            <a:extLst>
              <a:ext uri="{FF2B5EF4-FFF2-40B4-BE49-F238E27FC236}">
                <a16:creationId xmlns:a16="http://schemas.microsoft.com/office/drawing/2014/main" id="{C8755CA7-F382-4D78-8B5B-2BA1C9A06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is being renewed in knowledge in the image of its Creator.</a:t>
            </a:r>
          </a:p>
        </p:txBody>
      </p:sp>
      <p:sp>
        <p:nvSpPr>
          <p:cNvPr id="931843" name="Rectangle 3">
            <a:extLst>
              <a:ext uri="{FF2B5EF4-FFF2-40B4-BE49-F238E27FC236}">
                <a16:creationId xmlns:a16="http://schemas.microsoft.com/office/drawing/2014/main" id="{208FA82F-4C31-4E8F-BAD5-DB6AA649E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06AAE-9D7F-45F7-8762-F798B3A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19600"/>
            <a:ext cx="84582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5:17 Therefore if anyone is in Christ, he is a new creature; the old things passed away; behold, new things have come. 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H="1">
            <a:off x="2247900" y="1866900"/>
            <a:ext cx="29718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609600"/>
            <a:ext cx="5638800" cy="762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6600" b="0" dirty="0"/>
              <a:t>Must believe it!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6606AAE-9D7F-45F7-8762-F798B3A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524000"/>
            <a:ext cx="42672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7200" b="0" dirty="0"/>
              <a:t>Rich uncle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>
            <a:extLst>
              <a:ext uri="{FF2B5EF4-FFF2-40B4-BE49-F238E27FC236}">
                <a16:creationId xmlns:a16="http://schemas.microsoft.com/office/drawing/2014/main" id="{7579A1FE-51EC-4D08-8AAB-AE76D53D9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is being renewed in knowledge in the image of its Creator.</a:t>
            </a:r>
          </a:p>
        </p:txBody>
      </p:sp>
      <p:sp>
        <p:nvSpPr>
          <p:cNvPr id="923651" name="Rectangle 3">
            <a:extLst>
              <a:ext uri="{FF2B5EF4-FFF2-40B4-BE49-F238E27FC236}">
                <a16:creationId xmlns:a16="http://schemas.microsoft.com/office/drawing/2014/main" id="{B194EEBD-5608-48BB-B58D-3493146B9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923652" name="Rectangle 4">
            <a:extLst>
              <a:ext uri="{FF2B5EF4-FFF2-40B4-BE49-F238E27FC236}">
                <a16:creationId xmlns:a16="http://schemas.microsoft.com/office/drawing/2014/main" id="{86606AAE-9D7F-45F7-8762-F798B3A67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724400"/>
            <a:ext cx="76962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NT always reasons from what God has already done to our experience of that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>
            <a:extLst>
              <a:ext uri="{FF2B5EF4-FFF2-40B4-BE49-F238E27FC236}">
                <a16:creationId xmlns:a16="http://schemas.microsoft.com/office/drawing/2014/main" id="{6C79C872-EAE8-4FF9-9D5C-561B9D7809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is being renewed in knowledge in the image of its Creator.</a:t>
            </a:r>
          </a:p>
        </p:txBody>
      </p:sp>
      <p:sp>
        <p:nvSpPr>
          <p:cNvPr id="958467" name="Rectangle 3">
            <a:extLst>
              <a:ext uri="{FF2B5EF4-FFF2-40B4-BE49-F238E27FC236}">
                <a16:creationId xmlns:a16="http://schemas.microsoft.com/office/drawing/2014/main" id="{044F847E-5597-4FB1-8C25-DAE05EDDC3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958469" name="Rectangle 5">
            <a:extLst>
              <a:ext uri="{FF2B5EF4-FFF2-40B4-BE49-F238E27FC236}">
                <a16:creationId xmlns:a16="http://schemas.microsoft.com/office/drawing/2014/main" id="{EF90833F-2E9C-4408-8CDB-15EF325AA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648200"/>
            <a:ext cx="6781800" cy="2057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Galatians 3:3Are you so foolish? Having begun by the Spirit, are you now being perfected by the flesh?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>
            <a:extLst>
              <a:ext uri="{FF2B5EF4-FFF2-40B4-BE49-F238E27FC236}">
                <a16:creationId xmlns:a16="http://schemas.microsoft.com/office/drawing/2014/main" id="{38A7B23E-04B8-4E2A-B6F3-19DB30BDD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</a:t>
            </a:r>
            <a:r>
              <a:rPr lang="en-US" sz="4800" u="sng" dirty="0"/>
              <a:t>since you have taken off your old self</a:t>
            </a:r>
            <a:r>
              <a:rPr lang="en-US" sz="4800" dirty="0"/>
              <a:t>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</a:t>
            </a:r>
            <a:r>
              <a:rPr lang="en-US" sz="4800" u="sng" dirty="0"/>
              <a:t>and have put on the new self</a:t>
            </a:r>
            <a:r>
              <a:rPr lang="en-US" sz="4800" dirty="0"/>
              <a:t>, which </a:t>
            </a:r>
            <a:r>
              <a:rPr lang="en-US" sz="4800" u="sng" dirty="0"/>
              <a:t>is being renewed</a:t>
            </a:r>
            <a:r>
              <a:rPr lang="en-US" sz="4800" dirty="0"/>
              <a:t> in knowledge in the image of its Creator.</a:t>
            </a:r>
          </a:p>
        </p:txBody>
      </p:sp>
      <p:sp>
        <p:nvSpPr>
          <p:cNvPr id="958467" name="Rectangle 3">
            <a:extLst>
              <a:ext uri="{FF2B5EF4-FFF2-40B4-BE49-F238E27FC236}">
                <a16:creationId xmlns:a16="http://schemas.microsoft.com/office/drawing/2014/main" id="{7FBD3809-9282-4797-97EA-EAF6509A0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457200" y="1295400"/>
            <a:ext cx="2590800" cy="6096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506" name="Rectangle 2">
            <a:extLst>
              <a:ext uri="{FF2B5EF4-FFF2-40B4-BE49-F238E27FC236}">
                <a16:creationId xmlns:a16="http://schemas.microsoft.com/office/drawing/2014/main" id="{6DE405CA-5F69-4B58-8018-A51A310AC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917507" name="Rectangle 3">
            <a:extLst>
              <a:ext uri="{FF2B5EF4-FFF2-40B4-BE49-F238E27FC236}">
                <a16:creationId xmlns:a16="http://schemas.microsoft.com/office/drawing/2014/main" id="{8E237B47-8175-471B-B54B-0EF1C28767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9144000" cy="3657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 dirty="0"/>
              <a:t>NIV: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7200" dirty="0"/>
              <a:t>“Rules for holy living”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0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>
            <a:extLst>
              <a:ext uri="{FF2B5EF4-FFF2-40B4-BE49-F238E27FC236}">
                <a16:creationId xmlns:a16="http://schemas.microsoft.com/office/drawing/2014/main" id="{38A7B23E-04B8-4E2A-B6F3-19DB30BDD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None/>
              <a:defRPr/>
            </a:pPr>
            <a:r>
              <a:rPr lang="en-US" sz="4800" dirty="0"/>
              <a:t>11 a renewal in which there is no distinction between Greek and Jew, circumcised and uncircumcised, barbarian, Scythian, slave and freeman, but Christ is all, and in all. </a:t>
            </a:r>
          </a:p>
        </p:txBody>
      </p:sp>
      <p:sp>
        <p:nvSpPr>
          <p:cNvPr id="958467" name="Rectangle 3">
            <a:extLst>
              <a:ext uri="{FF2B5EF4-FFF2-40B4-BE49-F238E27FC236}">
                <a16:creationId xmlns:a16="http://schemas.microsoft.com/office/drawing/2014/main" id="{7FBD3809-9282-4797-97EA-EAF6509A0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8D320B-68B4-4E98-BCEE-23CA55317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648200"/>
            <a:ext cx="46482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 dirty="0"/>
              <a:t>Unity of the body of Christ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>
            <a:extLst>
              <a:ext uri="{FF2B5EF4-FFF2-40B4-BE49-F238E27FC236}">
                <a16:creationId xmlns:a16="http://schemas.microsoft.com/office/drawing/2014/main" id="{CD4CA83E-BCBA-47E4-86DC-083AC3DB7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Therefore, as God’s chosen people, distinct and dearly loved, clothe yourselves with compassion, kindness, humility, gentleness and patience. </a:t>
            </a:r>
          </a:p>
        </p:txBody>
      </p:sp>
      <p:sp>
        <p:nvSpPr>
          <p:cNvPr id="933891" name="Rectangle 3">
            <a:extLst>
              <a:ext uri="{FF2B5EF4-FFF2-40B4-BE49-F238E27FC236}">
                <a16:creationId xmlns:a16="http://schemas.microsoft.com/office/drawing/2014/main" id="{EC353CED-7E7B-4693-95E2-22E7A63B1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>
            <a:extLst>
              <a:ext uri="{FF2B5EF4-FFF2-40B4-BE49-F238E27FC236}">
                <a16:creationId xmlns:a16="http://schemas.microsoft.com/office/drawing/2014/main" id="{989B5742-149B-4A33-9A3C-33FD8E40C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</a:t>
            </a:r>
            <a:r>
              <a:rPr lang="en-US" sz="4800" u="sng" dirty="0"/>
              <a:t>Therefore, as God’s chosen people, distinct and dearly loved</a:t>
            </a:r>
            <a:r>
              <a:rPr lang="en-US" sz="4800" dirty="0"/>
              <a:t>, clothe yourselves with compassion, kindness, humility, gentleness and patience. </a:t>
            </a:r>
          </a:p>
        </p:txBody>
      </p:sp>
      <p:sp>
        <p:nvSpPr>
          <p:cNvPr id="933891" name="Rectangle 3">
            <a:extLst>
              <a:ext uri="{FF2B5EF4-FFF2-40B4-BE49-F238E27FC236}">
                <a16:creationId xmlns:a16="http://schemas.microsoft.com/office/drawing/2014/main" id="{32A61153-BC6B-4CE7-B275-30B53DAD3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>
            <a:extLst>
              <a:ext uri="{FF2B5EF4-FFF2-40B4-BE49-F238E27FC236}">
                <a16:creationId xmlns:a16="http://schemas.microsoft.com/office/drawing/2014/main" id="{989B5742-149B-4A33-9A3C-33FD8E40C0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</a:t>
            </a:r>
            <a:r>
              <a:rPr lang="en-US" sz="4800" u="sng" dirty="0"/>
              <a:t>Therefore, as God’s chosen people, distinct and dearly loved</a:t>
            </a:r>
            <a:r>
              <a:rPr lang="en-US" sz="4800" dirty="0"/>
              <a:t>, clothe yourselves with compassion, kindness, humility, gentleness and patience. </a:t>
            </a:r>
          </a:p>
        </p:txBody>
      </p:sp>
      <p:sp>
        <p:nvSpPr>
          <p:cNvPr id="933891" name="Rectangle 3">
            <a:extLst>
              <a:ext uri="{FF2B5EF4-FFF2-40B4-BE49-F238E27FC236}">
                <a16:creationId xmlns:a16="http://schemas.microsoft.com/office/drawing/2014/main" id="{32A61153-BC6B-4CE7-B275-30B53DAD3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04800" y="2327475"/>
            <a:ext cx="8686800" cy="1676400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>
            <a:extLst>
              <a:ext uri="{FF2B5EF4-FFF2-40B4-BE49-F238E27FC236}">
                <a16:creationId xmlns:a16="http://schemas.microsoft.com/office/drawing/2014/main" id="{DD0D2374-E163-4363-B7BA-57D8E220E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Therefore, as God’s chosen people, distinct and dearly loved, clothe yourselves with </a:t>
            </a:r>
            <a:r>
              <a:rPr lang="en-US" sz="4800" u="sng" dirty="0"/>
              <a:t>compassion</a:t>
            </a:r>
            <a:r>
              <a:rPr lang="en-US" sz="4800" dirty="0"/>
              <a:t>, kindness, humility, gentleness and patience. </a:t>
            </a:r>
          </a:p>
        </p:txBody>
      </p:sp>
      <p:sp>
        <p:nvSpPr>
          <p:cNvPr id="1038339" name="Rectangle 3">
            <a:extLst>
              <a:ext uri="{FF2B5EF4-FFF2-40B4-BE49-F238E27FC236}">
                <a16:creationId xmlns:a16="http://schemas.microsoft.com/office/drawing/2014/main" id="{DBA0EEDE-F9CE-45F5-95AF-B1CD476BC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>
            <a:extLst>
              <a:ext uri="{FF2B5EF4-FFF2-40B4-BE49-F238E27FC236}">
                <a16:creationId xmlns:a16="http://schemas.microsoft.com/office/drawing/2014/main" id="{DD0D2374-E163-4363-B7BA-57D8E220E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Therefore, as God’s chosen people, distinct and dearly loved, clothe yourselves with </a:t>
            </a:r>
            <a:r>
              <a:rPr lang="en-US" sz="4800" u="sng" dirty="0"/>
              <a:t>compassion</a:t>
            </a:r>
            <a:r>
              <a:rPr lang="en-US" sz="4800" dirty="0"/>
              <a:t>, kindness, humility, gentleness and patience. </a:t>
            </a:r>
          </a:p>
        </p:txBody>
      </p:sp>
      <p:sp>
        <p:nvSpPr>
          <p:cNvPr id="1038339" name="Rectangle 3">
            <a:extLst>
              <a:ext uri="{FF2B5EF4-FFF2-40B4-BE49-F238E27FC236}">
                <a16:creationId xmlns:a16="http://schemas.microsoft.com/office/drawing/2014/main" id="{DBA0EEDE-F9CE-45F5-95AF-B1CD476BC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22098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i="1" dirty="0" err="1"/>
              <a:t>oiktirmos</a:t>
            </a:r>
            <a:endParaRPr lang="en-US" altLang="en-US" sz="4000" b="0" i="1" dirty="0"/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>
            <a:extLst>
              <a:ext uri="{FF2B5EF4-FFF2-40B4-BE49-F238E27FC236}">
                <a16:creationId xmlns:a16="http://schemas.microsoft.com/office/drawing/2014/main" id="{B901B4F5-5618-4481-B352-AD9A99E0D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</a:t>
            </a:r>
            <a:r>
              <a:rPr lang="en-US" sz="4800" u="sng"/>
              <a:t>compassion</a:t>
            </a:r>
            <a:r>
              <a:rPr lang="en-US" sz="4800"/>
              <a:t>, kindness, humility, gentleness and patience. </a:t>
            </a:r>
          </a:p>
        </p:txBody>
      </p:sp>
      <p:sp>
        <p:nvSpPr>
          <p:cNvPr id="960515" name="Rectangle 3">
            <a:extLst>
              <a:ext uri="{FF2B5EF4-FFF2-40B4-BE49-F238E27FC236}">
                <a16:creationId xmlns:a16="http://schemas.microsoft.com/office/drawing/2014/main" id="{83087CA2-B42E-465E-8659-00044B120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1B8D320B-68B4-4E98-BCEE-23CA55317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52578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/>
              <a:t>Caring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22098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i="1" dirty="0" err="1"/>
              <a:t>oiktirmos</a:t>
            </a:r>
            <a:endParaRPr lang="en-US" altLang="en-US" sz="4000" b="0" i="1" dirty="0"/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22098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i="1" dirty="0" err="1"/>
              <a:t>oiktirmos</a:t>
            </a:r>
            <a:endParaRPr lang="en-US" altLang="en-US" sz="4000" b="0" i="1" dirty="0"/>
          </a:p>
        </p:txBody>
      </p:sp>
      <p:sp>
        <p:nvSpPr>
          <p:cNvPr id="960514" name="Rectangle 2">
            <a:extLst>
              <a:ext uri="{FF2B5EF4-FFF2-40B4-BE49-F238E27FC236}">
                <a16:creationId xmlns:a16="http://schemas.microsoft.com/office/drawing/2014/main" id="{8651B35F-931C-4903-8C7F-DFB4F6D8E6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Therefore, as God’s chosen people, distinct and dearly loved, clothe yourselves with </a:t>
            </a:r>
            <a:r>
              <a:rPr lang="en-US" sz="4800" u="sng" dirty="0"/>
              <a:t>compassion</a:t>
            </a:r>
            <a:r>
              <a:rPr lang="en-US" sz="4800" dirty="0"/>
              <a:t>, kindness, humility, gentleness and patience. </a:t>
            </a:r>
          </a:p>
        </p:txBody>
      </p:sp>
      <p:sp>
        <p:nvSpPr>
          <p:cNvPr id="960515" name="Rectangle 3">
            <a:extLst>
              <a:ext uri="{FF2B5EF4-FFF2-40B4-BE49-F238E27FC236}">
                <a16:creationId xmlns:a16="http://schemas.microsoft.com/office/drawing/2014/main" id="{8E4174F3-45E6-448A-BF21-C28077FEE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F6FB53C-AC50-4744-91D7-C450F5C29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52578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 dirty="0"/>
              <a:t>Caring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438400"/>
            <a:ext cx="34290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dirty="0"/>
              <a:t>Empathy is key</a:t>
            </a:r>
          </a:p>
        </p:txBody>
      </p:sp>
    </p:spTree>
    <p:extLst>
      <p:ext uri="{BB962C8B-B14F-4D97-AF65-F5344CB8AC3E}">
        <p14:creationId xmlns:p14="http://schemas.microsoft.com/office/powerpoint/2010/main" val="1642520777"/>
      </p:ext>
    </p:extLst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22098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i="1" dirty="0" err="1"/>
              <a:t>oiktirmos</a:t>
            </a:r>
            <a:endParaRPr lang="en-US" altLang="en-US" sz="4000" b="0" i="1" dirty="0"/>
          </a:p>
        </p:txBody>
      </p:sp>
      <p:sp>
        <p:nvSpPr>
          <p:cNvPr id="960514" name="Rectangle 2">
            <a:extLst>
              <a:ext uri="{FF2B5EF4-FFF2-40B4-BE49-F238E27FC236}">
                <a16:creationId xmlns:a16="http://schemas.microsoft.com/office/drawing/2014/main" id="{BC306863-55C8-49D0-98B7-51DCB64E7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</a:t>
            </a:r>
            <a:r>
              <a:rPr lang="en-US" sz="4800" u="sng"/>
              <a:t>compassion</a:t>
            </a:r>
            <a:r>
              <a:rPr lang="en-US" sz="4800"/>
              <a:t>, kindness, humility, gentleness and patience. </a:t>
            </a:r>
          </a:p>
        </p:txBody>
      </p:sp>
      <p:sp>
        <p:nvSpPr>
          <p:cNvPr id="960515" name="Rectangle 3">
            <a:extLst>
              <a:ext uri="{FF2B5EF4-FFF2-40B4-BE49-F238E27FC236}">
                <a16:creationId xmlns:a16="http://schemas.microsoft.com/office/drawing/2014/main" id="{C5116291-E483-46E0-86E7-6648B25C9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C5A0CCFF-A576-4091-B7F2-2A738B40E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52578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 dirty="0"/>
              <a:t>Caring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438400"/>
            <a:ext cx="34290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dirty="0"/>
              <a:t>Empathy is key</a:t>
            </a:r>
          </a:p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dirty="0"/>
              <a:t>Like Jesus</a:t>
            </a:r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87EDF281-7F10-4B82-B9D5-8B447FB08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76200"/>
            <a:ext cx="62484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dirty="0"/>
              <a:t>Mark 1:41 Filled with compassion, Jesus reached out his hand and grasped the man. “I am willing,” he said. “Be clean!”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>
            <a:extLst>
              <a:ext uri="{FF2B5EF4-FFF2-40B4-BE49-F238E27FC236}">
                <a16:creationId xmlns:a16="http://schemas.microsoft.com/office/drawing/2014/main" id="{2D773283-2794-494E-9DED-E524A3942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</a:t>
            </a:r>
            <a:r>
              <a:rPr lang="en-US" sz="4800" u="sng"/>
              <a:t>compassion</a:t>
            </a:r>
            <a:r>
              <a:rPr lang="en-US" sz="4800"/>
              <a:t>, kindness, humility, gentleness and patience. </a:t>
            </a:r>
          </a:p>
        </p:txBody>
      </p:sp>
      <p:sp>
        <p:nvSpPr>
          <p:cNvPr id="960515" name="Rectangle 3">
            <a:extLst>
              <a:ext uri="{FF2B5EF4-FFF2-40B4-BE49-F238E27FC236}">
                <a16:creationId xmlns:a16="http://schemas.microsoft.com/office/drawing/2014/main" id="{29F9B23E-F527-4FA5-9E91-24E08872A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0FC14B8F-9D1A-42B1-AD06-5A1D7C352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52578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/>
              <a:t>Caring</a:t>
            </a:r>
          </a:p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/>
              <a:t>Heart of mercy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22098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i="1" dirty="0" err="1"/>
              <a:t>oiktirmos</a:t>
            </a:r>
            <a:endParaRPr lang="en-US" altLang="en-US" sz="4000" b="0" i="1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>
            <a:extLst>
              <a:ext uri="{FF2B5EF4-FFF2-40B4-BE49-F238E27FC236}">
                <a16:creationId xmlns:a16="http://schemas.microsoft.com/office/drawing/2014/main" id="{2BE18B49-CE6D-4672-AF20-53FA023D5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34243" name="Rectangle 3">
            <a:extLst>
              <a:ext uri="{FF2B5EF4-FFF2-40B4-BE49-F238E27FC236}">
                <a16:creationId xmlns:a16="http://schemas.microsoft.com/office/drawing/2014/main" id="{035292D2-4C82-4100-8D73-17D955D50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9144000" cy="3657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 dirty="0"/>
              <a:t>NIV: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7200" dirty="0"/>
              <a:t>“Rules for holy living”</a:t>
            </a: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8BB9F23E-642C-4169-AEDC-4A446A935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505200"/>
            <a:ext cx="83058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id="{86753DC7-60A9-4B31-B6FC-1B230C36A1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" y="3505200"/>
            <a:ext cx="83820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22098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i="1" dirty="0" err="1"/>
              <a:t>oiktirmos</a:t>
            </a:r>
            <a:endParaRPr lang="en-US" altLang="en-US" sz="4000" b="0" i="1" dirty="0"/>
          </a:p>
        </p:txBody>
      </p:sp>
      <p:sp>
        <p:nvSpPr>
          <p:cNvPr id="960514" name="Rectangle 2">
            <a:extLst>
              <a:ext uri="{FF2B5EF4-FFF2-40B4-BE49-F238E27FC236}">
                <a16:creationId xmlns:a16="http://schemas.microsoft.com/office/drawing/2014/main" id="{2D773283-2794-494E-9DED-E524A3942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</a:t>
            </a:r>
            <a:r>
              <a:rPr lang="en-US" sz="4800" u="sng"/>
              <a:t>compassion</a:t>
            </a:r>
            <a:r>
              <a:rPr lang="en-US" sz="4800"/>
              <a:t>, kindness, humility, gentleness and patience. </a:t>
            </a:r>
          </a:p>
        </p:txBody>
      </p:sp>
      <p:sp>
        <p:nvSpPr>
          <p:cNvPr id="960515" name="Rectangle 3">
            <a:extLst>
              <a:ext uri="{FF2B5EF4-FFF2-40B4-BE49-F238E27FC236}">
                <a16:creationId xmlns:a16="http://schemas.microsoft.com/office/drawing/2014/main" id="{29F9B23E-F527-4FA5-9E91-24E08872A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0FC14B8F-9D1A-42B1-AD06-5A1D7C352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52578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/>
              <a:t>Caring</a:t>
            </a:r>
          </a:p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/>
              <a:t>Heart of mercy</a:t>
            </a:r>
          </a:p>
        </p:txBody>
      </p:sp>
      <p:sp>
        <p:nvSpPr>
          <p:cNvPr id="22533" name="Rectangle 4">
            <a:extLst>
              <a:ext uri="{FF2B5EF4-FFF2-40B4-BE49-F238E27FC236}">
                <a16:creationId xmlns:a16="http://schemas.microsoft.com/office/drawing/2014/main" id="{CBDD87FA-FEC6-4A84-97EF-4B5A0590A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86200"/>
            <a:ext cx="35052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5400" b="0"/>
              <a:t>Tender heartedness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A087A82-AE37-418A-A70A-1D77F70E5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22098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000" b="0" i="1" dirty="0" err="1"/>
              <a:t>oiktirmos</a:t>
            </a:r>
            <a:endParaRPr lang="en-US" altLang="en-US" sz="4000" b="0" i="1" dirty="0"/>
          </a:p>
        </p:txBody>
      </p:sp>
      <p:sp>
        <p:nvSpPr>
          <p:cNvPr id="23554" name="Rectangle 4">
            <a:extLst>
              <a:ext uri="{FF2B5EF4-FFF2-40B4-BE49-F238E27FC236}">
                <a16:creationId xmlns:a16="http://schemas.microsoft.com/office/drawing/2014/main" id="{3EF9A5B0-C59B-45BA-97DC-0593EC789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52578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/>
              <a:t>Caring</a:t>
            </a:r>
          </a:p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6000" b="0"/>
              <a:t>Heart of mercy</a:t>
            </a:r>
          </a:p>
        </p:txBody>
      </p:sp>
      <p:sp>
        <p:nvSpPr>
          <p:cNvPr id="960514" name="Rectangle 2">
            <a:extLst>
              <a:ext uri="{FF2B5EF4-FFF2-40B4-BE49-F238E27FC236}">
                <a16:creationId xmlns:a16="http://schemas.microsoft.com/office/drawing/2014/main" id="{6FCC5C77-71E4-4344-BDAB-475DE32C7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</a:t>
            </a:r>
            <a:r>
              <a:rPr lang="en-US" sz="4800" u="sng"/>
              <a:t>compassion</a:t>
            </a:r>
            <a:r>
              <a:rPr lang="en-US" sz="4800"/>
              <a:t>, kindness, humility, gentleness and patience. </a:t>
            </a:r>
          </a:p>
        </p:txBody>
      </p:sp>
      <p:sp>
        <p:nvSpPr>
          <p:cNvPr id="960515" name="Rectangle 3">
            <a:extLst>
              <a:ext uri="{FF2B5EF4-FFF2-40B4-BE49-F238E27FC236}">
                <a16:creationId xmlns:a16="http://schemas.microsoft.com/office/drawing/2014/main" id="{63F37BFA-B614-40A3-AF44-23CF531E5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BDD87FA-FEC6-4A84-97EF-4B5A0590A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886200"/>
            <a:ext cx="35052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5400" b="0"/>
              <a:t>Tender heartedness</a:t>
            </a: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8D05275C-2E38-4FC6-A1CA-31C062CAB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572000"/>
            <a:ext cx="52578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6000"/>
              </a:lnSpc>
              <a:spcBef>
                <a:spcPct val="20000"/>
              </a:spcBef>
            </a:pPr>
            <a:r>
              <a:rPr lang="en-US" altLang="en-US" sz="5400" b="0" dirty="0"/>
              <a:t>Without this:</a:t>
            </a:r>
          </a:p>
          <a:p>
            <a:pPr algn="l">
              <a:lnSpc>
                <a:spcPct val="76000"/>
              </a:lnSpc>
              <a:spcBef>
                <a:spcPct val="20000"/>
              </a:spcBef>
            </a:pPr>
            <a:r>
              <a:rPr lang="en-US" altLang="en-US" sz="5400" b="0" dirty="0"/>
              <a:t>Cold, disengaged</a:t>
            </a:r>
          </a:p>
          <a:p>
            <a:pPr algn="l">
              <a:lnSpc>
                <a:spcPct val="76000"/>
              </a:lnSpc>
              <a:spcBef>
                <a:spcPct val="20000"/>
              </a:spcBef>
            </a:pPr>
            <a:r>
              <a:rPr lang="en-US" altLang="en-US" sz="5400" b="0" dirty="0"/>
              <a:t>Harsh, hard-liner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>
            <a:extLst>
              <a:ext uri="{FF2B5EF4-FFF2-40B4-BE49-F238E27FC236}">
                <a16:creationId xmlns:a16="http://schemas.microsoft.com/office/drawing/2014/main" id="{AEDCCECF-AAFE-4E28-B3CA-BBB5E0064B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Therefore, as God’s chosen people, distinct and dearly loved, clothe yourselves with compassion, </a:t>
            </a:r>
            <a:r>
              <a:rPr lang="en-US" sz="4800" u="sng" dirty="0"/>
              <a:t>kindness</a:t>
            </a:r>
            <a:r>
              <a:rPr lang="en-US" sz="4800" dirty="0"/>
              <a:t>, humility, gentleness and patience. </a:t>
            </a:r>
          </a:p>
        </p:txBody>
      </p:sp>
      <p:sp>
        <p:nvSpPr>
          <p:cNvPr id="935939" name="Rectangle 3">
            <a:extLst>
              <a:ext uri="{FF2B5EF4-FFF2-40B4-BE49-F238E27FC236}">
                <a16:creationId xmlns:a16="http://schemas.microsoft.com/office/drawing/2014/main" id="{EC228518-3073-44F7-9F7A-4F1BF426D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>
            <a:extLst>
              <a:ext uri="{FF2B5EF4-FFF2-40B4-BE49-F238E27FC236}">
                <a16:creationId xmlns:a16="http://schemas.microsoft.com/office/drawing/2014/main" id="{F0617DFC-8B6E-4E2F-918E-76BAFBFB5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</a:t>
            </a:r>
            <a:r>
              <a:rPr lang="en-US" sz="4800" u="sng"/>
              <a:t>kindness</a:t>
            </a:r>
            <a:r>
              <a:rPr lang="en-US" sz="4800"/>
              <a:t>, humility, gentleness and patience. </a:t>
            </a:r>
          </a:p>
        </p:txBody>
      </p:sp>
      <p:sp>
        <p:nvSpPr>
          <p:cNvPr id="935939" name="Rectangle 3">
            <a:extLst>
              <a:ext uri="{FF2B5EF4-FFF2-40B4-BE49-F238E27FC236}">
                <a16:creationId xmlns:a16="http://schemas.microsoft.com/office/drawing/2014/main" id="{4279DABC-7692-4410-B58F-D38ED9196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1D58E2-76A1-406B-9D1D-B0AB5AE26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689927"/>
            <a:ext cx="2667000" cy="65347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chrestotes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>
            <a:extLst>
              <a:ext uri="{FF2B5EF4-FFF2-40B4-BE49-F238E27FC236}">
                <a16:creationId xmlns:a16="http://schemas.microsoft.com/office/drawing/2014/main" id="{F0617DFC-8B6E-4E2F-918E-76BAFBFB5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</a:t>
            </a:r>
            <a:r>
              <a:rPr lang="en-US" sz="4800" u="sng"/>
              <a:t>kindness</a:t>
            </a:r>
            <a:r>
              <a:rPr lang="en-US" sz="4800"/>
              <a:t>, humility, gentleness and patience. </a:t>
            </a:r>
          </a:p>
        </p:txBody>
      </p:sp>
      <p:sp>
        <p:nvSpPr>
          <p:cNvPr id="935939" name="Rectangle 3">
            <a:extLst>
              <a:ext uri="{FF2B5EF4-FFF2-40B4-BE49-F238E27FC236}">
                <a16:creationId xmlns:a16="http://schemas.microsoft.com/office/drawing/2014/main" id="{4279DABC-7692-4410-B58F-D38ED91960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C56C647C-EA29-4C81-8113-2000071AB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44196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altLang="en-US" sz="4800" b="0"/>
              <a:t>Colin Brown: “friendly nature”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1D58E2-76A1-406B-9D1D-B0AB5AE26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689927"/>
            <a:ext cx="2667000" cy="65347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chrestotes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>
            <a:extLst>
              <a:ext uri="{FF2B5EF4-FFF2-40B4-BE49-F238E27FC236}">
                <a16:creationId xmlns:a16="http://schemas.microsoft.com/office/drawing/2014/main" id="{475CBC39-2696-404F-ABC3-CBFD91F284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</a:t>
            </a:r>
            <a:r>
              <a:rPr lang="en-US" sz="4800" u="sng"/>
              <a:t>kindness</a:t>
            </a:r>
            <a:r>
              <a:rPr lang="en-US" sz="4800"/>
              <a:t>, humility, gentleness and patience. </a:t>
            </a:r>
          </a:p>
        </p:txBody>
      </p:sp>
      <p:sp>
        <p:nvSpPr>
          <p:cNvPr id="935939" name="Rectangle 3">
            <a:extLst>
              <a:ext uri="{FF2B5EF4-FFF2-40B4-BE49-F238E27FC236}">
                <a16:creationId xmlns:a16="http://schemas.microsoft.com/office/drawing/2014/main" id="{65F87978-E3CC-4225-8CD6-96D3BDEBC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8FBDF05-CF6C-4106-9989-CAC95E1CF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19600"/>
            <a:ext cx="44196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altLang="en-US" sz="4800" b="0"/>
              <a:t>Colin Brown: “friendly nature”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A247F90-DAB8-407C-9895-84267C2D4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701473"/>
            <a:ext cx="60198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7000"/>
              </a:lnSpc>
              <a:spcBef>
                <a:spcPct val="20000"/>
              </a:spcBef>
            </a:pPr>
            <a:r>
              <a:rPr lang="en-US" altLang="en-US" sz="4800" b="0" dirty="0"/>
              <a:t>Jesus with </a:t>
            </a:r>
            <a:r>
              <a:rPr lang="en-US" altLang="en-US" sz="4400" b="0" dirty="0"/>
              <a:t>kids</a:t>
            </a:r>
            <a:r>
              <a:rPr lang="en-US" altLang="en-US" sz="3600" b="0" dirty="0"/>
              <a:t> Luke 18:15</a:t>
            </a:r>
            <a:endParaRPr lang="en-US" altLang="en-US" sz="4800" b="0" dirty="0"/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>
            <a:extLst>
              <a:ext uri="{FF2B5EF4-FFF2-40B4-BE49-F238E27FC236}">
                <a16:creationId xmlns:a16="http://schemas.microsoft.com/office/drawing/2014/main" id="{5DCA084A-BF2D-49CD-AF16-6391B4389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</a:t>
            </a:r>
            <a:r>
              <a:rPr lang="en-US" sz="4800" u="sng"/>
              <a:t>humility</a:t>
            </a:r>
            <a:r>
              <a:rPr lang="en-US" sz="4800"/>
              <a:t>, gentleness and patience. </a:t>
            </a:r>
          </a:p>
        </p:txBody>
      </p:sp>
      <p:sp>
        <p:nvSpPr>
          <p:cNvPr id="942083" name="Rectangle 3">
            <a:extLst>
              <a:ext uri="{FF2B5EF4-FFF2-40B4-BE49-F238E27FC236}">
                <a16:creationId xmlns:a16="http://schemas.microsoft.com/office/drawing/2014/main" id="{5EE5B2AD-4A8C-4A41-A360-C0C38A632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>
            <a:extLst>
              <a:ext uri="{FF2B5EF4-FFF2-40B4-BE49-F238E27FC236}">
                <a16:creationId xmlns:a16="http://schemas.microsoft.com/office/drawing/2014/main" id="{A58AD09B-C3CA-4FD9-8FE0-9C835C584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</a:t>
            </a:r>
            <a:r>
              <a:rPr lang="en-US" sz="4800" u="sng"/>
              <a:t>humility</a:t>
            </a:r>
            <a:r>
              <a:rPr lang="en-US" sz="4800"/>
              <a:t>, gentleness and patience. </a:t>
            </a:r>
          </a:p>
        </p:txBody>
      </p:sp>
      <p:sp>
        <p:nvSpPr>
          <p:cNvPr id="1040387" name="Rectangle 3">
            <a:extLst>
              <a:ext uri="{FF2B5EF4-FFF2-40B4-BE49-F238E27FC236}">
                <a16:creationId xmlns:a16="http://schemas.microsoft.com/office/drawing/2014/main" id="{AF7567E5-9002-4A4E-8A9A-C24A977C9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1040388" name="Rectangle 4">
            <a:extLst>
              <a:ext uri="{FF2B5EF4-FFF2-40B4-BE49-F238E27FC236}">
                <a16:creationId xmlns:a16="http://schemas.microsoft.com/office/drawing/2014/main" id="{57287172-11D2-481D-B48C-D1340D44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34290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Taking self out of the center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>
            <a:extLst>
              <a:ext uri="{FF2B5EF4-FFF2-40B4-BE49-F238E27FC236}">
                <a16:creationId xmlns:a16="http://schemas.microsoft.com/office/drawing/2014/main" id="{419933FB-8D60-4AA6-A83C-63A3E6575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</a:t>
            </a:r>
            <a:r>
              <a:rPr lang="en-US" sz="4800" u="sng"/>
              <a:t>humility</a:t>
            </a:r>
            <a:r>
              <a:rPr lang="en-US" sz="4800"/>
              <a:t>, gentleness and patience. </a:t>
            </a:r>
          </a:p>
        </p:txBody>
      </p:sp>
      <p:sp>
        <p:nvSpPr>
          <p:cNvPr id="1040387" name="Rectangle 3">
            <a:extLst>
              <a:ext uri="{FF2B5EF4-FFF2-40B4-BE49-F238E27FC236}">
                <a16:creationId xmlns:a16="http://schemas.microsoft.com/office/drawing/2014/main" id="{8FD0A93A-AA2A-4F1A-AB84-8241651CC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3B3714-C3B4-4B7D-9937-1F26106AE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37338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Lacking this: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7287172-11D2-481D-B48C-D1340D44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34290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Taking self out of the center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>
            <a:extLst>
              <a:ext uri="{FF2B5EF4-FFF2-40B4-BE49-F238E27FC236}">
                <a16:creationId xmlns:a16="http://schemas.microsoft.com/office/drawing/2014/main" id="{B1AE0F01-6446-4955-8D46-CAD2F0EBC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</a:t>
            </a:r>
            <a:r>
              <a:rPr lang="en-US" sz="4800" u="sng"/>
              <a:t>humility</a:t>
            </a:r>
            <a:r>
              <a:rPr lang="en-US" sz="4800"/>
              <a:t>, gentleness and patience. </a:t>
            </a:r>
          </a:p>
        </p:txBody>
      </p:sp>
      <p:sp>
        <p:nvSpPr>
          <p:cNvPr id="1040387" name="Rectangle 3">
            <a:extLst>
              <a:ext uri="{FF2B5EF4-FFF2-40B4-BE49-F238E27FC236}">
                <a16:creationId xmlns:a16="http://schemas.microsoft.com/office/drawing/2014/main" id="{F7D00667-0E8A-440B-B812-68A2BFEEA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CE2140-F31B-4EBA-8ECE-694BF566D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62500"/>
            <a:ext cx="3733800" cy="10287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Insisting on your own way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95693D-D4BC-4809-9092-B8A49655F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37338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Lacking this: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7287172-11D2-481D-B48C-D1340D44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34290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Taking self out of the center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>
            <a:extLst>
              <a:ext uri="{FF2B5EF4-FFF2-40B4-BE49-F238E27FC236}">
                <a16:creationId xmlns:a16="http://schemas.microsoft.com/office/drawing/2014/main" id="{2BE18B49-CE6D-4672-AF20-53FA023D5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34243" name="Rectangle 3">
            <a:extLst>
              <a:ext uri="{FF2B5EF4-FFF2-40B4-BE49-F238E27FC236}">
                <a16:creationId xmlns:a16="http://schemas.microsoft.com/office/drawing/2014/main" id="{035292D2-4C82-4100-8D73-17D955D50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3657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 dirty="0"/>
              <a:t>God wants people to meet Jesus</a:t>
            </a:r>
          </a:p>
        </p:txBody>
      </p:sp>
    </p:spTree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>
            <a:extLst>
              <a:ext uri="{FF2B5EF4-FFF2-40B4-BE49-F238E27FC236}">
                <a16:creationId xmlns:a16="http://schemas.microsoft.com/office/drawing/2014/main" id="{74997D99-5CBD-4B65-A728-B0DB54CAC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</a:t>
            </a:r>
            <a:r>
              <a:rPr lang="en-US" sz="4800" u="sng"/>
              <a:t>humility</a:t>
            </a:r>
            <a:r>
              <a:rPr lang="en-US" sz="4800"/>
              <a:t>, gentleness and patience. </a:t>
            </a:r>
          </a:p>
        </p:txBody>
      </p:sp>
      <p:sp>
        <p:nvSpPr>
          <p:cNvPr id="1040387" name="Rectangle 3">
            <a:extLst>
              <a:ext uri="{FF2B5EF4-FFF2-40B4-BE49-F238E27FC236}">
                <a16:creationId xmlns:a16="http://schemas.microsoft.com/office/drawing/2014/main" id="{C56D3D93-5C14-420F-957A-7B693DE8E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3B6720-D7BE-48E0-9B69-6AC3A1070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86300"/>
            <a:ext cx="3581400" cy="10287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Angry when not recognized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7A8A05-CA06-45F1-9D8D-D0249122D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37338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Lacking this: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7287172-11D2-481D-B48C-D1340D44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34290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Taking self out of the center</a:t>
            </a: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>
            <a:extLst>
              <a:ext uri="{FF2B5EF4-FFF2-40B4-BE49-F238E27FC236}">
                <a16:creationId xmlns:a16="http://schemas.microsoft.com/office/drawing/2014/main" id="{E89B86DD-E096-45EE-B8BC-57AAF687C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</a:t>
            </a:r>
            <a:r>
              <a:rPr lang="en-US" sz="4800" u="sng"/>
              <a:t>humility</a:t>
            </a:r>
            <a:r>
              <a:rPr lang="en-US" sz="4800"/>
              <a:t>, gentleness and patience. </a:t>
            </a:r>
          </a:p>
        </p:txBody>
      </p:sp>
      <p:sp>
        <p:nvSpPr>
          <p:cNvPr id="1040387" name="Rectangle 3">
            <a:extLst>
              <a:ext uri="{FF2B5EF4-FFF2-40B4-BE49-F238E27FC236}">
                <a16:creationId xmlns:a16="http://schemas.microsoft.com/office/drawing/2014/main" id="{7235F664-ABB3-4358-A7DF-DB486619A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089707-62BC-4794-9E9E-0EF7760D5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686300"/>
            <a:ext cx="4724400" cy="10287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Angry that people didn’t check with you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22FAE9-5999-4E24-9975-0A974DDD6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37338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Lacking this: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7287172-11D2-481D-B48C-D1340D44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34290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Taking self out of the center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386" name="Rectangle 2">
            <a:extLst>
              <a:ext uri="{FF2B5EF4-FFF2-40B4-BE49-F238E27FC236}">
                <a16:creationId xmlns:a16="http://schemas.microsoft.com/office/drawing/2014/main" id="{EBB49810-2A9B-4FE3-9BB7-849EEBC3A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</a:t>
            </a:r>
            <a:r>
              <a:rPr lang="en-US" sz="4800" u="sng"/>
              <a:t>humility</a:t>
            </a:r>
            <a:r>
              <a:rPr lang="en-US" sz="4800"/>
              <a:t>, gentleness and patience. </a:t>
            </a:r>
          </a:p>
        </p:txBody>
      </p:sp>
      <p:sp>
        <p:nvSpPr>
          <p:cNvPr id="1040387" name="Rectangle 3">
            <a:extLst>
              <a:ext uri="{FF2B5EF4-FFF2-40B4-BE49-F238E27FC236}">
                <a16:creationId xmlns:a16="http://schemas.microsoft.com/office/drawing/2014/main" id="{5A4EDA45-9A9A-43EA-924C-7F0E410D4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9490E3-C851-45D0-8998-65FEA1E4A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686300"/>
            <a:ext cx="3048000" cy="10287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Won’t accept reproof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6401D8-A415-4E04-9551-4FB729624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37338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Lacking this: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7287172-11D2-481D-B48C-D1340D444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34290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Taking self out of the center</a:t>
            </a:r>
          </a:p>
        </p:txBody>
      </p:sp>
    </p:spTree>
  </p:cSld>
  <p:clrMapOvr>
    <a:masterClrMapping/>
  </p:clrMapOvr>
  <p:transition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>
            <a:extLst>
              <a:ext uri="{FF2B5EF4-FFF2-40B4-BE49-F238E27FC236}">
                <a16:creationId xmlns:a16="http://schemas.microsoft.com/office/drawing/2014/main" id="{90CA00CB-B805-4CA8-B3A9-86E3B0E5E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</a:t>
            </a:r>
            <a:r>
              <a:rPr lang="en-US" sz="4800" u="sng"/>
              <a:t>gentleness</a:t>
            </a:r>
            <a:r>
              <a:rPr lang="en-US" sz="4800"/>
              <a:t> and patience. </a:t>
            </a:r>
          </a:p>
        </p:txBody>
      </p:sp>
      <p:sp>
        <p:nvSpPr>
          <p:cNvPr id="937987" name="Rectangle 3">
            <a:extLst>
              <a:ext uri="{FF2B5EF4-FFF2-40B4-BE49-F238E27FC236}">
                <a16:creationId xmlns:a16="http://schemas.microsoft.com/office/drawing/2014/main" id="{A0218E9C-F789-4452-8D5E-D9E43D045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>
            <a:extLst>
              <a:ext uri="{FF2B5EF4-FFF2-40B4-BE49-F238E27FC236}">
                <a16:creationId xmlns:a16="http://schemas.microsoft.com/office/drawing/2014/main" id="{3DABA944-7116-4871-B674-7E478448A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</a:t>
            </a:r>
            <a:r>
              <a:rPr lang="en-US" sz="4800" u="sng"/>
              <a:t>gentleness</a:t>
            </a:r>
            <a:r>
              <a:rPr lang="en-US" sz="4800"/>
              <a:t> and patience. </a:t>
            </a:r>
          </a:p>
        </p:txBody>
      </p:sp>
      <p:sp>
        <p:nvSpPr>
          <p:cNvPr id="974851" name="Rectangle 3">
            <a:extLst>
              <a:ext uri="{FF2B5EF4-FFF2-40B4-BE49-F238E27FC236}">
                <a16:creationId xmlns:a16="http://schemas.microsoft.com/office/drawing/2014/main" id="{691FDCBD-23C0-4BAC-BC77-055D3FEF1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2057400" cy="65347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prautes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>
            <a:extLst>
              <a:ext uri="{FF2B5EF4-FFF2-40B4-BE49-F238E27FC236}">
                <a16:creationId xmlns:a16="http://schemas.microsoft.com/office/drawing/2014/main" id="{3DABA944-7116-4871-B674-7E478448A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</a:t>
            </a:r>
            <a:r>
              <a:rPr lang="en-US" sz="4800" u="sng"/>
              <a:t>gentleness</a:t>
            </a:r>
            <a:r>
              <a:rPr lang="en-US" sz="4800"/>
              <a:t> and patience. </a:t>
            </a:r>
          </a:p>
        </p:txBody>
      </p:sp>
      <p:sp>
        <p:nvSpPr>
          <p:cNvPr id="974851" name="Rectangle 3">
            <a:extLst>
              <a:ext uri="{FF2B5EF4-FFF2-40B4-BE49-F238E27FC236}">
                <a16:creationId xmlns:a16="http://schemas.microsoft.com/office/drawing/2014/main" id="{691FDCBD-23C0-4BAC-BC77-055D3FEF1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974852" name="Rectangle 4">
            <a:extLst>
              <a:ext uri="{FF2B5EF4-FFF2-40B4-BE49-F238E27FC236}">
                <a16:creationId xmlns:a16="http://schemas.microsoft.com/office/drawing/2014/main" id="{4CF0675C-C0E1-44DF-A056-4F6DEFCCA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36576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Considerate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2057400" cy="65347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prautes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>
            <a:extLst>
              <a:ext uri="{FF2B5EF4-FFF2-40B4-BE49-F238E27FC236}">
                <a16:creationId xmlns:a16="http://schemas.microsoft.com/office/drawing/2014/main" id="{F78406D0-8927-4398-8743-3EB5CF85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</a:t>
            </a:r>
            <a:r>
              <a:rPr lang="en-US" sz="4800" u="sng"/>
              <a:t>gentleness</a:t>
            </a:r>
            <a:r>
              <a:rPr lang="en-US" sz="4800"/>
              <a:t> and patience. </a:t>
            </a:r>
          </a:p>
        </p:txBody>
      </p:sp>
      <p:sp>
        <p:nvSpPr>
          <p:cNvPr id="974851" name="Rectangle 3">
            <a:extLst>
              <a:ext uri="{FF2B5EF4-FFF2-40B4-BE49-F238E27FC236}">
                <a16:creationId xmlns:a16="http://schemas.microsoft.com/office/drawing/2014/main" id="{1FCD418B-1200-4B96-B893-DDE8BFDD3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0C681F-406E-46A7-9E74-B806B850E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953000"/>
            <a:ext cx="58674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/>
              <a:t>Kittle: “mild and gentle friendliness”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5D4EF5F-FBD2-4230-A76B-466D6A025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36576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Considerate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2057400" cy="65347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prautes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0" name="Rectangle 2">
            <a:extLst>
              <a:ext uri="{FF2B5EF4-FFF2-40B4-BE49-F238E27FC236}">
                <a16:creationId xmlns:a16="http://schemas.microsoft.com/office/drawing/2014/main" id="{5CFB850B-5C71-4388-AF69-A4CFC8801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</a:t>
            </a:r>
            <a:r>
              <a:rPr lang="en-US" sz="4800" u="sng"/>
              <a:t>gentleness</a:t>
            </a:r>
            <a:r>
              <a:rPr lang="en-US" sz="4800"/>
              <a:t> and patience. </a:t>
            </a:r>
          </a:p>
        </p:txBody>
      </p:sp>
      <p:sp>
        <p:nvSpPr>
          <p:cNvPr id="974851" name="Rectangle 3">
            <a:extLst>
              <a:ext uri="{FF2B5EF4-FFF2-40B4-BE49-F238E27FC236}">
                <a16:creationId xmlns:a16="http://schemas.microsoft.com/office/drawing/2014/main" id="{B7715339-2097-4364-8D94-09E9D0E22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6C655D-EDD8-4E5D-B703-CD17DC988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953000"/>
            <a:ext cx="58674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/>
              <a:t>Kittle: “mild and gentle friendliness”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A04EDB-6280-493D-8CF1-D82633022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371600"/>
            <a:ext cx="5715000" cy="1524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BDAG: The quality of not being overly impressed by one’s own importance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38C3672-3D04-43B0-A2A3-3BA84485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36576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Considerate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2057400" cy="653473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prautes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>
            <a:extLst>
              <a:ext uri="{FF2B5EF4-FFF2-40B4-BE49-F238E27FC236}">
                <a16:creationId xmlns:a16="http://schemas.microsoft.com/office/drawing/2014/main" id="{F22B8497-260F-4A3E-8324-529A670A7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gentleness and </a:t>
            </a:r>
            <a:r>
              <a:rPr lang="en-US" sz="4800" u="sng"/>
              <a:t>patience</a:t>
            </a:r>
            <a:r>
              <a:rPr lang="en-US" sz="4800"/>
              <a:t>. </a:t>
            </a:r>
          </a:p>
        </p:txBody>
      </p:sp>
      <p:sp>
        <p:nvSpPr>
          <p:cNvPr id="940035" name="Rectangle 3">
            <a:extLst>
              <a:ext uri="{FF2B5EF4-FFF2-40B4-BE49-F238E27FC236}">
                <a16:creationId xmlns:a16="http://schemas.microsoft.com/office/drawing/2014/main" id="{FDDC614B-C110-4800-B0F4-92632CD18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>
            <a:extLst>
              <a:ext uri="{FF2B5EF4-FFF2-40B4-BE49-F238E27FC236}">
                <a16:creationId xmlns:a16="http://schemas.microsoft.com/office/drawing/2014/main" id="{F22B8497-260F-4A3E-8324-529A670A7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gentleness and </a:t>
            </a:r>
            <a:r>
              <a:rPr lang="en-US" sz="4800" u="sng"/>
              <a:t>patience</a:t>
            </a:r>
            <a:r>
              <a:rPr lang="en-US" sz="4800"/>
              <a:t>. </a:t>
            </a:r>
          </a:p>
        </p:txBody>
      </p:sp>
      <p:sp>
        <p:nvSpPr>
          <p:cNvPr id="940035" name="Rectangle 3">
            <a:extLst>
              <a:ext uri="{FF2B5EF4-FFF2-40B4-BE49-F238E27FC236}">
                <a16:creationId xmlns:a16="http://schemas.microsoft.com/office/drawing/2014/main" id="{FDDC614B-C110-4800-B0F4-92632CD18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657600"/>
            <a:ext cx="35814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makrothumia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>
            <a:extLst>
              <a:ext uri="{FF2B5EF4-FFF2-40B4-BE49-F238E27FC236}">
                <a16:creationId xmlns:a16="http://schemas.microsoft.com/office/drawing/2014/main" id="{2BE18B49-CE6D-4672-AF20-53FA023D5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34243" name="Rectangle 3">
            <a:extLst>
              <a:ext uri="{FF2B5EF4-FFF2-40B4-BE49-F238E27FC236}">
                <a16:creationId xmlns:a16="http://schemas.microsoft.com/office/drawing/2014/main" id="{035292D2-4C82-4100-8D73-17D955D50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3657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 dirty="0"/>
              <a:t>God wants people to meet Jesus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0" y="228600"/>
            <a:ext cx="5181600" cy="56388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50000">
                <a:srgbClr val="890118"/>
              </a:gs>
              <a:gs pos="100000">
                <a:srgbClr val="00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en-US" sz="5400" b="0" dirty="0"/>
              <a:t>John 3:16	“For God so loved the world, that he gave his only begotten Son, that whoever believes in him shall not perish, but have eternal life.”</a:t>
            </a:r>
          </a:p>
        </p:txBody>
      </p:sp>
    </p:spTree>
  </p:cSld>
  <p:clrMapOvr>
    <a:masterClrMapping/>
  </p:clrMapOvr>
  <p:transition>
    <p:wipe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>
            <a:extLst>
              <a:ext uri="{FF2B5EF4-FFF2-40B4-BE49-F238E27FC236}">
                <a16:creationId xmlns:a16="http://schemas.microsoft.com/office/drawing/2014/main" id="{51CF461C-0805-44EA-99C3-7ABDB036D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gentleness and </a:t>
            </a:r>
            <a:r>
              <a:rPr lang="en-US" sz="4800" u="sng"/>
              <a:t>patience</a:t>
            </a:r>
            <a:r>
              <a:rPr lang="en-US" sz="4800"/>
              <a:t>. </a:t>
            </a:r>
          </a:p>
        </p:txBody>
      </p:sp>
      <p:sp>
        <p:nvSpPr>
          <p:cNvPr id="1042435" name="Rectangle 3">
            <a:extLst>
              <a:ext uri="{FF2B5EF4-FFF2-40B4-BE49-F238E27FC236}">
                <a16:creationId xmlns:a16="http://schemas.microsoft.com/office/drawing/2014/main" id="{82B9BC78-9D9D-4918-AD0C-80BA0D670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1042436" name="Rectangle 4">
            <a:extLst>
              <a:ext uri="{FF2B5EF4-FFF2-40B4-BE49-F238E27FC236}">
                <a16:creationId xmlns:a16="http://schemas.microsoft.com/office/drawing/2014/main" id="{C8D59E35-B753-45B7-886D-490DE1ADD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0"/>
            <a:ext cx="4343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Slow to anger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657600"/>
            <a:ext cx="35814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makrothumia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>
            <a:extLst>
              <a:ext uri="{FF2B5EF4-FFF2-40B4-BE49-F238E27FC236}">
                <a16:creationId xmlns:a16="http://schemas.microsoft.com/office/drawing/2014/main" id="{A8672049-B57F-40EB-A2A1-1FD41EC50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gentleness and </a:t>
            </a:r>
            <a:r>
              <a:rPr lang="en-US" sz="4800" u="sng"/>
              <a:t>patience</a:t>
            </a:r>
            <a:r>
              <a:rPr lang="en-US" sz="4800"/>
              <a:t>. </a:t>
            </a:r>
          </a:p>
        </p:txBody>
      </p:sp>
      <p:sp>
        <p:nvSpPr>
          <p:cNvPr id="983043" name="Rectangle 3">
            <a:extLst>
              <a:ext uri="{FF2B5EF4-FFF2-40B4-BE49-F238E27FC236}">
                <a16:creationId xmlns:a16="http://schemas.microsoft.com/office/drawing/2014/main" id="{2302E608-2765-4D77-B2BC-2A503DD86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983044" name="Rectangle 4">
            <a:extLst>
              <a:ext uri="{FF2B5EF4-FFF2-40B4-BE49-F238E27FC236}">
                <a16:creationId xmlns:a16="http://schemas.microsoft.com/office/drawing/2014/main" id="{1EEB81C9-5596-4DE2-BDBA-42A6AA3DF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0"/>
            <a:ext cx="4343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Slow to anger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Easy to please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657600"/>
            <a:ext cx="35814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makrothumia</a:t>
            </a:r>
            <a:endParaRPr lang="en-US" altLang="en-US" sz="4800" b="0" i="1" dirty="0"/>
          </a:p>
        </p:txBody>
      </p:sp>
    </p:spTree>
  </p:cSld>
  <p:clrMapOvr>
    <a:masterClrMapping/>
  </p:clrMapOvr>
  <p:transition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657600"/>
            <a:ext cx="35814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makrothumia</a:t>
            </a:r>
            <a:endParaRPr lang="en-US" altLang="en-US" sz="4800" b="0" i="1" dirty="0"/>
          </a:p>
        </p:txBody>
      </p:sp>
      <p:sp>
        <p:nvSpPr>
          <p:cNvPr id="983042" name="Rectangle 2">
            <a:extLst>
              <a:ext uri="{FF2B5EF4-FFF2-40B4-BE49-F238E27FC236}">
                <a16:creationId xmlns:a16="http://schemas.microsoft.com/office/drawing/2014/main" id="{8C3F3621-8A0E-4E92-A5F7-AAAFFEE44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gentleness and </a:t>
            </a:r>
            <a:r>
              <a:rPr lang="en-US" sz="4800" u="sng"/>
              <a:t>patience</a:t>
            </a:r>
            <a:r>
              <a:rPr lang="en-US" sz="4800"/>
              <a:t>. </a:t>
            </a:r>
          </a:p>
        </p:txBody>
      </p:sp>
      <p:sp>
        <p:nvSpPr>
          <p:cNvPr id="983043" name="Rectangle 3">
            <a:extLst>
              <a:ext uri="{FF2B5EF4-FFF2-40B4-BE49-F238E27FC236}">
                <a16:creationId xmlns:a16="http://schemas.microsoft.com/office/drawing/2014/main" id="{B994339E-294C-43B3-BD57-B26851BDD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983044" name="Rectangle 4">
            <a:extLst>
              <a:ext uri="{FF2B5EF4-FFF2-40B4-BE49-F238E27FC236}">
                <a16:creationId xmlns:a16="http://schemas.microsoft.com/office/drawing/2014/main" id="{265BEC94-AC62-4A85-880B-19294E32C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0"/>
            <a:ext cx="4343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Slow to anger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Easy to please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A844B-B527-49BF-B312-AF4D7FE37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05200"/>
            <a:ext cx="5257800" cy="2667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Without this: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Hard to please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High maintenance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Demanding</a:t>
            </a:r>
          </a:p>
        </p:txBody>
      </p:sp>
    </p:spTree>
    <p:extLst>
      <p:ext uri="{BB962C8B-B14F-4D97-AF65-F5344CB8AC3E}">
        <p14:creationId xmlns:p14="http://schemas.microsoft.com/office/powerpoint/2010/main" val="3141207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561996E-E15E-4EDB-AEEB-8EFBD8FEA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657600"/>
            <a:ext cx="35814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20000"/>
              </a:spcBef>
            </a:pPr>
            <a:r>
              <a:rPr lang="en-US" altLang="en-US" sz="4800" b="0" i="1" dirty="0" err="1"/>
              <a:t>makrothumia</a:t>
            </a:r>
            <a:endParaRPr lang="en-US" altLang="en-US" sz="4800" b="0" i="1" dirty="0"/>
          </a:p>
        </p:txBody>
      </p:sp>
      <p:sp>
        <p:nvSpPr>
          <p:cNvPr id="983042" name="Rectangle 2">
            <a:extLst>
              <a:ext uri="{FF2B5EF4-FFF2-40B4-BE49-F238E27FC236}">
                <a16:creationId xmlns:a16="http://schemas.microsoft.com/office/drawing/2014/main" id="{8C3F3621-8A0E-4E92-A5F7-AAAFFEE44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12 Therefore, as God’s chosen people, distinct and dearly loved, clothe yourselves with compassion, kindness, humility, gentleness and </a:t>
            </a:r>
            <a:r>
              <a:rPr lang="en-US" sz="4800" u="sng"/>
              <a:t>patience</a:t>
            </a:r>
            <a:r>
              <a:rPr lang="en-US" sz="4800"/>
              <a:t>. </a:t>
            </a:r>
          </a:p>
        </p:txBody>
      </p:sp>
      <p:sp>
        <p:nvSpPr>
          <p:cNvPr id="983043" name="Rectangle 3">
            <a:extLst>
              <a:ext uri="{FF2B5EF4-FFF2-40B4-BE49-F238E27FC236}">
                <a16:creationId xmlns:a16="http://schemas.microsoft.com/office/drawing/2014/main" id="{B994339E-294C-43B3-BD57-B26851BDD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983044" name="Rectangle 4">
            <a:extLst>
              <a:ext uri="{FF2B5EF4-FFF2-40B4-BE49-F238E27FC236}">
                <a16:creationId xmlns:a16="http://schemas.microsoft.com/office/drawing/2014/main" id="{265BEC94-AC62-4A85-880B-19294E32C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0"/>
            <a:ext cx="43434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Slow to anger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Easy to please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8A844B-B527-49BF-B312-AF4D7FE37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505200"/>
            <a:ext cx="5257800" cy="2667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Without this: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Judging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Contentious</a:t>
            </a:r>
          </a:p>
        </p:txBody>
      </p:sp>
    </p:spTree>
    <p:extLst>
      <p:ext uri="{BB962C8B-B14F-4D97-AF65-F5344CB8AC3E}">
        <p14:creationId xmlns:p14="http://schemas.microsoft.com/office/powerpoint/2010/main" val="3141207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>
            <a:extLst>
              <a:ext uri="{FF2B5EF4-FFF2-40B4-BE49-F238E27FC236}">
                <a16:creationId xmlns:a16="http://schemas.microsoft.com/office/drawing/2014/main" id="{8C3F3621-8A0E-4E92-A5F7-AAAFFEE44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12 Therefore, as God’s chosen people, distinct and dearly loved, clothe yourselves with compassion, kindness, humility, gentleness and patience. </a:t>
            </a:r>
          </a:p>
        </p:txBody>
      </p:sp>
      <p:sp>
        <p:nvSpPr>
          <p:cNvPr id="983043" name="Rectangle 3">
            <a:extLst>
              <a:ext uri="{FF2B5EF4-FFF2-40B4-BE49-F238E27FC236}">
                <a16:creationId xmlns:a16="http://schemas.microsoft.com/office/drawing/2014/main" id="{B994339E-294C-43B3-BD57-B26851BDD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</p:spTree>
    <p:extLst>
      <p:ext uri="{BB962C8B-B14F-4D97-AF65-F5344CB8AC3E}">
        <p14:creationId xmlns:p14="http://schemas.microsoft.com/office/powerpoint/2010/main" val="314120788"/>
      </p:ext>
    </p:extLst>
  </p:cSld>
  <p:clrMapOvr>
    <a:masterClrMapping/>
  </p:clrMapOvr>
  <p:transition>
    <p:wipe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8" name="Rectangle 2">
            <a:extLst>
              <a:ext uri="{FF2B5EF4-FFF2-40B4-BE49-F238E27FC236}">
                <a16:creationId xmlns:a16="http://schemas.microsoft.com/office/drawing/2014/main" id="{F0100DEF-5631-458B-AE9F-8E9EAFBE1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Bear with each other and forgive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987139" name="Rectangle 3">
            <a:extLst>
              <a:ext uri="{FF2B5EF4-FFF2-40B4-BE49-F238E27FC236}">
                <a16:creationId xmlns:a16="http://schemas.microsoft.com/office/drawing/2014/main" id="{E2BC05D4-A3D5-46EF-B0B0-1B3F7EA5C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138" name="Rectangle 2">
            <a:extLst>
              <a:ext uri="{FF2B5EF4-FFF2-40B4-BE49-F238E27FC236}">
                <a16:creationId xmlns:a16="http://schemas.microsoft.com/office/drawing/2014/main" id="{AF12D986-A4E9-42B0-BF28-ECE94E8EA4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</a:t>
            </a:r>
            <a:r>
              <a:rPr lang="en-US" sz="4800" u="sng" dirty="0"/>
              <a:t>Bear with</a:t>
            </a:r>
            <a:r>
              <a:rPr lang="en-US" sz="4800" dirty="0"/>
              <a:t> each other and forgive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987139" name="Rectangle 3">
            <a:extLst>
              <a:ext uri="{FF2B5EF4-FFF2-40B4-BE49-F238E27FC236}">
                <a16:creationId xmlns:a16="http://schemas.microsoft.com/office/drawing/2014/main" id="{497ED2A0-870F-4FCA-B30A-2B0D93788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82" name="Rectangle 2">
            <a:extLst>
              <a:ext uri="{FF2B5EF4-FFF2-40B4-BE49-F238E27FC236}">
                <a16:creationId xmlns:a16="http://schemas.microsoft.com/office/drawing/2014/main" id="{BF03BF67-1B36-45E4-92F8-DDA7F8A458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</a:t>
            </a:r>
            <a:r>
              <a:rPr lang="en-US" sz="4800" u="sng" dirty="0"/>
              <a:t>Bear with</a:t>
            </a:r>
            <a:r>
              <a:rPr lang="en-US" sz="4800" dirty="0"/>
              <a:t> each other and forgive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1044483" name="Rectangle 3">
            <a:extLst>
              <a:ext uri="{FF2B5EF4-FFF2-40B4-BE49-F238E27FC236}">
                <a16:creationId xmlns:a16="http://schemas.microsoft.com/office/drawing/2014/main" id="{A94AF2B9-1DFB-4BC4-B786-93D735B65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1044484" name="Rectangle 4">
            <a:extLst>
              <a:ext uri="{FF2B5EF4-FFF2-40B4-BE49-F238E27FC236}">
                <a16:creationId xmlns:a16="http://schemas.microsoft.com/office/drawing/2014/main" id="{5E7142E5-425D-45BC-ACE3-B5E6E9C3F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34290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up with</a:t>
            </a:r>
          </a:p>
        </p:txBody>
      </p:sp>
    </p:spTree>
  </p:cSld>
  <p:clrMapOvr>
    <a:masterClrMapping/>
  </p:clrMapOvr>
  <p:transition>
    <p:wipe dir="r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530" name="Rectangle 2">
            <a:extLst>
              <a:ext uri="{FF2B5EF4-FFF2-40B4-BE49-F238E27FC236}">
                <a16:creationId xmlns:a16="http://schemas.microsoft.com/office/drawing/2014/main" id="{AFDC3854-DCCE-4CCB-B203-ACEE86F7E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Bear with each other and </a:t>
            </a:r>
            <a:r>
              <a:rPr lang="en-US" sz="4800" u="sng" dirty="0"/>
              <a:t>forgive</a:t>
            </a:r>
            <a:r>
              <a:rPr lang="en-US" sz="4800" dirty="0"/>
              <a:t>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1046531" name="Rectangle 3">
            <a:extLst>
              <a:ext uri="{FF2B5EF4-FFF2-40B4-BE49-F238E27FC236}">
                <a16:creationId xmlns:a16="http://schemas.microsoft.com/office/drawing/2014/main" id="{7F100BB9-5EE3-4E60-AD0B-F7E8D50DAB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480787-E6BE-46F1-A41C-64704DFAE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83820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Charizomai</a:t>
            </a: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 = show grace to</a:t>
            </a:r>
          </a:p>
        </p:txBody>
      </p:sp>
    </p:spTree>
  </p:cSld>
  <p:clrMapOvr>
    <a:masterClrMapping/>
  </p:clrMapOvr>
  <p:transition>
    <p:wipe dir="r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234" name="Rectangle 2">
            <a:extLst>
              <a:ext uri="{FF2B5EF4-FFF2-40B4-BE49-F238E27FC236}">
                <a16:creationId xmlns:a16="http://schemas.microsoft.com/office/drawing/2014/main" id="{CE56CC9B-C8B6-4127-B75D-2929C7626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Bear with each other and </a:t>
            </a:r>
            <a:r>
              <a:rPr lang="en-US" sz="4800" u="sng" dirty="0"/>
              <a:t>forgive</a:t>
            </a:r>
            <a:r>
              <a:rPr lang="en-US" sz="4800" dirty="0"/>
              <a:t>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991235" name="Rectangle 3">
            <a:extLst>
              <a:ext uri="{FF2B5EF4-FFF2-40B4-BE49-F238E27FC236}">
                <a16:creationId xmlns:a16="http://schemas.microsoft.com/office/drawing/2014/main" id="{667CAE56-49F1-41A5-BDED-5277F99D37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6FF2CA-B111-4A3F-9D9C-EAD811037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83820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Charizomai</a:t>
            </a: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 = show grace to</a:t>
            </a:r>
          </a:p>
        </p:txBody>
      </p:sp>
      <p:sp>
        <p:nvSpPr>
          <p:cNvPr id="56325" name="Oval 5">
            <a:extLst>
              <a:ext uri="{FF2B5EF4-FFF2-40B4-BE49-F238E27FC236}">
                <a16:creationId xmlns:a16="http://schemas.microsoft.com/office/drawing/2014/main" id="{F995F9CD-D554-419B-98E3-15E1B2046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28194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>
            <a:extLst>
              <a:ext uri="{FF2B5EF4-FFF2-40B4-BE49-F238E27FC236}">
                <a16:creationId xmlns:a16="http://schemas.microsoft.com/office/drawing/2014/main" id="{2BE18B49-CE6D-4672-AF20-53FA023D5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34243" name="Rectangle 3">
            <a:extLst>
              <a:ext uri="{FF2B5EF4-FFF2-40B4-BE49-F238E27FC236}">
                <a16:creationId xmlns:a16="http://schemas.microsoft.com/office/drawing/2014/main" id="{035292D2-4C82-4100-8D73-17D955D50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3657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 dirty="0"/>
              <a:t>God wants people to meet Jesus</a:t>
            </a:r>
          </a:p>
          <a:p>
            <a:pPr>
              <a:defRPr/>
            </a:pPr>
            <a:r>
              <a:rPr lang="en-US" sz="7200" dirty="0"/>
              <a:t>God wants us to experience spiritual growth</a:t>
            </a:r>
          </a:p>
        </p:txBody>
      </p:sp>
    </p:spTree>
  </p:cSld>
  <p:clrMapOvr>
    <a:masterClrMapping/>
  </p:clrMapOvr>
  <p:transition>
    <p:wipe dir="r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Rectangle 2">
            <a:extLst>
              <a:ext uri="{FF2B5EF4-FFF2-40B4-BE49-F238E27FC236}">
                <a16:creationId xmlns:a16="http://schemas.microsoft.com/office/drawing/2014/main" id="{C4552B5D-D043-4581-9BEC-C47FE12883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Bear with each other and </a:t>
            </a:r>
            <a:r>
              <a:rPr lang="en-US" sz="4800" u="sng" dirty="0"/>
              <a:t>forgive</a:t>
            </a:r>
            <a:r>
              <a:rPr lang="en-US" sz="4800" dirty="0"/>
              <a:t>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1048579" name="Rectangle 3">
            <a:extLst>
              <a:ext uri="{FF2B5EF4-FFF2-40B4-BE49-F238E27FC236}">
                <a16:creationId xmlns:a16="http://schemas.microsoft.com/office/drawing/2014/main" id="{338A258F-6D88-4313-9578-8F1CA5375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7348" name="Oval 5">
            <a:extLst>
              <a:ext uri="{FF2B5EF4-FFF2-40B4-BE49-F238E27FC236}">
                <a16:creationId xmlns:a16="http://schemas.microsoft.com/office/drawing/2014/main" id="{11CD7539-A172-4D69-AFCA-06E33ABF1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28194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Oval 6">
            <a:extLst>
              <a:ext uri="{FF2B5EF4-FFF2-40B4-BE49-F238E27FC236}">
                <a16:creationId xmlns:a16="http://schemas.microsoft.com/office/drawing/2014/main" id="{BAC5E9AA-59C8-4BDB-9BC0-5F3309400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" y="2384425"/>
            <a:ext cx="2438400" cy="5334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679731-6869-4784-AF5B-500B8E51B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83820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Charizomai</a:t>
            </a: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 = show grace to</a:t>
            </a:r>
          </a:p>
        </p:txBody>
      </p:sp>
    </p:spTree>
  </p:cSld>
  <p:clrMapOvr>
    <a:masterClrMapping/>
  </p:clrMapOvr>
  <p:transition>
    <p:wipe dir="r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Rectangle 2">
            <a:extLst>
              <a:ext uri="{FF2B5EF4-FFF2-40B4-BE49-F238E27FC236}">
                <a16:creationId xmlns:a16="http://schemas.microsoft.com/office/drawing/2014/main" id="{D148F2AE-5157-41A7-8622-438CB3394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13 Bear with each other and </a:t>
            </a:r>
            <a:r>
              <a:rPr lang="en-US" sz="4800" u="sng"/>
              <a:t>forgive</a:t>
            </a:r>
            <a:r>
              <a:rPr lang="en-US" sz="4800"/>
              <a:t> whoever has a complaint against anyone; </a:t>
            </a:r>
            <a:r>
              <a:rPr lang="en-US" sz="4800" u="sng"/>
              <a:t>just as the Lord forgave you</a:t>
            </a:r>
            <a:r>
              <a:rPr lang="en-US" sz="4800"/>
              <a:t>, so also should you.</a:t>
            </a:r>
          </a:p>
        </p:txBody>
      </p:sp>
      <p:sp>
        <p:nvSpPr>
          <p:cNvPr id="1050627" name="Rectangle 3">
            <a:extLst>
              <a:ext uri="{FF2B5EF4-FFF2-40B4-BE49-F238E27FC236}">
                <a16:creationId xmlns:a16="http://schemas.microsoft.com/office/drawing/2014/main" id="{C3E30B1D-D65B-453A-9EC3-C1035478D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0E67F3-4DDF-43E0-AF01-4BB417BF0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83820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Charizomai</a:t>
            </a: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</a:rPr>
              <a:t> = show grace to</a:t>
            </a:r>
          </a:p>
        </p:txBody>
      </p:sp>
    </p:spTree>
  </p:cSld>
  <p:clrMapOvr>
    <a:masterClrMapping/>
  </p:clrMapOvr>
  <p:transition>
    <p:wipe dir="r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26" name="Rectangle 2">
            <a:extLst>
              <a:ext uri="{FF2B5EF4-FFF2-40B4-BE49-F238E27FC236}">
                <a16:creationId xmlns:a16="http://schemas.microsoft.com/office/drawing/2014/main" id="{D148F2AE-5157-41A7-8622-438CB33948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13 Bear with each other and </a:t>
            </a:r>
            <a:r>
              <a:rPr lang="en-US" sz="4800" u="sng"/>
              <a:t>forgive</a:t>
            </a:r>
            <a:r>
              <a:rPr lang="en-US" sz="4800"/>
              <a:t> whoever has a complaint against anyone; </a:t>
            </a:r>
            <a:r>
              <a:rPr lang="en-US" sz="4800" u="sng"/>
              <a:t>just as the Lord forgave you</a:t>
            </a:r>
            <a:r>
              <a:rPr lang="en-US" sz="4800"/>
              <a:t>, so also should you.</a:t>
            </a:r>
          </a:p>
        </p:txBody>
      </p:sp>
      <p:sp>
        <p:nvSpPr>
          <p:cNvPr id="1050627" name="Rectangle 3">
            <a:extLst>
              <a:ext uri="{FF2B5EF4-FFF2-40B4-BE49-F238E27FC236}">
                <a16:creationId xmlns:a16="http://schemas.microsoft.com/office/drawing/2014/main" id="{C3E30B1D-D65B-453A-9EC3-C1035478D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048000" y="2667000"/>
            <a:ext cx="3352800" cy="16764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3E0E67F3-4DDF-43E0-AF01-4BB417BF0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51054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Past tense (aorist)</a:t>
            </a:r>
          </a:p>
        </p:txBody>
      </p:sp>
    </p:spTree>
  </p:cSld>
  <p:clrMapOvr>
    <a:masterClrMapping/>
  </p:clrMapOvr>
  <p:transition>
    <p:wipe dir="r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>
            <a:extLst>
              <a:ext uri="{FF2B5EF4-FFF2-40B4-BE49-F238E27FC236}">
                <a16:creationId xmlns:a16="http://schemas.microsoft.com/office/drawing/2014/main" id="{7FE986E8-B1E2-4EC1-B464-A9CEA27EE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/>
              <a:t>13 Bear with each other and </a:t>
            </a:r>
            <a:r>
              <a:rPr lang="en-US" sz="4800" u="sng"/>
              <a:t>forgive</a:t>
            </a:r>
            <a:r>
              <a:rPr lang="en-US" sz="4800"/>
              <a:t> whoever has a complaint against anyone; </a:t>
            </a:r>
            <a:r>
              <a:rPr lang="en-US" sz="4800" u="sng"/>
              <a:t>just as the Lord forgave you</a:t>
            </a:r>
            <a:r>
              <a:rPr lang="en-US" sz="4800"/>
              <a:t>, so also should you.</a:t>
            </a:r>
          </a:p>
        </p:txBody>
      </p:sp>
      <p:sp>
        <p:nvSpPr>
          <p:cNvPr id="913411" name="Rectangle 3">
            <a:extLst>
              <a:ext uri="{FF2B5EF4-FFF2-40B4-BE49-F238E27FC236}">
                <a16:creationId xmlns:a16="http://schemas.microsoft.com/office/drawing/2014/main" id="{9ADF190E-29BC-4EC9-A4DE-298B1D3B2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/>
              <a:t>Colossians 3</a:t>
            </a:r>
          </a:p>
        </p:txBody>
      </p:sp>
      <p:sp>
        <p:nvSpPr>
          <p:cNvPr id="913412" name="Rectangle 4">
            <a:extLst>
              <a:ext uri="{FF2B5EF4-FFF2-40B4-BE49-F238E27FC236}">
                <a16:creationId xmlns:a16="http://schemas.microsoft.com/office/drawing/2014/main" id="{377B48CA-EEFF-4E26-BFC6-C361A0864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85344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forgiveness should have the same contingencies as God’s forgiveness of us:</a:t>
            </a:r>
          </a:p>
        </p:txBody>
      </p:sp>
    </p:spTree>
  </p:cSld>
  <p:clrMapOvr>
    <a:masterClrMapping/>
  </p:clrMapOvr>
  <p:transition>
    <p:wipe dir="r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>
            <a:extLst>
              <a:ext uri="{FF2B5EF4-FFF2-40B4-BE49-F238E27FC236}">
                <a16:creationId xmlns:a16="http://schemas.microsoft.com/office/drawing/2014/main" id="{DFFB6CD2-5DF2-477B-BC41-DE23D9FD4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Bear with each other and </a:t>
            </a:r>
            <a:r>
              <a:rPr lang="en-US" sz="4800" u="sng" dirty="0"/>
              <a:t>forgive</a:t>
            </a:r>
            <a:r>
              <a:rPr lang="en-US" sz="4800" dirty="0"/>
              <a:t>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913411" name="Rectangle 3">
            <a:extLst>
              <a:ext uri="{FF2B5EF4-FFF2-40B4-BE49-F238E27FC236}">
                <a16:creationId xmlns:a16="http://schemas.microsoft.com/office/drawing/2014/main" id="{0C2B2E42-CF77-4C5C-B660-B01A4F8EE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7763475-6A7B-42D7-91D6-02029E2A1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81400"/>
            <a:ext cx="85344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forgiveness should have the same contingencies as God’s forgiveness of us: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E2573E-0602-4330-AB8D-CC920B6C2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486400"/>
            <a:ext cx="41910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80000"/>
              </a:lnSpc>
              <a:spcBef>
                <a:spcPts val="600"/>
              </a:spcBef>
              <a:defRPr/>
            </a:pPr>
            <a:r>
              <a:rPr lang="en-US" sz="115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None!</a:t>
            </a:r>
          </a:p>
        </p:txBody>
      </p:sp>
    </p:spTree>
  </p:cSld>
  <p:clrMapOvr>
    <a:masterClrMapping/>
  </p:clrMapOvr>
  <p:transition>
    <p:wipe dir="r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>
            <a:extLst>
              <a:ext uri="{FF2B5EF4-FFF2-40B4-BE49-F238E27FC236}">
                <a16:creationId xmlns:a16="http://schemas.microsoft.com/office/drawing/2014/main" id="{2F7A96C3-266D-46A4-B7E6-F6F5994CC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Bear with each other and </a:t>
            </a:r>
            <a:r>
              <a:rPr lang="en-US" sz="4800" u="sng" dirty="0"/>
              <a:t>forgive</a:t>
            </a:r>
            <a:r>
              <a:rPr lang="en-US" sz="4800" dirty="0"/>
              <a:t>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1052675" name="Rectangle 3">
            <a:extLst>
              <a:ext uri="{FF2B5EF4-FFF2-40B4-BE49-F238E27FC236}">
                <a16:creationId xmlns:a16="http://schemas.microsoft.com/office/drawing/2014/main" id="{C1ED4EB0-8B1E-4AB4-B7B0-A62FA113C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52676" name="Rectangle 4">
            <a:extLst>
              <a:ext uri="{FF2B5EF4-FFF2-40B4-BE49-F238E27FC236}">
                <a16:creationId xmlns:a16="http://schemas.microsoft.com/office/drawing/2014/main" id="{252A2B49-D3A6-4FAE-A018-B4EA6652F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733800"/>
            <a:ext cx="64770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Refusal to forgive is a predominant feature in human nature</a:t>
            </a:r>
          </a:p>
        </p:txBody>
      </p:sp>
    </p:spTree>
  </p:cSld>
  <p:clrMapOvr>
    <a:masterClrMapping/>
  </p:clrMapOvr>
  <p:transition>
    <p:wipe dir="r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>
            <a:extLst>
              <a:ext uri="{FF2B5EF4-FFF2-40B4-BE49-F238E27FC236}">
                <a16:creationId xmlns:a16="http://schemas.microsoft.com/office/drawing/2014/main" id="{2F7A96C3-266D-46A4-B7E6-F6F5994CCB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13 Bear with each other and </a:t>
            </a:r>
            <a:r>
              <a:rPr lang="en-US" sz="4800" u="sng" dirty="0"/>
              <a:t>forgive</a:t>
            </a:r>
            <a:r>
              <a:rPr lang="en-US" sz="4800" dirty="0"/>
              <a:t> whoever has a complaint against anyone; </a:t>
            </a:r>
            <a:r>
              <a:rPr lang="en-US" sz="4800" u="sng" dirty="0"/>
              <a:t>just as the Lord forgave you</a:t>
            </a:r>
            <a:r>
              <a:rPr lang="en-US" sz="4800" dirty="0"/>
              <a:t>, so also should you.</a:t>
            </a:r>
          </a:p>
        </p:txBody>
      </p:sp>
      <p:sp>
        <p:nvSpPr>
          <p:cNvPr id="1052675" name="Rectangle 3">
            <a:extLst>
              <a:ext uri="{FF2B5EF4-FFF2-40B4-BE49-F238E27FC236}">
                <a16:creationId xmlns:a16="http://schemas.microsoft.com/office/drawing/2014/main" id="{C1ED4EB0-8B1E-4AB4-B7B0-A62FA113C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52676" name="Rectangle 4">
            <a:extLst>
              <a:ext uri="{FF2B5EF4-FFF2-40B4-BE49-F238E27FC236}">
                <a16:creationId xmlns:a16="http://schemas.microsoft.com/office/drawing/2014/main" id="{252A2B49-D3A6-4FAE-A018-B4EA6652F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733800"/>
            <a:ext cx="64770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Refusal to forgive is a predominant feature in human nature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Hatred and resentment</a:t>
            </a:r>
          </a:p>
        </p:txBody>
      </p:sp>
    </p:spTree>
  </p:cSld>
  <p:clrMapOvr>
    <a:masterClrMapping/>
  </p:clrMapOvr>
  <p:transition>
    <p:wipe dir="r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98ABE907-FC57-48DF-B82A-AD8D6340D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2DF17E48-FC87-4C6E-8AFD-38913981E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65540" name="Oval 3">
            <a:extLst>
              <a:ext uri="{FF2B5EF4-FFF2-40B4-BE49-F238E27FC236}">
                <a16:creationId xmlns:a16="http://schemas.microsoft.com/office/drawing/2014/main" id="{8ED34C23-7237-4F52-BE87-514FC21B7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98ABE907-FC57-48DF-B82A-AD8D6340D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</a:t>
            </a:r>
            <a:r>
              <a:rPr lang="en-US" sz="4800" u="sng" dirty="0"/>
              <a:t>clothe yourselves with love</a:t>
            </a:r>
            <a:r>
              <a:rPr lang="en-US" sz="4800" dirty="0"/>
              <a:t>, which binds us all together in perfect unity.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2DF17E48-FC87-4C6E-8AFD-38913981E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65540" name="Oval 3">
            <a:extLst>
              <a:ext uri="{FF2B5EF4-FFF2-40B4-BE49-F238E27FC236}">
                <a16:creationId xmlns:a16="http://schemas.microsoft.com/office/drawing/2014/main" id="{8ED34C23-7237-4F52-BE87-514FC21B7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CC02085B-6881-4025-8488-EA0132B02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</a:t>
            </a:r>
            <a:r>
              <a:rPr lang="en-US" sz="4800" u="sng" dirty="0"/>
              <a:t>clothe yourselves with love</a:t>
            </a:r>
            <a:r>
              <a:rPr lang="en-US" sz="4800" dirty="0"/>
              <a:t>, which binds us all together in perfect unity.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7E6E3BBB-AC08-4F8B-AA98-229AAAC2F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7714A5-C968-4EC5-95E1-32FF97D56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581400"/>
            <a:ext cx="70104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biblical take on love</a:t>
            </a:r>
          </a:p>
        </p:txBody>
      </p:sp>
      <p:sp>
        <p:nvSpPr>
          <p:cNvPr id="8" name="Oval 3">
            <a:extLst>
              <a:ext uri="{FF2B5EF4-FFF2-40B4-BE49-F238E27FC236}">
                <a16:creationId xmlns:a16="http://schemas.microsoft.com/office/drawing/2014/main" id="{8ED34C23-7237-4F52-BE87-514FC21B7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42" name="Rectangle 2">
            <a:extLst>
              <a:ext uri="{FF2B5EF4-FFF2-40B4-BE49-F238E27FC236}">
                <a16:creationId xmlns:a16="http://schemas.microsoft.com/office/drawing/2014/main" id="{2BE18B49-CE6D-4672-AF20-53FA023D5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34243" name="Rectangle 3">
            <a:extLst>
              <a:ext uri="{FF2B5EF4-FFF2-40B4-BE49-F238E27FC236}">
                <a16:creationId xmlns:a16="http://schemas.microsoft.com/office/drawing/2014/main" id="{035292D2-4C82-4100-8D73-17D955D50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3657600"/>
          </a:xfrm>
        </p:spPr>
        <p:txBody>
          <a:bodyPr lIns="90488" tIns="44450" rIns="90488" bIns="44450"/>
          <a:lstStyle/>
          <a:p>
            <a:pPr>
              <a:buNone/>
              <a:defRPr/>
            </a:pPr>
            <a:r>
              <a:rPr lang="en-US" sz="7200" dirty="0"/>
              <a:t>3:10 Put on your new nature, and be renewed as you learn to know your Creator and become like him.</a:t>
            </a:r>
          </a:p>
        </p:txBody>
      </p:sp>
    </p:spTree>
  </p:cSld>
  <p:clrMapOvr>
    <a:masterClrMapping/>
  </p:clrMapOvr>
  <p:transition>
    <p:wipe dir="r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3BADD743-82A5-4D30-91A8-B732134D3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</a:t>
            </a:r>
            <a:r>
              <a:rPr lang="en-US" sz="4800" u="sng" dirty="0"/>
              <a:t>clothe yourselves with love</a:t>
            </a:r>
            <a:r>
              <a:rPr lang="en-US" sz="4800" dirty="0"/>
              <a:t>, </a:t>
            </a:r>
            <a:r>
              <a:rPr lang="en-US" sz="4800" u="sng" dirty="0"/>
              <a:t>which binds us all together in perfect unity</a:t>
            </a:r>
            <a:r>
              <a:rPr lang="en-US" sz="4800" dirty="0"/>
              <a:t>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646A68DB-EA95-49BB-AB6B-67FD5D8EB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8ED34C23-7237-4F52-BE87-514FC21B7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2895600" cy="7620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F84AD831-C157-4BF3-84DA-580B0CF01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let the peace that comes from Christ rule in your hearts. For as members of one body you are called to live in peace. And always be thankful.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330AAC7B-DBBF-412C-90FC-42A737A00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F17E603D-3872-4EEA-AA0C-B6E896D3F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</a:t>
            </a:r>
            <a:r>
              <a:rPr lang="en-US" sz="4800" u="sng" dirty="0"/>
              <a:t>let the peace that comes from Christ rule in your hearts</a:t>
            </a:r>
            <a:r>
              <a:rPr lang="en-US" sz="4800" dirty="0"/>
              <a:t>. For as members of one body you are called to live in peace. And always be thankful.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46612A14-B8A2-4492-A082-11DA9D66E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F17E603D-3872-4EEA-AA0C-B6E896D3F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</a:t>
            </a:r>
            <a:r>
              <a:rPr lang="en-US" sz="4800" u="sng" dirty="0"/>
              <a:t>let the peace that comes from Christ rule in your hearts</a:t>
            </a:r>
            <a:r>
              <a:rPr lang="en-US" sz="4800" dirty="0"/>
              <a:t>. For </a:t>
            </a:r>
            <a:r>
              <a:rPr lang="en-US" sz="4800" u="sng" dirty="0"/>
              <a:t>as members of one body</a:t>
            </a:r>
            <a:r>
              <a:rPr lang="en-US" sz="4800" dirty="0"/>
              <a:t> you are called to live in peace. And always be thankful.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46612A14-B8A2-4492-A082-11DA9D66E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6C65A285-90B0-4C41-8BE2-AE1904ADE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</a:t>
            </a:r>
            <a:r>
              <a:rPr lang="en-US" sz="4800" u="sng" dirty="0"/>
              <a:t>let the peace that comes from Christ rule in your hearts</a:t>
            </a:r>
            <a:r>
              <a:rPr lang="en-US" sz="4800" dirty="0"/>
              <a:t>. For </a:t>
            </a:r>
            <a:r>
              <a:rPr lang="en-US" sz="4800" u="sng" dirty="0"/>
              <a:t>as members of one body</a:t>
            </a:r>
            <a:r>
              <a:rPr lang="en-US" sz="4800" dirty="0"/>
              <a:t> you are called </a:t>
            </a:r>
            <a:r>
              <a:rPr lang="en-US" sz="4800" u="sng" dirty="0"/>
              <a:t>to live in peace</a:t>
            </a:r>
            <a:r>
              <a:rPr lang="en-US" sz="4800" dirty="0"/>
              <a:t>. And always be thankful.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E1688327-CA59-4E10-BC9C-E14429F6A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6C65A285-90B0-4C41-8BE2-AE1904ADE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</a:t>
            </a:r>
            <a:r>
              <a:rPr lang="en-US" sz="4800" u="sng" dirty="0"/>
              <a:t>let the peace that comes from Christ rule in your hearts</a:t>
            </a:r>
            <a:r>
              <a:rPr lang="en-US" sz="4800" dirty="0"/>
              <a:t>. For </a:t>
            </a:r>
            <a:r>
              <a:rPr lang="en-US" sz="4800" u="sng" dirty="0"/>
              <a:t>as members of one body</a:t>
            </a:r>
            <a:r>
              <a:rPr lang="en-US" sz="4800" dirty="0"/>
              <a:t> you are called </a:t>
            </a:r>
            <a:r>
              <a:rPr lang="en-US" sz="4800" u="sng" dirty="0"/>
              <a:t>to live in peace</a:t>
            </a:r>
            <a:r>
              <a:rPr lang="en-US" sz="4800" dirty="0"/>
              <a:t>. And always be thankful.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E1688327-CA59-4E10-BC9C-E14429F6A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7714A5-C968-4EC5-95E1-32FF97D56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257800"/>
            <a:ext cx="44958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 fighting!</a:t>
            </a:r>
          </a:p>
        </p:txBody>
      </p:sp>
    </p:spTree>
  </p:cSld>
  <p:clrMapOvr>
    <a:masterClrMapping/>
  </p:clrMapOvr>
  <p:transition>
    <p:wipe dir="r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6C65A285-90B0-4C41-8BE2-AE1904ADE5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</a:t>
            </a:r>
            <a:r>
              <a:rPr lang="en-US" sz="4800" u="sng" dirty="0"/>
              <a:t>let the peace that comes from Christ rule in your hearts</a:t>
            </a:r>
            <a:r>
              <a:rPr lang="en-US" sz="4800" dirty="0"/>
              <a:t>. For </a:t>
            </a:r>
            <a:r>
              <a:rPr lang="en-US" sz="4800" u="sng" dirty="0"/>
              <a:t>as members of one body</a:t>
            </a:r>
            <a:r>
              <a:rPr lang="en-US" sz="4800" dirty="0"/>
              <a:t> you are called </a:t>
            </a:r>
            <a:r>
              <a:rPr lang="en-US" sz="4800" u="sng" dirty="0"/>
              <a:t>to live in peace</a:t>
            </a:r>
            <a:r>
              <a:rPr lang="en-US" sz="4800" dirty="0"/>
              <a:t>. And always be thankful.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E1688327-CA59-4E10-BC9C-E14429F6A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7714A5-C968-4EC5-95E1-32FF97D56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257800"/>
            <a:ext cx="44958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 fighting!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 grumbling!</a:t>
            </a:r>
          </a:p>
        </p:txBody>
      </p:sp>
    </p:spTree>
  </p:cSld>
  <p:clrMapOvr>
    <a:masterClrMapping/>
  </p:clrMapOvr>
  <p:transition>
    <p:wipe dir="r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77B2CCA0-2D4E-4568-B4FA-98ADA4379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let the peace that comes from Christ rule in your hearts. For as members of one body you are called to live in peace. And </a:t>
            </a:r>
            <a:r>
              <a:rPr lang="en-US" sz="4800" u="sng" dirty="0"/>
              <a:t>always be thankful</a:t>
            </a:r>
            <a:r>
              <a:rPr lang="en-US" sz="4800" dirty="0"/>
              <a:t>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60D8BAD9-60CB-462A-AA00-A7052B0F5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46" name="Rectangle 2">
            <a:extLst>
              <a:ext uri="{FF2B5EF4-FFF2-40B4-BE49-F238E27FC236}">
                <a16:creationId xmlns:a16="http://schemas.microsoft.com/office/drawing/2014/main" id="{03E40067-BC5E-414C-AC9C-022EE12C0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14 Above all, clothe yourselves with love, which binds us all together in perfect unity.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15 And let the peace that comes from Christ rule in your hearts. For as members of one body you are called to live in peace. And </a:t>
            </a:r>
            <a:r>
              <a:rPr lang="en-US" sz="4800" u="sng" dirty="0"/>
              <a:t>always be thankful</a:t>
            </a:r>
            <a:r>
              <a:rPr lang="en-US" sz="4800" dirty="0"/>
              <a:t>. </a:t>
            </a: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854D0F3C-6673-4952-A5BA-99F9FF433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9CB2F1-01F7-4467-9886-9C1A4747C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52400"/>
            <a:ext cx="5486400" cy="495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ts val="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Being thankful:</a:t>
            </a:r>
          </a:p>
          <a:p>
            <a:pPr algn="l">
              <a:lnSpc>
                <a:spcPct val="75000"/>
              </a:lnSpc>
              <a:spcBef>
                <a:spcPts val="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Imperative</a:t>
            </a:r>
          </a:p>
          <a:p>
            <a:pPr algn="l">
              <a:lnSpc>
                <a:spcPct val="75000"/>
              </a:lnSpc>
              <a:spcBef>
                <a:spcPts val="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Must be cultivated</a:t>
            </a:r>
          </a:p>
          <a:p>
            <a:pPr algn="l">
              <a:lnSpc>
                <a:spcPct val="75000"/>
              </a:lnSpc>
              <a:spcBef>
                <a:spcPts val="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Start with truth basis</a:t>
            </a:r>
          </a:p>
          <a:p>
            <a:pPr algn="l">
              <a:lnSpc>
                <a:spcPct val="75000"/>
              </a:lnSpc>
              <a:spcBef>
                <a:spcPts val="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Break through the sullen, rebellious refusal to be thankful</a:t>
            </a:r>
          </a:p>
          <a:p>
            <a:pPr algn="l">
              <a:lnSpc>
                <a:spcPct val="75000"/>
              </a:lnSpc>
              <a:spcBef>
                <a:spcPts val="0"/>
              </a:spcBef>
              <a:defRPr/>
            </a:pPr>
            <a:r>
              <a:rPr lang="en-US" sz="48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Thankfulness comes to thankfulness</a:t>
            </a:r>
          </a:p>
          <a:p>
            <a:pPr algn="l">
              <a:lnSpc>
                <a:spcPct val="75000"/>
              </a:lnSpc>
              <a:spcBef>
                <a:spcPts val="0"/>
              </a:spcBef>
              <a:defRPr/>
            </a:pPr>
            <a:endParaRPr lang="en-US" sz="48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6" name="Rectangle 2">
            <a:extLst>
              <a:ext uri="{FF2B5EF4-FFF2-40B4-BE49-F238E27FC236}">
                <a16:creationId xmlns:a16="http://schemas.microsoft.com/office/drawing/2014/main" id="{EFADD4C0-BDA5-4490-8226-8F876BF01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</a:t>
            </a:r>
            <a:r>
              <a:rPr lang="en-US" sz="4800" u="sng" dirty="0"/>
              <a:t>word of Christ dwell in you richly</a:t>
            </a:r>
            <a:r>
              <a:rPr lang="en-US" sz="4800" dirty="0"/>
              <a:t>, and use it to teach and admonish each other with wisdom. </a:t>
            </a:r>
          </a:p>
        </p:txBody>
      </p:sp>
      <p:sp>
        <p:nvSpPr>
          <p:cNvPr id="999427" name="Rectangle 3">
            <a:extLst>
              <a:ext uri="{FF2B5EF4-FFF2-40B4-BE49-F238E27FC236}">
                <a16:creationId xmlns:a16="http://schemas.microsoft.com/office/drawing/2014/main" id="{CD7C24B0-807F-4798-9B17-333A8D635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82948" name="Oval 5">
            <a:extLst>
              <a:ext uri="{FF2B5EF4-FFF2-40B4-BE49-F238E27FC236}">
                <a16:creationId xmlns:a16="http://schemas.microsoft.com/office/drawing/2014/main" id="{63BA993C-FE9F-4AF4-8D1F-259D8FB11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806575"/>
            <a:ext cx="1828800" cy="609600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6A1ABAE-F093-460E-930B-746BE7F67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14800"/>
            <a:ext cx="79248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Define adequate knowledge </a:t>
            </a:r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>
            <a:extLst>
              <a:ext uri="{FF2B5EF4-FFF2-40B4-BE49-F238E27FC236}">
                <a16:creationId xmlns:a16="http://schemas.microsoft.com/office/drawing/2014/main" id="{4FC08734-C592-40D0-A5AA-1E63B9DBB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since you have taken off your old self with its practices</a:t>
            </a:r>
          </a:p>
        </p:txBody>
      </p:sp>
      <p:sp>
        <p:nvSpPr>
          <p:cNvPr id="919555" name="Rectangle 3">
            <a:extLst>
              <a:ext uri="{FF2B5EF4-FFF2-40B4-BE49-F238E27FC236}">
                <a16:creationId xmlns:a16="http://schemas.microsoft.com/office/drawing/2014/main" id="{9922B14C-2888-4D90-92B8-3F6B9657E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>
            <a:extLst>
              <a:ext uri="{FF2B5EF4-FFF2-40B4-BE49-F238E27FC236}">
                <a16:creationId xmlns:a16="http://schemas.microsoft.com/office/drawing/2014/main" id="{634A0E73-249F-4943-ABF8-77FF1F5E0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</a:t>
            </a:r>
            <a:r>
              <a:rPr lang="en-US" sz="4800" u="sng" dirty="0"/>
              <a:t>word of Christ</a:t>
            </a:r>
            <a:r>
              <a:rPr lang="en-US" sz="4800" dirty="0"/>
              <a:t> dwell in you richly, and </a:t>
            </a:r>
            <a:r>
              <a:rPr lang="en-US" sz="4800" u="sng" dirty="0"/>
              <a:t>use it to teach and admonish each other with wisdom</a:t>
            </a:r>
            <a:r>
              <a:rPr lang="en-US" sz="4800" dirty="0"/>
              <a:t>. </a:t>
            </a:r>
          </a:p>
        </p:txBody>
      </p:sp>
      <p:sp>
        <p:nvSpPr>
          <p:cNvPr id="997379" name="Rectangle 3">
            <a:extLst>
              <a:ext uri="{FF2B5EF4-FFF2-40B4-BE49-F238E27FC236}">
                <a16:creationId xmlns:a16="http://schemas.microsoft.com/office/drawing/2014/main" id="{3396847D-0A51-4EA0-B506-74776ACA1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7A27DB-F1D6-4A65-ABCA-DBDCF59EF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7150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Combined wisdom and knowledge</a:t>
            </a:r>
          </a:p>
        </p:txBody>
      </p:sp>
    </p:spTree>
  </p:cSld>
  <p:clrMapOvr>
    <a:masterClrMapping/>
  </p:clrMapOvr>
  <p:transition>
    <p:wipe dir="r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>
            <a:extLst>
              <a:ext uri="{FF2B5EF4-FFF2-40B4-BE49-F238E27FC236}">
                <a16:creationId xmlns:a16="http://schemas.microsoft.com/office/drawing/2014/main" id="{C4FC67E8-F7AE-469E-8495-E716B4AC80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</a:t>
            </a:r>
            <a:r>
              <a:rPr lang="en-US" sz="4800" u="sng" dirty="0"/>
              <a:t>word of Christ</a:t>
            </a:r>
            <a:r>
              <a:rPr lang="en-US" sz="4800" dirty="0"/>
              <a:t> dwell in you richly, and </a:t>
            </a:r>
            <a:r>
              <a:rPr lang="en-US" sz="4800" u="sng" dirty="0"/>
              <a:t>use it to teach and admonish each other with wisdom</a:t>
            </a:r>
            <a:r>
              <a:rPr lang="en-US" sz="4800" dirty="0"/>
              <a:t>. </a:t>
            </a:r>
          </a:p>
        </p:txBody>
      </p:sp>
      <p:sp>
        <p:nvSpPr>
          <p:cNvPr id="997379" name="Rectangle 3">
            <a:extLst>
              <a:ext uri="{FF2B5EF4-FFF2-40B4-BE49-F238E27FC236}">
                <a16:creationId xmlns:a16="http://schemas.microsoft.com/office/drawing/2014/main" id="{45061048-2C50-4E56-B2D5-4D8CF84FF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137C3B-DA37-4892-9750-BE57CC914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7150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Combined wisdom and knowledge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4D56F3-D484-4C11-BA63-634E8ED2A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724400"/>
            <a:ext cx="57912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Prov. 10:21  The lips of the righteous feed many, </a:t>
            </a:r>
            <a:b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But fools die for lack of understanding.</a:t>
            </a:r>
          </a:p>
        </p:txBody>
      </p:sp>
    </p:spTree>
  </p:cSld>
  <p:clrMapOvr>
    <a:masterClrMapping/>
  </p:clrMapOvr>
  <p:transition>
    <p:wipe dir="r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>
            <a:extLst>
              <a:ext uri="{FF2B5EF4-FFF2-40B4-BE49-F238E27FC236}">
                <a16:creationId xmlns:a16="http://schemas.microsoft.com/office/drawing/2014/main" id="{F4ED2C7E-7638-4E8B-89EF-4C569FF6A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</a:t>
            </a:r>
            <a:r>
              <a:rPr lang="en-US" sz="4800" u="sng" dirty="0"/>
              <a:t>word of Christ</a:t>
            </a:r>
            <a:r>
              <a:rPr lang="en-US" sz="4800" dirty="0"/>
              <a:t> dwell in you richly, and </a:t>
            </a:r>
            <a:r>
              <a:rPr lang="en-US" sz="4800" u="sng" dirty="0"/>
              <a:t>use it to teach and admonish each other with wisdom</a:t>
            </a:r>
            <a:r>
              <a:rPr lang="en-US" sz="4800" dirty="0"/>
              <a:t>. </a:t>
            </a:r>
          </a:p>
        </p:txBody>
      </p:sp>
      <p:sp>
        <p:nvSpPr>
          <p:cNvPr id="997379" name="Rectangle 3">
            <a:extLst>
              <a:ext uri="{FF2B5EF4-FFF2-40B4-BE49-F238E27FC236}">
                <a16:creationId xmlns:a16="http://schemas.microsoft.com/office/drawing/2014/main" id="{516EBB21-A9F7-4857-9C46-1EC0FB8CC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A659B1-67C5-4B30-9192-94C536B5D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7150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Combined wisdom and knowledge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B1FEDE-D94C-45A0-841A-17E1C2030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724400"/>
            <a:ext cx="62484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Prov. 15:23 Everyone enjoys a fitting reply; it is wonderful to say the right thing at the right time!</a:t>
            </a:r>
          </a:p>
        </p:txBody>
      </p:sp>
    </p:spTree>
  </p:cSld>
  <p:clrMapOvr>
    <a:masterClrMapping/>
  </p:clrMapOvr>
  <p:transition>
    <p:wipe dir="r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>
            <a:extLst>
              <a:ext uri="{FF2B5EF4-FFF2-40B4-BE49-F238E27FC236}">
                <a16:creationId xmlns:a16="http://schemas.microsoft.com/office/drawing/2014/main" id="{7ED0BD92-CFB1-4124-AA22-0E02887B3D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</a:t>
            </a:r>
            <a:r>
              <a:rPr lang="en-US" sz="4800" u="sng" dirty="0"/>
              <a:t>word of Christ</a:t>
            </a:r>
            <a:r>
              <a:rPr lang="en-US" sz="4800" dirty="0"/>
              <a:t> dwell in you richly, and </a:t>
            </a:r>
            <a:r>
              <a:rPr lang="en-US" sz="4800" u="sng" dirty="0"/>
              <a:t>use it to teach and admonish each other with wisdom</a:t>
            </a:r>
            <a:r>
              <a:rPr lang="en-US" sz="4800" dirty="0"/>
              <a:t>. </a:t>
            </a:r>
          </a:p>
        </p:txBody>
      </p:sp>
      <p:sp>
        <p:nvSpPr>
          <p:cNvPr id="997379" name="Rectangle 3">
            <a:extLst>
              <a:ext uri="{FF2B5EF4-FFF2-40B4-BE49-F238E27FC236}">
                <a16:creationId xmlns:a16="http://schemas.microsoft.com/office/drawing/2014/main" id="{6B2FDA87-C8E1-4B7A-9F27-1B29656D3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B8BC32-250D-4C8E-ACAD-FC657880C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7150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Combined wisdom and knowledge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EBC5600-FDF2-4C0E-B695-9122A27C9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724400"/>
            <a:ext cx="65532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Prov. 12:18  There is one who speaks rashly like the thrusts of a sword, But the tongue of the wise brings healing.</a:t>
            </a:r>
          </a:p>
        </p:txBody>
      </p:sp>
    </p:spTree>
  </p:cSld>
  <p:clrMapOvr>
    <a:masterClrMapping/>
  </p:clrMapOvr>
  <p:transition>
    <p:wipe dir="r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4" name="Rectangle 2">
            <a:extLst>
              <a:ext uri="{FF2B5EF4-FFF2-40B4-BE49-F238E27FC236}">
                <a16:creationId xmlns:a16="http://schemas.microsoft.com/office/drawing/2014/main" id="{6FCC30A2-033D-4127-B734-5A57AA9DA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word of Christ dwell in you richly, and use it to teach and admonish each other with wisdom. </a:t>
            </a:r>
            <a:r>
              <a:rPr lang="en-US" sz="4800" u="sng" dirty="0"/>
              <a:t>Sing psalms and hymns and spiritual songs to God with thankful hearts</a:t>
            </a:r>
            <a:r>
              <a:rPr lang="en-US" sz="4800" dirty="0"/>
              <a:t>.</a:t>
            </a:r>
          </a:p>
        </p:txBody>
      </p:sp>
      <p:sp>
        <p:nvSpPr>
          <p:cNvPr id="929795" name="Rectangle 3">
            <a:extLst>
              <a:ext uri="{FF2B5EF4-FFF2-40B4-BE49-F238E27FC236}">
                <a16:creationId xmlns:a16="http://schemas.microsoft.com/office/drawing/2014/main" id="{0F8BE7F1-1F40-49A0-9703-A52478ABAA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>
            <a:extLst>
              <a:ext uri="{FF2B5EF4-FFF2-40B4-BE49-F238E27FC236}">
                <a16:creationId xmlns:a16="http://schemas.microsoft.com/office/drawing/2014/main" id="{B74234CB-5A79-4297-8B19-61305A7E6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word of Christ dwell in you richly, and use it to teach and admonish each other with wisdom. </a:t>
            </a:r>
            <a:r>
              <a:rPr lang="en-US" sz="4800" u="sng" dirty="0"/>
              <a:t>Sing psalms and hymns and spiritual songs to God with thankful hearts</a:t>
            </a:r>
            <a:r>
              <a:rPr lang="en-US" sz="4800" dirty="0"/>
              <a:t>.</a:t>
            </a:r>
          </a:p>
        </p:txBody>
      </p:sp>
      <p:sp>
        <p:nvSpPr>
          <p:cNvPr id="1003523" name="Rectangle 3">
            <a:extLst>
              <a:ext uri="{FF2B5EF4-FFF2-40B4-BE49-F238E27FC236}">
                <a16:creationId xmlns:a16="http://schemas.microsoft.com/office/drawing/2014/main" id="{D7F45623-0C97-4D85-921B-C86868CEE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03524" name="Rectangle 4">
            <a:extLst>
              <a:ext uri="{FF2B5EF4-FFF2-40B4-BE49-F238E27FC236}">
                <a16:creationId xmlns:a16="http://schemas.microsoft.com/office/drawing/2014/main" id="{FCFF2FF9-8448-4E92-A6E3-62868AF88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95800"/>
            <a:ext cx="7620000" cy="1676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6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Cultivating your relationship with God</a:t>
            </a:r>
          </a:p>
        </p:txBody>
      </p:sp>
    </p:spTree>
  </p:cSld>
  <p:clrMapOvr>
    <a:masterClrMapping/>
  </p:clrMapOvr>
  <p:transition>
    <p:wipe dir="r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>
            <a:extLst>
              <a:ext uri="{FF2B5EF4-FFF2-40B4-BE49-F238E27FC236}">
                <a16:creationId xmlns:a16="http://schemas.microsoft.com/office/drawing/2014/main" id="{B74234CB-5A79-4297-8B19-61305A7E6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word of Christ dwell in you richly, and use it to teach and admonish each other with wisdom. </a:t>
            </a:r>
            <a:r>
              <a:rPr lang="en-US" sz="4800" u="sng" dirty="0"/>
              <a:t>Sing psalms and hymns and spiritual songs to God with thankful hearts</a:t>
            </a:r>
            <a:r>
              <a:rPr lang="en-US" sz="4800" dirty="0"/>
              <a:t>.</a:t>
            </a:r>
          </a:p>
        </p:txBody>
      </p:sp>
      <p:sp>
        <p:nvSpPr>
          <p:cNvPr id="1003523" name="Rectangle 3">
            <a:extLst>
              <a:ext uri="{FF2B5EF4-FFF2-40B4-BE49-F238E27FC236}">
                <a16:creationId xmlns:a16="http://schemas.microsoft.com/office/drawing/2014/main" id="{D7F45623-0C97-4D85-921B-C86868CEE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03524" name="Rectangle 4">
            <a:extLst>
              <a:ext uri="{FF2B5EF4-FFF2-40B4-BE49-F238E27FC236}">
                <a16:creationId xmlns:a16="http://schemas.microsoft.com/office/drawing/2014/main" id="{FCFF2FF9-8448-4E92-A6E3-62868AF88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95800"/>
            <a:ext cx="77724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Singing is to be “to God”</a:t>
            </a:r>
          </a:p>
        </p:txBody>
      </p:sp>
    </p:spTree>
  </p:cSld>
  <p:clrMapOvr>
    <a:masterClrMapping/>
  </p:clrMapOvr>
  <p:transition>
    <p:wipe dir="r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>
            <a:extLst>
              <a:ext uri="{FF2B5EF4-FFF2-40B4-BE49-F238E27FC236}">
                <a16:creationId xmlns:a16="http://schemas.microsoft.com/office/drawing/2014/main" id="{B74234CB-5A79-4297-8B19-61305A7E6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16 Let the word of Christ dwell in you richly, and use it to teach and admonish each other with wisdom. </a:t>
            </a:r>
            <a:r>
              <a:rPr lang="en-US" sz="4800" u="sng" dirty="0"/>
              <a:t>Sing psalms and hymns and spiritual songs to God with thankful hearts</a:t>
            </a:r>
            <a:r>
              <a:rPr lang="en-US" sz="4800" dirty="0"/>
              <a:t>.</a:t>
            </a:r>
          </a:p>
        </p:txBody>
      </p:sp>
      <p:sp>
        <p:nvSpPr>
          <p:cNvPr id="1003523" name="Rectangle 3">
            <a:extLst>
              <a:ext uri="{FF2B5EF4-FFF2-40B4-BE49-F238E27FC236}">
                <a16:creationId xmlns:a16="http://schemas.microsoft.com/office/drawing/2014/main" id="{D7F45623-0C97-4D85-921B-C86868CEE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03524" name="Rectangle 4">
            <a:extLst>
              <a:ext uri="{FF2B5EF4-FFF2-40B4-BE49-F238E27FC236}">
                <a16:creationId xmlns:a16="http://schemas.microsoft.com/office/drawing/2014/main" id="{FCFF2FF9-8448-4E92-A6E3-62868AF88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95800"/>
            <a:ext cx="77724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Singing is to be “to God”</a:t>
            </a:r>
          </a:p>
          <a:p>
            <a:pPr algn="l">
              <a:lnSpc>
                <a:spcPct val="75000"/>
              </a:lnSpc>
              <a:spcBef>
                <a:spcPct val="5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Power of music to resonate with the heart…</a:t>
            </a:r>
          </a:p>
        </p:txBody>
      </p:sp>
    </p:spTree>
  </p:cSld>
  <p:clrMapOvr>
    <a:masterClrMapping/>
  </p:clrMapOvr>
  <p:transition>
    <p:wipe dir="r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>
            <a:extLst>
              <a:ext uri="{FF2B5EF4-FFF2-40B4-BE49-F238E27FC236}">
                <a16:creationId xmlns:a16="http://schemas.microsoft.com/office/drawing/2014/main" id="{F050FF45-93D3-4B62-877C-7069FF50B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17 And whatever you do, whether in word or deed, </a:t>
            </a:r>
            <a:r>
              <a:rPr lang="en-US" sz="4800" u="sng" dirty="0"/>
              <a:t>do it all in the name of the Lord Jesus</a:t>
            </a:r>
            <a:r>
              <a:rPr lang="en-US" sz="4800" dirty="0"/>
              <a:t>, giving thanks to God the Father through him.</a:t>
            </a:r>
          </a:p>
        </p:txBody>
      </p:sp>
      <p:sp>
        <p:nvSpPr>
          <p:cNvPr id="1036291" name="Rectangle 3">
            <a:extLst>
              <a:ext uri="{FF2B5EF4-FFF2-40B4-BE49-F238E27FC236}">
                <a16:creationId xmlns:a16="http://schemas.microsoft.com/office/drawing/2014/main" id="{413760FC-FDD1-427C-BF4A-A4CF0052B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>
            <a:extLst>
              <a:ext uri="{FF2B5EF4-FFF2-40B4-BE49-F238E27FC236}">
                <a16:creationId xmlns:a16="http://schemas.microsoft.com/office/drawing/2014/main" id="{1843E99B-5AEC-4319-9495-3654BB791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17 And whatever you do, whether in word or deed, do it all in the name of the Lord Jesus, </a:t>
            </a:r>
            <a:r>
              <a:rPr lang="en-US" sz="4800" u="sng" dirty="0"/>
              <a:t>giving thanks</a:t>
            </a:r>
            <a:r>
              <a:rPr lang="en-US" sz="4800" dirty="0"/>
              <a:t> to God the Father through him.</a:t>
            </a:r>
          </a:p>
        </p:txBody>
      </p:sp>
      <p:sp>
        <p:nvSpPr>
          <p:cNvPr id="1036291" name="Rectangle 3">
            <a:extLst>
              <a:ext uri="{FF2B5EF4-FFF2-40B4-BE49-F238E27FC236}">
                <a16:creationId xmlns:a16="http://schemas.microsoft.com/office/drawing/2014/main" id="{6E842911-9440-4E68-9F68-8DF8359E3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1036292" name="Rectangle 4">
            <a:extLst>
              <a:ext uri="{FF2B5EF4-FFF2-40B4-BE49-F238E27FC236}">
                <a16:creationId xmlns:a16="http://schemas.microsoft.com/office/drawing/2014/main" id="{3CB1014B-3E98-4F7E-86EB-CD2B14B1D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419600"/>
            <a:ext cx="6324600" cy="1905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5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Imagine a community where people actually lived like this</a:t>
            </a: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54" name="Rectangle 2">
            <a:extLst>
              <a:ext uri="{FF2B5EF4-FFF2-40B4-BE49-F238E27FC236}">
                <a16:creationId xmlns:a16="http://schemas.microsoft.com/office/drawing/2014/main" id="{AD3BEAB6-7D2F-4203-88EF-47310C132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9 Do not lie to each other, since you have taken off your old self with its practices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10 and have put on the new self, which is being renewed in knowledge in the image of its Creator.</a:t>
            </a:r>
          </a:p>
        </p:txBody>
      </p:sp>
      <p:sp>
        <p:nvSpPr>
          <p:cNvPr id="919555" name="Rectangle 3">
            <a:extLst>
              <a:ext uri="{FF2B5EF4-FFF2-40B4-BE49-F238E27FC236}">
                <a16:creationId xmlns:a16="http://schemas.microsoft.com/office/drawing/2014/main" id="{F91EFECD-ECF8-45CD-83DC-1EBE8BAE4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>
    <p:wipe dir="r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>
            <a:extLst>
              <a:ext uri="{FF2B5EF4-FFF2-40B4-BE49-F238E27FC236}">
                <a16:creationId xmlns:a16="http://schemas.microsoft.com/office/drawing/2014/main" id="{276CB41A-5FE6-4AF2-BB45-DCDCE57BF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17 And whatever you do, whether in word or deed, do it all in the name of the Lord Jesus, </a:t>
            </a:r>
            <a:r>
              <a:rPr lang="en-US" sz="4800" u="sng" dirty="0"/>
              <a:t>giving thanks</a:t>
            </a:r>
            <a:r>
              <a:rPr lang="en-US" sz="4800" dirty="0"/>
              <a:t> to God the Father through him.</a:t>
            </a:r>
          </a:p>
        </p:txBody>
      </p:sp>
      <p:sp>
        <p:nvSpPr>
          <p:cNvPr id="901123" name="Rectangle 3">
            <a:extLst>
              <a:ext uri="{FF2B5EF4-FFF2-40B4-BE49-F238E27FC236}">
                <a16:creationId xmlns:a16="http://schemas.microsoft.com/office/drawing/2014/main" id="{1E711637-B009-4A66-86E1-957A8EC555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901125" name="Rectangle 5">
            <a:extLst>
              <a:ext uri="{FF2B5EF4-FFF2-40B4-BE49-F238E27FC236}">
                <a16:creationId xmlns:a16="http://schemas.microsoft.com/office/drawing/2014/main" id="{50ED0677-E39D-43CB-A0FB-669454AE6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61722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2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Contrast </a:t>
            </a:r>
            <a:r>
              <a:rPr lang="en-US" sz="60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elemental principles</a:t>
            </a:r>
            <a:r>
              <a:rPr lang="en-US" sz="6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this description of real spiritual living</a:t>
            </a:r>
          </a:p>
        </p:txBody>
      </p:sp>
    </p:spTree>
    <p:extLst>
      <p:ext uri="{BB962C8B-B14F-4D97-AF65-F5344CB8AC3E}">
        <p14:creationId xmlns:p14="http://schemas.microsoft.com/office/powerpoint/2010/main" val="3368932577"/>
      </p:ext>
    </p:extLst>
  </p:cSld>
  <p:clrMapOvr>
    <a:masterClrMapping/>
  </p:clrMapOvr>
  <p:transition>
    <p:wipe dir="r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>
            <a:extLst>
              <a:ext uri="{FF2B5EF4-FFF2-40B4-BE49-F238E27FC236}">
                <a16:creationId xmlns:a16="http://schemas.microsoft.com/office/drawing/2014/main" id="{276CB41A-5FE6-4AF2-BB45-DCDCE57BF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800" dirty="0"/>
              <a:t>17 And whatever you do, whether in word or deed, do it all in the name of the Lord Jesus, </a:t>
            </a:r>
            <a:r>
              <a:rPr lang="en-US" sz="4800" u="sng" dirty="0"/>
              <a:t>giving thanks</a:t>
            </a:r>
            <a:r>
              <a:rPr lang="en-US" sz="4800" dirty="0"/>
              <a:t> to God the Father through him.</a:t>
            </a:r>
          </a:p>
        </p:txBody>
      </p:sp>
      <p:sp>
        <p:nvSpPr>
          <p:cNvPr id="901123" name="Rectangle 3">
            <a:extLst>
              <a:ext uri="{FF2B5EF4-FFF2-40B4-BE49-F238E27FC236}">
                <a16:creationId xmlns:a16="http://schemas.microsoft.com/office/drawing/2014/main" id="{1E711637-B009-4A66-86E1-957A8EC555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  <p:sp>
        <p:nvSpPr>
          <p:cNvPr id="901125" name="Rectangle 5">
            <a:extLst>
              <a:ext uri="{FF2B5EF4-FFF2-40B4-BE49-F238E27FC236}">
                <a16:creationId xmlns:a16="http://schemas.microsoft.com/office/drawing/2014/main" id="{50ED0677-E39D-43CB-A0FB-669454AE6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943600" cy="1447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98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7000"/>
              </a:lnSpc>
              <a:spcBef>
                <a:spcPct val="20000"/>
              </a:spcBef>
              <a:defRPr/>
            </a:pPr>
            <a:r>
              <a:rPr lang="en-US" sz="6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imperatives are relational</a:t>
            </a:r>
          </a:p>
        </p:txBody>
      </p:sp>
    </p:spTree>
    <p:extLst>
      <p:ext uri="{BB962C8B-B14F-4D97-AF65-F5344CB8AC3E}">
        <p14:creationId xmlns:p14="http://schemas.microsoft.com/office/powerpoint/2010/main" val="3368932577"/>
      </p:ext>
    </p:extLst>
  </p:cSld>
  <p:clrMapOvr>
    <a:masterClrMapping/>
  </p:clrMapOvr>
  <p:transition>
    <p:wipe dir="r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99434B8-8EEB-4CB0-B534-99CD64171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8610600" cy="37338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7200" dirty="0"/>
              <a:t>Questions?</a:t>
            </a:r>
          </a:p>
          <a:p>
            <a:pPr>
              <a:defRPr/>
            </a:pPr>
            <a:r>
              <a:rPr lang="en-US" sz="7200" dirty="0"/>
              <a:t>Observations?</a:t>
            </a:r>
          </a:p>
          <a:p>
            <a:pPr>
              <a:defRPr/>
            </a:pPr>
            <a:r>
              <a:rPr lang="en-US" sz="7200" dirty="0"/>
              <a:t>Experiences?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BBD955E-E93F-4693-9411-72C38DF56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800" dirty="0"/>
              <a:t>Colossians 3</a:t>
            </a: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denblue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blu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nblu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blu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blu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den</Template>
  <TotalTime>0</TotalTime>
  <Words>3520</Words>
  <Application>Microsoft Office PowerPoint</Application>
  <PresentationFormat>Letter Paper (8.5x11 in)</PresentationFormat>
  <Paragraphs>331</Paragraphs>
  <Slides>92</Slides>
  <Notes>92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6" baseType="lpstr">
      <vt:lpstr>Arial</vt:lpstr>
      <vt:lpstr>Times New Roman</vt:lpstr>
      <vt:lpstr>Wingdings</vt:lpstr>
      <vt:lpstr>denblue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  <vt:lpstr>Colossians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2025-06-08T19:33:22Z</dcterms:created>
  <dcterms:modified xsi:type="dcterms:W3CDTF">2025-06-08T19:33:30Z</dcterms:modified>
</cp:coreProperties>
</file>