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  <p:sldId id="261" r:id="rId3"/>
    <p:sldId id="262" r:id="rId4"/>
    <p:sldId id="293" r:id="rId5"/>
    <p:sldId id="263" r:id="rId6"/>
    <p:sldId id="264" r:id="rId7"/>
    <p:sldId id="265" r:id="rId8"/>
    <p:sldId id="292" r:id="rId9"/>
    <p:sldId id="266" r:id="rId10"/>
    <p:sldId id="269" r:id="rId11"/>
    <p:sldId id="297" r:id="rId12"/>
    <p:sldId id="296" r:id="rId13"/>
    <p:sldId id="276" r:id="rId14"/>
    <p:sldId id="298" r:id="rId15"/>
    <p:sldId id="277" r:id="rId16"/>
    <p:sldId id="295" r:id="rId17"/>
    <p:sldId id="275" r:id="rId18"/>
    <p:sldId id="299" r:id="rId19"/>
    <p:sldId id="279" r:id="rId20"/>
    <p:sldId id="280" r:id="rId21"/>
    <p:sldId id="281" r:id="rId22"/>
    <p:sldId id="282" r:id="rId23"/>
    <p:sldId id="283" r:id="rId24"/>
    <p:sldId id="272" r:id="rId25"/>
    <p:sldId id="284" r:id="rId26"/>
    <p:sldId id="267" r:id="rId27"/>
    <p:sldId id="286" r:id="rId28"/>
    <p:sldId id="290" r:id="rId29"/>
    <p:sldId id="294" r:id="rId30"/>
    <p:sldId id="288" r:id="rId31"/>
    <p:sldId id="287" r:id="rId32"/>
    <p:sldId id="289" r:id="rId33"/>
    <p:sldId id="291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8" d="100"/>
        <a:sy n="118" d="100"/>
      </p:scale>
      <p:origin x="0" y="-155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572754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558681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123498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23213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69818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977313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2293600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740363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410038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564964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044572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864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7122" y="1699285"/>
            <a:ext cx="11884378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Psalm 33:1</a:t>
            </a:r>
            <a:r>
              <a:rPr lang="en-US" sz="3200" dirty="0" smtClean="0"/>
              <a:t> </a:t>
            </a:r>
            <a:r>
              <a:rPr lang="en-US" sz="3200" dirty="0"/>
              <a:t>Sing for joy in the </a:t>
            </a:r>
            <a:r>
              <a:rPr lang="en-US" sz="3200" cap="small" dirty="0"/>
              <a:t>Lord</a:t>
            </a:r>
            <a:r>
              <a:rPr lang="en-US" sz="3200" dirty="0"/>
              <a:t>, O you righteous ones;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Praise </a:t>
            </a:r>
            <a:r>
              <a:rPr lang="en-US" sz="3200" dirty="0"/>
              <a:t>is becoming to the upright.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Give thanks to the </a:t>
            </a:r>
            <a:r>
              <a:rPr lang="en-US" sz="3200" cap="small" dirty="0"/>
              <a:t>Lord</a:t>
            </a:r>
            <a:r>
              <a:rPr lang="en-US" sz="3200" dirty="0"/>
              <a:t> with the lyre;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Sing </a:t>
            </a:r>
            <a:r>
              <a:rPr lang="en-US" sz="3200" dirty="0"/>
              <a:t>praises to Him with a harp of ten strings.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3</a:t>
            </a:r>
            <a:r>
              <a:rPr lang="en-US" sz="3200" dirty="0" smtClean="0"/>
              <a:t> </a:t>
            </a:r>
            <a:r>
              <a:rPr lang="en-US" sz="3200" dirty="0"/>
              <a:t>Sing to Him a new song;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Play </a:t>
            </a:r>
            <a:r>
              <a:rPr lang="en-US" sz="3200" dirty="0"/>
              <a:t>skillfully with a shout of joy. 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99704" y="4346694"/>
            <a:ext cx="11884378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Psalm 34:1</a:t>
            </a:r>
            <a:r>
              <a:rPr lang="en-US" sz="3200" dirty="0" smtClean="0"/>
              <a:t> </a:t>
            </a:r>
            <a:r>
              <a:rPr lang="en-US" sz="3200" dirty="0"/>
              <a:t>I will bless the </a:t>
            </a:r>
            <a:r>
              <a:rPr lang="en-US" sz="3200" cap="small" dirty="0"/>
              <a:t>Lord</a:t>
            </a:r>
            <a:r>
              <a:rPr lang="en-US" sz="3200" dirty="0"/>
              <a:t> at all times;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His </a:t>
            </a:r>
            <a:r>
              <a:rPr lang="en-US" sz="3200" dirty="0"/>
              <a:t>praise shall continually be in my mouth.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My soul will make its boast in the </a:t>
            </a:r>
            <a:r>
              <a:rPr lang="en-US" sz="3200" cap="small" dirty="0"/>
              <a:t>Lord</a:t>
            </a:r>
            <a:r>
              <a:rPr lang="en-US" sz="3200" dirty="0"/>
              <a:t>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The </a:t>
            </a:r>
            <a:r>
              <a:rPr lang="en-US" sz="3200" dirty="0"/>
              <a:t>humble will hear it and rejoice.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3</a:t>
            </a:r>
            <a:r>
              <a:rPr lang="en-US" sz="3200" dirty="0" smtClean="0"/>
              <a:t> </a:t>
            </a:r>
            <a:r>
              <a:rPr lang="en-US" sz="3200" dirty="0"/>
              <a:t>O magnify the </a:t>
            </a:r>
            <a:r>
              <a:rPr lang="en-US" sz="3200" cap="small" dirty="0"/>
              <a:t>Lord</a:t>
            </a:r>
            <a:r>
              <a:rPr lang="en-US" sz="3200" dirty="0"/>
              <a:t> with me,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let us exalt His name together. </a:t>
            </a:r>
          </a:p>
        </p:txBody>
      </p:sp>
    </p:spTree>
    <p:extLst>
      <p:ext uri="{BB962C8B-B14F-4D97-AF65-F5344CB8AC3E}">
        <p14:creationId xmlns:p14="http://schemas.microsoft.com/office/powerpoint/2010/main" val="25446619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Standing in awe of God’s greatness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7122" y="2874944"/>
            <a:ext cx="11884378" cy="33752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>
                <a:solidFill>
                  <a:schemeClr val="bg1"/>
                </a:solidFill>
              </a:rPr>
              <a:t>33:6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By the word of the </a:t>
            </a:r>
            <a:r>
              <a:rPr lang="en-US" sz="3200" cap="small" dirty="0">
                <a:solidFill>
                  <a:schemeClr val="bg1"/>
                </a:solidFill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 the heavens were made,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And </a:t>
            </a:r>
            <a:r>
              <a:rPr lang="en-US" sz="3200" dirty="0">
                <a:solidFill>
                  <a:schemeClr val="bg1"/>
                </a:solidFill>
              </a:rPr>
              <a:t>by the breath of His mouth all their host.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baseline="30000" dirty="0" smtClean="0">
                <a:solidFill>
                  <a:schemeClr val="bg1"/>
                </a:solidFill>
              </a:rPr>
              <a:t>7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He gathers the waters of the sea together as a heap;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He </a:t>
            </a:r>
            <a:r>
              <a:rPr lang="en-US" sz="3200" dirty="0">
                <a:solidFill>
                  <a:schemeClr val="bg1"/>
                </a:solidFill>
              </a:rPr>
              <a:t>lays up the deeps in storehouses.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8</a:t>
            </a:r>
            <a:r>
              <a:rPr lang="en-US" sz="3200" dirty="0" smtClean="0"/>
              <a:t> </a:t>
            </a:r>
            <a:r>
              <a:rPr lang="en-US" sz="3200" dirty="0"/>
              <a:t>Let all the earth </a:t>
            </a:r>
            <a:r>
              <a:rPr lang="en-US" sz="3200" u="sng" dirty="0"/>
              <a:t>fear the </a:t>
            </a:r>
            <a:r>
              <a:rPr lang="en-US" sz="3200" u="sng" cap="small" dirty="0"/>
              <a:t>Lord</a:t>
            </a:r>
            <a:r>
              <a:rPr lang="en-US" sz="3200" dirty="0"/>
              <a:t>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Let </a:t>
            </a:r>
            <a:r>
              <a:rPr lang="en-US" sz="3200" dirty="0"/>
              <a:t>all the inhabitants of the world </a:t>
            </a:r>
            <a:r>
              <a:rPr lang="en-US" sz="3200" u="sng" dirty="0"/>
              <a:t>stand in awe of Him</a:t>
            </a:r>
            <a:r>
              <a:rPr lang="en-US" sz="3200" dirty="0" smtClean="0"/>
              <a:t>.</a:t>
            </a:r>
          </a:p>
          <a:p>
            <a:pPr>
              <a:lnSpc>
                <a:spcPts val="3200"/>
              </a:lnSpc>
            </a:pPr>
            <a:r>
              <a:rPr lang="en-US" sz="3200" baseline="30000" dirty="0">
                <a:solidFill>
                  <a:schemeClr val="bg1"/>
                </a:solidFill>
              </a:rPr>
              <a:t>9</a:t>
            </a:r>
            <a:r>
              <a:rPr lang="en-US" sz="3200" dirty="0">
                <a:solidFill>
                  <a:schemeClr val="bg1"/>
                </a:solidFill>
              </a:rPr>
              <a:t> For He spoke, and it was done; </a:t>
            </a:r>
          </a:p>
          <a:p>
            <a:pPr>
              <a:lnSpc>
                <a:spcPts val="3200"/>
              </a:lnSpc>
            </a:pPr>
            <a:r>
              <a:rPr lang="en-US" sz="3200" dirty="0">
                <a:solidFill>
                  <a:schemeClr val="bg1"/>
                </a:solidFill>
              </a:rPr>
              <a:t>He commanded, and it stood fast. 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537587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Standing in awe of God’s greatness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US" sz="4000" dirty="0"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US" sz="4000" dirty="0"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US" sz="4000" dirty="0">
              <a:cs typeface="Times New Roman" pitchFamily="18" charset="0"/>
            </a:endParaRPr>
          </a:p>
          <a:p>
            <a:pPr marL="57150" indent="0" algn="ctr" eaLnBrk="1" hangingPunct="1">
              <a:lnSpc>
                <a:spcPct val="70000"/>
              </a:lnSpc>
              <a:spcBef>
                <a:spcPts val="36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For His work as Creator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7122" y="2874944"/>
            <a:ext cx="11884378" cy="33752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33:6</a:t>
            </a:r>
            <a:r>
              <a:rPr lang="en-US" sz="3200" dirty="0" smtClean="0"/>
              <a:t> </a:t>
            </a:r>
            <a:r>
              <a:rPr lang="en-US" sz="3200" dirty="0"/>
              <a:t>By the word of the </a:t>
            </a:r>
            <a:r>
              <a:rPr lang="en-US" sz="3200" cap="small" dirty="0"/>
              <a:t>Lord</a:t>
            </a:r>
            <a:r>
              <a:rPr lang="en-US" sz="3200" dirty="0"/>
              <a:t> the heavens were made,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by the breath of His mouth all their host.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7</a:t>
            </a:r>
            <a:r>
              <a:rPr lang="en-US" sz="3200" dirty="0" smtClean="0"/>
              <a:t> </a:t>
            </a:r>
            <a:r>
              <a:rPr lang="en-US" sz="3200" dirty="0"/>
              <a:t>He gathers the waters of the sea together as a heap;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He </a:t>
            </a:r>
            <a:r>
              <a:rPr lang="en-US" sz="3200" dirty="0"/>
              <a:t>lays up the deeps in storehouses.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8</a:t>
            </a:r>
            <a:r>
              <a:rPr lang="en-US" sz="3200" dirty="0" smtClean="0"/>
              <a:t> </a:t>
            </a:r>
            <a:r>
              <a:rPr lang="en-US" sz="3200" dirty="0"/>
              <a:t>Let all the earth </a:t>
            </a:r>
            <a:r>
              <a:rPr lang="en-US" sz="3200" u="sng" dirty="0"/>
              <a:t>fear the </a:t>
            </a:r>
            <a:r>
              <a:rPr lang="en-US" sz="3200" u="sng" cap="small" dirty="0"/>
              <a:t>Lord</a:t>
            </a:r>
            <a:r>
              <a:rPr lang="en-US" sz="3200" dirty="0"/>
              <a:t>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Let </a:t>
            </a:r>
            <a:r>
              <a:rPr lang="en-US" sz="3200" dirty="0"/>
              <a:t>all the inhabitants of the world </a:t>
            </a:r>
            <a:r>
              <a:rPr lang="en-US" sz="3200" u="sng" dirty="0"/>
              <a:t>stand in awe of Him</a:t>
            </a:r>
            <a:r>
              <a:rPr lang="en-US" sz="3200" dirty="0" smtClean="0"/>
              <a:t>.</a:t>
            </a:r>
          </a:p>
          <a:p>
            <a:pPr>
              <a:lnSpc>
                <a:spcPts val="3200"/>
              </a:lnSpc>
            </a:pPr>
            <a:r>
              <a:rPr lang="en-US" sz="3200" baseline="30000" dirty="0"/>
              <a:t>9</a:t>
            </a:r>
            <a:r>
              <a:rPr lang="en-US" sz="3200" dirty="0"/>
              <a:t> For He spoke, and it was done; </a:t>
            </a:r>
          </a:p>
          <a:p>
            <a:pPr>
              <a:lnSpc>
                <a:spcPts val="3200"/>
              </a:lnSpc>
            </a:pPr>
            <a:r>
              <a:rPr lang="en-US" sz="3200" dirty="0"/>
              <a:t>He commanded, and it stood fast. </a:t>
            </a:r>
            <a:r>
              <a:rPr lang="en-US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94833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Standing in awe of God’s greatness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US" sz="4000" dirty="0"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US" sz="4000" dirty="0"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US" sz="4000" dirty="0" smtClean="0">
              <a:cs typeface="Times New Roman" pitchFamily="18" charset="0"/>
            </a:endParaRPr>
          </a:p>
          <a:p>
            <a:pPr marL="57150" indent="0" algn="ctr" eaLnBrk="1" hangingPunct="1">
              <a:lnSpc>
                <a:spcPct val="70000"/>
              </a:lnSpc>
              <a:spcBef>
                <a:spcPts val="36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For His rulership over human history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940263"/>
            <a:ext cx="11884378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8</a:t>
            </a:r>
            <a:r>
              <a:rPr lang="en-US" sz="3200" dirty="0" smtClean="0"/>
              <a:t> </a:t>
            </a:r>
            <a:r>
              <a:rPr lang="en-US" sz="3200" dirty="0"/>
              <a:t>Let all the earth </a:t>
            </a:r>
            <a:r>
              <a:rPr lang="en-US" sz="3200" u="sng" dirty="0"/>
              <a:t>fear the </a:t>
            </a:r>
            <a:r>
              <a:rPr lang="en-US" sz="3200" u="sng" cap="small" dirty="0"/>
              <a:t>Lord</a:t>
            </a:r>
            <a:r>
              <a:rPr lang="en-US" sz="3200" dirty="0"/>
              <a:t>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Let </a:t>
            </a:r>
            <a:r>
              <a:rPr lang="en-US" sz="3200" dirty="0"/>
              <a:t>all the inhabitants of the world </a:t>
            </a:r>
            <a:r>
              <a:rPr lang="en-US" sz="3200" u="sng" dirty="0"/>
              <a:t>stand in awe of Him</a:t>
            </a:r>
            <a:r>
              <a:rPr lang="en-US" sz="3200" dirty="0"/>
              <a:t>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/>
              <a:t>10</a:t>
            </a:r>
            <a:r>
              <a:rPr lang="en-US" sz="3200" dirty="0"/>
              <a:t> The </a:t>
            </a:r>
            <a:r>
              <a:rPr lang="en-US" sz="3200" cap="small" dirty="0"/>
              <a:t>Lord</a:t>
            </a:r>
            <a:r>
              <a:rPr lang="en-US" sz="3200" dirty="0"/>
              <a:t> nullifies the counsel of the nations; </a:t>
            </a:r>
          </a:p>
          <a:p>
            <a:pPr>
              <a:lnSpc>
                <a:spcPts val="3200"/>
              </a:lnSpc>
            </a:pPr>
            <a:r>
              <a:rPr lang="en-US" sz="3200" dirty="0"/>
              <a:t>He frustrates the plans of the peoples. </a:t>
            </a:r>
          </a:p>
          <a:p>
            <a:pPr>
              <a:lnSpc>
                <a:spcPts val="3200"/>
              </a:lnSpc>
            </a:pPr>
            <a:r>
              <a:rPr lang="en-US" sz="3200" baseline="30000" dirty="0"/>
              <a:t>11</a:t>
            </a:r>
            <a:r>
              <a:rPr lang="en-US" sz="3200" dirty="0"/>
              <a:t> The counsel of the </a:t>
            </a:r>
            <a:r>
              <a:rPr lang="en-US" sz="3200" cap="small" dirty="0"/>
              <a:t>Lord</a:t>
            </a:r>
            <a:r>
              <a:rPr lang="en-US" sz="3200" dirty="0"/>
              <a:t> stands forever, </a:t>
            </a:r>
          </a:p>
          <a:p>
            <a:pPr>
              <a:lnSpc>
                <a:spcPts val="3200"/>
              </a:lnSpc>
            </a:pPr>
            <a:r>
              <a:rPr lang="en-US" sz="3200" dirty="0"/>
              <a:t>The plans of His heart from generation to generation. </a:t>
            </a:r>
          </a:p>
        </p:txBody>
      </p:sp>
    </p:spTree>
    <p:extLst>
      <p:ext uri="{BB962C8B-B14F-4D97-AF65-F5344CB8AC3E}">
        <p14:creationId xmlns:p14="http://schemas.microsoft.com/office/powerpoint/2010/main" val="141854399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Standing in awe of God’s greatness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Ponder God’s greatness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(power, intelligence, beauty, wisdom)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as it is revealed through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His </a:t>
            </a:r>
            <a:r>
              <a:rPr lang="en-US" sz="4400" b="0" i="1" dirty="0" smtClean="0">
                <a:effectLst/>
                <a:cs typeface="Times New Roman" pitchFamily="18" charset="0"/>
              </a:rPr>
              <a:t>creation . </a:t>
            </a:r>
            <a:r>
              <a:rPr lang="en-US" sz="4400" b="0" i="1" dirty="0">
                <a:effectLst/>
                <a:cs typeface="Times New Roman" pitchFamily="18" charset="0"/>
              </a:rPr>
              <a:t>. 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20163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Standing in awe of God’s greatness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Ponder God’s greatness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(power, intelligence, beauty, wisdom)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as it is revealed through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His </a:t>
            </a:r>
            <a:r>
              <a:rPr lang="en-US" sz="4400" b="0" i="1" dirty="0" smtClean="0">
                <a:effectLst/>
                <a:cs typeface="Times New Roman" pitchFamily="18" charset="0"/>
              </a:rPr>
              <a:t>plan of salvation . </a:t>
            </a:r>
            <a:r>
              <a:rPr lang="en-US" sz="4400" b="0" i="1" dirty="0">
                <a:effectLst/>
                <a:cs typeface="Times New Roman" pitchFamily="18" charset="0"/>
              </a:rPr>
              <a:t>. 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01288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Standing in awe of God’s greatness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Ponder God’s greatness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(power, intelligence, beauty, wisdom) </a:t>
            </a:r>
            <a:r>
              <a:rPr lang="en-US" sz="4400" b="0" i="1" dirty="0">
                <a:effectLst/>
                <a:cs typeface="Times New Roman" pitchFamily="18" charset="0"/>
              </a:rPr>
              <a:t/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as it is revealed through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His creation &amp; His plan of </a:t>
            </a:r>
            <a:r>
              <a:rPr lang="en-US" sz="4400" b="0" i="1" dirty="0" smtClean="0">
                <a:effectLst/>
                <a:cs typeface="Times New Roman" pitchFamily="18" charset="0"/>
              </a:rPr>
              <a:t>salvation . </a:t>
            </a:r>
            <a:r>
              <a:rPr lang="en-US" sz="4400" b="0" i="1" dirty="0">
                <a:effectLst/>
                <a:cs typeface="Times New Roman" pitchFamily="18" charset="0"/>
              </a:rPr>
              <a:t>. .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. . . &amp; express your awe to God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by praising Him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221798"/>
            <a:ext cx="11884378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Romans 11:33</a:t>
            </a:r>
            <a:r>
              <a:rPr lang="en-US" sz="3200" dirty="0" smtClean="0"/>
              <a:t> </a:t>
            </a:r>
            <a:r>
              <a:rPr lang="en-US" sz="3200" dirty="0"/>
              <a:t>Oh, how great are God’s riches and wisdom and knowledge! How impossible it is for us to understand </a:t>
            </a:r>
            <a:r>
              <a:rPr lang="en-US" sz="3200" dirty="0" smtClean="0"/>
              <a:t>His </a:t>
            </a:r>
            <a:r>
              <a:rPr lang="en-US" sz="3200" dirty="0"/>
              <a:t>decisions and </a:t>
            </a:r>
            <a:r>
              <a:rPr lang="en-US" sz="3200" dirty="0" smtClean="0"/>
              <a:t>His </a:t>
            </a:r>
            <a:r>
              <a:rPr lang="en-US" sz="3200" dirty="0"/>
              <a:t>ways! </a:t>
            </a:r>
            <a:r>
              <a:rPr lang="en-US" sz="3200" baseline="30000" dirty="0"/>
              <a:t>34</a:t>
            </a:r>
            <a:r>
              <a:rPr lang="en-US" sz="3200" dirty="0"/>
              <a:t> For who can know the </a:t>
            </a:r>
            <a:r>
              <a:rPr lang="en-US" sz="3200" cap="small" dirty="0"/>
              <a:t>Lord</a:t>
            </a:r>
            <a:r>
              <a:rPr lang="en-US" sz="3200" dirty="0"/>
              <a:t>’s thoughts? Who knows enough to give </a:t>
            </a:r>
            <a:r>
              <a:rPr lang="en-US" sz="3200" dirty="0" smtClean="0"/>
              <a:t>Him </a:t>
            </a:r>
            <a:r>
              <a:rPr lang="en-US" sz="3200" dirty="0"/>
              <a:t>advice? </a:t>
            </a:r>
            <a:r>
              <a:rPr lang="en-US" sz="3200" baseline="30000" dirty="0"/>
              <a:t>35</a:t>
            </a:r>
            <a:r>
              <a:rPr lang="en-US" sz="3200" dirty="0"/>
              <a:t> And who has given </a:t>
            </a:r>
            <a:r>
              <a:rPr lang="en-US" sz="3200" dirty="0" smtClean="0"/>
              <a:t>Him </a:t>
            </a:r>
            <a:r>
              <a:rPr lang="en-US" sz="3200" dirty="0"/>
              <a:t>so much that </a:t>
            </a:r>
            <a:r>
              <a:rPr lang="en-US" sz="3200" dirty="0" smtClean="0"/>
              <a:t>He </a:t>
            </a:r>
            <a:r>
              <a:rPr lang="en-US" sz="3200" dirty="0"/>
              <a:t>needs to pay it back? </a:t>
            </a:r>
            <a:r>
              <a:rPr lang="en-US" sz="3200" baseline="30000" dirty="0"/>
              <a:t>36</a:t>
            </a:r>
            <a:r>
              <a:rPr lang="en-US" sz="3200" dirty="0"/>
              <a:t> For everything comes from </a:t>
            </a:r>
            <a:r>
              <a:rPr lang="en-US" sz="3200" dirty="0" smtClean="0"/>
              <a:t>Him </a:t>
            </a:r>
            <a:r>
              <a:rPr lang="en-US" sz="3200" dirty="0"/>
              <a:t>and exists by </a:t>
            </a:r>
            <a:r>
              <a:rPr lang="en-US" sz="3200" dirty="0" smtClean="0"/>
              <a:t>His </a:t>
            </a:r>
            <a:r>
              <a:rPr lang="en-US" sz="3200" dirty="0"/>
              <a:t>power and is intended for </a:t>
            </a:r>
            <a:r>
              <a:rPr lang="en-US" sz="3200" dirty="0" smtClean="0"/>
              <a:t>His </a:t>
            </a:r>
            <a:r>
              <a:rPr lang="en-US" sz="3200" dirty="0"/>
              <a:t>glory. All glory to </a:t>
            </a:r>
            <a:r>
              <a:rPr lang="en-US" sz="3200" dirty="0" smtClean="0"/>
              <a:t>Him </a:t>
            </a:r>
            <a:r>
              <a:rPr lang="en-US" sz="3200" dirty="0"/>
              <a:t>forever! </a:t>
            </a:r>
          </a:p>
        </p:txBody>
      </p:sp>
    </p:spTree>
    <p:extLst>
      <p:ext uri="{BB962C8B-B14F-4D97-AF65-F5344CB8AC3E}">
        <p14:creationId xmlns:p14="http://schemas.microsoft.com/office/powerpoint/2010/main" val="234070574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Depending on/trusting in God’s lovingkindness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979441"/>
            <a:ext cx="11884378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>
                <a:solidFill>
                  <a:schemeClr val="bg1"/>
                </a:solidFill>
              </a:rPr>
              <a:t>33:16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The king is not saved by a mighty army; 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A </a:t>
            </a:r>
            <a:r>
              <a:rPr lang="en-US" sz="3200" dirty="0">
                <a:solidFill>
                  <a:schemeClr val="bg1"/>
                </a:solidFill>
              </a:rPr>
              <a:t>warrior is not delivered by great strength.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baseline="30000" dirty="0" smtClean="0">
                <a:solidFill>
                  <a:schemeClr val="bg1"/>
                </a:solidFill>
              </a:rPr>
              <a:t>17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A horse is a false hope for victory;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Nor </a:t>
            </a:r>
            <a:r>
              <a:rPr lang="en-US" sz="3200" dirty="0">
                <a:solidFill>
                  <a:schemeClr val="bg1"/>
                </a:solidFill>
              </a:rPr>
              <a:t>does it deliver anyone by its great strength.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18</a:t>
            </a:r>
            <a:r>
              <a:rPr lang="en-US" sz="3200" dirty="0" smtClean="0"/>
              <a:t> </a:t>
            </a:r>
            <a:r>
              <a:rPr lang="en-US" sz="3200" dirty="0"/>
              <a:t>Behold, the eye of the </a:t>
            </a:r>
            <a:r>
              <a:rPr lang="en-US" sz="3200" cap="small" dirty="0"/>
              <a:t>Lord</a:t>
            </a:r>
            <a:r>
              <a:rPr lang="en-US" sz="3200" dirty="0"/>
              <a:t> is on those who </a:t>
            </a:r>
            <a:r>
              <a:rPr lang="en-US" sz="3200" u="sng" dirty="0"/>
              <a:t>fear Him</a:t>
            </a:r>
            <a:r>
              <a:rPr lang="en-US" sz="3200" dirty="0"/>
              <a:t>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On </a:t>
            </a:r>
            <a:r>
              <a:rPr lang="en-US" sz="3200" dirty="0"/>
              <a:t>those who </a:t>
            </a:r>
            <a:r>
              <a:rPr lang="en-US" sz="3200" u="sng" dirty="0"/>
              <a:t>hope for His lovingkindness</a:t>
            </a:r>
            <a:r>
              <a:rPr lang="en-US" sz="3200" dirty="0">
                <a:solidFill>
                  <a:schemeClr val="bg1"/>
                </a:solidFill>
              </a:rPr>
              <a:t>,</a:t>
            </a:r>
            <a:r>
              <a:rPr lang="en-US" sz="3200" dirty="0"/>
              <a:t>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0972349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Depending on/trusting in God’s </a:t>
            </a:r>
            <a:r>
              <a:rPr lang="en-US" sz="4000" dirty="0" smtClean="0">
                <a:cs typeface="Times New Roman" pitchFamily="18" charset="0"/>
              </a:rPr>
              <a:t>lovingkindness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7122" y="2979441"/>
            <a:ext cx="11884378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33:16</a:t>
            </a:r>
            <a:r>
              <a:rPr lang="en-US" sz="3200" dirty="0" smtClean="0"/>
              <a:t> </a:t>
            </a:r>
            <a:r>
              <a:rPr lang="en-US" sz="3200" dirty="0"/>
              <a:t>The king is not saved by a mighty army;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 </a:t>
            </a:r>
            <a:r>
              <a:rPr lang="en-US" sz="3200" dirty="0"/>
              <a:t>warrior is not delivered by great strength.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17</a:t>
            </a:r>
            <a:r>
              <a:rPr lang="en-US" sz="3200" dirty="0" smtClean="0"/>
              <a:t> </a:t>
            </a:r>
            <a:r>
              <a:rPr lang="en-US" sz="3200" dirty="0"/>
              <a:t>A horse is a false hope for victory;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Nor </a:t>
            </a:r>
            <a:r>
              <a:rPr lang="en-US" sz="3200" dirty="0"/>
              <a:t>does it deliver anyone by its great strength.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18</a:t>
            </a:r>
            <a:r>
              <a:rPr lang="en-US" sz="3200" dirty="0" smtClean="0"/>
              <a:t> </a:t>
            </a:r>
            <a:r>
              <a:rPr lang="en-US" sz="3200" dirty="0"/>
              <a:t>Behold, the eye of the </a:t>
            </a:r>
            <a:r>
              <a:rPr lang="en-US" sz="3200" cap="small" dirty="0"/>
              <a:t>Lord</a:t>
            </a:r>
            <a:r>
              <a:rPr lang="en-US" sz="3200" dirty="0"/>
              <a:t> is on those who </a:t>
            </a:r>
            <a:r>
              <a:rPr lang="en-US" sz="3200" u="sng" dirty="0"/>
              <a:t>fear Him</a:t>
            </a:r>
            <a:r>
              <a:rPr lang="en-US" sz="3200" dirty="0"/>
              <a:t>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On </a:t>
            </a:r>
            <a:r>
              <a:rPr lang="en-US" sz="3200" dirty="0"/>
              <a:t>those who </a:t>
            </a:r>
            <a:r>
              <a:rPr lang="en-US" sz="3200" u="sng" dirty="0"/>
              <a:t>hope for His lovingkindness</a:t>
            </a:r>
            <a:r>
              <a:rPr lang="en-US" sz="3200" dirty="0">
                <a:solidFill>
                  <a:schemeClr val="bg1"/>
                </a:solidFill>
              </a:rPr>
              <a:t>,</a:t>
            </a:r>
            <a:r>
              <a:rPr lang="en-US" sz="3200" dirty="0"/>
              <a:t>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4230921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Depending on/trusting in God’s </a:t>
            </a:r>
            <a:r>
              <a:rPr lang="en-US" sz="4000" dirty="0" smtClean="0">
                <a:cs typeface="Times New Roman" pitchFamily="18" charset="0"/>
              </a:rPr>
              <a:t>lovingkindness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Receive God’s forgiveness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3645650"/>
            <a:ext cx="11884378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Psalm 130:3</a:t>
            </a:r>
            <a:r>
              <a:rPr lang="en-US" sz="3200" dirty="0" smtClean="0"/>
              <a:t> </a:t>
            </a:r>
            <a:r>
              <a:rPr lang="en-US" sz="3200" dirty="0"/>
              <a:t>If You, </a:t>
            </a:r>
            <a:r>
              <a:rPr lang="en-US" sz="3200" cap="small" dirty="0"/>
              <a:t>Lord</a:t>
            </a:r>
            <a:r>
              <a:rPr lang="en-US" sz="3200" dirty="0"/>
              <a:t>, should mark iniquities,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O </a:t>
            </a:r>
            <a:r>
              <a:rPr lang="en-US" sz="3200" dirty="0"/>
              <a:t>Lord, who could stand?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4</a:t>
            </a:r>
            <a:r>
              <a:rPr lang="en-US" sz="3200" dirty="0" smtClean="0"/>
              <a:t> </a:t>
            </a:r>
            <a:r>
              <a:rPr lang="en-US" sz="3200" dirty="0"/>
              <a:t>But there is forgiveness with You,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That </a:t>
            </a:r>
            <a:r>
              <a:rPr lang="en-US" sz="3200" dirty="0"/>
              <a:t>You may be </a:t>
            </a:r>
            <a:r>
              <a:rPr lang="en-US" sz="3200" u="sng" dirty="0"/>
              <a:t>feared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9984967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Depending on/trusting in God’s </a:t>
            </a:r>
            <a:r>
              <a:rPr lang="en-US" sz="4000" dirty="0" smtClean="0">
                <a:cs typeface="Times New Roman" pitchFamily="18" charset="0"/>
              </a:rPr>
              <a:t>lovingkindness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Deepen your appreciation for God’s mercy &amp; undeserved goodness – and thank Him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4115909"/>
            <a:ext cx="11884378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1 Timothy 1:12</a:t>
            </a:r>
            <a:r>
              <a:rPr lang="en-US" sz="3200" dirty="0" smtClean="0"/>
              <a:t> </a:t>
            </a:r>
            <a:r>
              <a:rPr lang="en-US" sz="3200" dirty="0"/>
              <a:t>I thank Christ Jesus our Lord, who has </a:t>
            </a:r>
            <a:r>
              <a:rPr lang="en-US" sz="3200" dirty="0" smtClean="0"/>
              <a:t>. . . put </a:t>
            </a:r>
            <a:r>
              <a:rPr lang="en-US" sz="3200" dirty="0"/>
              <a:t>me into service, </a:t>
            </a:r>
            <a:r>
              <a:rPr lang="en-US" sz="3200" baseline="30000" dirty="0"/>
              <a:t>13</a:t>
            </a:r>
            <a:r>
              <a:rPr lang="en-US" sz="3200" dirty="0"/>
              <a:t> even though I was formerly a blasphemer and a persecutor and a violent aggressor. Yet I was shown </a:t>
            </a:r>
            <a:r>
              <a:rPr lang="en-US" sz="3200" dirty="0" smtClean="0"/>
              <a:t>mercy . . . </a:t>
            </a:r>
            <a:r>
              <a:rPr lang="en-US" sz="3200" baseline="30000" dirty="0"/>
              <a:t>14</a:t>
            </a:r>
            <a:r>
              <a:rPr lang="en-US" sz="3200" dirty="0"/>
              <a:t> and the grace of our Lord was more than abundant, with the faith and love which are found in Christ Jesus. </a:t>
            </a:r>
          </a:p>
        </p:txBody>
      </p:sp>
    </p:spTree>
    <p:extLst>
      <p:ext uri="{BB962C8B-B14F-4D97-AF65-F5344CB8AC3E}">
        <p14:creationId xmlns:p14="http://schemas.microsoft.com/office/powerpoint/2010/main" val="70171817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17122" y="1699285"/>
            <a:ext cx="11884378" cy="37856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33:8</a:t>
            </a:r>
            <a:r>
              <a:rPr lang="en-US" sz="3200" dirty="0" smtClean="0"/>
              <a:t> </a:t>
            </a:r>
            <a:r>
              <a:rPr lang="en-US" sz="3200" dirty="0"/>
              <a:t>Let all the earth </a:t>
            </a:r>
            <a:r>
              <a:rPr lang="en-US" sz="3200" u="sng" dirty="0"/>
              <a:t>fear the </a:t>
            </a:r>
            <a:r>
              <a:rPr lang="en-US" sz="3200" u="sng" cap="small" dirty="0" smtClean="0"/>
              <a:t>Lord</a:t>
            </a:r>
            <a:r>
              <a:rPr lang="en-US" sz="3200" cap="small" dirty="0" smtClean="0"/>
              <a:t> . . . </a:t>
            </a:r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33:18</a:t>
            </a:r>
            <a:r>
              <a:rPr lang="en-US" sz="3200" dirty="0" smtClean="0"/>
              <a:t> </a:t>
            </a:r>
            <a:r>
              <a:rPr lang="en-US" sz="3200" dirty="0"/>
              <a:t>Behold, the eye of the </a:t>
            </a:r>
            <a:r>
              <a:rPr lang="en-US" sz="3200" cap="small" dirty="0"/>
              <a:t>Lord</a:t>
            </a:r>
            <a:r>
              <a:rPr lang="en-US" sz="3200" dirty="0"/>
              <a:t> is on those who </a:t>
            </a:r>
            <a:r>
              <a:rPr lang="en-US" sz="3200" u="sng" dirty="0"/>
              <a:t>fear </a:t>
            </a:r>
            <a:r>
              <a:rPr lang="en-US" sz="3200" u="sng" dirty="0" smtClean="0"/>
              <a:t>Him</a:t>
            </a:r>
            <a:r>
              <a:rPr lang="en-US" sz="3200" dirty="0"/>
              <a:t> </a:t>
            </a:r>
            <a:r>
              <a:rPr lang="en-US" sz="3200" dirty="0" smtClean="0"/>
              <a:t>. . .</a:t>
            </a:r>
          </a:p>
          <a:p>
            <a:pPr>
              <a:lnSpc>
                <a:spcPts val="3200"/>
              </a:lnSpc>
            </a:pPr>
            <a:endParaRPr lang="en-US" sz="3200" dirty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34:7</a:t>
            </a:r>
            <a:r>
              <a:rPr lang="en-US" sz="3200" dirty="0" smtClean="0"/>
              <a:t> </a:t>
            </a:r>
            <a:r>
              <a:rPr lang="en-US" sz="3200" dirty="0"/>
              <a:t>The angel of the </a:t>
            </a:r>
            <a:r>
              <a:rPr lang="en-US" sz="3200" cap="small" dirty="0"/>
              <a:t>Lord</a:t>
            </a:r>
            <a:r>
              <a:rPr lang="en-US" sz="3200" dirty="0"/>
              <a:t> encamps around those who </a:t>
            </a:r>
            <a:r>
              <a:rPr lang="en-US" sz="3200" u="sng" dirty="0"/>
              <a:t>fear</a:t>
            </a:r>
            <a:r>
              <a:rPr lang="en-US" sz="3200" dirty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u="sng" dirty="0" smtClean="0"/>
              <a:t>Him</a:t>
            </a:r>
            <a:r>
              <a:rPr lang="en-US" sz="3200" dirty="0" smtClean="0"/>
              <a:t> . . .</a:t>
            </a:r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34:9</a:t>
            </a:r>
            <a:r>
              <a:rPr lang="en-US" sz="3200" dirty="0" smtClean="0"/>
              <a:t> </a:t>
            </a:r>
            <a:r>
              <a:rPr lang="en-US" sz="3200" dirty="0"/>
              <a:t>O </a:t>
            </a:r>
            <a:r>
              <a:rPr lang="en-US" sz="3200" u="sng" dirty="0"/>
              <a:t>fear the </a:t>
            </a:r>
            <a:r>
              <a:rPr lang="en-US" sz="3200" u="sng" cap="small" dirty="0"/>
              <a:t>Lord</a:t>
            </a:r>
            <a:r>
              <a:rPr lang="en-US" sz="3200" dirty="0"/>
              <a:t>, you His saints;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For </a:t>
            </a:r>
            <a:r>
              <a:rPr lang="en-US" sz="3200" dirty="0"/>
              <a:t>to those who </a:t>
            </a:r>
            <a:r>
              <a:rPr lang="en-US" sz="3200" u="sng" dirty="0"/>
              <a:t>fear Him</a:t>
            </a:r>
            <a:r>
              <a:rPr lang="en-US" sz="3200" dirty="0"/>
              <a:t> there is no want. </a:t>
            </a:r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34:11</a:t>
            </a:r>
            <a:r>
              <a:rPr lang="en-US" sz="3200" dirty="0" smtClean="0"/>
              <a:t> </a:t>
            </a:r>
            <a:r>
              <a:rPr lang="en-US" sz="3200" dirty="0"/>
              <a:t>Come, you children, listen to me; I will teach you </a:t>
            </a:r>
            <a:r>
              <a:rPr lang="en-US" sz="3200" u="sng" dirty="0"/>
              <a:t>the fear of the </a:t>
            </a:r>
            <a:r>
              <a:rPr lang="en-US" sz="3200" u="sng" cap="small" dirty="0" smtClean="0"/>
              <a:t>Lord</a:t>
            </a:r>
            <a:r>
              <a:rPr lang="en-US" sz="3200" dirty="0"/>
              <a:t> </a:t>
            </a:r>
            <a:r>
              <a:rPr lang="en-US" sz="3200" dirty="0" smtClean="0"/>
              <a:t>. .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022386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Following God’s moral instruction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953320"/>
            <a:ext cx="11884378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34:11</a:t>
            </a:r>
            <a:r>
              <a:rPr lang="en-US" sz="3200" dirty="0" smtClean="0"/>
              <a:t> </a:t>
            </a:r>
            <a:r>
              <a:rPr lang="en-US" sz="3200" dirty="0"/>
              <a:t>Come, you children, listen to me;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 </a:t>
            </a:r>
            <a:r>
              <a:rPr lang="en-US" sz="3200" dirty="0"/>
              <a:t>will teach you </a:t>
            </a:r>
            <a:r>
              <a:rPr lang="en-US" sz="3200" u="sng" dirty="0"/>
              <a:t>the fear of the </a:t>
            </a:r>
            <a:r>
              <a:rPr lang="en-US" sz="3200" u="sng" cap="small" dirty="0" smtClean="0"/>
              <a:t>Lord</a:t>
            </a:r>
            <a:r>
              <a:rPr lang="en-US" sz="3200" dirty="0"/>
              <a:t> </a:t>
            </a:r>
            <a:r>
              <a:rPr lang="en-US" sz="3200" dirty="0" smtClean="0"/>
              <a:t>. . .  </a:t>
            </a:r>
            <a:br>
              <a:rPr lang="en-US" sz="3200" dirty="0" smtClean="0"/>
            </a:br>
            <a:r>
              <a:rPr lang="en-US" sz="3200" baseline="30000" dirty="0" smtClean="0"/>
              <a:t>13</a:t>
            </a:r>
            <a:r>
              <a:rPr lang="en-US" sz="3200" dirty="0" smtClean="0"/>
              <a:t> </a:t>
            </a:r>
            <a:r>
              <a:rPr lang="en-US" sz="3200" dirty="0"/>
              <a:t>Keep your tongue from evil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your lips from speaking deceit.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14</a:t>
            </a:r>
            <a:r>
              <a:rPr lang="en-US" sz="3200" dirty="0" smtClean="0"/>
              <a:t> </a:t>
            </a:r>
            <a:r>
              <a:rPr lang="en-US" sz="3200" dirty="0"/>
              <a:t>Depart from evil and do good;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Seek </a:t>
            </a:r>
            <a:r>
              <a:rPr lang="en-US" sz="3200" dirty="0"/>
              <a:t>peace and pursue it. </a:t>
            </a:r>
          </a:p>
        </p:txBody>
      </p:sp>
    </p:spTree>
    <p:extLst>
      <p:ext uri="{BB962C8B-B14F-4D97-AF65-F5344CB8AC3E}">
        <p14:creationId xmlns:p14="http://schemas.microsoft.com/office/powerpoint/2010/main" val="325114779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Following God’s moral instruction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953320"/>
            <a:ext cx="11884378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Deuteronomy 10:12</a:t>
            </a:r>
            <a:r>
              <a:rPr lang="en-US" sz="3200" dirty="0" smtClean="0"/>
              <a:t> </a:t>
            </a:r>
            <a:r>
              <a:rPr lang="en-US" sz="3200" dirty="0"/>
              <a:t>“Now, Israel, what does the </a:t>
            </a:r>
            <a:r>
              <a:rPr lang="en-US" sz="3200" cap="small" dirty="0"/>
              <a:t>Lord</a:t>
            </a:r>
            <a:r>
              <a:rPr lang="en-US" sz="3200" dirty="0"/>
              <a:t> your God require from you, but to </a:t>
            </a:r>
            <a:r>
              <a:rPr lang="en-US" sz="3200" u="sng" dirty="0"/>
              <a:t>fear the </a:t>
            </a:r>
            <a:r>
              <a:rPr lang="en-US" sz="3200" u="sng" cap="small" dirty="0"/>
              <a:t>Lord</a:t>
            </a:r>
            <a:r>
              <a:rPr lang="en-US" sz="3200" u="sng" dirty="0"/>
              <a:t> your God</a:t>
            </a:r>
            <a:r>
              <a:rPr lang="en-US" sz="3200" dirty="0"/>
              <a:t>, to walk in all His ways and love Him, and to serve the </a:t>
            </a:r>
            <a:r>
              <a:rPr lang="en-US" sz="3200" cap="small" dirty="0"/>
              <a:t>Lord</a:t>
            </a:r>
            <a:r>
              <a:rPr lang="en-US" sz="3200" dirty="0"/>
              <a:t> your God with all your heart and with all your soul, </a:t>
            </a:r>
            <a:r>
              <a:rPr lang="en-US" sz="3200" baseline="30000" dirty="0"/>
              <a:t>13</a:t>
            </a:r>
            <a:r>
              <a:rPr lang="en-US" sz="3200" dirty="0"/>
              <a:t> and to keep the </a:t>
            </a:r>
            <a:r>
              <a:rPr lang="en-US" sz="3200" cap="small" dirty="0"/>
              <a:t>Lord’s</a:t>
            </a:r>
            <a:r>
              <a:rPr lang="en-US" sz="3200" dirty="0"/>
              <a:t> commandments and His statutes which I am commanding you today for your good? </a:t>
            </a:r>
          </a:p>
        </p:txBody>
      </p:sp>
    </p:spTree>
    <p:extLst>
      <p:ext uri="{BB962C8B-B14F-4D97-AF65-F5344CB8AC3E}">
        <p14:creationId xmlns:p14="http://schemas.microsoft.com/office/powerpoint/2010/main" val="261835694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Following God’s </a:t>
            </a:r>
            <a:r>
              <a:rPr lang="en-US" sz="4000" dirty="0" smtClean="0">
                <a:cs typeface="Times New Roman" pitchFamily="18" charset="0"/>
              </a:rPr>
              <a:t>moral </a:t>
            </a:r>
            <a:r>
              <a:rPr lang="en-US" sz="4000" dirty="0">
                <a:cs typeface="Times New Roman" pitchFamily="18" charset="0"/>
              </a:rPr>
              <a:t>instruction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Ask God to deepen your trust in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His moral guidance (rather than yours)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7122" y="4089790"/>
            <a:ext cx="11884378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Proverbs 3:5</a:t>
            </a:r>
            <a:r>
              <a:rPr lang="en-US" sz="3200" dirty="0" smtClean="0"/>
              <a:t> </a:t>
            </a:r>
            <a:r>
              <a:rPr lang="en-US" sz="3200" dirty="0"/>
              <a:t>Trust in the </a:t>
            </a:r>
            <a:r>
              <a:rPr lang="en-US" sz="3200" cap="small" dirty="0"/>
              <a:t>Lord</a:t>
            </a:r>
            <a:r>
              <a:rPr lang="en-US" sz="3200" dirty="0"/>
              <a:t> with all your heart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do not lean on your own understanding.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6</a:t>
            </a:r>
            <a:r>
              <a:rPr lang="en-US" sz="3200" dirty="0" smtClean="0"/>
              <a:t> </a:t>
            </a:r>
            <a:r>
              <a:rPr lang="en-US" sz="3200" dirty="0"/>
              <a:t>In all your ways acknowledge Him,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He will make your paths straight.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7</a:t>
            </a:r>
            <a:r>
              <a:rPr lang="en-US" sz="3200" dirty="0" smtClean="0"/>
              <a:t> </a:t>
            </a:r>
            <a:r>
              <a:rPr lang="en-US" sz="3200" dirty="0"/>
              <a:t>Do not be wise in your own eyes;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u="sng" dirty="0" smtClean="0"/>
              <a:t>Fear </a:t>
            </a:r>
            <a:r>
              <a:rPr lang="en-US" sz="3200" u="sng" dirty="0"/>
              <a:t>the </a:t>
            </a:r>
            <a:r>
              <a:rPr lang="en-US" sz="3200" u="sng" cap="small" dirty="0"/>
              <a:t>Lord</a:t>
            </a:r>
            <a:r>
              <a:rPr lang="en-US" sz="3200" dirty="0"/>
              <a:t> and turn away from evil. </a:t>
            </a:r>
          </a:p>
        </p:txBody>
      </p:sp>
    </p:spTree>
    <p:extLst>
      <p:ext uri="{BB962C8B-B14F-4D97-AF65-F5344CB8AC3E}">
        <p14:creationId xmlns:p14="http://schemas.microsoft.com/office/powerpoint/2010/main" val="270947006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Following God’s moral instruction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ts val="12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Ask God to help you become more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sensitive &amp; responsive to His moral guidance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7122" y="3985286"/>
            <a:ext cx="11884378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Psalm 32:8</a:t>
            </a:r>
            <a:r>
              <a:rPr lang="en-US" sz="3200" dirty="0" smtClean="0"/>
              <a:t> “I </a:t>
            </a:r>
            <a:r>
              <a:rPr lang="en-US" sz="3200" dirty="0"/>
              <a:t>will instruct you and teach you in the way which you should go;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I </a:t>
            </a:r>
            <a:r>
              <a:rPr lang="en-US" sz="3200" dirty="0"/>
              <a:t>will counsel you with My eye upon you.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9</a:t>
            </a:r>
            <a:r>
              <a:rPr lang="en-US" sz="3200" dirty="0" smtClean="0"/>
              <a:t> </a:t>
            </a:r>
            <a:r>
              <a:rPr lang="en-US" sz="3200" dirty="0"/>
              <a:t>Do not be as the horse or as the mule which have no understanding,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Whose </a:t>
            </a:r>
            <a:r>
              <a:rPr lang="en-US" sz="3200" dirty="0"/>
              <a:t>trappings include bit and bridle to hold them in check, Otherwise they will not come near to you</a:t>
            </a:r>
            <a:r>
              <a:rPr lang="en-US" sz="3200" dirty="0" smtClean="0"/>
              <a:t>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123624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Standing in awe of God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Depending on/trusting in God’s </a:t>
            </a:r>
            <a:r>
              <a:rPr lang="en-US" sz="4000" dirty="0" smtClean="0">
                <a:cs typeface="Times New Roman" pitchFamily="18" charset="0"/>
              </a:rPr>
              <a:t>lovingkindness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Following God’s moral instruction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05274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Standing in awe of God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Depending on/trusting in God’s lovingkindness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Following God’s moral instruction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The closest biblical synonym for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“the fear of God”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is humility before God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5801023"/>
            <a:ext cx="11884378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1 Pet. 5:6</a:t>
            </a:r>
            <a:r>
              <a:rPr lang="en-US" sz="3200" dirty="0" smtClean="0"/>
              <a:t> </a:t>
            </a:r>
            <a:r>
              <a:rPr lang="en-US" sz="3200" dirty="0"/>
              <a:t>Therefore humble yourselves under the mighty hand of God, </a:t>
            </a:r>
            <a:r>
              <a:rPr lang="en-US" sz="3200" u="sng" dirty="0"/>
              <a:t>that He may exalt you at the proper </a:t>
            </a:r>
            <a:r>
              <a:rPr lang="en-US" sz="3200" u="sng" dirty="0" smtClean="0"/>
              <a:t>time</a:t>
            </a:r>
            <a:r>
              <a:rPr lang="en-US" sz="3200" dirty="0" smtClean="0"/>
              <a:t> . . 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445864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BENEFITS THAT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RESULT FROM FEARING GOD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524354"/>
      </p:ext>
    </p:extLst>
  </p:cSld>
  <p:clrMapOvr>
    <a:masterClrMapping/>
  </p:clrMapOvr>
  <p:transition spd="med" advClick="0" advTm="1000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BENEFITS THAT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RESULT FROM FEARING GOD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He will deliver you from/through your troubles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3279890"/>
            <a:ext cx="11884378" cy="36830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33:18</a:t>
            </a:r>
            <a:r>
              <a:rPr lang="en-US" sz="3200" dirty="0" smtClean="0"/>
              <a:t> </a:t>
            </a:r>
            <a:r>
              <a:rPr lang="en-US" sz="3200" dirty="0"/>
              <a:t>Behold, the eye of the </a:t>
            </a:r>
            <a:r>
              <a:rPr lang="en-US" sz="3200" cap="small" dirty="0"/>
              <a:t>Lord</a:t>
            </a:r>
            <a:r>
              <a:rPr lang="en-US" sz="3200" dirty="0"/>
              <a:t> is on those who </a:t>
            </a:r>
            <a:r>
              <a:rPr lang="en-US" sz="3200" u="sng" dirty="0"/>
              <a:t>fear </a:t>
            </a:r>
            <a:r>
              <a:rPr lang="en-US" sz="3200" u="sng" dirty="0" smtClean="0"/>
              <a:t>Him</a:t>
            </a:r>
            <a:r>
              <a:rPr lang="en-US" sz="3200" dirty="0" smtClean="0"/>
              <a:t> . . .  </a:t>
            </a:r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19</a:t>
            </a:r>
            <a:r>
              <a:rPr lang="en-US" sz="3200" dirty="0" smtClean="0"/>
              <a:t> </a:t>
            </a:r>
            <a:r>
              <a:rPr lang="en-US" sz="3200" dirty="0"/>
              <a:t>To deliver their soul from </a:t>
            </a:r>
            <a:r>
              <a:rPr lang="en-US" sz="3200" dirty="0" smtClean="0"/>
              <a:t>death . . . </a:t>
            </a:r>
          </a:p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en-US" sz="3200" baseline="30000" dirty="0" smtClean="0"/>
              <a:t>34:7</a:t>
            </a:r>
            <a:r>
              <a:rPr lang="en-US" sz="3200" dirty="0" smtClean="0"/>
              <a:t> </a:t>
            </a:r>
            <a:r>
              <a:rPr lang="en-US" sz="3200" dirty="0"/>
              <a:t>The angel of the </a:t>
            </a:r>
            <a:r>
              <a:rPr lang="en-US" sz="3200" cap="small" dirty="0"/>
              <a:t>Lord</a:t>
            </a:r>
            <a:r>
              <a:rPr lang="en-US" sz="3200" dirty="0"/>
              <a:t> encamps around those who </a:t>
            </a:r>
            <a:r>
              <a:rPr lang="en-US" sz="3200" u="sng" dirty="0"/>
              <a:t>fear Him</a:t>
            </a:r>
            <a:r>
              <a:rPr lang="en-US" sz="3200" dirty="0"/>
              <a:t>, And rescues </a:t>
            </a:r>
            <a:r>
              <a:rPr lang="en-US" sz="3200" dirty="0" smtClean="0"/>
              <a:t>them</a:t>
            </a:r>
            <a:r>
              <a:rPr lang="en-US" sz="3200" dirty="0"/>
              <a:t> </a:t>
            </a:r>
            <a:r>
              <a:rPr lang="en-US" sz="3200" dirty="0" smtClean="0"/>
              <a:t>. . .</a:t>
            </a:r>
            <a:endParaRPr lang="en-US" sz="3200" dirty="0"/>
          </a:p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en-US" sz="3200" baseline="30000" dirty="0" smtClean="0"/>
              <a:t>34:18</a:t>
            </a:r>
            <a:r>
              <a:rPr lang="en-US" sz="3200" dirty="0" smtClean="0"/>
              <a:t> </a:t>
            </a:r>
            <a:r>
              <a:rPr lang="en-US" sz="3200" dirty="0"/>
              <a:t>The </a:t>
            </a:r>
            <a:r>
              <a:rPr lang="en-US" sz="3200" cap="small" dirty="0"/>
              <a:t>Lord</a:t>
            </a:r>
            <a:r>
              <a:rPr lang="en-US" sz="3200" dirty="0"/>
              <a:t> is near to the brokenhearted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saves those who are crushed in spirit.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19</a:t>
            </a:r>
            <a:r>
              <a:rPr lang="en-US" sz="3200" dirty="0" smtClean="0"/>
              <a:t> </a:t>
            </a:r>
            <a:r>
              <a:rPr lang="en-US" sz="3200" dirty="0"/>
              <a:t>Many are the afflictions of the righteous,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But </a:t>
            </a:r>
            <a:r>
              <a:rPr lang="en-US" sz="3200" dirty="0"/>
              <a:t>the </a:t>
            </a:r>
            <a:r>
              <a:rPr lang="en-US" sz="3200" cap="small" dirty="0"/>
              <a:t>Lord</a:t>
            </a:r>
            <a:r>
              <a:rPr lang="en-US" sz="3200" dirty="0"/>
              <a:t> delivers him out of them all. </a:t>
            </a:r>
          </a:p>
        </p:txBody>
      </p:sp>
    </p:spTree>
    <p:extLst>
      <p:ext uri="{BB962C8B-B14F-4D97-AF65-F5344CB8AC3E}">
        <p14:creationId xmlns:p14="http://schemas.microsoft.com/office/powerpoint/2010/main" val="230730405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BENEFITS THAT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RESULT FROM FEARING GOD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He will deliver you from your other fears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927190"/>
            <a:ext cx="1188437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34:4</a:t>
            </a:r>
            <a:r>
              <a:rPr lang="en-US" sz="3200" dirty="0" smtClean="0"/>
              <a:t> </a:t>
            </a:r>
            <a:r>
              <a:rPr lang="en-US" sz="3200" dirty="0"/>
              <a:t>I sought the </a:t>
            </a:r>
            <a:r>
              <a:rPr lang="en-US" sz="3200" cap="small" dirty="0"/>
              <a:t>Lord</a:t>
            </a:r>
            <a:r>
              <a:rPr lang="en-US" sz="3200" dirty="0"/>
              <a:t>, and He answered me,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delivered me from all </a:t>
            </a:r>
            <a:r>
              <a:rPr lang="en-US" sz="3200" u="sng" dirty="0"/>
              <a:t>my </a:t>
            </a:r>
            <a:r>
              <a:rPr lang="en-US" sz="3200" u="sng" dirty="0" smtClean="0"/>
              <a:t>fears</a:t>
            </a:r>
            <a:r>
              <a:rPr lang="en-US" sz="3200" dirty="0"/>
              <a:t> </a:t>
            </a:r>
            <a:r>
              <a:rPr lang="en-US" sz="3200" dirty="0" smtClean="0"/>
              <a:t>. . . </a:t>
            </a:r>
            <a:r>
              <a:rPr lang="en-US" sz="3200" baseline="30000" dirty="0" smtClean="0"/>
              <a:t>7</a:t>
            </a:r>
            <a:r>
              <a:rPr lang="en-US" sz="3200" dirty="0" smtClean="0"/>
              <a:t> </a:t>
            </a:r>
            <a:r>
              <a:rPr lang="en-US" sz="3200" dirty="0"/>
              <a:t>The angel of the </a:t>
            </a:r>
            <a:r>
              <a:rPr lang="en-US" sz="3200" cap="small" dirty="0"/>
              <a:t>Lord</a:t>
            </a:r>
            <a:r>
              <a:rPr lang="en-US" sz="3200" dirty="0"/>
              <a:t> encamps around those who </a:t>
            </a:r>
            <a:r>
              <a:rPr lang="en-US" sz="3200" u="sng" dirty="0"/>
              <a:t>fear </a:t>
            </a:r>
            <a:r>
              <a:rPr lang="en-US" sz="3200" u="sng" dirty="0" smtClean="0"/>
              <a:t>Him</a:t>
            </a:r>
            <a:r>
              <a:rPr lang="en-US" sz="3200" dirty="0" smtClean="0"/>
              <a:t> . . .</a:t>
            </a:r>
          </a:p>
        </p:txBody>
      </p:sp>
    </p:spTree>
    <p:extLst>
      <p:ext uri="{BB962C8B-B14F-4D97-AF65-F5344CB8AC3E}">
        <p14:creationId xmlns:p14="http://schemas.microsoft.com/office/powerpoint/2010/main" val="307567051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BENEFITS THAT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RESULT FROM FEARING GOD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He will deliver you from your other fears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927190"/>
            <a:ext cx="11884378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Isaiah 8:12</a:t>
            </a:r>
            <a:r>
              <a:rPr lang="en-US" sz="3200" dirty="0" smtClean="0"/>
              <a:t> . . . “You </a:t>
            </a:r>
            <a:r>
              <a:rPr lang="en-US" sz="3200" dirty="0"/>
              <a:t>are not to fear what they fear or be in dread of it. </a:t>
            </a:r>
            <a:r>
              <a:rPr lang="en-US" sz="3200" baseline="30000" dirty="0" smtClean="0"/>
              <a:t>13</a:t>
            </a:r>
            <a:r>
              <a:rPr lang="en-US" sz="3200" dirty="0" smtClean="0"/>
              <a:t> It </a:t>
            </a:r>
            <a:r>
              <a:rPr lang="en-US" sz="3200" dirty="0"/>
              <a:t>is the </a:t>
            </a:r>
            <a:r>
              <a:rPr lang="en-US" sz="3200" cap="small" dirty="0"/>
              <a:t>Lord</a:t>
            </a:r>
            <a:r>
              <a:rPr lang="en-US" sz="3200" dirty="0"/>
              <a:t> of hosts whom you should regard as holy.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He shall be your </a:t>
            </a:r>
            <a:r>
              <a:rPr lang="en-US" sz="3200" dirty="0" smtClean="0"/>
              <a:t>fear . . . </a:t>
            </a:r>
            <a:r>
              <a:rPr lang="en-US" sz="3200" baseline="30000" dirty="0" smtClean="0"/>
              <a:t>14</a:t>
            </a:r>
            <a:r>
              <a:rPr lang="en-US" sz="3200" dirty="0" smtClean="0"/>
              <a:t> Then </a:t>
            </a:r>
            <a:r>
              <a:rPr lang="en-US" sz="3200" dirty="0"/>
              <a:t>He shall become a </a:t>
            </a:r>
            <a:r>
              <a:rPr lang="en-US" sz="3200" dirty="0" smtClean="0"/>
              <a:t>sanctuary.”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2134634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KEY OLD TESTAMENT THEME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211545"/>
      </p:ext>
    </p:extLst>
  </p:cSld>
  <p:clrMapOvr>
    <a:masterClrMapping/>
  </p:clrMapOvr>
  <p:transition spd="med" advClick="0" advTm="1000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BENEFITS THAT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RESULT FROM FEARING GOD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He will abundantly provide for you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953316"/>
            <a:ext cx="11884378" cy="37856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34:9</a:t>
            </a:r>
            <a:r>
              <a:rPr lang="en-US" sz="3200" dirty="0" smtClean="0"/>
              <a:t> </a:t>
            </a:r>
            <a:r>
              <a:rPr lang="en-US" sz="3200" dirty="0"/>
              <a:t>O </a:t>
            </a:r>
            <a:r>
              <a:rPr lang="en-US" sz="3200" u="sng" dirty="0"/>
              <a:t>fear the </a:t>
            </a:r>
            <a:r>
              <a:rPr lang="en-US" sz="3200" u="sng" cap="small" dirty="0"/>
              <a:t>Lord</a:t>
            </a:r>
            <a:r>
              <a:rPr lang="en-US" sz="3200" dirty="0"/>
              <a:t>, you His saints;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For </a:t>
            </a:r>
            <a:r>
              <a:rPr lang="en-US" sz="3200" dirty="0"/>
              <a:t>to those who </a:t>
            </a:r>
            <a:r>
              <a:rPr lang="en-US" sz="3200" u="sng" dirty="0"/>
              <a:t>fear Him</a:t>
            </a:r>
            <a:r>
              <a:rPr lang="en-US" sz="3200" dirty="0"/>
              <a:t> there is no want.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10</a:t>
            </a:r>
            <a:r>
              <a:rPr lang="en-US" sz="3200" dirty="0" smtClean="0"/>
              <a:t> </a:t>
            </a:r>
            <a:r>
              <a:rPr lang="en-US" sz="3200" dirty="0"/>
              <a:t>The young lions do lack and suffer hunger;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But </a:t>
            </a:r>
            <a:r>
              <a:rPr lang="en-US" sz="3200" dirty="0"/>
              <a:t>they who seek the </a:t>
            </a:r>
            <a:r>
              <a:rPr lang="en-US" sz="3200" cap="small" dirty="0"/>
              <a:t>Lord</a:t>
            </a:r>
            <a:r>
              <a:rPr lang="en-US" sz="3200" dirty="0"/>
              <a:t> shall not be in want of any good thing.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11</a:t>
            </a:r>
            <a:r>
              <a:rPr lang="en-US" sz="3200" dirty="0" smtClean="0"/>
              <a:t> </a:t>
            </a:r>
            <a:r>
              <a:rPr lang="en-US" sz="3200" dirty="0"/>
              <a:t>Come, you children, listen to me; I will teach you </a:t>
            </a:r>
            <a:r>
              <a:rPr lang="en-US" sz="3200" u="sng" dirty="0"/>
              <a:t>the fear of the </a:t>
            </a:r>
            <a:r>
              <a:rPr lang="en-US" sz="3200" u="sng" cap="small" dirty="0"/>
              <a:t>Lord</a:t>
            </a:r>
            <a:r>
              <a:rPr lang="en-US" sz="3200" dirty="0"/>
              <a:t>.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12</a:t>
            </a:r>
            <a:r>
              <a:rPr lang="en-US" sz="3200" dirty="0" smtClean="0"/>
              <a:t> </a:t>
            </a:r>
            <a:r>
              <a:rPr lang="en-US" sz="3200" dirty="0"/>
              <a:t>Who is the man who desires life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loves length of days that he may see good? </a:t>
            </a:r>
          </a:p>
        </p:txBody>
      </p:sp>
    </p:spTree>
    <p:extLst>
      <p:ext uri="{BB962C8B-B14F-4D97-AF65-F5344CB8AC3E}">
        <p14:creationId xmlns:p14="http://schemas.microsoft.com/office/powerpoint/2010/main" val="283585882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BENEFITS THAT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RESULT FROM FEARING GOD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You will personally experience His goodness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953316"/>
            <a:ext cx="11884378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34:8</a:t>
            </a:r>
            <a:r>
              <a:rPr lang="en-US" sz="3200" dirty="0" smtClean="0"/>
              <a:t> </a:t>
            </a:r>
            <a:r>
              <a:rPr lang="en-US" sz="3200" dirty="0"/>
              <a:t>O taste and see that the </a:t>
            </a:r>
            <a:r>
              <a:rPr lang="en-US" sz="3200" cap="small" dirty="0"/>
              <a:t>Lord</a:t>
            </a:r>
            <a:r>
              <a:rPr lang="en-US" sz="3200" dirty="0"/>
              <a:t> is good;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How genuinely happy is </a:t>
            </a:r>
            <a:r>
              <a:rPr lang="en-US" sz="3200" dirty="0"/>
              <a:t>the </a:t>
            </a:r>
            <a:r>
              <a:rPr lang="en-US" sz="3200" dirty="0" smtClean="0"/>
              <a:t>one </a:t>
            </a:r>
            <a:r>
              <a:rPr lang="en-US" sz="3200" dirty="0"/>
              <a:t>who takes refuge in Him!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9</a:t>
            </a:r>
            <a:r>
              <a:rPr lang="en-US" sz="3200" dirty="0" smtClean="0"/>
              <a:t> </a:t>
            </a:r>
            <a:r>
              <a:rPr lang="en-US" sz="3200" dirty="0"/>
              <a:t>O </a:t>
            </a:r>
            <a:r>
              <a:rPr lang="en-US" sz="3200" u="sng" dirty="0"/>
              <a:t>fear the </a:t>
            </a:r>
            <a:r>
              <a:rPr lang="en-US" sz="3200" u="sng" cap="small" dirty="0"/>
              <a:t>Lord</a:t>
            </a:r>
            <a:r>
              <a:rPr lang="en-US" sz="3200" dirty="0"/>
              <a:t>, you His </a:t>
            </a:r>
            <a:r>
              <a:rPr lang="en-US" sz="3200" dirty="0" smtClean="0"/>
              <a:t>saints . . . </a:t>
            </a:r>
          </a:p>
          <a:p>
            <a:pPr>
              <a:lnSpc>
                <a:spcPts val="3200"/>
              </a:lnSpc>
            </a:pPr>
            <a:endParaRPr lang="en-US" sz="3200" dirty="0"/>
          </a:p>
          <a:p>
            <a:pPr>
              <a:lnSpc>
                <a:spcPts val="3200"/>
              </a:lnSpc>
            </a:pPr>
            <a:r>
              <a:rPr lang="en-US" sz="3200" baseline="30000" dirty="0" smtClean="0"/>
              <a:t>33:21</a:t>
            </a:r>
            <a:r>
              <a:rPr lang="en-US" sz="3200" dirty="0" smtClean="0"/>
              <a:t> Our </a:t>
            </a:r>
            <a:r>
              <a:rPr lang="en-US" sz="3200" dirty="0"/>
              <a:t>heart rejoices in Him, </a:t>
            </a:r>
            <a:endParaRPr lang="en-US" sz="3200" dirty="0" smtClean="0"/>
          </a:p>
          <a:p>
            <a:pPr>
              <a:lnSpc>
                <a:spcPts val="3200"/>
              </a:lnSpc>
            </a:pPr>
            <a:r>
              <a:rPr lang="en-US" sz="3200" dirty="0" smtClean="0"/>
              <a:t>Because </a:t>
            </a:r>
            <a:r>
              <a:rPr lang="en-US" sz="3200" dirty="0"/>
              <a:t>we trust in His </a:t>
            </a:r>
            <a:r>
              <a:rPr lang="en-US" sz="3200" dirty="0" smtClean="0"/>
              <a:t>unique character.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4695871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BENEFITS THAT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RESULT FROM FEARING GOD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He will deliver you from/through your troubles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He will deliver you from your other fears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He will abundantly provide for you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You will personally experience His goodness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03359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BENEFITS THAT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RESULT FROM FEARING GOD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He will deliver you from/through your troubles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He will deliver you from your other fears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He will abundantly provide for you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You will personally experience His goodness</a:t>
            </a:r>
          </a:p>
          <a:p>
            <a:pPr marL="57150" indent="0"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Pursue these benefits “indirectly” -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by cultivating the fear of the Lord!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383135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KEY OLD TESTAMENT THEME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50+ references in Psalms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Jacob calls God “The Fear of Isaac” </a:t>
            </a:r>
            <a:br>
              <a:rPr lang="en-US" sz="4000" dirty="0" smtClean="0">
                <a:cs typeface="Times New Roman" pitchFamily="18" charset="0"/>
              </a:rPr>
            </a:br>
            <a:r>
              <a:rPr lang="en-US" sz="4000" dirty="0" smtClean="0">
                <a:cs typeface="Times New Roman" pitchFamily="18" charset="0"/>
              </a:rPr>
              <a:t>(Gen. 31:42)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Job was godly because he “feared God” (1:1)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“The fear of the Lord is the beginning of wisdom” (Prov. 9:10; Ps. 111:10; Job 28:28)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smtClean="0">
                <a:cs typeface="Times New Roman" pitchFamily="18" charset="0"/>
              </a:rPr>
              <a:t>“The conclusion is . . . </a:t>
            </a:r>
            <a:r>
              <a:rPr lang="en-US" sz="4000" dirty="0">
                <a:cs typeface="Times New Roman" pitchFamily="18" charset="0"/>
              </a:rPr>
              <a:t>f</a:t>
            </a:r>
            <a:r>
              <a:rPr lang="en-US" sz="4000" dirty="0" smtClean="0">
                <a:cs typeface="Times New Roman" pitchFamily="18" charset="0"/>
              </a:rPr>
              <a:t>ear God . . . Because this applies to every person” (Eccles. 12:13)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86103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COMMENDED IN THE NEW TESTAMENT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7122" y="2287117"/>
            <a:ext cx="11884378" cy="465768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 smtClean="0"/>
              <a:t>Acts 9:31</a:t>
            </a:r>
            <a:r>
              <a:rPr lang="en-US" sz="3200" dirty="0" smtClean="0"/>
              <a:t> </a:t>
            </a:r>
            <a:r>
              <a:rPr lang="en-US" sz="3200" dirty="0"/>
              <a:t>So the church </a:t>
            </a:r>
            <a:r>
              <a:rPr lang="en-US" sz="3200" dirty="0" smtClean="0"/>
              <a:t>. . . enjoyed </a:t>
            </a:r>
            <a:r>
              <a:rPr lang="en-US" sz="3200" dirty="0"/>
              <a:t>peace, being built up; and going on in </a:t>
            </a:r>
            <a:r>
              <a:rPr lang="en-US" sz="3200" u="sng" dirty="0"/>
              <a:t>the fear of the Lord</a:t>
            </a:r>
            <a:r>
              <a:rPr lang="en-US" sz="3200" dirty="0"/>
              <a:t> and in the comfort of the Holy Spirit, it continued to increase. </a:t>
            </a:r>
          </a:p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en-US" sz="3200" baseline="30000" dirty="0" smtClean="0"/>
              <a:t>2 Cor. 7:1</a:t>
            </a:r>
            <a:r>
              <a:rPr lang="en-US" sz="3200" dirty="0" smtClean="0"/>
              <a:t> </a:t>
            </a:r>
            <a:r>
              <a:rPr lang="en-US" sz="3200" dirty="0"/>
              <a:t>Therefore, having these promises, beloved, let us cleanse ourselves from all defilement </a:t>
            </a:r>
            <a:r>
              <a:rPr lang="en-US" sz="3200" dirty="0" smtClean="0"/>
              <a:t>. . . </a:t>
            </a:r>
            <a:r>
              <a:rPr lang="en-US" sz="3200" dirty="0"/>
              <a:t>m</a:t>
            </a:r>
            <a:r>
              <a:rPr lang="en-US" sz="3200" dirty="0" smtClean="0"/>
              <a:t>aturing in sanctification by </a:t>
            </a:r>
            <a:r>
              <a:rPr lang="en-US" sz="3200" u="sng" dirty="0"/>
              <a:t>the fear of God</a:t>
            </a:r>
            <a:r>
              <a:rPr lang="en-US" sz="3200" dirty="0" smtClean="0"/>
              <a:t>.</a:t>
            </a:r>
          </a:p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en-US" sz="3200" baseline="30000" dirty="0" smtClean="0"/>
              <a:t>Eph. 5:21</a:t>
            </a:r>
            <a:r>
              <a:rPr lang="en-US" sz="3200" dirty="0" smtClean="0"/>
              <a:t> . . . and </a:t>
            </a:r>
            <a:r>
              <a:rPr lang="en-US" sz="3200" dirty="0"/>
              <a:t>be subject to one another in </a:t>
            </a:r>
            <a:r>
              <a:rPr lang="en-US" sz="3200" u="sng" dirty="0"/>
              <a:t>the fear of Christ</a:t>
            </a:r>
            <a:r>
              <a:rPr lang="en-US" sz="3200" dirty="0" smtClean="0"/>
              <a:t>.</a:t>
            </a:r>
          </a:p>
          <a:p>
            <a:pPr>
              <a:lnSpc>
                <a:spcPts val="3200"/>
              </a:lnSpc>
              <a:spcBef>
                <a:spcPts val="1200"/>
              </a:spcBef>
            </a:pPr>
            <a:r>
              <a:rPr lang="en-US" sz="3200" baseline="30000" dirty="0" smtClean="0"/>
              <a:t>1 Pet. 1:17</a:t>
            </a:r>
            <a:r>
              <a:rPr lang="en-US" sz="3200" dirty="0" smtClean="0"/>
              <a:t> </a:t>
            </a:r>
            <a:r>
              <a:rPr lang="en-US" sz="3200" dirty="0"/>
              <a:t>If you address as Father the One who impartially judges according to each one’s work, conduct yourselves in </a:t>
            </a:r>
            <a:r>
              <a:rPr lang="en-US" sz="3200" u="sng" dirty="0"/>
              <a:t>fear</a:t>
            </a:r>
            <a:r>
              <a:rPr lang="en-US" sz="3200" dirty="0"/>
              <a:t> during the time of your stay on </a:t>
            </a:r>
            <a:r>
              <a:rPr lang="en-US" sz="3200" dirty="0" smtClean="0"/>
              <a:t>earth</a:t>
            </a:r>
            <a:r>
              <a:rPr lang="en-US" sz="3200" dirty="0"/>
              <a:t> </a:t>
            </a:r>
            <a:r>
              <a:rPr lang="en-US" sz="3200" dirty="0" smtClean="0"/>
              <a:t>. .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90168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400" b="0" i="1" dirty="0" smtClean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Most Christians know what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the fear of the Lord is </a:t>
            </a:r>
            <a:r>
              <a:rPr lang="en-US" sz="4400" b="0" i="1" u="sng" dirty="0" smtClean="0">
                <a:effectLst/>
                <a:cs typeface="Times New Roman" pitchFamily="18" charset="0"/>
              </a:rPr>
              <a:t>not</a:t>
            </a:r>
            <a:r>
              <a:rPr lang="en-US" sz="4400" b="0" i="1" dirty="0" smtClean="0">
                <a:effectLst/>
                <a:cs typeface="Times New Roman" pitchFamily="18" charset="0"/>
              </a:rPr>
              <a:t> . . 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861412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400" b="0" i="1" dirty="0" smtClean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Most Christians know what </a:t>
            </a:r>
            <a:br>
              <a:rPr lang="en-US" sz="4400" b="0" i="1" dirty="0" smtClean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the fear of the Lord is </a:t>
            </a:r>
            <a:r>
              <a:rPr lang="en-US" sz="4400" b="0" i="1" u="sng" dirty="0" smtClean="0">
                <a:effectLst/>
                <a:cs typeface="Times New Roman" pitchFamily="18" charset="0"/>
              </a:rPr>
              <a:t>not</a:t>
            </a:r>
            <a:r>
              <a:rPr lang="en-US" sz="4400" b="0" i="1" dirty="0" smtClean="0">
                <a:effectLst/>
                <a:cs typeface="Times New Roman" pitchFamily="18" charset="0"/>
              </a:rPr>
              <a:t> . . .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 smtClean="0">
                <a:effectLst/>
                <a:cs typeface="Times New Roman" pitchFamily="18" charset="0"/>
              </a:rPr>
              <a:t>. . . but few understand what it </a:t>
            </a:r>
            <a:r>
              <a:rPr lang="en-US" sz="4400" b="0" i="1" u="sng" dirty="0" smtClean="0">
                <a:effectLst/>
                <a:cs typeface="Times New Roman" pitchFamily="18" charset="0"/>
              </a:rPr>
              <a:t>is</a:t>
            </a:r>
            <a:r>
              <a:rPr lang="en-US" sz="4400" b="0" i="1" dirty="0" smtClean="0">
                <a:effectLst/>
                <a:cs typeface="Times New Roman" pitchFamily="18" charset="0"/>
              </a:rPr>
              <a:t>,</a:t>
            </a:r>
            <a:r>
              <a:rPr lang="en-US" sz="4400" b="0" i="1" dirty="0">
                <a:effectLst/>
                <a:cs typeface="Times New Roman" pitchFamily="18" charset="0"/>
              </a:rPr>
              <a:t/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 smtClean="0">
                <a:effectLst/>
                <a:cs typeface="Times New Roman" pitchFamily="18" charset="0"/>
              </a:rPr>
              <a:t>&amp;/or positively aspire to grow in 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63297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BENEFITS THAT RESULT FROM FEARING GOD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87648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FEARING GOD LOOKS LIKE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 smtClean="0"/>
              <a:t>Psalm 33 &amp; 34</a:t>
            </a:r>
            <a:br>
              <a:rPr lang="en-US" sz="4800" kern="0" dirty="0" smtClean="0"/>
            </a:br>
            <a:r>
              <a:rPr lang="en-US" sz="4800" kern="0" dirty="0" smtClean="0"/>
              <a:t>The Fear of the Lord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797888"/>
      </p:ext>
    </p:extLst>
  </p:cSld>
  <p:clrMapOvr>
    <a:masterClrMapping/>
  </p:clrMapOvr>
  <p:transition spd="med" advClick="0" advTm="1000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1729</Words>
  <Application>Microsoft Office PowerPoint</Application>
  <PresentationFormat>Widescreen</PresentationFormat>
  <Paragraphs>227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Times New Roman</vt:lpstr>
      <vt:lpstr>Trebuchet MS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2021-09-11T14:05:05Z</dcterms:created>
  <dcterms:modified xsi:type="dcterms:W3CDTF">2021-09-11T14:06:14Z</dcterms:modified>
</cp:coreProperties>
</file>