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2"/>
  </p:notesMasterIdLst>
  <p:sldIdLst>
    <p:sldId id="7081" r:id="rId2"/>
    <p:sldId id="3500" r:id="rId3"/>
    <p:sldId id="7175" r:id="rId4"/>
    <p:sldId id="7178" r:id="rId5"/>
    <p:sldId id="7179" r:id="rId6"/>
    <p:sldId id="7180" r:id="rId7"/>
    <p:sldId id="7181" r:id="rId8"/>
    <p:sldId id="7185" r:id="rId9"/>
    <p:sldId id="7184" r:id="rId10"/>
    <p:sldId id="7182" r:id="rId11"/>
    <p:sldId id="7183" r:id="rId12"/>
    <p:sldId id="7186" r:id="rId13"/>
    <p:sldId id="7187" r:id="rId14"/>
    <p:sldId id="7188" r:id="rId15"/>
    <p:sldId id="7189" r:id="rId16"/>
    <p:sldId id="7191" r:id="rId17"/>
    <p:sldId id="7190" r:id="rId18"/>
    <p:sldId id="7192" r:id="rId19"/>
    <p:sldId id="7193" r:id="rId20"/>
    <p:sldId id="7196" r:id="rId21"/>
    <p:sldId id="7197" r:id="rId22"/>
    <p:sldId id="7199" r:id="rId23"/>
    <p:sldId id="7201" r:id="rId24"/>
    <p:sldId id="7200" r:id="rId25"/>
    <p:sldId id="7202" r:id="rId26"/>
    <p:sldId id="7203" r:id="rId27"/>
    <p:sldId id="7204" r:id="rId28"/>
    <p:sldId id="7205" r:id="rId29"/>
    <p:sldId id="7208" r:id="rId30"/>
    <p:sldId id="7206" r:id="rId31"/>
    <p:sldId id="7207" r:id="rId32"/>
    <p:sldId id="7209" r:id="rId33"/>
    <p:sldId id="7210" r:id="rId34"/>
    <p:sldId id="7211" r:id="rId35"/>
    <p:sldId id="7212" r:id="rId36"/>
    <p:sldId id="7213" r:id="rId37"/>
    <p:sldId id="7214" r:id="rId38"/>
    <p:sldId id="7257" r:id="rId39"/>
    <p:sldId id="7258" r:id="rId40"/>
    <p:sldId id="7259" r:id="rId41"/>
    <p:sldId id="7220" r:id="rId42"/>
    <p:sldId id="7221" r:id="rId43"/>
    <p:sldId id="7222" r:id="rId44"/>
    <p:sldId id="7223" r:id="rId45"/>
    <p:sldId id="7224" r:id="rId46"/>
    <p:sldId id="7225" r:id="rId47"/>
    <p:sldId id="7226" r:id="rId48"/>
    <p:sldId id="7227" r:id="rId49"/>
    <p:sldId id="7228" r:id="rId50"/>
    <p:sldId id="7229" r:id="rId51"/>
    <p:sldId id="7230" r:id="rId52"/>
    <p:sldId id="7231" r:id="rId53"/>
    <p:sldId id="7232" r:id="rId54"/>
    <p:sldId id="7233" r:id="rId55"/>
    <p:sldId id="7277" r:id="rId56"/>
    <p:sldId id="7291" r:id="rId57"/>
    <p:sldId id="7292" r:id="rId58"/>
    <p:sldId id="7284" r:id="rId59"/>
    <p:sldId id="7285" r:id="rId60"/>
    <p:sldId id="7240" r:id="rId61"/>
    <p:sldId id="7241" r:id="rId62"/>
    <p:sldId id="7242" r:id="rId63"/>
    <p:sldId id="7243" r:id="rId64"/>
    <p:sldId id="7256" r:id="rId65"/>
    <p:sldId id="7245" r:id="rId66"/>
    <p:sldId id="7289" r:id="rId67"/>
    <p:sldId id="7290" r:id="rId68"/>
    <p:sldId id="7247" r:id="rId69"/>
    <p:sldId id="7248" r:id="rId70"/>
    <p:sldId id="7249" r:id="rId71"/>
    <p:sldId id="7250" r:id="rId72"/>
    <p:sldId id="7294" r:id="rId73"/>
    <p:sldId id="7251" r:id="rId74"/>
    <p:sldId id="7295" r:id="rId75"/>
    <p:sldId id="7296" r:id="rId76"/>
    <p:sldId id="7252" r:id="rId77"/>
    <p:sldId id="7253" r:id="rId78"/>
    <p:sldId id="7297" r:id="rId79"/>
    <p:sldId id="7254" r:id="rId80"/>
    <p:sldId id="6976" r:id="rId8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CDC92"/>
    <a:srgbClr val="003E1C"/>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0425E-511A-4098-B6CE-006F97E0892A}" v="2217" dt="2022-06-05T13:25:05.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1" autoAdjust="0"/>
    <p:restoredTop sz="94356" autoAdjust="0"/>
  </p:normalViewPr>
  <p:slideViewPr>
    <p:cSldViewPr>
      <p:cViewPr varScale="1">
        <p:scale>
          <a:sx n="74" d="100"/>
          <a:sy n="74" d="100"/>
        </p:scale>
        <p:origin x="54" y="65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89"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3BF0425E-511A-4098-B6CE-006F97E0892A}"/>
    <pc:docChg chg="undo custSel addSld delSld modSld">
      <pc:chgData name="FoustB" userId="036fd538-e6a0-4478-b832-b99ce6775b9a" providerId="ADAL" clId="{3BF0425E-511A-4098-B6CE-006F97E0892A}" dt="2022-06-05T13:25:09.683" v="3569" actId="1076"/>
      <pc:docMkLst>
        <pc:docMk/>
      </pc:docMkLst>
      <pc:sldChg chg="del">
        <pc:chgData name="FoustB" userId="036fd538-e6a0-4478-b832-b99ce6775b9a" providerId="ADAL" clId="{3BF0425E-511A-4098-B6CE-006F97E0892A}" dt="2022-06-03T18:26:31.499" v="1764" actId="47"/>
        <pc:sldMkLst>
          <pc:docMk/>
          <pc:sldMk cId="24573803" sldId="3326"/>
        </pc:sldMkLst>
      </pc:sldChg>
      <pc:sldChg chg="modAnim">
        <pc:chgData name="FoustB" userId="036fd538-e6a0-4478-b832-b99ce6775b9a" providerId="ADAL" clId="{3BF0425E-511A-4098-B6CE-006F97E0892A}" dt="2022-06-04T02:50:30.051" v="2480"/>
        <pc:sldMkLst>
          <pc:docMk/>
          <pc:sldMk cId="3142649171" sldId="3500"/>
        </pc:sldMkLst>
      </pc:sldChg>
      <pc:sldChg chg="del">
        <pc:chgData name="FoustB" userId="036fd538-e6a0-4478-b832-b99ce6775b9a" providerId="ADAL" clId="{3BF0425E-511A-4098-B6CE-006F97E0892A}" dt="2022-06-03T18:26:31.823" v="1765" actId="47"/>
        <pc:sldMkLst>
          <pc:docMk/>
          <pc:sldMk cId="495967969" sldId="7006"/>
        </pc:sldMkLst>
      </pc:sldChg>
      <pc:sldChg chg="del">
        <pc:chgData name="FoustB" userId="036fd538-e6a0-4478-b832-b99ce6775b9a" providerId="ADAL" clId="{3BF0425E-511A-4098-B6CE-006F97E0892A}" dt="2022-06-03T18:26:34.059" v="1772" actId="47"/>
        <pc:sldMkLst>
          <pc:docMk/>
          <pc:sldMk cId="2350032414" sldId="7082"/>
        </pc:sldMkLst>
      </pc:sldChg>
      <pc:sldChg chg="del">
        <pc:chgData name="FoustB" userId="036fd538-e6a0-4478-b832-b99ce6775b9a" providerId="ADAL" clId="{3BF0425E-511A-4098-B6CE-006F97E0892A}" dt="2022-06-03T18:26:32.154" v="1766" actId="47"/>
        <pc:sldMkLst>
          <pc:docMk/>
          <pc:sldMk cId="3633725599" sldId="7084"/>
        </pc:sldMkLst>
      </pc:sldChg>
      <pc:sldChg chg="del">
        <pc:chgData name="FoustB" userId="036fd538-e6a0-4478-b832-b99ce6775b9a" providerId="ADAL" clId="{3BF0425E-511A-4098-B6CE-006F97E0892A}" dt="2022-06-03T18:26:32.470" v="1767" actId="47"/>
        <pc:sldMkLst>
          <pc:docMk/>
          <pc:sldMk cId="1887036977" sldId="7085"/>
        </pc:sldMkLst>
      </pc:sldChg>
      <pc:sldChg chg="del">
        <pc:chgData name="FoustB" userId="036fd538-e6a0-4478-b832-b99ce6775b9a" providerId="ADAL" clId="{3BF0425E-511A-4098-B6CE-006F97E0892A}" dt="2022-06-03T18:26:32.818" v="1768" actId="47"/>
        <pc:sldMkLst>
          <pc:docMk/>
          <pc:sldMk cId="2768746877" sldId="7086"/>
        </pc:sldMkLst>
      </pc:sldChg>
      <pc:sldChg chg="del">
        <pc:chgData name="FoustB" userId="036fd538-e6a0-4478-b832-b99ce6775b9a" providerId="ADAL" clId="{3BF0425E-511A-4098-B6CE-006F97E0892A}" dt="2022-06-03T18:26:33.103" v="1769" actId="47"/>
        <pc:sldMkLst>
          <pc:docMk/>
          <pc:sldMk cId="2658938203" sldId="7087"/>
        </pc:sldMkLst>
      </pc:sldChg>
      <pc:sldChg chg="del">
        <pc:chgData name="FoustB" userId="036fd538-e6a0-4478-b832-b99ce6775b9a" providerId="ADAL" clId="{3BF0425E-511A-4098-B6CE-006F97E0892A}" dt="2022-06-03T18:26:33.504" v="1770" actId="47"/>
        <pc:sldMkLst>
          <pc:docMk/>
          <pc:sldMk cId="2115498488" sldId="7088"/>
        </pc:sldMkLst>
      </pc:sldChg>
      <pc:sldChg chg="del">
        <pc:chgData name="FoustB" userId="036fd538-e6a0-4478-b832-b99ce6775b9a" providerId="ADAL" clId="{3BF0425E-511A-4098-B6CE-006F97E0892A}" dt="2022-06-03T18:26:33.790" v="1771" actId="47"/>
        <pc:sldMkLst>
          <pc:docMk/>
          <pc:sldMk cId="1583144039" sldId="7089"/>
        </pc:sldMkLst>
      </pc:sldChg>
      <pc:sldChg chg="del">
        <pc:chgData name="FoustB" userId="036fd538-e6a0-4478-b832-b99ce6775b9a" providerId="ADAL" clId="{3BF0425E-511A-4098-B6CE-006F97E0892A}" dt="2022-06-03T18:26:34.260" v="1773" actId="47"/>
        <pc:sldMkLst>
          <pc:docMk/>
          <pc:sldMk cId="1006755080" sldId="7094"/>
        </pc:sldMkLst>
      </pc:sldChg>
      <pc:sldChg chg="del">
        <pc:chgData name="FoustB" userId="036fd538-e6a0-4478-b832-b99ce6775b9a" providerId="ADAL" clId="{3BF0425E-511A-4098-B6CE-006F97E0892A}" dt="2022-06-03T18:26:34.445" v="1774" actId="47"/>
        <pc:sldMkLst>
          <pc:docMk/>
          <pc:sldMk cId="620053148" sldId="7095"/>
        </pc:sldMkLst>
      </pc:sldChg>
      <pc:sldChg chg="del">
        <pc:chgData name="FoustB" userId="036fd538-e6a0-4478-b832-b99ce6775b9a" providerId="ADAL" clId="{3BF0425E-511A-4098-B6CE-006F97E0892A}" dt="2022-06-03T18:26:34.630" v="1775" actId="47"/>
        <pc:sldMkLst>
          <pc:docMk/>
          <pc:sldMk cId="813057121" sldId="7096"/>
        </pc:sldMkLst>
      </pc:sldChg>
      <pc:sldChg chg="del">
        <pc:chgData name="FoustB" userId="036fd538-e6a0-4478-b832-b99ce6775b9a" providerId="ADAL" clId="{3BF0425E-511A-4098-B6CE-006F97E0892A}" dt="2022-06-03T18:26:34.846" v="1776" actId="47"/>
        <pc:sldMkLst>
          <pc:docMk/>
          <pc:sldMk cId="2992863472" sldId="7099"/>
        </pc:sldMkLst>
      </pc:sldChg>
      <pc:sldChg chg="del">
        <pc:chgData name="FoustB" userId="036fd538-e6a0-4478-b832-b99ce6775b9a" providerId="ADAL" clId="{3BF0425E-511A-4098-B6CE-006F97E0892A}" dt="2022-06-03T18:26:35.047" v="1777" actId="47"/>
        <pc:sldMkLst>
          <pc:docMk/>
          <pc:sldMk cId="554516290" sldId="7101"/>
        </pc:sldMkLst>
      </pc:sldChg>
      <pc:sldChg chg="del">
        <pc:chgData name="FoustB" userId="036fd538-e6a0-4478-b832-b99ce6775b9a" providerId="ADAL" clId="{3BF0425E-511A-4098-B6CE-006F97E0892A}" dt="2022-06-03T18:26:35.263" v="1778" actId="47"/>
        <pc:sldMkLst>
          <pc:docMk/>
          <pc:sldMk cId="3180687915" sldId="7102"/>
        </pc:sldMkLst>
      </pc:sldChg>
      <pc:sldChg chg="del">
        <pc:chgData name="FoustB" userId="036fd538-e6a0-4478-b832-b99ce6775b9a" providerId="ADAL" clId="{3BF0425E-511A-4098-B6CE-006F97E0892A}" dt="2022-06-03T18:26:35.494" v="1779" actId="47"/>
        <pc:sldMkLst>
          <pc:docMk/>
          <pc:sldMk cId="1604290263" sldId="7103"/>
        </pc:sldMkLst>
      </pc:sldChg>
      <pc:sldChg chg="del">
        <pc:chgData name="FoustB" userId="036fd538-e6a0-4478-b832-b99ce6775b9a" providerId="ADAL" clId="{3BF0425E-511A-4098-B6CE-006F97E0892A}" dt="2022-06-03T18:26:35.702" v="1780" actId="47"/>
        <pc:sldMkLst>
          <pc:docMk/>
          <pc:sldMk cId="1942208495" sldId="7104"/>
        </pc:sldMkLst>
      </pc:sldChg>
      <pc:sldChg chg="del">
        <pc:chgData name="FoustB" userId="036fd538-e6a0-4478-b832-b99ce6775b9a" providerId="ADAL" clId="{3BF0425E-511A-4098-B6CE-006F97E0892A}" dt="2022-06-03T18:26:36.280" v="1783" actId="47"/>
        <pc:sldMkLst>
          <pc:docMk/>
          <pc:sldMk cId="3978323626" sldId="7107"/>
        </pc:sldMkLst>
      </pc:sldChg>
      <pc:sldChg chg="del">
        <pc:chgData name="FoustB" userId="036fd538-e6a0-4478-b832-b99ce6775b9a" providerId="ADAL" clId="{3BF0425E-511A-4098-B6CE-006F97E0892A}" dt="2022-06-03T18:26:36.465" v="1784" actId="47"/>
        <pc:sldMkLst>
          <pc:docMk/>
          <pc:sldMk cId="1832850003" sldId="7108"/>
        </pc:sldMkLst>
      </pc:sldChg>
      <pc:sldChg chg="del">
        <pc:chgData name="FoustB" userId="036fd538-e6a0-4478-b832-b99ce6775b9a" providerId="ADAL" clId="{3BF0425E-511A-4098-B6CE-006F97E0892A}" dt="2022-06-03T18:26:36.696" v="1785" actId="47"/>
        <pc:sldMkLst>
          <pc:docMk/>
          <pc:sldMk cId="4265615272" sldId="7109"/>
        </pc:sldMkLst>
      </pc:sldChg>
      <pc:sldChg chg="del">
        <pc:chgData name="FoustB" userId="036fd538-e6a0-4478-b832-b99ce6775b9a" providerId="ADAL" clId="{3BF0425E-511A-4098-B6CE-006F97E0892A}" dt="2022-06-03T18:26:36.865" v="1786" actId="47"/>
        <pc:sldMkLst>
          <pc:docMk/>
          <pc:sldMk cId="1092762669" sldId="7110"/>
        </pc:sldMkLst>
      </pc:sldChg>
      <pc:sldChg chg="del">
        <pc:chgData name="FoustB" userId="036fd538-e6a0-4478-b832-b99ce6775b9a" providerId="ADAL" clId="{3BF0425E-511A-4098-B6CE-006F97E0892A}" dt="2022-06-03T18:26:37.097" v="1787" actId="47"/>
        <pc:sldMkLst>
          <pc:docMk/>
          <pc:sldMk cId="2929941196" sldId="7111"/>
        </pc:sldMkLst>
      </pc:sldChg>
      <pc:sldChg chg="del">
        <pc:chgData name="FoustB" userId="036fd538-e6a0-4478-b832-b99ce6775b9a" providerId="ADAL" clId="{3BF0425E-511A-4098-B6CE-006F97E0892A}" dt="2022-06-03T18:26:37.313" v="1788" actId="47"/>
        <pc:sldMkLst>
          <pc:docMk/>
          <pc:sldMk cId="3201674932" sldId="7112"/>
        </pc:sldMkLst>
      </pc:sldChg>
      <pc:sldChg chg="del">
        <pc:chgData name="FoustB" userId="036fd538-e6a0-4478-b832-b99ce6775b9a" providerId="ADAL" clId="{3BF0425E-511A-4098-B6CE-006F97E0892A}" dt="2022-06-03T18:26:37.967" v="1791" actId="47"/>
        <pc:sldMkLst>
          <pc:docMk/>
          <pc:sldMk cId="1891180200" sldId="7113"/>
        </pc:sldMkLst>
      </pc:sldChg>
      <pc:sldChg chg="del">
        <pc:chgData name="FoustB" userId="036fd538-e6a0-4478-b832-b99ce6775b9a" providerId="ADAL" clId="{3BF0425E-511A-4098-B6CE-006F97E0892A}" dt="2022-06-03T18:26:38.183" v="1792" actId="47"/>
        <pc:sldMkLst>
          <pc:docMk/>
          <pc:sldMk cId="3298514272" sldId="7114"/>
        </pc:sldMkLst>
      </pc:sldChg>
      <pc:sldChg chg="del">
        <pc:chgData name="FoustB" userId="036fd538-e6a0-4478-b832-b99ce6775b9a" providerId="ADAL" clId="{3BF0425E-511A-4098-B6CE-006F97E0892A}" dt="2022-06-03T18:26:38.431" v="1793" actId="47"/>
        <pc:sldMkLst>
          <pc:docMk/>
          <pc:sldMk cId="1304571439" sldId="7115"/>
        </pc:sldMkLst>
      </pc:sldChg>
      <pc:sldChg chg="del">
        <pc:chgData name="FoustB" userId="036fd538-e6a0-4478-b832-b99ce6775b9a" providerId="ADAL" clId="{3BF0425E-511A-4098-B6CE-006F97E0892A}" dt="2022-06-03T18:26:39.050" v="1796" actId="47"/>
        <pc:sldMkLst>
          <pc:docMk/>
          <pc:sldMk cId="3400910333" sldId="7116"/>
        </pc:sldMkLst>
      </pc:sldChg>
      <pc:sldChg chg="del">
        <pc:chgData name="FoustB" userId="036fd538-e6a0-4478-b832-b99ce6775b9a" providerId="ADAL" clId="{3BF0425E-511A-4098-B6CE-006F97E0892A}" dt="2022-06-03T18:26:39.268" v="1797" actId="47"/>
        <pc:sldMkLst>
          <pc:docMk/>
          <pc:sldMk cId="3832439066" sldId="7117"/>
        </pc:sldMkLst>
      </pc:sldChg>
      <pc:sldChg chg="del">
        <pc:chgData name="FoustB" userId="036fd538-e6a0-4478-b832-b99ce6775b9a" providerId="ADAL" clId="{3BF0425E-511A-4098-B6CE-006F97E0892A}" dt="2022-06-03T18:26:39.474" v="1798" actId="47"/>
        <pc:sldMkLst>
          <pc:docMk/>
          <pc:sldMk cId="3481781406" sldId="7118"/>
        </pc:sldMkLst>
      </pc:sldChg>
      <pc:sldChg chg="del">
        <pc:chgData name="FoustB" userId="036fd538-e6a0-4478-b832-b99ce6775b9a" providerId="ADAL" clId="{3BF0425E-511A-4098-B6CE-006F97E0892A}" dt="2022-06-03T18:26:39.894" v="1800" actId="47"/>
        <pc:sldMkLst>
          <pc:docMk/>
          <pc:sldMk cId="2183686564" sldId="7119"/>
        </pc:sldMkLst>
      </pc:sldChg>
      <pc:sldChg chg="del">
        <pc:chgData name="FoustB" userId="036fd538-e6a0-4478-b832-b99ce6775b9a" providerId="ADAL" clId="{3BF0425E-511A-4098-B6CE-006F97E0892A}" dt="2022-06-03T18:26:40.116" v="1801" actId="47"/>
        <pc:sldMkLst>
          <pc:docMk/>
          <pc:sldMk cId="3427802293" sldId="7120"/>
        </pc:sldMkLst>
      </pc:sldChg>
      <pc:sldChg chg="del">
        <pc:chgData name="FoustB" userId="036fd538-e6a0-4478-b832-b99ce6775b9a" providerId="ADAL" clId="{3BF0425E-511A-4098-B6CE-006F97E0892A}" dt="2022-06-03T18:26:40.818" v="1804" actId="47"/>
        <pc:sldMkLst>
          <pc:docMk/>
          <pc:sldMk cId="1324591116" sldId="7121"/>
        </pc:sldMkLst>
      </pc:sldChg>
      <pc:sldChg chg="del">
        <pc:chgData name="FoustB" userId="036fd538-e6a0-4478-b832-b99ce6775b9a" providerId="ADAL" clId="{3BF0425E-511A-4098-B6CE-006F97E0892A}" dt="2022-06-03T18:26:41.535" v="1806" actId="47"/>
        <pc:sldMkLst>
          <pc:docMk/>
          <pc:sldMk cId="1001887985" sldId="7122"/>
        </pc:sldMkLst>
      </pc:sldChg>
      <pc:sldChg chg="del">
        <pc:chgData name="FoustB" userId="036fd538-e6a0-4478-b832-b99ce6775b9a" providerId="ADAL" clId="{3BF0425E-511A-4098-B6CE-006F97E0892A}" dt="2022-06-03T18:26:41.219" v="1805" actId="47"/>
        <pc:sldMkLst>
          <pc:docMk/>
          <pc:sldMk cId="1524225070" sldId="7123"/>
        </pc:sldMkLst>
      </pc:sldChg>
      <pc:sldChg chg="del">
        <pc:chgData name="FoustB" userId="036fd538-e6a0-4478-b832-b99ce6775b9a" providerId="ADAL" clId="{3BF0425E-511A-4098-B6CE-006F97E0892A}" dt="2022-06-03T18:26:42.043" v="1807" actId="47"/>
        <pc:sldMkLst>
          <pc:docMk/>
          <pc:sldMk cId="1621237207" sldId="7124"/>
        </pc:sldMkLst>
      </pc:sldChg>
      <pc:sldChg chg="del">
        <pc:chgData name="FoustB" userId="036fd538-e6a0-4478-b832-b99ce6775b9a" providerId="ADAL" clId="{3BF0425E-511A-4098-B6CE-006F97E0892A}" dt="2022-06-03T18:26:42.243" v="1808" actId="47"/>
        <pc:sldMkLst>
          <pc:docMk/>
          <pc:sldMk cId="2160041185" sldId="7125"/>
        </pc:sldMkLst>
      </pc:sldChg>
      <pc:sldChg chg="del">
        <pc:chgData name="FoustB" userId="036fd538-e6a0-4478-b832-b99ce6775b9a" providerId="ADAL" clId="{3BF0425E-511A-4098-B6CE-006F97E0892A}" dt="2022-06-03T18:26:42.723" v="1810" actId="47"/>
        <pc:sldMkLst>
          <pc:docMk/>
          <pc:sldMk cId="656244259" sldId="7126"/>
        </pc:sldMkLst>
      </pc:sldChg>
      <pc:sldChg chg="del">
        <pc:chgData name="FoustB" userId="036fd538-e6a0-4478-b832-b99ce6775b9a" providerId="ADAL" clId="{3BF0425E-511A-4098-B6CE-006F97E0892A}" dt="2022-06-03T18:26:42.892" v="1811" actId="47"/>
        <pc:sldMkLst>
          <pc:docMk/>
          <pc:sldMk cId="2593237345" sldId="7127"/>
        </pc:sldMkLst>
      </pc:sldChg>
      <pc:sldChg chg="del">
        <pc:chgData name="FoustB" userId="036fd538-e6a0-4478-b832-b99ce6775b9a" providerId="ADAL" clId="{3BF0425E-511A-4098-B6CE-006F97E0892A}" dt="2022-06-03T18:26:43.046" v="1812" actId="47"/>
        <pc:sldMkLst>
          <pc:docMk/>
          <pc:sldMk cId="1386684420" sldId="7128"/>
        </pc:sldMkLst>
      </pc:sldChg>
      <pc:sldChg chg="del">
        <pc:chgData name="FoustB" userId="036fd538-e6a0-4478-b832-b99ce6775b9a" providerId="ADAL" clId="{3BF0425E-511A-4098-B6CE-006F97E0892A}" dt="2022-06-03T18:26:43.222" v="1813" actId="47"/>
        <pc:sldMkLst>
          <pc:docMk/>
          <pc:sldMk cId="2860899736" sldId="7129"/>
        </pc:sldMkLst>
      </pc:sldChg>
      <pc:sldChg chg="del">
        <pc:chgData name="FoustB" userId="036fd538-e6a0-4478-b832-b99ce6775b9a" providerId="ADAL" clId="{3BF0425E-511A-4098-B6CE-006F97E0892A}" dt="2022-06-03T18:26:43.364" v="1814" actId="47"/>
        <pc:sldMkLst>
          <pc:docMk/>
          <pc:sldMk cId="2362225289" sldId="7131"/>
        </pc:sldMkLst>
      </pc:sldChg>
      <pc:sldChg chg="del">
        <pc:chgData name="FoustB" userId="036fd538-e6a0-4478-b832-b99ce6775b9a" providerId="ADAL" clId="{3BF0425E-511A-4098-B6CE-006F97E0892A}" dt="2022-06-03T18:26:43.525" v="1815" actId="47"/>
        <pc:sldMkLst>
          <pc:docMk/>
          <pc:sldMk cId="1109630596" sldId="7132"/>
        </pc:sldMkLst>
      </pc:sldChg>
      <pc:sldChg chg="del">
        <pc:chgData name="FoustB" userId="036fd538-e6a0-4478-b832-b99ce6775b9a" providerId="ADAL" clId="{3BF0425E-511A-4098-B6CE-006F97E0892A}" dt="2022-06-03T18:26:43.664" v="1816" actId="47"/>
        <pc:sldMkLst>
          <pc:docMk/>
          <pc:sldMk cId="641603195" sldId="7133"/>
        </pc:sldMkLst>
      </pc:sldChg>
      <pc:sldChg chg="del">
        <pc:chgData name="FoustB" userId="036fd538-e6a0-4478-b832-b99ce6775b9a" providerId="ADAL" clId="{3BF0425E-511A-4098-B6CE-006F97E0892A}" dt="2022-06-03T18:26:43.810" v="1817" actId="47"/>
        <pc:sldMkLst>
          <pc:docMk/>
          <pc:sldMk cId="2415718370" sldId="7134"/>
        </pc:sldMkLst>
      </pc:sldChg>
      <pc:sldChg chg="del">
        <pc:chgData name="FoustB" userId="036fd538-e6a0-4478-b832-b99ce6775b9a" providerId="ADAL" clId="{3BF0425E-511A-4098-B6CE-006F97E0892A}" dt="2022-06-03T18:26:43.967" v="1818" actId="47"/>
        <pc:sldMkLst>
          <pc:docMk/>
          <pc:sldMk cId="3705358880" sldId="7135"/>
        </pc:sldMkLst>
      </pc:sldChg>
      <pc:sldChg chg="del">
        <pc:chgData name="FoustB" userId="036fd538-e6a0-4478-b832-b99ce6775b9a" providerId="ADAL" clId="{3BF0425E-511A-4098-B6CE-006F97E0892A}" dt="2022-06-03T18:26:44.148" v="1819" actId="47"/>
        <pc:sldMkLst>
          <pc:docMk/>
          <pc:sldMk cId="2864847863" sldId="7136"/>
        </pc:sldMkLst>
      </pc:sldChg>
      <pc:sldChg chg="del">
        <pc:chgData name="FoustB" userId="036fd538-e6a0-4478-b832-b99ce6775b9a" providerId="ADAL" clId="{3BF0425E-511A-4098-B6CE-006F97E0892A}" dt="2022-06-03T18:26:44.278" v="1820" actId="47"/>
        <pc:sldMkLst>
          <pc:docMk/>
          <pc:sldMk cId="1727488726" sldId="7137"/>
        </pc:sldMkLst>
      </pc:sldChg>
      <pc:sldChg chg="del">
        <pc:chgData name="FoustB" userId="036fd538-e6a0-4478-b832-b99ce6775b9a" providerId="ADAL" clId="{3BF0425E-511A-4098-B6CE-006F97E0892A}" dt="2022-06-03T18:26:44.464" v="1821" actId="47"/>
        <pc:sldMkLst>
          <pc:docMk/>
          <pc:sldMk cId="1199079639" sldId="7138"/>
        </pc:sldMkLst>
      </pc:sldChg>
      <pc:sldChg chg="del">
        <pc:chgData name="FoustB" userId="036fd538-e6a0-4478-b832-b99ce6775b9a" providerId="ADAL" clId="{3BF0425E-511A-4098-B6CE-006F97E0892A}" dt="2022-06-03T18:26:44.649" v="1822" actId="47"/>
        <pc:sldMkLst>
          <pc:docMk/>
          <pc:sldMk cId="1089889131" sldId="7139"/>
        </pc:sldMkLst>
      </pc:sldChg>
      <pc:sldChg chg="del">
        <pc:chgData name="FoustB" userId="036fd538-e6a0-4478-b832-b99ce6775b9a" providerId="ADAL" clId="{3BF0425E-511A-4098-B6CE-006F97E0892A}" dt="2022-06-03T18:26:44.849" v="1823" actId="47"/>
        <pc:sldMkLst>
          <pc:docMk/>
          <pc:sldMk cId="2898772935" sldId="7140"/>
        </pc:sldMkLst>
      </pc:sldChg>
      <pc:sldChg chg="del">
        <pc:chgData name="FoustB" userId="036fd538-e6a0-4478-b832-b99ce6775b9a" providerId="ADAL" clId="{3BF0425E-511A-4098-B6CE-006F97E0892A}" dt="2022-06-03T18:26:45.050" v="1824" actId="47"/>
        <pc:sldMkLst>
          <pc:docMk/>
          <pc:sldMk cId="2955386733" sldId="7141"/>
        </pc:sldMkLst>
      </pc:sldChg>
      <pc:sldChg chg="del">
        <pc:chgData name="FoustB" userId="036fd538-e6a0-4478-b832-b99ce6775b9a" providerId="ADAL" clId="{3BF0425E-511A-4098-B6CE-006F97E0892A}" dt="2022-06-03T18:26:45.244" v="1825" actId="47"/>
        <pc:sldMkLst>
          <pc:docMk/>
          <pc:sldMk cId="1667137766" sldId="7142"/>
        </pc:sldMkLst>
      </pc:sldChg>
      <pc:sldChg chg="del">
        <pc:chgData name="FoustB" userId="036fd538-e6a0-4478-b832-b99ce6775b9a" providerId="ADAL" clId="{3BF0425E-511A-4098-B6CE-006F97E0892A}" dt="2022-06-03T18:26:45.451" v="1826" actId="47"/>
        <pc:sldMkLst>
          <pc:docMk/>
          <pc:sldMk cId="3826441984" sldId="7143"/>
        </pc:sldMkLst>
      </pc:sldChg>
      <pc:sldChg chg="del">
        <pc:chgData name="FoustB" userId="036fd538-e6a0-4478-b832-b99ce6775b9a" providerId="ADAL" clId="{3BF0425E-511A-4098-B6CE-006F97E0892A}" dt="2022-06-03T18:26:45.852" v="1828" actId="47"/>
        <pc:sldMkLst>
          <pc:docMk/>
          <pc:sldMk cId="2716957979" sldId="7144"/>
        </pc:sldMkLst>
      </pc:sldChg>
      <pc:sldChg chg="del">
        <pc:chgData name="FoustB" userId="036fd538-e6a0-4478-b832-b99ce6775b9a" providerId="ADAL" clId="{3BF0425E-511A-4098-B6CE-006F97E0892A}" dt="2022-06-03T18:26:45.651" v="1827" actId="47"/>
        <pc:sldMkLst>
          <pc:docMk/>
          <pc:sldMk cId="3220032968" sldId="7145"/>
        </pc:sldMkLst>
      </pc:sldChg>
      <pc:sldChg chg="del">
        <pc:chgData name="FoustB" userId="036fd538-e6a0-4478-b832-b99ce6775b9a" providerId="ADAL" clId="{3BF0425E-511A-4098-B6CE-006F97E0892A}" dt="2022-06-03T18:26:46.059" v="1829" actId="47"/>
        <pc:sldMkLst>
          <pc:docMk/>
          <pc:sldMk cId="475486037" sldId="7146"/>
        </pc:sldMkLst>
      </pc:sldChg>
      <pc:sldChg chg="del">
        <pc:chgData name="FoustB" userId="036fd538-e6a0-4478-b832-b99ce6775b9a" providerId="ADAL" clId="{3BF0425E-511A-4098-B6CE-006F97E0892A}" dt="2022-06-03T18:26:46.230" v="1830" actId="47"/>
        <pc:sldMkLst>
          <pc:docMk/>
          <pc:sldMk cId="312135602" sldId="7147"/>
        </pc:sldMkLst>
      </pc:sldChg>
      <pc:sldChg chg="del">
        <pc:chgData name="FoustB" userId="036fd538-e6a0-4478-b832-b99ce6775b9a" providerId="ADAL" clId="{3BF0425E-511A-4098-B6CE-006F97E0892A}" dt="2022-06-03T18:26:46.415" v="1831" actId="47"/>
        <pc:sldMkLst>
          <pc:docMk/>
          <pc:sldMk cId="2464500765" sldId="7148"/>
        </pc:sldMkLst>
      </pc:sldChg>
      <pc:sldChg chg="del">
        <pc:chgData name="FoustB" userId="036fd538-e6a0-4478-b832-b99ce6775b9a" providerId="ADAL" clId="{3BF0425E-511A-4098-B6CE-006F97E0892A}" dt="2022-06-03T18:26:46.615" v="1832" actId="47"/>
        <pc:sldMkLst>
          <pc:docMk/>
          <pc:sldMk cId="3831894677" sldId="7149"/>
        </pc:sldMkLst>
      </pc:sldChg>
      <pc:sldChg chg="del">
        <pc:chgData name="FoustB" userId="036fd538-e6a0-4478-b832-b99ce6775b9a" providerId="ADAL" clId="{3BF0425E-511A-4098-B6CE-006F97E0892A}" dt="2022-06-03T18:26:46.784" v="1833" actId="47"/>
        <pc:sldMkLst>
          <pc:docMk/>
          <pc:sldMk cId="3328264013" sldId="7150"/>
        </pc:sldMkLst>
      </pc:sldChg>
      <pc:sldChg chg="del">
        <pc:chgData name="FoustB" userId="036fd538-e6a0-4478-b832-b99ce6775b9a" providerId="ADAL" clId="{3BF0425E-511A-4098-B6CE-006F97E0892A}" dt="2022-06-03T18:26:46.969" v="1834" actId="47"/>
        <pc:sldMkLst>
          <pc:docMk/>
          <pc:sldMk cId="3952479088" sldId="7151"/>
        </pc:sldMkLst>
      </pc:sldChg>
      <pc:sldChg chg="del">
        <pc:chgData name="FoustB" userId="036fd538-e6a0-4478-b832-b99ce6775b9a" providerId="ADAL" clId="{3BF0425E-511A-4098-B6CE-006F97E0892A}" dt="2022-06-03T18:26:47.185" v="1835" actId="47"/>
        <pc:sldMkLst>
          <pc:docMk/>
          <pc:sldMk cId="2784296112" sldId="7152"/>
        </pc:sldMkLst>
      </pc:sldChg>
      <pc:sldChg chg="del">
        <pc:chgData name="FoustB" userId="036fd538-e6a0-4478-b832-b99ce6775b9a" providerId="ADAL" clId="{3BF0425E-511A-4098-B6CE-006F97E0892A}" dt="2022-06-03T18:26:47.401" v="1836" actId="47"/>
        <pc:sldMkLst>
          <pc:docMk/>
          <pc:sldMk cId="2398921929" sldId="7153"/>
        </pc:sldMkLst>
      </pc:sldChg>
      <pc:sldChg chg="del">
        <pc:chgData name="FoustB" userId="036fd538-e6a0-4478-b832-b99ce6775b9a" providerId="ADAL" clId="{3BF0425E-511A-4098-B6CE-006F97E0892A}" dt="2022-06-03T18:26:47.633" v="1837" actId="47"/>
        <pc:sldMkLst>
          <pc:docMk/>
          <pc:sldMk cId="730410015" sldId="7154"/>
        </pc:sldMkLst>
      </pc:sldChg>
      <pc:sldChg chg="del">
        <pc:chgData name="FoustB" userId="036fd538-e6a0-4478-b832-b99ce6775b9a" providerId="ADAL" clId="{3BF0425E-511A-4098-B6CE-006F97E0892A}" dt="2022-06-03T18:26:48.434" v="1840" actId="47"/>
        <pc:sldMkLst>
          <pc:docMk/>
          <pc:sldMk cId="2090983458" sldId="7155"/>
        </pc:sldMkLst>
      </pc:sldChg>
      <pc:sldChg chg="del">
        <pc:chgData name="FoustB" userId="036fd538-e6a0-4478-b832-b99ce6775b9a" providerId="ADAL" clId="{3BF0425E-511A-4098-B6CE-006F97E0892A}" dt="2022-06-03T18:26:48.696" v="1841" actId="47"/>
        <pc:sldMkLst>
          <pc:docMk/>
          <pc:sldMk cId="3467018501" sldId="7156"/>
        </pc:sldMkLst>
      </pc:sldChg>
      <pc:sldChg chg="del">
        <pc:chgData name="FoustB" userId="036fd538-e6a0-4478-b832-b99ce6775b9a" providerId="ADAL" clId="{3BF0425E-511A-4098-B6CE-006F97E0892A}" dt="2022-06-03T18:26:49.135" v="1843" actId="47"/>
        <pc:sldMkLst>
          <pc:docMk/>
          <pc:sldMk cId="3289783486" sldId="7157"/>
        </pc:sldMkLst>
      </pc:sldChg>
      <pc:sldChg chg="del">
        <pc:chgData name="FoustB" userId="036fd538-e6a0-4478-b832-b99ce6775b9a" providerId="ADAL" clId="{3BF0425E-511A-4098-B6CE-006F97E0892A}" dt="2022-06-03T18:26:49.372" v="1844" actId="47"/>
        <pc:sldMkLst>
          <pc:docMk/>
          <pc:sldMk cId="2991570488" sldId="7158"/>
        </pc:sldMkLst>
      </pc:sldChg>
      <pc:sldChg chg="del">
        <pc:chgData name="FoustB" userId="036fd538-e6a0-4478-b832-b99ce6775b9a" providerId="ADAL" clId="{3BF0425E-511A-4098-B6CE-006F97E0892A}" dt="2022-06-03T18:26:49.856" v="1845" actId="47"/>
        <pc:sldMkLst>
          <pc:docMk/>
          <pc:sldMk cId="428535956" sldId="7159"/>
        </pc:sldMkLst>
      </pc:sldChg>
      <pc:sldChg chg="del">
        <pc:chgData name="FoustB" userId="036fd538-e6a0-4478-b832-b99ce6775b9a" providerId="ADAL" clId="{3BF0425E-511A-4098-B6CE-006F97E0892A}" dt="2022-06-03T18:26:48.018" v="1839" actId="47"/>
        <pc:sldMkLst>
          <pc:docMk/>
          <pc:sldMk cId="2198169395" sldId="7160"/>
        </pc:sldMkLst>
      </pc:sldChg>
      <pc:sldChg chg="del">
        <pc:chgData name="FoustB" userId="036fd538-e6a0-4478-b832-b99ce6775b9a" providerId="ADAL" clId="{3BF0425E-511A-4098-B6CE-006F97E0892A}" dt="2022-06-03T18:26:47.818" v="1838" actId="47"/>
        <pc:sldMkLst>
          <pc:docMk/>
          <pc:sldMk cId="2936792764" sldId="7161"/>
        </pc:sldMkLst>
      </pc:sldChg>
      <pc:sldChg chg="del">
        <pc:chgData name="FoustB" userId="036fd538-e6a0-4478-b832-b99ce6775b9a" providerId="ADAL" clId="{3BF0425E-511A-4098-B6CE-006F97E0892A}" dt="2022-06-03T18:26:48.910" v="1842" actId="47"/>
        <pc:sldMkLst>
          <pc:docMk/>
          <pc:sldMk cId="1920017620" sldId="7162"/>
        </pc:sldMkLst>
      </pc:sldChg>
      <pc:sldChg chg="del">
        <pc:chgData name="FoustB" userId="036fd538-e6a0-4478-b832-b99ce6775b9a" providerId="ADAL" clId="{3BF0425E-511A-4098-B6CE-006F97E0892A}" dt="2022-06-03T18:26:37.736" v="1790" actId="47"/>
        <pc:sldMkLst>
          <pc:docMk/>
          <pc:sldMk cId="3269472226" sldId="7163"/>
        </pc:sldMkLst>
      </pc:sldChg>
      <pc:sldChg chg="del">
        <pc:chgData name="FoustB" userId="036fd538-e6a0-4478-b832-b99ce6775b9a" providerId="ADAL" clId="{3BF0425E-511A-4098-B6CE-006F97E0892A}" dt="2022-06-03T18:26:37.533" v="1789" actId="47"/>
        <pc:sldMkLst>
          <pc:docMk/>
          <pc:sldMk cId="2560612438" sldId="7164"/>
        </pc:sldMkLst>
      </pc:sldChg>
      <pc:sldChg chg="del">
        <pc:chgData name="FoustB" userId="036fd538-e6a0-4478-b832-b99ce6775b9a" providerId="ADAL" clId="{3BF0425E-511A-4098-B6CE-006F97E0892A}" dt="2022-06-03T18:26:38.859" v="1795" actId="47"/>
        <pc:sldMkLst>
          <pc:docMk/>
          <pc:sldMk cId="1714756279" sldId="7165"/>
        </pc:sldMkLst>
      </pc:sldChg>
      <pc:sldChg chg="del">
        <pc:chgData name="FoustB" userId="036fd538-e6a0-4478-b832-b99ce6775b9a" providerId="ADAL" clId="{3BF0425E-511A-4098-B6CE-006F97E0892A}" dt="2022-06-03T18:26:39.677" v="1799" actId="47"/>
        <pc:sldMkLst>
          <pc:docMk/>
          <pc:sldMk cId="3436340606" sldId="7166"/>
        </pc:sldMkLst>
      </pc:sldChg>
      <pc:sldChg chg="del">
        <pc:chgData name="FoustB" userId="036fd538-e6a0-4478-b832-b99ce6775b9a" providerId="ADAL" clId="{3BF0425E-511A-4098-B6CE-006F97E0892A}" dt="2022-06-03T18:26:38.637" v="1794" actId="47"/>
        <pc:sldMkLst>
          <pc:docMk/>
          <pc:sldMk cId="2822585476" sldId="7167"/>
        </pc:sldMkLst>
      </pc:sldChg>
      <pc:sldChg chg="del">
        <pc:chgData name="FoustB" userId="036fd538-e6a0-4478-b832-b99ce6775b9a" providerId="ADAL" clId="{3BF0425E-511A-4098-B6CE-006F97E0892A}" dt="2022-06-03T18:26:42.545" v="1809" actId="47"/>
        <pc:sldMkLst>
          <pc:docMk/>
          <pc:sldMk cId="836961584" sldId="7168"/>
        </pc:sldMkLst>
      </pc:sldChg>
      <pc:sldChg chg="del">
        <pc:chgData name="FoustB" userId="036fd538-e6a0-4478-b832-b99ce6775b9a" providerId="ADAL" clId="{3BF0425E-511A-4098-B6CE-006F97E0892A}" dt="2022-06-03T18:26:35.879" v="1781" actId="47"/>
        <pc:sldMkLst>
          <pc:docMk/>
          <pc:sldMk cId="1649229550" sldId="7169"/>
        </pc:sldMkLst>
      </pc:sldChg>
      <pc:sldChg chg="del">
        <pc:chgData name="FoustB" userId="036fd538-e6a0-4478-b832-b99ce6775b9a" providerId="ADAL" clId="{3BF0425E-511A-4098-B6CE-006F97E0892A}" dt="2022-06-03T18:26:36.086" v="1782" actId="47"/>
        <pc:sldMkLst>
          <pc:docMk/>
          <pc:sldMk cId="2771674696" sldId="7170"/>
        </pc:sldMkLst>
      </pc:sldChg>
      <pc:sldChg chg="del">
        <pc:chgData name="FoustB" userId="036fd538-e6a0-4478-b832-b99ce6775b9a" providerId="ADAL" clId="{3BF0425E-511A-4098-B6CE-006F97E0892A}" dt="2022-06-03T18:26:40.602" v="1803" actId="47"/>
        <pc:sldMkLst>
          <pc:docMk/>
          <pc:sldMk cId="1489144142" sldId="7171"/>
        </pc:sldMkLst>
      </pc:sldChg>
      <pc:sldChg chg="del">
        <pc:chgData name="FoustB" userId="036fd538-e6a0-4478-b832-b99ce6775b9a" providerId="ADAL" clId="{3BF0425E-511A-4098-B6CE-006F97E0892A}" dt="2022-06-03T18:26:40.401" v="1802" actId="47"/>
        <pc:sldMkLst>
          <pc:docMk/>
          <pc:sldMk cId="2824611387" sldId="7172"/>
        </pc:sldMkLst>
      </pc:sldChg>
      <pc:sldChg chg="addSp delSp modSp add del mod delAnim modAnim">
        <pc:chgData name="FoustB" userId="036fd538-e6a0-4478-b832-b99ce6775b9a" providerId="ADAL" clId="{3BF0425E-511A-4098-B6CE-006F97E0892A}" dt="2022-06-03T18:26:30.936" v="1762" actId="47"/>
        <pc:sldMkLst>
          <pc:docMk/>
          <pc:sldMk cId="3755201734" sldId="7173"/>
        </pc:sldMkLst>
        <pc:spChg chg="del">
          <ac:chgData name="FoustB" userId="036fd538-e6a0-4478-b832-b99ce6775b9a" providerId="ADAL" clId="{3BF0425E-511A-4098-B6CE-006F97E0892A}" dt="2022-06-01T04:17:00.127" v="6" actId="478"/>
          <ac:spMkLst>
            <pc:docMk/>
            <pc:sldMk cId="3755201734" sldId="7173"/>
            <ac:spMk id="2" creationId="{CBFC99C4-2B59-1CEB-6DE0-01EEDAEB52AF}"/>
          </ac:spMkLst>
        </pc:spChg>
        <pc:spChg chg="del">
          <ac:chgData name="FoustB" userId="036fd538-e6a0-4478-b832-b99ce6775b9a" providerId="ADAL" clId="{3BF0425E-511A-4098-B6CE-006F97E0892A}" dt="2022-06-01T04:16:53.614" v="3" actId="478"/>
          <ac:spMkLst>
            <pc:docMk/>
            <pc:sldMk cId="3755201734" sldId="7173"/>
            <ac:spMk id="11" creationId="{3FF15B6A-C179-8A50-EF2A-877D1583FEEB}"/>
          </ac:spMkLst>
        </pc:spChg>
        <pc:spChg chg="del">
          <ac:chgData name="FoustB" userId="036fd538-e6a0-4478-b832-b99ce6775b9a" providerId="ADAL" clId="{3BF0425E-511A-4098-B6CE-006F97E0892A}" dt="2022-06-01T04:16:58.629" v="5" actId="478"/>
          <ac:spMkLst>
            <pc:docMk/>
            <pc:sldMk cId="3755201734" sldId="7173"/>
            <ac:spMk id="12" creationId="{9D884A1E-A9D0-E858-2DAE-8ADB79E848E8}"/>
          </ac:spMkLst>
        </pc:spChg>
        <pc:spChg chg="del mod">
          <ac:chgData name="FoustB" userId="036fd538-e6a0-4478-b832-b99ce6775b9a" providerId="ADAL" clId="{3BF0425E-511A-4098-B6CE-006F97E0892A}" dt="2022-06-01T04:17:04.868" v="8" actId="478"/>
          <ac:spMkLst>
            <pc:docMk/>
            <pc:sldMk cId="3755201734" sldId="7173"/>
            <ac:spMk id="13" creationId="{1C92740E-7105-6EB0-21E1-722CE8F31454}"/>
          </ac:spMkLst>
        </pc:spChg>
        <pc:spChg chg="del">
          <ac:chgData name="FoustB" userId="036fd538-e6a0-4478-b832-b99ce6775b9a" providerId="ADAL" clId="{3BF0425E-511A-4098-B6CE-006F97E0892A}" dt="2022-06-01T04:16:56.038" v="4" actId="478"/>
          <ac:spMkLst>
            <pc:docMk/>
            <pc:sldMk cId="3755201734" sldId="7173"/>
            <ac:spMk id="16" creationId="{0588D851-C650-7C50-69DD-7E7E6C1CEC77}"/>
          </ac:spMkLst>
        </pc:spChg>
        <pc:spChg chg="del">
          <ac:chgData name="FoustB" userId="036fd538-e6a0-4478-b832-b99ce6775b9a" providerId="ADAL" clId="{3BF0425E-511A-4098-B6CE-006F97E0892A}" dt="2022-06-01T04:17:07.189" v="9" actId="478"/>
          <ac:spMkLst>
            <pc:docMk/>
            <pc:sldMk cId="3755201734" sldId="7173"/>
            <ac:spMk id="17" creationId="{2047881D-3485-F521-48BF-97C9FD49CB9F}"/>
          </ac:spMkLst>
        </pc:spChg>
        <pc:picChg chg="del">
          <ac:chgData name="FoustB" userId="036fd538-e6a0-4478-b832-b99ce6775b9a" providerId="ADAL" clId="{3BF0425E-511A-4098-B6CE-006F97E0892A}" dt="2022-06-01T04:16:50.528" v="1" actId="478"/>
          <ac:picMkLst>
            <pc:docMk/>
            <pc:sldMk cId="3755201734" sldId="7173"/>
            <ac:picMk id="10" creationId="{50CBF701-3B3F-622F-495B-81B8F380B1DF}"/>
          </ac:picMkLst>
        </pc:picChg>
        <pc:picChg chg="del">
          <ac:chgData name="FoustB" userId="036fd538-e6a0-4478-b832-b99ce6775b9a" providerId="ADAL" clId="{3BF0425E-511A-4098-B6CE-006F97E0892A}" dt="2022-06-01T04:16:51.793" v="2" actId="478"/>
          <ac:picMkLst>
            <pc:docMk/>
            <pc:sldMk cId="3755201734" sldId="7173"/>
            <ac:picMk id="18" creationId="{127F3BAC-6E7A-B2B2-597D-A2A9A286F072}"/>
          </ac:picMkLst>
        </pc:picChg>
        <pc:picChg chg="add mod">
          <ac:chgData name="FoustB" userId="036fd538-e6a0-4478-b832-b99ce6775b9a" providerId="ADAL" clId="{3BF0425E-511A-4098-B6CE-006F97E0892A}" dt="2022-06-01T04:17:58.561" v="21" actId="1076"/>
          <ac:picMkLst>
            <pc:docMk/>
            <pc:sldMk cId="3755201734" sldId="7173"/>
            <ac:picMk id="1026" creationId="{7FCEDC34-C876-9B62-F534-8B2D132897A4}"/>
          </ac:picMkLst>
        </pc:picChg>
      </pc:sldChg>
      <pc:sldChg chg="modSp add del">
        <pc:chgData name="FoustB" userId="036fd538-e6a0-4478-b832-b99ce6775b9a" providerId="ADAL" clId="{3BF0425E-511A-4098-B6CE-006F97E0892A}" dt="2022-06-03T18:26:31.201" v="1763" actId="47"/>
        <pc:sldMkLst>
          <pc:docMk/>
          <pc:sldMk cId="718313225" sldId="7174"/>
        </pc:sldMkLst>
        <pc:picChg chg="mod">
          <ac:chgData name="FoustB" userId="036fd538-e6a0-4478-b832-b99ce6775b9a" providerId="ADAL" clId="{3BF0425E-511A-4098-B6CE-006F97E0892A}" dt="2022-06-01T04:18:34.457" v="24"/>
          <ac:picMkLst>
            <pc:docMk/>
            <pc:sldMk cId="718313225" sldId="7174"/>
            <ac:picMk id="1026" creationId="{7FCEDC34-C876-9B62-F534-8B2D132897A4}"/>
          </ac:picMkLst>
        </pc:picChg>
      </pc:sldChg>
      <pc:sldChg chg="add del">
        <pc:chgData name="FoustB" userId="036fd538-e6a0-4478-b832-b99ce6775b9a" providerId="ADAL" clId="{3BF0425E-511A-4098-B6CE-006F97E0892A}" dt="2022-06-01T04:17:09.311" v="11"/>
        <pc:sldMkLst>
          <pc:docMk/>
          <pc:sldMk cId="900144658" sldId="7174"/>
        </pc:sldMkLst>
      </pc:sldChg>
      <pc:sldChg chg="del">
        <pc:chgData name="FoustB" userId="036fd538-e6a0-4478-b832-b99ce6775b9a" providerId="ADAL" clId="{3BF0425E-511A-4098-B6CE-006F97E0892A}" dt="2022-06-03T18:26:54.386" v="1847" actId="47"/>
        <pc:sldMkLst>
          <pc:docMk/>
          <pc:sldMk cId="2638308078" sldId="7176"/>
        </pc:sldMkLst>
      </pc:sldChg>
      <pc:sldChg chg="del">
        <pc:chgData name="FoustB" userId="036fd538-e6a0-4478-b832-b99ce6775b9a" providerId="ADAL" clId="{3BF0425E-511A-4098-B6CE-006F97E0892A}" dt="2022-06-03T18:26:52.508" v="1846" actId="47"/>
        <pc:sldMkLst>
          <pc:docMk/>
          <pc:sldMk cId="2400420169" sldId="7177"/>
        </pc:sldMkLst>
      </pc:sldChg>
      <pc:sldChg chg="addSp modSp mod modAnim">
        <pc:chgData name="FoustB" userId="036fd538-e6a0-4478-b832-b99ce6775b9a" providerId="ADAL" clId="{3BF0425E-511A-4098-B6CE-006F97E0892A}" dt="2022-06-04T15:21:32.164" v="3227"/>
        <pc:sldMkLst>
          <pc:docMk/>
          <pc:sldMk cId="3644819716" sldId="7181"/>
        </pc:sldMkLst>
        <pc:spChg chg="mod">
          <ac:chgData name="FoustB" userId="036fd538-e6a0-4478-b832-b99ce6775b9a" providerId="ADAL" clId="{3BF0425E-511A-4098-B6CE-006F97E0892A}" dt="2022-06-04T15:20:14.660" v="3219" actId="14100"/>
          <ac:spMkLst>
            <pc:docMk/>
            <pc:sldMk cId="3644819716" sldId="7181"/>
            <ac:spMk id="2" creationId="{5C0DCF55-8C0A-D325-728B-AFDD2CF765EB}"/>
          </ac:spMkLst>
        </pc:spChg>
        <pc:spChg chg="mod">
          <ac:chgData name="FoustB" userId="036fd538-e6a0-4478-b832-b99ce6775b9a" providerId="ADAL" clId="{3BF0425E-511A-4098-B6CE-006F97E0892A}" dt="2022-06-04T15:20:06.940" v="3218" actId="14100"/>
          <ac:spMkLst>
            <pc:docMk/>
            <pc:sldMk cId="3644819716" sldId="7181"/>
            <ac:spMk id="7" creationId="{7AB32B65-6B22-1B73-EFAE-D88D06692F92}"/>
          </ac:spMkLst>
        </pc:spChg>
        <pc:spChg chg="add mod">
          <ac:chgData name="FoustB" userId="036fd538-e6a0-4478-b832-b99ce6775b9a" providerId="ADAL" clId="{3BF0425E-511A-4098-B6CE-006F97E0892A}" dt="2022-06-04T15:20:25.174" v="3220" actId="14100"/>
          <ac:spMkLst>
            <pc:docMk/>
            <pc:sldMk cId="3644819716" sldId="7181"/>
            <ac:spMk id="8" creationId="{47612D66-726F-A808-9745-5762C9223094}"/>
          </ac:spMkLst>
        </pc:spChg>
        <pc:spChg chg="add mod">
          <ac:chgData name="FoustB" userId="036fd538-e6a0-4478-b832-b99ce6775b9a" providerId="ADAL" clId="{3BF0425E-511A-4098-B6CE-006F97E0892A}" dt="2022-06-04T15:19:39.608" v="3213" actId="14100"/>
          <ac:spMkLst>
            <pc:docMk/>
            <pc:sldMk cId="3644819716" sldId="7181"/>
            <ac:spMk id="10" creationId="{CD0BB226-F5B4-49F7-7110-CCE05E35F2AA}"/>
          </ac:spMkLst>
        </pc:spChg>
        <pc:spChg chg="add mod">
          <ac:chgData name="FoustB" userId="036fd538-e6a0-4478-b832-b99ce6775b9a" providerId="ADAL" clId="{3BF0425E-511A-4098-B6CE-006F97E0892A}" dt="2022-06-04T15:20:28.898" v="3221" actId="14100"/>
          <ac:spMkLst>
            <pc:docMk/>
            <pc:sldMk cId="3644819716" sldId="7181"/>
            <ac:spMk id="11" creationId="{F12C8AB4-E88C-2121-4DB9-5ACC175D817A}"/>
          </ac:spMkLst>
        </pc:spChg>
        <pc:spChg chg="add mod">
          <ac:chgData name="FoustB" userId="036fd538-e6a0-4478-b832-b99ce6775b9a" providerId="ADAL" clId="{3BF0425E-511A-4098-B6CE-006F97E0892A}" dt="2022-06-04T15:18:30.591" v="3175" actId="14100"/>
          <ac:spMkLst>
            <pc:docMk/>
            <pc:sldMk cId="3644819716" sldId="7181"/>
            <ac:spMk id="12" creationId="{2CA89653-ED5B-C134-509E-F70EAE0E6947}"/>
          </ac:spMkLst>
        </pc:spChg>
      </pc:sldChg>
      <pc:sldChg chg="modSp mod">
        <pc:chgData name="FoustB" userId="036fd538-e6a0-4478-b832-b99ce6775b9a" providerId="ADAL" clId="{3BF0425E-511A-4098-B6CE-006F97E0892A}" dt="2022-06-04T15:22:35.127" v="3252" actId="14100"/>
        <pc:sldMkLst>
          <pc:docMk/>
          <pc:sldMk cId="843088986" sldId="7189"/>
        </pc:sldMkLst>
        <pc:spChg chg="mod">
          <ac:chgData name="FoustB" userId="036fd538-e6a0-4478-b832-b99ce6775b9a" providerId="ADAL" clId="{3BF0425E-511A-4098-B6CE-006F97E0892A}" dt="2022-06-04T15:22:35.127" v="3252" actId="14100"/>
          <ac:spMkLst>
            <pc:docMk/>
            <pc:sldMk cId="843088986" sldId="7189"/>
            <ac:spMk id="5" creationId="{F2796082-DB86-74AB-C7A3-253FBC077D3A}"/>
          </ac:spMkLst>
        </pc:spChg>
      </pc:sldChg>
      <pc:sldChg chg="addSp modSp mod modAnim">
        <pc:chgData name="FoustB" userId="036fd538-e6a0-4478-b832-b99ce6775b9a" providerId="ADAL" clId="{3BF0425E-511A-4098-B6CE-006F97E0892A}" dt="2022-06-04T03:13:57.283" v="2523" actId="1076"/>
        <pc:sldMkLst>
          <pc:docMk/>
          <pc:sldMk cId="1323649844" sldId="7190"/>
        </pc:sldMkLst>
        <pc:spChg chg="add mod">
          <ac:chgData name="FoustB" userId="036fd538-e6a0-4478-b832-b99ce6775b9a" providerId="ADAL" clId="{3BF0425E-511A-4098-B6CE-006F97E0892A}" dt="2022-06-04T03:13:57.283" v="2523" actId="1076"/>
          <ac:spMkLst>
            <pc:docMk/>
            <pc:sldMk cId="1323649844" sldId="7190"/>
            <ac:spMk id="7" creationId="{BF1214C3-3879-E3B9-CE2D-9AD855874A80}"/>
          </ac:spMkLst>
        </pc:spChg>
      </pc:sldChg>
      <pc:sldChg chg="modSp mod">
        <pc:chgData name="FoustB" userId="036fd538-e6a0-4478-b832-b99ce6775b9a" providerId="ADAL" clId="{3BF0425E-511A-4098-B6CE-006F97E0892A}" dt="2022-06-04T14:11:12.420" v="2966" actId="1076"/>
        <pc:sldMkLst>
          <pc:docMk/>
          <pc:sldMk cId="910806882" sldId="7196"/>
        </pc:sldMkLst>
        <pc:spChg chg="mod">
          <ac:chgData name="FoustB" userId="036fd538-e6a0-4478-b832-b99ce6775b9a" providerId="ADAL" clId="{3BF0425E-511A-4098-B6CE-006F97E0892A}" dt="2022-06-04T14:11:12.420" v="2966" actId="1076"/>
          <ac:spMkLst>
            <pc:docMk/>
            <pc:sldMk cId="910806882" sldId="7196"/>
            <ac:spMk id="8" creationId="{E4438728-1452-D948-B207-7BFB304DF8EF}"/>
          </ac:spMkLst>
        </pc:spChg>
      </pc:sldChg>
      <pc:sldChg chg="modAnim">
        <pc:chgData name="FoustB" userId="036fd538-e6a0-4478-b832-b99ce6775b9a" providerId="ADAL" clId="{3BF0425E-511A-4098-B6CE-006F97E0892A}" dt="2022-06-04T15:23:21.852" v="3255"/>
        <pc:sldMkLst>
          <pc:docMk/>
          <pc:sldMk cId="1846871974" sldId="7197"/>
        </pc:sldMkLst>
      </pc:sldChg>
      <pc:sldChg chg="del">
        <pc:chgData name="FoustB" userId="036fd538-e6a0-4478-b832-b99ce6775b9a" providerId="ADAL" clId="{3BF0425E-511A-4098-B6CE-006F97E0892A}" dt="2022-06-03T00:02:58.376" v="198" actId="47"/>
        <pc:sldMkLst>
          <pc:docMk/>
          <pc:sldMk cId="2495302843" sldId="7198"/>
        </pc:sldMkLst>
      </pc:sldChg>
      <pc:sldChg chg="modAnim">
        <pc:chgData name="FoustB" userId="036fd538-e6a0-4478-b832-b99ce6775b9a" providerId="ADAL" clId="{3BF0425E-511A-4098-B6CE-006F97E0892A}" dt="2022-06-04T03:33:25.630" v="2528"/>
        <pc:sldMkLst>
          <pc:docMk/>
          <pc:sldMk cId="3457627759" sldId="7199"/>
        </pc:sldMkLst>
      </pc:sldChg>
      <pc:sldChg chg="modSp mod modAnim">
        <pc:chgData name="FoustB" userId="036fd538-e6a0-4478-b832-b99ce6775b9a" providerId="ADAL" clId="{3BF0425E-511A-4098-B6CE-006F97E0892A}" dt="2022-06-04T15:28:39.861" v="3364" actId="255"/>
        <pc:sldMkLst>
          <pc:docMk/>
          <pc:sldMk cId="3162714009" sldId="7203"/>
        </pc:sldMkLst>
        <pc:spChg chg="mod">
          <ac:chgData name="FoustB" userId="036fd538-e6a0-4478-b832-b99ce6775b9a" providerId="ADAL" clId="{3BF0425E-511A-4098-B6CE-006F97E0892A}" dt="2022-06-04T15:28:39.861" v="3364" actId="255"/>
          <ac:spMkLst>
            <pc:docMk/>
            <pc:sldMk cId="3162714009" sldId="7203"/>
            <ac:spMk id="8" creationId="{6A0B7AD2-CF95-CD61-DC6A-C5552DEEB5FC}"/>
          </ac:spMkLst>
        </pc:spChg>
      </pc:sldChg>
      <pc:sldChg chg="modAnim">
        <pc:chgData name="FoustB" userId="036fd538-e6a0-4478-b832-b99ce6775b9a" providerId="ADAL" clId="{3BF0425E-511A-4098-B6CE-006F97E0892A}" dt="2022-06-04T15:29:05.149" v="3365"/>
        <pc:sldMkLst>
          <pc:docMk/>
          <pc:sldMk cId="1926480817" sldId="7210"/>
        </pc:sldMkLst>
      </pc:sldChg>
      <pc:sldChg chg="modSp mod">
        <pc:chgData name="FoustB" userId="036fd538-e6a0-4478-b832-b99ce6775b9a" providerId="ADAL" clId="{3BF0425E-511A-4098-B6CE-006F97E0892A}" dt="2022-06-04T15:29:20.840" v="3367" actId="14100"/>
        <pc:sldMkLst>
          <pc:docMk/>
          <pc:sldMk cId="3624488074" sldId="7211"/>
        </pc:sldMkLst>
        <pc:spChg chg="mod">
          <ac:chgData name="FoustB" userId="036fd538-e6a0-4478-b832-b99ce6775b9a" providerId="ADAL" clId="{3BF0425E-511A-4098-B6CE-006F97E0892A}" dt="2022-06-04T15:29:20.840" v="3367" actId="14100"/>
          <ac:spMkLst>
            <pc:docMk/>
            <pc:sldMk cId="3624488074" sldId="7211"/>
            <ac:spMk id="9" creationId="{76A9740B-2185-6FF7-3153-9B973319FB43}"/>
          </ac:spMkLst>
        </pc:spChg>
      </pc:sldChg>
      <pc:sldChg chg="modSp add del mod">
        <pc:chgData name="FoustB" userId="036fd538-e6a0-4478-b832-b99ce6775b9a" providerId="ADAL" clId="{3BF0425E-511A-4098-B6CE-006F97E0892A}" dt="2022-06-04T13:28:22.944" v="2730"/>
        <pc:sldMkLst>
          <pc:docMk/>
          <pc:sldMk cId="2636292815" sldId="7212"/>
        </pc:sldMkLst>
        <pc:spChg chg="mod">
          <ac:chgData name="FoustB" userId="036fd538-e6a0-4478-b832-b99ce6775b9a" providerId="ADAL" clId="{3BF0425E-511A-4098-B6CE-006F97E0892A}" dt="2022-06-02T23:58:09.631" v="30" actId="207"/>
          <ac:spMkLst>
            <pc:docMk/>
            <pc:sldMk cId="2636292815" sldId="7212"/>
            <ac:spMk id="9" creationId="{76A9740B-2185-6FF7-3153-9B973319FB43}"/>
          </ac:spMkLst>
        </pc:spChg>
      </pc:sldChg>
      <pc:sldChg chg="addSp delSp modSp add del mod delAnim modAnim">
        <pc:chgData name="FoustB" userId="036fd538-e6a0-4478-b832-b99ce6775b9a" providerId="ADAL" clId="{3BF0425E-511A-4098-B6CE-006F97E0892A}" dt="2022-06-04T13:28:22.944" v="2730"/>
        <pc:sldMkLst>
          <pc:docMk/>
          <pc:sldMk cId="468680380" sldId="7213"/>
        </pc:sldMkLst>
        <pc:spChg chg="mod">
          <ac:chgData name="FoustB" userId="036fd538-e6a0-4478-b832-b99ce6775b9a" providerId="ADAL" clId="{3BF0425E-511A-4098-B6CE-006F97E0892A}" dt="2022-06-03T00:00:14.666" v="108" actId="1036"/>
          <ac:spMkLst>
            <pc:docMk/>
            <pc:sldMk cId="468680380" sldId="7213"/>
            <ac:spMk id="5" creationId="{B31EB15A-09A5-F55D-D32E-B24DFD38FA4D}"/>
          </ac:spMkLst>
        </pc:spChg>
        <pc:spChg chg="add del mod">
          <ac:chgData name="FoustB" userId="036fd538-e6a0-4478-b832-b99ce6775b9a" providerId="ADAL" clId="{3BF0425E-511A-4098-B6CE-006F97E0892A}" dt="2022-06-03T00:01:31.527" v="180" actId="478"/>
          <ac:spMkLst>
            <pc:docMk/>
            <pc:sldMk cId="468680380" sldId="7213"/>
            <ac:spMk id="6" creationId="{BD513D9B-9863-72DD-E582-9E8CDBCB29E6}"/>
          </ac:spMkLst>
        </pc:spChg>
      </pc:sldChg>
      <pc:sldChg chg="addSp delSp modSp add del mod modAnim">
        <pc:chgData name="FoustB" userId="036fd538-e6a0-4478-b832-b99ce6775b9a" providerId="ADAL" clId="{3BF0425E-511A-4098-B6CE-006F97E0892A}" dt="2022-06-04T13:28:22.944" v="2730"/>
        <pc:sldMkLst>
          <pc:docMk/>
          <pc:sldMk cId="2972847913" sldId="7214"/>
        </pc:sldMkLst>
        <pc:spChg chg="mod">
          <ac:chgData name="FoustB" userId="036fd538-e6a0-4478-b832-b99ce6775b9a" providerId="ADAL" clId="{3BF0425E-511A-4098-B6CE-006F97E0892A}" dt="2022-06-03T00:02:07.189" v="190" actId="1076"/>
          <ac:spMkLst>
            <pc:docMk/>
            <pc:sldMk cId="2972847913" sldId="7214"/>
            <ac:spMk id="6" creationId="{BD513D9B-9863-72DD-E582-9E8CDBCB29E6}"/>
          </ac:spMkLst>
        </pc:spChg>
        <pc:spChg chg="add mod">
          <ac:chgData name="FoustB" userId="036fd538-e6a0-4478-b832-b99ce6775b9a" providerId="ADAL" clId="{3BF0425E-511A-4098-B6CE-006F97E0892A}" dt="2022-06-04T04:28:23.228" v="2726" actId="207"/>
          <ac:spMkLst>
            <pc:docMk/>
            <pc:sldMk cId="2972847913" sldId="7214"/>
            <ac:spMk id="7" creationId="{41569144-EF78-D4FA-0372-155CC016B5CF}"/>
          </ac:spMkLst>
        </pc:spChg>
        <pc:spChg chg="del mod">
          <ac:chgData name="FoustB" userId="036fd538-e6a0-4478-b832-b99ce6775b9a" providerId="ADAL" clId="{3BF0425E-511A-4098-B6CE-006F97E0892A}" dt="2022-06-04T04:27:54.804" v="2718" actId="478"/>
          <ac:spMkLst>
            <pc:docMk/>
            <pc:sldMk cId="2972847913" sldId="7214"/>
            <ac:spMk id="9" creationId="{76A9740B-2185-6FF7-3153-9B973319FB43}"/>
          </ac:spMkLst>
        </pc:spChg>
      </pc:sldChg>
      <pc:sldChg chg="modSp add del mod modAnim">
        <pc:chgData name="FoustB" userId="036fd538-e6a0-4478-b832-b99ce6775b9a" providerId="ADAL" clId="{3BF0425E-511A-4098-B6CE-006F97E0892A}" dt="2022-06-04T13:28:52.250" v="2731" actId="47"/>
        <pc:sldMkLst>
          <pc:docMk/>
          <pc:sldMk cId="1259629264" sldId="7215"/>
        </pc:sldMkLst>
        <pc:spChg chg="mod">
          <ac:chgData name="FoustB" userId="036fd538-e6a0-4478-b832-b99ce6775b9a" providerId="ADAL" clId="{3BF0425E-511A-4098-B6CE-006F97E0892A}" dt="2022-06-03T00:03:22.725" v="203" actId="207"/>
          <ac:spMkLst>
            <pc:docMk/>
            <pc:sldMk cId="1259629264" sldId="7215"/>
            <ac:spMk id="9" creationId="{76A9740B-2185-6FF7-3153-9B973319FB43}"/>
          </ac:spMkLst>
        </pc:spChg>
      </pc:sldChg>
      <pc:sldChg chg="add del">
        <pc:chgData name="FoustB" userId="036fd538-e6a0-4478-b832-b99ce6775b9a" providerId="ADAL" clId="{3BF0425E-511A-4098-B6CE-006F97E0892A}" dt="2022-06-03T17:55:56.145" v="1328" actId="47"/>
        <pc:sldMkLst>
          <pc:docMk/>
          <pc:sldMk cId="2347590179" sldId="7216"/>
        </pc:sldMkLst>
      </pc:sldChg>
      <pc:sldChg chg="add del">
        <pc:chgData name="FoustB" userId="036fd538-e6a0-4478-b832-b99ce6775b9a" providerId="ADAL" clId="{3BF0425E-511A-4098-B6CE-006F97E0892A}" dt="2022-06-03T00:04:07.853" v="257" actId="47"/>
        <pc:sldMkLst>
          <pc:docMk/>
          <pc:sldMk cId="3739911810" sldId="7217"/>
        </pc:sldMkLst>
      </pc:sldChg>
      <pc:sldChg chg="modSp add del modAnim">
        <pc:chgData name="FoustB" userId="036fd538-e6a0-4478-b832-b99ce6775b9a" providerId="ADAL" clId="{3BF0425E-511A-4098-B6CE-006F97E0892A}" dt="2022-06-04T13:28:53.945" v="2732" actId="47"/>
        <pc:sldMkLst>
          <pc:docMk/>
          <pc:sldMk cId="2029290220" sldId="7218"/>
        </pc:sldMkLst>
        <pc:spChg chg="mod">
          <ac:chgData name="FoustB" userId="036fd538-e6a0-4478-b832-b99ce6775b9a" providerId="ADAL" clId="{3BF0425E-511A-4098-B6CE-006F97E0892A}" dt="2022-06-03T00:03:54.030" v="256" actId="114"/>
          <ac:spMkLst>
            <pc:docMk/>
            <pc:sldMk cId="2029290220" sldId="7218"/>
            <ac:spMk id="6" creationId="{BD513D9B-9863-72DD-E582-9E8CDBCB29E6}"/>
          </ac:spMkLst>
        </pc:spChg>
      </pc:sldChg>
      <pc:sldChg chg="addSp delSp modSp add del mod modAnim">
        <pc:chgData name="FoustB" userId="036fd538-e6a0-4478-b832-b99ce6775b9a" providerId="ADAL" clId="{3BF0425E-511A-4098-B6CE-006F97E0892A}" dt="2022-06-04T13:29:00.080" v="2733" actId="47"/>
        <pc:sldMkLst>
          <pc:docMk/>
          <pc:sldMk cId="3694292425" sldId="7219"/>
        </pc:sldMkLst>
        <pc:spChg chg="add del">
          <ac:chgData name="FoustB" userId="036fd538-e6a0-4478-b832-b99ce6775b9a" providerId="ADAL" clId="{3BF0425E-511A-4098-B6CE-006F97E0892A}" dt="2022-06-03T00:04:32.345" v="267" actId="22"/>
          <ac:spMkLst>
            <pc:docMk/>
            <pc:sldMk cId="3694292425" sldId="7219"/>
            <ac:spMk id="7" creationId="{2F871901-907C-D3FB-5E72-F7AF7C29A6D6}"/>
          </ac:spMkLst>
        </pc:spChg>
        <pc:spChg chg="mod">
          <ac:chgData name="FoustB" userId="036fd538-e6a0-4478-b832-b99ce6775b9a" providerId="ADAL" clId="{3BF0425E-511A-4098-B6CE-006F97E0892A}" dt="2022-06-03T00:04:27.410" v="265" actId="207"/>
          <ac:spMkLst>
            <pc:docMk/>
            <pc:sldMk cId="3694292425" sldId="7219"/>
            <ac:spMk id="9" creationId="{76A9740B-2185-6FF7-3153-9B973319FB43}"/>
          </ac:spMkLst>
        </pc:spChg>
      </pc:sldChg>
      <pc:sldChg chg="modSp add mod modAnim">
        <pc:chgData name="FoustB" userId="036fd538-e6a0-4478-b832-b99ce6775b9a" providerId="ADAL" clId="{3BF0425E-511A-4098-B6CE-006F97E0892A}" dt="2022-06-03T00:05:07.305" v="311" actId="14100"/>
        <pc:sldMkLst>
          <pc:docMk/>
          <pc:sldMk cId="4107288163" sldId="7220"/>
        </pc:sldMkLst>
        <pc:spChg chg="mod">
          <ac:chgData name="FoustB" userId="036fd538-e6a0-4478-b832-b99ce6775b9a" providerId="ADAL" clId="{3BF0425E-511A-4098-B6CE-006F97E0892A}" dt="2022-06-03T00:05:07.305" v="311" actId="14100"/>
          <ac:spMkLst>
            <pc:docMk/>
            <pc:sldMk cId="4107288163" sldId="7220"/>
            <ac:spMk id="6" creationId="{BD513D9B-9863-72DD-E582-9E8CDBCB29E6}"/>
          </ac:spMkLst>
        </pc:spChg>
      </pc:sldChg>
      <pc:sldChg chg="modSp add mod modAnim">
        <pc:chgData name="FoustB" userId="036fd538-e6a0-4478-b832-b99ce6775b9a" providerId="ADAL" clId="{3BF0425E-511A-4098-B6CE-006F97E0892A}" dt="2022-06-04T14:35:56.721" v="2975" actId="207"/>
        <pc:sldMkLst>
          <pc:docMk/>
          <pc:sldMk cId="1055527144" sldId="7221"/>
        </pc:sldMkLst>
        <pc:spChg chg="mod">
          <ac:chgData name="FoustB" userId="036fd538-e6a0-4478-b832-b99ce6775b9a" providerId="ADAL" clId="{3BF0425E-511A-4098-B6CE-006F97E0892A}" dt="2022-06-04T14:35:56.721" v="2975" actId="207"/>
          <ac:spMkLst>
            <pc:docMk/>
            <pc:sldMk cId="1055527144" sldId="7221"/>
            <ac:spMk id="9" creationId="{76A9740B-2185-6FF7-3153-9B973319FB43}"/>
          </ac:spMkLst>
        </pc:spChg>
      </pc:sldChg>
      <pc:sldChg chg="addSp delSp modSp add mod delAnim modAnim">
        <pc:chgData name="FoustB" userId="036fd538-e6a0-4478-b832-b99ce6775b9a" providerId="ADAL" clId="{3BF0425E-511A-4098-B6CE-006F97E0892A}" dt="2022-06-04T14:36:14.385" v="2980" actId="207"/>
        <pc:sldMkLst>
          <pc:docMk/>
          <pc:sldMk cId="1756529190" sldId="7222"/>
        </pc:sldMkLst>
        <pc:spChg chg="mod">
          <ac:chgData name="FoustB" userId="036fd538-e6a0-4478-b832-b99ce6775b9a" providerId="ADAL" clId="{3BF0425E-511A-4098-B6CE-006F97E0892A}" dt="2022-06-03T00:06:16.565" v="371" actId="14100"/>
          <ac:spMkLst>
            <pc:docMk/>
            <pc:sldMk cId="1756529190" sldId="7222"/>
            <ac:spMk id="6" creationId="{BD513D9B-9863-72DD-E582-9E8CDBCB29E6}"/>
          </ac:spMkLst>
        </pc:spChg>
        <pc:spChg chg="add del mod">
          <ac:chgData name="FoustB" userId="036fd538-e6a0-4478-b832-b99ce6775b9a" providerId="ADAL" clId="{3BF0425E-511A-4098-B6CE-006F97E0892A}" dt="2022-06-04T03:57:16.304" v="2529" actId="478"/>
          <ac:spMkLst>
            <pc:docMk/>
            <pc:sldMk cId="1756529190" sldId="7222"/>
            <ac:spMk id="7" creationId="{2548F3BC-FD17-C1CC-FD5C-0D839F7A29F1}"/>
          </ac:spMkLst>
        </pc:spChg>
        <pc:spChg chg="add del mod">
          <ac:chgData name="FoustB" userId="036fd538-e6a0-4478-b832-b99ce6775b9a" providerId="ADAL" clId="{3BF0425E-511A-4098-B6CE-006F97E0892A}" dt="2022-06-04T13:30:23.947" v="2735" actId="478"/>
          <ac:spMkLst>
            <pc:docMk/>
            <pc:sldMk cId="1756529190" sldId="7222"/>
            <ac:spMk id="7" creationId="{4BA2AEA9-7756-C8AD-7C2A-89146B4B6EED}"/>
          </ac:spMkLst>
        </pc:spChg>
        <pc:spChg chg="mod">
          <ac:chgData name="FoustB" userId="036fd538-e6a0-4478-b832-b99ce6775b9a" providerId="ADAL" clId="{3BF0425E-511A-4098-B6CE-006F97E0892A}" dt="2022-06-04T14:36:14.385" v="2980" actId="207"/>
          <ac:spMkLst>
            <pc:docMk/>
            <pc:sldMk cId="1756529190" sldId="7222"/>
            <ac:spMk id="9" creationId="{76A9740B-2185-6FF7-3153-9B973319FB43}"/>
          </ac:spMkLst>
        </pc:spChg>
      </pc:sldChg>
      <pc:sldChg chg="addSp delSp modSp add mod delAnim modAnim">
        <pc:chgData name="FoustB" userId="036fd538-e6a0-4478-b832-b99ce6775b9a" providerId="ADAL" clId="{3BF0425E-511A-4098-B6CE-006F97E0892A}" dt="2022-06-04T14:36:23.389" v="2985" actId="207"/>
        <pc:sldMkLst>
          <pc:docMk/>
          <pc:sldMk cId="977742125" sldId="7223"/>
        </pc:sldMkLst>
        <pc:spChg chg="del">
          <ac:chgData name="FoustB" userId="036fd538-e6a0-4478-b832-b99ce6775b9a" providerId="ADAL" clId="{3BF0425E-511A-4098-B6CE-006F97E0892A}" dt="2022-06-03T00:10:59.040" v="430" actId="478"/>
          <ac:spMkLst>
            <pc:docMk/>
            <pc:sldMk cId="977742125" sldId="7223"/>
            <ac:spMk id="7" creationId="{2548F3BC-FD17-C1CC-FD5C-0D839F7A29F1}"/>
          </ac:spMkLst>
        </pc:spChg>
        <pc:spChg chg="add mod">
          <ac:chgData name="FoustB" userId="036fd538-e6a0-4478-b832-b99ce6775b9a" providerId="ADAL" clId="{3BF0425E-511A-4098-B6CE-006F97E0892A}" dt="2022-06-03T00:11:53.510" v="501" actId="1076"/>
          <ac:spMkLst>
            <pc:docMk/>
            <pc:sldMk cId="977742125" sldId="7223"/>
            <ac:spMk id="8" creationId="{431F5DBF-2FBC-9958-BF51-4AF186016FFA}"/>
          </ac:spMkLst>
        </pc:spChg>
        <pc:spChg chg="mod">
          <ac:chgData name="FoustB" userId="036fd538-e6a0-4478-b832-b99ce6775b9a" providerId="ADAL" clId="{3BF0425E-511A-4098-B6CE-006F97E0892A}" dt="2022-06-04T14:36:23.389" v="2985" actId="207"/>
          <ac:spMkLst>
            <pc:docMk/>
            <pc:sldMk cId="977742125" sldId="7223"/>
            <ac:spMk id="9" creationId="{76A9740B-2185-6FF7-3153-9B973319FB43}"/>
          </ac:spMkLst>
        </pc:spChg>
      </pc:sldChg>
      <pc:sldChg chg="delSp modSp add del mod delAnim modAnim">
        <pc:chgData name="FoustB" userId="036fd538-e6a0-4478-b832-b99ce6775b9a" providerId="ADAL" clId="{3BF0425E-511A-4098-B6CE-006F97E0892A}" dt="2022-06-03T00:10:53.280" v="428" actId="47"/>
        <pc:sldMkLst>
          <pc:docMk/>
          <pc:sldMk cId="2662370277" sldId="7223"/>
        </pc:sldMkLst>
        <pc:spChg chg="del">
          <ac:chgData name="FoustB" userId="036fd538-e6a0-4478-b832-b99ce6775b9a" providerId="ADAL" clId="{3BF0425E-511A-4098-B6CE-006F97E0892A}" dt="2022-06-03T00:09:41.696" v="416" actId="478"/>
          <ac:spMkLst>
            <pc:docMk/>
            <pc:sldMk cId="2662370277" sldId="7223"/>
            <ac:spMk id="7" creationId="{2548F3BC-FD17-C1CC-FD5C-0D839F7A29F1}"/>
          </ac:spMkLst>
        </pc:spChg>
        <pc:spChg chg="mod">
          <ac:chgData name="FoustB" userId="036fd538-e6a0-4478-b832-b99ce6775b9a" providerId="ADAL" clId="{3BF0425E-511A-4098-B6CE-006F97E0892A}" dt="2022-06-03T00:09:38.635" v="415" actId="207"/>
          <ac:spMkLst>
            <pc:docMk/>
            <pc:sldMk cId="2662370277" sldId="7223"/>
            <ac:spMk id="9" creationId="{76A9740B-2185-6FF7-3153-9B973319FB43}"/>
          </ac:spMkLst>
        </pc:spChg>
      </pc:sldChg>
      <pc:sldChg chg="modSp add modAnim">
        <pc:chgData name="FoustB" userId="036fd538-e6a0-4478-b832-b99ce6775b9a" providerId="ADAL" clId="{3BF0425E-511A-4098-B6CE-006F97E0892A}" dt="2022-06-03T00:12:16.834" v="510" actId="207"/>
        <pc:sldMkLst>
          <pc:docMk/>
          <pc:sldMk cId="3984776979" sldId="7224"/>
        </pc:sldMkLst>
        <pc:spChg chg="mod">
          <ac:chgData name="FoustB" userId="036fd538-e6a0-4478-b832-b99ce6775b9a" providerId="ADAL" clId="{3BF0425E-511A-4098-B6CE-006F97E0892A}" dt="2022-06-03T00:12:16.834" v="510" actId="207"/>
          <ac:spMkLst>
            <pc:docMk/>
            <pc:sldMk cId="3984776979" sldId="7224"/>
            <ac:spMk id="9" creationId="{76A9740B-2185-6FF7-3153-9B973319FB43}"/>
          </ac:spMkLst>
        </pc:spChg>
      </pc:sldChg>
      <pc:sldChg chg="delSp modSp add mod modAnim">
        <pc:chgData name="FoustB" userId="036fd538-e6a0-4478-b832-b99ce6775b9a" providerId="ADAL" clId="{3BF0425E-511A-4098-B6CE-006F97E0892A}" dt="2022-06-03T00:12:54.060" v="584" actId="14100"/>
        <pc:sldMkLst>
          <pc:docMk/>
          <pc:sldMk cId="2770552782" sldId="7225"/>
        </pc:sldMkLst>
        <pc:spChg chg="mod">
          <ac:chgData name="FoustB" userId="036fd538-e6a0-4478-b832-b99ce6775b9a" providerId="ADAL" clId="{3BF0425E-511A-4098-B6CE-006F97E0892A}" dt="2022-06-03T00:12:54.060" v="584" actId="14100"/>
          <ac:spMkLst>
            <pc:docMk/>
            <pc:sldMk cId="2770552782" sldId="7225"/>
            <ac:spMk id="6" creationId="{BD513D9B-9863-72DD-E582-9E8CDBCB29E6}"/>
          </ac:spMkLst>
        </pc:spChg>
        <pc:spChg chg="del">
          <ac:chgData name="FoustB" userId="036fd538-e6a0-4478-b832-b99ce6775b9a" providerId="ADAL" clId="{3BF0425E-511A-4098-B6CE-006F97E0892A}" dt="2022-06-03T00:12:22.636" v="512" actId="478"/>
          <ac:spMkLst>
            <pc:docMk/>
            <pc:sldMk cId="2770552782" sldId="7225"/>
            <ac:spMk id="8" creationId="{431F5DBF-2FBC-9958-BF51-4AF186016FFA}"/>
          </ac:spMkLst>
        </pc:spChg>
      </pc:sldChg>
      <pc:sldChg chg="modSp add mod modAnim">
        <pc:chgData name="FoustB" userId="036fd538-e6a0-4478-b832-b99ce6775b9a" providerId="ADAL" clId="{3BF0425E-511A-4098-B6CE-006F97E0892A}" dt="2022-06-03T00:13:46.556" v="592" actId="207"/>
        <pc:sldMkLst>
          <pc:docMk/>
          <pc:sldMk cId="899211416" sldId="7226"/>
        </pc:sldMkLst>
        <pc:spChg chg="mod">
          <ac:chgData name="FoustB" userId="036fd538-e6a0-4478-b832-b99ce6775b9a" providerId="ADAL" clId="{3BF0425E-511A-4098-B6CE-006F97E0892A}" dt="2022-06-03T00:13:46.556" v="592" actId="207"/>
          <ac:spMkLst>
            <pc:docMk/>
            <pc:sldMk cId="899211416" sldId="7226"/>
            <ac:spMk id="9" creationId="{76A9740B-2185-6FF7-3153-9B973319FB43}"/>
          </ac:spMkLst>
        </pc:spChg>
      </pc:sldChg>
      <pc:sldChg chg="modSp add mod modAnim">
        <pc:chgData name="FoustB" userId="036fd538-e6a0-4478-b832-b99ce6775b9a" providerId="ADAL" clId="{3BF0425E-511A-4098-B6CE-006F97E0892A}" dt="2022-06-03T00:14:29.330" v="699" actId="14100"/>
        <pc:sldMkLst>
          <pc:docMk/>
          <pc:sldMk cId="1996059409" sldId="7227"/>
        </pc:sldMkLst>
        <pc:spChg chg="mod">
          <ac:chgData name="FoustB" userId="036fd538-e6a0-4478-b832-b99ce6775b9a" providerId="ADAL" clId="{3BF0425E-511A-4098-B6CE-006F97E0892A}" dt="2022-06-03T00:14:29.330" v="699" actId="14100"/>
          <ac:spMkLst>
            <pc:docMk/>
            <pc:sldMk cId="1996059409" sldId="7227"/>
            <ac:spMk id="6" creationId="{BD513D9B-9863-72DD-E582-9E8CDBCB29E6}"/>
          </ac:spMkLst>
        </pc:spChg>
      </pc:sldChg>
      <pc:sldChg chg="addSp modSp add mod modAnim">
        <pc:chgData name="FoustB" userId="036fd538-e6a0-4478-b832-b99ce6775b9a" providerId="ADAL" clId="{3BF0425E-511A-4098-B6CE-006F97E0892A}" dt="2022-06-03T00:15:29.589" v="747" actId="1076"/>
        <pc:sldMkLst>
          <pc:docMk/>
          <pc:sldMk cId="4077654674" sldId="7228"/>
        </pc:sldMkLst>
        <pc:spChg chg="add mod">
          <ac:chgData name="FoustB" userId="036fd538-e6a0-4478-b832-b99ce6775b9a" providerId="ADAL" clId="{3BF0425E-511A-4098-B6CE-006F97E0892A}" dt="2022-06-03T00:15:29.589" v="747" actId="1076"/>
          <ac:spMkLst>
            <pc:docMk/>
            <pc:sldMk cId="4077654674" sldId="7228"/>
            <ac:spMk id="7" creationId="{8E4FA0B0-3C2B-C429-32FF-2A0FEDD8661F}"/>
          </ac:spMkLst>
        </pc:spChg>
        <pc:spChg chg="mod">
          <ac:chgData name="FoustB" userId="036fd538-e6a0-4478-b832-b99ce6775b9a" providerId="ADAL" clId="{3BF0425E-511A-4098-B6CE-006F97E0892A}" dt="2022-06-03T00:15:00.260" v="708" actId="207"/>
          <ac:spMkLst>
            <pc:docMk/>
            <pc:sldMk cId="4077654674" sldId="7228"/>
            <ac:spMk id="9" creationId="{76A9740B-2185-6FF7-3153-9B973319FB43}"/>
          </ac:spMkLst>
        </pc:spChg>
      </pc:sldChg>
      <pc:sldChg chg="modSp add mod modAnim">
        <pc:chgData name="FoustB" userId="036fd538-e6a0-4478-b832-b99ce6775b9a" providerId="ADAL" clId="{3BF0425E-511A-4098-B6CE-006F97E0892A}" dt="2022-06-04T15:33:01.579" v="3476" actId="115"/>
        <pc:sldMkLst>
          <pc:docMk/>
          <pc:sldMk cId="3503639739" sldId="7229"/>
        </pc:sldMkLst>
        <pc:spChg chg="mod">
          <ac:chgData name="FoustB" userId="036fd538-e6a0-4478-b832-b99ce6775b9a" providerId="ADAL" clId="{3BF0425E-511A-4098-B6CE-006F97E0892A}" dt="2022-06-04T15:33:01.579" v="3476" actId="115"/>
          <ac:spMkLst>
            <pc:docMk/>
            <pc:sldMk cId="3503639739" sldId="7229"/>
            <ac:spMk id="9" creationId="{76A9740B-2185-6FF7-3153-9B973319FB43}"/>
          </ac:spMkLst>
        </pc:spChg>
      </pc:sldChg>
      <pc:sldChg chg="addSp delSp modSp add mod modAnim">
        <pc:chgData name="FoustB" userId="036fd538-e6a0-4478-b832-b99ce6775b9a" providerId="ADAL" clId="{3BF0425E-511A-4098-B6CE-006F97E0892A}" dt="2022-06-04T15:32:56.267" v="3474" actId="115"/>
        <pc:sldMkLst>
          <pc:docMk/>
          <pc:sldMk cId="1227085555" sldId="7230"/>
        </pc:sldMkLst>
        <pc:spChg chg="mod">
          <ac:chgData name="FoustB" userId="036fd538-e6a0-4478-b832-b99ce6775b9a" providerId="ADAL" clId="{3BF0425E-511A-4098-B6CE-006F97E0892A}" dt="2022-06-03T00:30:21.862" v="910" actId="14100"/>
          <ac:spMkLst>
            <pc:docMk/>
            <pc:sldMk cId="1227085555" sldId="7230"/>
            <ac:spMk id="6" creationId="{BD513D9B-9863-72DD-E582-9E8CDBCB29E6}"/>
          </ac:spMkLst>
        </pc:spChg>
        <pc:spChg chg="del">
          <ac:chgData name="FoustB" userId="036fd538-e6a0-4478-b832-b99ce6775b9a" providerId="ADAL" clId="{3BF0425E-511A-4098-B6CE-006F97E0892A}" dt="2022-06-03T00:29:17.708" v="758" actId="478"/>
          <ac:spMkLst>
            <pc:docMk/>
            <pc:sldMk cId="1227085555" sldId="7230"/>
            <ac:spMk id="7" creationId="{8E4FA0B0-3C2B-C429-32FF-2A0FEDD8661F}"/>
          </ac:spMkLst>
        </pc:spChg>
        <pc:spChg chg="add mod">
          <ac:chgData name="FoustB" userId="036fd538-e6a0-4478-b832-b99ce6775b9a" providerId="ADAL" clId="{3BF0425E-511A-4098-B6CE-006F97E0892A}" dt="2022-06-03T00:29:51.519" v="847" actId="1076"/>
          <ac:spMkLst>
            <pc:docMk/>
            <pc:sldMk cId="1227085555" sldId="7230"/>
            <ac:spMk id="8" creationId="{70FC5EFF-A398-173F-43D7-3FF6A4A58AB3}"/>
          </ac:spMkLst>
        </pc:spChg>
        <pc:spChg chg="mod">
          <ac:chgData name="FoustB" userId="036fd538-e6a0-4478-b832-b99ce6775b9a" providerId="ADAL" clId="{3BF0425E-511A-4098-B6CE-006F97E0892A}" dt="2022-06-04T15:32:56.267" v="3474" actId="115"/>
          <ac:spMkLst>
            <pc:docMk/>
            <pc:sldMk cId="1227085555" sldId="7230"/>
            <ac:spMk id="9" creationId="{76A9740B-2185-6FF7-3153-9B973319FB43}"/>
          </ac:spMkLst>
        </pc:spChg>
      </pc:sldChg>
      <pc:sldChg chg="addSp modSp add mod modAnim">
        <pc:chgData name="FoustB" userId="036fd538-e6a0-4478-b832-b99ce6775b9a" providerId="ADAL" clId="{3BF0425E-511A-4098-B6CE-006F97E0892A}" dt="2022-06-04T15:32:52.327" v="3472" actId="115"/>
        <pc:sldMkLst>
          <pc:docMk/>
          <pc:sldMk cId="2366574037" sldId="7231"/>
        </pc:sldMkLst>
        <pc:spChg chg="add mod">
          <ac:chgData name="FoustB" userId="036fd538-e6a0-4478-b832-b99ce6775b9a" providerId="ADAL" clId="{3BF0425E-511A-4098-B6CE-006F97E0892A}" dt="2022-06-04T15:31:40.271" v="3414" actId="14100"/>
          <ac:spMkLst>
            <pc:docMk/>
            <pc:sldMk cId="2366574037" sldId="7231"/>
            <ac:spMk id="7" creationId="{C274C84A-B304-E92C-D2FE-E726E0DE2B25}"/>
          </ac:spMkLst>
        </pc:spChg>
        <pc:spChg chg="mod">
          <ac:chgData name="FoustB" userId="036fd538-e6a0-4478-b832-b99ce6775b9a" providerId="ADAL" clId="{3BF0425E-511A-4098-B6CE-006F97E0892A}" dt="2022-06-04T15:32:52.327" v="3472" actId="115"/>
          <ac:spMkLst>
            <pc:docMk/>
            <pc:sldMk cId="2366574037" sldId="7231"/>
            <ac:spMk id="9" creationId="{76A9740B-2185-6FF7-3153-9B973319FB43}"/>
          </ac:spMkLst>
        </pc:spChg>
      </pc:sldChg>
      <pc:sldChg chg="delSp modSp add mod modAnim">
        <pc:chgData name="FoustB" userId="036fd538-e6a0-4478-b832-b99ce6775b9a" providerId="ADAL" clId="{3BF0425E-511A-4098-B6CE-006F97E0892A}" dt="2022-06-04T15:32:48.133" v="3470" actId="115"/>
        <pc:sldMkLst>
          <pc:docMk/>
          <pc:sldMk cId="3956708848" sldId="7232"/>
        </pc:sldMkLst>
        <pc:spChg chg="mod">
          <ac:chgData name="FoustB" userId="036fd538-e6a0-4478-b832-b99ce6775b9a" providerId="ADAL" clId="{3BF0425E-511A-4098-B6CE-006F97E0892A}" dt="2022-06-03T00:31:35.229" v="944" actId="114"/>
          <ac:spMkLst>
            <pc:docMk/>
            <pc:sldMk cId="3956708848" sldId="7232"/>
            <ac:spMk id="6" creationId="{BD513D9B-9863-72DD-E582-9E8CDBCB29E6}"/>
          </ac:spMkLst>
        </pc:spChg>
        <pc:spChg chg="del">
          <ac:chgData name="FoustB" userId="036fd538-e6a0-4478-b832-b99ce6775b9a" providerId="ADAL" clId="{3BF0425E-511A-4098-B6CE-006F97E0892A}" dt="2022-06-03T00:31:36.877" v="945" actId="478"/>
          <ac:spMkLst>
            <pc:docMk/>
            <pc:sldMk cId="3956708848" sldId="7232"/>
            <ac:spMk id="8" creationId="{70FC5EFF-A398-173F-43D7-3FF6A4A58AB3}"/>
          </ac:spMkLst>
        </pc:spChg>
        <pc:spChg chg="mod">
          <ac:chgData name="FoustB" userId="036fd538-e6a0-4478-b832-b99ce6775b9a" providerId="ADAL" clId="{3BF0425E-511A-4098-B6CE-006F97E0892A}" dt="2022-06-04T15:32:48.133" v="3470" actId="115"/>
          <ac:spMkLst>
            <pc:docMk/>
            <pc:sldMk cId="3956708848" sldId="7232"/>
            <ac:spMk id="9" creationId="{76A9740B-2185-6FF7-3153-9B973319FB43}"/>
          </ac:spMkLst>
        </pc:spChg>
      </pc:sldChg>
      <pc:sldChg chg="modSp add mod modAnim">
        <pc:chgData name="FoustB" userId="036fd538-e6a0-4478-b832-b99ce6775b9a" providerId="ADAL" clId="{3BF0425E-511A-4098-B6CE-006F97E0892A}" dt="2022-06-04T13:35:01.168" v="2746" actId="14100"/>
        <pc:sldMkLst>
          <pc:docMk/>
          <pc:sldMk cId="955067202" sldId="7233"/>
        </pc:sldMkLst>
        <pc:spChg chg="mod">
          <ac:chgData name="FoustB" userId="036fd538-e6a0-4478-b832-b99ce6775b9a" providerId="ADAL" clId="{3BF0425E-511A-4098-B6CE-006F97E0892A}" dt="2022-06-04T13:35:01.168" v="2746" actId="14100"/>
          <ac:spMkLst>
            <pc:docMk/>
            <pc:sldMk cId="955067202" sldId="7233"/>
            <ac:spMk id="9" creationId="{76A9740B-2185-6FF7-3153-9B973319FB43}"/>
          </ac:spMkLst>
        </pc:spChg>
      </pc:sldChg>
      <pc:sldChg chg="addSp modSp add del mod modAnim">
        <pc:chgData name="FoustB" userId="036fd538-e6a0-4478-b832-b99ce6775b9a" providerId="ADAL" clId="{3BF0425E-511A-4098-B6CE-006F97E0892A}" dt="2022-06-04T13:36:20.012" v="2769" actId="47"/>
        <pc:sldMkLst>
          <pc:docMk/>
          <pc:sldMk cId="866921608" sldId="7234"/>
        </pc:sldMkLst>
        <pc:spChg chg="add mod">
          <ac:chgData name="FoustB" userId="036fd538-e6a0-4478-b832-b99ce6775b9a" providerId="ADAL" clId="{3BF0425E-511A-4098-B6CE-006F97E0892A}" dt="2022-06-03T00:34:47.419" v="1065" actId="1076"/>
          <ac:spMkLst>
            <pc:docMk/>
            <pc:sldMk cId="866921608" sldId="7234"/>
            <ac:spMk id="7" creationId="{436C23BD-07B8-0EC8-D962-37A91F666120}"/>
          </ac:spMkLst>
        </pc:spChg>
        <pc:spChg chg="mod">
          <ac:chgData name="FoustB" userId="036fd538-e6a0-4478-b832-b99ce6775b9a" providerId="ADAL" clId="{3BF0425E-511A-4098-B6CE-006F97E0892A}" dt="2022-06-03T00:39:43.569" v="1206" actId="207"/>
          <ac:spMkLst>
            <pc:docMk/>
            <pc:sldMk cId="866921608" sldId="7234"/>
            <ac:spMk id="9" creationId="{76A9740B-2185-6FF7-3153-9B973319FB43}"/>
          </ac:spMkLst>
        </pc:spChg>
      </pc:sldChg>
      <pc:sldChg chg="addSp delSp modSp add del mod delAnim modAnim">
        <pc:chgData name="FoustB" userId="036fd538-e6a0-4478-b832-b99ce6775b9a" providerId="ADAL" clId="{3BF0425E-511A-4098-B6CE-006F97E0892A}" dt="2022-06-04T13:37:50.966" v="2804" actId="47"/>
        <pc:sldMkLst>
          <pc:docMk/>
          <pc:sldMk cId="3075227938" sldId="7235"/>
        </pc:sldMkLst>
        <pc:spChg chg="mod">
          <ac:chgData name="FoustB" userId="036fd538-e6a0-4478-b832-b99ce6775b9a" providerId="ADAL" clId="{3BF0425E-511A-4098-B6CE-006F97E0892A}" dt="2022-06-03T00:36:20.447" v="1104" actId="14100"/>
          <ac:spMkLst>
            <pc:docMk/>
            <pc:sldMk cId="3075227938" sldId="7235"/>
            <ac:spMk id="6" creationId="{BD513D9B-9863-72DD-E582-9E8CDBCB29E6}"/>
          </ac:spMkLst>
        </pc:spChg>
        <pc:spChg chg="del">
          <ac:chgData name="FoustB" userId="036fd538-e6a0-4478-b832-b99ce6775b9a" providerId="ADAL" clId="{3BF0425E-511A-4098-B6CE-006F97E0892A}" dt="2022-06-03T00:36:13.215" v="1101" actId="478"/>
          <ac:spMkLst>
            <pc:docMk/>
            <pc:sldMk cId="3075227938" sldId="7235"/>
            <ac:spMk id="7" creationId="{436C23BD-07B8-0EC8-D962-37A91F666120}"/>
          </ac:spMkLst>
        </pc:spChg>
        <pc:spChg chg="add mod">
          <ac:chgData name="FoustB" userId="036fd538-e6a0-4478-b832-b99ce6775b9a" providerId="ADAL" clId="{3BF0425E-511A-4098-B6CE-006F97E0892A}" dt="2022-06-04T13:36:29.262" v="2784" actId="20577"/>
          <ac:spMkLst>
            <pc:docMk/>
            <pc:sldMk cId="3075227938" sldId="7235"/>
            <ac:spMk id="7" creationId="{9456E585-3498-A927-2840-E781EF8CCE14}"/>
          </ac:spMkLst>
        </pc:spChg>
        <pc:spChg chg="add del mod">
          <ac:chgData name="FoustB" userId="036fd538-e6a0-4478-b832-b99ce6775b9a" providerId="ADAL" clId="{3BF0425E-511A-4098-B6CE-006F97E0892A}" dt="2022-06-04T04:02:16.225" v="2567" actId="478"/>
          <ac:spMkLst>
            <pc:docMk/>
            <pc:sldMk cId="3075227938" sldId="7235"/>
            <ac:spMk id="8" creationId="{39209B3D-AD57-5593-4013-D97AC6A8F19A}"/>
          </ac:spMkLst>
        </pc:spChg>
        <pc:spChg chg="mod">
          <ac:chgData name="FoustB" userId="036fd538-e6a0-4478-b832-b99ce6775b9a" providerId="ADAL" clId="{3BF0425E-511A-4098-B6CE-006F97E0892A}" dt="2022-06-03T00:39:51.860" v="1209" actId="207"/>
          <ac:spMkLst>
            <pc:docMk/>
            <pc:sldMk cId="3075227938" sldId="7235"/>
            <ac:spMk id="9" creationId="{76A9740B-2185-6FF7-3153-9B973319FB43}"/>
          </ac:spMkLst>
        </pc:spChg>
        <pc:picChg chg="mod">
          <ac:chgData name="FoustB" userId="036fd538-e6a0-4478-b832-b99ce6775b9a" providerId="ADAL" clId="{3BF0425E-511A-4098-B6CE-006F97E0892A}" dt="2022-06-03T00:37:09.658" v="1172" actId="1076"/>
          <ac:picMkLst>
            <pc:docMk/>
            <pc:sldMk cId="3075227938" sldId="7235"/>
            <ac:picMk id="10" creationId="{B1BC013A-8504-E7CD-98F4-BDD219DAB36C}"/>
          </ac:picMkLst>
        </pc:picChg>
      </pc:sldChg>
      <pc:sldChg chg="addSp delSp modSp add del mod delAnim modAnim">
        <pc:chgData name="FoustB" userId="036fd538-e6a0-4478-b832-b99ce6775b9a" providerId="ADAL" clId="{3BF0425E-511A-4098-B6CE-006F97E0892A}" dt="2022-06-04T13:38:25.050" v="2814" actId="47"/>
        <pc:sldMkLst>
          <pc:docMk/>
          <pc:sldMk cId="1285894921" sldId="7236"/>
        </pc:sldMkLst>
        <pc:spChg chg="add mod">
          <ac:chgData name="FoustB" userId="036fd538-e6a0-4478-b832-b99ce6775b9a" providerId="ADAL" clId="{3BF0425E-511A-4098-B6CE-006F97E0892A}" dt="2022-06-03T00:38:31.117" v="1203" actId="1076"/>
          <ac:spMkLst>
            <pc:docMk/>
            <pc:sldMk cId="1285894921" sldId="7236"/>
            <ac:spMk id="7" creationId="{0CAFC036-3BAA-F177-B13D-BDC7124CCBB0}"/>
          </ac:spMkLst>
        </pc:spChg>
        <pc:spChg chg="del">
          <ac:chgData name="FoustB" userId="036fd538-e6a0-4478-b832-b99ce6775b9a" providerId="ADAL" clId="{3BF0425E-511A-4098-B6CE-006F97E0892A}" dt="2022-06-03T00:37:43.042" v="1177" actId="478"/>
          <ac:spMkLst>
            <pc:docMk/>
            <pc:sldMk cId="1285894921" sldId="7236"/>
            <ac:spMk id="8" creationId="{39209B3D-AD57-5593-4013-D97AC6A8F19A}"/>
          </ac:spMkLst>
        </pc:spChg>
        <pc:spChg chg="mod">
          <ac:chgData name="FoustB" userId="036fd538-e6a0-4478-b832-b99ce6775b9a" providerId="ADAL" clId="{3BF0425E-511A-4098-B6CE-006F97E0892A}" dt="2022-06-03T00:40:04.809" v="1213" actId="207"/>
          <ac:spMkLst>
            <pc:docMk/>
            <pc:sldMk cId="1285894921" sldId="7236"/>
            <ac:spMk id="9" creationId="{76A9740B-2185-6FF7-3153-9B973319FB43}"/>
          </ac:spMkLst>
        </pc:spChg>
        <pc:spChg chg="add del mod">
          <ac:chgData name="FoustB" userId="036fd538-e6a0-4478-b832-b99ce6775b9a" providerId="ADAL" clId="{3BF0425E-511A-4098-B6CE-006F97E0892A}" dt="2022-06-03T00:41:23.044" v="1247" actId="478"/>
          <ac:spMkLst>
            <pc:docMk/>
            <pc:sldMk cId="1285894921" sldId="7236"/>
            <ac:spMk id="11" creationId="{9175FF31-3FE8-64B1-3DCB-2CC7B8166D7C}"/>
          </ac:spMkLst>
        </pc:spChg>
      </pc:sldChg>
      <pc:sldChg chg="delSp modSp add del mod modAnim">
        <pc:chgData name="FoustB" userId="036fd538-e6a0-4478-b832-b99ce6775b9a" providerId="ADAL" clId="{3BF0425E-511A-4098-B6CE-006F97E0892A}" dt="2022-06-04T13:39:12.798" v="2828" actId="47"/>
        <pc:sldMkLst>
          <pc:docMk/>
          <pc:sldMk cId="2269172442" sldId="7237"/>
        </pc:sldMkLst>
        <pc:spChg chg="mod">
          <ac:chgData name="FoustB" userId="036fd538-e6a0-4478-b832-b99ce6775b9a" providerId="ADAL" clId="{3BF0425E-511A-4098-B6CE-006F97E0892A}" dt="2022-06-03T00:40:59.948" v="1243" actId="14100"/>
          <ac:spMkLst>
            <pc:docMk/>
            <pc:sldMk cId="2269172442" sldId="7237"/>
            <ac:spMk id="6" creationId="{BD513D9B-9863-72DD-E582-9E8CDBCB29E6}"/>
          </ac:spMkLst>
        </pc:spChg>
        <pc:spChg chg="del">
          <ac:chgData name="FoustB" userId="036fd538-e6a0-4478-b832-b99ce6775b9a" providerId="ADAL" clId="{3BF0425E-511A-4098-B6CE-006F97E0892A}" dt="2022-06-03T00:40:48.570" v="1214" actId="478"/>
          <ac:spMkLst>
            <pc:docMk/>
            <pc:sldMk cId="2269172442" sldId="7237"/>
            <ac:spMk id="7" creationId="{0CAFC036-3BAA-F177-B13D-BDC7124CCBB0}"/>
          </ac:spMkLst>
        </pc:spChg>
      </pc:sldChg>
      <pc:sldChg chg="addSp modSp add mod">
        <pc:chgData name="FoustB" userId="036fd538-e6a0-4478-b832-b99ce6775b9a" providerId="ADAL" clId="{3BF0425E-511A-4098-B6CE-006F97E0892A}" dt="2022-06-03T00:41:40.240" v="1271" actId="1076"/>
        <pc:sldMkLst>
          <pc:docMk/>
          <pc:sldMk cId="4229906642" sldId="7238"/>
        </pc:sldMkLst>
        <pc:spChg chg="mod">
          <ac:chgData name="FoustB" userId="036fd538-e6a0-4478-b832-b99ce6775b9a" providerId="ADAL" clId="{3BF0425E-511A-4098-B6CE-006F97E0892A}" dt="2022-06-03T00:41:35.958" v="1269" actId="1076"/>
          <ac:spMkLst>
            <pc:docMk/>
            <pc:sldMk cId="4229906642" sldId="7238"/>
            <ac:spMk id="5" creationId="{B31EB15A-09A5-F55D-D32E-B24DFD38FA4D}"/>
          </ac:spMkLst>
        </pc:spChg>
        <pc:spChg chg="add mod">
          <ac:chgData name="FoustB" userId="036fd538-e6a0-4478-b832-b99ce6775b9a" providerId="ADAL" clId="{3BF0425E-511A-4098-B6CE-006F97E0892A}" dt="2022-06-03T00:41:40.240" v="1271" actId="1076"/>
          <ac:spMkLst>
            <pc:docMk/>
            <pc:sldMk cId="4229906642" sldId="7238"/>
            <ac:spMk id="8" creationId="{990BE4B3-F590-1332-8C1B-A8CB9852E92A}"/>
          </ac:spMkLst>
        </pc:spChg>
      </pc:sldChg>
      <pc:sldChg chg="addSp modSp add del mod modAnim">
        <pc:chgData name="FoustB" userId="036fd538-e6a0-4478-b832-b99ce6775b9a" providerId="ADAL" clId="{3BF0425E-511A-4098-B6CE-006F97E0892A}" dt="2022-06-04T13:39:30.215" v="2834" actId="47"/>
        <pc:sldMkLst>
          <pc:docMk/>
          <pc:sldMk cId="1661637024" sldId="7239"/>
        </pc:sldMkLst>
        <pc:spChg chg="add mod">
          <ac:chgData name="FoustB" userId="036fd538-e6a0-4478-b832-b99ce6775b9a" providerId="ADAL" clId="{3BF0425E-511A-4098-B6CE-006F97E0892A}" dt="2022-06-03T00:44:00.386" v="1327" actId="14100"/>
          <ac:spMkLst>
            <pc:docMk/>
            <pc:sldMk cId="1661637024" sldId="7239"/>
            <ac:spMk id="7" creationId="{D525CC99-49C4-7273-B128-1545402B9AE4}"/>
          </ac:spMkLst>
        </pc:spChg>
      </pc:sldChg>
      <pc:sldChg chg="modSp add del mod">
        <pc:chgData name="FoustB" userId="036fd538-e6a0-4478-b832-b99ce6775b9a" providerId="ADAL" clId="{3BF0425E-511A-4098-B6CE-006F97E0892A}" dt="2022-06-03T00:43:09.662" v="1318" actId="47"/>
        <pc:sldMkLst>
          <pc:docMk/>
          <pc:sldMk cId="1718144021" sldId="7239"/>
        </pc:sldMkLst>
        <pc:spChg chg="mod">
          <ac:chgData name="FoustB" userId="036fd538-e6a0-4478-b832-b99ce6775b9a" providerId="ADAL" clId="{3BF0425E-511A-4098-B6CE-006F97E0892A}" dt="2022-06-03T00:42:40.700" v="1317" actId="20577"/>
          <ac:spMkLst>
            <pc:docMk/>
            <pc:sldMk cId="1718144021" sldId="7239"/>
            <ac:spMk id="7" creationId="{0CAFC036-3BAA-F177-B13D-BDC7124CCBB0}"/>
          </ac:spMkLst>
        </pc:spChg>
      </pc:sldChg>
      <pc:sldChg chg="modSp mod">
        <pc:chgData name="FoustB" userId="036fd538-e6a0-4478-b832-b99ce6775b9a" providerId="ADAL" clId="{3BF0425E-511A-4098-B6CE-006F97E0892A}" dt="2022-06-04T04:05:44.097" v="2659" actId="1076"/>
        <pc:sldMkLst>
          <pc:docMk/>
          <pc:sldMk cId="3738594494" sldId="7243"/>
        </pc:sldMkLst>
        <pc:spChg chg="mod">
          <ac:chgData name="FoustB" userId="036fd538-e6a0-4478-b832-b99ce6775b9a" providerId="ADAL" clId="{3BF0425E-511A-4098-B6CE-006F97E0892A}" dt="2022-06-04T04:05:22.535" v="2652" actId="313"/>
          <ac:spMkLst>
            <pc:docMk/>
            <pc:sldMk cId="3738594494" sldId="7243"/>
            <ac:spMk id="6" creationId="{BD513D9B-9863-72DD-E582-9E8CDBCB29E6}"/>
          </ac:spMkLst>
        </pc:spChg>
        <pc:spChg chg="mod">
          <ac:chgData name="FoustB" userId="036fd538-e6a0-4478-b832-b99ce6775b9a" providerId="ADAL" clId="{3BF0425E-511A-4098-B6CE-006F97E0892A}" dt="2022-06-04T04:05:44.097" v="2659" actId="1076"/>
          <ac:spMkLst>
            <pc:docMk/>
            <pc:sldMk cId="3738594494" sldId="7243"/>
            <ac:spMk id="9" creationId="{EBB11344-B187-1125-64AB-37276F585777}"/>
          </ac:spMkLst>
        </pc:spChg>
      </pc:sldChg>
      <pc:sldChg chg="del">
        <pc:chgData name="FoustB" userId="036fd538-e6a0-4478-b832-b99ce6775b9a" providerId="ADAL" clId="{3BF0425E-511A-4098-B6CE-006F97E0892A}" dt="2022-06-04T04:07:05.597" v="2666" actId="47"/>
        <pc:sldMkLst>
          <pc:docMk/>
          <pc:sldMk cId="3911932807" sldId="7244"/>
        </pc:sldMkLst>
      </pc:sldChg>
      <pc:sldChg chg="addSp delSp modSp add mod modAnim">
        <pc:chgData name="FoustB" userId="036fd538-e6a0-4478-b832-b99ce6775b9a" providerId="ADAL" clId="{3BF0425E-511A-4098-B6CE-006F97E0892A}" dt="2022-06-04T13:40:42.353" v="2852" actId="207"/>
        <pc:sldMkLst>
          <pc:docMk/>
          <pc:sldMk cId="1331690623" sldId="7245"/>
        </pc:sldMkLst>
        <pc:spChg chg="add mod">
          <ac:chgData name="FoustB" userId="036fd538-e6a0-4478-b832-b99ce6775b9a" providerId="ADAL" clId="{3BF0425E-511A-4098-B6CE-006F97E0892A}" dt="2022-06-04T13:40:42.353" v="2852" actId="207"/>
          <ac:spMkLst>
            <pc:docMk/>
            <pc:sldMk cId="1331690623" sldId="7245"/>
            <ac:spMk id="6" creationId="{50C8D9F0-5B21-CC2E-5203-24E80C97A289}"/>
          </ac:spMkLst>
        </pc:spChg>
        <pc:spChg chg="del">
          <ac:chgData name="FoustB" userId="036fd538-e6a0-4478-b832-b99ce6775b9a" providerId="ADAL" clId="{3BF0425E-511A-4098-B6CE-006F97E0892A}" dt="2022-06-03T17:57:07.796" v="1338" actId="478"/>
          <ac:spMkLst>
            <pc:docMk/>
            <pc:sldMk cId="1331690623" sldId="7245"/>
            <ac:spMk id="6" creationId="{BD513D9B-9863-72DD-E582-9E8CDBCB29E6}"/>
          </ac:spMkLst>
        </pc:spChg>
        <pc:spChg chg="del mod">
          <ac:chgData name="FoustB" userId="036fd538-e6a0-4478-b832-b99ce6775b9a" providerId="ADAL" clId="{3BF0425E-511A-4098-B6CE-006F97E0892A}" dt="2022-06-04T13:40:16.246" v="2841" actId="478"/>
          <ac:spMkLst>
            <pc:docMk/>
            <pc:sldMk cId="1331690623" sldId="7245"/>
            <ac:spMk id="9" creationId="{76A9740B-2185-6FF7-3153-9B973319FB43}"/>
          </ac:spMkLst>
        </pc:spChg>
      </pc:sldChg>
      <pc:sldChg chg="modSp add del mod">
        <pc:chgData name="FoustB" userId="036fd538-e6a0-4478-b832-b99ce6775b9a" providerId="ADAL" clId="{3BF0425E-511A-4098-B6CE-006F97E0892A}" dt="2022-06-04T13:41:34.109" v="2883" actId="47"/>
        <pc:sldMkLst>
          <pc:docMk/>
          <pc:sldMk cId="3214592303" sldId="7246"/>
        </pc:sldMkLst>
        <pc:spChg chg="mod">
          <ac:chgData name="FoustB" userId="036fd538-e6a0-4478-b832-b99ce6775b9a" providerId="ADAL" clId="{3BF0425E-511A-4098-B6CE-006F97E0892A}" dt="2022-06-03T17:57:33.044" v="1346" actId="207"/>
          <ac:spMkLst>
            <pc:docMk/>
            <pc:sldMk cId="3214592303" sldId="7246"/>
            <ac:spMk id="9" creationId="{76A9740B-2185-6FF7-3153-9B973319FB43}"/>
          </ac:spMkLst>
        </pc:spChg>
      </pc:sldChg>
      <pc:sldChg chg="addSp delSp modSp add mod delAnim modAnim">
        <pc:chgData name="FoustB" userId="036fd538-e6a0-4478-b832-b99ce6775b9a" providerId="ADAL" clId="{3BF0425E-511A-4098-B6CE-006F97E0892A}" dt="2022-06-04T14:50:43.130" v="3007"/>
        <pc:sldMkLst>
          <pc:docMk/>
          <pc:sldMk cId="3664298052" sldId="7247"/>
        </pc:sldMkLst>
        <pc:spChg chg="del ord">
          <ac:chgData name="FoustB" userId="036fd538-e6a0-4478-b832-b99ce6775b9a" providerId="ADAL" clId="{3BF0425E-511A-4098-B6CE-006F97E0892A}" dt="2022-06-03T18:06:15.798" v="1365" actId="478"/>
          <ac:spMkLst>
            <pc:docMk/>
            <pc:sldMk cId="3664298052" sldId="7247"/>
            <ac:spMk id="5" creationId="{B31EB15A-09A5-F55D-D32E-B24DFD38FA4D}"/>
          </ac:spMkLst>
        </pc:spChg>
        <pc:spChg chg="add mod">
          <ac:chgData name="FoustB" userId="036fd538-e6a0-4478-b832-b99ce6775b9a" providerId="ADAL" clId="{3BF0425E-511A-4098-B6CE-006F97E0892A}" dt="2022-06-04T13:42:39.730" v="2904"/>
          <ac:spMkLst>
            <pc:docMk/>
            <pc:sldMk cId="3664298052" sldId="7247"/>
            <ac:spMk id="6" creationId="{3D4C126E-C2AC-326C-AD51-9DA9C18EF83A}"/>
          </ac:spMkLst>
        </pc:spChg>
        <pc:spChg chg="add del mod">
          <ac:chgData name="FoustB" userId="036fd538-e6a0-4478-b832-b99ce6775b9a" providerId="ADAL" clId="{3BF0425E-511A-4098-B6CE-006F97E0892A}" dt="2022-06-04T04:12:01.046" v="2671" actId="21"/>
          <ac:spMkLst>
            <pc:docMk/>
            <pc:sldMk cId="3664298052" sldId="7247"/>
            <ac:spMk id="6" creationId="{77E04C3E-C852-F289-4151-2356D325C166}"/>
          </ac:spMkLst>
        </pc:spChg>
        <pc:spChg chg="add mod ord">
          <ac:chgData name="FoustB" userId="036fd538-e6a0-4478-b832-b99ce6775b9a" providerId="ADAL" clId="{3BF0425E-511A-4098-B6CE-006F97E0892A}" dt="2022-06-04T04:11:17.389" v="2670" actId="171"/>
          <ac:spMkLst>
            <pc:docMk/>
            <pc:sldMk cId="3664298052" sldId="7247"/>
            <ac:spMk id="7" creationId="{8944B965-F806-BB05-B385-0C2BF02015B1}"/>
          </ac:spMkLst>
        </pc:spChg>
        <pc:spChg chg="del mod">
          <ac:chgData name="FoustB" userId="036fd538-e6a0-4478-b832-b99ce6775b9a" providerId="ADAL" clId="{3BF0425E-511A-4098-B6CE-006F97E0892A}" dt="2022-06-04T13:42:39.329" v="2903" actId="478"/>
          <ac:spMkLst>
            <pc:docMk/>
            <pc:sldMk cId="3664298052" sldId="7247"/>
            <ac:spMk id="9" creationId="{76A9740B-2185-6FF7-3153-9B973319FB43}"/>
          </ac:spMkLst>
        </pc:spChg>
        <pc:picChg chg="mod">
          <ac:chgData name="FoustB" userId="036fd538-e6a0-4478-b832-b99ce6775b9a" providerId="ADAL" clId="{3BF0425E-511A-4098-B6CE-006F97E0892A}" dt="2022-06-03T18:04:42.280" v="1355" actId="167"/>
          <ac:picMkLst>
            <pc:docMk/>
            <pc:sldMk cId="3664298052" sldId="7247"/>
            <ac:picMk id="10" creationId="{B1BC013A-8504-E7CD-98F4-BDD219DAB36C}"/>
          </ac:picMkLst>
        </pc:picChg>
        <pc:picChg chg="add del mod">
          <ac:chgData name="FoustB" userId="036fd538-e6a0-4478-b832-b99ce6775b9a" providerId="ADAL" clId="{3BF0425E-511A-4098-B6CE-006F97E0892A}" dt="2022-06-03T18:07:17.547" v="1369" actId="478"/>
          <ac:picMkLst>
            <pc:docMk/>
            <pc:sldMk cId="3664298052" sldId="7247"/>
            <ac:picMk id="1026" creationId="{2277B7F2-FE7D-953D-D5FB-44DD0ED375F6}"/>
          </ac:picMkLst>
        </pc:picChg>
      </pc:sldChg>
      <pc:sldChg chg="addSp delSp modSp add del mod modAnim">
        <pc:chgData name="FoustB" userId="036fd538-e6a0-4478-b832-b99ce6775b9a" providerId="ADAL" clId="{3BF0425E-511A-4098-B6CE-006F97E0892A}" dt="2022-06-04T15:36:05.300" v="3497" actId="14100"/>
        <pc:sldMkLst>
          <pc:docMk/>
          <pc:sldMk cId="1273835117" sldId="7248"/>
        </pc:sldMkLst>
        <pc:spChg chg="mod">
          <ac:chgData name="FoustB" userId="036fd538-e6a0-4478-b832-b99ce6775b9a" providerId="ADAL" clId="{3BF0425E-511A-4098-B6CE-006F97E0892A}" dt="2022-06-03T18:08:49.098" v="1506" actId="1076"/>
          <ac:spMkLst>
            <pc:docMk/>
            <pc:sldMk cId="1273835117" sldId="7248"/>
            <ac:spMk id="6" creationId="{77E04C3E-C852-F289-4151-2356D325C166}"/>
          </ac:spMkLst>
        </pc:spChg>
        <pc:spChg chg="add mod">
          <ac:chgData name="FoustB" userId="036fd538-e6a0-4478-b832-b99ce6775b9a" providerId="ADAL" clId="{3BF0425E-511A-4098-B6CE-006F97E0892A}" dt="2022-06-04T15:36:05.300" v="3497" actId="14100"/>
          <ac:spMkLst>
            <pc:docMk/>
            <pc:sldMk cId="1273835117" sldId="7248"/>
            <ac:spMk id="7" creationId="{A80B4BCD-60D4-477E-6248-8B56B6062DE9}"/>
          </ac:spMkLst>
        </pc:spChg>
        <pc:spChg chg="add mod">
          <ac:chgData name="FoustB" userId="036fd538-e6a0-4478-b832-b99ce6775b9a" providerId="ADAL" clId="{3BF0425E-511A-4098-B6CE-006F97E0892A}" dt="2022-06-04T04:12:08.850" v="2673" actId="1076"/>
          <ac:spMkLst>
            <pc:docMk/>
            <pc:sldMk cId="1273835117" sldId="7248"/>
            <ac:spMk id="8" creationId="{70FD70AB-C364-A740-2DA1-5F36DD79F884}"/>
          </ac:spMkLst>
        </pc:spChg>
        <pc:spChg chg="del">
          <ac:chgData name="FoustB" userId="036fd538-e6a0-4478-b832-b99ce6775b9a" providerId="ADAL" clId="{3BF0425E-511A-4098-B6CE-006F97E0892A}" dt="2022-06-04T13:42:56.258" v="2905" actId="478"/>
          <ac:spMkLst>
            <pc:docMk/>
            <pc:sldMk cId="1273835117" sldId="7248"/>
            <ac:spMk id="9" creationId="{76A9740B-2185-6FF7-3153-9B973319FB43}"/>
          </ac:spMkLst>
        </pc:spChg>
        <pc:spChg chg="add mod">
          <ac:chgData name="FoustB" userId="036fd538-e6a0-4478-b832-b99ce6775b9a" providerId="ADAL" clId="{3BF0425E-511A-4098-B6CE-006F97E0892A}" dt="2022-06-04T13:42:56.575" v="2906"/>
          <ac:spMkLst>
            <pc:docMk/>
            <pc:sldMk cId="1273835117" sldId="7248"/>
            <ac:spMk id="11" creationId="{21F18E9B-5B4B-30C0-489A-F1548FE753A2}"/>
          </ac:spMkLst>
        </pc:spChg>
      </pc:sldChg>
      <pc:sldChg chg="addSp delSp modSp add mod delAnim modAnim">
        <pc:chgData name="FoustB" userId="036fd538-e6a0-4478-b832-b99ce6775b9a" providerId="ADAL" clId="{3BF0425E-511A-4098-B6CE-006F97E0892A}" dt="2022-06-04T13:44:12.226" v="2922" actId="20577"/>
        <pc:sldMkLst>
          <pc:docMk/>
          <pc:sldMk cId="2602214859" sldId="7249"/>
        </pc:sldMkLst>
        <pc:spChg chg="del">
          <ac:chgData name="FoustB" userId="036fd538-e6a0-4478-b832-b99ce6775b9a" providerId="ADAL" clId="{3BF0425E-511A-4098-B6CE-006F97E0892A}" dt="2022-06-03T18:16:43.365" v="1596" actId="478"/>
          <ac:spMkLst>
            <pc:docMk/>
            <pc:sldMk cId="2602214859" sldId="7249"/>
            <ac:spMk id="6" creationId="{77E04C3E-C852-F289-4151-2356D325C166}"/>
          </ac:spMkLst>
        </pc:spChg>
        <pc:spChg chg="add mod">
          <ac:chgData name="FoustB" userId="036fd538-e6a0-4478-b832-b99ce6775b9a" providerId="ADAL" clId="{3BF0425E-511A-4098-B6CE-006F97E0892A}" dt="2022-06-04T13:44:12.226" v="2922" actId="20577"/>
          <ac:spMkLst>
            <pc:docMk/>
            <pc:sldMk cId="2602214859" sldId="7249"/>
            <ac:spMk id="7" creationId="{7E92656D-8A70-ACA2-51B5-DCDAA5646E5B}"/>
          </ac:spMkLst>
        </pc:spChg>
        <pc:spChg chg="del">
          <ac:chgData name="FoustB" userId="036fd538-e6a0-4478-b832-b99ce6775b9a" providerId="ADAL" clId="{3BF0425E-511A-4098-B6CE-006F97E0892A}" dt="2022-06-03T18:16:45.826" v="1597" actId="478"/>
          <ac:spMkLst>
            <pc:docMk/>
            <pc:sldMk cId="2602214859" sldId="7249"/>
            <ac:spMk id="7" creationId="{A80B4BCD-60D4-477E-6248-8B56B6062DE9}"/>
          </ac:spMkLst>
        </pc:spChg>
        <pc:spChg chg="add del mod">
          <ac:chgData name="FoustB" userId="036fd538-e6a0-4478-b832-b99ce6775b9a" providerId="ADAL" clId="{3BF0425E-511A-4098-B6CE-006F97E0892A}" dt="2022-06-03T18:36:42.089" v="2460" actId="478"/>
          <ac:spMkLst>
            <pc:docMk/>
            <pc:sldMk cId="2602214859" sldId="7249"/>
            <ac:spMk id="8" creationId="{C13F4516-F477-72FE-9706-26C0989A26C9}"/>
          </ac:spMkLst>
        </pc:spChg>
        <pc:spChg chg="del mod">
          <ac:chgData name="FoustB" userId="036fd538-e6a0-4478-b832-b99ce6775b9a" providerId="ADAL" clId="{3BF0425E-511A-4098-B6CE-006F97E0892A}" dt="2022-06-04T13:43:25.693" v="2911" actId="478"/>
          <ac:spMkLst>
            <pc:docMk/>
            <pc:sldMk cId="2602214859" sldId="7249"/>
            <ac:spMk id="9" creationId="{76A9740B-2185-6FF7-3153-9B973319FB43}"/>
          </ac:spMkLst>
        </pc:spChg>
        <pc:spChg chg="add del mod">
          <ac:chgData name="FoustB" userId="036fd538-e6a0-4478-b832-b99ce6775b9a" providerId="ADAL" clId="{3BF0425E-511A-4098-B6CE-006F97E0892A}" dt="2022-06-03T18:35:58.849" v="2449" actId="478"/>
          <ac:spMkLst>
            <pc:docMk/>
            <pc:sldMk cId="2602214859" sldId="7249"/>
            <ac:spMk id="11" creationId="{8E75C5AA-AD57-EF48-D307-C0B5E2ABAED6}"/>
          </ac:spMkLst>
        </pc:spChg>
        <pc:spChg chg="add del mod">
          <ac:chgData name="FoustB" userId="036fd538-e6a0-4478-b832-b99ce6775b9a" providerId="ADAL" clId="{3BF0425E-511A-4098-B6CE-006F97E0892A}" dt="2022-06-03T18:36:00.387" v="2450" actId="478"/>
          <ac:spMkLst>
            <pc:docMk/>
            <pc:sldMk cId="2602214859" sldId="7249"/>
            <ac:spMk id="12" creationId="{BE5D01D6-D5D8-9439-46BC-9DCDE1A15E16}"/>
          </ac:spMkLst>
        </pc:spChg>
        <pc:spChg chg="add del mod">
          <ac:chgData name="FoustB" userId="036fd538-e6a0-4478-b832-b99ce6775b9a" providerId="ADAL" clId="{3BF0425E-511A-4098-B6CE-006F97E0892A}" dt="2022-06-03T18:36:03.935" v="2451" actId="478"/>
          <ac:spMkLst>
            <pc:docMk/>
            <pc:sldMk cId="2602214859" sldId="7249"/>
            <ac:spMk id="13" creationId="{764ECAC9-BC61-CDDB-5855-C59D1954EC26}"/>
          </ac:spMkLst>
        </pc:spChg>
        <pc:spChg chg="add del mod">
          <ac:chgData name="FoustB" userId="036fd538-e6a0-4478-b832-b99ce6775b9a" providerId="ADAL" clId="{3BF0425E-511A-4098-B6CE-006F97E0892A}" dt="2022-06-03T18:36:05.778" v="2452" actId="478"/>
          <ac:spMkLst>
            <pc:docMk/>
            <pc:sldMk cId="2602214859" sldId="7249"/>
            <ac:spMk id="14" creationId="{FCD544E6-F8B7-722B-352A-E4328006CD9C}"/>
          </ac:spMkLst>
        </pc:spChg>
        <pc:spChg chg="add mod">
          <ac:chgData name="FoustB" userId="036fd538-e6a0-4478-b832-b99ce6775b9a" providerId="ADAL" clId="{3BF0425E-511A-4098-B6CE-006F97E0892A}" dt="2022-06-03T18:38:14.579" v="2476" actId="108"/>
          <ac:spMkLst>
            <pc:docMk/>
            <pc:sldMk cId="2602214859" sldId="7249"/>
            <ac:spMk id="15" creationId="{2119A2A7-73B9-2944-5373-AF8CC2070E1E}"/>
          </ac:spMkLst>
        </pc:spChg>
        <pc:spChg chg="add mod">
          <ac:chgData name="FoustB" userId="036fd538-e6a0-4478-b832-b99ce6775b9a" providerId="ADAL" clId="{3BF0425E-511A-4098-B6CE-006F97E0892A}" dt="2022-06-03T18:38:39.832" v="2479" actId="1076"/>
          <ac:spMkLst>
            <pc:docMk/>
            <pc:sldMk cId="2602214859" sldId="7249"/>
            <ac:spMk id="16" creationId="{FD7AE0FA-E43F-AA4C-AFDB-4B1276D6408B}"/>
          </ac:spMkLst>
        </pc:spChg>
        <pc:picChg chg="add del">
          <ac:chgData name="FoustB" userId="036fd538-e6a0-4478-b832-b99ce6775b9a" providerId="ADAL" clId="{3BF0425E-511A-4098-B6CE-006F97E0892A}" dt="2022-06-03T18:17:15.968" v="1607" actId="478"/>
          <ac:picMkLst>
            <pc:docMk/>
            <pc:sldMk cId="2602214859" sldId="7249"/>
            <ac:picMk id="1026" creationId="{2277B7F2-FE7D-953D-D5FB-44DD0ED375F6}"/>
          </ac:picMkLst>
        </pc:picChg>
      </pc:sldChg>
      <pc:sldChg chg="delSp modSp add mod modAnim">
        <pc:chgData name="FoustB" userId="036fd538-e6a0-4478-b832-b99ce6775b9a" providerId="ADAL" clId="{3BF0425E-511A-4098-B6CE-006F97E0892A}" dt="2022-06-04T15:39:05.356" v="3561"/>
        <pc:sldMkLst>
          <pc:docMk/>
          <pc:sldMk cId="2817975039" sldId="7250"/>
        </pc:sldMkLst>
        <pc:spChg chg="mod">
          <ac:chgData name="FoustB" userId="036fd538-e6a0-4478-b832-b99ce6775b9a" providerId="ADAL" clId="{3BF0425E-511A-4098-B6CE-006F97E0892A}" dt="2022-06-03T18:20:41.665" v="1663" actId="14100"/>
          <ac:spMkLst>
            <pc:docMk/>
            <pc:sldMk cId="2817975039" sldId="7250"/>
            <ac:spMk id="6" creationId="{57F77C70-4D54-23D6-992F-DC300E8DC24A}"/>
          </ac:spMkLst>
        </pc:spChg>
        <pc:spChg chg="del">
          <ac:chgData name="FoustB" userId="036fd538-e6a0-4478-b832-b99ce6775b9a" providerId="ADAL" clId="{3BF0425E-511A-4098-B6CE-006F97E0892A}" dt="2022-06-03T18:20:32.216" v="1654" actId="478"/>
          <ac:spMkLst>
            <pc:docMk/>
            <pc:sldMk cId="2817975039" sldId="7250"/>
            <ac:spMk id="7" creationId="{D798020B-692A-58A6-F762-6BC886E3CAEC}"/>
          </ac:spMkLst>
        </pc:spChg>
        <pc:spChg chg="del">
          <ac:chgData name="FoustB" userId="036fd538-e6a0-4478-b832-b99ce6775b9a" providerId="ADAL" clId="{3BF0425E-511A-4098-B6CE-006F97E0892A}" dt="2022-06-03T18:20:29.043" v="1653" actId="478"/>
          <ac:spMkLst>
            <pc:docMk/>
            <pc:sldMk cId="2817975039" sldId="7250"/>
            <ac:spMk id="8" creationId="{A4A514BC-731E-8903-3CFB-29E44C86D295}"/>
          </ac:spMkLst>
        </pc:spChg>
        <pc:spChg chg="mod">
          <ac:chgData name="FoustB" userId="036fd538-e6a0-4478-b832-b99ce6775b9a" providerId="ADAL" clId="{3BF0425E-511A-4098-B6CE-006F97E0892A}" dt="2022-06-04T15:37:08.630" v="3522" actId="20577"/>
          <ac:spMkLst>
            <pc:docMk/>
            <pc:sldMk cId="2817975039" sldId="7250"/>
            <ac:spMk id="9" creationId="{76A9740B-2185-6FF7-3153-9B973319FB43}"/>
          </ac:spMkLst>
        </pc:spChg>
      </pc:sldChg>
      <pc:sldChg chg="modSp add mod modAnim">
        <pc:chgData name="FoustB" userId="036fd538-e6a0-4478-b832-b99ce6775b9a" providerId="ADAL" clId="{3BF0425E-511A-4098-B6CE-006F97E0892A}" dt="2022-06-04T15:37:37.156" v="3530" actId="20577"/>
        <pc:sldMkLst>
          <pc:docMk/>
          <pc:sldMk cId="2504441324" sldId="7251"/>
        </pc:sldMkLst>
        <pc:spChg chg="mod">
          <ac:chgData name="FoustB" userId="036fd538-e6a0-4478-b832-b99ce6775b9a" providerId="ADAL" clId="{3BF0425E-511A-4098-B6CE-006F97E0892A}" dt="2022-06-04T15:37:37.156" v="3530" actId="20577"/>
          <ac:spMkLst>
            <pc:docMk/>
            <pc:sldMk cId="2504441324" sldId="7251"/>
            <ac:spMk id="9" creationId="{76A9740B-2185-6FF7-3153-9B973319FB43}"/>
          </ac:spMkLst>
        </pc:spChg>
      </pc:sldChg>
      <pc:sldChg chg="modSp add mod modAnim">
        <pc:chgData name="FoustB" userId="036fd538-e6a0-4478-b832-b99ce6775b9a" providerId="ADAL" clId="{3BF0425E-511A-4098-B6CE-006F97E0892A}" dt="2022-06-04T15:38:06.038" v="3536" actId="14100"/>
        <pc:sldMkLst>
          <pc:docMk/>
          <pc:sldMk cId="1988222845" sldId="7252"/>
        </pc:sldMkLst>
        <pc:spChg chg="mod">
          <ac:chgData name="FoustB" userId="036fd538-e6a0-4478-b832-b99ce6775b9a" providerId="ADAL" clId="{3BF0425E-511A-4098-B6CE-006F97E0892A}" dt="2022-06-04T15:38:06.038" v="3536" actId="14100"/>
          <ac:spMkLst>
            <pc:docMk/>
            <pc:sldMk cId="1988222845" sldId="7252"/>
            <ac:spMk id="9" creationId="{76A9740B-2185-6FF7-3153-9B973319FB43}"/>
          </ac:spMkLst>
        </pc:spChg>
      </pc:sldChg>
      <pc:sldChg chg="modSp add mod">
        <pc:chgData name="FoustB" userId="036fd538-e6a0-4478-b832-b99ce6775b9a" providerId="ADAL" clId="{3BF0425E-511A-4098-B6CE-006F97E0892A}" dt="2022-06-04T15:38:45.550" v="3557" actId="20577"/>
        <pc:sldMkLst>
          <pc:docMk/>
          <pc:sldMk cId="2511329243" sldId="7253"/>
        </pc:sldMkLst>
        <pc:spChg chg="mod">
          <ac:chgData name="FoustB" userId="036fd538-e6a0-4478-b832-b99ce6775b9a" providerId="ADAL" clId="{3BF0425E-511A-4098-B6CE-006F97E0892A}" dt="2022-06-04T15:38:45.550" v="3557" actId="20577"/>
          <ac:spMkLst>
            <pc:docMk/>
            <pc:sldMk cId="2511329243" sldId="7253"/>
            <ac:spMk id="9" creationId="{76A9740B-2185-6FF7-3153-9B973319FB43}"/>
          </ac:spMkLst>
        </pc:spChg>
      </pc:sldChg>
      <pc:sldChg chg="addSp delSp modSp add mod modAnim">
        <pc:chgData name="FoustB" userId="036fd538-e6a0-4478-b832-b99ce6775b9a" providerId="ADAL" clId="{3BF0425E-511A-4098-B6CE-006F97E0892A}" dt="2022-06-03T18:26:29.155" v="1761"/>
        <pc:sldMkLst>
          <pc:docMk/>
          <pc:sldMk cId="299102261" sldId="7254"/>
        </pc:sldMkLst>
        <pc:spChg chg="add mod">
          <ac:chgData name="FoustB" userId="036fd538-e6a0-4478-b832-b99ce6775b9a" providerId="ADAL" clId="{3BF0425E-511A-4098-B6CE-006F97E0892A}" dt="2022-06-03T18:25:29.720" v="1736"/>
          <ac:spMkLst>
            <pc:docMk/>
            <pc:sldMk cId="299102261" sldId="7254"/>
            <ac:spMk id="5" creationId="{475686F5-464A-CE73-B85C-6B84478F7697}"/>
          </ac:spMkLst>
        </pc:spChg>
        <pc:spChg chg="del">
          <ac:chgData name="FoustB" userId="036fd538-e6a0-4478-b832-b99ce6775b9a" providerId="ADAL" clId="{3BF0425E-511A-4098-B6CE-006F97E0892A}" dt="2022-06-03T18:25:29.385" v="1735" actId="478"/>
          <ac:spMkLst>
            <pc:docMk/>
            <pc:sldMk cId="299102261" sldId="7254"/>
            <ac:spMk id="6" creationId="{57F77C70-4D54-23D6-992F-DC300E8DC24A}"/>
          </ac:spMkLst>
        </pc:spChg>
        <pc:spChg chg="add mod">
          <ac:chgData name="FoustB" userId="036fd538-e6a0-4478-b832-b99ce6775b9a" providerId="ADAL" clId="{3BF0425E-511A-4098-B6CE-006F97E0892A}" dt="2022-06-03T18:26:26.997" v="1760" actId="14100"/>
          <ac:spMkLst>
            <pc:docMk/>
            <pc:sldMk cId="299102261" sldId="7254"/>
            <ac:spMk id="7" creationId="{CE045BBE-F651-9611-970E-3ED13AD79B6F}"/>
          </ac:spMkLst>
        </pc:spChg>
        <pc:spChg chg="del">
          <ac:chgData name="FoustB" userId="036fd538-e6a0-4478-b832-b99ce6775b9a" providerId="ADAL" clId="{3BF0425E-511A-4098-B6CE-006F97E0892A}" dt="2022-06-03T18:25:15.190" v="1734" actId="478"/>
          <ac:spMkLst>
            <pc:docMk/>
            <pc:sldMk cId="299102261" sldId="7254"/>
            <ac:spMk id="9" creationId="{76A9740B-2185-6FF7-3153-9B973319FB43}"/>
          </ac:spMkLst>
        </pc:spChg>
      </pc:sldChg>
      <pc:sldChg chg="delSp add del mod delAnim modAnim">
        <pc:chgData name="FoustB" userId="036fd538-e6a0-4478-b832-b99ce6775b9a" providerId="ADAL" clId="{3BF0425E-511A-4098-B6CE-006F97E0892A}" dt="2022-06-04T13:38:11.085" v="2809" actId="47"/>
        <pc:sldMkLst>
          <pc:docMk/>
          <pc:sldMk cId="3919214334" sldId="7255"/>
        </pc:sldMkLst>
        <pc:spChg chg="del">
          <ac:chgData name="FoustB" userId="036fd538-e6a0-4478-b832-b99ce6775b9a" providerId="ADAL" clId="{3BF0425E-511A-4098-B6CE-006F97E0892A}" dt="2022-06-04T04:02:10.559" v="2564" actId="478"/>
          <ac:spMkLst>
            <pc:docMk/>
            <pc:sldMk cId="3919214334" sldId="7255"/>
            <ac:spMk id="7" creationId="{9456E585-3498-A927-2840-E781EF8CCE14}"/>
          </ac:spMkLst>
        </pc:spChg>
      </pc:sldChg>
      <pc:sldChg chg="addSp delSp modSp add mod modAnim">
        <pc:chgData name="FoustB" userId="036fd538-e6a0-4478-b832-b99ce6775b9a" providerId="ADAL" clId="{3BF0425E-511A-4098-B6CE-006F97E0892A}" dt="2022-06-04T04:07:02.890" v="2665"/>
        <pc:sldMkLst>
          <pc:docMk/>
          <pc:sldMk cId="2994346240" sldId="7256"/>
        </pc:sldMkLst>
        <pc:spChg chg="del">
          <ac:chgData name="FoustB" userId="036fd538-e6a0-4478-b832-b99ce6775b9a" providerId="ADAL" clId="{3BF0425E-511A-4098-B6CE-006F97E0892A}" dt="2022-06-04T04:07:02.536" v="2664" actId="478"/>
          <ac:spMkLst>
            <pc:docMk/>
            <pc:sldMk cId="2994346240" sldId="7256"/>
            <ac:spMk id="7" creationId="{D525CC99-49C4-7273-B128-1545402B9AE4}"/>
          </ac:spMkLst>
        </pc:spChg>
        <pc:spChg chg="add mod">
          <ac:chgData name="FoustB" userId="036fd538-e6a0-4478-b832-b99ce6775b9a" providerId="ADAL" clId="{3BF0425E-511A-4098-B6CE-006F97E0892A}" dt="2022-06-04T04:07:02.890" v="2665"/>
          <ac:spMkLst>
            <pc:docMk/>
            <pc:sldMk cId="2994346240" sldId="7256"/>
            <ac:spMk id="11" creationId="{E10A1BFD-4BC1-49A7-9855-6A9106C1CF7B}"/>
          </ac:spMkLst>
        </pc:spChg>
      </pc:sldChg>
      <pc:sldChg chg="addSp modSp add del mod">
        <pc:chgData name="FoustB" userId="036fd538-e6a0-4478-b832-b99ce6775b9a" providerId="ADAL" clId="{3BF0425E-511A-4098-B6CE-006F97E0892A}" dt="2022-06-04T13:28:10.775" v="2727" actId="47"/>
        <pc:sldMkLst>
          <pc:docMk/>
          <pc:sldMk cId="1105248273" sldId="7257"/>
        </pc:sldMkLst>
        <pc:spChg chg="add mod">
          <ac:chgData name="FoustB" userId="036fd538-e6a0-4478-b832-b99ce6775b9a" providerId="ADAL" clId="{3BF0425E-511A-4098-B6CE-006F97E0892A}" dt="2022-06-04T04:27:06.281" v="2711" actId="207"/>
          <ac:spMkLst>
            <pc:docMk/>
            <pc:sldMk cId="1105248273" sldId="7257"/>
            <ac:spMk id="2" creationId="{8E95D7A0-5D5D-F308-C94C-70C2AE7014FF}"/>
          </ac:spMkLst>
        </pc:spChg>
        <pc:spChg chg="mod">
          <ac:chgData name="FoustB" userId="036fd538-e6a0-4478-b832-b99ce6775b9a" providerId="ADAL" clId="{3BF0425E-511A-4098-B6CE-006F97E0892A}" dt="2022-06-04T04:26:06.193" v="2696" actId="207"/>
          <ac:spMkLst>
            <pc:docMk/>
            <pc:sldMk cId="1105248273" sldId="7257"/>
            <ac:spMk id="9" creationId="{76A9740B-2185-6FF7-3153-9B973319FB43}"/>
          </ac:spMkLst>
        </pc:spChg>
      </pc:sldChg>
      <pc:sldChg chg="add">
        <pc:chgData name="FoustB" userId="036fd538-e6a0-4478-b832-b99ce6775b9a" providerId="ADAL" clId="{3BF0425E-511A-4098-B6CE-006F97E0892A}" dt="2022-06-04T13:28:22.944" v="2730"/>
        <pc:sldMkLst>
          <pc:docMk/>
          <pc:sldMk cId="2824562656" sldId="7257"/>
        </pc:sldMkLst>
      </pc:sldChg>
      <pc:sldChg chg="add">
        <pc:chgData name="FoustB" userId="036fd538-e6a0-4478-b832-b99ce6775b9a" providerId="ADAL" clId="{3BF0425E-511A-4098-B6CE-006F97E0892A}" dt="2022-06-04T13:28:22.944" v="2730"/>
        <pc:sldMkLst>
          <pc:docMk/>
          <pc:sldMk cId="83659746" sldId="7258"/>
        </pc:sldMkLst>
      </pc:sldChg>
      <pc:sldChg chg="addSp delSp modSp add del mod modAnim">
        <pc:chgData name="FoustB" userId="036fd538-e6a0-4478-b832-b99ce6775b9a" providerId="ADAL" clId="{3BF0425E-511A-4098-B6CE-006F97E0892A}" dt="2022-06-04T13:28:13.791" v="2728" actId="47"/>
        <pc:sldMkLst>
          <pc:docMk/>
          <pc:sldMk cId="3643371903" sldId="7258"/>
        </pc:sldMkLst>
        <pc:spChg chg="del">
          <ac:chgData name="FoustB" userId="036fd538-e6a0-4478-b832-b99ce6775b9a" providerId="ADAL" clId="{3BF0425E-511A-4098-B6CE-006F97E0892A}" dt="2022-06-04T04:27:26.144" v="2714" actId="478"/>
          <ac:spMkLst>
            <pc:docMk/>
            <pc:sldMk cId="3643371903" sldId="7258"/>
            <ac:spMk id="2" creationId="{8E95D7A0-5D5D-F308-C94C-70C2AE7014FF}"/>
          </ac:spMkLst>
        </pc:spChg>
        <pc:spChg chg="del">
          <ac:chgData name="FoustB" userId="036fd538-e6a0-4478-b832-b99ce6775b9a" providerId="ADAL" clId="{3BF0425E-511A-4098-B6CE-006F97E0892A}" dt="2022-06-04T04:27:34.234" v="2715" actId="478"/>
          <ac:spMkLst>
            <pc:docMk/>
            <pc:sldMk cId="3643371903" sldId="7258"/>
            <ac:spMk id="5" creationId="{B31EB15A-09A5-F55D-D32E-B24DFD38FA4D}"/>
          </ac:spMkLst>
        </pc:spChg>
        <pc:spChg chg="add mod">
          <ac:chgData name="FoustB" userId="036fd538-e6a0-4478-b832-b99ce6775b9a" providerId="ADAL" clId="{3BF0425E-511A-4098-B6CE-006F97E0892A}" dt="2022-06-04T04:27:34.627" v="2716"/>
          <ac:spMkLst>
            <pc:docMk/>
            <pc:sldMk cId="3643371903" sldId="7258"/>
            <ac:spMk id="6" creationId="{86E2DEB1-EBD3-6410-009F-D1D22B1800B8}"/>
          </ac:spMkLst>
        </pc:spChg>
      </pc:sldChg>
      <pc:sldChg chg="add">
        <pc:chgData name="FoustB" userId="036fd538-e6a0-4478-b832-b99ce6775b9a" providerId="ADAL" clId="{3BF0425E-511A-4098-B6CE-006F97E0892A}" dt="2022-06-04T13:28:22.944" v="2730"/>
        <pc:sldMkLst>
          <pc:docMk/>
          <pc:sldMk cId="574182764" sldId="7259"/>
        </pc:sldMkLst>
      </pc:sldChg>
      <pc:sldChg chg="add del">
        <pc:chgData name="FoustB" userId="036fd538-e6a0-4478-b832-b99ce6775b9a" providerId="ADAL" clId="{3BF0425E-511A-4098-B6CE-006F97E0892A}" dt="2022-06-04T15:01:19.470" v="3024" actId="47"/>
        <pc:sldMkLst>
          <pc:docMk/>
          <pc:sldMk cId="1702563325" sldId="7260"/>
        </pc:sldMkLst>
      </pc:sldChg>
      <pc:sldChg chg="add del">
        <pc:chgData name="FoustB" userId="036fd538-e6a0-4478-b832-b99ce6775b9a" providerId="ADAL" clId="{3BF0425E-511A-4098-B6CE-006F97E0892A}" dt="2022-06-04T15:01:19.154" v="3023" actId="47"/>
        <pc:sldMkLst>
          <pc:docMk/>
          <pc:sldMk cId="1272654916" sldId="7261"/>
        </pc:sldMkLst>
      </pc:sldChg>
      <pc:sldChg chg="add del">
        <pc:chgData name="FoustB" userId="036fd538-e6a0-4478-b832-b99ce6775b9a" providerId="ADAL" clId="{3BF0425E-511A-4098-B6CE-006F97E0892A}" dt="2022-06-04T15:01:18.799" v="3022" actId="47"/>
        <pc:sldMkLst>
          <pc:docMk/>
          <pc:sldMk cId="2826202543" sldId="7262"/>
        </pc:sldMkLst>
      </pc:sldChg>
      <pc:sldChg chg="add del">
        <pc:chgData name="FoustB" userId="036fd538-e6a0-4478-b832-b99ce6775b9a" providerId="ADAL" clId="{3BF0425E-511A-4098-B6CE-006F97E0892A}" dt="2022-06-04T15:01:18.599" v="3021" actId="47"/>
        <pc:sldMkLst>
          <pc:docMk/>
          <pc:sldMk cId="3036662031" sldId="7263"/>
        </pc:sldMkLst>
      </pc:sldChg>
      <pc:sldChg chg="add del">
        <pc:chgData name="FoustB" userId="036fd538-e6a0-4478-b832-b99ce6775b9a" providerId="ADAL" clId="{3BF0425E-511A-4098-B6CE-006F97E0892A}" dt="2022-06-04T15:01:18.491" v="3020" actId="47"/>
        <pc:sldMkLst>
          <pc:docMk/>
          <pc:sldMk cId="3128957113" sldId="7264"/>
        </pc:sldMkLst>
      </pc:sldChg>
      <pc:sldChg chg="add del">
        <pc:chgData name="FoustB" userId="036fd538-e6a0-4478-b832-b99ce6775b9a" providerId="ADAL" clId="{3BF0425E-511A-4098-B6CE-006F97E0892A}" dt="2022-06-04T15:01:18.320" v="3019" actId="47"/>
        <pc:sldMkLst>
          <pc:docMk/>
          <pc:sldMk cId="2287388816" sldId="7265"/>
        </pc:sldMkLst>
      </pc:sldChg>
      <pc:sldChg chg="add del">
        <pc:chgData name="FoustB" userId="036fd538-e6a0-4478-b832-b99ce6775b9a" providerId="ADAL" clId="{3BF0425E-511A-4098-B6CE-006F97E0892A}" dt="2022-06-04T15:01:18.114" v="3018" actId="47"/>
        <pc:sldMkLst>
          <pc:docMk/>
          <pc:sldMk cId="2484952773" sldId="7266"/>
        </pc:sldMkLst>
      </pc:sldChg>
      <pc:sldChg chg="add del">
        <pc:chgData name="FoustB" userId="036fd538-e6a0-4478-b832-b99ce6775b9a" providerId="ADAL" clId="{3BF0425E-511A-4098-B6CE-006F97E0892A}" dt="2022-06-04T15:01:17.819" v="3017" actId="47"/>
        <pc:sldMkLst>
          <pc:docMk/>
          <pc:sldMk cId="4195320832" sldId="7267"/>
        </pc:sldMkLst>
      </pc:sldChg>
      <pc:sldChg chg="add del">
        <pc:chgData name="FoustB" userId="036fd538-e6a0-4478-b832-b99ce6775b9a" providerId="ADAL" clId="{3BF0425E-511A-4098-B6CE-006F97E0892A}" dt="2022-06-04T15:01:17.212" v="3016" actId="47"/>
        <pc:sldMkLst>
          <pc:docMk/>
          <pc:sldMk cId="2326512061" sldId="7268"/>
        </pc:sldMkLst>
      </pc:sldChg>
      <pc:sldChg chg="add del">
        <pc:chgData name="FoustB" userId="036fd538-e6a0-4478-b832-b99ce6775b9a" providerId="ADAL" clId="{3BF0425E-511A-4098-B6CE-006F97E0892A}" dt="2022-06-04T15:01:16.934" v="3015" actId="47"/>
        <pc:sldMkLst>
          <pc:docMk/>
          <pc:sldMk cId="1633110185" sldId="7269"/>
        </pc:sldMkLst>
      </pc:sldChg>
      <pc:sldChg chg="add del">
        <pc:chgData name="FoustB" userId="036fd538-e6a0-4478-b832-b99ce6775b9a" providerId="ADAL" clId="{3BF0425E-511A-4098-B6CE-006F97E0892A}" dt="2022-06-04T15:01:16.652" v="3014" actId="47"/>
        <pc:sldMkLst>
          <pc:docMk/>
          <pc:sldMk cId="274111158" sldId="7270"/>
        </pc:sldMkLst>
      </pc:sldChg>
      <pc:sldChg chg="add del">
        <pc:chgData name="FoustB" userId="036fd538-e6a0-4478-b832-b99ce6775b9a" providerId="ADAL" clId="{3BF0425E-511A-4098-B6CE-006F97E0892A}" dt="2022-06-04T15:01:16.280" v="3013" actId="47"/>
        <pc:sldMkLst>
          <pc:docMk/>
          <pc:sldMk cId="3407149516" sldId="7271"/>
        </pc:sldMkLst>
      </pc:sldChg>
      <pc:sldChg chg="add del">
        <pc:chgData name="FoustB" userId="036fd538-e6a0-4478-b832-b99ce6775b9a" providerId="ADAL" clId="{3BF0425E-511A-4098-B6CE-006F97E0892A}" dt="2022-06-04T15:01:15.917" v="3012" actId="47"/>
        <pc:sldMkLst>
          <pc:docMk/>
          <pc:sldMk cId="2466509820" sldId="7272"/>
        </pc:sldMkLst>
      </pc:sldChg>
      <pc:sldChg chg="add del">
        <pc:chgData name="FoustB" userId="036fd538-e6a0-4478-b832-b99ce6775b9a" providerId="ADAL" clId="{3BF0425E-511A-4098-B6CE-006F97E0892A}" dt="2022-06-04T15:01:15.617" v="3011" actId="47"/>
        <pc:sldMkLst>
          <pc:docMk/>
          <pc:sldMk cId="149409198" sldId="7273"/>
        </pc:sldMkLst>
      </pc:sldChg>
      <pc:sldChg chg="add del">
        <pc:chgData name="FoustB" userId="036fd538-e6a0-4478-b832-b99ce6775b9a" providerId="ADAL" clId="{3BF0425E-511A-4098-B6CE-006F97E0892A}" dt="2022-06-04T15:01:15.279" v="3010" actId="47"/>
        <pc:sldMkLst>
          <pc:docMk/>
          <pc:sldMk cId="2280514354" sldId="7274"/>
        </pc:sldMkLst>
      </pc:sldChg>
      <pc:sldChg chg="add del">
        <pc:chgData name="FoustB" userId="036fd538-e6a0-4478-b832-b99ce6775b9a" providerId="ADAL" clId="{3BF0425E-511A-4098-B6CE-006F97E0892A}" dt="2022-06-04T15:01:14.963" v="3009" actId="47"/>
        <pc:sldMkLst>
          <pc:docMk/>
          <pc:sldMk cId="2336576537" sldId="7275"/>
        </pc:sldMkLst>
      </pc:sldChg>
      <pc:sldChg chg="add del">
        <pc:chgData name="FoustB" userId="036fd538-e6a0-4478-b832-b99ce6775b9a" providerId="ADAL" clId="{3BF0425E-511A-4098-B6CE-006F97E0892A}" dt="2022-06-04T15:01:14.616" v="3008" actId="47"/>
        <pc:sldMkLst>
          <pc:docMk/>
          <pc:sldMk cId="2418181531" sldId="7276"/>
        </pc:sldMkLst>
      </pc:sldChg>
      <pc:sldChg chg="addSp delSp modSp add mod delAnim modAnim">
        <pc:chgData name="FoustB" userId="036fd538-e6a0-4478-b832-b99ce6775b9a" providerId="ADAL" clId="{3BF0425E-511A-4098-B6CE-006F97E0892A}" dt="2022-06-04T15:33:18.618" v="3477"/>
        <pc:sldMkLst>
          <pc:docMk/>
          <pc:sldMk cId="2816459709" sldId="7277"/>
        </pc:sldMkLst>
        <pc:spChg chg="add del mod">
          <ac:chgData name="FoustB" userId="036fd538-e6a0-4478-b832-b99ce6775b9a" providerId="ADAL" clId="{3BF0425E-511A-4098-B6CE-006F97E0892A}" dt="2022-06-04T13:35:58.703" v="2764" actId="478"/>
          <ac:spMkLst>
            <pc:docMk/>
            <pc:sldMk cId="2816459709" sldId="7277"/>
            <ac:spMk id="7" creationId="{D5CDC351-7994-3F04-E964-8C043A4A2C2E}"/>
          </ac:spMkLst>
        </pc:spChg>
        <pc:spChg chg="add mod">
          <ac:chgData name="FoustB" userId="036fd538-e6a0-4478-b832-b99ce6775b9a" providerId="ADAL" clId="{3BF0425E-511A-4098-B6CE-006F97E0892A}" dt="2022-06-04T13:36:03.343" v="2766" actId="1076"/>
          <ac:spMkLst>
            <pc:docMk/>
            <pc:sldMk cId="2816459709" sldId="7277"/>
            <ac:spMk id="8" creationId="{67BC5076-6390-040C-014C-F87E61F12AD8}"/>
          </ac:spMkLst>
        </pc:spChg>
        <pc:spChg chg="mod">
          <ac:chgData name="FoustB" userId="036fd538-e6a0-4478-b832-b99ce6775b9a" providerId="ADAL" clId="{3BF0425E-511A-4098-B6CE-006F97E0892A}" dt="2022-06-04T13:35:34.220" v="2750" actId="207"/>
          <ac:spMkLst>
            <pc:docMk/>
            <pc:sldMk cId="2816459709" sldId="7277"/>
            <ac:spMk id="9" creationId="{76A9740B-2185-6FF7-3153-9B973319FB43}"/>
          </ac:spMkLst>
        </pc:spChg>
        <pc:spChg chg="add mod">
          <ac:chgData name="FoustB" userId="036fd538-e6a0-4478-b832-b99ce6775b9a" providerId="ADAL" clId="{3BF0425E-511A-4098-B6CE-006F97E0892A}" dt="2022-06-04T15:32:31.021" v="3464" actId="20577"/>
          <ac:spMkLst>
            <pc:docMk/>
            <pc:sldMk cId="2816459709" sldId="7277"/>
            <ac:spMk id="11" creationId="{B1F8EFE8-89B8-4C6C-D0E6-B5C524637003}"/>
          </ac:spMkLst>
        </pc:spChg>
      </pc:sldChg>
      <pc:sldChg chg="new del">
        <pc:chgData name="FoustB" userId="036fd538-e6a0-4478-b832-b99ce6775b9a" providerId="ADAL" clId="{3BF0425E-511A-4098-B6CE-006F97E0892A}" dt="2022-06-04T13:39:52.821" v="2840" actId="47"/>
        <pc:sldMkLst>
          <pc:docMk/>
          <pc:sldMk cId="2378652538" sldId="7278"/>
        </pc:sldMkLst>
      </pc:sldChg>
      <pc:sldChg chg="new del">
        <pc:chgData name="FoustB" userId="036fd538-e6a0-4478-b832-b99ce6775b9a" providerId="ADAL" clId="{3BF0425E-511A-4098-B6CE-006F97E0892A}" dt="2022-06-04T13:39:50.077" v="2839" actId="47"/>
        <pc:sldMkLst>
          <pc:docMk/>
          <pc:sldMk cId="2626329708" sldId="7279"/>
        </pc:sldMkLst>
      </pc:sldChg>
      <pc:sldChg chg="delSp modSp add del mod modAnim">
        <pc:chgData name="FoustB" userId="036fd538-e6a0-4478-b832-b99ce6775b9a" providerId="ADAL" clId="{3BF0425E-511A-4098-B6CE-006F97E0892A}" dt="2022-06-04T14:42:33.489" v="2998" actId="47"/>
        <pc:sldMkLst>
          <pc:docMk/>
          <pc:sldMk cId="1663297142" sldId="7280"/>
        </pc:sldMkLst>
        <pc:spChg chg="mod">
          <ac:chgData name="FoustB" userId="036fd538-e6a0-4478-b832-b99ce6775b9a" providerId="ADAL" clId="{3BF0425E-511A-4098-B6CE-006F97E0892A}" dt="2022-06-04T13:37:21.061" v="2799" actId="207"/>
          <ac:spMkLst>
            <pc:docMk/>
            <pc:sldMk cId="1663297142" sldId="7280"/>
            <ac:spMk id="9" creationId="{76A9740B-2185-6FF7-3153-9B973319FB43}"/>
          </ac:spMkLst>
        </pc:spChg>
        <pc:spChg chg="del">
          <ac:chgData name="FoustB" userId="036fd538-e6a0-4478-b832-b99ce6775b9a" providerId="ADAL" clId="{3BF0425E-511A-4098-B6CE-006F97E0892A}" dt="2022-06-04T13:37:02.023" v="2793" actId="478"/>
          <ac:spMkLst>
            <pc:docMk/>
            <pc:sldMk cId="1663297142" sldId="7280"/>
            <ac:spMk id="11" creationId="{B1F8EFE8-89B8-4C6C-D0E6-B5C524637003}"/>
          </ac:spMkLst>
        </pc:spChg>
      </pc:sldChg>
      <pc:sldChg chg="addSp delSp modSp add del mod modAnim">
        <pc:chgData name="FoustB" userId="036fd538-e6a0-4478-b832-b99ce6775b9a" providerId="ADAL" clId="{3BF0425E-511A-4098-B6CE-006F97E0892A}" dt="2022-06-04T14:42:38.387" v="2999" actId="47"/>
        <pc:sldMkLst>
          <pc:docMk/>
          <pc:sldMk cId="2263335208" sldId="7281"/>
        </pc:sldMkLst>
        <pc:spChg chg="del">
          <ac:chgData name="FoustB" userId="036fd538-e6a0-4478-b832-b99ce6775b9a" providerId="ADAL" clId="{3BF0425E-511A-4098-B6CE-006F97E0892A}" dt="2022-06-04T13:37:38.791" v="2801" actId="478"/>
          <ac:spMkLst>
            <pc:docMk/>
            <pc:sldMk cId="2263335208" sldId="7281"/>
            <ac:spMk id="6" creationId="{BD513D9B-9863-72DD-E582-9E8CDBCB29E6}"/>
          </ac:spMkLst>
        </pc:spChg>
        <pc:spChg chg="add mod">
          <ac:chgData name="FoustB" userId="036fd538-e6a0-4478-b832-b99ce6775b9a" providerId="ADAL" clId="{3BF0425E-511A-4098-B6CE-006F97E0892A}" dt="2022-06-04T13:37:47.740" v="2803"/>
          <ac:spMkLst>
            <pc:docMk/>
            <pc:sldMk cId="2263335208" sldId="7281"/>
            <ac:spMk id="7" creationId="{3E9BD6E6-4114-512E-E3FC-CDC79E98175D}"/>
          </ac:spMkLst>
        </pc:spChg>
        <pc:spChg chg="del">
          <ac:chgData name="FoustB" userId="036fd538-e6a0-4478-b832-b99ce6775b9a" providerId="ADAL" clId="{3BF0425E-511A-4098-B6CE-006F97E0892A}" dt="2022-06-04T13:37:40.879" v="2802" actId="478"/>
          <ac:spMkLst>
            <pc:docMk/>
            <pc:sldMk cId="2263335208" sldId="7281"/>
            <ac:spMk id="8" creationId="{67BC5076-6390-040C-014C-F87E61F12AD8}"/>
          </ac:spMkLst>
        </pc:spChg>
      </pc:sldChg>
      <pc:sldChg chg="addSp modSp add del modAnim">
        <pc:chgData name="FoustB" userId="036fd538-e6a0-4478-b832-b99ce6775b9a" providerId="ADAL" clId="{3BF0425E-511A-4098-B6CE-006F97E0892A}" dt="2022-06-04T14:41:59.844" v="2994" actId="47"/>
        <pc:sldMkLst>
          <pc:docMk/>
          <pc:sldMk cId="3227835859" sldId="7282"/>
        </pc:sldMkLst>
        <pc:spChg chg="add mod">
          <ac:chgData name="FoustB" userId="036fd538-e6a0-4478-b832-b99ce6775b9a" providerId="ADAL" clId="{3BF0425E-511A-4098-B6CE-006F97E0892A}" dt="2022-06-04T13:38:02.964" v="2806"/>
          <ac:spMkLst>
            <pc:docMk/>
            <pc:sldMk cId="3227835859" sldId="7282"/>
            <ac:spMk id="6" creationId="{80B4243A-477A-5C23-7192-573EB5895F68}"/>
          </ac:spMkLst>
        </pc:spChg>
      </pc:sldChg>
      <pc:sldChg chg="addSp delSp modSp add del mod">
        <pc:chgData name="FoustB" userId="036fd538-e6a0-4478-b832-b99ce6775b9a" providerId="ADAL" clId="{3BF0425E-511A-4098-B6CE-006F97E0892A}" dt="2022-06-04T14:42:56.717" v="3003" actId="47"/>
        <pc:sldMkLst>
          <pc:docMk/>
          <pc:sldMk cId="3833720432" sldId="7283"/>
        </pc:sldMkLst>
        <pc:spChg chg="del">
          <ac:chgData name="FoustB" userId="036fd538-e6a0-4478-b832-b99ce6775b9a" providerId="ADAL" clId="{3BF0425E-511A-4098-B6CE-006F97E0892A}" dt="2022-06-04T13:38:17.014" v="2810" actId="478"/>
          <ac:spMkLst>
            <pc:docMk/>
            <pc:sldMk cId="3833720432" sldId="7283"/>
            <ac:spMk id="6" creationId="{80B4243A-477A-5C23-7192-573EB5895F68}"/>
          </ac:spMkLst>
        </pc:spChg>
        <pc:spChg chg="add mod">
          <ac:chgData name="FoustB" userId="036fd538-e6a0-4478-b832-b99ce6775b9a" providerId="ADAL" clId="{3BF0425E-511A-4098-B6CE-006F97E0892A}" dt="2022-06-04T13:38:22.327" v="2813" actId="1035"/>
          <ac:spMkLst>
            <pc:docMk/>
            <pc:sldMk cId="3833720432" sldId="7283"/>
            <ac:spMk id="8" creationId="{16C0F014-7588-AB33-0266-1C06D7783CEF}"/>
          </ac:spMkLst>
        </pc:spChg>
      </pc:sldChg>
      <pc:sldChg chg="addSp delSp modSp add mod modAnim">
        <pc:chgData name="FoustB" userId="036fd538-e6a0-4478-b832-b99ce6775b9a" providerId="ADAL" clId="{3BF0425E-511A-4098-B6CE-006F97E0892A}" dt="2022-06-04T13:39:06.312" v="2826"/>
        <pc:sldMkLst>
          <pc:docMk/>
          <pc:sldMk cId="3183641901" sldId="7284"/>
        </pc:sldMkLst>
        <pc:spChg chg="del">
          <ac:chgData name="FoustB" userId="036fd538-e6a0-4478-b832-b99ce6775b9a" providerId="ADAL" clId="{3BF0425E-511A-4098-B6CE-006F97E0892A}" dt="2022-06-04T13:38:44.662" v="2819" actId="478"/>
          <ac:spMkLst>
            <pc:docMk/>
            <pc:sldMk cId="3183641901" sldId="7284"/>
            <ac:spMk id="7" creationId="{3E9BD6E6-4114-512E-E3FC-CDC79E98175D}"/>
          </ac:spMkLst>
        </pc:spChg>
        <pc:spChg chg="del">
          <ac:chgData name="FoustB" userId="036fd538-e6a0-4478-b832-b99ce6775b9a" providerId="ADAL" clId="{3BF0425E-511A-4098-B6CE-006F97E0892A}" dt="2022-06-04T13:38:37.292" v="2816" actId="478"/>
          <ac:spMkLst>
            <pc:docMk/>
            <pc:sldMk cId="3183641901" sldId="7284"/>
            <ac:spMk id="8" creationId="{16C0F014-7588-AB33-0266-1C06D7783CEF}"/>
          </ac:spMkLst>
        </pc:spChg>
        <pc:spChg chg="mod">
          <ac:chgData name="FoustB" userId="036fd538-e6a0-4478-b832-b99ce6775b9a" providerId="ADAL" clId="{3BF0425E-511A-4098-B6CE-006F97E0892A}" dt="2022-06-04T13:39:00.546" v="2825" actId="207"/>
          <ac:spMkLst>
            <pc:docMk/>
            <pc:sldMk cId="3183641901" sldId="7284"/>
            <ac:spMk id="9" creationId="{76A9740B-2185-6FF7-3153-9B973319FB43}"/>
          </ac:spMkLst>
        </pc:spChg>
        <pc:spChg chg="add mod">
          <ac:chgData name="FoustB" userId="036fd538-e6a0-4478-b832-b99ce6775b9a" providerId="ADAL" clId="{3BF0425E-511A-4098-B6CE-006F97E0892A}" dt="2022-06-04T13:39:06.312" v="2826"/>
          <ac:spMkLst>
            <pc:docMk/>
            <pc:sldMk cId="3183641901" sldId="7284"/>
            <ac:spMk id="11" creationId="{4DE8E5E4-806D-8E4B-75DE-F651F6848369}"/>
          </ac:spMkLst>
        </pc:spChg>
        <pc:picChg chg="add del">
          <ac:chgData name="FoustB" userId="036fd538-e6a0-4478-b832-b99ce6775b9a" providerId="ADAL" clId="{3BF0425E-511A-4098-B6CE-006F97E0892A}" dt="2022-06-04T13:38:41.224" v="2818" actId="478"/>
          <ac:picMkLst>
            <pc:docMk/>
            <pc:sldMk cId="3183641901" sldId="7284"/>
            <ac:picMk id="10" creationId="{B1BC013A-8504-E7CD-98F4-BDD219DAB36C}"/>
          </ac:picMkLst>
        </pc:picChg>
      </pc:sldChg>
      <pc:sldChg chg="addSp delSp modSp add mod modAnim">
        <pc:chgData name="FoustB" userId="036fd538-e6a0-4478-b832-b99ce6775b9a" providerId="ADAL" clId="{3BF0425E-511A-4098-B6CE-006F97E0892A}" dt="2022-06-04T15:35:10.790" v="3487" actId="1036"/>
        <pc:sldMkLst>
          <pc:docMk/>
          <pc:sldMk cId="1221354371" sldId="7285"/>
        </pc:sldMkLst>
        <pc:spChg chg="add mod">
          <ac:chgData name="FoustB" userId="036fd538-e6a0-4478-b832-b99ce6775b9a" providerId="ADAL" clId="{3BF0425E-511A-4098-B6CE-006F97E0892A}" dt="2022-06-04T15:35:10.790" v="3487" actId="1036"/>
          <ac:spMkLst>
            <pc:docMk/>
            <pc:sldMk cId="1221354371" sldId="7285"/>
            <ac:spMk id="6" creationId="{985D70C5-D382-E70D-4A5F-BBA41445EF47}"/>
          </ac:spMkLst>
        </pc:spChg>
        <pc:spChg chg="del">
          <ac:chgData name="FoustB" userId="036fd538-e6a0-4478-b832-b99ce6775b9a" providerId="ADAL" clId="{3BF0425E-511A-4098-B6CE-006F97E0892A}" dt="2022-06-04T13:39:21.610" v="2831" actId="478"/>
          <ac:spMkLst>
            <pc:docMk/>
            <pc:sldMk cId="1221354371" sldId="7285"/>
            <ac:spMk id="9" creationId="{76A9740B-2185-6FF7-3153-9B973319FB43}"/>
          </ac:spMkLst>
        </pc:spChg>
      </pc:sldChg>
      <pc:sldChg chg="modSp add del mod">
        <pc:chgData name="FoustB" userId="036fd538-e6a0-4478-b832-b99ce6775b9a" providerId="ADAL" clId="{3BF0425E-511A-4098-B6CE-006F97E0892A}" dt="2022-06-04T15:35:24.075" v="3488" actId="47"/>
        <pc:sldMkLst>
          <pc:docMk/>
          <pc:sldMk cId="1418216051" sldId="7286"/>
        </pc:sldMkLst>
        <pc:spChg chg="mod">
          <ac:chgData name="FoustB" userId="036fd538-e6a0-4478-b832-b99ce6775b9a" providerId="ADAL" clId="{3BF0425E-511A-4098-B6CE-006F97E0892A}" dt="2022-06-04T13:39:45.080" v="2838" actId="1036"/>
          <ac:spMkLst>
            <pc:docMk/>
            <pc:sldMk cId="1418216051" sldId="7286"/>
            <ac:spMk id="6" creationId="{985D70C5-D382-E70D-4A5F-BBA41445EF47}"/>
          </ac:spMkLst>
        </pc:spChg>
      </pc:sldChg>
      <pc:sldChg chg="new del">
        <pc:chgData name="FoustB" userId="036fd538-e6a0-4478-b832-b99ce6775b9a" providerId="ADAL" clId="{3BF0425E-511A-4098-B6CE-006F97E0892A}" dt="2022-06-04T13:43:13.734" v="2909" actId="47"/>
        <pc:sldMkLst>
          <pc:docMk/>
          <pc:sldMk cId="1172913028" sldId="7287"/>
        </pc:sldMkLst>
      </pc:sldChg>
      <pc:sldChg chg="new del">
        <pc:chgData name="FoustB" userId="036fd538-e6a0-4478-b832-b99ce6775b9a" providerId="ADAL" clId="{3BF0425E-511A-4098-B6CE-006F97E0892A}" dt="2022-06-04T13:43:14.219" v="2910" actId="47"/>
        <pc:sldMkLst>
          <pc:docMk/>
          <pc:sldMk cId="3146803985" sldId="7288"/>
        </pc:sldMkLst>
      </pc:sldChg>
      <pc:sldChg chg="addSp modSp add mod modAnim">
        <pc:chgData name="FoustB" userId="036fd538-e6a0-4478-b832-b99ce6775b9a" providerId="ADAL" clId="{3BF0425E-511A-4098-B6CE-006F97E0892A}" dt="2022-06-04T15:35:53.782" v="3496" actId="1076"/>
        <pc:sldMkLst>
          <pc:docMk/>
          <pc:sldMk cId="781588316" sldId="7289"/>
        </pc:sldMkLst>
        <pc:spChg chg="add mod">
          <ac:chgData name="FoustB" userId="036fd538-e6a0-4478-b832-b99ce6775b9a" providerId="ADAL" clId="{3BF0425E-511A-4098-B6CE-006F97E0892A}" dt="2022-06-04T15:35:53.782" v="3496" actId="1076"/>
          <ac:spMkLst>
            <pc:docMk/>
            <pc:sldMk cId="781588316" sldId="7289"/>
            <ac:spMk id="2" creationId="{6658E53D-4826-C1CA-A90D-75DD5BE52F2D}"/>
          </ac:spMkLst>
        </pc:spChg>
        <pc:spChg chg="mod">
          <ac:chgData name="FoustB" userId="036fd538-e6a0-4478-b832-b99ce6775b9a" providerId="ADAL" clId="{3BF0425E-511A-4098-B6CE-006F97E0892A}" dt="2022-06-04T13:40:58.721" v="2855" actId="207"/>
          <ac:spMkLst>
            <pc:docMk/>
            <pc:sldMk cId="781588316" sldId="7289"/>
            <ac:spMk id="6" creationId="{50C8D9F0-5B21-CC2E-5203-24E80C97A289}"/>
          </ac:spMkLst>
        </pc:spChg>
      </pc:sldChg>
      <pc:sldChg chg="addSp delSp modSp add mod">
        <pc:chgData name="FoustB" userId="036fd538-e6a0-4478-b832-b99ce6775b9a" providerId="ADAL" clId="{3BF0425E-511A-4098-B6CE-006F97E0892A}" dt="2022-06-04T13:42:21.323" v="2902" actId="478"/>
        <pc:sldMkLst>
          <pc:docMk/>
          <pc:sldMk cId="3861939102" sldId="7290"/>
        </pc:sldMkLst>
        <pc:spChg chg="del">
          <ac:chgData name="FoustB" userId="036fd538-e6a0-4478-b832-b99ce6775b9a" providerId="ADAL" clId="{3BF0425E-511A-4098-B6CE-006F97E0892A}" dt="2022-06-04T13:42:21.323" v="2902" actId="478"/>
          <ac:spMkLst>
            <pc:docMk/>
            <pc:sldMk cId="3861939102" sldId="7290"/>
            <ac:spMk id="6" creationId="{50C8D9F0-5B21-CC2E-5203-24E80C97A289}"/>
          </ac:spMkLst>
        </pc:spChg>
        <pc:spChg chg="add mod">
          <ac:chgData name="FoustB" userId="036fd538-e6a0-4478-b832-b99ce6775b9a" providerId="ADAL" clId="{3BF0425E-511A-4098-B6CE-006F97E0892A}" dt="2022-06-04T13:42:19.582" v="2901" actId="14100"/>
          <ac:spMkLst>
            <pc:docMk/>
            <pc:sldMk cId="3861939102" sldId="7290"/>
            <ac:spMk id="7" creationId="{060C0A67-5565-25D4-A160-4BE91BF47FCD}"/>
          </ac:spMkLst>
        </pc:spChg>
      </pc:sldChg>
      <pc:sldChg chg="addSp delSp modSp add mod delAnim modAnim">
        <pc:chgData name="FoustB" userId="036fd538-e6a0-4478-b832-b99ce6775b9a" providerId="ADAL" clId="{3BF0425E-511A-4098-B6CE-006F97E0892A}" dt="2022-06-05T13:25:09.683" v="3569" actId="1076"/>
        <pc:sldMkLst>
          <pc:docMk/>
          <pc:sldMk cId="1123057048" sldId="7291"/>
        </pc:sldMkLst>
        <pc:spChg chg="del">
          <ac:chgData name="FoustB" userId="036fd538-e6a0-4478-b832-b99ce6775b9a" providerId="ADAL" clId="{3BF0425E-511A-4098-B6CE-006F97E0892A}" dt="2022-06-04T14:41:46.680" v="2990" actId="478"/>
          <ac:spMkLst>
            <pc:docMk/>
            <pc:sldMk cId="1123057048" sldId="7291"/>
            <ac:spMk id="6" creationId="{BD513D9B-9863-72DD-E582-9E8CDBCB29E6}"/>
          </ac:spMkLst>
        </pc:spChg>
        <pc:spChg chg="add mod">
          <ac:chgData name="FoustB" userId="036fd538-e6a0-4478-b832-b99ce6775b9a" providerId="ADAL" clId="{3BF0425E-511A-4098-B6CE-006F97E0892A}" dt="2022-06-05T13:25:09.683" v="3569" actId="1076"/>
          <ac:spMkLst>
            <pc:docMk/>
            <pc:sldMk cId="1123057048" sldId="7291"/>
            <ac:spMk id="7" creationId="{60CE4496-FD89-E8DE-B1AF-6A030185263A}"/>
          </ac:spMkLst>
        </pc:spChg>
        <pc:spChg chg="del">
          <ac:chgData name="FoustB" userId="036fd538-e6a0-4478-b832-b99ce6775b9a" providerId="ADAL" clId="{3BF0425E-511A-4098-B6CE-006F97E0892A}" dt="2022-06-04T14:41:44.520" v="2989" actId="478"/>
          <ac:spMkLst>
            <pc:docMk/>
            <pc:sldMk cId="1123057048" sldId="7291"/>
            <ac:spMk id="8" creationId="{67BC5076-6390-040C-014C-F87E61F12AD8}"/>
          </ac:spMkLst>
        </pc:spChg>
        <pc:spChg chg="del">
          <ac:chgData name="FoustB" userId="036fd538-e6a0-4478-b832-b99ce6775b9a" providerId="ADAL" clId="{3BF0425E-511A-4098-B6CE-006F97E0892A}" dt="2022-06-04T14:41:24.270" v="2987" actId="478"/>
          <ac:spMkLst>
            <pc:docMk/>
            <pc:sldMk cId="1123057048" sldId="7291"/>
            <ac:spMk id="11" creationId="{B1F8EFE8-89B8-4C6C-D0E6-B5C524637003}"/>
          </ac:spMkLst>
        </pc:spChg>
        <pc:spChg chg="add del mod">
          <ac:chgData name="FoustB" userId="036fd538-e6a0-4478-b832-b99ce6775b9a" providerId="ADAL" clId="{3BF0425E-511A-4098-B6CE-006F97E0892A}" dt="2022-06-04T15:34:26.425" v="3478" actId="478"/>
          <ac:spMkLst>
            <pc:docMk/>
            <pc:sldMk cId="1123057048" sldId="7291"/>
            <ac:spMk id="12" creationId="{4B27AD2E-14C0-5386-39AB-95FE2D419C05}"/>
          </ac:spMkLst>
        </pc:spChg>
        <pc:spChg chg="add mod ord">
          <ac:chgData name="FoustB" userId="036fd538-e6a0-4478-b832-b99ce6775b9a" providerId="ADAL" clId="{3BF0425E-511A-4098-B6CE-006F97E0892A}" dt="2022-06-04T15:34:42.687" v="3483" actId="166"/>
          <ac:spMkLst>
            <pc:docMk/>
            <pc:sldMk cId="1123057048" sldId="7291"/>
            <ac:spMk id="13" creationId="{A0CA80AE-4F38-77A7-5243-4A08803D7043}"/>
          </ac:spMkLst>
        </pc:spChg>
        <pc:picChg chg="add mod">
          <ac:chgData name="FoustB" userId="036fd538-e6a0-4478-b832-b99ce6775b9a" providerId="ADAL" clId="{3BF0425E-511A-4098-B6CE-006F97E0892A}" dt="2022-06-04T15:34:38.664" v="3482" actId="14100"/>
          <ac:picMkLst>
            <pc:docMk/>
            <pc:sldMk cId="1123057048" sldId="7291"/>
            <ac:picMk id="1026" creationId="{A83F99DC-2EB4-7A5D-6D22-5E7B2D295C1A}"/>
          </ac:picMkLst>
        </pc:picChg>
      </pc:sldChg>
      <pc:sldChg chg="modSp add del mod">
        <pc:chgData name="FoustB" userId="036fd538-e6a0-4478-b832-b99ce6775b9a" providerId="ADAL" clId="{3BF0425E-511A-4098-B6CE-006F97E0892A}" dt="2022-06-04T13:44:21.672" v="2923" actId="47"/>
        <pc:sldMkLst>
          <pc:docMk/>
          <pc:sldMk cId="3339687368" sldId="7291"/>
        </pc:sldMkLst>
        <pc:spChg chg="mod">
          <ac:chgData name="FoustB" userId="036fd538-e6a0-4478-b832-b99ce6775b9a" providerId="ADAL" clId="{3BF0425E-511A-4098-B6CE-006F97E0892A}" dt="2022-06-04T13:43:36.317" v="2917" actId="207"/>
          <ac:spMkLst>
            <pc:docMk/>
            <pc:sldMk cId="3339687368" sldId="7291"/>
            <ac:spMk id="11" creationId="{21F18E9B-5B4B-30C0-489A-F1548FE753A2}"/>
          </ac:spMkLst>
        </pc:spChg>
      </pc:sldChg>
      <pc:sldChg chg="addSp delSp modSp add mod modAnim">
        <pc:chgData name="FoustB" userId="036fd538-e6a0-4478-b832-b99ce6775b9a" providerId="ADAL" clId="{3BF0425E-511A-4098-B6CE-006F97E0892A}" dt="2022-06-04T14:44:51.295" v="3005" actId="478"/>
        <pc:sldMkLst>
          <pc:docMk/>
          <pc:sldMk cId="3910359189" sldId="7292"/>
        </pc:sldMkLst>
        <pc:spChg chg="add mod">
          <ac:chgData name="FoustB" userId="036fd538-e6a0-4478-b832-b99ce6775b9a" providerId="ADAL" clId="{3BF0425E-511A-4098-B6CE-006F97E0892A}" dt="2022-06-04T14:42:30.366" v="2997"/>
          <ac:spMkLst>
            <pc:docMk/>
            <pc:sldMk cId="3910359189" sldId="7292"/>
            <ac:spMk id="7" creationId="{E592F51C-B35D-A55E-F10A-2F96CE5E1F1A}"/>
          </ac:spMkLst>
        </pc:spChg>
        <pc:spChg chg="del">
          <ac:chgData name="FoustB" userId="036fd538-e6a0-4478-b832-b99ce6775b9a" providerId="ADAL" clId="{3BF0425E-511A-4098-B6CE-006F97E0892A}" dt="2022-06-04T14:42:30.044" v="2996" actId="478"/>
          <ac:spMkLst>
            <pc:docMk/>
            <pc:sldMk cId="3910359189" sldId="7292"/>
            <ac:spMk id="9" creationId="{76A9740B-2185-6FF7-3153-9B973319FB43}"/>
          </ac:spMkLst>
        </pc:spChg>
        <pc:spChg chg="del">
          <ac:chgData name="FoustB" userId="036fd538-e6a0-4478-b832-b99ce6775b9a" providerId="ADAL" clId="{3BF0425E-511A-4098-B6CE-006F97E0892A}" dt="2022-06-04T14:44:51.295" v="3005" actId="478"/>
          <ac:spMkLst>
            <pc:docMk/>
            <pc:sldMk cId="3910359189" sldId="7292"/>
            <ac:spMk id="12" creationId="{4B27AD2E-14C0-5386-39AB-95FE2D419C05}"/>
          </ac:spMkLst>
        </pc:spChg>
      </pc:sldChg>
      <pc:sldChg chg="addSp delSp modSp add del mod modAnim">
        <pc:chgData name="FoustB" userId="036fd538-e6a0-4478-b832-b99ce6775b9a" providerId="ADAL" clId="{3BF0425E-511A-4098-B6CE-006F97E0892A}" dt="2022-06-05T13:24:45.800" v="3567" actId="47"/>
        <pc:sldMkLst>
          <pc:docMk/>
          <pc:sldMk cId="1764457301" sldId="7293"/>
        </pc:sldMkLst>
        <pc:spChg chg="add mod">
          <ac:chgData name="FoustB" userId="036fd538-e6a0-4478-b832-b99ce6775b9a" providerId="ADAL" clId="{3BF0425E-511A-4098-B6CE-006F97E0892A}" dt="2022-06-04T14:42:54.212" v="3002"/>
          <ac:spMkLst>
            <pc:docMk/>
            <pc:sldMk cId="1764457301" sldId="7293"/>
            <ac:spMk id="8" creationId="{21BFEC7C-2FDD-E3F6-0E3D-82F563CE78DB}"/>
          </ac:spMkLst>
        </pc:spChg>
        <pc:spChg chg="del">
          <ac:chgData name="FoustB" userId="036fd538-e6a0-4478-b832-b99ce6775b9a" providerId="ADAL" clId="{3BF0425E-511A-4098-B6CE-006F97E0892A}" dt="2022-06-04T14:42:53.896" v="3001" actId="478"/>
          <ac:spMkLst>
            <pc:docMk/>
            <pc:sldMk cId="1764457301" sldId="7293"/>
            <ac:spMk id="12" creationId="{4B27AD2E-14C0-5386-39AB-95FE2D419C05}"/>
          </ac:spMkLst>
        </pc:spChg>
      </pc:sldChg>
      <pc:sldChg chg="add modTransition modAnim">
        <pc:chgData name="FoustB" userId="036fd538-e6a0-4478-b832-b99ce6775b9a" providerId="ADAL" clId="{3BF0425E-511A-4098-B6CE-006F97E0892A}" dt="2022-06-04T15:37:46.392" v="3531"/>
        <pc:sldMkLst>
          <pc:docMk/>
          <pc:sldMk cId="2151795708" sldId="7294"/>
        </pc:sldMkLst>
      </pc:sldChg>
      <pc:sldChg chg="add">
        <pc:chgData name="FoustB" userId="036fd538-e6a0-4478-b832-b99ce6775b9a" providerId="ADAL" clId="{3BF0425E-511A-4098-B6CE-006F97E0892A}" dt="2022-06-04T15:37:31.458" v="3529"/>
        <pc:sldMkLst>
          <pc:docMk/>
          <pc:sldMk cId="1182895524" sldId="7295"/>
        </pc:sldMkLst>
      </pc:sldChg>
      <pc:sldChg chg="modSp add mod">
        <pc:chgData name="FoustB" userId="036fd538-e6a0-4478-b832-b99ce6775b9a" providerId="ADAL" clId="{3BF0425E-511A-4098-B6CE-006F97E0892A}" dt="2022-06-04T15:38:20.054" v="3551" actId="6549"/>
        <pc:sldMkLst>
          <pc:docMk/>
          <pc:sldMk cId="3213209101" sldId="7296"/>
        </pc:sldMkLst>
        <pc:spChg chg="mod">
          <ac:chgData name="FoustB" userId="036fd538-e6a0-4478-b832-b99ce6775b9a" providerId="ADAL" clId="{3BF0425E-511A-4098-B6CE-006F97E0892A}" dt="2022-06-04T15:38:20.054" v="3551" actId="6549"/>
          <ac:spMkLst>
            <pc:docMk/>
            <pc:sldMk cId="3213209101" sldId="7296"/>
            <ac:spMk id="9" creationId="{76A9740B-2185-6FF7-3153-9B973319FB43}"/>
          </ac:spMkLst>
        </pc:spChg>
      </pc:sldChg>
      <pc:sldChg chg="add">
        <pc:chgData name="FoustB" userId="036fd538-e6a0-4478-b832-b99ce6775b9a" providerId="ADAL" clId="{3BF0425E-511A-4098-B6CE-006F97E0892A}" dt="2022-06-04T15:38:42.273" v="3556"/>
        <pc:sldMkLst>
          <pc:docMk/>
          <pc:sldMk cId="2609835145" sldId="7297"/>
        </pc:sldMkLst>
      </pc:sldChg>
      <pc:sldChg chg="delSp add del modAnim">
        <pc:chgData name="FoustB" userId="036fd538-e6a0-4478-b832-b99ce6775b9a" providerId="ADAL" clId="{3BF0425E-511A-4098-B6CE-006F97E0892A}" dt="2022-06-05T13:24:37.031" v="3566" actId="47"/>
        <pc:sldMkLst>
          <pc:docMk/>
          <pc:sldMk cId="3489964362" sldId="7298"/>
        </pc:sldMkLst>
        <pc:picChg chg="del">
          <ac:chgData name="FoustB" userId="036fd538-e6a0-4478-b832-b99ce6775b9a" providerId="ADAL" clId="{3BF0425E-511A-4098-B6CE-006F97E0892A}" dt="2022-06-05T13:24:06.339" v="3563" actId="478"/>
          <ac:picMkLst>
            <pc:docMk/>
            <pc:sldMk cId="3489964362" sldId="7298"/>
            <ac:picMk id="1026" creationId="{A83F99DC-2EB4-7A5D-6D22-5E7B2D295C1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6/29/2022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24</a:t>
            </a:fld>
            <a:endParaRPr lang="en-US"/>
          </a:p>
        </p:txBody>
      </p:sp>
    </p:spTree>
    <p:extLst>
      <p:ext uri="{BB962C8B-B14F-4D97-AF65-F5344CB8AC3E}">
        <p14:creationId xmlns:p14="http://schemas.microsoft.com/office/powerpoint/2010/main" val="181557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25</a:t>
            </a:fld>
            <a:endParaRPr lang="en-US"/>
          </a:p>
        </p:txBody>
      </p:sp>
    </p:spTree>
    <p:extLst>
      <p:ext uri="{BB962C8B-B14F-4D97-AF65-F5344CB8AC3E}">
        <p14:creationId xmlns:p14="http://schemas.microsoft.com/office/powerpoint/2010/main" val="650022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26</a:t>
            </a:fld>
            <a:endParaRPr lang="en-US"/>
          </a:p>
        </p:txBody>
      </p:sp>
    </p:spTree>
    <p:extLst>
      <p:ext uri="{BB962C8B-B14F-4D97-AF65-F5344CB8AC3E}">
        <p14:creationId xmlns:p14="http://schemas.microsoft.com/office/powerpoint/2010/main" val="64678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27</a:t>
            </a:fld>
            <a:endParaRPr lang="en-US"/>
          </a:p>
        </p:txBody>
      </p:sp>
    </p:spTree>
    <p:extLst>
      <p:ext uri="{BB962C8B-B14F-4D97-AF65-F5344CB8AC3E}">
        <p14:creationId xmlns:p14="http://schemas.microsoft.com/office/powerpoint/2010/main" val="2059972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28</a:t>
            </a:fld>
            <a:endParaRPr lang="en-US"/>
          </a:p>
        </p:txBody>
      </p:sp>
    </p:spTree>
    <p:extLst>
      <p:ext uri="{BB962C8B-B14F-4D97-AF65-F5344CB8AC3E}">
        <p14:creationId xmlns:p14="http://schemas.microsoft.com/office/powerpoint/2010/main" val="1630007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29</a:t>
            </a:fld>
            <a:endParaRPr lang="en-US"/>
          </a:p>
        </p:txBody>
      </p:sp>
    </p:spTree>
    <p:extLst>
      <p:ext uri="{BB962C8B-B14F-4D97-AF65-F5344CB8AC3E}">
        <p14:creationId xmlns:p14="http://schemas.microsoft.com/office/powerpoint/2010/main" val="139562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30</a:t>
            </a:fld>
            <a:endParaRPr lang="en-US"/>
          </a:p>
        </p:txBody>
      </p:sp>
    </p:spTree>
    <p:extLst>
      <p:ext uri="{BB962C8B-B14F-4D97-AF65-F5344CB8AC3E}">
        <p14:creationId xmlns:p14="http://schemas.microsoft.com/office/powerpoint/2010/main" val="1963368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31</a:t>
            </a:fld>
            <a:endParaRPr lang="en-US"/>
          </a:p>
        </p:txBody>
      </p:sp>
    </p:spTree>
    <p:extLst>
      <p:ext uri="{BB962C8B-B14F-4D97-AF65-F5344CB8AC3E}">
        <p14:creationId xmlns:p14="http://schemas.microsoft.com/office/powerpoint/2010/main" val="2489307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32</a:t>
            </a:fld>
            <a:endParaRPr lang="en-US"/>
          </a:p>
        </p:txBody>
      </p:sp>
    </p:spTree>
    <p:extLst>
      <p:ext uri="{BB962C8B-B14F-4D97-AF65-F5344CB8AC3E}">
        <p14:creationId xmlns:p14="http://schemas.microsoft.com/office/powerpoint/2010/main" val="3963343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33</a:t>
            </a:fld>
            <a:endParaRPr lang="en-US"/>
          </a:p>
        </p:txBody>
      </p:sp>
    </p:spTree>
    <p:extLst>
      <p:ext uri="{BB962C8B-B14F-4D97-AF65-F5344CB8AC3E}">
        <p14:creationId xmlns:p14="http://schemas.microsoft.com/office/powerpoint/2010/main" val="40915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16</a:t>
            </a:fld>
            <a:endParaRPr lang="en-US"/>
          </a:p>
        </p:txBody>
      </p:sp>
    </p:spTree>
    <p:extLst>
      <p:ext uri="{BB962C8B-B14F-4D97-AF65-F5344CB8AC3E}">
        <p14:creationId xmlns:p14="http://schemas.microsoft.com/office/powerpoint/2010/main" val="2515110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34</a:t>
            </a:fld>
            <a:endParaRPr lang="en-US"/>
          </a:p>
        </p:txBody>
      </p:sp>
    </p:spTree>
    <p:extLst>
      <p:ext uri="{BB962C8B-B14F-4D97-AF65-F5344CB8AC3E}">
        <p14:creationId xmlns:p14="http://schemas.microsoft.com/office/powerpoint/2010/main" val="855426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35</a:t>
            </a:fld>
            <a:endParaRPr lang="en-US"/>
          </a:p>
        </p:txBody>
      </p:sp>
    </p:spTree>
    <p:extLst>
      <p:ext uri="{BB962C8B-B14F-4D97-AF65-F5344CB8AC3E}">
        <p14:creationId xmlns:p14="http://schemas.microsoft.com/office/powerpoint/2010/main" val="3129431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36</a:t>
            </a:fld>
            <a:endParaRPr lang="en-US"/>
          </a:p>
        </p:txBody>
      </p:sp>
    </p:spTree>
    <p:extLst>
      <p:ext uri="{BB962C8B-B14F-4D97-AF65-F5344CB8AC3E}">
        <p14:creationId xmlns:p14="http://schemas.microsoft.com/office/powerpoint/2010/main" val="3836907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37</a:t>
            </a:fld>
            <a:endParaRPr lang="en-US"/>
          </a:p>
        </p:txBody>
      </p:sp>
    </p:spTree>
    <p:extLst>
      <p:ext uri="{BB962C8B-B14F-4D97-AF65-F5344CB8AC3E}">
        <p14:creationId xmlns:p14="http://schemas.microsoft.com/office/powerpoint/2010/main" val="72116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38</a:t>
            </a:fld>
            <a:endParaRPr lang="en-US"/>
          </a:p>
        </p:txBody>
      </p:sp>
    </p:spTree>
    <p:extLst>
      <p:ext uri="{BB962C8B-B14F-4D97-AF65-F5344CB8AC3E}">
        <p14:creationId xmlns:p14="http://schemas.microsoft.com/office/powerpoint/2010/main" val="3918138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39</a:t>
            </a:fld>
            <a:endParaRPr lang="en-US"/>
          </a:p>
        </p:txBody>
      </p:sp>
    </p:spTree>
    <p:extLst>
      <p:ext uri="{BB962C8B-B14F-4D97-AF65-F5344CB8AC3E}">
        <p14:creationId xmlns:p14="http://schemas.microsoft.com/office/powerpoint/2010/main" val="3311855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40</a:t>
            </a:fld>
            <a:endParaRPr lang="en-US"/>
          </a:p>
        </p:txBody>
      </p:sp>
    </p:spTree>
    <p:extLst>
      <p:ext uri="{BB962C8B-B14F-4D97-AF65-F5344CB8AC3E}">
        <p14:creationId xmlns:p14="http://schemas.microsoft.com/office/powerpoint/2010/main" val="2108986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41</a:t>
            </a:fld>
            <a:endParaRPr lang="en-US"/>
          </a:p>
        </p:txBody>
      </p:sp>
    </p:spTree>
    <p:extLst>
      <p:ext uri="{BB962C8B-B14F-4D97-AF65-F5344CB8AC3E}">
        <p14:creationId xmlns:p14="http://schemas.microsoft.com/office/powerpoint/2010/main" val="601727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42</a:t>
            </a:fld>
            <a:endParaRPr lang="en-US"/>
          </a:p>
        </p:txBody>
      </p:sp>
    </p:spTree>
    <p:extLst>
      <p:ext uri="{BB962C8B-B14F-4D97-AF65-F5344CB8AC3E}">
        <p14:creationId xmlns:p14="http://schemas.microsoft.com/office/powerpoint/2010/main" val="3673709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43</a:t>
            </a:fld>
            <a:endParaRPr lang="en-US"/>
          </a:p>
        </p:txBody>
      </p:sp>
    </p:spTree>
    <p:extLst>
      <p:ext uri="{BB962C8B-B14F-4D97-AF65-F5344CB8AC3E}">
        <p14:creationId xmlns:p14="http://schemas.microsoft.com/office/powerpoint/2010/main" val="237213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17</a:t>
            </a:fld>
            <a:endParaRPr lang="en-US"/>
          </a:p>
        </p:txBody>
      </p:sp>
    </p:spTree>
    <p:extLst>
      <p:ext uri="{BB962C8B-B14F-4D97-AF65-F5344CB8AC3E}">
        <p14:creationId xmlns:p14="http://schemas.microsoft.com/office/powerpoint/2010/main" val="2785808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44</a:t>
            </a:fld>
            <a:endParaRPr lang="en-US"/>
          </a:p>
        </p:txBody>
      </p:sp>
    </p:spTree>
    <p:extLst>
      <p:ext uri="{BB962C8B-B14F-4D97-AF65-F5344CB8AC3E}">
        <p14:creationId xmlns:p14="http://schemas.microsoft.com/office/powerpoint/2010/main" val="2036404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45</a:t>
            </a:fld>
            <a:endParaRPr lang="en-US"/>
          </a:p>
        </p:txBody>
      </p:sp>
    </p:spTree>
    <p:extLst>
      <p:ext uri="{BB962C8B-B14F-4D97-AF65-F5344CB8AC3E}">
        <p14:creationId xmlns:p14="http://schemas.microsoft.com/office/powerpoint/2010/main" val="702909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46</a:t>
            </a:fld>
            <a:endParaRPr lang="en-US"/>
          </a:p>
        </p:txBody>
      </p:sp>
    </p:spTree>
    <p:extLst>
      <p:ext uri="{BB962C8B-B14F-4D97-AF65-F5344CB8AC3E}">
        <p14:creationId xmlns:p14="http://schemas.microsoft.com/office/powerpoint/2010/main" val="1308946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47</a:t>
            </a:fld>
            <a:endParaRPr lang="en-US"/>
          </a:p>
        </p:txBody>
      </p:sp>
    </p:spTree>
    <p:extLst>
      <p:ext uri="{BB962C8B-B14F-4D97-AF65-F5344CB8AC3E}">
        <p14:creationId xmlns:p14="http://schemas.microsoft.com/office/powerpoint/2010/main" val="234052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48</a:t>
            </a:fld>
            <a:endParaRPr lang="en-US"/>
          </a:p>
        </p:txBody>
      </p:sp>
    </p:spTree>
    <p:extLst>
      <p:ext uri="{BB962C8B-B14F-4D97-AF65-F5344CB8AC3E}">
        <p14:creationId xmlns:p14="http://schemas.microsoft.com/office/powerpoint/2010/main" val="1584089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49</a:t>
            </a:fld>
            <a:endParaRPr lang="en-US"/>
          </a:p>
        </p:txBody>
      </p:sp>
    </p:spTree>
    <p:extLst>
      <p:ext uri="{BB962C8B-B14F-4D97-AF65-F5344CB8AC3E}">
        <p14:creationId xmlns:p14="http://schemas.microsoft.com/office/powerpoint/2010/main" val="4255726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50</a:t>
            </a:fld>
            <a:endParaRPr lang="en-US"/>
          </a:p>
        </p:txBody>
      </p:sp>
    </p:spTree>
    <p:extLst>
      <p:ext uri="{BB962C8B-B14F-4D97-AF65-F5344CB8AC3E}">
        <p14:creationId xmlns:p14="http://schemas.microsoft.com/office/powerpoint/2010/main" val="454194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51</a:t>
            </a:fld>
            <a:endParaRPr lang="en-US"/>
          </a:p>
        </p:txBody>
      </p:sp>
    </p:spTree>
    <p:extLst>
      <p:ext uri="{BB962C8B-B14F-4D97-AF65-F5344CB8AC3E}">
        <p14:creationId xmlns:p14="http://schemas.microsoft.com/office/powerpoint/2010/main" val="1952439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52</a:t>
            </a:fld>
            <a:endParaRPr lang="en-US"/>
          </a:p>
        </p:txBody>
      </p:sp>
    </p:spTree>
    <p:extLst>
      <p:ext uri="{BB962C8B-B14F-4D97-AF65-F5344CB8AC3E}">
        <p14:creationId xmlns:p14="http://schemas.microsoft.com/office/powerpoint/2010/main" val="4010164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53</a:t>
            </a:fld>
            <a:endParaRPr lang="en-US"/>
          </a:p>
        </p:txBody>
      </p:sp>
    </p:spTree>
    <p:extLst>
      <p:ext uri="{BB962C8B-B14F-4D97-AF65-F5344CB8AC3E}">
        <p14:creationId xmlns:p14="http://schemas.microsoft.com/office/powerpoint/2010/main" val="373489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18</a:t>
            </a:fld>
            <a:endParaRPr lang="en-US"/>
          </a:p>
        </p:txBody>
      </p:sp>
    </p:spTree>
    <p:extLst>
      <p:ext uri="{BB962C8B-B14F-4D97-AF65-F5344CB8AC3E}">
        <p14:creationId xmlns:p14="http://schemas.microsoft.com/office/powerpoint/2010/main" val="2295779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54</a:t>
            </a:fld>
            <a:endParaRPr lang="en-US"/>
          </a:p>
        </p:txBody>
      </p:sp>
    </p:spTree>
    <p:extLst>
      <p:ext uri="{BB962C8B-B14F-4D97-AF65-F5344CB8AC3E}">
        <p14:creationId xmlns:p14="http://schemas.microsoft.com/office/powerpoint/2010/main" val="1556293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55</a:t>
            </a:fld>
            <a:endParaRPr lang="en-US"/>
          </a:p>
        </p:txBody>
      </p:sp>
    </p:spTree>
    <p:extLst>
      <p:ext uri="{BB962C8B-B14F-4D97-AF65-F5344CB8AC3E}">
        <p14:creationId xmlns:p14="http://schemas.microsoft.com/office/powerpoint/2010/main" val="1764759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56</a:t>
            </a:fld>
            <a:endParaRPr lang="en-US"/>
          </a:p>
        </p:txBody>
      </p:sp>
    </p:spTree>
    <p:extLst>
      <p:ext uri="{BB962C8B-B14F-4D97-AF65-F5344CB8AC3E}">
        <p14:creationId xmlns:p14="http://schemas.microsoft.com/office/powerpoint/2010/main" val="3096337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57</a:t>
            </a:fld>
            <a:endParaRPr lang="en-US"/>
          </a:p>
        </p:txBody>
      </p:sp>
    </p:spTree>
    <p:extLst>
      <p:ext uri="{BB962C8B-B14F-4D97-AF65-F5344CB8AC3E}">
        <p14:creationId xmlns:p14="http://schemas.microsoft.com/office/powerpoint/2010/main" val="37477102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58</a:t>
            </a:fld>
            <a:endParaRPr lang="en-US"/>
          </a:p>
        </p:txBody>
      </p:sp>
    </p:spTree>
    <p:extLst>
      <p:ext uri="{BB962C8B-B14F-4D97-AF65-F5344CB8AC3E}">
        <p14:creationId xmlns:p14="http://schemas.microsoft.com/office/powerpoint/2010/main" val="3676626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59</a:t>
            </a:fld>
            <a:endParaRPr lang="en-US"/>
          </a:p>
        </p:txBody>
      </p:sp>
    </p:spTree>
    <p:extLst>
      <p:ext uri="{BB962C8B-B14F-4D97-AF65-F5344CB8AC3E}">
        <p14:creationId xmlns:p14="http://schemas.microsoft.com/office/powerpoint/2010/main" val="3879887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60</a:t>
            </a:fld>
            <a:endParaRPr lang="en-US"/>
          </a:p>
        </p:txBody>
      </p:sp>
    </p:spTree>
    <p:extLst>
      <p:ext uri="{BB962C8B-B14F-4D97-AF65-F5344CB8AC3E}">
        <p14:creationId xmlns:p14="http://schemas.microsoft.com/office/powerpoint/2010/main" val="325994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61</a:t>
            </a:fld>
            <a:endParaRPr lang="en-US"/>
          </a:p>
        </p:txBody>
      </p:sp>
    </p:spTree>
    <p:extLst>
      <p:ext uri="{BB962C8B-B14F-4D97-AF65-F5344CB8AC3E}">
        <p14:creationId xmlns:p14="http://schemas.microsoft.com/office/powerpoint/2010/main" val="2549603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62</a:t>
            </a:fld>
            <a:endParaRPr lang="en-US"/>
          </a:p>
        </p:txBody>
      </p:sp>
    </p:spTree>
    <p:extLst>
      <p:ext uri="{BB962C8B-B14F-4D97-AF65-F5344CB8AC3E}">
        <p14:creationId xmlns:p14="http://schemas.microsoft.com/office/powerpoint/2010/main" val="3975143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63</a:t>
            </a:fld>
            <a:endParaRPr lang="en-US"/>
          </a:p>
        </p:txBody>
      </p:sp>
    </p:spTree>
    <p:extLst>
      <p:ext uri="{BB962C8B-B14F-4D97-AF65-F5344CB8AC3E}">
        <p14:creationId xmlns:p14="http://schemas.microsoft.com/office/powerpoint/2010/main" val="4043508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19</a:t>
            </a:fld>
            <a:endParaRPr lang="en-US"/>
          </a:p>
        </p:txBody>
      </p:sp>
    </p:spTree>
    <p:extLst>
      <p:ext uri="{BB962C8B-B14F-4D97-AF65-F5344CB8AC3E}">
        <p14:creationId xmlns:p14="http://schemas.microsoft.com/office/powerpoint/2010/main" val="4174911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64</a:t>
            </a:fld>
            <a:endParaRPr lang="en-US"/>
          </a:p>
        </p:txBody>
      </p:sp>
    </p:spTree>
    <p:extLst>
      <p:ext uri="{BB962C8B-B14F-4D97-AF65-F5344CB8AC3E}">
        <p14:creationId xmlns:p14="http://schemas.microsoft.com/office/powerpoint/2010/main" val="1471513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65</a:t>
            </a:fld>
            <a:endParaRPr lang="en-US"/>
          </a:p>
        </p:txBody>
      </p:sp>
    </p:spTree>
    <p:extLst>
      <p:ext uri="{BB962C8B-B14F-4D97-AF65-F5344CB8AC3E}">
        <p14:creationId xmlns:p14="http://schemas.microsoft.com/office/powerpoint/2010/main" val="18956303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66</a:t>
            </a:fld>
            <a:endParaRPr lang="en-US"/>
          </a:p>
        </p:txBody>
      </p:sp>
    </p:spTree>
    <p:extLst>
      <p:ext uri="{BB962C8B-B14F-4D97-AF65-F5344CB8AC3E}">
        <p14:creationId xmlns:p14="http://schemas.microsoft.com/office/powerpoint/2010/main" val="11490090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67</a:t>
            </a:fld>
            <a:endParaRPr lang="en-US"/>
          </a:p>
        </p:txBody>
      </p:sp>
    </p:spTree>
    <p:extLst>
      <p:ext uri="{BB962C8B-B14F-4D97-AF65-F5344CB8AC3E}">
        <p14:creationId xmlns:p14="http://schemas.microsoft.com/office/powerpoint/2010/main" val="8820266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68</a:t>
            </a:fld>
            <a:endParaRPr lang="en-US"/>
          </a:p>
        </p:txBody>
      </p:sp>
    </p:spTree>
    <p:extLst>
      <p:ext uri="{BB962C8B-B14F-4D97-AF65-F5344CB8AC3E}">
        <p14:creationId xmlns:p14="http://schemas.microsoft.com/office/powerpoint/2010/main" val="25227339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69</a:t>
            </a:fld>
            <a:endParaRPr lang="en-US"/>
          </a:p>
        </p:txBody>
      </p:sp>
    </p:spTree>
    <p:extLst>
      <p:ext uri="{BB962C8B-B14F-4D97-AF65-F5344CB8AC3E}">
        <p14:creationId xmlns:p14="http://schemas.microsoft.com/office/powerpoint/2010/main" val="21513584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70</a:t>
            </a:fld>
            <a:endParaRPr lang="en-US"/>
          </a:p>
        </p:txBody>
      </p:sp>
    </p:spTree>
    <p:extLst>
      <p:ext uri="{BB962C8B-B14F-4D97-AF65-F5344CB8AC3E}">
        <p14:creationId xmlns:p14="http://schemas.microsoft.com/office/powerpoint/2010/main" val="25591968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80</a:t>
            </a:fld>
            <a:endParaRPr lang="en-US" dirty="0"/>
          </a:p>
        </p:txBody>
      </p:sp>
    </p:spTree>
    <p:extLst>
      <p:ext uri="{BB962C8B-B14F-4D97-AF65-F5344CB8AC3E}">
        <p14:creationId xmlns:p14="http://schemas.microsoft.com/office/powerpoint/2010/main" val="195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20</a:t>
            </a:fld>
            <a:endParaRPr lang="en-US"/>
          </a:p>
        </p:txBody>
      </p:sp>
    </p:spTree>
    <p:extLst>
      <p:ext uri="{BB962C8B-B14F-4D97-AF65-F5344CB8AC3E}">
        <p14:creationId xmlns:p14="http://schemas.microsoft.com/office/powerpoint/2010/main" val="287203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21</a:t>
            </a:fld>
            <a:endParaRPr lang="en-US"/>
          </a:p>
        </p:txBody>
      </p:sp>
    </p:spTree>
    <p:extLst>
      <p:ext uri="{BB962C8B-B14F-4D97-AF65-F5344CB8AC3E}">
        <p14:creationId xmlns:p14="http://schemas.microsoft.com/office/powerpoint/2010/main" val="110254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22</a:t>
            </a:fld>
            <a:endParaRPr lang="en-US"/>
          </a:p>
        </p:txBody>
      </p:sp>
    </p:spTree>
    <p:extLst>
      <p:ext uri="{BB962C8B-B14F-4D97-AF65-F5344CB8AC3E}">
        <p14:creationId xmlns:p14="http://schemas.microsoft.com/office/powerpoint/2010/main" val="1784244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23</a:t>
            </a:fld>
            <a:endParaRPr lang="en-US"/>
          </a:p>
        </p:txBody>
      </p:sp>
    </p:spTree>
    <p:extLst>
      <p:ext uri="{BB962C8B-B14F-4D97-AF65-F5344CB8AC3E}">
        <p14:creationId xmlns:p14="http://schemas.microsoft.com/office/powerpoint/2010/main" val="4325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6/29/2022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6/29/2022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6/29/2022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6/29/2022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6/29/2022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6/29/2022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6/29/2022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6/29/2022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6/29/2022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6/29/2022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6/29/2022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6/29/2022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2057400"/>
            <a:ext cx="12192000" cy="4800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a:t>
            </a:r>
            <a:r>
              <a:rPr lang="en-US" sz="3200" b="1" baseline="30000" dirty="0">
                <a:solidFill>
                  <a:srgbClr val="000000"/>
                </a:solidFill>
                <a:effectLst/>
                <a:ea typeface="Times New Roman" panose="02020603050405020304" pitchFamily="18" charset="0"/>
                <a:cs typeface="Calibri" panose="020F0502020204030204" pitchFamily="34" charset="0"/>
              </a:rPr>
              <a:t>10 </a:t>
            </a:r>
            <a:r>
              <a:rPr lang="en-US" sz="3200" dirty="0">
                <a:solidFill>
                  <a:schemeClr val="tx1"/>
                </a:solidFill>
                <a:effectLst/>
                <a:ea typeface="Times New Roman" panose="02020603050405020304" pitchFamily="18" charset="0"/>
                <a:cs typeface="Calibri" panose="020F0502020204030204" pitchFamily="34" charset="0"/>
              </a:rPr>
              <a:t>as it is written</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a:t>
            </a:r>
            <a:r>
              <a:rPr lang="en-US" sz="3200" b="1" u="sng" cap="small" dirty="0">
                <a:solidFill>
                  <a:srgbClr val="002060"/>
                </a:solidFill>
                <a:effectLst/>
                <a:ea typeface="Times New Roman" panose="02020603050405020304" pitchFamily="18" charset="0"/>
                <a:cs typeface="Calibri" panose="020F0502020204030204" pitchFamily="34" charset="0"/>
              </a:rPr>
              <a:t>none</a:t>
            </a:r>
            <a:r>
              <a:rPr lang="en-US" sz="3200" cap="small" dirty="0">
                <a:solidFill>
                  <a:srgbClr val="000000"/>
                </a:solidFill>
                <a:effectLst/>
                <a:ea typeface="Times New Roman" panose="02020603050405020304" pitchFamily="18" charset="0"/>
                <a:cs typeface="Calibri" panose="020F0502020204030204" pitchFamily="34" charset="0"/>
              </a:rPr>
              <a:t> righteous, </a:t>
            </a:r>
            <a:r>
              <a:rPr lang="en-US" sz="3200" b="1" u="sng" cap="small" dirty="0">
                <a:solidFill>
                  <a:srgbClr val="002060"/>
                </a:solidFill>
                <a:effectLst/>
                <a:ea typeface="Times New Roman" panose="02020603050405020304" pitchFamily="18" charset="0"/>
                <a:cs typeface="Calibri" panose="020F0502020204030204" pitchFamily="34" charset="0"/>
              </a:rPr>
              <a:t>not even one</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11 </a:t>
            </a:r>
            <a:r>
              <a:rPr lang="en-US" sz="3200" cap="small" dirty="0">
                <a:solidFill>
                  <a:srgbClr val="000000"/>
                </a:solidFill>
                <a:effectLst/>
                <a:ea typeface="Times New Roman" panose="02020603050405020304" pitchFamily="18" charset="0"/>
                <a:cs typeface="Calibri" panose="020F0502020204030204" pitchFamily="34" charset="0"/>
              </a:rPr>
              <a:t>There is </a:t>
            </a:r>
            <a:r>
              <a:rPr lang="en-US" sz="3200" b="1" u="sng" cap="small" dirty="0">
                <a:solidFill>
                  <a:srgbClr val="002060"/>
                </a:solidFill>
                <a:effectLst/>
                <a:ea typeface="Times New Roman" panose="02020603050405020304" pitchFamily="18" charset="0"/>
                <a:cs typeface="Calibri" panose="020F0502020204030204" pitchFamily="34" charset="0"/>
              </a:rPr>
              <a:t>none</a:t>
            </a:r>
            <a:r>
              <a:rPr lang="en-US" sz="3200" cap="small" dirty="0">
                <a:solidFill>
                  <a:srgbClr val="000000"/>
                </a:solidFill>
                <a:effectLst/>
                <a:ea typeface="Times New Roman" panose="02020603050405020304" pitchFamily="18" charset="0"/>
                <a:cs typeface="Calibri" panose="020F0502020204030204" pitchFamily="34" charset="0"/>
              </a:rPr>
              <a:t> who understands</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cap="small" dirty="0">
                <a:solidFill>
                  <a:srgbClr val="000000"/>
                </a:solidFill>
                <a:effectLst/>
                <a:ea typeface="Times New Roman" panose="02020603050405020304" pitchFamily="18" charset="0"/>
                <a:cs typeface="Calibri" panose="020F0502020204030204" pitchFamily="34" charset="0"/>
              </a:rPr>
              <a:t>There is </a:t>
            </a:r>
            <a:r>
              <a:rPr lang="en-US" sz="3200" b="1" u="sng" cap="small" dirty="0">
                <a:solidFill>
                  <a:srgbClr val="002060"/>
                </a:solidFill>
                <a:effectLst/>
                <a:ea typeface="Times New Roman" panose="02020603050405020304" pitchFamily="18" charset="0"/>
                <a:cs typeface="Calibri" panose="020F0502020204030204" pitchFamily="34" charset="0"/>
              </a:rPr>
              <a:t>none</a:t>
            </a:r>
            <a:r>
              <a:rPr lang="en-US" sz="3200" cap="small" dirty="0">
                <a:solidFill>
                  <a:srgbClr val="000000"/>
                </a:solidFill>
                <a:effectLst/>
                <a:ea typeface="Times New Roman" panose="02020603050405020304" pitchFamily="18" charset="0"/>
                <a:cs typeface="Calibri" panose="020F0502020204030204" pitchFamily="34" charset="0"/>
              </a:rPr>
              <a:t> who seeks for God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12 </a:t>
            </a:r>
            <a:r>
              <a:rPr lang="en-US" sz="3200" b="1" u="sng" cap="small" dirty="0">
                <a:solidFill>
                  <a:srgbClr val="002060"/>
                </a:solidFill>
                <a:effectLst/>
                <a:ea typeface="Times New Roman" panose="02020603050405020304" pitchFamily="18" charset="0"/>
                <a:cs typeface="Calibri" panose="020F0502020204030204" pitchFamily="34" charset="0"/>
              </a:rPr>
              <a:t>All</a:t>
            </a:r>
            <a:r>
              <a:rPr lang="en-US" sz="3200" cap="small" dirty="0">
                <a:solidFill>
                  <a:srgbClr val="000000"/>
                </a:solidFill>
                <a:effectLst/>
                <a:ea typeface="Times New Roman" panose="02020603050405020304" pitchFamily="18" charset="0"/>
                <a:cs typeface="Calibri" panose="020F0502020204030204" pitchFamily="34" charset="0"/>
              </a:rPr>
              <a:t> have turned aside, together they have become useless</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a:t>
            </a:r>
            <a:r>
              <a:rPr lang="en-US" sz="3200" b="1" u="sng" cap="small" dirty="0">
                <a:solidFill>
                  <a:srgbClr val="002060"/>
                </a:solidFill>
                <a:effectLst/>
                <a:ea typeface="Times New Roman" panose="02020603050405020304" pitchFamily="18" charset="0"/>
                <a:cs typeface="Calibri" panose="020F0502020204030204" pitchFamily="34" charset="0"/>
              </a:rPr>
              <a:t>none</a:t>
            </a:r>
            <a:r>
              <a:rPr lang="en-US" sz="3200" cap="small" dirty="0">
                <a:solidFill>
                  <a:srgbClr val="000000"/>
                </a:solidFill>
                <a:effectLst/>
                <a:ea typeface="Times New Roman" panose="02020603050405020304" pitchFamily="18" charset="0"/>
                <a:cs typeface="Calibri" panose="020F0502020204030204" pitchFamily="34" charset="0"/>
              </a:rPr>
              <a:t> who does good</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a:t>
            </a:r>
            <a:r>
              <a:rPr lang="en-US" sz="3200" b="1" u="sng" cap="small" dirty="0">
                <a:solidFill>
                  <a:srgbClr val="002060"/>
                </a:solidFill>
                <a:effectLst/>
                <a:ea typeface="Times New Roman" panose="02020603050405020304" pitchFamily="18" charset="0"/>
                <a:cs typeface="Calibri" panose="020F0502020204030204" pitchFamily="34" charset="0"/>
              </a:rPr>
              <a:t>not even one</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13 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Their throat is an open grave</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With their tongues they keep deceiving</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 poison of asps is under their lips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14 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Whose mouth is full of cursing and bitterness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15 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Their feet are swift to shed blood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16 </a:t>
            </a:r>
            <a:r>
              <a:rPr lang="en-US" sz="3200" cap="small" dirty="0">
                <a:solidFill>
                  <a:srgbClr val="000000"/>
                </a:solidFill>
                <a:effectLst/>
                <a:ea typeface="Times New Roman" panose="02020603050405020304" pitchFamily="18" charset="0"/>
                <a:cs typeface="Calibri" panose="020F0502020204030204" pitchFamily="34" charset="0"/>
              </a:rPr>
              <a:t>Destruction and misery are in their paths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17 </a:t>
            </a:r>
            <a:r>
              <a:rPr lang="en-US" sz="3200" cap="small" dirty="0">
                <a:solidFill>
                  <a:srgbClr val="000000"/>
                </a:solidFill>
                <a:effectLst/>
                <a:ea typeface="Times New Roman" panose="02020603050405020304" pitchFamily="18" charset="0"/>
                <a:cs typeface="Calibri" panose="020F0502020204030204" pitchFamily="34" charset="0"/>
              </a:rPr>
              <a:t>And the path of peace they have not known</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a:t>
            </a:r>
            <a:r>
              <a:rPr lang="en-US" sz="3200" b="1" u="sng" cap="small" dirty="0">
                <a:solidFill>
                  <a:srgbClr val="002060"/>
                </a:solidFill>
                <a:effectLst/>
                <a:ea typeface="Times New Roman" panose="02020603050405020304" pitchFamily="18" charset="0"/>
                <a:cs typeface="Calibri" panose="020F0502020204030204" pitchFamily="34" charset="0"/>
              </a:rPr>
              <a:t>no fear of God </a:t>
            </a:r>
            <a:r>
              <a:rPr lang="en-US" sz="3200" cap="small" dirty="0">
                <a:solidFill>
                  <a:srgbClr val="000000"/>
                </a:solidFill>
                <a:effectLst/>
                <a:ea typeface="Times New Roman" panose="02020603050405020304" pitchFamily="18" charset="0"/>
                <a:cs typeface="Calibri" panose="020F0502020204030204" pitchFamily="34" charset="0"/>
              </a:rPr>
              <a:t>before their eyes</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30341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2057400"/>
            <a:ext cx="12192000" cy="4800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a:t>
            </a:r>
            <a:r>
              <a:rPr lang="en-US" sz="3200" b="1" baseline="30000" dirty="0">
                <a:solidFill>
                  <a:srgbClr val="000000"/>
                </a:solidFill>
                <a:effectLst/>
                <a:ea typeface="Times New Roman" panose="02020603050405020304" pitchFamily="18" charset="0"/>
                <a:cs typeface="Calibri" panose="020F0502020204030204" pitchFamily="34" charset="0"/>
              </a:rPr>
              <a:t>10 </a:t>
            </a:r>
            <a:r>
              <a:rPr lang="en-US" sz="3200" dirty="0">
                <a:solidFill>
                  <a:schemeClr val="tx1"/>
                </a:solidFill>
                <a:effectLst/>
                <a:ea typeface="Times New Roman" panose="02020603050405020304" pitchFamily="18" charset="0"/>
                <a:cs typeface="Calibri" panose="020F0502020204030204" pitchFamily="34" charset="0"/>
              </a:rPr>
              <a:t>as it is written</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none righteous, not even one</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11 </a:t>
            </a:r>
            <a:r>
              <a:rPr lang="en-US" sz="3200" cap="small" dirty="0">
                <a:solidFill>
                  <a:srgbClr val="000000"/>
                </a:solidFill>
                <a:effectLst/>
                <a:ea typeface="Times New Roman" panose="02020603050405020304" pitchFamily="18" charset="0"/>
                <a:cs typeface="Calibri" panose="020F0502020204030204" pitchFamily="34" charset="0"/>
              </a:rPr>
              <a:t>There is none who understands</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cap="small" dirty="0">
                <a:solidFill>
                  <a:srgbClr val="000000"/>
                </a:solidFill>
                <a:effectLst/>
                <a:ea typeface="Times New Roman" panose="02020603050405020304" pitchFamily="18" charset="0"/>
                <a:cs typeface="Calibri" panose="020F0502020204030204" pitchFamily="34" charset="0"/>
              </a:rPr>
              <a:t>There is none who seeks for God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12 </a:t>
            </a:r>
            <a:r>
              <a:rPr lang="en-US" sz="3200" cap="small" dirty="0">
                <a:solidFill>
                  <a:srgbClr val="000000"/>
                </a:solidFill>
                <a:effectLst/>
                <a:ea typeface="Times New Roman" panose="02020603050405020304" pitchFamily="18" charset="0"/>
                <a:cs typeface="Calibri" panose="020F0502020204030204" pitchFamily="34" charset="0"/>
              </a:rPr>
              <a:t>All have turned aside, together they have become useless</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none who does good</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not even one</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13 </a:t>
            </a:r>
            <a:r>
              <a:rPr lang="en-US" sz="3200" dirty="0">
                <a:solidFill>
                  <a:srgbClr val="000000"/>
                </a:solidFill>
                <a:effectLst/>
                <a:ea typeface="Times New Roman" panose="02020603050405020304" pitchFamily="18" charset="0"/>
                <a:cs typeface="Calibri" panose="020F0502020204030204" pitchFamily="34" charset="0"/>
              </a:rPr>
              <a:t>“</a:t>
            </a:r>
            <a:r>
              <a:rPr lang="en-US" sz="3200" b="1" u="sng" cap="small" dirty="0">
                <a:solidFill>
                  <a:srgbClr val="002060"/>
                </a:solidFill>
                <a:effectLst/>
                <a:ea typeface="Times New Roman" panose="02020603050405020304" pitchFamily="18" charset="0"/>
                <a:cs typeface="Calibri" panose="020F0502020204030204" pitchFamily="34" charset="0"/>
              </a:rPr>
              <a:t>Their throat</a:t>
            </a:r>
            <a:r>
              <a:rPr lang="en-US" sz="3200" cap="small" dirty="0">
                <a:solidFill>
                  <a:srgbClr val="00206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is an open grave</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With </a:t>
            </a:r>
            <a:r>
              <a:rPr lang="en-US" sz="3200" b="1" u="sng" cap="small" dirty="0">
                <a:solidFill>
                  <a:srgbClr val="002060"/>
                </a:solidFill>
                <a:effectLst/>
                <a:ea typeface="Times New Roman" panose="02020603050405020304" pitchFamily="18" charset="0"/>
                <a:cs typeface="Calibri" panose="020F0502020204030204" pitchFamily="34" charset="0"/>
              </a:rPr>
              <a:t>their tongues</a:t>
            </a:r>
            <a:r>
              <a:rPr lang="en-US" sz="3200" cap="small" dirty="0">
                <a:solidFill>
                  <a:srgbClr val="00206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they keep deceiving</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 poison of asps is under </a:t>
            </a:r>
            <a:r>
              <a:rPr lang="en-US" sz="3200" b="1" u="sng" cap="small" dirty="0">
                <a:solidFill>
                  <a:srgbClr val="002060"/>
                </a:solidFill>
                <a:effectLst/>
                <a:ea typeface="Times New Roman" panose="02020603050405020304" pitchFamily="18" charset="0"/>
                <a:cs typeface="Calibri" panose="020F0502020204030204" pitchFamily="34" charset="0"/>
              </a:rPr>
              <a:t>their lips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14 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Whose </a:t>
            </a:r>
            <a:r>
              <a:rPr lang="en-US" sz="3200" b="1" u="sng" cap="small" dirty="0">
                <a:solidFill>
                  <a:srgbClr val="002060"/>
                </a:solidFill>
                <a:effectLst/>
                <a:ea typeface="Times New Roman" panose="02020603050405020304" pitchFamily="18" charset="0"/>
                <a:cs typeface="Calibri" panose="020F0502020204030204" pitchFamily="34" charset="0"/>
              </a:rPr>
              <a:t>mouth</a:t>
            </a:r>
            <a:r>
              <a:rPr lang="en-US" sz="3200" cap="small" dirty="0">
                <a:solidFill>
                  <a:srgbClr val="000000"/>
                </a:solidFill>
                <a:effectLst/>
                <a:ea typeface="Times New Roman" panose="02020603050405020304" pitchFamily="18" charset="0"/>
                <a:cs typeface="Calibri" panose="020F0502020204030204" pitchFamily="34" charset="0"/>
              </a:rPr>
              <a:t> is full of cursing and bitterness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15 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Their </a:t>
            </a:r>
            <a:r>
              <a:rPr lang="en-US" sz="3200" b="1" u="sng" cap="small" dirty="0">
                <a:solidFill>
                  <a:srgbClr val="002060"/>
                </a:solidFill>
                <a:effectLst/>
                <a:ea typeface="Times New Roman" panose="02020603050405020304" pitchFamily="18" charset="0"/>
                <a:cs typeface="Calibri" panose="020F0502020204030204" pitchFamily="34" charset="0"/>
              </a:rPr>
              <a:t>feet</a:t>
            </a:r>
            <a:r>
              <a:rPr lang="en-US" sz="3200" cap="small" dirty="0">
                <a:solidFill>
                  <a:srgbClr val="000000"/>
                </a:solidFill>
                <a:effectLst/>
                <a:ea typeface="Times New Roman" panose="02020603050405020304" pitchFamily="18" charset="0"/>
                <a:cs typeface="Calibri" panose="020F0502020204030204" pitchFamily="34" charset="0"/>
              </a:rPr>
              <a:t> are swift to shed blood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16 </a:t>
            </a:r>
            <a:r>
              <a:rPr lang="en-US" sz="3200" cap="small" dirty="0">
                <a:solidFill>
                  <a:srgbClr val="000000"/>
                </a:solidFill>
                <a:effectLst/>
                <a:ea typeface="Times New Roman" panose="02020603050405020304" pitchFamily="18" charset="0"/>
                <a:cs typeface="Calibri" panose="020F0502020204030204" pitchFamily="34" charset="0"/>
              </a:rPr>
              <a:t>Destruction and misery are in their paths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17 </a:t>
            </a:r>
            <a:r>
              <a:rPr lang="en-US" sz="3200" cap="small" dirty="0">
                <a:solidFill>
                  <a:srgbClr val="000000"/>
                </a:solidFill>
                <a:effectLst/>
                <a:ea typeface="Times New Roman" panose="02020603050405020304" pitchFamily="18" charset="0"/>
                <a:cs typeface="Calibri" panose="020F0502020204030204" pitchFamily="34" charset="0"/>
              </a:rPr>
              <a:t>And the path of peace they have not known</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no fear of God before their </a:t>
            </a:r>
            <a:r>
              <a:rPr lang="en-US" sz="3200" b="1" u="sng" cap="small" dirty="0">
                <a:solidFill>
                  <a:srgbClr val="002060"/>
                </a:solidFill>
                <a:effectLst/>
                <a:ea typeface="Times New Roman" panose="02020603050405020304" pitchFamily="18" charset="0"/>
                <a:cs typeface="Calibri" panose="020F0502020204030204" pitchFamily="34" charset="0"/>
              </a:rPr>
              <a:t>eyes</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364531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2057400"/>
            <a:ext cx="12192000" cy="4800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a:t>
            </a:r>
            <a:r>
              <a:rPr lang="en-US" sz="3200" b="1" baseline="30000" dirty="0">
                <a:solidFill>
                  <a:srgbClr val="000000"/>
                </a:solidFill>
                <a:effectLst/>
                <a:ea typeface="Times New Roman" panose="02020603050405020304" pitchFamily="18" charset="0"/>
                <a:cs typeface="Calibri" panose="020F0502020204030204" pitchFamily="34" charset="0"/>
              </a:rPr>
              <a:t>10 </a:t>
            </a:r>
            <a:r>
              <a:rPr lang="en-US" sz="3200" dirty="0">
                <a:solidFill>
                  <a:schemeClr val="tx1"/>
                </a:solidFill>
                <a:effectLst/>
                <a:ea typeface="Times New Roman" panose="02020603050405020304" pitchFamily="18" charset="0"/>
                <a:cs typeface="Calibri" panose="020F0502020204030204" pitchFamily="34" charset="0"/>
              </a:rPr>
              <a:t>as it is written</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none righteous, not even one</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11 </a:t>
            </a:r>
            <a:r>
              <a:rPr lang="en-US" sz="3200" cap="small" dirty="0">
                <a:solidFill>
                  <a:srgbClr val="000000"/>
                </a:solidFill>
                <a:effectLst/>
                <a:ea typeface="Times New Roman" panose="02020603050405020304" pitchFamily="18" charset="0"/>
                <a:cs typeface="Calibri" panose="020F0502020204030204" pitchFamily="34" charset="0"/>
              </a:rPr>
              <a:t>There is none who understands</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cap="small" dirty="0">
                <a:solidFill>
                  <a:srgbClr val="000000"/>
                </a:solidFill>
                <a:effectLst/>
                <a:ea typeface="Times New Roman" panose="02020603050405020304" pitchFamily="18" charset="0"/>
                <a:cs typeface="Calibri" panose="020F0502020204030204" pitchFamily="34" charset="0"/>
              </a:rPr>
              <a:t>There is none who seeks for God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12 </a:t>
            </a:r>
            <a:r>
              <a:rPr lang="en-US" sz="3200" cap="small" dirty="0">
                <a:solidFill>
                  <a:srgbClr val="000000"/>
                </a:solidFill>
                <a:effectLst/>
                <a:ea typeface="Times New Roman" panose="02020603050405020304" pitchFamily="18" charset="0"/>
                <a:cs typeface="Calibri" panose="020F0502020204030204" pitchFamily="34" charset="0"/>
              </a:rPr>
              <a:t>All have turned aside, together they have become useless</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none who does good</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not even one</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13 </a:t>
            </a:r>
            <a:r>
              <a:rPr lang="en-US" sz="3200" dirty="0">
                <a:solidFill>
                  <a:srgbClr val="000000"/>
                </a:solidFill>
                <a:effectLst/>
                <a:ea typeface="Times New Roman" panose="02020603050405020304" pitchFamily="18" charset="0"/>
                <a:cs typeface="Calibri" panose="020F0502020204030204" pitchFamily="34" charset="0"/>
              </a:rPr>
              <a:t>“</a:t>
            </a:r>
            <a:r>
              <a:rPr lang="en-US" sz="3200" b="1" u="sng" cap="small" dirty="0">
                <a:solidFill>
                  <a:srgbClr val="002060"/>
                </a:solidFill>
                <a:effectLst/>
                <a:ea typeface="Times New Roman" panose="02020603050405020304" pitchFamily="18" charset="0"/>
                <a:cs typeface="Calibri" panose="020F0502020204030204" pitchFamily="34" charset="0"/>
              </a:rPr>
              <a:t>Their throat</a:t>
            </a:r>
            <a:r>
              <a:rPr lang="en-US" sz="3200" cap="small" dirty="0">
                <a:solidFill>
                  <a:srgbClr val="00206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is an open grave</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With </a:t>
            </a:r>
            <a:r>
              <a:rPr lang="en-US" sz="3200" b="1" u="sng" cap="small" dirty="0">
                <a:solidFill>
                  <a:srgbClr val="002060"/>
                </a:solidFill>
                <a:effectLst/>
                <a:ea typeface="Times New Roman" panose="02020603050405020304" pitchFamily="18" charset="0"/>
                <a:cs typeface="Calibri" panose="020F0502020204030204" pitchFamily="34" charset="0"/>
              </a:rPr>
              <a:t>their tongues</a:t>
            </a:r>
            <a:r>
              <a:rPr lang="en-US" sz="3200" cap="small" dirty="0">
                <a:solidFill>
                  <a:srgbClr val="00206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they keep deceiving</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 poison of asps is under </a:t>
            </a:r>
            <a:r>
              <a:rPr lang="en-US" sz="3200" b="1" u="sng" cap="small" dirty="0">
                <a:solidFill>
                  <a:srgbClr val="002060"/>
                </a:solidFill>
                <a:effectLst/>
                <a:ea typeface="Times New Roman" panose="02020603050405020304" pitchFamily="18" charset="0"/>
                <a:cs typeface="Calibri" panose="020F0502020204030204" pitchFamily="34" charset="0"/>
              </a:rPr>
              <a:t>their lips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14 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Whose </a:t>
            </a:r>
            <a:r>
              <a:rPr lang="en-US" sz="3200" b="1" u="sng" cap="small" dirty="0">
                <a:solidFill>
                  <a:srgbClr val="002060"/>
                </a:solidFill>
                <a:effectLst/>
                <a:ea typeface="Times New Roman" panose="02020603050405020304" pitchFamily="18" charset="0"/>
                <a:cs typeface="Calibri" panose="020F0502020204030204" pitchFamily="34" charset="0"/>
              </a:rPr>
              <a:t>mouth</a:t>
            </a:r>
            <a:r>
              <a:rPr lang="en-US" sz="3200" cap="small" dirty="0">
                <a:solidFill>
                  <a:srgbClr val="000000"/>
                </a:solidFill>
                <a:effectLst/>
                <a:ea typeface="Times New Roman" panose="02020603050405020304" pitchFamily="18" charset="0"/>
                <a:cs typeface="Calibri" panose="020F0502020204030204" pitchFamily="34" charset="0"/>
              </a:rPr>
              <a:t> is full of cursing and bitterness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15 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Their </a:t>
            </a:r>
            <a:r>
              <a:rPr lang="en-US" sz="3200" b="1" u="sng" cap="small" dirty="0">
                <a:solidFill>
                  <a:srgbClr val="002060"/>
                </a:solidFill>
                <a:effectLst/>
                <a:ea typeface="Times New Roman" panose="02020603050405020304" pitchFamily="18" charset="0"/>
                <a:cs typeface="Calibri" panose="020F0502020204030204" pitchFamily="34" charset="0"/>
              </a:rPr>
              <a:t>feet</a:t>
            </a:r>
            <a:r>
              <a:rPr lang="en-US" sz="3200" cap="small" dirty="0">
                <a:solidFill>
                  <a:srgbClr val="000000"/>
                </a:solidFill>
                <a:effectLst/>
                <a:ea typeface="Times New Roman" panose="02020603050405020304" pitchFamily="18" charset="0"/>
                <a:cs typeface="Calibri" panose="020F0502020204030204" pitchFamily="34" charset="0"/>
              </a:rPr>
              <a:t> are swift to shed blood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16 </a:t>
            </a:r>
            <a:r>
              <a:rPr lang="en-US" sz="3200" cap="small" dirty="0">
                <a:solidFill>
                  <a:srgbClr val="000000"/>
                </a:solidFill>
                <a:effectLst/>
                <a:ea typeface="Times New Roman" panose="02020603050405020304" pitchFamily="18" charset="0"/>
                <a:cs typeface="Calibri" panose="020F0502020204030204" pitchFamily="34" charset="0"/>
              </a:rPr>
              <a:t>Destruction and misery are in their paths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17 </a:t>
            </a:r>
            <a:r>
              <a:rPr lang="en-US" sz="3200" cap="small" dirty="0">
                <a:solidFill>
                  <a:srgbClr val="000000"/>
                </a:solidFill>
                <a:effectLst/>
                <a:ea typeface="Times New Roman" panose="02020603050405020304" pitchFamily="18" charset="0"/>
                <a:cs typeface="Calibri" panose="020F0502020204030204" pitchFamily="34" charset="0"/>
              </a:rPr>
              <a:t>And the path of peace they have not known</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no fear of God before their </a:t>
            </a:r>
            <a:r>
              <a:rPr lang="en-US" sz="3200" b="1" u="sng" cap="small" dirty="0">
                <a:solidFill>
                  <a:srgbClr val="002060"/>
                </a:solidFill>
                <a:effectLst/>
                <a:ea typeface="Times New Roman" panose="02020603050405020304" pitchFamily="18" charset="0"/>
                <a:cs typeface="Calibri" panose="020F0502020204030204" pitchFamily="34" charset="0"/>
              </a:rPr>
              <a:t>eyes</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9CF5827E-3857-60B9-31BD-10EC6093400F}"/>
              </a:ext>
            </a:extLst>
          </p:cNvPr>
          <p:cNvSpPr/>
          <p:nvPr/>
        </p:nvSpPr>
        <p:spPr>
          <a:xfrm>
            <a:off x="4006195" y="838200"/>
            <a:ext cx="8109605" cy="11321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Our turning away from God has permeated every part of every person’s life </a:t>
            </a:r>
            <a:endParaRPr lang="en-US" sz="3400" dirty="0"/>
          </a:p>
        </p:txBody>
      </p:sp>
      <p:sp>
        <p:nvSpPr>
          <p:cNvPr id="6" name="Rectangle 5">
            <a:extLst>
              <a:ext uri="{FF2B5EF4-FFF2-40B4-BE49-F238E27FC236}">
                <a16:creationId xmlns:a16="http://schemas.microsoft.com/office/drawing/2014/main" xmlns="" id="{57F77C70-4D54-23D6-992F-DC300E8DC24A}"/>
              </a:ext>
            </a:extLst>
          </p:cNvPr>
          <p:cNvSpPr/>
          <p:nvPr/>
        </p:nvSpPr>
        <p:spPr>
          <a:xfrm>
            <a:off x="0" y="15874"/>
            <a:ext cx="6019800" cy="746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“Total Depravity” </a:t>
            </a:r>
          </a:p>
        </p:txBody>
      </p:sp>
    </p:spTree>
    <p:extLst>
      <p:ext uri="{BB962C8B-B14F-4D97-AF65-F5344CB8AC3E}">
        <p14:creationId xmlns:p14="http://schemas.microsoft.com/office/powerpoint/2010/main" val="182000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2057400"/>
            <a:ext cx="12192000" cy="4800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a:t>
            </a:r>
            <a:r>
              <a:rPr lang="en-US" sz="3200" b="1" baseline="30000" dirty="0">
                <a:solidFill>
                  <a:srgbClr val="000000"/>
                </a:solidFill>
                <a:effectLst/>
                <a:ea typeface="Times New Roman" panose="02020603050405020304" pitchFamily="18" charset="0"/>
                <a:cs typeface="Calibri" panose="020F0502020204030204" pitchFamily="34" charset="0"/>
              </a:rPr>
              <a:t>10 </a:t>
            </a:r>
            <a:r>
              <a:rPr lang="en-US" sz="3200" dirty="0">
                <a:solidFill>
                  <a:schemeClr val="tx1"/>
                </a:solidFill>
                <a:effectLst/>
                <a:ea typeface="Times New Roman" panose="02020603050405020304" pitchFamily="18" charset="0"/>
                <a:cs typeface="Calibri" panose="020F0502020204030204" pitchFamily="34" charset="0"/>
              </a:rPr>
              <a:t>as it is written</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none righteous, not even one</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11 </a:t>
            </a:r>
            <a:r>
              <a:rPr lang="en-US" sz="3200" cap="small" dirty="0">
                <a:solidFill>
                  <a:srgbClr val="000000"/>
                </a:solidFill>
                <a:effectLst/>
                <a:ea typeface="Times New Roman" panose="02020603050405020304" pitchFamily="18" charset="0"/>
                <a:cs typeface="Calibri" panose="020F0502020204030204" pitchFamily="34" charset="0"/>
              </a:rPr>
              <a:t>There is none who understands</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cap="small" dirty="0">
                <a:solidFill>
                  <a:srgbClr val="000000"/>
                </a:solidFill>
                <a:effectLst/>
                <a:ea typeface="Times New Roman" panose="02020603050405020304" pitchFamily="18" charset="0"/>
                <a:cs typeface="Calibri" panose="020F0502020204030204" pitchFamily="34" charset="0"/>
              </a:rPr>
              <a:t>There is none who seeks for God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12 </a:t>
            </a:r>
            <a:r>
              <a:rPr lang="en-US" sz="3200" cap="small" dirty="0">
                <a:solidFill>
                  <a:srgbClr val="000000"/>
                </a:solidFill>
                <a:effectLst/>
                <a:ea typeface="Times New Roman" panose="02020603050405020304" pitchFamily="18" charset="0"/>
                <a:cs typeface="Calibri" panose="020F0502020204030204" pitchFamily="34" charset="0"/>
              </a:rPr>
              <a:t>All have turned aside, together they have become useless</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none who does good</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not even one</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13 </a:t>
            </a:r>
            <a:r>
              <a:rPr lang="en-US" sz="3200" dirty="0">
                <a:solidFill>
                  <a:srgbClr val="000000"/>
                </a:solidFill>
                <a:effectLst/>
                <a:ea typeface="Times New Roman" panose="02020603050405020304" pitchFamily="18" charset="0"/>
                <a:cs typeface="Calibri" panose="020F0502020204030204" pitchFamily="34" charset="0"/>
              </a:rPr>
              <a:t>“</a:t>
            </a:r>
            <a:r>
              <a:rPr lang="en-US" sz="3200" b="1" u="sng" cap="small" dirty="0">
                <a:solidFill>
                  <a:srgbClr val="002060"/>
                </a:solidFill>
                <a:effectLst/>
                <a:ea typeface="Times New Roman" panose="02020603050405020304" pitchFamily="18" charset="0"/>
                <a:cs typeface="Calibri" panose="020F0502020204030204" pitchFamily="34" charset="0"/>
              </a:rPr>
              <a:t>Their throat</a:t>
            </a:r>
            <a:r>
              <a:rPr lang="en-US" sz="3200" cap="small" dirty="0">
                <a:solidFill>
                  <a:srgbClr val="00206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is an open grave</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With </a:t>
            </a:r>
            <a:r>
              <a:rPr lang="en-US" sz="3200" b="1" u="sng" cap="small" dirty="0">
                <a:solidFill>
                  <a:srgbClr val="002060"/>
                </a:solidFill>
                <a:effectLst/>
                <a:ea typeface="Times New Roman" panose="02020603050405020304" pitchFamily="18" charset="0"/>
                <a:cs typeface="Calibri" panose="020F0502020204030204" pitchFamily="34" charset="0"/>
              </a:rPr>
              <a:t>their tongues</a:t>
            </a:r>
            <a:r>
              <a:rPr lang="en-US" sz="3200" cap="small" dirty="0">
                <a:solidFill>
                  <a:srgbClr val="00206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they keep deceiving</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 poison of asps is under </a:t>
            </a:r>
            <a:r>
              <a:rPr lang="en-US" sz="3200" b="1" u="sng" cap="small" dirty="0">
                <a:solidFill>
                  <a:srgbClr val="002060"/>
                </a:solidFill>
                <a:effectLst/>
                <a:ea typeface="Times New Roman" panose="02020603050405020304" pitchFamily="18" charset="0"/>
                <a:cs typeface="Calibri" panose="020F0502020204030204" pitchFamily="34" charset="0"/>
              </a:rPr>
              <a:t>their lips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14 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Whose </a:t>
            </a:r>
            <a:r>
              <a:rPr lang="en-US" sz="3200" b="1" u="sng" cap="small" dirty="0">
                <a:solidFill>
                  <a:srgbClr val="002060"/>
                </a:solidFill>
                <a:effectLst/>
                <a:ea typeface="Times New Roman" panose="02020603050405020304" pitchFamily="18" charset="0"/>
                <a:cs typeface="Calibri" panose="020F0502020204030204" pitchFamily="34" charset="0"/>
              </a:rPr>
              <a:t>mouth</a:t>
            </a:r>
            <a:r>
              <a:rPr lang="en-US" sz="3200" cap="small" dirty="0">
                <a:solidFill>
                  <a:srgbClr val="000000"/>
                </a:solidFill>
                <a:effectLst/>
                <a:ea typeface="Times New Roman" panose="02020603050405020304" pitchFamily="18" charset="0"/>
                <a:cs typeface="Calibri" panose="020F0502020204030204" pitchFamily="34" charset="0"/>
              </a:rPr>
              <a:t> is full of cursing and bitterness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15 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Their </a:t>
            </a:r>
            <a:r>
              <a:rPr lang="en-US" sz="3200" b="1" u="sng" cap="small" dirty="0">
                <a:solidFill>
                  <a:srgbClr val="002060"/>
                </a:solidFill>
                <a:effectLst/>
                <a:ea typeface="Times New Roman" panose="02020603050405020304" pitchFamily="18" charset="0"/>
                <a:cs typeface="Calibri" panose="020F0502020204030204" pitchFamily="34" charset="0"/>
              </a:rPr>
              <a:t>feet</a:t>
            </a:r>
            <a:r>
              <a:rPr lang="en-US" sz="3200" cap="small" dirty="0">
                <a:solidFill>
                  <a:srgbClr val="000000"/>
                </a:solidFill>
                <a:effectLst/>
                <a:ea typeface="Times New Roman" panose="02020603050405020304" pitchFamily="18" charset="0"/>
                <a:cs typeface="Calibri" panose="020F0502020204030204" pitchFamily="34" charset="0"/>
              </a:rPr>
              <a:t> are swift to shed blood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16 </a:t>
            </a:r>
            <a:r>
              <a:rPr lang="en-US" sz="3200" cap="small" dirty="0">
                <a:solidFill>
                  <a:srgbClr val="000000"/>
                </a:solidFill>
                <a:effectLst/>
                <a:ea typeface="Times New Roman" panose="02020603050405020304" pitchFamily="18" charset="0"/>
                <a:cs typeface="Calibri" panose="020F0502020204030204" pitchFamily="34" charset="0"/>
              </a:rPr>
              <a:t>Destruction and misery are in their paths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17 </a:t>
            </a:r>
            <a:r>
              <a:rPr lang="en-US" sz="3200" cap="small" dirty="0">
                <a:solidFill>
                  <a:srgbClr val="000000"/>
                </a:solidFill>
                <a:effectLst/>
                <a:ea typeface="Times New Roman" panose="02020603050405020304" pitchFamily="18" charset="0"/>
                <a:cs typeface="Calibri" panose="020F0502020204030204" pitchFamily="34" charset="0"/>
              </a:rPr>
              <a:t>And the path of peace they have not known</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no fear of God before their </a:t>
            </a:r>
            <a:r>
              <a:rPr lang="en-US" sz="3200" b="1" u="sng" cap="small" dirty="0">
                <a:solidFill>
                  <a:srgbClr val="002060"/>
                </a:solidFill>
                <a:effectLst/>
                <a:ea typeface="Times New Roman" panose="02020603050405020304" pitchFamily="18" charset="0"/>
                <a:cs typeface="Calibri" panose="020F0502020204030204" pitchFamily="34" charset="0"/>
              </a:rPr>
              <a:t>eyes</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9CF5827E-3857-60B9-31BD-10EC6093400F}"/>
              </a:ext>
            </a:extLst>
          </p:cNvPr>
          <p:cNvSpPr/>
          <p:nvPr/>
        </p:nvSpPr>
        <p:spPr>
          <a:xfrm>
            <a:off x="4006195" y="838200"/>
            <a:ext cx="8109605" cy="11321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Our turning away from God has permeated every part of every person’s life </a:t>
            </a:r>
            <a:endParaRPr lang="en-US" sz="3400" dirty="0"/>
          </a:p>
        </p:txBody>
      </p:sp>
      <p:pic>
        <p:nvPicPr>
          <p:cNvPr id="7" name="Picture 2" descr="C:\Users\foustb\Desktop\image1 (1).JPG">
            <a:extLst>
              <a:ext uri="{FF2B5EF4-FFF2-40B4-BE49-F238E27FC236}">
                <a16:creationId xmlns:a16="http://schemas.microsoft.com/office/drawing/2014/main" xmlns="" id="{B6DCEDF6-F5F9-6DBA-A8FC-16255102F11B}"/>
              </a:ext>
            </a:extLst>
          </p:cNvPr>
          <p:cNvPicPr>
            <a:picLocks noChangeAspect="1" noChangeArrowheads="1"/>
          </p:cNvPicPr>
          <p:nvPr/>
        </p:nvPicPr>
        <p:blipFill>
          <a:blip r:embed="rId3" cstate="print"/>
          <a:srcRect/>
          <a:stretch>
            <a:fillRect/>
          </a:stretch>
        </p:blipFill>
        <p:spPr bwMode="auto">
          <a:xfrm>
            <a:off x="4006195" y="775795"/>
            <a:ext cx="8109605" cy="6082204"/>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0" y="15874"/>
            <a:ext cx="6019800" cy="746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“Total Depravity” </a:t>
            </a:r>
          </a:p>
        </p:txBody>
      </p:sp>
    </p:spTree>
    <p:extLst>
      <p:ext uri="{BB962C8B-B14F-4D97-AF65-F5344CB8AC3E}">
        <p14:creationId xmlns:p14="http://schemas.microsoft.com/office/powerpoint/2010/main" val="249717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Law says, it speaks to those who are under the Law, so that every mouth may be closed and all the world may become accountable to God;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justified in His sight;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55472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Law says, it speaks to those who are under the Law, so that every mouth may be closed and all the world may become accountable to God;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b="1" u="sng" dirty="0">
                <a:solidFill>
                  <a:srgbClr val="002060"/>
                </a:solidFill>
                <a:effectLst/>
                <a:ea typeface="Times New Roman" panose="02020603050405020304" pitchFamily="18" charset="0"/>
                <a:cs typeface="Calibri" panose="020F0502020204030204" pitchFamily="34" charset="0"/>
              </a:rPr>
              <a:t>justified</a:t>
            </a:r>
            <a:r>
              <a:rPr lang="en-US" sz="3000" dirty="0">
                <a:solidFill>
                  <a:srgbClr val="000000"/>
                </a:solidFill>
                <a:effectLst/>
                <a:ea typeface="Times New Roman" panose="02020603050405020304" pitchFamily="18" charset="0"/>
                <a:cs typeface="Calibri" panose="020F0502020204030204" pitchFamily="34" charset="0"/>
              </a:rPr>
              <a:t> in His sight;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6">
            <a:extLst>
              <a:ext uri="{FF2B5EF4-FFF2-40B4-BE49-F238E27FC236}">
                <a16:creationId xmlns:a16="http://schemas.microsoft.com/office/drawing/2014/main" xmlns="" id="{F2796082-DB86-74AB-C7A3-253FBC077D3A}"/>
              </a:ext>
            </a:extLst>
          </p:cNvPr>
          <p:cNvSpPr/>
          <p:nvPr/>
        </p:nvSpPr>
        <p:spPr>
          <a:xfrm>
            <a:off x="304800" y="3886200"/>
            <a:ext cx="9601200" cy="685800"/>
          </a:xfrm>
          <a:prstGeom prst="wedgeRoundRectCallout">
            <a:avLst>
              <a:gd name="adj1" fmla="val -38231"/>
              <a:gd name="adj2" fmla="val 3155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err="1">
                <a:solidFill>
                  <a:schemeClr val="tx1"/>
                </a:solidFill>
              </a:rPr>
              <a:t>dikaiósis</a:t>
            </a:r>
            <a:r>
              <a:rPr lang="en-US" sz="3400" b="1" dirty="0">
                <a:solidFill>
                  <a:schemeClr val="tx1"/>
                </a:solidFill>
              </a:rPr>
              <a:t>: </a:t>
            </a:r>
            <a:r>
              <a:rPr lang="en-US" sz="3400" dirty="0">
                <a:solidFill>
                  <a:schemeClr val="tx1"/>
                </a:solidFill>
              </a:rPr>
              <a:t>the act of pronouncing righteous; acquittal</a:t>
            </a:r>
          </a:p>
        </p:txBody>
      </p:sp>
    </p:spTree>
    <p:extLst>
      <p:ext uri="{BB962C8B-B14F-4D97-AF65-F5344CB8AC3E}">
        <p14:creationId xmlns:p14="http://schemas.microsoft.com/office/powerpoint/2010/main" val="84308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Law says, it speaks to those who are under the Law, so that every mouth may be closed and all the world may become accountable to God;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b="1" u="sng" dirty="0">
                <a:solidFill>
                  <a:srgbClr val="002060"/>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207202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Law says, it speaks to those who are under the Law, so that every mouth may be closed and all the world may become accountable to God;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b="1" u="sng" dirty="0">
                <a:solidFill>
                  <a:srgbClr val="002060"/>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6" name="Rounded Rectangular Callout 11">
            <a:extLst>
              <a:ext uri="{FF2B5EF4-FFF2-40B4-BE49-F238E27FC236}">
                <a16:creationId xmlns:a16="http://schemas.microsoft.com/office/drawing/2014/main" xmlns="" id="{2BEDCF8E-D073-CC17-B2C8-4C7A51D74CDE}"/>
              </a:ext>
            </a:extLst>
          </p:cNvPr>
          <p:cNvSpPr/>
          <p:nvPr/>
        </p:nvSpPr>
        <p:spPr>
          <a:xfrm>
            <a:off x="457200" y="304800"/>
            <a:ext cx="86106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Justified</a:t>
            </a:r>
            <a:r>
              <a:rPr lang="en-US" sz="3600" b="1" dirty="0"/>
              <a:t>: Declared righteous by a just God</a:t>
            </a:r>
            <a:endParaRPr lang="en-US" sz="3600" dirty="0"/>
          </a:p>
        </p:txBody>
      </p:sp>
      <p:sp>
        <p:nvSpPr>
          <p:cNvPr id="7" name="Rounded Rectangular Callout 11">
            <a:extLst>
              <a:ext uri="{FF2B5EF4-FFF2-40B4-BE49-F238E27FC236}">
                <a16:creationId xmlns:a16="http://schemas.microsoft.com/office/drawing/2014/main" xmlns="" id="{BF1214C3-3879-E3B9-CE2D-9AD855874A80}"/>
              </a:ext>
            </a:extLst>
          </p:cNvPr>
          <p:cNvSpPr/>
          <p:nvPr/>
        </p:nvSpPr>
        <p:spPr>
          <a:xfrm>
            <a:off x="2514600" y="1500604"/>
            <a:ext cx="7581900" cy="7511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Something that, deep down, we all crave</a:t>
            </a:r>
            <a:endParaRPr lang="en-US" sz="3200" dirty="0"/>
          </a:p>
        </p:txBody>
      </p:sp>
    </p:spTree>
    <p:extLst>
      <p:ext uri="{BB962C8B-B14F-4D97-AF65-F5344CB8AC3E}">
        <p14:creationId xmlns:p14="http://schemas.microsoft.com/office/powerpoint/2010/main" val="13236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Law says, it speaks to those who are under the Law, so that every mouth may be closed and all the world may become accountable to God;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b="1" u="sng" dirty="0">
                <a:solidFill>
                  <a:srgbClr val="002060"/>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6" name="Rounded Rectangular Callout 11">
            <a:extLst>
              <a:ext uri="{FF2B5EF4-FFF2-40B4-BE49-F238E27FC236}">
                <a16:creationId xmlns:a16="http://schemas.microsoft.com/office/drawing/2014/main" xmlns="" id="{2BEDCF8E-D073-CC17-B2C8-4C7A51D74CDE}"/>
              </a:ext>
            </a:extLst>
          </p:cNvPr>
          <p:cNvSpPr/>
          <p:nvPr/>
        </p:nvSpPr>
        <p:spPr>
          <a:xfrm>
            <a:off x="457200" y="304800"/>
            <a:ext cx="86106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Justified</a:t>
            </a:r>
            <a:r>
              <a:rPr lang="en-US" sz="3600" b="1" dirty="0"/>
              <a:t>: Declared righteous by a just God</a:t>
            </a:r>
            <a:endParaRPr lang="en-US" sz="3600" dirty="0"/>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352800" y="3276600"/>
            <a:ext cx="8458200" cy="10559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i="1" dirty="0"/>
              <a:t>  So… Am I justified in God’s sight? </a:t>
            </a:r>
            <a:endParaRPr lang="en-US" sz="3600" dirty="0"/>
          </a:p>
        </p:txBody>
      </p:sp>
      <p:sp>
        <p:nvSpPr>
          <p:cNvPr id="8" name="Rounded Rectangular Callout 11">
            <a:extLst>
              <a:ext uri="{FF2B5EF4-FFF2-40B4-BE49-F238E27FC236}">
                <a16:creationId xmlns:a16="http://schemas.microsoft.com/office/drawing/2014/main" xmlns="" id="{1B874D86-7B41-C9B2-ABA3-F18C24B8F7C2}"/>
              </a:ext>
            </a:extLst>
          </p:cNvPr>
          <p:cNvSpPr/>
          <p:nvPr/>
        </p:nvSpPr>
        <p:spPr>
          <a:xfrm>
            <a:off x="9982200" y="3352799"/>
            <a:ext cx="1676400" cy="903509"/>
          </a:xfrm>
          <a:prstGeom prst="wedgeRoundRectCallout">
            <a:avLst>
              <a:gd name="adj1" fmla="val -21927"/>
              <a:gd name="adj2" fmla="val 49596"/>
              <a:gd name="adj3"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i="1" dirty="0"/>
              <a:t>NO!</a:t>
            </a:r>
            <a:endParaRPr lang="en-US" sz="4800" dirty="0"/>
          </a:p>
        </p:txBody>
      </p:sp>
      <p:sp>
        <p:nvSpPr>
          <p:cNvPr id="11" name="Rounded Rectangular Callout 11">
            <a:extLst>
              <a:ext uri="{FF2B5EF4-FFF2-40B4-BE49-F238E27FC236}">
                <a16:creationId xmlns:a16="http://schemas.microsoft.com/office/drawing/2014/main" xmlns="" id="{CC1F44AF-352D-000D-D08F-057868A262D3}"/>
              </a:ext>
            </a:extLst>
          </p:cNvPr>
          <p:cNvSpPr/>
          <p:nvPr/>
        </p:nvSpPr>
        <p:spPr>
          <a:xfrm>
            <a:off x="7505700" y="4185552"/>
            <a:ext cx="4495800" cy="7511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dirty="0"/>
              <a:t>(That’s the “Bad News”) </a:t>
            </a:r>
            <a:endParaRPr lang="en-US" sz="3200" dirty="0"/>
          </a:p>
        </p:txBody>
      </p:sp>
    </p:spTree>
    <p:extLst>
      <p:ext uri="{BB962C8B-B14F-4D97-AF65-F5344CB8AC3E}">
        <p14:creationId xmlns:p14="http://schemas.microsoft.com/office/powerpoint/2010/main" val="247789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Law says, it speaks to those who are under the Law, so that every mouth may be closed and all the world may become accountable to God;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b="1" u="sng" dirty="0">
                <a:solidFill>
                  <a:srgbClr val="002060"/>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6" name="Rounded Rectangular Callout 11">
            <a:extLst>
              <a:ext uri="{FF2B5EF4-FFF2-40B4-BE49-F238E27FC236}">
                <a16:creationId xmlns:a16="http://schemas.microsoft.com/office/drawing/2014/main" xmlns="" id="{2BEDCF8E-D073-CC17-B2C8-4C7A51D74CDE}"/>
              </a:ext>
            </a:extLst>
          </p:cNvPr>
          <p:cNvSpPr/>
          <p:nvPr/>
        </p:nvSpPr>
        <p:spPr>
          <a:xfrm>
            <a:off x="457200" y="304800"/>
            <a:ext cx="86106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Justified</a:t>
            </a:r>
            <a:r>
              <a:rPr lang="en-US" sz="3600" b="1" dirty="0"/>
              <a:t>: Declared righteous by a just God</a:t>
            </a:r>
            <a:endParaRPr lang="en-US" sz="3600" dirty="0"/>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11" name="Rounded Rectangular Callout 11">
            <a:extLst>
              <a:ext uri="{FF2B5EF4-FFF2-40B4-BE49-F238E27FC236}">
                <a16:creationId xmlns:a16="http://schemas.microsoft.com/office/drawing/2014/main" xmlns="" id="{CC1F44AF-352D-000D-D08F-057868A262D3}"/>
              </a:ext>
            </a:extLst>
          </p:cNvPr>
          <p:cNvSpPr/>
          <p:nvPr/>
        </p:nvSpPr>
        <p:spPr>
          <a:xfrm>
            <a:off x="3276600" y="3424550"/>
            <a:ext cx="8610600" cy="10559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This idea of “justification” in God’s sight is interacting with a universal human problem: </a:t>
            </a:r>
            <a:endParaRPr lang="en-US" sz="3200" dirty="0"/>
          </a:p>
        </p:txBody>
      </p:sp>
    </p:spTree>
    <p:extLst>
      <p:ext uri="{BB962C8B-B14F-4D97-AF65-F5344CB8AC3E}">
        <p14:creationId xmlns:p14="http://schemas.microsoft.com/office/powerpoint/2010/main" val="380882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1447800" y="1972539"/>
            <a:ext cx="5340074"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The Good News</a:t>
            </a:r>
          </a:p>
        </p:txBody>
      </p:sp>
      <p:sp>
        <p:nvSpPr>
          <p:cNvPr id="8" name="Rounded Rectangular Callout 11">
            <a:extLst>
              <a:ext uri="{FF2B5EF4-FFF2-40B4-BE49-F238E27FC236}">
                <a16:creationId xmlns:a16="http://schemas.microsoft.com/office/drawing/2014/main" xmlns="" id="{A4A514BC-731E-8903-3CFB-29E44C86D295}"/>
              </a:ext>
            </a:extLst>
          </p:cNvPr>
          <p:cNvSpPr/>
          <p:nvPr/>
        </p:nvSpPr>
        <p:spPr>
          <a:xfrm>
            <a:off x="4616174" y="3240121"/>
            <a:ext cx="4985026"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The </a:t>
            </a:r>
            <a:r>
              <a:rPr lang="en-US" sz="6000" b="1" i="1" dirty="0">
                <a:solidFill>
                  <a:schemeClr val="bg1"/>
                </a:solidFill>
              </a:rPr>
              <a:t>Bad</a:t>
            </a:r>
            <a:r>
              <a:rPr lang="en-US" sz="6000" b="1" dirty="0">
                <a:solidFill>
                  <a:schemeClr val="bg1"/>
                </a:solidFill>
              </a:rPr>
              <a:t> News</a:t>
            </a:r>
          </a:p>
        </p:txBody>
      </p:sp>
    </p:spTree>
    <p:extLst>
      <p:ext uri="{BB962C8B-B14F-4D97-AF65-F5344CB8AC3E}">
        <p14:creationId xmlns:p14="http://schemas.microsoft.com/office/powerpoint/2010/main" val="31426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Law says, it speaks to those who are under the Law, so that every mouth may be closed and all the world may become accountable to God;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b="1" u="sng" dirty="0">
                <a:solidFill>
                  <a:srgbClr val="002060"/>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8" name="Rounded Rectangular Callout 11">
            <a:extLst>
              <a:ext uri="{FF2B5EF4-FFF2-40B4-BE49-F238E27FC236}">
                <a16:creationId xmlns:a16="http://schemas.microsoft.com/office/drawing/2014/main" xmlns="" id="{E4438728-1452-D948-B207-7BFB304DF8EF}"/>
              </a:ext>
            </a:extLst>
          </p:cNvPr>
          <p:cNvSpPr/>
          <p:nvPr/>
        </p:nvSpPr>
        <p:spPr>
          <a:xfrm>
            <a:off x="419100" y="1536233"/>
            <a:ext cx="11353800" cy="10559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We </a:t>
            </a:r>
            <a:r>
              <a:rPr lang="en-US" sz="3200" b="1" i="1" dirty="0"/>
              <a:t>feel</a:t>
            </a:r>
            <a:r>
              <a:rPr lang="en-US" sz="3200" b="1" dirty="0"/>
              <a:t> guilt when there is dissonance between how I think / act</a:t>
            </a:r>
          </a:p>
          <a:p>
            <a:pPr algn="ctr"/>
            <a:r>
              <a:rPr lang="en-US" sz="3200" b="1" dirty="0"/>
              <a:t>and how I perceive I </a:t>
            </a:r>
            <a:r>
              <a:rPr lang="en-US" sz="3200" b="1" i="1" dirty="0"/>
              <a:t>should</a:t>
            </a:r>
            <a:r>
              <a:rPr lang="en-US" sz="3200" b="1" dirty="0"/>
              <a:t> think / act</a:t>
            </a:r>
            <a:endParaRPr lang="en-US" sz="3200" dirty="0"/>
          </a:p>
        </p:txBody>
      </p:sp>
    </p:spTree>
    <p:extLst>
      <p:ext uri="{BB962C8B-B14F-4D97-AF65-F5344CB8AC3E}">
        <p14:creationId xmlns:p14="http://schemas.microsoft.com/office/powerpoint/2010/main" val="91080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Law says, it speaks to those who are under the Law, so that every mouth may be closed and all the world may become accountable to God;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b="1" u="sng" dirty="0">
                <a:solidFill>
                  <a:srgbClr val="002060"/>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11" name="Rounded Rectangular Callout 11">
            <a:extLst>
              <a:ext uri="{FF2B5EF4-FFF2-40B4-BE49-F238E27FC236}">
                <a16:creationId xmlns:a16="http://schemas.microsoft.com/office/drawing/2014/main" xmlns="" id="{852A61BE-739C-F990-6185-217C7E76A73D}"/>
              </a:ext>
            </a:extLst>
          </p:cNvPr>
          <p:cNvSpPr/>
          <p:nvPr/>
        </p:nvSpPr>
        <p:spPr>
          <a:xfrm>
            <a:off x="152400" y="1644558"/>
            <a:ext cx="9563100" cy="2057399"/>
          </a:xfrm>
          <a:prstGeom prst="wedgeRoundRectCallout">
            <a:avLst>
              <a:gd name="adj1" fmla="val -21927"/>
              <a:gd name="adj2" fmla="val 49596"/>
              <a:gd name="adj3" fmla="val 16667"/>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600" b="1" dirty="0"/>
              <a:t>We generally have 2 ways of dealing with guilt:</a:t>
            </a:r>
          </a:p>
          <a:p>
            <a:pPr marL="742950" indent="-742950">
              <a:buAutoNum type="arabicParenR"/>
            </a:pPr>
            <a:r>
              <a:rPr lang="en-US" sz="3600" b="1" dirty="0"/>
              <a:t>We try to </a:t>
            </a:r>
            <a:r>
              <a:rPr lang="en-US" sz="3600" b="1" i="1" dirty="0"/>
              <a:t>deny</a:t>
            </a:r>
            <a:r>
              <a:rPr lang="en-US" sz="3600" b="1" dirty="0"/>
              <a:t> our guilt</a:t>
            </a:r>
          </a:p>
        </p:txBody>
      </p:sp>
      <p:sp>
        <p:nvSpPr>
          <p:cNvPr id="13" name="Rounded Rectangular Callout 11">
            <a:extLst>
              <a:ext uri="{FF2B5EF4-FFF2-40B4-BE49-F238E27FC236}">
                <a16:creationId xmlns:a16="http://schemas.microsoft.com/office/drawing/2014/main" xmlns="" id="{64CB6A42-55CE-136D-FACB-889B925E850E}"/>
              </a:ext>
            </a:extLst>
          </p:cNvPr>
          <p:cNvSpPr/>
          <p:nvPr/>
        </p:nvSpPr>
        <p:spPr>
          <a:xfrm>
            <a:off x="88900" y="3361330"/>
            <a:ext cx="7861300" cy="128392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t>Since living in guilt is bad mental health…</a:t>
            </a:r>
          </a:p>
          <a:p>
            <a:pPr algn="ctr"/>
            <a:r>
              <a:rPr lang="en-US" sz="3400" b="1" i="1" dirty="0">
                <a:solidFill>
                  <a:srgbClr val="002060"/>
                </a:solidFill>
              </a:rPr>
              <a:t>No one should feel guilty EVER!</a:t>
            </a:r>
          </a:p>
        </p:txBody>
      </p:sp>
    </p:spTree>
    <p:extLst>
      <p:ext uri="{BB962C8B-B14F-4D97-AF65-F5344CB8AC3E}">
        <p14:creationId xmlns:p14="http://schemas.microsoft.com/office/powerpoint/2010/main" val="184687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left)">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Law says, it speaks to those who are under the Law, so that every mouth may be closed and all the world may become accountable to God;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b="1" u="sng" dirty="0">
                <a:solidFill>
                  <a:srgbClr val="002060"/>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11" name="Rounded Rectangular Callout 11">
            <a:extLst>
              <a:ext uri="{FF2B5EF4-FFF2-40B4-BE49-F238E27FC236}">
                <a16:creationId xmlns:a16="http://schemas.microsoft.com/office/drawing/2014/main" xmlns="" id="{852A61BE-739C-F990-6185-217C7E76A73D}"/>
              </a:ext>
            </a:extLst>
          </p:cNvPr>
          <p:cNvSpPr/>
          <p:nvPr/>
        </p:nvSpPr>
        <p:spPr>
          <a:xfrm>
            <a:off x="152400" y="1644558"/>
            <a:ext cx="9563100" cy="2057399"/>
          </a:xfrm>
          <a:prstGeom prst="wedgeRoundRectCallout">
            <a:avLst>
              <a:gd name="adj1" fmla="val -21927"/>
              <a:gd name="adj2" fmla="val 49596"/>
              <a:gd name="adj3" fmla="val 16667"/>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600" b="1" dirty="0"/>
              <a:t>We generally have 2 ways of dealing with guilt:</a:t>
            </a:r>
          </a:p>
          <a:p>
            <a:pPr marL="742950" indent="-742950">
              <a:buAutoNum type="arabicParenR"/>
            </a:pPr>
            <a:r>
              <a:rPr lang="en-US" sz="3600" b="1" dirty="0"/>
              <a:t>We try to </a:t>
            </a:r>
            <a:r>
              <a:rPr lang="en-US" sz="3600" b="1" i="1" dirty="0"/>
              <a:t>deny</a:t>
            </a:r>
            <a:r>
              <a:rPr lang="en-US" sz="3600" b="1" dirty="0"/>
              <a:t> our guilt</a:t>
            </a:r>
          </a:p>
        </p:txBody>
      </p:sp>
      <p:sp>
        <p:nvSpPr>
          <p:cNvPr id="12" name="Rounded Rectangular Callout 11">
            <a:extLst>
              <a:ext uri="{FF2B5EF4-FFF2-40B4-BE49-F238E27FC236}">
                <a16:creationId xmlns:a16="http://schemas.microsoft.com/office/drawing/2014/main" xmlns="" id="{BFA4F901-8137-0F36-36C4-273969C6533F}"/>
              </a:ext>
            </a:extLst>
          </p:cNvPr>
          <p:cNvSpPr/>
          <p:nvPr/>
        </p:nvSpPr>
        <p:spPr>
          <a:xfrm>
            <a:off x="88900" y="3361330"/>
            <a:ext cx="7861300" cy="128392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t>Since living in guilt is bad mental health…</a:t>
            </a:r>
          </a:p>
          <a:p>
            <a:pPr algn="ctr"/>
            <a:r>
              <a:rPr lang="en-US" sz="3400" b="1" i="1" dirty="0">
                <a:solidFill>
                  <a:schemeClr val="bg1"/>
                </a:solidFill>
              </a:rPr>
              <a:t>No one should feel guilty EVER!</a:t>
            </a:r>
          </a:p>
        </p:txBody>
      </p:sp>
      <p:sp>
        <p:nvSpPr>
          <p:cNvPr id="8" name="Rounded Rectangular Callout 11">
            <a:extLst>
              <a:ext uri="{FF2B5EF4-FFF2-40B4-BE49-F238E27FC236}">
                <a16:creationId xmlns:a16="http://schemas.microsoft.com/office/drawing/2014/main" xmlns="" id="{F4992C7F-53C5-B2A3-9352-6E4E2AF498CB}"/>
              </a:ext>
            </a:extLst>
          </p:cNvPr>
          <p:cNvSpPr/>
          <p:nvPr/>
        </p:nvSpPr>
        <p:spPr>
          <a:xfrm>
            <a:off x="8039100" y="2514600"/>
            <a:ext cx="4076700" cy="205739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a:buFont typeface="Arial" panose="020B0604020202020204" pitchFamily="34" charset="0"/>
              <a:buChar char="•"/>
            </a:pPr>
            <a:r>
              <a:rPr lang="en-US" sz="3600" b="1" i="1" dirty="0">
                <a:solidFill>
                  <a:schemeClr val="bg1"/>
                </a:solidFill>
              </a:rPr>
              <a:t>Minimization</a:t>
            </a:r>
          </a:p>
          <a:p>
            <a:pPr marL="571500" indent="-571500">
              <a:buFont typeface="Arial" panose="020B0604020202020204" pitchFamily="34" charset="0"/>
              <a:buChar char="•"/>
            </a:pPr>
            <a:r>
              <a:rPr lang="en-US" sz="3600" b="1" i="1" dirty="0">
                <a:solidFill>
                  <a:schemeClr val="bg1"/>
                </a:solidFill>
              </a:rPr>
              <a:t>Rationalization</a:t>
            </a:r>
          </a:p>
          <a:p>
            <a:pPr marL="571500" indent="-571500">
              <a:buFont typeface="Arial" panose="020B0604020202020204" pitchFamily="34" charset="0"/>
              <a:buChar char="•"/>
            </a:pPr>
            <a:r>
              <a:rPr lang="en-US" sz="3600" b="1" i="1" dirty="0">
                <a:solidFill>
                  <a:schemeClr val="bg1"/>
                </a:solidFill>
              </a:rPr>
              <a:t>Blame Shifting</a:t>
            </a:r>
          </a:p>
        </p:txBody>
      </p:sp>
    </p:spTree>
    <p:extLst>
      <p:ext uri="{BB962C8B-B14F-4D97-AF65-F5344CB8AC3E}">
        <p14:creationId xmlns:p14="http://schemas.microsoft.com/office/powerpoint/2010/main" val="345762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ipe(left)">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left)">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Law says, it speaks to those who are under the Law, so that every mouth may be closed and all the world may become accountable to God;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b="1" u="sng" dirty="0">
                <a:solidFill>
                  <a:srgbClr val="002060"/>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11" name="Rounded Rectangular Callout 11">
            <a:extLst>
              <a:ext uri="{FF2B5EF4-FFF2-40B4-BE49-F238E27FC236}">
                <a16:creationId xmlns:a16="http://schemas.microsoft.com/office/drawing/2014/main" xmlns="" id="{852A61BE-739C-F990-6185-217C7E76A73D}"/>
              </a:ext>
            </a:extLst>
          </p:cNvPr>
          <p:cNvSpPr/>
          <p:nvPr/>
        </p:nvSpPr>
        <p:spPr>
          <a:xfrm>
            <a:off x="152400" y="1644558"/>
            <a:ext cx="9563100" cy="2057399"/>
          </a:xfrm>
          <a:prstGeom prst="wedgeRoundRectCallout">
            <a:avLst>
              <a:gd name="adj1" fmla="val -21927"/>
              <a:gd name="adj2" fmla="val 49596"/>
              <a:gd name="adj3" fmla="val 16667"/>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600" b="1" dirty="0"/>
              <a:t>We generally have 2 ways of dealing with guilt:</a:t>
            </a:r>
          </a:p>
          <a:p>
            <a:pPr marL="742950" indent="-742950">
              <a:buAutoNum type="arabicParenR"/>
            </a:pPr>
            <a:r>
              <a:rPr lang="en-US" sz="3600" b="1" dirty="0"/>
              <a:t>We try to </a:t>
            </a:r>
            <a:r>
              <a:rPr lang="en-US" sz="3600" b="1" i="1" dirty="0"/>
              <a:t>deny</a:t>
            </a:r>
            <a:r>
              <a:rPr lang="en-US" sz="3600" b="1" dirty="0"/>
              <a:t> our guilt</a:t>
            </a:r>
          </a:p>
        </p:txBody>
      </p:sp>
      <p:sp>
        <p:nvSpPr>
          <p:cNvPr id="12" name="Rounded Rectangular Callout 11">
            <a:extLst>
              <a:ext uri="{FF2B5EF4-FFF2-40B4-BE49-F238E27FC236}">
                <a16:creationId xmlns:a16="http://schemas.microsoft.com/office/drawing/2014/main" xmlns="" id="{BFA4F901-8137-0F36-36C4-273969C6533F}"/>
              </a:ext>
            </a:extLst>
          </p:cNvPr>
          <p:cNvSpPr/>
          <p:nvPr/>
        </p:nvSpPr>
        <p:spPr>
          <a:xfrm>
            <a:off x="76200" y="3232057"/>
            <a:ext cx="9359900" cy="7239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solidFill>
                  <a:schemeClr val="bg1"/>
                </a:solidFill>
              </a:rPr>
              <a:t>What I’m really saying: “I actually AM justified!”</a:t>
            </a:r>
          </a:p>
        </p:txBody>
      </p:sp>
      <p:sp>
        <p:nvSpPr>
          <p:cNvPr id="8" name="Rounded Rectangular Callout 11">
            <a:extLst>
              <a:ext uri="{FF2B5EF4-FFF2-40B4-BE49-F238E27FC236}">
                <a16:creationId xmlns:a16="http://schemas.microsoft.com/office/drawing/2014/main" xmlns="" id="{F4992C7F-53C5-B2A3-9352-6E4E2AF498CB}"/>
              </a:ext>
            </a:extLst>
          </p:cNvPr>
          <p:cNvSpPr/>
          <p:nvPr/>
        </p:nvSpPr>
        <p:spPr>
          <a:xfrm>
            <a:off x="7848600" y="3955958"/>
            <a:ext cx="4076700" cy="71745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600" b="1" i="1" dirty="0">
                <a:solidFill>
                  <a:schemeClr val="bg1"/>
                </a:solidFill>
              </a:rPr>
              <a:t>Not totally honest</a:t>
            </a:r>
          </a:p>
        </p:txBody>
      </p:sp>
    </p:spTree>
    <p:extLst>
      <p:ext uri="{BB962C8B-B14F-4D97-AF65-F5344CB8AC3E}">
        <p14:creationId xmlns:p14="http://schemas.microsoft.com/office/powerpoint/2010/main" val="372373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ular Callout 11">
            <a:extLst>
              <a:ext uri="{FF2B5EF4-FFF2-40B4-BE49-F238E27FC236}">
                <a16:creationId xmlns:a16="http://schemas.microsoft.com/office/drawing/2014/main" xmlns="" id="{58451D58-BAB6-30C8-9BAB-88B6AE14BFC8}"/>
              </a:ext>
            </a:extLst>
          </p:cNvPr>
          <p:cNvSpPr/>
          <p:nvPr/>
        </p:nvSpPr>
        <p:spPr>
          <a:xfrm>
            <a:off x="152400" y="1644558"/>
            <a:ext cx="9563100" cy="2057399"/>
          </a:xfrm>
          <a:prstGeom prst="wedgeRoundRectCallout">
            <a:avLst>
              <a:gd name="adj1" fmla="val -21927"/>
              <a:gd name="adj2" fmla="val 49596"/>
              <a:gd name="adj3" fmla="val 16667"/>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600" b="1" dirty="0"/>
              <a:t>We generally have 2 ways of dealing with guilt:</a:t>
            </a:r>
          </a:p>
          <a:p>
            <a:pPr marL="742950" indent="-742950">
              <a:buAutoNum type="arabicParenR"/>
            </a:pPr>
            <a:r>
              <a:rPr lang="en-US" sz="3600" b="1" dirty="0"/>
              <a:t>We try to </a:t>
            </a:r>
            <a:r>
              <a:rPr lang="en-US" sz="3600" b="1" i="1" dirty="0"/>
              <a:t>deny</a:t>
            </a:r>
            <a:r>
              <a:rPr lang="en-US" sz="3600" b="1" dirty="0"/>
              <a:t> our guilt</a:t>
            </a:r>
          </a:p>
          <a:p>
            <a:pPr marL="742950" indent="-742950">
              <a:buAutoNum type="arabicParenR"/>
            </a:pPr>
            <a:endParaRPr lang="en-US" sz="1000" b="1" dirty="0"/>
          </a:p>
          <a:p>
            <a:pPr marL="742950" indent="-742950">
              <a:buAutoNum type="arabicParenR"/>
            </a:pPr>
            <a:r>
              <a:rPr lang="en-US" sz="3600" b="1" dirty="0"/>
              <a:t>We try to </a:t>
            </a:r>
            <a:r>
              <a:rPr lang="en-US" sz="3600" b="1" i="1" dirty="0"/>
              <a:t>fix</a:t>
            </a:r>
            <a:r>
              <a:rPr lang="en-US" sz="3600" b="1" dirty="0"/>
              <a:t> our guilt</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Law says, it speaks to those who are under the Law, so that every mouth may be closed and all the world may become accountable to God;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b="1" u="sng" dirty="0">
                <a:solidFill>
                  <a:srgbClr val="002060"/>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13" name="Rounded Rectangular Callout 11">
            <a:extLst>
              <a:ext uri="{FF2B5EF4-FFF2-40B4-BE49-F238E27FC236}">
                <a16:creationId xmlns:a16="http://schemas.microsoft.com/office/drawing/2014/main" xmlns="" id="{82BEA249-20E6-D615-715B-AC400AC6CF1F}"/>
              </a:ext>
            </a:extLst>
          </p:cNvPr>
          <p:cNvSpPr/>
          <p:nvPr/>
        </p:nvSpPr>
        <p:spPr>
          <a:xfrm>
            <a:off x="1752600" y="3536857"/>
            <a:ext cx="10287000" cy="12637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solidFill>
                  <a:schemeClr val="bg1"/>
                </a:solidFill>
              </a:rPr>
              <a:t>What I’m really saying: </a:t>
            </a:r>
          </a:p>
          <a:p>
            <a:pPr algn="ctr"/>
            <a:r>
              <a:rPr lang="en-US" sz="3400" b="1" dirty="0">
                <a:solidFill>
                  <a:schemeClr val="bg1"/>
                </a:solidFill>
              </a:rPr>
              <a:t>“If you give me a little time, I can get to being justified”</a:t>
            </a:r>
          </a:p>
        </p:txBody>
      </p:sp>
    </p:spTree>
    <p:extLst>
      <p:ext uri="{BB962C8B-B14F-4D97-AF65-F5344CB8AC3E}">
        <p14:creationId xmlns:p14="http://schemas.microsoft.com/office/powerpoint/2010/main" val="27037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wipe(left)">
                                      <p:cBhvr>
                                        <p:cTn id="7" dur="500"/>
                                        <p:tgtEl>
                                          <p:spTgt spid="1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11">
            <a:extLst>
              <a:ext uri="{FF2B5EF4-FFF2-40B4-BE49-F238E27FC236}">
                <a16:creationId xmlns:a16="http://schemas.microsoft.com/office/drawing/2014/main" xmlns="" id="{E9860B33-0176-0EAA-2ED0-F37B3A59C56A}"/>
              </a:ext>
            </a:extLst>
          </p:cNvPr>
          <p:cNvSpPr/>
          <p:nvPr/>
        </p:nvSpPr>
        <p:spPr>
          <a:xfrm>
            <a:off x="152400" y="1644558"/>
            <a:ext cx="9563100" cy="2057399"/>
          </a:xfrm>
          <a:prstGeom prst="wedgeRoundRectCallout">
            <a:avLst>
              <a:gd name="adj1" fmla="val -21927"/>
              <a:gd name="adj2" fmla="val 49596"/>
              <a:gd name="adj3" fmla="val 16667"/>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600" b="1" dirty="0"/>
              <a:t>We generally have 2 ways of dealing with guilt:</a:t>
            </a:r>
          </a:p>
          <a:p>
            <a:pPr marL="742950" indent="-742950">
              <a:buAutoNum type="arabicParenR"/>
            </a:pPr>
            <a:r>
              <a:rPr lang="en-US" sz="3600" b="1" dirty="0"/>
              <a:t>We try to </a:t>
            </a:r>
            <a:r>
              <a:rPr lang="en-US" sz="3600" b="1" i="1" dirty="0"/>
              <a:t>deny</a:t>
            </a:r>
            <a:r>
              <a:rPr lang="en-US" sz="3600" b="1" dirty="0"/>
              <a:t> our guilt</a:t>
            </a:r>
          </a:p>
          <a:p>
            <a:pPr marL="742950" indent="-742950">
              <a:buAutoNum type="arabicParenR"/>
            </a:pPr>
            <a:endParaRPr lang="en-US" sz="1000" b="1" dirty="0"/>
          </a:p>
          <a:p>
            <a:pPr marL="742950" indent="-742950">
              <a:buAutoNum type="arabicParenR"/>
            </a:pPr>
            <a:r>
              <a:rPr lang="en-US" sz="3600" b="1" dirty="0"/>
              <a:t>We try to </a:t>
            </a:r>
            <a:r>
              <a:rPr lang="en-US" sz="3600" b="1" i="1" dirty="0"/>
              <a:t>fix</a:t>
            </a:r>
            <a:r>
              <a:rPr lang="en-US" sz="3600" b="1" dirty="0"/>
              <a:t> our guilt</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Law says, it speaks to those who are under the Law, so that every mouth may be closed and all the world may become accountable to God;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b="1" u="sng" dirty="0">
                <a:solidFill>
                  <a:srgbClr val="002060"/>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13" name="Rounded Rectangular Callout 11">
            <a:extLst>
              <a:ext uri="{FF2B5EF4-FFF2-40B4-BE49-F238E27FC236}">
                <a16:creationId xmlns:a16="http://schemas.microsoft.com/office/drawing/2014/main" xmlns="" id="{82BEA249-20E6-D615-715B-AC400AC6CF1F}"/>
              </a:ext>
            </a:extLst>
          </p:cNvPr>
          <p:cNvSpPr/>
          <p:nvPr/>
        </p:nvSpPr>
        <p:spPr>
          <a:xfrm>
            <a:off x="3581400" y="3613057"/>
            <a:ext cx="8458200" cy="12637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solidFill>
                  <a:schemeClr val="bg1"/>
                </a:solidFill>
              </a:rPr>
              <a:t>In this passage, Romans takes both of these away from us, by pointing us to the “law.” </a:t>
            </a:r>
          </a:p>
        </p:txBody>
      </p:sp>
    </p:spTree>
    <p:extLst>
      <p:ext uri="{BB962C8B-B14F-4D97-AF65-F5344CB8AC3E}">
        <p14:creationId xmlns:p14="http://schemas.microsoft.com/office/powerpoint/2010/main" val="69427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a:extLst>
              <a:ext uri="{FF2B5EF4-FFF2-40B4-BE49-F238E27FC236}">
                <a16:creationId xmlns:a16="http://schemas.microsoft.com/office/drawing/2014/main" xmlns="" id="{E9855ED8-2732-41F9-DB9A-60D19DD9232B}"/>
              </a:ext>
            </a:extLst>
          </p:cNvPr>
          <p:cNvSpPr/>
          <p:nvPr/>
        </p:nvSpPr>
        <p:spPr>
          <a:xfrm>
            <a:off x="152400" y="1644558"/>
            <a:ext cx="9563100" cy="2057399"/>
          </a:xfrm>
          <a:prstGeom prst="wedgeRoundRectCallout">
            <a:avLst>
              <a:gd name="adj1" fmla="val -21927"/>
              <a:gd name="adj2" fmla="val 49596"/>
              <a:gd name="adj3" fmla="val 16667"/>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600" b="1" dirty="0"/>
              <a:t>We generally have 2 ways of dealing with guilt:</a:t>
            </a:r>
          </a:p>
          <a:p>
            <a:pPr marL="742950" indent="-742950">
              <a:buAutoNum type="arabicParenR"/>
            </a:pPr>
            <a:r>
              <a:rPr lang="en-US" sz="3600" b="1" dirty="0"/>
              <a:t>We try to </a:t>
            </a:r>
            <a:r>
              <a:rPr lang="en-US" sz="3600" b="1" i="1" dirty="0"/>
              <a:t>deny</a:t>
            </a:r>
            <a:r>
              <a:rPr lang="en-US" sz="3600" b="1" dirty="0"/>
              <a:t> our guilt</a:t>
            </a:r>
          </a:p>
          <a:p>
            <a:pPr marL="742950" indent="-742950">
              <a:buAutoNum type="arabicParenR"/>
            </a:pPr>
            <a:endParaRPr lang="en-US" sz="1000" b="1" dirty="0"/>
          </a:p>
          <a:p>
            <a:pPr marL="742950" indent="-742950">
              <a:buAutoNum type="arabicParenR"/>
            </a:pPr>
            <a:r>
              <a:rPr lang="en-US" sz="3600" b="1" dirty="0"/>
              <a:t>We try to </a:t>
            </a:r>
            <a:r>
              <a:rPr lang="en-US" sz="3600" b="1" i="1" dirty="0"/>
              <a:t>fix</a:t>
            </a:r>
            <a:r>
              <a:rPr lang="en-US" sz="3600" b="1" dirty="0"/>
              <a:t> our guilt</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a:t>
            </a:r>
            <a:r>
              <a:rPr lang="en-US" sz="3000" b="1" u="sng" dirty="0">
                <a:solidFill>
                  <a:srgbClr val="002060"/>
                </a:solidFill>
                <a:effectLst/>
                <a:ea typeface="Times New Roman" panose="02020603050405020304" pitchFamily="18" charset="0"/>
                <a:cs typeface="Calibri" panose="020F0502020204030204" pitchFamily="34" charset="0"/>
              </a:rPr>
              <a:t>Law</a:t>
            </a:r>
            <a:r>
              <a:rPr lang="en-US" sz="3000" dirty="0">
                <a:solidFill>
                  <a:srgbClr val="000000"/>
                </a:solidFill>
                <a:effectLst/>
                <a:ea typeface="Times New Roman" panose="02020603050405020304" pitchFamily="18" charset="0"/>
                <a:cs typeface="Calibri" panose="020F0502020204030204" pitchFamily="34" charset="0"/>
              </a:rPr>
              <a:t> says, it speaks to those who are under the </a:t>
            </a:r>
            <a:r>
              <a:rPr lang="en-US" sz="3000" b="1" u="sng" dirty="0">
                <a:solidFill>
                  <a:srgbClr val="002060"/>
                </a:solidFill>
                <a:effectLst/>
                <a:ea typeface="Times New Roman" panose="02020603050405020304" pitchFamily="18" charset="0"/>
                <a:cs typeface="Calibri" panose="020F0502020204030204" pitchFamily="34" charset="0"/>
              </a:rPr>
              <a:t>Law</a:t>
            </a:r>
            <a:r>
              <a:rPr lang="en-US" sz="3000" dirty="0">
                <a:solidFill>
                  <a:srgbClr val="000000"/>
                </a:solidFill>
                <a:effectLst/>
                <a:ea typeface="Times New Roman" panose="02020603050405020304" pitchFamily="18" charset="0"/>
                <a:cs typeface="Calibri" panose="020F0502020204030204" pitchFamily="34" charset="0"/>
              </a:rPr>
              <a:t>, so that every mouth may be closed and </a:t>
            </a:r>
            <a:r>
              <a:rPr lang="en-US" sz="3000" b="1" u="sng" dirty="0">
                <a:solidFill>
                  <a:srgbClr val="002060"/>
                </a:solidFill>
                <a:effectLst/>
                <a:ea typeface="Times New Roman" panose="02020603050405020304" pitchFamily="18" charset="0"/>
                <a:cs typeface="Calibri" panose="020F0502020204030204" pitchFamily="34" charset="0"/>
              </a:rPr>
              <a:t>all the world may become accountable to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dirty="0">
                <a:solidFill>
                  <a:schemeClr val="tx1"/>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13" name="Rounded Rectangular Callout 11">
            <a:extLst>
              <a:ext uri="{FF2B5EF4-FFF2-40B4-BE49-F238E27FC236}">
                <a16:creationId xmlns:a16="http://schemas.microsoft.com/office/drawing/2014/main" xmlns="" id="{82BEA249-20E6-D615-715B-AC400AC6CF1F}"/>
              </a:ext>
            </a:extLst>
          </p:cNvPr>
          <p:cNvSpPr/>
          <p:nvPr/>
        </p:nvSpPr>
        <p:spPr>
          <a:xfrm>
            <a:off x="3581400" y="3613057"/>
            <a:ext cx="8458200" cy="12637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solidFill>
                  <a:schemeClr val="bg1"/>
                </a:solidFill>
              </a:rPr>
              <a:t>In this passage, Romans takes both of these away from us, by pointing us to the “law.” </a:t>
            </a:r>
          </a:p>
        </p:txBody>
      </p:sp>
      <p:sp>
        <p:nvSpPr>
          <p:cNvPr id="8" name="Rounded Rectangular Callout 6">
            <a:extLst>
              <a:ext uri="{FF2B5EF4-FFF2-40B4-BE49-F238E27FC236}">
                <a16:creationId xmlns:a16="http://schemas.microsoft.com/office/drawing/2014/main" xmlns="" id="{6A0B7AD2-CF95-CD61-DC6A-C5552DEEB5FC}"/>
              </a:ext>
            </a:extLst>
          </p:cNvPr>
          <p:cNvSpPr/>
          <p:nvPr/>
        </p:nvSpPr>
        <p:spPr>
          <a:xfrm>
            <a:off x="304800" y="3717878"/>
            <a:ext cx="11582400" cy="1066800"/>
          </a:xfrm>
          <a:prstGeom prst="wedgeRoundRectCallout">
            <a:avLst>
              <a:gd name="adj1" fmla="val -38473"/>
              <a:gd name="adj2" fmla="val 15494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Hypodikos</a:t>
            </a:r>
            <a:r>
              <a:rPr lang="en-US" sz="3200" b="1" dirty="0">
                <a:solidFill>
                  <a:schemeClr val="tx1"/>
                </a:solidFill>
              </a:rPr>
              <a:t>:</a:t>
            </a:r>
            <a:r>
              <a:rPr lang="en-US" sz="3200" i="1" dirty="0">
                <a:solidFill>
                  <a:schemeClr val="tx1"/>
                </a:solidFill>
              </a:rPr>
              <a:t> </a:t>
            </a:r>
            <a:r>
              <a:rPr lang="en-US" sz="3200" dirty="0">
                <a:solidFill>
                  <a:schemeClr val="tx1"/>
                </a:solidFill>
              </a:rPr>
              <a:t>under judgment, one who lost his suit, liable to prosecution, a debtor owing satisfaction to one </a:t>
            </a:r>
          </a:p>
        </p:txBody>
      </p:sp>
    </p:spTree>
    <p:extLst>
      <p:ext uri="{BB962C8B-B14F-4D97-AF65-F5344CB8AC3E}">
        <p14:creationId xmlns:p14="http://schemas.microsoft.com/office/powerpoint/2010/main" val="316271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1">
            <a:extLst>
              <a:ext uri="{FF2B5EF4-FFF2-40B4-BE49-F238E27FC236}">
                <a16:creationId xmlns:a16="http://schemas.microsoft.com/office/drawing/2014/main" xmlns="" id="{4EB671AF-9A49-E367-8BE5-F92298DF4BAB}"/>
              </a:ext>
            </a:extLst>
          </p:cNvPr>
          <p:cNvSpPr/>
          <p:nvPr/>
        </p:nvSpPr>
        <p:spPr>
          <a:xfrm>
            <a:off x="152400" y="1644558"/>
            <a:ext cx="9563100" cy="2057399"/>
          </a:xfrm>
          <a:prstGeom prst="wedgeRoundRectCallout">
            <a:avLst>
              <a:gd name="adj1" fmla="val -21927"/>
              <a:gd name="adj2" fmla="val 49596"/>
              <a:gd name="adj3" fmla="val 16667"/>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600" b="1" dirty="0"/>
              <a:t>We generally have 2 ways of dealing with guilt:</a:t>
            </a:r>
          </a:p>
          <a:p>
            <a:pPr marL="742950" indent="-742950">
              <a:buAutoNum type="arabicParenR"/>
            </a:pPr>
            <a:r>
              <a:rPr lang="en-US" sz="3600" b="1" dirty="0"/>
              <a:t>We try to </a:t>
            </a:r>
            <a:r>
              <a:rPr lang="en-US" sz="3600" b="1" i="1" dirty="0"/>
              <a:t>deny</a:t>
            </a:r>
            <a:r>
              <a:rPr lang="en-US" sz="3600" b="1" dirty="0"/>
              <a:t> our guilt</a:t>
            </a:r>
          </a:p>
          <a:p>
            <a:pPr marL="742950" indent="-742950">
              <a:buAutoNum type="arabicParenR"/>
            </a:pPr>
            <a:endParaRPr lang="en-US" sz="1000" b="1" dirty="0"/>
          </a:p>
          <a:p>
            <a:pPr marL="742950" indent="-742950">
              <a:buAutoNum type="arabicParenR"/>
            </a:pPr>
            <a:r>
              <a:rPr lang="en-US" sz="3600" b="1" dirty="0"/>
              <a:t>We try to </a:t>
            </a:r>
            <a:r>
              <a:rPr lang="en-US" sz="3600" b="1" i="1" dirty="0"/>
              <a:t>fix</a:t>
            </a:r>
            <a:r>
              <a:rPr lang="en-US" sz="3600" b="1" dirty="0"/>
              <a:t> our guilt</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 </a:t>
            </a:r>
            <a:r>
              <a:rPr lang="en-US" sz="3000" b="1" u="sng" dirty="0">
                <a:solidFill>
                  <a:srgbClr val="002060"/>
                </a:solidFill>
                <a:effectLst/>
                <a:ea typeface="Times New Roman" panose="02020603050405020304" pitchFamily="18" charset="0"/>
                <a:cs typeface="Calibri" panose="020F0502020204030204" pitchFamily="34" charset="0"/>
              </a:rPr>
              <a:t>Law</a:t>
            </a:r>
            <a:r>
              <a:rPr lang="en-US" sz="3000" dirty="0">
                <a:solidFill>
                  <a:srgbClr val="000000"/>
                </a:solidFill>
                <a:effectLst/>
                <a:ea typeface="Times New Roman" panose="02020603050405020304" pitchFamily="18" charset="0"/>
                <a:cs typeface="Calibri" panose="020F0502020204030204" pitchFamily="34" charset="0"/>
              </a:rPr>
              <a:t> says, it speaks to those who are under the </a:t>
            </a:r>
            <a:r>
              <a:rPr lang="en-US" sz="3000" b="1" u="sng" dirty="0">
                <a:solidFill>
                  <a:srgbClr val="002060"/>
                </a:solidFill>
                <a:effectLst/>
                <a:ea typeface="Times New Roman" panose="02020603050405020304" pitchFamily="18" charset="0"/>
                <a:cs typeface="Calibri" panose="020F0502020204030204" pitchFamily="34" charset="0"/>
              </a:rPr>
              <a:t>Law</a:t>
            </a:r>
            <a:r>
              <a:rPr lang="en-US" sz="3000" dirty="0">
                <a:solidFill>
                  <a:srgbClr val="000000"/>
                </a:solidFill>
                <a:effectLst/>
                <a:ea typeface="Times New Roman" panose="02020603050405020304" pitchFamily="18" charset="0"/>
                <a:cs typeface="Calibri" panose="020F0502020204030204" pitchFamily="34" charset="0"/>
              </a:rPr>
              <a:t>, so that every mouth may be closed and </a:t>
            </a:r>
            <a:r>
              <a:rPr lang="en-US" sz="3000" b="1" u="sng" dirty="0">
                <a:solidFill>
                  <a:srgbClr val="002060"/>
                </a:solidFill>
                <a:effectLst/>
                <a:ea typeface="Times New Roman" panose="02020603050405020304" pitchFamily="18" charset="0"/>
                <a:cs typeface="Calibri" panose="020F0502020204030204" pitchFamily="34" charset="0"/>
              </a:rPr>
              <a:t>all the world may become accountable to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dirty="0">
                <a:solidFill>
                  <a:schemeClr val="tx1"/>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13" name="Rounded Rectangular Callout 11">
            <a:extLst>
              <a:ext uri="{FF2B5EF4-FFF2-40B4-BE49-F238E27FC236}">
                <a16:creationId xmlns:a16="http://schemas.microsoft.com/office/drawing/2014/main" xmlns="" id="{82BEA249-20E6-D615-715B-AC400AC6CF1F}"/>
              </a:ext>
            </a:extLst>
          </p:cNvPr>
          <p:cNvSpPr/>
          <p:nvPr/>
        </p:nvSpPr>
        <p:spPr>
          <a:xfrm>
            <a:off x="3581400" y="3613057"/>
            <a:ext cx="8458200" cy="12637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solidFill>
                  <a:schemeClr val="bg1"/>
                </a:solidFill>
              </a:rPr>
              <a:t>In this passage, Romans takes both of these away from us, by pointing us to the “law.” </a:t>
            </a:r>
          </a:p>
        </p:txBody>
      </p:sp>
      <p:sp>
        <p:nvSpPr>
          <p:cNvPr id="14" name="Rounded Rectangular Callout 11">
            <a:extLst>
              <a:ext uri="{FF2B5EF4-FFF2-40B4-BE49-F238E27FC236}">
                <a16:creationId xmlns:a16="http://schemas.microsoft.com/office/drawing/2014/main" xmlns="" id="{717F755E-A55F-2B29-B5A1-0240EED9AADF}"/>
              </a:ext>
            </a:extLst>
          </p:cNvPr>
          <p:cNvSpPr/>
          <p:nvPr/>
        </p:nvSpPr>
        <p:spPr>
          <a:xfrm>
            <a:off x="5715000" y="2300507"/>
            <a:ext cx="2819400" cy="6374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solidFill>
                  <a:schemeClr val="bg1"/>
                </a:solidFill>
              </a:rPr>
              <a:t>But it’s real.</a:t>
            </a:r>
          </a:p>
        </p:txBody>
      </p:sp>
    </p:spTree>
    <p:extLst>
      <p:ext uri="{BB962C8B-B14F-4D97-AF65-F5344CB8AC3E}">
        <p14:creationId xmlns:p14="http://schemas.microsoft.com/office/powerpoint/2010/main" val="149838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ular Callout 11">
            <a:extLst>
              <a:ext uri="{FF2B5EF4-FFF2-40B4-BE49-F238E27FC236}">
                <a16:creationId xmlns:a16="http://schemas.microsoft.com/office/drawing/2014/main" xmlns="" id="{EF5A9D67-2E7F-2E4A-6BDA-BBAC99D3E0D2}"/>
              </a:ext>
            </a:extLst>
          </p:cNvPr>
          <p:cNvSpPr/>
          <p:nvPr/>
        </p:nvSpPr>
        <p:spPr>
          <a:xfrm>
            <a:off x="152400" y="1644558"/>
            <a:ext cx="9563100" cy="2057399"/>
          </a:xfrm>
          <a:prstGeom prst="wedgeRoundRectCallout">
            <a:avLst>
              <a:gd name="adj1" fmla="val -21927"/>
              <a:gd name="adj2" fmla="val 49596"/>
              <a:gd name="adj3" fmla="val 16667"/>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600" b="1" dirty="0"/>
              <a:t>We generally have 2 ways of dealing with guilt:</a:t>
            </a:r>
          </a:p>
          <a:p>
            <a:pPr marL="742950" indent="-742950">
              <a:buAutoNum type="arabicParenR"/>
            </a:pPr>
            <a:r>
              <a:rPr lang="en-US" sz="3600" b="1" dirty="0"/>
              <a:t>We try to </a:t>
            </a:r>
            <a:r>
              <a:rPr lang="en-US" sz="3600" b="1" i="1" dirty="0"/>
              <a:t>deny</a:t>
            </a:r>
            <a:r>
              <a:rPr lang="en-US" sz="3600" b="1" dirty="0"/>
              <a:t> our guilt</a:t>
            </a:r>
          </a:p>
          <a:p>
            <a:pPr marL="742950" indent="-742950">
              <a:buAutoNum type="arabicParenR"/>
            </a:pPr>
            <a:endParaRPr lang="en-US" sz="1000" b="1" dirty="0"/>
          </a:p>
          <a:p>
            <a:pPr marL="742950" indent="-742950">
              <a:buAutoNum type="arabicParenR"/>
            </a:pPr>
            <a:r>
              <a:rPr lang="en-US" sz="3600" b="1" dirty="0"/>
              <a:t>We try to </a:t>
            </a:r>
            <a:r>
              <a:rPr lang="en-US" sz="3600" b="1" i="1" dirty="0"/>
              <a:t>fix</a:t>
            </a:r>
            <a:r>
              <a:rPr lang="en-US" sz="3600" b="1" dirty="0"/>
              <a:t> our guilt</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a:t>
            </a:r>
            <a:r>
              <a:rPr lang="en-US" sz="3000" dirty="0">
                <a:solidFill>
                  <a:schemeClr val="tx1"/>
                </a:solidFill>
                <a:effectLst/>
                <a:ea typeface="Times New Roman" panose="02020603050405020304" pitchFamily="18" charset="0"/>
                <a:cs typeface="Calibri" panose="020F0502020204030204" pitchFamily="34" charset="0"/>
              </a:rPr>
              <a:t> Law says, it speaks to those who are under the Law, </a:t>
            </a:r>
            <a:r>
              <a:rPr lang="en-US" sz="3000" b="1" u="sng" dirty="0">
                <a:solidFill>
                  <a:srgbClr val="002060"/>
                </a:solidFill>
                <a:effectLst/>
                <a:ea typeface="Times New Roman" panose="02020603050405020304" pitchFamily="18" charset="0"/>
                <a:cs typeface="Calibri" panose="020F0502020204030204" pitchFamily="34" charset="0"/>
              </a:rPr>
              <a:t>so that every mouth may be closed </a:t>
            </a:r>
            <a:r>
              <a:rPr lang="en-US" sz="3000" dirty="0">
                <a:solidFill>
                  <a:srgbClr val="000000"/>
                </a:solidFill>
                <a:effectLst/>
                <a:ea typeface="Times New Roman" panose="02020603050405020304" pitchFamily="18" charset="0"/>
                <a:cs typeface="Calibri" panose="020F0502020204030204" pitchFamily="34" charset="0"/>
              </a:rPr>
              <a:t>and </a:t>
            </a:r>
            <a:r>
              <a:rPr lang="en-US" sz="3000" dirty="0">
                <a:solidFill>
                  <a:schemeClr val="tx1"/>
                </a:solidFill>
                <a:effectLst/>
                <a:ea typeface="Times New Roman" panose="02020603050405020304" pitchFamily="18" charset="0"/>
                <a:cs typeface="Calibri" panose="020F0502020204030204" pitchFamily="34" charset="0"/>
              </a:rPr>
              <a:t>all the world may become accountable to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rgbClr val="000000"/>
                </a:solidFill>
                <a:effectLst/>
                <a:ea typeface="Times New Roman" panose="02020603050405020304" pitchFamily="18" charset="0"/>
                <a:cs typeface="Calibri" panose="020F0502020204030204" pitchFamily="34" charset="0"/>
              </a:rPr>
              <a:t>because by the works of the Law no flesh will be </a:t>
            </a:r>
            <a:r>
              <a:rPr lang="en-US" sz="3000" dirty="0">
                <a:solidFill>
                  <a:schemeClr val="tx1"/>
                </a:solidFill>
                <a:effectLst/>
                <a:ea typeface="Times New Roman" panose="02020603050405020304" pitchFamily="18" charset="0"/>
                <a:cs typeface="Calibri" panose="020F0502020204030204" pitchFamily="34" charset="0"/>
              </a:rPr>
              <a:t>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13" name="Rounded Rectangular Callout 11">
            <a:extLst>
              <a:ext uri="{FF2B5EF4-FFF2-40B4-BE49-F238E27FC236}">
                <a16:creationId xmlns:a16="http://schemas.microsoft.com/office/drawing/2014/main" xmlns="" id="{82BEA249-20E6-D615-715B-AC400AC6CF1F}"/>
              </a:ext>
            </a:extLst>
          </p:cNvPr>
          <p:cNvSpPr/>
          <p:nvPr/>
        </p:nvSpPr>
        <p:spPr>
          <a:xfrm>
            <a:off x="3581400" y="3613057"/>
            <a:ext cx="8458200" cy="12637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solidFill>
                  <a:schemeClr val="bg1"/>
                </a:solidFill>
              </a:rPr>
              <a:t>In this passage, Romans takes both of these away from us, by pointing us to the “law.” </a:t>
            </a:r>
          </a:p>
        </p:txBody>
      </p:sp>
      <p:sp>
        <p:nvSpPr>
          <p:cNvPr id="8" name="Rounded Rectangular Callout 11">
            <a:extLst>
              <a:ext uri="{FF2B5EF4-FFF2-40B4-BE49-F238E27FC236}">
                <a16:creationId xmlns:a16="http://schemas.microsoft.com/office/drawing/2014/main" xmlns="" id="{7B3140B6-A6C4-BDAC-798C-04F3B39229F3}"/>
              </a:ext>
            </a:extLst>
          </p:cNvPr>
          <p:cNvSpPr/>
          <p:nvPr/>
        </p:nvSpPr>
        <p:spPr>
          <a:xfrm>
            <a:off x="5715000" y="2300507"/>
            <a:ext cx="2819400" cy="6374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solidFill>
                  <a:schemeClr val="bg1"/>
                </a:solidFill>
              </a:rPr>
              <a:t>But it’s real.</a:t>
            </a:r>
          </a:p>
        </p:txBody>
      </p:sp>
    </p:spTree>
    <p:extLst>
      <p:ext uri="{BB962C8B-B14F-4D97-AF65-F5344CB8AC3E}">
        <p14:creationId xmlns:p14="http://schemas.microsoft.com/office/powerpoint/2010/main" val="913050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a:t>
            </a:r>
            <a:r>
              <a:rPr lang="en-US" sz="3000" dirty="0">
                <a:solidFill>
                  <a:schemeClr val="tx1"/>
                </a:solidFill>
                <a:effectLst/>
                <a:ea typeface="Times New Roman" panose="02020603050405020304" pitchFamily="18" charset="0"/>
                <a:cs typeface="Calibri" panose="020F0502020204030204" pitchFamily="34" charset="0"/>
              </a:rPr>
              <a:t> Law says, it speaks to those who are under the Law, so that every mouth may be closed </a:t>
            </a:r>
            <a:r>
              <a:rPr lang="en-US" sz="3000" dirty="0">
                <a:solidFill>
                  <a:srgbClr val="000000"/>
                </a:solidFill>
                <a:effectLst/>
                <a:ea typeface="Times New Roman" panose="02020603050405020304" pitchFamily="18" charset="0"/>
                <a:cs typeface="Calibri" panose="020F0502020204030204" pitchFamily="34" charset="0"/>
              </a:rPr>
              <a:t>and </a:t>
            </a:r>
            <a:r>
              <a:rPr lang="en-US" sz="3000" dirty="0">
                <a:solidFill>
                  <a:schemeClr val="tx1"/>
                </a:solidFill>
                <a:effectLst/>
                <a:ea typeface="Times New Roman" panose="02020603050405020304" pitchFamily="18" charset="0"/>
                <a:cs typeface="Calibri" panose="020F0502020204030204" pitchFamily="34" charset="0"/>
              </a:rPr>
              <a:t>all the world may become accountable to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b="1" u="sng" dirty="0">
                <a:solidFill>
                  <a:srgbClr val="002060"/>
                </a:solidFill>
                <a:effectLst/>
                <a:ea typeface="Times New Roman" panose="02020603050405020304" pitchFamily="18" charset="0"/>
                <a:cs typeface="Calibri" panose="020F0502020204030204" pitchFamily="34" charset="0"/>
              </a:rPr>
              <a:t>because by the works of the Law no flesh will be 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11" name="Rounded Rectangular Callout 11">
            <a:extLst>
              <a:ext uri="{FF2B5EF4-FFF2-40B4-BE49-F238E27FC236}">
                <a16:creationId xmlns:a16="http://schemas.microsoft.com/office/drawing/2014/main" xmlns="" id="{852A61BE-739C-F990-6185-217C7E76A73D}"/>
              </a:ext>
            </a:extLst>
          </p:cNvPr>
          <p:cNvSpPr/>
          <p:nvPr/>
        </p:nvSpPr>
        <p:spPr>
          <a:xfrm>
            <a:off x="152400" y="1644558"/>
            <a:ext cx="9563100" cy="2057399"/>
          </a:xfrm>
          <a:prstGeom prst="wedgeRoundRectCallout">
            <a:avLst>
              <a:gd name="adj1" fmla="val -21927"/>
              <a:gd name="adj2" fmla="val 49596"/>
              <a:gd name="adj3" fmla="val 16667"/>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600" b="1" dirty="0"/>
              <a:t>We generally have 2 ways of dealing with guilt:</a:t>
            </a:r>
          </a:p>
          <a:p>
            <a:pPr marL="742950" indent="-742950">
              <a:buAutoNum type="arabicParenR"/>
            </a:pPr>
            <a:r>
              <a:rPr lang="en-US" sz="3600" b="1" dirty="0"/>
              <a:t>We try to </a:t>
            </a:r>
            <a:r>
              <a:rPr lang="en-US" sz="3600" b="1" i="1" dirty="0"/>
              <a:t>deny</a:t>
            </a:r>
            <a:r>
              <a:rPr lang="en-US" sz="3600" b="1" dirty="0"/>
              <a:t> our guilt</a:t>
            </a:r>
          </a:p>
          <a:p>
            <a:pPr marL="742950" indent="-742950">
              <a:buAutoNum type="arabicParenR"/>
            </a:pPr>
            <a:endParaRPr lang="en-US" sz="1000" b="1" dirty="0"/>
          </a:p>
          <a:p>
            <a:pPr marL="742950" indent="-742950">
              <a:buAutoNum type="arabicParenR"/>
            </a:pPr>
            <a:r>
              <a:rPr lang="en-US" sz="3600" b="1" dirty="0"/>
              <a:t>We try to </a:t>
            </a:r>
            <a:r>
              <a:rPr lang="en-US" sz="3600" b="1" i="1" dirty="0"/>
              <a:t>fix</a:t>
            </a:r>
            <a:r>
              <a:rPr lang="en-US" sz="3600" b="1" dirty="0"/>
              <a:t> our guilt</a:t>
            </a:r>
          </a:p>
        </p:txBody>
      </p:sp>
      <p:sp>
        <p:nvSpPr>
          <p:cNvPr id="13" name="Rounded Rectangular Callout 11">
            <a:extLst>
              <a:ext uri="{FF2B5EF4-FFF2-40B4-BE49-F238E27FC236}">
                <a16:creationId xmlns:a16="http://schemas.microsoft.com/office/drawing/2014/main" xmlns="" id="{82BEA249-20E6-D615-715B-AC400AC6CF1F}"/>
              </a:ext>
            </a:extLst>
          </p:cNvPr>
          <p:cNvSpPr/>
          <p:nvPr/>
        </p:nvSpPr>
        <p:spPr>
          <a:xfrm>
            <a:off x="3581400" y="3613057"/>
            <a:ext cx="8458200" cy="12637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solidFill>
                  <a:schemeClr val="bg1"/>
                </a:solidFill>
              </a:rPr>
              <a:t>In this passage, Romans takes both of these away from us, by pointing us to the “law.” </a:t>
            </a:r>
          </a:p>
        </p:txBody>
      </p:sp>
      <p:sp>
        <p:nvSpPr>
          <p:cNvPr id="12" name="Rounded Rectangular Callout 11">
            <a:extLst>
              <a:ext uri="{FF2B5EF4-FFF2-40B4-BE49-F238E27FC236}">
                <a16:creationId xmlns:a16="http://schemas.microsoft.com/office/drawing/2014/main" xmlns="" id="{B4166C69-28BE-03A7-CB6F-739A7E975EAF}"/>
              </a:ext>
            </a:extLst>
          </p:cNvPr>
          <p:cNvSpPr/>
          <p:nvPr/>
        </p:nvSpPr>
        <p:spPr>
          <a:xfrm>
            <a:off x="5715000" y="2300507"/>
            <a:ext cx="2819400" cy="6374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solidFill>
                  <a:schemeClr val="bg1"/>
                </a:solidFill>
              </a:rPr>
              <a:t>But it’s real.</a:t>
            </a:r>
          </a:p>
        </p:txBody>
      </p:sp>
    </p:spTree>
    <p:extLst>
      <p:ext uri="{BB962C8B-B14F-4D97-AF65-F5344CB8AC3E}">
        <p14:creationId xmlns:p14="http://schemas.microsoft.com/office/powerpoint/2010/main" val="117386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1447800" y="1972539"/>
            <a:ext cx="5340074"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The Good News</a:t>
            </a:r>
          </a:p>
        </p:txBody>
      </p:sp>
      <p:sp>
        <p:nvSpPr>
          <p:cNvPr id="8" name="Rounded Rectangular Callout 11">
            <a:extLst>
              <a:ext uri="{FF2B5EF4-FFF2-40B4-BE49-F238E27FC236}">
                <a16:creationId xmlns:a16="http://schemas.microsoft.com/office/drawing/2014/main" xmlns="" id="{A4A514BC-731E-8903-3CFB-29E44C86D295}"/>
              </a:ext>
            </a:extLst>
          </p:cNvPr>
          <p:cNvSpPr/>
          <p:nvPr/>
        </p:nvSpPr>
        <p:spPr>
          <a:xfrm>
            <a:off x="4616174" y="3240121"/>
            <a:ext cx="4985026"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The </a:t>
            </a:r>
            <a:r>
              <a:rPr lang="en-US" sz="6000" b="1" i="1" dirty="0">
                <a:solidFill>
                  <a:schemeClr val="bg1"/>
                </a:solidFill>
              </a:rPr>
              <a:t>Bad</a:t>
            </a:r>
            <a:r>
              <a:rPr lang="en-US" sz="6000" b="1" dirty="0">
                <a:solidFill>
                  <a:schemeClr val="bg1"/>
                </a:solidFill>
              </a:rPr>
              <a:t> News</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5654674"/>
            <a:ext cx="12192000" cy="12033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3:9 </a:t>
            </a:r>
            <a:r>
              <a:rPr lang="en-US" sz="3200" dirty="0">
                <a:solidFill>
                  <a:schemeClr val="tx1"/>
                </a:solidFill>
              </a:rPr>
              <a:t>What then? Are we better than they? Not at all; for we have already charged that both Jews and Greeks are all under sin; </a:t>
            </a:r>
          </a:p>
          <a:p>
            <a:endParaRPr lang="en-US" sz="3200" dirty="0">
              <a:solidFill>
                <a:schemeClr val="tx1"/>
              </a:solidFill>
            </a:endParaRPr>
          </a:p>
        </p:txBody>
      </p:sp>
    </p:spTree>
    <p:extLst>
      <p:ext uri="{BB962C8B-B14F-4D97-AF65-F5344CB8AC3E}">
        <p14:creationId xmlns:p14="http://schemas.microsoft.com/office/powerpoint/2010/main" val="3582209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a:t>
            </a:r>
            <a:r>
              <a:rPr lang="en-US" sz="3000" dirty="0">
                <a:solidFill>
                  <a:schemeClr val="tx1"/>
                </a:solidFill>
                <a:effectLst/>
                <a:ea typeface="Times New Roman" panose="02020603050405020304" pitchFamily="18" charset="0"/>
                <a:cs typeface="Calibri" panose="020F0502020204030204" pitchFamily="34" charset="0"/>
              </a:rPr>
              <a:t> Law says, it speaks to those who are under the Law, so that every mouth may be closed </a:t>
            </a:r>
            <a:r>
              <a:rPr lang="en-US" sz="3000" dirty="0">
                <a:solidFill>
                  <a:srgbClr val="000000"/>
                </a:solidFill>
                <a:effectLst/>
                <a:ea typeface="Times New Roman" panose="02020603050405020304" pitchFamily="18" charset="0"/>
                <a:cs typeface="Calibri" panose="020F0502020204030204" pitchFamily="34" charset="0"/>
              </a:rPr>
              <a:t>and </a:t>
            </a:r>
            <a:r>
              <a:rPr lang="en-US" sz="3000" dirty="0">
                <a:solidFill>
                  <a:schemeClr val="tx1"/>
                </a:solidFill>
                <a:effectLst/>
                <a:ea typeface="Times New Roman" panose="02020603050405020304" pitchFamily="18" charset="0"/>
                <a:cs typeface="Calibri" panose="020F0502020204030204" pitchFamily="34" charset="0"/>
              </a:rPr>
              <a:t>all the world may become accountable to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b="1" u="sng" dirty="0">
                <a:solidFill>
                  <a:srgbClr val="002060"/>
                </a:solidFill>
                <a:effectLst/>
                <a:ea typeface="Times New Roman" panose="02020603050405020304" pitchFamily="18" charset="0"/>
                <a:cs typeface="Calibri" panose="020F0502020204030204" pitchFamily="34" charset="0"/>
              </a:rPr>
              <a:t>because by the works of the Law no flesh will be justified in His sight</a:t>
            </a:r>
            <a:r>
              <a:rPr lang="en-US" sz="3000" dirty="0">
                <a:solidFill>
                  <a:srgbClr val="000000"/>
                </a:solidFill>
                <a:effectLst/>
                <a:ea typeface="Times New Roman" panose="02020603050405020304" pitchFamily="18" charset="0"/>
                <a:cs typeface="Calibri" panose="020F0502020204030204" pitchFamily="34" charset="0"/>
              </a:rPr>
              <a:t>; for through the Law comes the knowledge of sin.</a:t>
            </a:r>
            <a:endParaRPr lang="en-US" sz="3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11" name="Rounded Rectangular Callout 11">
            <a:extLst>
              <a:ext uri="{FF2B5EF4-FFF2-40B4-BE49-F238E27FC236}">
                <a16:creationId xmlns:a16="http://schemas.microsoft.com/office/drawing/2014/main" xmlns="" id="{852A61BE-739C-F990-6185-217C7E76A73D}"/>
              </a:ext>
            </a:extLst>
          </p:cNvPr>
          <p:cNvSpPr/>
          <p:nvPr/>
        </p:nvSpPr>
        <p:spPr>
          <a:xfrm>
            <a:off x="152400" y="1644558"/>
            <a:ext cx="9563100" cy="2057399"/>
          </a:xfrm>
          <a:prstGeom prst="wedgeRoundRectCallout">
            <a:avLst>
              <a:gd name="adj1" fmla="val -21927"/>
              <a:gd name="adj2" fmla="val 49596"/>
              <a:gd name="adj3" fmla="val 16667"/>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600" b="1" dirty="0"/>
              <a:t>We generally have 2 ways of dealing with guilt:</a:t>
            </a:r>
          </a:p>
          <a:p>
            <a:pPr marL="742950" indent="-742950">
              <a:buAutoNum type="arabicParenR"/>
            </a:pPr>
            <a:r>
              <a:rPr lang="en-US" sz="3600" b="1" dirty="0"/>
              <a:t>We try to </a:t>
            </a:r>
            <a:r>
              <a:rPr lang="en-US" sz="3600" b="1" i="1" dirty="0"/>
              <a:t>deny</a:t>
            </a:r>
            <a:r>
              <a:rPr lang="en-US" sz="3600" b="1" dirty="0"/>
              <a:t> our guilt</a:t>
            </a:r>
          </a:p>
          <a:p>
            <a:pPr marL="742950" indent="-742950">
              <a:buAutoNum type="arabicParenR"/>
            </a:pPr>
            <a:endParaRPr lang="en-US" sz="1000" b="1" dirty="0"/>
          </a:p>
          <a:p>
            <a:pPr marL="742950" indent="-742950">
              <a:buAutoNum type="arabicParenR"/>
            </a:pPr>
            <a:r>
              <a:rPr lang="en-US" sz="3600" b="1" dirty="0"/>
              <a:t>We try to </a:t>
            </a:r>
            <a:r>
              <a:rPr lang="en-US" sz="3600" b="1" i="1" dirty="0"/>
              <a:t>fix</a:t>
            </a:r>
            <a:r>
              <a:rPr lang="en-US" sz="3600" b="1" dirty="0"/>
              <a:t> our guilt</a:t>
            </a:r>
          </a:p>
        </p:txBody>
      </p:sp>
      <p:sp>
        <p:nvSpPr>
          <p:cNvPr id="13" name="Rounded Rectangular Callout 11">
            <a:extLst>
              <a:ext uri="{FF2B5EF4-FFF2-40B4-BE49-F238E27FC236}">
                <a16:creationId xmlns:a16="http://schemas.microsoft.com/office/drawing/2014/main" xmlns="" id="{82BEA249-20E6-D615-715B-AC400AC6CF1F}"/>
              </a:ext>
            </a:extLst>
          </p:cNvPr>
          <p:cNvSpPr/>
          <p:nvPr/>
        </p:nvSpPr>
        <p:spPr>
          <a:xfrm>
            <a:off x="3581400" y="3613057"/>
            <a:ext cx="8458200" cy="12637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solidFill>
                  <a:schemeClr val="bg1"/>
                </a:solidFill>
              </a:rPr>
              <a:t>In this passage, Romans takes both of these away from us, by pointing us to the “law.” </a:t>
            </a:r>
          </a:p>
        </p:txBody>
      </p:sp>
      <p:sp>
        <p:nvSpPr>
          <p:cNvPr id="12" name="Rounded Rectangular Callout 11">
            <a:extLst>
              <a:ext uri="{FF2B5EF4-FFF2-40B4-BE49-F238E27FC236}">
                <a16:creationId xmlns:a16="http://schemas.microsoft.com/office/drawing/2014/main" xmlns="" id="{B4166C69-28BE-03A7-CB6F-739A7E975EAF}"/>
              </a:ext>
            </a:extLst>
          </p:cNvPr>
          <p:cNvSpPr/>
          <p:nvPr/>
        </p:nvSpPr>
        <p:spPr>
          <a:xfrm>
            <a:off x="5715000" y="2300507"/>
            <a:ext cx="2819400" cy="6374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solidFill>
                  <a:schemeClr val="bg1"/>
                </a:solidFill>
              </a:rPr>
              <a:t>But it’s real.</a:t>
            </a:r>
          </a:p>
        </p:txBody>
      </p:sp>
      <p:sp>
        <p:nvSpPr>
          <p:cNvPr id="8" name="Rounded Rectangular Callout 11">
            <a:extLst>
              <a:ext uri="{FF2B5EF4-FFF2-40B4-BE49-F238E27FC236}">
                <a16:creationId xmlns:a16="http://schemas.microsoft.com/office/drawing/2014/main" xmlns="" id="{A79C6926-BAD3-0FDF-F66B-E6754F7CC60C}"/>
              </a:ext>
            </a:extLst>
          </p:cNvPr>
          <p:cNvSpPr/>
          <p:nvPr/>
        </p:nvSpPr>
        <p:spPr>
          <a:xfrm>
            <a:off x="5334000" y="3020142"/>
            <a:ext cx="2819400" cy="6374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solidFill>
                  <a:schemeClr val="bg1"/>
                </a:solidFill>
              </a:rPr>
              <a:t>But we can’t.</a:t>
            </a:r>
          </a:p>
        </p:txBody>
      </p:sp>
    </p:spTree>
    <p:extLst>
      <p:ext uri="{BB962C8B-B14F-4D97-AF65-F5344CB8AC3E}">
        <p14:creationId xmlns:p14="http://schemas.microsoft.com/office/powerpoint/2010/main" val="4109815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a:t>
            </a:r>
            <a:r>
              <a:rPr lang="en-US" sz="3000" dirty="0">
                <a:solidFill>
                  <a:schemeClr val="tx1"/>
                </a:solidFill>
                <a:effectLst/>
                <a:ea typeface="Times New Roman" panose="02020603050405020304" pitchFamily="18" charset="0"/>
                <a:cs typeface="Calibri" panose="020F0502020204030204" pitchFamily="34" charset="0"/>
              </a:rPr>
              <a:t> Law says, it speaks to those who are under the Law, so that every mouth may be closed </a:t>
            </a:r>
            <a:r>
              <a:rPr lang="en-US" sz="3000" dirty="0">
                <a:solidFill>
                  <a:srgbClr val="000000"/>
                </a:solidFill>
                <a:effectLst/>
                <a:ea typeface="Times New Roman" panose="02020603050405020304" pitchFamily="18" charset="0"/>
                <a:cs typeface="Calibri" panose="020F0502020204030204" pitchFamily="34" charset="0"/>
              </a:rPr>
              <a:t>and </a:t>
            </a:r>
            <a:r>
              <a:rPr lang="en-US" sz="3000" dirty="0">
                <a:solidFill>
                  <a:schemeClr val="tx1"/>
                </a:solidFill>
                <a:effectLst/>
                <a:ea typeface="Times New Roman" panose="02020603050405020304" pitchFamily="18" charset="0"/>
                <a:cs typeface="Calibri" panose="020F0502020204030204" pitchFamily="34" charset="0"/>
              </a:rPr>
              <a:t>all the world may become accountable to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chemeClr val="tx1"/>
                </a:solidFill>
                <a:effectLst/>
                <a:ea typeface="Times New Roman" panose="02020603050405020304" pitchFamily="18" charset="0"/>
                <a:cs typeface="Calibri" panose="020F0502020204030204" pitchFamily="34" charset="0"/>
              </a:rPr>
              <a:t>because by the works of the Law no flesh will be justified in His sight</a:t>
            </a:r>
            <a:r>
              <a:rPr lang="en-US" sz="3000" dirty="0">
                <a:solidFill>
                  <a:srgbClr val="000000"/>
                </a:solidFill>
                <a:effectLst/>
                <a:ea typeface="Times New Roman" panose="02020603050405020304" pitchFamily="18" charset="0"/>
                <a:cs typeface="Calibri" panose="020F0502020204030204" pitchFamily="34" charset="0"/>
              </a:rPr>
              <a:t>; </a:t>
            </a:r>
            <a:r>
              <a:rPr lang="en-US" sz="3000" b="1" u="sng" dirty="0">
                <a:solidFill>
                  <a:srgbClr val="002060"/>
                </a:solidFill>
                <a:effectLst/>
                <a:ea typeface="Times New Roman" panose="02020603050405020304" pitchFamily="18" charset="0"/>
                <a:cs typeface="Calibri" panose="020F0502020204030204" pitchFamily="34" charset="0"/>
              </a:rPr>
              <a:t>for through the Law comes the knowledge of sin.</a:t>
            </a:r>
            <a:endParaRPr lang="en-US" sz="3000" b="1" u="sng" dirty="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3E1404B6-6EA7-563B-F0BE-A8791EE8C641}"/>
              </a:ext>
            </a:extLst>
          </p:cNvPr>
          <p:cNvSpPr/>
          <p:nvPr/>
        </p:nvSpPr>
        <p:spPr>
          <a:xfrm>
            <a:off x="304800" y="228599"/>
            <a:ext cx="75438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What do I do with my “guilt?” </a:t>
            </a:r>
            <a:endParaRPr lang="en-US" sz="4400" dirty="0"/>
          </a:p>
        </p:txBody>
      </p:sp>
      <p:sp>
        <p:nvSpPr>
          <p:cNvPr id="11" name="Rounded Rectangular Callout 11">
            <a:extLst>
              <a:ext uri="{FF2B5EF4-FFF2-40B4-BE49-F238E27FC236}">
                <a16:creationId xmlns:a16="http://schemas.microsoft.com/office/drawing/2014/main" xmlns="" id="{852A61BE-739C-F990-6185-217C7E76A73D}"/>
              </a:ext>
            </a:extLst>
          </p:cNvPr>
          <p:cNvSpPr/>
          <p:nvPr/>
        </p:nvSpPr>
        <p:spPr>
          <a:xfrm>
            <a:off x="152400" y="1644558"/>
            <a:ext cx="9563100" cy="2057399"/>
          </a:xfrm>
          <a:prstGeom prst="wedgeRoundRectCallout">
            <a:avLst>
              <a:gd name="adj1" fmla="val -21927"/>
              <a:gd name="adj2" fmla="val 49596"/>
              <a:gd name="adj3" fmla="val 16667"/>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600" b="1" dirty="0"/>
              <a:t>We generally have 2 ways of dealing with guilt:</a:t>
            </a:r>
          </a:p>
          <a:p>
            <a:pPr marL="742950" indent="-742950">
              <a:buAutoNum type="arabicParenR"/>
            </a:pPr>
            <a:r>
              <a:rPr lang="en-US" sz="3600" b="1" dirty="0"/>
              <a:t>We try to </a:t>
            </a:r>
            <a:r>
              <a:rPr lang="en-US" sz="3600" b="1" i="1" dirty="0"/>
              <a:t>deny</a:t>
            </a:r>
            <a:r>
              <a:rPr lang="en-US" sz="3600" b="1" dirty="0"/>
              <a:t> our guilt</a:t>
            </a:r>
          </a:p>
          <a:p>
            <a:pPr marL="742950" indent="-742950">
              <a:buAutoNum type="arabicParenR"/>
            </a:pPr>
            <a:endParaRPr lang="en-US" sz="1000" b="1" dirty="0"/>
          </a:p>
          <a:p>
            <a:pPr marL="742950" indent="-742950">
              <a:buAutoNum type="arabicParenR"/>
            </a:pPr>
            <a:r>
              <a:rPr lang="en-US" sz="3600" b="1" dirty="0"/>
              <a:t>We try to </a:t>
            </a:r>
            <a:r>
              <a:rPr lang="en-US" sz="3600" b="1" i="1" dirty="0"/>
              <a:t>fix</a:t>
            </a:r>
            <a:r>
              <a:rPr lang="en-US" sz="3600" b="1" dirty="0"/>
              <a:t> our guilt</a:t>
            </a:r>
          </a:p>
        </p:txBody>
      </p:sp>
      <p:sp>
        <p:nvSpPr>
          <p:cNvPr id="13" name="Rounded Rectangular Callout 11">
            <a:extLst>
              <a:ext uri="{FF2B5EF4-FFF2-40B4-BE49-F238E27FC236}">
                <a16:creationId xmlns:a16="http://schemas.microsoft.com/office/drawing/2014/main" xmlns="" id="{82BEA249-20E6-D615-715B-AC400AC6CF1F}"/>
              </a:ext>
            </a:extLst>
          </p:cNvPr>
          <p:cNvSpPr/>
          <p:nvPr/>
        </p:nvSpPr>
        <p:spPr>
          <a:xfrm>
            <a:off x="3581400" y="3613057"/>
            <a:ext cx="8458200" cy="12637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solidFill>
                  <a:schemeClr val="bg1"/>
                </a:solidFill>
              </a:rPr>
              <a:t>In this passage, Romans takes both of these away from us, by pointing us to the “law.” </a:t>
            </a:r>
          </a:p>
        </p:txBody>
      </p:sp>
      <p:sp>
        <p:nvSpPr>
          <p:cNvPr id="12" name="Rounded Rectangular Callout 11">
            <a:extLst>
              <a:ext uri="{FF2B5EF4-FFF2-40B4-BE49-F238E27FC236}">
                <a16:creationId xmlns:a16="http://schemas.microsoft.com/office/drawing/2014/main" xmlns="" id="{B4166C69-28BE-03A7-CB6F-739A7E975EAF}"/>
              </a:ext>
            </a:extLst>
          </p:cNvPr>
          <p:cNvSpPr/>
          <p:nvPr/>
        </p:nvSpPr>
        <p:spPr>
          <a:xfrm>
            <a:off x="5715000" y="2300507"/>
            <a:ext cx="2819400" cy="6374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solidFill>
                  <a:schemeClr val="bg1"/>
                </a:solidFill>
              </a:rPr>
              <a:t>But it’s real.</a:t>
            </a:r>
          </a:p>
        </p:txBody>
      </p:sp>
      <p:sp>
        <p:nvSpPr>
          <p:cNvPr id="8" name="Rounded Rectangular Callout 11">
            <a:extLst>
              <a:ext uri="{FF2B5EF4-FFF2-40B4-BE49-F238E27FC236}">
                <a16:creationId xmlns:a16="http://schemas.microsoft.com/office/drawing/2014/main" xmlns="" id="{A79C6926-BAD3-0FDF-F66B-E6754F7CC60C}"/>
              </a:ext>
            </a:extLst>
          </p:cNvPr>
          <p:cNvSpPr/>
          <p:nvPr/>
        </p:nvSpPr>
        <p:spPr>
          <a:xfrm>
            <a:off x="5334000" y="3020142"/>
            <a:ext cx="2819400" cy="6374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solidFill>
                  <a:schemeClr val="bg1"/>
                </a:solidFill>
              </a:rPr>
              <a:t>But we can’t.</a:t>
            </a:r>
          </a:p>
        </p:txBody>
      </p:sp>
    </p:spTree>
    <p:extLst>
      <p:ext uri="{BB962C8B-B14F-4D97-AF65-F5344CB8AC3E}">
        <p14:creationId xmlns:p14="http://schemas.microsoft.com/office/powerpoint/2010/main" val="58236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a:t>
            </a:r>
            <a:r>
              <a:rPr lang="en-US" sz="3000" dirty="0">
                <a:solidFill>
                  <a:schemeClr val="tx1"/>
                </a:solidFill>
                <a:effectLst/>
                <a:ea typeface="Times New Roman" panose="02020603050405020304" pitchFamily="18" charset="0"/>
                <a:cs typeface="Calibri" panose="020F0502020204030204" pitchFamily="34" charset="0"/>
              </a:rPr>
              <a:t> Law says, it speaks to those who are under the Law, so that every mouth may be closed </a:t>
            </a:r>
            <a:r>
              <a:rPr lang="en-US" sz="3000" dirty="0">
                <a:solidFill>
                  <a:srgbClr val="000000"/>
                </a:solidFill>
                <a:effectLst/>
                <a:ea typeface="Times New Roman" panose="02020603050405020304" pitchFamily="18" charset="0"/>
                <a:cs typeface="Calibri" panose="020F0502020204030204" pitchFamily="34" charset="0"/>
              </a:rPr>
              <a:t>and </a:t>
            </a:r>
            <a:r>
              <a:rPr lang="en-US" sz="3000" dirty="0">
                <a:solidFill>
                  <a:schemeClr val="tx1"/>
                </a:solidFill>
                <a:effectLst/>
                <a:ea typeface="Times New Roman" panose="02020603050405020304" pitchFamily="18" charset="0"/>
                <a:cs typeface="Calibri" panose="020F0502020204030204" pitchFamily="34" charset="0"/>
              </a:rPr>
              <a:t>all the world may become accountable to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chemeClr val="tx1"/>
                </a:solidFill>
                <a:effectLst/>
                <a:ea typeface="Times New Roman" panose="02020603050405020304" pitchFamily="18" charset="0"/>
                <a:cs typeface="Calibri" panose="020F0502020204030204" pitchFamily="34" charset="0"/>
              </a:rPr>
              <a:t>because by the works of the Law no flesh will be justified in His sight</a:t>
            </a:r>
            <a:r>
              <a:rPr lang="en-US" sz="3000" dirty="0">
                <a:solidFill>
                  <a:srgbClr val="000000"/>
                </a:solidFill>
                <a:effectLst/>
                <a:ea typeface="Times New Roman" panose="02020603050405020304" pitchFamily="18" charset="0"/>
                <a:cs typeface="Calibri" panose="020F0502020204030204" pitchFamily="34" charset="0"/>
              </a:rPr>
              <a:t>; </a:t>
            </a:r>
            <a:r>
              <a:rPr lang="en-US" sz="3000" b="1" u="sng" dirty="0">
                <a:solidFill>
                  <a:srgbClr val="002060"/>
                </a:solidFill>
                <a:effectLst/>
                <a:ea typeface="Times New Roman" panose="02020603050405020304" pitchFamily="18" charset="0"/>
                <a:cs typeface="Calibri" panose="020F0502020204030204" pitchFamily="34" charset="0"/>
              </a:rPr>
              <a:t>for through the Law comes the knowledge of sin.</a:t>
            </a:r>
            <a:endParaRPr lang="en-US" sz="3000" b="1" u="sng" dirty="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pic>
        <p:nvPicPr>
          <p:cNvPr id="14" name="Picture 2" descr="C:\Users\foustb\Desktop\114-868506-2.jpg">
            <a:extLst>
              <a:ext uri="{FF2B5EF4-FFF2-40B4-BE49-F238E27FC236}">
                <a16:creationId xmlns:a16="http://schemas.microsoft.com/office/drawing/2014/main" xmlns="" id="{123E014A-D276-6ABC-88F1-3119192A22D0}"/>
              </a:ext>
            </a:extLst>
          </p:cNvPr>
          <p:cNvPicPr>
            <a:picLocks noChangeAspect="1" noChangeArrowheads="1"/>
          </p:cNvPicPr>
          <p:nvPr/>
        </p:nvPicPr>
        <p:blipFill>
          <a:blip r:embed="rId5" cstate="print"/>
          <a:srcRect/>
          <a:stretch>
            <a:fillRect/>
          </a:stretch>
        </p:blipFill>
        <p:spPr bwMode="auto">
          <a:xfrm rot="16200000">
            <a:off x="6779424" y="-1587728"/>
            <a:ext cx="4466712" cy="7967157"/>
          </a:xfrm>
          <a:prstGeom prst="rect">
            <a:avLst/>
          </a:prstGeom>
          <a:noFill/>
        </p:spPr>
      </p:pic>
    </p:spTree>
    <p:extLst>
      <p:ext uri="{BB962C8B-B14F-4D97-AF65-F5344CB8AC3E}">
        <p14:creationId xmlns:p14="http://schemas.microsoft.com/office/powerpoint/2010/main" val="329402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4800600"/>
            <a:ext cx="12192000" cy="2057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3:</a:t>
            </a:r>
            <a:r>
              <a:rPr lang="en-US" sz="3000" b="1" baseline="30000" dirty="0">
                <a:solidFill>
                  <a:srgbClr val="000000"/>
                </a:solidFill>
                <a:effectLst/>
                <a:ea typeface="Times New Roman" panose="02020603050405020304" pitchFamily="18" charset="0"/>
                <a:cs typeface="Calibri" panose="020F0502020204030204" pitchFamily="34" charset="0"/>
              </a:rPr>
              <a:t>19 </a:t>
            </a:r>
            <a:r>
              <a:rPr lang="en-US" sz="3000" dirty="0">
                <a:solidFill>
                  <a:srgbClr val="000000"/>
                </a:solidFill>
                <a:effectLst/>
                <a:ea typeface="Times New Roman" panose="02020603050405020304" pitchFamily="18" charset="0"/>
                <a:cs typeface="Calibri" panose="020F0502020204030204" pitchFamily="34" charset="0"/>
              </a:rPr>
              <a:t>Now we know that whatever the</a:t>
            </a:r>
            <a:r>
              <a:rPr lang="en-US" sz="3000" dirty="0">
                <a:solidFill>
                  <a:schemeClr val="tx1"/>
                </a:solidFill>
                <a:effectLst/>
                <a:ea typeface="Times New Roman" panose="02020603050405020304" pitchFamily="18" charset="0"/>
                <a:cs typeface="Calibri" panose="020F0502020204030204" pitchFamily="34" charset="0"/>
              </a:rPr>
              <a:t> Law says, it speaks to those who are under the Law, so that every mouth may be closed </a:t>
            </a:r>
            <a:r>
              <a:rPr lang="en-US" sz="3000" dirty="0">
                <a:solidFill>
                  <a:srgbClr val="000000"/>
                </a:solidFill>
                <a:effectLst/>
                <a:ea typeface="Times New Roman" panose="02020603050405020304" pitchFamily="18" charset="0"/>
                <a:cs typeface="Calibri" panose="020F0502020204030204" pitchFamily="34" charset="0"/>
              </a:rPr>
              <a:t>and </a:t>
            </a:r>
            <a:r>
              <a:rPr lang="en-US" sz="3000" dirty="0">
                <a:solidFill>
                  <a:schemeClr val="tx1"/>
                </a:solidFill>
                <a:effectLst/>
                <a:ea typeface="Times New Roman" panose="02020603050405020304" pitchFamily="18" charset="0"/>
                <a:cs typeface="Calibri" panose="020F0502020204030204" pitchFamily="34" charset="0"/>
              </a:rPr>
              <a:t>all the world may become accountable to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20 </a:t>
            </a:r>
            <a:r>
              <a:rPr lang="en-US" sz="3000" dirty="0">
                <a:solidFill>
                  <a:schemeClr val="tx1"/>
                </a:solidFill>
                <a:effectLst/>
                <a:ea typeface="Times New Roman" panose="02020603050405020304" pitchFamily="18" charset="0"/>
                <a:cs typeface="Calibri" panose="020F0502020204030204" pitchFamily="34" charset="0"/>
              </a:rPr>
              <a:t>because by the works of the Law no flesh will be justified in His sight</a:t>
            </a:r>
            <a:r>
              <a:rPr lang="en-US" sz="3000" dirty="0">
                <a:solidFill>
                  <a:srgbClr val="000000"/>
                </a:solidFill>
                <a:effectLst/>
                <a:ea typeface="Times New Roman" panose="02020603050405020304" pitchFamily="18" charset="0"/>
                <a:cs typeface="Calibri" panose="020F0502020204030204" pitchFamily="34" charset="0"/>
              </a:rPr>
              <a:t>; </a:t>
            </a:r>
            <a:r>
              <a:rPr lang="en-US" sz="3000" b="1" u="sng" dirty="0">
                <a:solidFill>
                  <a:srgbClr val="002060"/>
                </a:solidFill>
                <a:effectLst/>
                <a:ea typeface="Times New Roman" panose="02020603050405020304" pitchFamily="18" charset="0"/>
                <a:cs typeface="Calibri" panose="020F0502020204030204" pitchFamily="34" charset="0"/>
              </a:rPr>
              <a:t>for through the Law comes the knowledge of sin.</a:t>
            </a:r>
            <a:endParaRPr lang="en-US" sz="3000" b="1" u="sng" dirty="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152400" y="152400"/>
            <a:ext cx="118872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Then how can anyone be justified in God’s sight??</a:t>
            </a:r>
            <a:endParaRPr lang="en-US" sz="4400" dirty="0"/>
          </a:p>
        </p:txBody>
      </p:sp>
      <p:sp>
        <p:nvSpPr>
          <p:cNvPr id="6" name="Rounded Rectangular Callout 11">
            <a:extLst>
              <a:ext uri="{FF2B5EF4-FFF2-40B4-BE49-F238E27FC236}">
                <a16:creationId xmlns:a16="http://schemas.microsoft.com/office/drawing/2014/main" xmlns="" id="{EE9DFFC3-9496-144C-3308-2F95CD4279FE}"/>
              </a:ext>
            </a:extLst>
          </p:cNvPr>
          <p:cNvSpPr/>
          <p:nvPr/>
        </p:nvSpPr>
        <p:spPr>
          <a:xfrm>
            <a:off x="152400" y="1563625"/>
            <a:ext cx="7696200" cy="7303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solidFill>
                  <a:schemeClr val="bg1"/>
                </a:solidFill>
              </a:rPr>
              <a:t>So we have no resolution for our guilt… </a:t>
            </a:r>
          </a:p>
          <a:p>
            <a:pPr algn="ctr"/>
            <a:endParaRPr lang="en-US" sz="3400" b="1" dirty="0">
              <a:solidFill>
                <a:schemeClr val="bg1"/>
              </a:solidFill>
            </a:endParaRPr>
          </a:p>
        </p:txBody>
      </p:sp>
      <p:sp>
        <p:nvSpPr>
          <p:cNvPr id="7" name="Rounded Rectangular Callout 11">
            <a:extLst>
              <a:ext uri="{FF2B5EF4-FFF2-40B4-BE49-F238E27FC236}">
                <a16:creationId xmlns:a16="http://schemas.microsoft.com/office/drawing/2014/main" xmlns="" id="{D45C689B-4256-9181-914D-7FE9701F3E4A}"/>
              </a:ext>
            </a:extLst>
          </p:cNvPr>
          <p:cNvSpPr/>
          <p:nvPr/>
        </p:nvSpPr>
        <p:spPr>
          <a:xfrm>
            <a:off x="304800" y="3129512"/>
            <a:ext cx="5410200" cy="7303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solidFill>
                  <a:schemeClr val="bg1"/>
                </a:solidFill>
              </a:rPr>
              <a:t>The law convicts everyone… </a:t>
            </a:r>
          </a:p>
          <a:p>
            <a:pPr algn="ctr"/>
            <a:endParaRPr lang="en-US" sz="3400" b="1" dirty="0">
              <a:solidFill>
                <a:schemeClr val="bg1"/>
              </a:solidFill>
            </a:endParaRPr>
          </a:p>
        </p:txBody>
      </p:sp>
      <p:sp>
        <p:nvSpPr>
          <p:cNvPr id="8" name="Rounded Rectangular Callout 11">
            <a:extLst>
              <a:ext uri="{FF2B5EF4-FFF2-40B4-BE49-F238E27FC236}">
                <a16:creationId xmlns:a16="http://schemas.microsoft.com/office/drawing/2014/main" xmlns="" id="{2B612821-6E21-8379-35F3-73B29D878379}"/>
              </a:ext>
            </a:extLst>
          </p:cNvPr>
          <p:cNvSpPr/>
          <p:nvPr/>
        </p:nvSpPr>
        <p:spPr>
          <a:xfrm>
            <a:off x="3429000" y="3929989"/>
            <a:ext cx="8534400" cy="7303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3400" b="1" dirty="0">
                <a:solidFill>
                  <a:schemeClr val="bg1"/>
                </a:solidFill>
              </a:rPr>
              <a:t>and no one gets acquitted by what they do… </a:t>
            </a:r>
          </a:p>
          <a:p>
            <a:pPr algn="ctr"/>
            <a:endParaRPr lang="en-US" sz="3400" b="1" dirty="0">
              <a:solidFill>
                <a:schemeClr val="bg1"/>
              </a:solidFill>
            </a:endParaRPr>
          </a:p>
        </p:txBody>
      </p:sp>
    </p:spTree>
    <p:extLst>
      <p:ext uri="{BB962C8B-B14F-4D97-AF65-F5344CB8AC3E}">
        <p14:creationId xmlns:p14="http://schemas.microsoft.com/office/powerpoint/2010/main" val="192648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a:t>
            </a: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152400" y="152400"/>
            <a:ext cx="118872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Then how can anyone be justified in God’s sight??</a:t>
            </a:r>
            <a:endParaRPr lang="en-US" sz="4400" dirty="0"/>
          </a:p>
        </p:txBody>
      </p:sp>
    </p:spTree>
    <p:extLst>
      <p:ext uri="{BB962C8B-B14F-4D97-AF65-F5344CB8AC3E}">
        <p14:creationId xmlns:p14="http://schemas.microsoft.com/office/powerpoint/2010/main" val="3624488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apart from the Law the righteousness of God has been manifested, being witnessed by the Law and the Prophets,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even the  righteousness of God through faith in Jesus Christ for all those who believe; for there is no distinction;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rgbClr val="000000"/>
                </a:solidFill>
                <a:effectLst/>
                <a:ea typeface="Times New Roman" panose="02020603050405020304" pitchFamily="18" charset="0"/>
                <a:cs typeface="Calibri" panose="020F0502020204030204" pitchFamily="34" charset="0"/>
              </a:rPr>
              <a:t>for all have sinned and fall short of the glory of God, </a:t>
            </a:r>
            <a:r>
              <a:rPr lang="en-US" sz="3000" b="1" u="sng" baseline="30000" dirty="0">
                <a:solidFill>
                  <a:srgbClr val="002060"/>
                </a:solidFill>
                <a:effectLst/>
                <a:ea typeface="Times New Roman" panose="02020603050405020304" pitchFamily="18" charset="0"/>
                <a:cs typeface="Calibri" panose="020F0502020204030204" pitchFamily="34" charset="0"/>
              </a:rPr>
              <a:t>24 </a:t>
            </a:r>
            <a:r>
              <a:rPr lang="en-US" sz="3000" b="1" u="sng" dirty="0">
                <a:solidFill>
                  <a:srgbClr val="002060"/>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b="1" dirty="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152400" y="152400"/>
            <a:ext cx="11887200" cy="10559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Then how can anyone be justified in God’s sight??</a:t>
            </a:r>
            <a:endParaRPr lang="en-US" sz="4400" dirty="0"/>
          </a:p>
        </p:txBody>
      </p:sp>
    </p:spTree>
    <p:extLst>
      <p:ext uri="{BB962C8B-B14F-4D97-AF65-F5344CB8AC3E}">
        <p14:creationId xmlns:p14="http://schemas.microsoft.com/office/powerpoint/2010/main" val="2636292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apart from the Law the righteousness of God has been manifested, being witnessed by the Law and the Prophets,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even the  righteousness of God through faith in Jesus Christ for all those who believe; for there is no distinction;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rgbClr val="000000"/>
                </a:solidFill>
                <a:effectLst/>
                <a:ea typeface="Times New Roman" panose="02020603050405020304" pitchFamily="18" charset="0"/>
                <a:cs typeface="Calibri" panose="020F0502020204030204" pitchFamily="34" charset="0"/>
              </a:rPr>
              <a:t>for all have sinned and fall short of the glory of God, </a:t>
            </a:r>
            <a:r>
              <a:rPr lang="en-US" sz="3000" b="1" u="sng" baseline="30000" dirty="0">
                <a:solidFill>
                  <a:srgbClr val="002060"/>
                </a:solidFill>
                <a:effectLst/>
                <a:ea typeface="Times New Roman" panose="02020603050405020304" pitchFamily="18" charset="0"/>
                <a:cs typeface="Calibri" panose="020F0502020204030204" pitchFamily="34" charset="0"/>
              </a:rPr>
              <a:t>24 </a:t>
            </a:r>
            <a:r>
              <a:rPr lang="en-US" sz="3000" b="1" u="sng" dirty="0">
                <a:solidFill>
                  <a:srgbClr val="002060"/>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b="1" dirty="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Tree>
    <p:extLst>
      <p:ext uri="{BB962C8B-B14F-4D97-AF65-F5344CB8AC3E}">
        <p14:creationId xmlns:p14="http://schemas.microsoft.com/office/powerpoint/2010/main" val="46868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b="1" u="sng" dirty="0">
                <a:solidFill>
                  <a:srgbClr val="002060"/>
                </a:solidFill>
                <a:effectLst/>
                <a:ea typeface="Times New Roman" panose="02020603050405020304" pitchFamily="18" charset="0"/>
                <a:cs typeface="Calibri" panose="020F0502020204030204" pitchFamily="34" charset="0"/>
              </a:rPr>
              <a:t>apart from the Law</a:t>
            </a:r>
            <a:r>
              <a:rPr lang="en-US" sz="3000" b="1" dirty="0">
                <a:solidFill>
                  <a:srgbClr val="002060"/>
                </a:solidFill>
                <a:effectLst/>
                <a:ea typeface="Times New Roman" panose="02020603050405020304" pitchFamily="18" charset="0"/>
                <a:cs typeface="Calibri" panose="020F0502020204030204" pitchFamily="34" charset="0"/>
              </a:rPr>
              <a:t> </a:t>
            </a:r>
            <a:r>
              <a:rPr lang="en-US" sz="3000" dirty="0">
                <a:solidFill>
                  <a:srgbClr val="000000"/>
                </a:solidFill>
                <a:effectLst/>
                <a:ea typeface="Times New Roman" panose="02020603050405020304" pitchFamily="18" charset="0"/>
                <a:cs typeface="Calibri" panose="020F0502020204030204" pitchFamily="34" charset="0"/>
              </a:rPr>
              <a:t>the righteousness of God has been manifested, being witnessed by the Law and the Prophets,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even the  righteousness of God through faith in Jesus Christ for all those who believe; for there is no distinction;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rgbClr val="000000"/>
                </a:solidFill>
                <a:effectLst/>
                <a:ea typeface="Times New Roman" panose="02020603050405020304" pitchFamily="18" charset="0"/>
                <a:cs typeface="Calibri" panose="020F0502020204030204" pitchFamily="34" charset="0"/>
              </a:rPr>
              <a:t>for all have sinned and fall short of the glory of God, </a:t>
            </a:r>
            <a:r>
              <a:rPr lang="en-US" sz="3000" b="1" baseline="30000" dirty="0">
                <a:solidFill>
                  <a:schemeClr val="tx1"/>
                </a:solidFill>
                <a:effectLst/>
                <a:ea typeface="Times New Roman" panose="02020603050405020304" pitchFamily="18" charset="0"/>
                <a:cs typeface="Calibri" panose="020F0502020204030204" pitchFamily="34" charset="0"/>
              </a:rPr>
              <a:t>24 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89154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It is accomplished “apart from the law”</a:t>
            </a:r>
            <a:endParaRPr lang="en-US" sz="4000" dirty="0"/>
          </a:p>
        </p:txBody>
      </p:sp>
    </p:spTree>
    <p:extLst>
      <p:ext uri="{BB962C8B-B14F-4D97-AF65-F5344CB8AC3E}">
        <p14:creationId xmlns:p14="http://schemas.microsoft.com/office/powerpoint/2010/main" val="297284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a:t>
            </a:r>
            <a:r>
              <a:rPr lang="en-US" sz="3000" b="1" u="sng" dirty="0">
                <a:solidFill>
                  <a:srgbClr val="002060"/>
                </a:solidFill>
                <a:effectLst/>
                <a:ea typeface="Times New Roman" panose="02020603050405020304" pitchFamily="18" charset="0"/>
                <a:cs typeface="Calibri" panose="020F0502020204030204" pitchFamily="34" charset="0"/>
              </a:rPr>
              <a:t>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being witnessed by the Law and the Prophets,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even the  righteousness of God through faith in Jesus Christ for all those who believe; for there is no distinction;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rgbClr val="000000"/>
                </a:solidFill>
                <a:effectLst/>
                <a:ea typeface="Times New Roman" panose="02020603050405020304" pitchFamily="18" charset="0"/>
                <a:cs typeface="Calibri" panose="020F0502020204030204" pitchFamily="34" charset="0"/>
              </a:rPr>
              <a:t>for all have sinned and fall short of the glory of God, </a:t>
            </a:r>
            <a:r>
              <a:rPr lang="en-US" sz="3000" b="1" baseline="30000" dirty="0">
                <a:solidFill>
                  <a:schemeClr val="tx1"/>
                </a:solidFill>
                <a:effectLst/>
                <a:ea typeface="Times New Roman" panose="02020603050405020304" pitchFamily="18" charset="0"/>
                <a:cs typeface="Calibri" panose="020F0502020204030204" pitchFamily="34" charset="0"/>
              </a:rPr>
              <a:t>24 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89154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It is accomplished “apart from the law”</a:t>
            </a:r>
            <a:endParaRPr lang="en-US" sz="4000" dirty="0"/>
          </a:p>
        </p:txBody>
      </p:sp>
    </p:spTree>
    <p:extLst>
      <p:ext uri="{BB962C8B-B14F-4D97-AF65-F5344CB8AC3E}">
        <p14:creationId xmlns:p14="http://schemas.microsoft.com/office/powerpoint/2010/main" val="2824562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a:t>
            </a:r>
            <a:r>
              <a:rPr lang="en-US" sz="3000" b="1" u="sng" dirty="0">
                <a:solidFill>
                  <a:srgbClr val="002060"/>
                </a:solidFill>
                <a:effectLst/>
                <a:ea typeface="Times New Roman" panose="02020603050405020304" pitchFamily="18" charset="0"/>
                <a:cs typeface="Calibri" panose="020F0502020204030204" pitchFamily="34" charset="0"/>
              </a:rPr>
              <a:t>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being witnessed by the Law and the Prophets,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even the  righteousness of God through faith in Jesus Christ for all those who believe; for there is no distinction;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rgbClr val="000000"/>
                </a:solidFill>
                <a:effectLst/>
                <a:ea typeface="Times New Roman" panose="02020603050405020304" pitchFamily="18" charset="0"/>
                <a:cs typeface="Calibri" panose="020F0502020204030204" pitchFamily="34" charset="0"/>
              </a:rPr>
              <a:t>for all have sinned and fall short of the glory of God, </a:t>
            </a:r>
            <a:r>
              <a:rPr lang="en-US" sz="3000" b="1" baseline="30000" dirty="0">
                <a:solidFill>
                  <a:schemeClr val="tx1"/>
                </a:solidFill>
                <a:effectLst/>
                <a:ea typeface="Times New Roman" panose="02020603050405020304" pitchFamily="18" charset="0"/>
                <a:cs typeface="Calibri" panose="020F0502020204030204" pitchFamily="34" charset="0"/>
              </a:rPr>
              <a:t>24 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89154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It is based on </a:t>
            </a:r>
            <a:r>
              <a:rPr lang="en-US" sz="4000" b="1" i="1" dirty="0"/>
              <a:t>His</a:t>
            </a:r>
            <a:r>
              <a:rPr lang="en-US" sz="4000" b="1" dirty="0"/>
              <a:t> righteousness, not ours</a:t>
            </a:r>
            <a:endParaRPr lang="en-US" sz="4000" dirty="0"/>
          </a:p>
        </p:txBody>
      </p:sp>
    </p:spTree>
    <p:extLst>
      <p:ext uri="{BB962C8B-B14F-4D97-AF65-F5344CB8AC3E}">
        <p14:creationId xmlns:p14="http://schemas.microsoft.com/office/powerpoint/2010/main" val="8365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1447800" y="1972539"/>
            <a:ext cx="5340074"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The Good News</a:t>
            </a:r>
          </a:p>
        </p:txBody>
      </p:sp>
      <p:sp>
        <p:nvSpPr>
          <p:cNvPr id="8" name="Rounded Rectangular Callout 11">
            <a:extLst>
              <a:ext uri="{FF2B5EF4-FFF2-40B4-BE49-F238E27FC236}">
                <a16:creationId xmlns:a16="http://schemas.microsoft.com/office/drawing/2014/main" xmlns="" id="{A4A514BC-731E-8903-3CFB-29E44C86D295}"/>
              </a:ext>
            </a:extLst>
          </p:cNvPr>
          <p:cNvSpPr/>
          <p:nvPr/>
        </p:nvSpPr>
        <p:spPr>
          <a:xfrm>
            <a:off x="4616174" y="3240121"/>
            <a:ext cx="4985026"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The </a:t>
            </a:r>
            <a:r>
              <a:rPr lang="en-US" sz="6000" b="1" i="1" dirty="0">
                <a:solidFill>
                  <a:schemeClr val="bg1"/>
                </a:solidFill>
              </a:rPr>
              <a:t>Bad</a:t>
            </a:r>
            <a:r>
              <a:rPr lang="en-US" sz="6000" b="1" dirty="0">
                <a:solidFill>
                  <a:schemeClr val="bg1"/>
                </a:solidFill>
              </a:rPr>
              <a:t> News</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5654674"/>
            <a:ext cx="12192000" cy="12033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3:9 </a:t>
            </a:r>
            <a:r>
              <a:rPr lang="en-US" sz="3200" dirty="0">
                <a:solidFill>
                  <a:schemeClr val="tx1"/>
                </a:solidFill>
              </a:rPr>
              <a:t>What then? </a:t>
            </a:r>
            <a:r>
              <a:rPr lang="en-US" sz="3200" b="1" u="sng" dirty="0">
                <a:solidFill>
                  <a:srgbClr val="002060"/>
                </a:solidFill>
              </a:rPr>
              <a:t>Are we better than they? </a:t>
            </a:r>
            <a:r>
              <a:rPr lang="en-US" sz="3200" dirty="0">
                <a:solidFill>
                  <a:schemeClr val="tx1"/>
                </a:solidFill>
              </a:rPr>
              <a:t>Not at all; for we have already charged that both Jews and Greeks are all under sin; </a:t>
            </a:r>
          </a:p>
          <a:p>
            <a:endParaRPr lang="en-US" sz="3200" dirty="0">
              <a:solidFill>
                <a:schemeClr val="tx1"/>
              </a:solidFill>
            </a:endParaRPr>
          </a:p>
        </p:txBody>
      </p:sp>
    </p:spTree>
    <p:extLst>
      <p:ext uri="{BB962C8B-B14F-4D97-AF65-F5344CB8AC3E}">
        <p14:creationId xmlns:p14="http://schemas.microsoft.com/office/powerpoint/2010/main" val="1678348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b="1" u="sng" dirty="0">
                <a:solidFill>
                  <a:srgbClr val="002060"/>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even the  righteousness of God through faith in Jesus Christ for all those who believe; for there is no distinction;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rgbClr val="000000"/>
                </a:solidFill>
                <a:effectLst/>
                <a:ea typeface="Times New Roman" panose="02020603050405020304" pitchFamily="18" charset="0"/>
                <a:cs typeface="Calibri" panose="020F0502020204030204" pitchFamily="34" charset="0"/>
              </a:rPr>
              <a:t>for all have sinned and fall short of the glory of God, </a:t>
            </a:r>
            <a:r>
              <a:rPr lang="en-US" sz="3000" b="1" baseline="30000" dirty="0">
                <a:solidFill>
                  <a:schemeClr val="tx1"/>
                </a:solidFill>
                <a:effectLst/>
                <a:ea typeface="Times New Roman" panose="02020603050405020304" pitchFamily="18" charset="0"/>
                <a:cs typeface="Calibri" panose="020F0502020204030204" pitchFamily="34" charset="0"/>
              </a:rPr>
              <a:t>24 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89154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It is based on </a:t>
            </a:r>
            <a:r>
              <a:rPr lang="en-US" sz="4000" b="1" i="1" dirty="0"/>
              <a:t>His</a:t>
            </a:r>
            <a:r>
              <a:rPr lang="en-US" sz="4000" b="1" dirty="0"/>
              <a:t> righteousness, not ours</a:t>
            </a:r>
            <a:endParaRPr lang="en-US" sz="4000" dirty="0"/>
          </a:p>
        </p:txBody>
      </p:sp>
    </p:spTree>
    <p:extLst>
      <p:ext uri="{BB962C8B-B14F-4D97-AF65-F5344CB8AC3E}">
        <p14:creationId xmlns:p14="http://schemas.microsoft.com/office/powerpoint/2010/main" val="574182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b="1" u="sng" dirty="0">
                <a:solidFill>
                  <a:srgbClr val="002060"/>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even the  righteousness of God through faith in Jesus Christ for all those who believe; for there is no distinction;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rgbClr val="000000"/>
                </a:solidFill>
                <a:effectLst/>
                <a:ea typeface="Times New Roman" panose="02020603050405020304" pitchFamily="18" charset="0"/>
                <a:cs typeface="Calibri" panose="020F0502020204030204" pitchFamily="34" charset="0"/>
              </a:rPr>
              <a:t>for all have sinned and fall short of the glory of God, </a:t>
            </a:r>
            <a:r>
              <a:rPr lang="en-US" sz="3000" b="1" baseline="30000" dirty="0">
                <a:solidFill>
                  <a:schemeClr val="tx1"/>
                </a:solidFill>
                <a:effectLst/>
                <a:ea typeface="Times New Roman" panose="02020603050405020304" pitchFamily="18" charset="0"/>
                <a:cs typeface="Calibri" panose="020F0502020204030204" pitchFamily="34" charset="0"/>
              </a:rPr>
              <a:t>24 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92964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Promised in the Old Testament scriptures</a:t>
            </a:r>
            <a:endParaRPr lang="en-US" sz="4000" dirty="0"/>
          </a:p>
        </p:txBody>
      </p:sp>
    </p:spTree>
    <p:extLst>
      <p:ext uri="{BB962C8B-B14F-4D97-AF65-F5344CB8AC3E}">
        <p14:creationId xmlns:p14="http://schemas.microsoft.com/office/powerpoint/2010/main" val="410728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a:t>
            </a:r>
            <a:r>
              <a:rPr lang="en-US" sz="3000" b="1" u="sng" dirty="0">
                <a:solidFill>
                  <a:srgbClr val="002060"/>
                </a:solidFill>
                <a:effectLst/>
                <a:ea typeface="Times New Roman" panose="02020603050405020304" pitchFamily="18" charset="0"/>
                <a:cs typeface="Calibri" panose="020F0502020204030204" pitchFamily="34" charset="0"/>
              </a:rPr>
              <a:t>even the  righteousness of God through faith in Jesus Christ for all those who believe</a:t>
            </a:r>
            <a:r>
              <a:rPr lang="en-US" sz="3000" dirty="0">
                <a:solidFill>
                  <a:srgbClr val="000000"/>
                </a:solidFill>
                <a:effectLst/>
                <a:ea typeface="Times New Roman" panose="02020603050405020304" pitchFamily="18" charset="0"/>
                <a:cs typeface="Calibri" panose="020F0502020204030204" pitchFamily="34" charset="0"/>
              </a:rPr>
              <a:t>; for there is no distinction;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rgbClr val="000000"/>
                </a:solidFill>
                <a:effectLst/>
                <a:ea typeface="Times New Roman" panose="02020603050405020304" pitchFamily="18" charset="0"/>
                <a:cs typeface="Calibri" panose="020F0502020204030204" pitchFamily="34" charset="0"/>
              </a:rPr>
              <a:t>for all have sinned and fall short of the glory of God, </a:t>
            </a:r>
            <a:r>
              <a:rPr lang="en-US" sz="3000" b="1" baseline="30000" dirty="0">
                <a:solidFill>
                  <a:schemeClr val="tx1"/>
                </a:solidFill>
                <a:effectLst/>
                <a:ea typeface="Times New Roman" panose="02020603050405020304" pitchFamily="18" charset="0"/>
                <a:cs typeface="Calibri" panose="020F0502020204030204" pitchFamily="34" charset="0"/>
              </a:rPr>
              <a:t>24 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92964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Promised in the Old Testament scriptures</a:t>
            </a:r>
            <a:endParaRPr lang="en-US" sz="4000" dirty="0"/>
          </a:p>
        </p:txBody>
      </p:sp>
    </p:spTree>
    <p:extLst>
      <p:ext uri="{BB962C8B-B14F-4D97-AF65-F5344CB8AC3E}">
        <p14:creationId xmlns:p14="http://schemas.microsoft.com/office/powerpoint/2010/main" val="1055527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a:t>
            </a:r>
            <a:r>
              <a:rPr lang="en-US" sz="3000" b="1" u="sng" dirty="0">
                <a:solidFill>
                  <a:srgbClr val="002060"/>
                </a:solidFill>
                <a:effectLst/>
                <a:ea typeface="Times New Roman" panose="02020603050405020304" pitchFamily="18" charset="0"/>
                <a:cs typeface="Calibri" panose="020F0502020204030204" pitchFamily="34" charset="0"/>
              </a:rPr>
              <a:t>even the  righteousness of God through faith in Jesus Christ for all those who believe</a:t>
            </a:r>
            <a:r>
              <a:rPr lang="en-US" sz="3000" dirty="0">
                <a:solidFill>
                  <a:srgbClr val="000000"/>
                </a:solidFill>
                <a:effectLst/>
                <a:ea typeface="Times New Roman" panose="02020603050405020304" pitchFamily="18" charset="0"/>
                <a:cs typeface="Calibri" panose="020F0502020204030204" pitchFamily="34" charset="0"/>
              </a:rPr>
              <a:t>; for there is no distinction;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rgbClr val="000000"/>
                </a:solidFill>
                <a:effectLst/>
                <a:ea typeface="Times New Roman" panose="02020603050405020304" pitchFamily="18" charset="0"/>
                <a:cs typeface="Calibri" panose="020F0502020204030204" pitchFamily="34" charset="0"/>
              </a:rPr>
              <a:t>for all have sinned and fall short of the glory of God, </a:t>
            </a:r>
            <a:r>
              <a:rPr lang="en-US" sz="3000" b="1" baseline="30000" dirty="0">
                <a:solidFill>
                  <a:schemeClr val="tx1"/>
                </a:solidFill>
                <a:effectLst/>
                <a:ea typeface="Times New Roman" panose="02020603050405020304" pitchFamily="18" charset="0"/>
                <a:cs typeface="Calibri" panose="020F0502020204030204" pitchFamily="34" charset="0"/>
              </a:rPr>
              <a:t>24 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98298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God’s righteousness, somehow applied to us</a:t>
            </a:r>
            <a:endParaRPr lang="en-US" sz="4000" dirty="0"/>
          </a:p>
        </p:txBody>
      </p:sp>
    </p:spTree>
    <p:extLst>
      <p:ext uri="{BB962C8B-B14F-4D97-AF65-F5344CB8AC3E}">
        <p14:creationId xmlns:p14="http://schemas.microsoft.com/office/powerpoint/2010/main" val="175652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a:t>
            </a:r>
            <a:r>
              <a:rPr lang="en-US" sz="3000" b="1" u="sng" dirty="0">
                <a:solidFill>
                  <a:srgbClr val="002060"/>
                </a:solidFill>
                <a:effectLst/>
                <a:ea typeface="Times New Roman" panose="02020603050405020304" pitchFamily="18" charset="0"/>
                <a:cs typeface="Calibri" panose="020F0502020204030204" pitchFamily="34" charset="0"/>
              </a:rPr>
              <a:t>even the  righteousness of God through faith in Jesus Christ for all those who believe</a:t>
            </a:r>
            <a:r>
              <a:rPr lang="en-US" sz="3000" dirty="0">
                <a:solidFill>
                  <a:srgbClr val="000000"/>
                </a:solidFill>
                <a:effectLst/>
                <a:ea typeface="Times New Roman" panose="02020603050405020304" pitchFamily="18" charset="0"/>
                <a:cs typeface="Calibri" panose="020F0502020204030204" pitchFamily="34" charset="0"/>
              </a:rPr>
              <a:t>; for there is no distinction;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rgbClr val="000000"/>
                </a:solidFill>
                <a:effectLst/>
                <a:ea typeface="Times New Roman" panose="02020603050405020304" pitchFamily="18" charset="0"/>
                <a:cs typeface="Calibri" panose="020F0502020204030204" pitchFamily="34" charset="0"/>
              </a:rPr>
              <a:t>for all have sinned and fall short of the glory of God, </a:t>
            </a:r>
            <a:r>
              <a:rPr lang="en-US" sz="3000" b="1" baseline="30000" dirty="0">
                <a:solidFill>
                  <a:schemeClr val="tx1"/>
                </a:solidFill>
                <a:effectLst/>
                <a:ea typeface="Times New Roman" panose="02020603050405020304" pitchFamily="18" charset="0"/>
                <a:cs typeface="Calibri" panose="020F0502020204030204" pitchFamily="34" charset="0"/>
              </a:rPr>
              <a:t>24 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98298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God’s righteousness, somehow applied to us</a:t>
            </a:r>
            <a:endParaRPr lang="en-US" sz="4000" dirty="0"/>
          </a:p>
        </p:txBody>
      </p:sp>
      <p:sp>
        <p:nvSpPr>
          <p:cNvPr id="8" name="Rounded Rectangular Callout 11">
            <a:extLst>
              <a:ext uri="{FF2B5EF4-FFF2-40B4-BE49-F238E27FC236}">
                <a16:creationId xmlns:a16="http://schemas.microsoft.com/office/drawing/2014/main" xmlns="" id="{431F5DBF-2FBC-9958-BF51-4AF186016FFA}"/>
              </a:ext>
            </a:extLst>
          </p:cNvPr>
          <p:cNvSpPr/>
          <p:nvPr/>
        </p:nvSpPr>
        <p:spPr>
          <a:xfrm>
            <a:off x="4114800" y="2314438"/>
            <a:ext cx="76200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Accessed by trusting Jesus Christ</a:t>
            </a:r>
            <a:endParaRPr lang="en-US" sz="4000" dirty="0"/>
          </a:p>
        </p:txBody>
      </p:sp>
    </p:spTree>
    <p:extLst>
      <p:ext uri="{BB962C8B-B14F-4D97-AF65-F5344CB8AC3E}">
        <p14:creationId xmlns:p14="http://schemas.microsoft.com/office/powerpoint/2010/main" val="97774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even the  righteousness of God through faith in Jesus Christ</a:t>
            </a:r>
            <a:r>
              <a:rPr lang="en-US" sz="3000" b="1" dirty="0">
                <a:solidFill>
                  <a:srgbClr val="002060"/>
                </a:solidFill>
                <a:effectLst/>
                <a:ea typeface="Times New Roman" panose="02020603050405020304" pitchFamily="18" charset="0"/>
                <a:cs typeface="Calibri" panose="020F0502020204030204" pitchFamily="34" charset="0"/>
              </a:rPr>
              <a:t> </a:t>
            </a:r>
            <a:r>
              <a:rPr lang="en-US" sz="3000" b="1" u="sng" dirty="0">
                <a:solidFill>
                  <a:srgbClr val="002060"/>
                </a:solidFill>
                <a:effectLst/>
                <a:ea typeface="Times New Roman" panose="02020603050405020304" pitchFamily="18" charset="0"/>
                <a:cs typeface="Calibri" panose="020F0502020204030204" pitchFamily="34" charset="0"/>
              </a:rPr>
              <a:t>for all those who believe; for there is no distinction</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rgbClr val="000000"/>
                </a:solidFill>
                <a:effectLst/>
                <a:ea typeface="Times New Roman" panose="02020603050405020304" pitchFamily="18" charset="0"/>
                <a:cs typeface="Calibri" panose="020F0502020204030204" pitchFamily="34" charset="0"/>
              </a:rPr>
              <a:t>for all have sinned and fall short of the glory of God, </a:t>
            </a:r>
            <a:r>
              <a:rPr lang="en-US" sz="3000" b="1" baseline="30000" dirty="0">
                <a:solidFill>
                  <a:schemeClr val="tx1"/>
                </a:solidFill>
                <a:effectLst/>
                <a:ea typeface="Times New Roman" panose="02020603050405020304" pitchFamily="18" charset="0"/>
                <a:cs typeface="Calibri" panose="020F0502020204030204" pitchFamily="34" charset="0"/>
              </a:rPr>
              <a:t>24 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98298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God’s righteousness, somehow applied to us</a:t>
            </a:r>
            <a:endParaRPr lang="en-US" sz="4000" dirty="0"/>
          </a:p>
        </p:txBody>
      </p:sp>
      <p:sp>
        <p:nvSpPr>
          <p:cNvPr id="8" name="Rounded Rectangular Callout 11">
            <a:extLst>
              <a:ext uri="{FF2B5EF4-FFF2-40B4-BE49-F238E27FC236}">
                <a16:creationId xmlns:a16="http://schemas.microsoft.com/office/drawing/2014/main" xmlns="" id="{431F5DBF-2FBC-9958-BF51-4AF186016FFA}"/>
              </a:ext>
            </a:extLst>
          </p:cNvPr>
          <p:cNvSpPr/>
          <p:nvPr/>
        </p:nvSpPr>
        <p:spPr>
          <a:xfrm>
            <a:off x="4114800" y="2314438"/>
            <a:ext cx="76200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Accessed by trusting Jesus Christ</a:t>
            </a:r>
            <a:endParaRPr lang="en-US" sz="4000" dirty="0"/>
          </a:p>
        </p:txBody>
      </p:sp>
    </p:spTree>
    <p:extLst>
      <p:ext uri="{BB962C8B-B14F-4D97-AF65-F5344CB8AC3E}">
        <p14:creationId xmlns:p14="http://schemas.microsoft.com/office/powerpoint/2010/main" val="3984776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even the  righteousness of God through faith in Jesus Christ</a:t>
            </a:r>
            <a:r>
              <a:rPr lang="en-US" sz="3000" b="1" dirty="0">
                <a:solidFill>
                  <a:srgbClr val="002060"/>
                </a:solidFill>
                <a:effectLst/>
                <a:ea typeface="Times New Roman" panose="02020603050405020304" pitchFamily="18" charset="0"/>
                <a:cs typeface="Calibri" panose="020F0502020204030204" pitchFamily="34" charset="0"/>
              </a:rPr>
              <a:t> </a:t>
            </a:r>
            <a:r>
              <a:rPr lang="en-US" sz="3000" b="1" u="sng" dirty="0">
                <a:solidFill>
                  <a:srgbClr val="002060"/>
                </a:solidFill>
                <a:effectLst/>
                <a:ea typeface="Times New Roman" panose="02020603050405020304" pitchFamily="18" charset="0"/>
                <a:cs typeface="Calibri" panose="020F0502020204030204" pitchFamily="34" charset="0"/>
              </a:rPr>
              <a:t>for all those who believe; for there is no distinction</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rgbClr val="000000"/>
                </a:solidFill>
                <a:effectLst/>
                <a:ea typeface="Times New Roman" panose="02020603050405020304" pitchFamily="18" charset="0"/>
                <a:cs typeface="Calibri" panose="020F0502020204030204" pitchFamily="34" charset="0"/>
              </a:rPr>
              <a:t>for all have sinned and fall short of the glory of God, </a:t>
            </a:r>
            <a:r>
              <a:rPr lang="en-US" sz="3000" b="1" baseline="30000" dirty="0">
                <a:solidFill>
                  <a:schemeClr val="tx1"/>
                </a:solidFill>
                <a:effectLst/>
                <a:ea typeface="Times New Roman" panose="02020603050405020304" pitchFamily="18" charset="0"/>
                <a:cs typeface="Calibri" panose="020F0502020204030204" pitchFamily="34" charset="0"/>
              </a:rPr>
              <a:t>24 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118872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Universally available to every person, no matter what</a:t>
            </a:r>
            <a:endParaRPr lang="en-US" sz="4000" dirty="0"/>
          </a:p>
        </p:txBody>
      </p:sp>
    </p:spTree>
    <p:extLst>
      <p:ext uri="{BB962C8B-B14F-4D97-AF65-F5344CB8AC3E}">
        <p14:creationId xmlns:p14="http://schemas.microsoft.com/office/powerpoint/2010/main" val="277055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even the  righteousness of God through faith in Jesus Christ</a:t>
            </a:r>
            <a:r>
              <a:rPr lang="en-US" sz="3000" b="1"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for all those who believe; for there is no distinction</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b="1" u="sng" dirty="0">
                <a:solidFill>
                  <a:srgbClr val="002060"/>
                </a:solidFill>
                <a:effectLst/>
                <a:ea typeface="Times New Roman" panose="02020603050405020304" pitchFamily="18" charset="0"/>
                <a:cs typeface="Calibri" panose="020F0502020204030204" pitchFamily="34" charset="0"/>
              </a:rPr>
              <a:t>for all have sinned and fall short of the glory of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chemeClr val="tx1"/>
                </a:solidFill>
                <a:effectLst/>
                <a:ea typeface="Times New Roman" panose="02020603050405020304" pitchFamily="18" charset="0"/>
                <a:cs typeface="Calibri" panose="020F0502020204030204" pitchFamily="34" charset="0"/>
              </a:rPr>
              <a:t>24 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118872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Universally available to every person, no matter what</a:t>
            </a:r>
            <a:endParaRPr lang="en-US" sz="4000" dirty="0"/>
          </a:p>
        </p:txBody>
      </p:sp>
    </p:spTree>
    <p:extLst>
      <p:ext uri="{BB962C8B-B14F-4D97-AF65-F5344CB8AC3E}">
        <p14:creationId xmlns:p14="http://schemas.microsoft.com/office/powerpoint/2010/main" val="899211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even the  righteousness of God through faith in Jesus Christ</a:t>
            </a:r>
            <a:r>
              <a:rPr lang="en-US" sz="3000" b="1"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for all those who believe; for there is no distinction</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b="1" u="sng" dirty="0">
                <a:solidFill>
                  <a:srgbClr val="002060"/>
                </a:solidFill>
                <a:effectLst/>
                <a:ea typeface="Times New Roman" panose="02020603050405020304" pitchFamily="18" charset="0"/>
                <a:cs typeface="Calibri" panose="020F0502020204030204" pitchFamily="34" charset="0"/>
              </a:rPr>
              <a:t>for all have sinned and fall short of the glory of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chemeClr val="tx1"/>
                </a:solidFill>
                <a:effectLst/>
                <a:ea typeface="Times New Roman" panose="02020603050405020304" pitchFamily="18" charset="0"/>
                <a:cs typeface="Calibri" panose="020F0502020204030204" pitchFamily="34" charset="0"/>
              </a:rPr>
              <a:t>24 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103632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No one earns justification on their own merits…</a:t>
            </a:r>
            <a:endParaRPr lang="en-US" sz="4000" dirty="0"/>
          </a:p>
        </p:txBody>
      </p:sp>
    </p:spTree>
    <p:extLst>
      <p:ext uri="{BB962C8B-B14F-4D97-AF65-F5344CB8AC3E}">
        <p14:creationId xmlns:p14="http://schemas.microsoft.com/office/powerpoint/2010/main" val="199605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even the  righteousness of God through faith in Jesus Christ</a:t>
            </a:r>
            <a:r>
              <a:rPr lang="en-US" sz="3000" b="1"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for all those who believe; for there is no distinction</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chemeClr val="tx1"/>
                </a:solidFill>
                <a:effectLst/>
                <a:ea typeface="Times New Roman" panose="02020603050405020304" pitchFamily="18" charset="0"/>
                <a:cs typeface="Calibri" panose="020F0502020204030204" pitchFamily="34" charset="0"/>
              </a:rPr>
              <a:t>for all have sinned and fall short of the glory of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chemeClr val="tx1"/>
                </a:solidFill>
                <a:effectLst/>
                <a:ea typeface="Times New Roman" panose="02020603050405020304" pitchFamily="18" charset="0"/>
                <a:cs typeface="Calibri" panose="020F0502020204030204" pitchFamily="34" charset="0"/>
              </a:rPr>
              <a:t>24</a:t>
            </a:r>
            <a:r>
              <a:rPr lang="en-US" sz="3000" b="1" u="sng" baseline="30000" dirty="0">
                <a:solidFill>
                  <a:srgbClr val="002060"/>
                </a:solidFill>
                <a:effectLst/>
                <a:ea typeface="Times New Roman" panose="02020603050405020304" pitchFamily="18" charset="0"/>
                <a:cs typeface="Calibri" panose="020F0502020204030204" pitchFamily="34" charset="0"/>
              </a:rPr>
              <a:t> </a:t>
            </a:r>
            <a:r>
              <a:rPr lang="en-US" sz="3000" b="1" u="sng" dirty="0">
                <a:solidFill>
                  <a:srgbClr val="002060"/>
                </a:solidFill>
                <a:effectLst/>
                <a:ea typeface="Times New Roman" panose="02020603050405020304" pitchFamily="18" charset="0"/>
                <a:cs typeface="Calibri" panose="020F0502020204030204" pitchFamily="34" charset="0"/>
              </a:rPr>
              <a:t>being justified as a gift </a:t>
            </a:r>
            <a:r>
              <a:rPr lang="en-US" sz="3000" dirty="0">
                <a:solidFill>
                  <a:schemeClr val="tx1"/>
                </a:solidFill>
                <a:effectLst/>
                <a:ea typeface="Times New Roman" panose="02020603050405020304" pitchFamily="18" charset="0"/>
                <a:cs typeface="Calibri" panose="020F0502020204030204" pitchFamily="34" charset="0"/>
              </a:rPr>
              <a:t>by His grace 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103632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No one earns justification on their own merits…</a:t>
            </a:r>
            <a:endParaRPr lang="en-US" sz="4000" dirty="0"/>
          </a:p>
        </p:txBody>
      </p:sp>
      <p:sp>
        <p:nvSpPr>
          <p:cNvPr id="7" name="Rounded Rectangular Callout 11">
            <a:extLst>
              <a:ext uri="{FF2B5EF4-FFF2-40B4-BE49-F238E27FC236}">
                <a16:creationId xmlns:a16="http://schemas.microsoft.com/office/drawing/2014/main" xmlns="" id="{8E4FA0B0-3C2B-C429-32FF-2A0FEDD8661F}"/>
              </a:ext>
            </a:extLst>
          </p:cNvPr>
          <p:cNvSpPr/>
          <p:nvPr/>
        </p:nvSpPr>
        <p:spPr>
          <a:xfrm>
            <a:off x="4495800" y="2254159"/>
            <a:ext cx="75438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But anyone can receive it as a gift</a:t>
            </a:r>
            <a:endParaRPr lang="en-US" sz="4000" dirty="0"/>
          </a:p>
        </p:txBody>
      </p:sp>
    </p:spTree>
    <p:extLst>
      <p:ext uri="{BB962C8B-B14F-4D97-AF65-F5344CB8AC3E}">
        <p14:creationId xmlns:p14="http://schemas.microsoft.com/office/powerpoint/2010/main" val="407765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1447800" y="1972539"/>
            <a:ext cx="5340074"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The Good News</a:t>
            </a:r>
          </a:p>
        </p:txBody>
      </p:sp>
      <p:sp>
        <p:nvSpPr>
          <p:cNvPr id="8" name="Rounded Rectangular Callout 11">
            <a:extLst>
              <a:ext uri="{FF2B5EF4-FFF2-40B4-BE49-F238E27FC236}">
                <a16:creationId xmlns:a16="http://schemas.microsoft.com/office/drawing/2014/main" xmlns="" id="{A4A514BC-731E-8903-3CFB-29E44C86D295}"/>
              </a:ext>
            </a:extLst>
          </p:cNvPr>
          <p:cNvSpPr/>
          <p:nvPr/>
        </p:nvSpPr>
        <p:spPr>
          <a:xfrm>
            <a:off x="4616174" y="3240121"/>
            <a:ext cx="4985026"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The </a:t>
            </a:r>
            <a:r>
              <a:rPr lang="en-US" sz="6000" b="1" i="1" dirty="0">
                <a:solidFill>
                  <a:schemeClr val="bg1"/>
                </a:solidFill>
              </a:rPr>
              <a:t>Bad</a:t>
            </a:r>
            <a:r>
              <a:rPr lang="en-US" sz="6000" b="1" dirty="0">
                <a:solidFill>
                  <a:schemeClr val="bg1"/>
                </a:solidFill>
              </a:rPr>
              <a:t> News</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5654674"/>
            <a:ext cx="12192000" cy="12033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3:9 </a:t>
            </a:r>
            <a:r>
              <a:rPr lang="en-US" sz="3200" dirty="0">
                <a:solidFill>
                  <a:schemeClr val="tx1"/>
                </a:solidFill>
              </a:rPr>
              <a:t>What then? Are we better than they? </a:t>
            </a:r>
            <a:r>
              <a:rPr lang="en-US" sz="3200" b="1" u="sng" dirty="0">
                <a:solidFill>
                  <a:srgbClr val="002060"/>
                </a:solidFill>
              </a:rPr>
              <a:t>Not at all; for we have already charged that both Jews and Greeks are all under sin; </a:t>
            </a:r>
          </a:p>
          <a:p>
            <a:endParaRPr lang="en-US" sz="3200" dirty="0">
              <a:solidFill>
                <a:schemeClr val="tx1"/>
              </a:solidFill>
            </a:endParaRPr>
          </a:p>
        </p:txBody>
      </p:sp>
    </p:spTree>
    <p:extLst>
      <p:ext uri="{BB962C8B-B14F-4D97-AF65-F5344CB8AC3E}">
        <p14:creationId xmlns:p14="http://schemas.microsoft.com/office/powerpoint/2010/main" val="2972716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even the  righteousness of God through faith in Jesus Christ</a:t>
            </a:r>
            <a:r>
              <a:rPr lang="en-US" sz="3000" b="1"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for all those who believe; for there is no distinction</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chemeClr val="tx1"/>
                </a:solidFill>
                <a:effectLst/>
                <a:ea typeface="Times New Roman" panose="02020603050405020304" pitchFamily="18" charset="0"/>
                <a:cs typeface="Calibri" panose="020F0502020204030204" pitchFamily="34" charset="0"/>
              </a:rPr>
              <a:t>for all have sinned and fall short of the glory of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chemeClr val="tx1"/>
                </a:solidFill>
                <a:effectLst/>
                <a:ea typeface="Times New Roman" panose="02020603050405020304" pitchFamily="18" charset="0"/>
                <a:cs typeface="Calibri" panose="020F0502020204030204" pitchFamily="34" charset="0"/>
              </a:rPr>
              <a:t>24</a:t>
            </a:r>
            <a:r>
              <a:rPr lang="en-US" sz="3000" b="1" baseline="30000"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justified as a gift </a:t>
            </a:r>
            <a:r>
              <a:rPr lang="en-US" sz="3000" b="1" u="sng" dirty="0">
                <a:solidFill>
                  <a:srgbClr val="002060"/>
                </a:solidFill>
                <a:effectLst/>
                <a:ea typeface="Times New Roman" panose="02020603050405020304" pitchFamily="18" charset="0"/>
                <a:cs typeface="Calibri" panose="020F0502020204030204" pitchFamily="34" charset="0"/>
              </a:rPr>
              <a:t>by His grace</a:t>
            </a:r>
            <a:r>
              <a:rPr lang="en-US" sz="3000" b="1"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103632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No one earns justification on their own merits…</a:t>
            </a:r>
            <a:endParaRPr lang="en-US" sz="4000" dirty="0"/>
          </a:p>
        </p:txBody>
      </p:sp>
      <p:sp>
        <p:nvSpPr>
          <p:cNvPr id="7" name="Rounded Rectangular Callout 11">
            <a:extLst>
              <a:ext uri="{FF2B5EF4-FFF2-40B4-BE49-F238E27FC236}">
                <a16:creationId xmlns:a16="http://schemas.microsoft.com/office/drawing/2014/main" xmlns="" id="{8E4FA0B0-3C2B-C429-32FF-2A0FEDD8661F}"/>
              </a:ext>
            </a:extLst>
          </p:cNvPr>
          <p:cNvSpPr/>
          <p:nvPr/>
        </p:nvSpPr>
        <p:spPr>
          <a:xfrm>
            <a:off x="4495800" y="2254159"/>
            <a:ext cx="75438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But anyone can receive it as a gift</a:t>
            </a:r>
            <a:endParaRPr lang="en-US" sz="4000" dirty="0"/>
          </a:p>
        </p:txBody>
      </p:sp>
    </p:spTree>
    <p:extLst>
      <p:ext uri="{BB962C8B-B14F-4D97-AF65-F5344CB8AC3E}">
        <p14:creationId xmlns:p14="http://schemas.microsoft.com/office/powerpoint/2010/main" val="3503639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even the  righteousness of God through faith in Jesus Christ</a:t>
            </a:r>
            <a:r>
              <a:rPr lang="en-US" sz="3000" b="1"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for all those who believe; for there is no distinction</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chemeClr val="tx1"/>
                </a:solidFill>
                <a:effectLst/>
                <a:ea typeface="Times New Roman" panose="02020603050405020304" pitchFamily="18" charset="0"/>
                <a:cs typeface="Calibri" panose="020F0502020204030204" pitchFamily="34" charset="0"/>
              </a:rPr>
              <a:t>for all have sinned and fall short of the glory of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chemeClr val="tx1"/>
                </a:solidFill>
                <a:effectLst/>
                <a:ea typeface="Times New Roman" panose="02020603050405020304" pitchFamily="18" charset="0"/>
                <a:cs typeface="Calibri" panose="020F0502020204030204" pitchFamily="34" charset="0"/>
              </a:rPr>
              <a:t>24</a:t>
            </a:r>
            <a:r>
              <a:rPr lang="en-US" sz="3000" b="1" baseline="30000"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justified as a gift </a:t>
            </a:r>
            <a:r>
              <a:rPr lang="en-US" sz="3000" b="1" u="sng" dirty="0">
                <a:solidFill>
                  <a:srgbClr val="002060"/>
                </a:solidFill>
                <a:effectLst/>
                <a:ea typeface="Times New Roman" panose="02020603050405020304" pitchFamily="18" charset="0"/>
                <a:cs typeface="Calibri" panose="020F0502020204030204" pitchFamily="34" charset="0"/>
              </a:rPr>
              <a:t>by His grace</a:t>
            </a:r>
            <a:r>
              <a:rPr lang="en-US" sz="3000" b="1"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through the redemption which is in Christ Jesus;</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99822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Based on </a:t>
            </a:r>
            <a:r>
              <a:rPr lang="en-US" sz="4000" b="1" i="1" dirty="0"/>
              <a:t>His</a:t>
            </a:r>
            <a:r>
              <a:rPr lang="en-US" sz="4000" b="1" dirty="0"/>
              <a:t> character, charity, and goodwill</a:t>
            </a:r>
            <a:endParaRPr lang="en-US" sz="4000" dirty="0"/>
          </a:p>
        </p:txBody>
      </p:sp>
      <p:sp>
        <p:nvSpPr>
          <p:cNvPr id="8" name="Rounded Rectangular Callout 11">
            <a:extLst>
              <a:ext uri="{FF2B5EF4-FFF2-40B4-BE49-F238E27FC236}">
                <a16:creationId xmlns:a16="http://schemas.microsoft.com/office/drawing/2014/main" xmlns="" id="{70FC5EFF-A398-173F-43D7-3FF6A4A58AB3}"/>
              </a:ext>
            </a:extLst>
          </p:cNvPr>
          <p:cNvSpPr/>
          <p:nvPr/>
        </p:nvSpPr>
        <p:spPr>
          <a:xfrm>
            <a:off x="381000" y="2470241"/>
            <a:ext cx="114300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“Salvation by grace through faith apart from works”</a:t>
            </a:r>
            <a:endParaRPr lang="en-US" sz="4000" dirty="0"/>
          </a:p>
        </p:txBody>
      </p:sp>
    </p:spTree>
    <p:extLst>
      <p:ext uri="{BB962C8B-B14F-4D97-AF65-F5344CB8AC3E}">
        <p14:creationId xmlns:p14="http://schemas.microsoft.com/office/powerpoint/2010/main" val="122708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even the  righteousness of God through faith in Jesus Christ</a:t>
            </a:r>
            <a:r>
              <a:rPr lang="en-US" sz="3000" b="1"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for all those who believe; for there is no distinction</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chemeClr val="tx1"/>
                </a:solidFill>
                <a:effectLst/>
                <a:ea typeface="Times New Roman" panose="02020603050405020304" pitchFamily="18" charset="0"/>
                <a:cs typeface="Calibri" panose="020F0502020204030204" pitchFamily="34" charset="0"/>
              </a:rPr>
              <a:t>for all have sinned and fall short of the glory of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chemeClr val="tx1"/>
                </a:solidFill>
                <a:effectLst/>
                <a:ea typeface="Times New Roman" panose="02020603050405020304" pitchFamily="18" charset="0"/>
                <a:cs typeface="Calibri" panose="020F0502020204030204" pitchFamily="34" charset="0"/>
              </a:rPr>
              <a:t>24</a:t>
            </a:r>
            <a:r>
              <a:rPr lang="en-US" sz="3000" b="1" baseline="30000"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a:t>
            </a:r>
            <a:r>
              <a:rPr lang="en-US" sz="3000" b="1" u="sng" dirty="0">
                <a:solidFill>
                  <a:srgbClr val="002060"/>
                </a:solidFill>
                <a:effectLst/>
                <a:ea typeface="Times New Roman" panose="02020603050405020304" pitchFamily="18" charset="0"/>
                <a:cs typeface="Calibri" panose="020F0502020204030204" pitchFamily="34" charset="0"/>
              </a:rPr>
              <a:t>through the redemption which is in Christ Jesus</a:t>
            </a:r>
            <a:r>
              <a:rPr lang="en-US" sz="3000" dirty="0">
                <a:solidFill>
                  <a:schemeClr val="tx1"/>
                </a:solidFill>
                <a:effectLst/>
                <a:ea typeface="Times New Roman" panose="02020603050405020304" pitchFamily="18" charset="0"/>
                <a:cs typeface="Calibri" panose="020F0502020204030204" pitchFamily="34" charset="0"/>
              </a:rPr>
              <a:t>;</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99822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Based on </a:t>
            </a:r>
            <a:r>
              <a:rPr lang="en-US" sz="4000" b="1" i="1" dirty="0"/>
              <a:t>His</a:t>
            </a:r>
            <a:r>
              <a:rPr lang="en-US" sz="4000" b="1" dirty="0"/>
              <a:t> character, charity, and goodwill</a:t>
            </a:r>
            <a:endParaRPr lang="en-US" sz="4000" dirty="0"/>
          </a:p>
        </p:txBody>
      </p:sp>
      <p:sp>
        <p:nvSpPr>
          <p:cNvPr id="8" name="Rounded Rectangular Callout 11">
            <a:extLst>
              <a:ext uri="{FF2B5EF4-FFF2-40B4-BE49-F238E27FC236}">
                <a16:creationId xmlns:a16="http://schemas.microsoft.com/office/drawing/2014/main" xmlns="" id="{70FC5EFF-A398-173F-43D7-3FF6A4A58AB3}"/>
              </a:ext>
            </a:extLst>
          </p:cNvPr>
          <p:cNvSpPr/>
          <p:nvPr/>
        </p:nvSpPr>
        <p:spPr>
          <a:xfrm>
            <a:off x="381000" y="2470241"/>
            <a:ext cx="114300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“Salvation by grace through faith apart from works”</a:t>
            </a:r>
            <a:endParaRPr lang="en-US" sz="4000" dirty="0"/>
          </a:p>
        </p:txBody>
      </p:sp>
      <p:sp>
        <p:nvSpPr>
          <p:cNvPr id="7" name="Rounded Rectangular Callout 6">
            <a:extLst>
              <a:ext uri="{FF2B5EF4-FFF2-40B4-BE49-F238E27FC236}">
                <a16:creationId xmlns:a16="http://schemas.microsoft.com/office/drawing/2014/main" xmlns="" id="{C274C84A-B304-E92C-D2FE-E726E0DE2B25}"/>
              </a:ext>
            </a:extLst>
          </p:cNvPr>
          <p:cNvSpPr/>
          <p:nvPr/>
        </p:nvSpPr>
        <p:spPr>
          <a:xfrm>
            <a:off x="1219200" y="4565741"/>
            <a:ext cx="8229600" cy="685800"/>
          </a:xfrm>
          <a:prstGeom prst="wedgeRoundRectCallout">
            <a:avLst>
              <a:gd name="adj1" fmla="val 48411"/>
              <a:gd name="adj2" fmla="val 15226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Apolytrōsis</a:t>
            </a:r>
            <a:r>
              <a:rPr lang="en-US" sz="3200" dirty="0">
                <a:solidFill>
                  <a:schemeClr val="tx1"/>
                </a:solidFill>
              </a:rPr>
              <a:t>: liberated by a payment of ransom</a:t>
            </a:r>
            <a:endParaRPr lang="en-US" sz="3200" dirty="0"/>
          </a:p>
        </p:txBody>
      </p:sp>
    </p:spTree>
    <p:extLst>
      <p:ext uri="{BB962C8B-B14F-4D97-AF65-F5344CB8AC3E}">
        <p14:creationId xmlns:p14="http://schemas.microsoft.com/office/powerpoint/2010/main" val="236657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810000"/>
            <a:ext cx="12192000" cy="3047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tx1"/>
                </a:solidFill>
              </a:rPr>
              <a:t>Romans 3:</a:t>
            </a:r>
            <a:r>
              <a:rPr lang="en-US" sz="3000" b="1" baseline="30000" dirty="0">
                <a:solidFill>
                  <a:srgbClr val="000000"/>
                </a:solidFill>
                <a:effectLst/>
                <a:ea typeface="Times New Roman" panose="02020603050405020304" pitchFamily="18" charset="0"/>
                <a:cs typeface="Calibri" panose="020F0502020204030204" pitchFamily="34" charset="0"/>
              </a:rPr>
              <a:t>21 </a:t>
            </a:r>
            <a:r>
              <a:rPr lang="en-US" sz="3000" dirty="0">
                <a:solidFill>
                  <a:srgbClr val="000000"/>
                </a:solidFill>
                <a:effectLst/>
                <a:ea typeface="Times New Roman" panose="02020603050405020304" pitchFamily="18" charset="0"/>
                <a:cs typeface="Calibri" panose="020F0502020204030204" pitchFamily="34" charset="0"/>
              </a:rPr>
              <a:t>But now </a:t>
            </a:r>
            <a:r>
              <a:rPr lang="en-US" sz="3000" dirty="0">
                <a:solidFill>
                  <a:schemeClr val="tx1"/>
                </a:solidFill>
                <a:effectLst/>
                <a:ea typeface="Times New Roman" panose="02020603050405020304" pitchFamily="18" charset="0"/>
                <a:cs typeface="Calibri" panose="020F0502020204030204" pitchFamily="34" charset="0"/>
              </a:rPr>
              <a:t>apart from the Law the righteousness of God has been manifested</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witnessed by the Law and the Prophets</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22</a:t>
            </a:r>
            <a:r>
              <a:rPr lang="en-US" sz="3000" dirty="0">
                <a:solidFill>
                  <a:srgbClr val="00000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even the  righteousness of God through faith in Jesus Christ</a:t>
            </a:r>
            <a:r>
              <a:rPr lang="en-US" sz="3000" b="1"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for all those who believe; for there is no distinction</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23 </a:t>
            </a:r>
            <a:r>
              <a:rPr lang="en-US" sz="3000" dirty="0">
                <a:solidFill>
                  <a:schemeClr val="tx1"/>
                </a:solidFill>
                <a:effectLst/>
                <a:ea typeface="Times New Roman" panose="02020603050405020304" pitchFamily="18" charset="0"/>
                <a:cs typeface="Calibri" panose="020F0502020204030204" pitchFamily="34" charset="0"/>
              </a:rPr>
              <a:t>for all have sinned and fall short of the glory of God</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chemeClr val="tx1"/>
                </a:solidFill>
                <a:effectLst/>
                <a:ea typeface="Times New Roman" panose="02020603050405020304" pitchFamily="18" charset="0"/>
                <a:cs typeface="Calibri" panose="020F0502020204030204" pitchFamily="34" charset="0"/>
              </a:rPr>
              <a:t>24</a:t>
            </a:r>
            <a:r>
              <a:rPr lang="en-US" sz="3000" b="1" baseline="30000" dirty="0">
                <a:solidFill>
                  <a:srgbClr val="002060"/>
                </a:solidFill>
                <a:effectLst/>
                <a:ea typeface="Times New Roman" panose="02020603050405020304" pitchFamily="18" charset="0"/>
                <a:cs typeface="Calibri" panose="020F0502020204030204" pitchFamily="34" charset="0"/>
              </a:rPr>
              <a:t> </a:t>
            </a:r>
            <a:r>
              <a:rPr lang="en-US" sz="3000" dirty="0">
                <a:solidFill>
                  <a:schemeClr val="tx1"/>
                </a:solidFill>
                <a:effectLst/>
                <a:ea typeface="Times New Roman" panose="02020603050405020304" pitchFamily="18" charset="0"/>
                <a:cs typeface="Calibri" panose="020F0502020204030204" pitchFamily="34" charset="0"/>
              </a:rPr>
              <a:t>being justified as a gift by His grace </a:t>
            </a:r>
            <a:r>
              <a:rPr lang="en-US" sz="3000" b="1" u="sng" dirty="0">
                <a:solidFill>
                  <a:srgbClr val="002060"/>
                </a:solidFill>
                <a:effectLst/>
                <a:ea typeface="Times New Roman" panose="02020603050405020304" pitchFamily="18" charset="0"/>
                <a:cs typeface="Calibri" panose="020F0502020204030204" pitchFamily="34" charset="0"/>
              </a:rPr>
              <a:t>through the redemption which is in Christ Jesus</a:t>
            </a:r>
            <a:r>
              <a:rPr lang="en-US" sz="3000" dirty="0">
                <a:solidFill>
                  <a:schemeClr val="tx1"/>
                </a:solidFill>
                <a:effectLst/>
                <a:ea typeface="Times New Roman" panose="02020603050405020304" pitchFamily="18" charset="0"/>
                <a:cs typeface="Calibri" panose="020F0502020204030204" pitchFamily="34" charset="0"/>
              </a:rPr>
              <a:t>;</a:t>
            </a:r>
            <a:endParaRPr lang="en-US" sz="30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51054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i="1" dirty="0"/>
              <a:t>How is this possible??</a:t>
            </a:r>
            <a:endParaRPr lang="en-US" sz="4000" i="1" dirty="0"/>
          </a:p>
        </p:txBody>
      </p:sp>
    </p:spTree>
    <p:extLst>
      <p:ext uri="{BB962C8B-B14F-4D97-AF65-F5344CB8AC3E}">
        <p14:creationId xmlns:p14="http://schemas.microsoft.com/office/powerpoint/2010/main" val="39567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505200"/>
            <a:ext cx="12192000" cy="33527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3:</a:t>
            </a:r>
            <a:r>
              <a:rPr lang="en-US" sz="3000" b="1" i="0" baseline="30000" dirty="0">
                <a:solidFill>
                  <a:srgbClr val="000000"/>
                </a:solidFill>
                <a:effectLst/>
              </a:rPr>
              <a:t>25 </a:t>
            </a:r>
            <a:r>
              <a:rPr lang="en-US" sz="3000" b="0" i="0" dirty="0">
                <a:solidFill>
                  <a:srgbClr val="000000"/>
                </a:solidFill>
                <a:effectLst/>
              </a:rPr>
              <a:t>For God presented Jesus as the sacrifice for sin. People are made right with God when they believe that Jesus sacrificed his life, shedding his blood. This sacrifice shows that God was being fair when he held back and did not punish those who sinned in times past, </a:t>
            </a:r>
            <a:r>
              <a:rPr lang="en-US" sz="3000" b="1" i="0" baseline="30000" dirty="0">
                <a:solidFill>
                  <a:srgbClr val="000000"/>
                </a:solidFill>
                <a:effectLst/>
              </a:rPr>
              <a:t>26 </a:t>
            </a:r>
            <a:r>
              <a:rPr lang="en-US" sz="3000" b="0" i="0" dirty="0">
                <a:solidFill>
                  <a:srgbClr val="000000"/>
                </a:solidFill>
                <a:effectLst/>
              </a:rPr>
              <a:t>for he was looking ahead and including them in what he would do in this present time. God did this to demonstrate his righteousness, for he himself is fair and just, and he makes sinners right in his sight when they believe in Jesus.</a:t>
            </a:r>
            <a:endParaRPr lang="en-US" sz="3000" b="1" u="sng" dirty="0">
              <a:solidFill>
                <a:srgbClr val="002060"/>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51054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i="1" dirty="0"/>
              <a:t>How is this possible??</a:t>
            </a:r>
            <a:endParaRPr lang="en-US" sz="4000" i="1" dirty="0"/>
          </a:p>
        </p:txBody>
      </p:sp>
    </p:spTree>
    <p:extLst>
      <p:ext uri="{BB962C8B-B14F-4D97-AF65-F5344CB8AC3E}">
        <p14:creationId xmlns:p14="http://schemas.microsoft.com/office/powerpoint/2010/main" val="955067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505200"/>
            <a:ext cx="12192000" cy="33527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3:</a:t>
            </a:r>
            <a:r>
              <a:rPr lang="en-US" sz="3000" b="1" i="0" baseline="30000" dirty="0">
                <a:solidFill>
                  <a:srgbClr val="000000"/>
                </a:solidFill>
                <a:effectLst/>
              </a:rPr>
              <a:t>25 </a:t>
            </a:r>
            <a:r>
              <a:rPr lang="en-US" sz="3000" b="0" i="0" dirty="0">
                <a:solidFill>
                  <a:srgbClr val="000000"/>
                </a:solidFill>
                <a:effectLst/>
              </a:rPr>
              <a:t>For God presented </a:t>
            </a:r>
            <a:r>
              <a:rPr lang="en-US" sz="3000" b="1" i="0" u="sng" dirty="0">
                <a:solidFill>
                  <a:srgbClr val="002060"/>
                </a:solidFill>
                <a:effectLst/>
              </a:rPr>
              <a:t>Jesus as the sacrifice for sin</a:t>
            </a:r>
            <a:r>
              <a:rPr lang="en-US" sz="3000" b="0" i="0" dirty="0">
                <a:solidFill>
                  <a:srgbClr val="000000"/>
                </a:solidFill>
                <a:effectLst/>
              </a:rPr>
              <a:t>. People are made right with God when they believe that Jesus sacrificed his life, shedding his blood. This sacrifice shows that God was being fair when he held back and did not punish those who sinned in times past, </a:t>
            </a:r>
            <a:r>
              <a:rPr lang="en-US" sz="3000" b="1" i="0" baseline="30000" dirty="0">
                <a:solidFill>
                  <a:srgbClr val="000000"/>
                </a:solidFill>
                <a:effectLst/>
              </a:rPr>
              <a:t>26 </a:t>
            </a:r>
            <a:r>
              <a:rPr lang="en-US" sz="3000" b="0" i="0" dirty="0">
                <a:solidFill>
                  <a:srgbClr val="000000"/>
                </a:solidFill>
                <a:effectLst/>
              </a:rPr>
              <a:t>for he was looking ahead and including them in what he would do in this present time. God did this to demonstrate his righteousness, for he himself is fair and just, and he makes sinners right in his sight when they believe in Jesus.</a:t>
            </a:r>
            <a:endParaRPr lang="en-US" sz="3000" b="1" u="sng" dirty="0">
              <a:solidFill>
                <a:srgbClr val="002060"/>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51054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i="1" dirty="0"/>
              <a:t>How is this possible??</a:t>
            </a:r>
            <a:endParaRPr lang="en-US" sz="4000" i="1" dirty="0"/>
          </a:p>
        </p:txBody>
      </p:sp>
      <p:sp>
        <p:nvSpPr>
          <p:cNvPr id="8" name="Rounded Rectangular Callout 11">
            <a:extLst>
              <a:ext uri="{FF2B5EF4-FFF2-40B4-BE49-F238E27FC236}">
                <a16:creationId xmlns:a16="http://schemas.microsoft.com/office/drawing/2014/main" xmlns="" id="{67BC5076-6390-040C-014C-F87E61F12AD8}"/>
              </a:ext>
            </a:extLst>
          </p:cNvPr>
          <p:cNvSpPr/>
          <p:nvPr/>
        </p:nvSpPr>
        <p:spPr>
          <a:xfrm>
            <a:off x="3581400" y="2237191"/>
            <a:ext cx="8458200" cy="118735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dirty="0"/>
              <a:t>An old testament picture of salvation by grace through faith apart form works</a:t>
            </a:r>
            <a:endParaRPr lang="en-US" sz="3600" dirty="0"/>
          </a:p>
        </p:txBody>
      </p:sp>
      <p:sp>
        <p:nvSpPr>
          <p:cNvPr id="11" name="Rounded Rectangular Callout 6">
            <a:extLst>
              <a:ext uri="{FF2B5EF4-FFF2-40B4-BE49-F238E27FC236}">
                <a16:creationId xmlns:a16="http://schemas.microsoft.com/office/drawing/2014/main" xmlns="" id="{B1F8EFE8-89B8-4C6C-D0E6-B5C524637003}"/>
              </a:ext>
            </a:extLst>
          </p:cNvPr>
          <p:cNvSpPr/>
          <p:nvPr/>
        </p:nvSpPr>
        <p:spPr>
          <a:xfrm>
            <a:off x="1056526" y="4876800"/>
            <a:ext cx="10972800" cy="806359"/>
          </a:xfrm>
          <a:prstGeom prst="wedgeRoundRectCallout">
            <a:avLst>
              <a:gd name="adj1" fmla="val 3904"/>
              <a:gd name="adj2" fmla="val -16457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Propitiation: </a:t>
            </a:r>
            <a:r>
              <a:rPr lang="en-US" sz="3200" dirty="0">
                <a:solidFill>
                  <a:schemeClr val="tx1"/>
                </a:solidFill>
              </a:rPr>
              <a:t>a sacrifice; to appease wrath through an offering</a:t>
            </a:r>
            <a:endParaRPr lang="en-US" sz="3200" dirty="0"/>
          </a:p>
        </p:txBody>
      </p:sp>
    </p:spTree>
    <p:extLst>
      <p:ext uri="{BB962C8B-B14F-4D97-AF65-F5344CB8AC3E}">
        <p14:creationId xmlns:p14="http://schemas.microsoft.com/office/powerpoint/2010/main" val="28164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505200"/>
            <a:ext cx="12192000" cy="33527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3:</a:t>
            </a:r>
            <a:r>
              <a:rPr lang="en-US" sz="3000" b="1" i="0" baseline="30000" dirty="0">
                <a:solidFill>
                  <a:srgbClr val="000000"/>
                </a:solidFill>
                <a:effectLst/>
              </a:rPr>
              <a:t>25 </a:t>
            </a:r>
            <a:r>
              <a:rPr lang="en-US" sz="3000" b="0" i="0" dirty="0">
                <a:solidFill>
                  <a:srgbClr val="000000"/>
                </a:solidFill>
                <a:effectLst/>
              </a:rPr>
              <a:t>For God presented </a:t>
            </a:r>
            <a:r>
              <a:rPr lang="en-US" sz="3000" b="1" i="0" u="sng" dirty="0">
                <a:solidFill>
                  <a:srgbClr val="002060"/>
                </a:solidFill>
                <a:effectLst/>
              </a:rPr>
              <a:t>Jesus as the sacrifice for sin</a:t>
            </a:r>
            <a:r>
              <a:rPr lang="en-US" sz="3000" b="0" i="0" dirty="0">
                <a:solidFill>
                  <a:srgbClr val="000000"/>
                </a:solidFill>
                <a:effectLst/>
              </a:rPr>
              <a:t>. People are made right with God when they believe that Jesus sacrificed his life, shedding his blood. This sacrifice shows that God was being fair when he held back and did not punish those who sinned in times past, </a:t>
            </a:r>
            <a:r>
              <a:rPr lang="en-US" sz="3000" b="1" i="0" baseline="30000" dirty="0">
                <a:solidFill>
                  <a:srgbClr val="000000"/>
                </a:solidFill>
                <a:effectLst/>
              </a:rPr>
              <a:t>26 </a:t>
            </a:r>
            <a:r>
              <a:rPr lang="en-US" sz="3000" b="0" i="0" dirty="0">
                <a:solidFill>
                  <a:srgbClr val="000000"/>
                </a:solidFill>
                <a:effectLst/>
              </a:rPr>
              <a:t>for he was looking ahead and including them in what he would do in this present time. God did this to demonstrate his righteousness, for he himself is fair and just, and he makes sinners right in his sight when they believe in Jesus.</a:t>
            </a:r>
            <a:endParaRPr lang="en-US" sz="3000" b="1" u="sng" dirty="0">
              <a:solidFill>
                <a:srgbClr val="002060"/>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pic>
        <p:nvPicPr>
          <p:cNvPr id="1026" name="Picture 2" descr="The Tabernacle in Its Ancient Near Eastern Context - TheTorah.com">
            <a:extLst>
              <a:ext uri="{FF2B5EF4-FFF2-40B4-BE49-F238E27FC236}">
                <a16:creationId xmlns:a16="http://schemas.microsoft.com/office/drawing/2014/main" xmlns="" id="{A83F99DC-2EB4-7A5D-6D22-5E7B2D295C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935" y="1069369"/>
            <a:ext cx="8305065" cy="578863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1">
            <a:extLst>
              <a:ext uri="{FF2B5EF4-FFF2-40B4-BE49-F238E27FC236}">
                <a16:creationId xmlns:a16="http://schemas.microsoft.com/office/drawing/2014/main" xmlns="" id="{A0CA80AE-4F38-77A7-5243-4A08803D7043}"/>
              </a:ext>
            </a:extLst>
          </p:cNvPr>
          <p:cNvSpPr/>
          <p:nvPr/>
        </p:nvSpPr>
        <p:spPr>
          <a:xfrm>
            <a:off x="152400" y="1371600"/>
            <a:ext cx="64770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“Substitutionary Atonement” </a:t>
            </a:r>
            <a:endParaRPr lang="en-US" sz="4000" dirty="0"/>
          </a:p>
        </p:txBody>
      </p:sp>
      <p:sp>
        <p:nvSpPr>
          <p:cNvPr id="7" name="Rectangle 6">
            <a:extLst>
              <a:ext uri="{FF2B5EF4-FFF2-40B4-BE49-F238E27FC236}">
                <a16:creationId xmlns:a16="http://schemas.microsoft.com/office/drawing/2014/main" xmlns="" id="{60CE4496-FD89-E8DE-B1AF-6A030185263A}"/>
              </a:ext>
            </a:extLst>
          </p:cNvPr>
          <p:cNvSpPr/>
          <p:nvPr/>
        </p:nvSpPr>
        <p:spPr>
          <a:xfrm>
            <a:off x="190500" y="5149920"/>
            <a:ext cx="11811000" cy="1073031"/>
          </a:xfrm>
          <a:prstGeom prst="rect">
            <a:avLst/>
          </a:prstGeom>
          <a:solidFill>
            <a:schemeClr val="accent6">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t>Heb 10:1 </a:t>
            </a:r>
            <a:r>
              <a:rPr lang="en-US" sz="3100" dirty="0"/>
              <a:t>The old system under the law of Moses was </a:t>
            </a:r>
            <a:r>
              <a:rPr lang="en-US" sz="3100" b="1" u="sng" dirty="0"/>
              <a:t>only a shadow</a:t>
            </a:r>
            <a:r>
              <a:rPr lang="en-US" sz="3100" dirty="0"/>
              <a:t>, a dim preview of the good things to come, not the good things themselves. </a:t>
            </a:r>
          </a:p>
          <a:p>
            <a:endParaRPr lang="en-US" sz="3200" dirty="0">
              <a:solidFill>
                <a:schemeClr val="tx1"/>
              </a:solidFill>
            </a:endParaRPr>
          </a:p>
        </p:txBody>
      </p:sp>
    </p:spTree>
    <p:extLst>
      <p:ext uri="{BB962C8B-B14F-4D97-AF65-F5344CB8AC3E}">
        <p14:creationId xmlns:p14="http://schemas.microsoft.com/office/powerpoint/2010/main" val="112305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13" name="Rounded Rectangular Callout 11">
            <a:extLst>
              <a:ext uri="{FF2B5EF4-FFF2-40B4-BE49-F238E27FC236}">
                <a16:creationId xmlns:a16="http://schemas.microsoft.com/office/drawing/2014/main" xmlns="" id="{A0CA80AE-4F38-77A7-5243-4A08803D7043}"/>
              </a:ext>
            </a:extLst>
          </p:cNvPr>
          <p:cNvSpPr/>
          <p:nvPr/>
        </p:nvSpPr>
        <p:spPr>
          <a:xfrm>
            <a:off x="152400" y="1371600"/>
            <a:ext cx="64770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“Substitutionary Atonement” </a:t>
            </a:r>
            <a:endParaRPr lang="en-US" sz="4000" dirty="0"/>
          </a:p>
        </p:txBody>
      </p:sp>
      <p:sp>
        <p:nvSpPr>
          <p:cNvPr id="7" name="Rectangle 6">
            <a:extLst>
              <a:ext uri="{FF2B5EF4-FFF2-40B4-BE49-F238E27FC236}">
                <a16:creationId xmlns:a16="http://schemas.microsoft.com/office/drawing/2014/main" xmlns="" id="{E592F51C-B35D-A55E-F10A-2F96CE5E1F1A}"/>
              </a:ext>
            </a:extLst>
          </p:cNvPr>
          <p:cNvSpPr/>
          <p:nvPr/>
        </p:nvSpPr>
        <p:spPr>
          <a:xfrm>
            <a:off x="0" y="3505200"/>
            <a:ext cx="12192000" cy="33527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3:</a:t>
            </a:r>
            <a:r>
              <a:rPr lang="en-US" sz="3000" b="1" i="0" baseline="30000" dirty="0">
                <a:solidFill>
                  <a:srgbClr val="000000"/>
                </a:solidFill>
                <a:effectLst/>
              </a:rPr>
              <a:t>25 </a:t>
            </a:r>
            <a:r>
              <a:rPr lang="en-US" sz="3000" b="0" i="0" dirty="0">
                <a:solidFill>
                  <a:srgbClr val="000000"/>
                </a:solidFill>
                <a:effectLst/>
              </a:rPr>
              <a:t>For God presented </a:t>
            </a:r>
            <a:r>
              <a:rPr lang="en-US" sz="3000" i="0" dirty="0">
                <a:solidFill>
                  <a:schemeClr val="tx1"/>
                </a:solidFill>
                <a:effectLst/>
              </a:rPr>
              <a:t>Jesus as the sacrifice for sin</a:t>
            </a:r>
            <a:r>
              <a:rPr lang="en-US" sz="3000" b="0" i="0" dirty="0">
                <a:solidFill>
                  <a:srgbClr val="000000"/>
                </a:solidFill>
                <a:effectLst/>
              </a:rPr>
              <a:t>. </a:t>
            </a:r>
            <a:r>
              <a:rPr lang="en-US" sz="3000" b="1" i="0" u="sng" dirty="0">
                <a:solidFill>
                  <a:srgbClr val="002060"/>
                </a:solidFill>
                <a:effectLst/>
              </a:rPr>
              <a:t>People are made right with God when they believe that Jesus sacrificed his life, shedding his blood</a:t>
            </a:r>
            <a:r>
              <a:rPr lang="en-US" sz="3000" b="0" i="0" dirty="0">
                <a:solidFill>
                  <a:srgbClr val="000000"/>
                </a:solidFill>
                <a:effectLst/>
              </a:rPr>
              <a:t>. This sacrifice shows that God was being fair when he held back and did not punish those who sinned in times past, </a:t>
            </a:r>
            <a:r>
              <a:rPr lang="en-US" sz="3000" b="1" i="0" baseline="30000" dirty="0">
                <a:solidFill>
                  <a:srgbClr val="000000"/>
                </a:solidFill>
                <a:effectLst/>
              </a:rPr>
              <a:t>26 </a:t>
            </a:r>
            <a:r>
              <a:rPr lang="en-US" sz="3000" b="0" i="0" dirty="0">
                <a:solidFill>
                  <a:srgbClr val="000000"/>
                </a:solidFill>
                <a:effectLst/>
              </a:rPr>
              <a:t>for he was looking ahead and including them in what he would do in this present time. God did this to demonstrate his righteousness, for he himself is fair and just, and he makes sinners right in his sight when they believe in Jesus.</a:t>
            </a:r>
            <a:endParaRPr lang="en-US" sz="3000" b="1" u="sng" dirty="0">
              <a:solidFill>
                <a:srgbClr val="002060"/>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3910359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6A9740B-2185-6FF7-3153-9B973319FB43}"/>
              </a:ext>
            </a:extLst>
          </p:cNvPr>
          <p:cNvSpPr/>
          <p:nvPr/>
        </p:nvSpPr>
        <p:spPr>
          <a:xfrm>
            <a:off x="0" y="3505200"/>
            <a:ext cx="12192000" cy="33527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3:</a:t>
            </a:r>
            <a:r>
              <a:rPr lang="en-US" sz="3000" b="1" i="0" baseline="30000" dirty="0">
                <a:solidFill>
                  <a:srgbClr val="000000"/>
                </a:solidFill>
                <a:effectLst/>
              </a:rPr>
              <a:t>25 </a:t>
            </a:r>
            <a:r>
              <a:rPr lang="en-US" sz="3000" b="1" i="0" u="sng" dirty="0">
                <a:solidFill>
                  <a:srgbClr val="002060"/>
                </a:solidFill>
                <a:effectLst/>
              </a:rPr>
              <a:t>For God presented Jesus </a:t>
            </a:r>
            <a:r>
              <a:rPr lang="en-US" sz="3000" i="0" dirty="0">
                <a:solidFill>
                  <a:schemeClr val="tx1"/>
                </a:solidFill>
                <a:effectLst/>
              </a:rPr>
              <a:t>as the sacrifice for sin</a:t>
            </a:r>
            <a:r>
              <a:rPr lang="en-US" sz="3000" b="0" i="0" dirty="0">
                <a:solidFill>
                  <a:srgbClr val="000000"/>
                </a:solidFill>
                <a:effectLst/>
              </a:rPr>
              <a:t>. </a:t>
            </a:r>
            <a:r>
              <a:rPr lang="en-US" sz="3000" i="0" dirty="0">
                <a:solidFill>
                  <a:schemeClr val="tx1"/>
                </a:solidFill>
                <a:effectLst/>
              </a:rPr>
              <a:t>People are made right with God when they believe that Jesus sacrificed his life, shedding his blood</a:t>
            </a:r>
            <a:r>
              <a:rPr lang="en-US" sz="3000" b="0" i="0" dirty="0">
                <a:solidFill>
                  <a:srgbClr val="000000"/>
                </a:solidFill>
                <a:effectLst/>
              </a:rPr>
              <a:t>. This sacrifice shows that God was being fair when he held back and did not punish those who sinned in times past, </a:t>
            </a:r>
            <a:r>
              <a:rPr lang="en-US" sz="3000" b="1" i="0" baseline="30000" dirty="0">
                <a:solidFill>
                  <a:srgbClr val="000000"/>
                </a:solidFill>
                <a:effectLst/>
              </a:rPr>
              <a:t>26 </a:t>
            </a:r>
            <a:r>
              <a:rPr lang="en-US" sz="3000" b="0" i="0" dirty="0">
                <a:solidFill>
                  <a:srgbClr val="000000"/>
                </a:solidFill>
                <a:effectLst/>
              </a:rPr>
              <a:t>for he was looking ahead and including them in what he would do in this present time. God did this to demonstrate his righteousness, for he himself is fair and just, and he makes sinners right in his sight when they believe in Jesus.</a:t>
            </a:r>
            <a:endParaRPr lang="en-US" sz="3000" b="1" u="sng" dirty="0">
              <a:solidFill>
                <a:srgbClr val="002060"/>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11" name="Rounded Rectangular Callout 11">
            <a:extLst>
              <a:ext uri="{FF2B5EF4-FFF2-40B4-BE49-F238E27FC236}">
                <a16:creationId xmlns:a16="http://schemas.microsoft.com/office/drawing/2014/main" xmlns="" id="{4DE8E5E4-806D-8E4B-75DE-F651F6848369}"/>
              </a:ext>
            </a:extLst>
          </p:cNvPr>
          <p:cNvSpPr/>
          <p:nvPr/>
        </p:nvSpPr>
        <p:spPr>
          <a:xfrm>
            <a:off x="152400" y="1371600"/>
            <a:ext cx="67818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What happened on the cross?</a:t>
            </a:r>
            <a:endParaRPr lang="en-US" sz="4000" dirty="0"/>
          </a:p>
        </p:txBody>
      </p:sp>
    </p:spTree>
    <p:extLst>
      <p:ext uri="{BB962C8B-B14F-4D97-AF65-F5344CB8AC3E}">
        <p14:creationId xmlns:p14="http://schemas.microsoft.com/office/powerpoint/2010/main" val="318364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11" name="Rounded Rectangular Callout 11">
            <a:extLst>
              <a:ext uri="{FF2B5EF4-FFF2-40B4-BE49-F238E27FC236}">
                <a16:creationId xmlns:a16="http://schemas.microsoft.com/office/drawing/2014/main" xmlns="" id="{4DE8E5E4-806D-8E4B-75DE-F651F6848369}"/>
              </a:ext>
            </a:extLst>
          </p:cNvPr>
          <p:cNvSpPr/>
          <p:nvPr/>
        </p:nvSpPr>
        <p:spPr>
          <a:xfrm>
            <a:off x="152400" y="1371600"/>
            <a:ext cx="67818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What happened on the cross?</a:t>
            </a:r>
            <a:endParaRPr lang="en-US" sz="4000" dirty="0"/>
          </a:p>
        </p:txBody>
      </p:sp>
      <p:sp>
        <p:nvSpPr>
          <p:cNvPr id="6" name="Rectangle 5">
            <a:extLst>
              <a:ext uri="{FF2B5EF4-FFF2-40B4-BE49-F238E27FC236}">
                <a16:creationId xmlns:a16="http://schemas.microsoft.com/office/drawing/2014/main" xmlns="" id="{985D70C5-D382-E70D-4A5F-BBA41445EF47}"/>
              </a:ext>
            </a:extLst>
          </p:cNvPr>
          <p:cNvSpPr/>
          <p:nvPr/>
        </p:nvSpPr>
        <p:spPr>
          <a:xfrm>
            <a:off x="-30822" y="4267200"/>
            <a:ext cx="12222822" cy="2590800"/>
          </a:xfrm>
          <a:prstGeom prst="rect">
            <a:avLst/>
          </a:prstGeom>
          <a:solidFill>
            <a:schemeClr val="accent6">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Heb 9:11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 Christ has now </a:t>
            </a:r>
            <a:r>
              <a:rPr lang="en-US" sz="30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become the High Priest over all</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good things that have come.</a:t>
            </a:r>
            <a:r>
              <a:rPr lang="en-US" sz="30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 has entered that greater, more perfect Tabernacle in heaven, which was not made by human hands and is not part of this created world. </a:t>
            </a:r>
            <a:r>
              <a:rPr lang="en-US" sz="30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 his own blood—not the blood of goats and calves—he entered the Most Holy Place once for all time and secured our redemption forever.</a:t>
            </a:r>
            <a:endPar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122135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2057400"/>
            <a:ext cx="12192000" cy="4800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a:t>
            </a:r>
            <a:r>
              <a:rPr lang="en-US" sz="3200" b="1" baseline="30000" dirty="0">
                <a:solidFill>
                  <a:srgbClr val="000000"/>
                </a:solidFill>
                <a:effectLst/>
                <a:ea typeface="Times New Roman" panose="02020603050405020304" pitchFamily="18" charset="0"/>
                <a:cs typeface="Calibri" panose="020F0502020204030204" pitchFamily="34" charset="0"/>
              </a:rPr>
              <a:t>10 </a:t>
            </a:r>
            <a:r>
              <a:rPr lang="en-US" sz="3200" b="1" u="sng" dirty="0">
                <a:solidFill>
                  <a:srgbClr val="002060"/>
                </a:solidFill>
                <a:effectLst/>
                <a:ea typeface="Times New Roman" panose="02020603050405020304" pitchFamily="18" charset="0"/>
                <a:cs typeface="Calibri" panose="020F0502020204030204" pitchFamily="34" charset="0"/>
              </a:rPr>
              <a:t>as it is written</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There is none righteous, not even one</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 </a:t>
            </a:r>
            <a:r>
              <a:rPr lang="en-US" sz="3200" b="1" baseline="30000" dirty="0">
                <a:solidFill>
                  <a:schemeClr val="accent6">
                    <a:lumMod val="20000"/>
                    <a:lumOff val="80000"/>
                  </a:schemeClr>
                </a:solidFill>
                <a:effectLst/>
                <a:ea typeface="Times New Roman" panose="02020603050405020304" pitchFamily="18" charset="0"/>
                <a:cs typeface="Calibri" panose="020F0502020204030204" pitchFamily="34" charset="0"/>
              </a:rPr>
              <a:t>11 </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There is none who understands</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a:t>
            </a:r>
            <a:b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b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There is none who seeks for God</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 </a:t>
            </a:r>
            <a:r>
              <a:rPr lang="en-US" sz="3200" b="1" baseline="30000" dirty="0">
                <a:solidFill>
                  <a:schemeClr val="accent6">
                    <a:lumMod val="20000"/>
                    <a:lumOff val="80000"/>
                  </a:schemeClr>
                </a:solidFill>
                <a:effectLst/>
                <a:ea typeface="Times New Roman" panose="02020603050405020304" pitchFamily="18" charset="0"/>
                <a:cs typeface="Calibri" panose="020F0502020204030204" pitchFamily="34" charset="0"/>
              </a:rPr>
              <a:t>12 </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All have turned aside, together they have become useless</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 </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There is none who does good</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 </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There is not even one</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a:t>
            </a:r>
            <a:b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br>
            <a:r>
              <a:rPr lang="en-US" sz="3200" b="1" baseline="30000" dirty="0">
                <a:solidFill>
                  <a:schemeClr val="accent6">
                    <a:lumMod val="20000"/>
                    <a:lumOff val="80000"/>
                  </a:schemeClr>
                </a:solidFill>
                <a:effectLst/>
                <a:ea typeface="Times New Roman" panose="02020603050405020304" pitchFamily="18" charset="0"/>
                <a:cs typeface="Calibri" panose="020F0502020204030204" pitchFamily="34" charset="0"/>
              </a:rPr>
              <a:t>13 </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Their throat is an open grave</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 </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With their tongues they keep deceiving</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a:t>
            </a:r>
            <a:b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b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The poison of asps is under their lips</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 </a:t>
            </a:r>
            <a:r>
              <a:rPr lang="en-US" sz="3200" b="1" baseline="30000" dirty="0">
                <a:solidFill>
                  <a:schemeClr val="accent6">
                    <a:lumMod val="20000"/>
                    <a:lumOff val="80000"/>
                  </a:schemeClr>
                </a:solidFill>
                <a:effectLst/>
                <a:ea typeface="Times New Roman" panose="02020603050405020304" pitchFamily="18" charset="0"/>
                <a:cs typeface="Calibri" panose="020F0502020204030204" pitchFamily="34" charset="0"/>
              </a:rPr>
              <a:t>14 </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Whose mouth is full of cursing and bitterness</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 </a:t>
            </a:r>
            <a:r>
              <a:rPr lang="en-US" sz="3200" b="1" baseline="30000" dirty="0">
                <a:solidFill>
                  <a:schemeClr val="accent6">
                    <a:lumMod val="20000"/>
                    <a:lumOff val="80000"/>
                  </a:schemeClr>
                </a:solidFill>
                <a:effectLst/>
                <a:ea typeface="Times New Roman" panose="02020603050405020304" pitchFamily="18" charset="0"/>
                <a:cs typeface="Calibri" panose="020F0502020204030204" pitchFamily="34" charset="0"/>
              </a:rPr>
              <a:t>15 </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Their feet are swift to shed blood</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 </a:t>
            </a:r>
            <a:r>
              <a:rPr lang="en-US" sz="3200" b="1" baseline="30000" dirty="0">
                <a:solidFill>
                  <a:schemeClr val="accent6">
                    <a:lumMod val="20000"/>
                    <a:lumOff val="80000"/>
                  </a:schemeClr>
                </a:solidFill>
                <a:effectLst/>
                <a:ea typeface="Times New Roman" panose="02020603050405020304" pitchFamily="18" charset="0"/>
                <a:cs typeface="Calibri" panose="020F0502020204030204" pitchFamily="34" charset="0"/>
              </a:rPr>
              <a:t>16 </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Destruction and misery are in their paths</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 </a:t>
            </a:r>
            <a:r>
              <a:rPr lang="en-US" sz="3200" b="1" baseline="30000" dirty="0">
                <a:solidFill>
                  <a:schemeClr val="accent6">
                    <a:lumMod val="20000"/>
                    <a:lumOff val="80000"/>
                  </a:schemeClr>
                </a:solidFill>
                <a:effectLst/>
                <a:ea typeface="Times New Roman" panose="02020603050405020304" pitchFamily="18" charset="0"/>
                <a:cs typeface="Calibri" panose="020F0502020204030204" pitchFamily="34" charset="0"/>
              </a:rPr>
              <a:t>17 </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And the path of peace they have not known</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a:t>
            </a:r>
            <a:b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br>
            <a:r>
              <a:rPr lang="en-US" sz="3200" b="1" baseline="30000" dirty="0">
                <a:solidFill>
                  <a:schemeClr val="accent6">
                    <a:lumMod val="20000"/>
                    <a:lumOff val="80000"/>
                  </a:schemeClr>
                </a:solidFill>
                <a:effectLst/>
                <a:ea typeface="Times New Roman" panose="02020603050405020304" pitchFamily="18" charset="0"/>
                <a:cs typeface="Calibri" panose="020F0502020204030204" pitchFamily="34" charset="0"/>
              </a:rPr>
              <a:t>18 </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a:t>
            </a:r>
            <a:r>
              <a:rPr lang="en-US" sz="3200" cap="small" dirty="0">
                <a:solidFill>
                  <a:schemeClr val="accent6">
                    <a:lumMod val="20000"/>
                    <a:lumOff val="80000"/>
                  </a:schemeClr>
                </a:solidFill>
                <a:effectLst/>
                <a:ea typeface="Times New Roman" panose="02020603050405020304" pitchFamily="18" charset="0"/>
                <a:cs typeface="Calibri" panose="020F0502020204030204" pitchFamily="34" charset="0"/>
              </a:rPr>
              <a:t>There is no fear of God before their eyes</a:t>
            </a:r>
            <a:r>
              <a:rPr lang="en-US" sz="3200" dirty="0">
                <a:solidFill>
                  <a:schemeClr val="accent6">
                    <a:lumMod val="20000"/>
                    <a:lumOff val="80000"/>
                  </a:schemeClr>
                </a:solidFill>
                <a:effectLst/>
                <a:ea typeface="Times New Roman" panose="02020603050405020304" pitchFamily="18" charset="0"/>
                <a:cs typeface="Calibri" panose="020F0502020204030204" pitchFamily="34" charset="0"/>
              </a:rPr>
              <a:t>.”</a:t>
            </a:r>
            <a:endParaRPr lang="en-US" sz="3200" dirty="0">
              <a:solidFill>
                <a:schemeClr val="accent6">
                  <a:lumMod val="20000"/>
                  <a:lumOff val="80000"/>
                </a:schemeClr>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191995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67818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What happened on the cross?</a:t>
            </a:r>
            <a:endParaRPr lang="en-US" sz="4000" dirty="0"/>
          </a:p>
        </p:txBody>
      </p:sp>
      <p:sp>
        <p:nvSpPr>
          <p:cNvPr id="7" name="Rectangle 6">
            <a:extLst>
              <a:ext uri="{FF2B5EF4-FFF2-40B4-BE49-F238E27FC236}">
                <a16:creationId xmlns:a16="http://schemas.microsoft.com/office/drawing/2014/main" xmlns="" id="{D525CC99-49C4-7273-B128-1545402B9AE4}"/>
              </a:ext>
            </a:extLst>
          </p:cNvPr>
          <p:cNvSpPr/>
          <p:nvPr/>
        </p:nvSpPr>
        <p:spPr>
          <a:xfrm>
            <a:off x="-30822" y="4267200"/>
            <a:ext cx="12222822" cy="2590800"/>
          </a:xfrm>
          <a:prstGeom prst="rect">
            <a:avLst/>
          </a:prstGeom>
          <a:solidFill>
            <a:schemeClr val="accent6">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Heb 9:11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 Christ has now become the High Priest over all the good things that have come.</a:t>
            </a:r>
            <a:r>
              <a:rPr lang="en-US" sz="30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0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 has entered that greater, more perfect Tabernacle in heaven, which was not made by human hands and is not part of this created world</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0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 his own blood—not the blood of goats and calves—he entered the Most Holy Place once for all time and secured our redemption forever.</a:t>
            </a:r>
            <a:endPar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1869248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67818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What happened on the cross?</a:t>
            </a:r>
            <a:endParaRPr lang="en-US" sz="4000" dirty="0"/>
          </a:p>
        </p:txBody>
      </p:sp>
      <p:sp>
        <p:nvSpPr>
          <p:cNvPr id="7" name="Rectangle 6">
            <a:extLst>
              <a:ext uri="{FF2B5EF4-FFF2-40B4-BE49-F238E27FC236}">
                <a16:creationId xmlns:a16="http://schemas.microsoft.com/office/drawing/2014/main" xmlns="" id="{D525CC99-49C4-7273-B128-1545402B9AE4}"/>
              </a:ext>
            </a:extLst>
          </p:cNvPr>
          <p:cNvSpPr/>
          <p:nvPr/>
        </p:nvSpPr>
        <p:spPr>
          <a:xfrm>
            <a:off x="-30822" y="4267200"/>
            <a:ext cx="12222822" cy="2590800"/>
          </a:xfrm>
          <a:prstGeom prst="rect">
            <a:avLst/>
          </a:prstGeom>
          <a:solidFill>
            <a:schemeClr val="accent6">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Heb 9:11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 Christ has now become the High Priest over all the good things that have come.</a:t>
            </a:r>
            <a:r>
              <a:rPr lang="en-US" sz="30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 has entered that greater, more perfect Tabernacle in heaven, which was not made by human hands and is not part of this created world. </a:t>
            </a:r>
            <a:r>
              <a:rPr lang="en-US" sz="30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12 </a:t>
            </a:r>
            <a:r>
              <a:rPr lang="en-US" sz="29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 his own blood—not the blood of goats and calves</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 entered the Most Holy Place once for all time and secured our redemption forever.</a:t>
            </a:r>
            <a:endPar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4198034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0"/>
            <a:ext cx="6781800" cy="7938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What happened on the cross?</a:t>
            </a:r>
            <a:endParaRPr lang="en-US" sz="4000" dirty="0"/>
          </a:p>
        </p:txBody>
      </p:sp>
      <p:sp>
        <p:nvSpPr>
          <p:cNvPr id="7" name="Rectangle 6">
            <a:extLst>
              <a:ext uri="{FF2B5EF4-FFF2-40B4-BE49-F238E27FC236}">
                <a16:creationId xmlns:a16="http://schemas.microsoft.com/office/drawing/2014/main" xmlns="" id="{D525CC99-49C4-7273-B128-1545402B9AE4}"/>
              </a:ext>
            </a:extLst>
          </p:cNvPr>
          <p:cNvSpPr/>
          <p:nvPr/>
        </p:nvSpPr>
        <p:spPr>
          <a:xfrm>
            <a:off x="-30822" y="4267200"/>
            <a:ext cx="12222822" cy="2590800"/>
          </a:xfrm>
          <a:prstGeom prst="rect">
            <a:avLst/>
          </a:prstGeom>
          <a:solidFill>
            <a:schemeClr val="accent6">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Heb 9:11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 Christ has now become the High Priest over all the good things that have come.</a:t>
            </a:r>
            <a:r>
              <a:rPr lang="en-US" sz="30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 has entered that greater, more perfect Tabernacle in heaven, which was not made by human hands and is not part of this created world. </a:t>
            </a:r>
            <a:r>
              <a:rPr lang="en-US" sz="30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 his own blood—not the blood of goats and calves—he entered the Most Holy Place </a:t>
            </a:r>
            <a:r>
              <a:rPr lang="en-US" sz="30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once for all time and secured our redemption forever.</a:t>
            </a:r>
            <a:endParaRPr lang="en-US" sz="30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48600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1"/>
            <a:ext cx="89154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dirty="0"/>
              <a:t>Our guilt fell on Him… He is our </a:t>
            </a:r>
            <a:r>
              <a:rPr lang="en-US" sz="3600" b="1" i="1" dirty="0"/>
              <a:t>propitiation</a:t>
            </a:r>
            <a:endParaRPr lang="en-US" sz="3600" i="1" dirty="0"/>
          </a:p>
        </p:txBody>
      </p:sp>
      <p:sp>
        <p:nvSpPr>
          <p:cNvPr id="7" name="Rectangle 6">
            <a:extLst>
              <a:ext uri="{FF2B5EF4-FFF2-40B4-BE49-F238E27FC236}">
                <a16:creationId xmlns:a16="http://schemas.microsoft.com/office/drawing/2014/main" xmlns="" id="{D525CC99-49C4-7273-B128-1545402B9AE4}"/>
              </a:ext>
            </a:extLst>
          </p:cNvPr>
          <p:cNvSpPr/>
          <p:nvPr/>
        </p:nvSpPr>
        <p:spPr>
          <a:xfrm>
            <a:off x="-30822" y="4267200"/>
            <a:ext cx="12222822" cy="2590800"/>
          </a:xfrm>
          <a:prstGeom prst="rect">
            <a:avLst/>
          </a:prstGeom>
          <a:solidFill>
            <a:schemeClr val="accent6">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Heb 9:11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 Christ has now become the High Priest over all the good things that have come.</a:t>
            </a:r>
            <a:r>
              <a:rPr lang="en-US" sz="30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 has entered that greater, more perfect Tabernacle in heaven, which was not made by human hands and is not part of this created world. </a:t>
            </a:r>
            <a:r>
              <a:rPr lang="en-US" sz="30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12 </a:t>
            </a:r>
            <a:r>
              <a:rPr lang="en-US" sz="3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 his own blood—not the blood of goats and calves—he entered the Most Holy Place </a:t>
            </a:r>
            <a:r>
              <a:rPr lang="en-US" sz="30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once for all time and secured our redemption forever.</a:t>
            </a:r>
            <a:endParaRPr lang="en-US" sz="30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8" name="Rounded Rectangular Callout 11">
            <a:extLst>
              <a:ext uri="{FF2B5EF4-FFF2-40B4-BE49-F238E27FC236}">
                <a16:creationId xmlns:a16="http://schemas.microsoft.com/office/drawing/2014/main" xmlns="" id="{92043F64-D174-D846-50AE-A384E032CCBE}"/>
              </a:ext>
            </a:extLst>
          </p:cNvPr>
          <p:cNvSpPr/>
          <p:nvPr/>
        </p:nvSpPr>
        <p:spPr>
          <a:xfrm>
            <a:off x="381000" y="2357751"/>
            <a:ext cx="10820400" cy="106679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dirty="0"/>
              <a:t>Jesus’s death on the cross completely and permanently settled the matter of our guilt before God </a:t>
            </a:r>
            <a:endParaRPr lang="en-US" sz="3600" dirty="0"/>
          </a:p>
        </p:txBody>
      </p:sp>
      <p:sp>
        <p:nvSpPr>
          <p:cNvPr id="9" name="Rounded Rectangular Callout 11">
            <a:extLst>
              <a:ext uri="{FF2B5EF4-FFF2-40B4-BE49-F238E27FC236}">
                <a16:creationId xmlns:a16="http://schemas.microsoft.com/office/drawing/2014/main" xmlns="" id="{EBB11344-B187-1125-64AB-37276F585777}"/>
              </a:ext>
            </a:extLst>
          </p:cNvPr>
          <p:cNvSpPr/>
          <p:nvPr/>
        </p:nvSpPr>
        <p:spPr>
          <a:xfrm>
            <a:off x="524410" y="3507425"/>
            <a:ext cx="11112357" cy="67689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dirty="0"/>
              <a:t>This is why salvation can only come through Jesus Christ</a:t>
            </a:r>
            <a:endParaRPr lang="en-US" sz="3600" dirty="0"/>
          </a:p>
        </p:txBody>
      </p:sp>
    </p:spTree>
    <p:extLst>
      <p:ext uri="{BB962C8B-B14F-4D97-AF65-F5344CB8AC3E}">
        <p14:creationId xmlns:p14="http://schemas.microsoft.com/office/powerpoint/2010/main" val="373859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ounded Rectangular Callout 11">
            <a:extLst>
              <a:ext uri="{FF2B5EF4-FFF2-40B4-BE49-F238E27FC236}">
                <a16:creationId xmlns:a16="http://schemas.microsoft.com/office/drawing/2014/main" xmlns="" id="{BD513D9B-9863-72DD-E582-9E8CDBCB29E6}"/>
              </a:ext>
            </a:extLst>
          </p:cNvPr>
          <p:cNvSpPr/>
          <p:nvPr/>
        </p:nvSpPr>
        <p:spPr>
          <a:xfrm>
            <a:off x="152400" y="1371601"/>
            <a:ext cx="89154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dirty="0"/>
              <a:t>Our guilt fell on Him… He is our </a:t>
            </a:r>
            <a:r>
              <a:rPr lang="en-US" sz="3600" b="1" i="1" dirty="0"/>
              <a:t>propitiation</a:t>
            </a:r>
            <a:endParaRPr lang="en-US" sz="3600" i="1" dirty="0"/>
          </a:p>
        </p:txBody>
      </p:sp>
      <p:sp>
        <p:nvSpPr>
          <p:cNvPr id="8" name="Rounded Rectangular Callout 11">
            <a:extLst>
              <a:ext uri="{FF2B5EF4-FFF2-40B4-BE49-F238E27FC236}">
                <a16:creationId xmlns:a16="http://schemas.microsoft.com/office/drawing/2014/main" xmlns="" id="{92043F64-D174-D846-50AE-A384E032CCBE}"/>
              </a:ext>
            </a:extLst>
          </p:cNvPr>
          <p:cNvSpPr/>
          <p:nvPr/>
        </p:nvSpPr>
        <p:spPr>
          <a:xfrm>
            <a:off x="381000" y="2357751"/>
            <a:ext cx="10820400" cy="106679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dirty="0"/>
              <a:t>Jesus’s death on the cross completely and permanently settled the matter of our guilt before God </a:t>
            </a:r>
            <a:endParaRPr lang="en-US" sz="3600" dirty="0"/>
          </a:p>
        </p:txBody>
      </p:sp>
      <p:sp>
        <p:nvSpPr>
          <p:cNvPr id="9" name="Rounded Rectangular Callout 11">
            <a:extLst>
              <a:ext uri="{FF2B5EF4-FFF2-40B4-BE49-F238E27FC236}">
                <a16:creationId xmlns:a16="http://schemas.microsoft.com/office/drawing/2014/main" xmlns="" id="{EBB11344-B187-1125-64AB-37276F585777}"/>
              </a:ext>
            </a:extLst>
          </p:cNvPr>
          <p:cNvSpPr/>
          <p:nvPr/>
        </p:nvSpPr>
        <p:spPr>
          <a:xfrm>
            <a:off x="524410" y="3507425"/>
            <a:ext cx="11112357" cy="67689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dirty="0"/>
              <a:t>This is why salvation can only come through Jesus Christ</a:t>
            </a:r>
            <a:endParaRPr lang="en-US" sz="3600" dirty="0"/>
          </a:p>
        </p:txBody>
      </p:sp>
      <p:sp>
        <p:nvSpPr>
          <p:cNvPr id="11" name="Rectangle 10">
            <a:extLst>
              <a:ext uri="{FF2B5EF4-FFF2-40B4-BE49-F238E27FC236}">
                <a16:creationId xmlns:a16="http://schemas.microsoft.com/office/drawing/2014/main" xmlns="" id="{E10A1BFD-4BC1-49A7-9855-6A9106C1CF7B}"/>
              </a:ext>
            </a:extLst>
          </p:cNvPr>
          <p:cNvSpPr/>
          <p:nvPr/>
        </p:nvSpPr>
        <p:spPr>
          <a:xfrm>
            <a:off x="-30822" y="5634348"/>
            <a:ext cx="12222822" cy="1223652"/>
          </a:xfrm>
          <a:prstGeom prst="rect">
            <a:avLst/>
          </a:prstGeom>
          <a:solidFill>
            <a:schemeClr val="accent6">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2 Cor 5:21 </a:t>
            </a:r>
            <a:r>
              <a:rPr lang="en-US" sz="3200" dirty="0"/>
              <a:t>He made Him who knew no sin to be sin on our behalf, so that we might become the righteousness of God in Him.</a:t>
            </a:r>
          </a:p>
          <a:p>
            <a:endParaRPr lang="en-US" sz="3200" dirty="0">
              <a:solidFill>
                <a:schemeClr val="tx1"/>
              </a:solidFill>
            </a:endParaRPr>
          </a:p>
        </p:txBody>
      </p:sp>
    </p:spTree>
    <p:extLst>
      <p:ext uri="{BB962C8B-B14F-4D97-AF65-F5344CB8AC3E}">
        <p14:creationId xmlns:p14="http://schemas.microsoft.com/office/powerpoint/2010/main" val="29943462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ectangle 5">
            <a:extLst>
              <a:ext uri="{FF2B5EF4-FFF2-40B4-BE49-F238E27FC236}">
                <a16:creationId xmlns:a16="http://schemas.microsoft.com/office/drawing/2014/main" xmlns="" id="{50C8D9F0-5B21-CC2E-5203-24E80C97A289}"/>
              </a:ext>
            </a:extLst>
          </p:cNvPr>
          <p:cNvSpPr/>
          <p:nvPr/>
        </p:nvSpPr>
        <p:spPr>
          <a:xfrm>
            <a:off x="0" y="3505200"/>
            <a:ext cx="12192000" cy="33527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3:</a:t>
            </a:r>
            <a:r>
              <a:rPr lang="en-US" sz="3000" b="1" i="0" baseline="30000" dirty="0">
                <a:solidFill>
                  <a:srgbClr val="000000"/>
                </a:solidFill>
                <a:effectLst/>
              </a:rPr>
              <a:t>25 </a:t>
            </a:r>
            <a:r>
              <a:rPr lang="en-US" sz="3000" i="0" dirty="0">
                <a:solidFill>
                  <a:schemeClr val="tx1"/>
                </a:solidFill>
                <a:effectLst/>
              </a:rPr>
              <a:t>For God presented Jesus as the sacrifice for sin</a:t>
            </a:r>
            <a:r>
              <a:rPr lang="en-US" sz="3000" b="0" i="0" dirty="0">
                <a:solidFill>
                  <a:srgbClr val="000000"/>
                </a:solidFill>
                <a:effectLst/>
              </a:rPr>
              <a:t>. </a:t>
            </a:r>
            <a:r>
              <a:rPr lang="en-US" sz="3000" i="0" dirty="0">
                <a:solidFill>
                  <a:schemeClr val="tx1"/>
                </a:solidFill>
                <a:effectLst/>
              </a:rPr>
              <a:t>People are made right with God when they believe that Jesus sacrificed his life, shedding his blood</a:t>
            </a:r>
            <a:r>
              <a:rPr lang="en-US" sz="3000" b="0" i="0" dirty="0">
                <a:solidFill>
                  <a:srgbClr val="000000"/>
                </a:solidFill>
                <a:effectLst/>
              </a:rPr>
              <a:t>. </a:t>
            </a:r>
            <a:r>
              <a:rPr lang="en-US" sz="3000" b="1" i="0" u="sng" dirty="0">
                <a:solidFill>
                  <a:srgbClr val="002060"/>
                </a:solidFill>
                <a:effectLst/>
              </a:rPr>
              <a:t>This sacrifice shows that God was being fair when he held back and did not punish those who sinned in times past, </a:t>
            </a:r>
            <a:r>
              <a:rPr lang="en-US" sz="3000" b="1" i="0" u="sng" baseline="30000" dirty="0">
                <a:solidFill>
                  <a:srgbClr val="002060"/>
                </a:solidFill>
                <a:effectLst/>
              </a:rPr>
              <a:t>26 </a:t>
            </a:r>
            <a:r>
              <a:rPr lang="en-US" sz="3000" b="1" i="0" u="sng" dirty="0">
                <a:solidFill>
                  <a:srgbClr val="002060"/>
                </a:solidFill>
                <a:effectLst/>
              </a:rPr>
              <a:t>for he was looking ahead and including them in what he would do in this present time</a:t>
            </a:r>
            <a:r>
              <a:rPr lang="en-US" sz="3000" b="0" i="0" dirty="0">
                <a:solidFill>
                  <a:srgbClr val="000000"/>
                </a:solidFill>
                <a:effectLst/>
              </a:rPr>
              <a:t>. God did this to demonstrate his righteousness, for he himself is fair and just, and he makes sinners right in his sight when they believe in Jesus.</a:t>
            </a:r>
            <a:endParaRPr lang="en-US" sz="3000" b="1" u="sng" dirty="0">
              <a:solidFill>
                <a:srgbClr val="002060"/>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1331690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6" name="Rectangle 5">
            <a:extLst>
              <a:ext uri="{FF2B5EF4-FFF2-40B4-BE49-F238E27FC236}">
                <a16:creationId xmlns:a16="http://schemas.microsoft.com/office/drawing/2014/main" xmlns="" id="{50C8D9F0-5B21-CC2E-5203-24E80C97A289}"/>
              </a:ext>
            </a:extLst>
          </p:cNvPr>
          <p:cNvSpPr/>
          <p:nvPr/>
        </p:nvSpPr>
        <p:spPr>
          <a:xfrm>
            <a:off x="0" y="3505200"/>
            <a:ext cx="12192000" cy="33527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3:</a:t>
            </a:r>
            <a:r>
              <a:rPr lang="en-US" sz="3000" b="1" i="0" baseline="30000" dirty="0">
                <a:solidFill>
                  <a:srgbClr val="000000"/>
                </a:solidFill>
                <a:effectLst/>
              </a:rPr>
              <a:t>25 </a:t>
            </a:r>
            <a:r>
              <a:rPr lang="en-US" sz="3000" i="0" dirty="0">
                <a:solidFill>
                  <a:schemeClr val="tx1"/>
                </a:solidFill>
                <a:effectLst/>
              </a:rPr>
              <a:t>For God presented Jesus as the sacrifice for sin</a:t>
            </a:r>
            <a:r>
              <a:rPr lang="en-US" sz="3000" b="0" i="0" dirty="0">
                <a:solidFill>
                  <a:srgbClr val="000000"/>
                </a:solidFill>
                <a:effectLst/>
              </a:rPr>
              <a:t>. </a:t>
            </a:r>
            <a:r>
              <a:rPr lang="en-US" sz="3000" i="0" dirty="0">
                <a:solidFill>
                  <a:schemeClr val="tx1"/>
                </a:solidFill>
                <a:effectLst/>
              </a:rPr>
              <a:t>People are made right with God when they believe that Jesus sacrificed his life, shedding his blood</a:t>
            </a:r>
            <a:r>
              <a:rPr lang="en-US" sz="3000" b="0" i="0" dirty="0">
                <a:solidFill>
                  <a:srgbClr val="000000"/>
                </a:solidFill>
                <a:effectLst/>
              </a:rPr>
              <a:t>. This sacrifice shows that God was being fair when he held back and did not punish those who sinned in times past, </a:t>
            </a:r>
            <a:r>
              <a:rPr lang="en-US" sz="3000" b="1" i="0" baseline="30000" dirty="0">
                <a:solidFill>
                  <a:srgbClr val="000000"/>
                </a:solidFill>
                <a:effectLst/>
              </a:rPr>
              <a:t>26 </a:t>
            </a:r>
            <a:r>
              <a:rPr lang="en-US" sz="3000" b="0" i="0" dirty="0">
                <a:solidFill>
                  <a:srgbClr val="000000"/>
                </a:solidFill>
                <a:effectLst/>
              </a:rPr>
              <a:t>for he was looking ahead and including them in what he would do in this present time. God did this to demonstrate his righteousness, </a:t>
            </a:r>
            <a:r>
              <a:rPr lang="en-US" sz="3000" b="1" i="0" u="sng" dirty="0">
                <a:solidFill>
                  <a:srgbClr val="002060"/>
                </a:solidFill>
                <a:effectLst/>
              </a:rPr>
              <a:t>for he himself is fair and just, and he makes sinners right in his sight when they believe in Jesus</a:t>
            </a:r>
            <a:r>
              <a:rPr lang="en-US" sz="3000" b="0" i="0" dirty="0">
                <a:solidFill>
                  <a:srgbClr val="000000"/>
                </a:solidFill>
                <a:effectLst/>
              </a:rPr>
              <a:t>.</a:t>
            </a:r>
            <a:endParaRPr lang="en-US" sz="3000" b="1" u="sng" dirty="0">
              <a:solidFill>
                <a:srgbClr val="002060"/>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Oval 1">
            <a:extLst>
              <a:ext uri="{FF2B5EF4-FFF2-40B4-BE49-F238E27FC236}">
                <a16:creationId xmlns:a16="http://schemas.microsoft.com/office/drawing/2014/main" xmlns="" id="{6658E53D-4826-C1CA-A90D-75DD5BE52F2D}"/>
              </a:ext>
            </a:extLst>
          </p:cNvPr>
          <p:cNvSpPr/>
          <p:nvPr/>
        </p:nvSpPr>
        <p:spPr>
          <a:xfrm>
            <a:off x="9601200" y="5732124"/>
            <a:ext cx="838200" cy="762000"/>
          </a:xfrm>
          <a:prstGeom prst="ellipse">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5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B31EB15A-09A5-F55D-D32E-B24DFD38FA4D}"/>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sp>
        <p:nvSpPr>
          <p:cNvPr id="7" name="Rectangle 6">
            <a:extLst>
              <a:ext uri="{FF2B5EF4-FFF2-40B4-BE49-F238E27FC236}">
                <a16:creationId xmlns:a16="http://schemas.microsoft.com/office/drawing/2014/main" xmlns="" id="{060C0A67-5565-25D4-A160-4BE91BF47FCD}"/>
              </a:ext>
            </a:extLst>
          </p:cNvPr>
          <p:cNvSpPr/>
          <p:nvPr/>
        </p:nvSpPr>
        <p:spPr>
          <a:xfrm>
            <a:off x="0" y="5715000"/>
            <a:ext cx="12192000" cy="1142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3:26 NASB </a:t>
            </a:r>
            <a:r>
              <a:rPr lang="en-US" sz="3200" dirty="0">
                <a:solidFill>
                  <a:schemeClr val="tx1"/>
                </a:solidFill>
              </a:rPr>
              <a:t>… </a:t>
            </a:r>
            <a:r>
              <a:rPr lang="en-US" sz="3200" b="1" u="sng" dirty="0">
                <a:solidFill>
                  <a:srgbClr val="002060"/>
                </a:solidFill>
              </a:rPr>
              <a:t>so that He would be just and the justifier</a:t>
            </a:r>
            <a:r>
              <a:rPr lang="en-US" sz="3200" dirty="0">
                <a:solidFill>
                  <a:schemeClr val="tx1"/>
                </a:solidFill>
              </a:rPr>
              <a:t> of the one who has faith in Jesus.</a:t>
            </a: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3861939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11">
            <a:extLst>
              <a:ext uri="{FF2B5EF4-FFF2-40B4-BE49-F238E27FC236}">
                <a16:creationId xmlns:a16="http://schemas.microsoft.com/office/drawing/2014/main" xmlns="" id="{8944B965-F806-BB05-B385-0C2BF02015B1}"/>
              </a:ext>
            </a:extLst>
          </p:cNvPr>
          <p:cNvSpPr/>
          <p:nvPr/>
        </p:nvSpPr>
        <p:spPr>
          <a:xfrm>
            <a:off x="0" y="163291"/>
            <a:ext cx="12192000" cy="903509"/>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Justification before God is possible through Jesus Christ!</a:t>
            </a:r>
            <a:endParaRPr lang="en-US" sz="4000" dirty="0"/>
          </a:p>
        </p:txBody>
      </p:sp>
      <p:pic>
        <p:nvPicPr>
          <p:cNvPr id="1026" name="Picture 2" descr="The Collaborative Courtroom: A Proposal - The Crime Report">
            <a:extLst>
              <a:ext uri="{FF2B5EF4-FFF2-40B4-BE49-F238E27FC236}">
                <a16:creationId xmlns:a16="http://schemas.microsoft.com/office/drawing/2014/main" xmlns="" id="{2277B7F2-FE7D-953D-D5FB-44DD0ED375F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234"/>
          <a:stretch/>
        </p:blipFill>
        <p:spPr bwMode="auto">
          <a:xfrm>
            <a:off x="0" y="-762000"/>
            <a:ext cx="12192000" cy="65555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3D4C126E-C2AC-326C-AD51-9DA9C18EF83A}"/>
              </a:ext>
            </a:extLst>
          </p:cNvPr>
          <p:cNvSpPr/>
          <p:nvPr/>
        </p:nvSpPr>
        <p:spPr>
          <a:xfrm>
            <a:off x="0" y="5715000"/>
            <a:ext cx="12192000" cy="1142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3:26 NASB </a:t>
            </a:r>
            <a:r>
              <a:rPr lang="en-US" sz="3200" dirty="0">
                <a:solidFill>
                  <a:schemeClr val="tx1"/>
                </a:solidFill>
              </a:rPr>
              <a:t>… </a:t>
            </a:r>
            <a:r>
              <a:rPr lang="en-US" sz="3200" b="1" u="sng" dirty="0">
                <a:solidFill>
                  <a:srgbClr val="002060"/>
                </a:solidFill>
              </a:rPr>
              <a:t>so that He would be just and the justifier</a:t>
            </a:r>
            <a:r>
              <a:rPr lang="en-US" sz="3200" dirty="0">
                <a:solidFill>
                  <a:schemeClr val="tx1"/>
                </a:solidFill>
              </a:rPr>
              <a:t> of the one who has faith in Jesus.</a:t>
            </a: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366429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Collaborative Courtroom: A Proposal - The Crime Report">
            <a:extLst>
              <a:ext uri="{FF2B5EF4-FFF2-40B4-BE49-F238E27FC236}">
                <a16:creationId xmlns:a16="http://schemas.microsoft.com/office/drawing/2014/main" xmlns="" id="{2277B7F2-FE7D-953D-D5FB-44DD0ED375F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234"/>
          <a:stretch/>
        </p:blipFill>
        <p:spPr bwMode="auto">
          <a:xfrm>
            <a:off x="0" y="-762000"/>
            <a:ext cx="12192000" cy="655558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11">
            <a:extLst>
              <a:ext uri="{FF2B5EF4-FFF2-40B4-BE49-F238E27FC236}">
                <a16:creationId xmlns:a16="http://schemas.microsoft.com/office/drawing/2014/main" xmlns="" id="{77E04C3E-C852-F289-4151-2356D325C166}"/>
              </a:ext>
            </a:extLst>
          </p:cNvPr>
          <p:cNvSpPr/>
          <p:nvPr/>
        </p:nvSpPr>
        <p:spPr>
          <a:xfrm>
            <a:off x="381000" y="113922"/>
            <a:ext cx="7658100" cy="990600"/>
          </a:xfrm>
          <a:prstGeom prst="wedgeRoundRectCallout">
            <a:avLst>
              <a:gd name="adj1" fmla="val -21927"/>
              <a:gd name="adj2" fmla="val 49596"/>
              <a:gd name="adj3" fmla="val 16667"/>
            </a:avLst>
          </a:prstGeom>
          <a:solidFill>
            <a:schemeClr val="tx1">
              <a:alpha val="6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800" b="1" i="1" dirty="0"/>
              <a:t>What do I do with my guilt?</a:t>
            </a:r>
            <a:endParaRPr lang="en-US" sz="4800" i="1" dirty="0"/>
          </a:p>
        </p:txBody>
      </p:sp>
      <p:sp>
        <p:nvSpPr>
          <p:cNvPr id="7" name="Rectangle 6">
            <a:extLst>
              <a:ext uri="{FF2B5EF4-FFF2-40B4-BE49-F238E27FC236}">
                <a16:creationId xmlns:a16="http://schemas.microsoft.com/office/drawing/2014/main" xmlns="" id="{A80B4BCD-60D4-477E-6248-8B56B6062DE9}"/>
              </a:ext>
            </a:extLst>
          </p:cNvPr>
          <p:cNvSpPr/>
          <p:nvPr/>
        </p:nvSpPr>
        <p:spPr>
          <a:xfrm>
            <a:off x="0" y="3816768"/>
            <a:ext cx="12175958" cy="1649204"/>
          </a:xfrm>
          <a:prstGeom prst="rect">
            <a:avLst/>
          </a:prstGeom>
          <a:solidFill>
            <a:schemeClr val="accent6">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effectLst/>
                <a:ea typeface="Calibri" panose="020F0502020204030204" pitchFamily="34" charset="0"/>
                <a:cs typeface="Calibri" panose="020F0502020204030204" pitchFamily="34" charset="0"/>
              </a:rPr>
              <a:t>Colossians 2:</a:t>
            </a:r>
            <a:r>
              <a:rPr lang="en-US" sz="3200" b="1" i="0" baseline="30000" dirty="0">
                <a:solidFill>
                  <a:schemeClr val="bg1"/>
                </a:solidFill>
                <a:effectLst/>
              </a:rPr>
              <a:t>13 </a:t>
            </a:r>
            <a:r>
              <a:rPr lang="en-US" sz="3200" b="0" i="0" dirty="0">
                <a:solidFill>
                  <a:schemeClr val="bg1"/>
                </a:solidFill>
                <a:effectLst/>
              </a:rPr>
              <a:t>You were dead because of your sins… Then God made you alive with Christ, for he forgave all our sins. </a:t>
            </a:r>
            <a:r>
              <a:rPr lang="en-US" sz="3200" b="1" i="0" baseline="30000" dirty="0">
                <a:solidFill>
                  <a:schemeClr val="bg1"/>
                </a:solidFill>
                <a:effectLst/>
              </a:rPr>
              <a:t>14 </a:t>
            </a:r>
            <a:r>
              <a:rPr lang="en-US" sz="3200" b="0" i="0" dirty="0">
                <a:solidFill>
                  <a:schemeClr val="bg1"/>
                </a:solidFill>
                <a:effectLst/>
              </a:rPr>
              <a:t>He canceled the record of the charges against us and took it away by nailing it to the cross.</a:t>
            </a:r>
            <a:endParaRPr lang="en-US" sz="3200" dirty="0">
              <a:solidFill>
                <a:schemeClr val="bg1"/>
              </a:solidFill>
            </a:endParaRPr>
          </a:p>
        </p:txBody>
      </p:sp>
      <p:sp>
        <p:nvSpPr>
          <p:cNvPr id="8" name="Rounded Rectangular Callout 11">
            <a:extLst>
              <a:ext uri="{FF2B5EF4-FFF2-40B4-BE49-F238E27FC236}">
                <a16:creationId xmlns:a16="http://schemas.microsoft.com/office/drawing/2014/main" xmlns="" id="{70FD70AB-C364-A740-2DA1-5F36DD79F884}"/>
              </a:ext>
            </a:extLst>
          </p:cNvPr>
          <p:cNvSpPr/>
          <p:nvPr/>
        </p:nvSpPr>
        <p:spPr>
          <a:xfrm>
            <a:off x="1066800" y="1444510"/>
            <a:ext cx="9677400" cy="918849"/>
          </a:xfrm>
          <a:prstGeom prst="wedgeRoundRectCallout">
            <a:avLst>
              <a:gd name="adj1" fmla="val -21927"/>
              <a:gd name="adj2" fmla="val 49596"/>
              <a:gd name="adj3" fmla="val 16667"/>
            </a:avLst>
          </a:prstGeom>
          <a:solidFill>
            <a:schemeClr val="tx1">
              <a:alpha val="6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4000" b="1" dirty="0"/>
              <a:t>Justification goes further than forgiveness</a:t>
            </a:r>
            <a:endParaRPr lang="en-US" sz="4000" dirty="0"/>
          </a:p>
        </p:txBody>
      </p:sp>
      <p:sp>
        <p:nvSpPr>
          <p:cNvPr id="11" name="Rectangle 10">
            <a:extLst>
              <a:ext uri="{FF2B5EF4-FFF2-40B4-BE49-F238E27FC236}">
                <a16:creationId xmlns:a16="http://schemas.microsoft.com/office/drawing/2014/main" xmlns="" id="{21F18E9B-5B4B-30C0-489A-F1548FE753A2}"/>
              </a:ext>
            </a:extLst>
          </p:cNvPr>
          <p:cNvSpPr/>
          <p:nvPr/>
        </p:nvSpPr>
        <p:spPr>
          <a:xfrm>
            <a:off x="0" y="5715000"/>
            <a:ext cx="12192000" cy="1142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3:26 NASB </a:t>
            </a:r>
            <a:r>
              <a:rPr lang="en-US" sz="3200" dirty="0">
                <a:solidFill>
                  <a:schemeClr val="tx1"/>
                </a:solidFill>
              </a:rPr>
              <a:t>… </a:t>
            </a:r>
            <a:r>
              <a:rPr lang="en-US" sz="3200" b="1" u="sng" dirty="0">
                <a:solidFill>
                  <a:srgbClr val="002060"/>
                </a:solidFill>
              </a:rPr>
              <a:t>so that He would be just and the justifier</a:t>
            </a:r>
            <a:r>
              <a:rPr lang="en-US" sz="3200" dirty="0">
                <a:solidFill>
                  <a:schemeClr val="tx1"/>
                </a:solidFill>
              </a:rPr>
              <a:t> of the one who has faith in Jesus.</a:t>
            </a: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127383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2057400"/>
            <a:ext cx="12192000" cy="4800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a:t>
            </a:r>
            <a:r>
              <a:rPr lang="en-US" sz="3200" b="1" baseline="30000" dirty="0">
                <a:solidFill>
                  <a:srgbClr val="000000"/>
                </a:solidFill>
                <a:effectLst/>
                <a:ea typeface="Times New Roman" panose="02020603050405020304" pitchFamily="18" charset="0"/>
                <a:cs typeface="Calibri" panose="020F0502020204030204" pitchFamily="34" charset="0"/>
              </a:rPr>
              <a:t>10 </a:t>
            </a:r>
            <a:r>
              <a:rPr lang="en-US" sz="3200" b="1" u="sng" dirty="0">
                <a:solidFill>
                  <a:srgbClr val="002060"/>
                </a:solidFill>
                <a:effectLst/>
                <a:ea typeface="Times New Roman" panose="02020603050405020304" pitchFamily="18" charset="0"/>
                <a:cs typeface="Calibri" panose="020F0502020204030204" pitchFamily="34" charset="0"/>
              </a:rPr>
              <a:t>as it is written</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none righteous, not even one</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11 </a:t>
            </a:r>
            <a:r>
              <a:rPr lang="en-US" sz="3200" cap="small" dirty="0">
                <a:solidFill>
                  <a:srgbClr val="000000"/>
                </a:solidFill>
                <a:effectLst/>
                <a:ea typeface="Times New Roman" panose="02020603050405020304" pitchFamily="18" charset="0"/>
                <a:cs typeface="Calibri" panose="020F0502020204030204" pitchFamily="34" charset="0"/>
              </a:rPr>
              <a:t>There is none who understands</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cap="small" dirty="0">
                <a:solidFill>
                  <a:srgbClr val="000000"/>
                </a:solidFill>
                <a:effectLst/>
                <a:ea typeface="Times New Roman" panose="02020603050405020304" pitchFamily="18" charset="0"/>
                <a:cs typeface="Calibri" panose="020F0502020204030204" pitchFamily="34" charset="0"/>
              </a:rPr>
              <a:t>There is none who seeks for God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12 </a:t>
            </a:r>
            <a:r>
              <a:rPr lang="en-US" sz="3200" cap="small" dirty="0">
                <a:solidFill>
                  <a:srgbClr val="000000"/>
                </a:solidFill>
                <a:effectLst/>
                <a:ea typeface="Times New Roman" panose="02020603050405020304" pitchFamily="18" charset="0"/>
                <a:cs typeface="Calibri" panose="020F0502020204030204" pitchFamily="34" charset="0"/>
              </a:rPr>
              <a:t>All have turned aside, together they have become useless</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none who does good</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not even one</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13 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Their throat is an open grave</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With their tongues they keep deceiving</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 poison of asps is under their lips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14 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Whose mouth is full of cursing and bitterness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15 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Their feet are swift to shed blood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16 </a:t>
            </a:r>
            <a:r>
              <a:rPr lang="en-US" sz="3200" cap="small" dirty="0">
                <a:solidFill>
                  <a:srgbClr val="000000"/>
                </a:solidFill>
                <a:effectLst/>
                <a:ea typeface="Times New Roman" panose="02020603050405020304" pitchFamily="18" charset="0"/>
                <a:cs typeface="Calibri" panose="020F0502020204030204" pitchFamily="34" charset="0"/>
              </a:rPr>
              <a:t>Destruction and misery are in their paths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17 </a:t>
            </a:r>
            <a:r>
              <a:rPr lang="en-US" sz="3200" cap="small" dirty="0">
                <a:solidFill>
                  <a:srgbClr val="000000"/>
                </a:solidFill>
                <a:effectLst/>
                <a:ea typeface="Times New Roman" panose="02020603050405020304" pitchFamily="18" charset="0"/>
                <a:cs typeface="Calibri" panose="020F0502020204030204" pitchFamily="34" charset="0"/>
              </a:rPr>
              <a:t>And the path of peace they have not known</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no fear of God before their eyes</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Speech Bubble: Rectangle 1">
            <a:extLst>
              <a:ext uri="{FF2B5EF4-FFF2-40B4-BE49-F238E27FC236}">
                <a16:creationId xmlns:a16="http://schemas.microsoft.com/office/drawing/2014/main" xmlns="" id="{5C0DCF55-8C0A-D325-728B-AFDD2CF765EB}"/>
              </a:ext>
            </a:extLst>
          </p:cNvPr>
          <p:cNvSpPr/>
          <p:nvPr/>
        </p:nvSpPr>
        <p:spPr>
          <a:xfrm>
            <a:off x="152400" y="1198974"/>
            <a:ext cx="2286000" cy="595802"/>
          </a:xfrm>
          <a:prstGeom prst="wedgeRectCallout">
            <a:avLst>
              <a:gd name="adj1" fmla="val -17237"/>
              <a:gd name="adj2" fmla="val 2090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Psalm 53:1-3 </a:t>
            </a:r>
          </a:p>
        </p:txBody>
      </p:sp>
      <p:sp>
        <p:nvSpPr>
          <p:cNvPr id="7" name="Speech Bubble: Rectangle 6">
            <a:extLst>
              <a:ext uri="{FF2B5EF4-FFF2-40B4-BE49-F238E27FC236}">
                <a16:creationId xmlns:a16="http://schemas.microsoft.com/office/drawing/2014/main" xmlns="" id="{7AB32B65-6B22-1B73-EFAE-D88D06692F92}"/>
              </a:ext>
            </a:extLst>
          </p:cNvPr>
          <p:cNvSpPr/>
          <p:nvPr/>
        </p:nvSpPr>
        <p:spPr>
          <a:xfrm>
            <a:off x="9753600" y="1198975"/>
            <a:ext cx="2057400" cy="595802"/>
          </a:xfrm>
          <a:prstGeom prst="wedgeRectCallout">
            <a:avLst>
              <a:gd name="adj1" fmla="val -101857"/>
              <a:gd name="adj2" fmla="val 59875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Psalm 10:7</a:t>
            </a:r>
          </a:p>
        </p:txBody>
      </p:sp>
      <p:sp>
        <p:nvSpPr>
          <p:cNvPr id="8" name="Speech Bubble: Rectangle 7">
            <a:extLst>
              <a:ext uri="{FF2B5EF4-FFF2-40B4-BE49-F238E27FC236}">
                <a16:creationId xmlns:a16="http://schemas.microsoft.com/office/drawing/2014/main" xmlns="" id="{47612D66-726F-A808-9745-5762C9223094}"/>
              </a:ext>
            </a:extLst>
          </p:cNvPr>
          <p:cNvSpPr/>
          <p:nvPr/>
        </p:nvSpPr>
        <p:spPr>
          <a:xfrm>
            <a:off x="5112248" y="1198974"/>
            <a:ext cx="2144731" cy="595802"/>
          </a:xfrm>
          <a:prstGeom prst="wedgeRectCallout">
            <a:avLst>
              <a:gd name="adj1" fmla="val -147765"/>
              <a:gd name="adj2" fmla="val 5728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Psalm 140:3</a:t>
            </a:r>
          </a:p>
        </p:txBody>
      </p:sp>
      <p:sp>
        <p:nvSpPr>
          <p:cNvPr id="10" name="Speech Bubble: Rectangle 9">
            <a:extLst>
              <a:ext uri="{FF2B5EF4-FFF2-40B4-BE49-F238E27FC236}">
                <a16:creationId xmlns:a16="http://schemas.microsoft.com/office/drawing/2014/main" xmlns="" id="{CD0BB226-F5B4-49F7-7110-CCE05E35F2AA}"/>
              </a:ext>
            </a:extLst>
          </p:cNvPr>
          <p:cNvSpPr/>
          <p:nvPr/>
        </p:nvSpPr>
        <p:spPr>
          <a:xfrm>
            <a:off x="2680485" y="1213788"/>
            <a:ext cx="2144731" cy="580988"/>
          </a:xfrm>
          <a:prstGeom prst="wedgeRectCallout">
            <a:avLst>
              <a:gd name="adj1" fmla="val -82181"/>
              <a:gd name="adj2" fmla="val 5207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Psalm 5:9</a:t>
            </a:r>
          </a:p>
        </p:txBody>
      </p:sp>
      <p:sp>
        <p:nvSpPr>
          <p:cNvPr id="11" name="Speech Bubble: Rectangle 10">
            <a:extLst>
              <a:ext uri="{FF2B5EF4-FFF2-40B4-BE49-F238E27FC236}">
                <a16:creationId xmlns:a16="http://schemas.microsoft.com/office/drawing/2014/main" xmlns="" id="{F12C8AB4-E88C-2121-4DB9-5ACC175D817A}"/>
              </a:ext>
            </a:extLst>
          </p:cNvPr>
          <p:cNvSpPr/>
          <p:nvPr/>
        </p:nvSpPr>
        <p:spPr>
          <a:xfrm>
            <a:off x="7734300" y="1227469"/>
            <a:ext cx="1828800" cy="570509"/>
          </a:xfrm>
          <a:prstGeom prst="wedgeRectCallout">
            <a:avLst>
              <a:gd name="adj1" fmla="val -214136"/>
              <a:gd name="adj2" fmla="val 6999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Isaiah 59:7</a:t>
            </a:r>
          </a:p>
        </p:txBody>
      </p:sp>
      <p:sp>
        <p:nvSpPr>
          <p:cNvPr id="12" name="Speech Bubble: Rectangle 11">
            <a:extLst>
              <a:ext uri="{FF2B5EF4-FFF2-40B4-BE49-F238E27FC236}">
                <a16:creationId xmlns:a16="http://schemas.microsoft.com/office/drawing/2014/main" xmlns="" id="{2CA89653-ED5B-C134-509E-F70EAE0E6947}"/>
              </a:ext>
            </a:extLst>
          </p:cNvPr>
          <p:cNvSpPr/>
          <p:nvPr/>
        </p:nvSpPr>
        <p:spPr>
          <a:xfrm>
            <a:off x="8839200" y="6185902"/>
            <a:ext cx="2057400" cy="557297"/>
          </a:xfrm>
          <a:prstGeom prst="wedgeRectCallout">
            <a:avLst>
              <a:gd name="adj1" fmla="val -133424"/>
              <a:gd name="adj2" fmla="val 214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Psalm 36:1</a:t>
            </a:r>
          </a:p>
        </p:txBody>
      </p:sp>
    </p:spTree>
    <p:extLst>
      <p:ext uri="{BB962C8B-B14F-4D97-AF65-F5344CB8AC3E}">
        <p14:creationId xmlns:p14="http://schemas.microsoft.com/office/powerpoint/2010/main" val="364481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50"/>
                                        <p:tgtEl>
                                          <p:spTgt spid="10"/>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250"/>
                                        <p:tgtEl>
                                          <p:spTgt spid="8"/>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50"/>
                                        <p:tgtEl>
                                          <p:spTgt spid="1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50"/>
                                        <p:tgtEl>
                                          <p:spTgt spid="7"/>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B1BC013A-8504-E7CD-98F4-BDD219DAB36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364"/>
          <a:stretch/>
        </p:blipFill>
        <p:spPr bwMode="auto">
          <a:xfrm>
            <a:off x="0"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Collaborative Courtroom: A Proposal - The Crime Report">
            <a:extLst>
              <a:ext uri="{FF2B5EF4-FFF2-40B4-BE49-F238E27FC236}">
                <a16:creationId xmlns:a16="http://schemas.microsoft.com/office/drawing/2014/main" xmlns="" id="{2277B7F2-FE7D-953D-D5FB-44DD0ED375F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234"/>
          <a:stretch/>
        </p:blipFill>
        <p:spPr bwMode="auto">
          <a:xfrm>
            <a:off x="0" y="-762000"/>
            <a:ext cx="12192000" cy="655558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2119A2A7-73B9-2944-5373-AF8CC2070E1E}"/>
              </a:ext>
            </a:extLst>
          </p:cNvPr>
          <p:cNvSpPr/>
          <p:nvPr/>
        </p:nvSpPr>
        <p:spPr>
          <a:xfrm>
            <a:off x="0" y="228599"/>
            <a:ext cx="12192000" cy="228838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3:</a:t>
            </a:r>
            <a:r>
              <a:rPr lang="en-US" sz="3200" b="1" baseline="30000" dirty="0">
                <a:solidFill>
                  <a:schemeClr val="tx1"/>
                </a:solidFill>
                <a:effectLst/>
                <a:ea typeface="Times New Roman" panose="02020603050405020304" pitchFamily="18" charset="0"/>
                <a:cs typeface="Calibri" panose="020F0502020204030204" pitchFamily="34" charset="0"/>
              </a:rPr>
              <a:t>22 </a:t>
            </a:r>
            <a:r>
              <a:rPr lang="en-US" sz="3200" dirty="0">
                <a:solidFill>
                  <a:schemeClr val="tx1"/>
                </a:solidFill>
                <a:effectLst/>
                <a:ea typeface="Times New Roman" panose="02020603050405020304" pitchFamily="18" charset="0"/>
                <a:cs typeface="Calibri" panose="020F0502020204030204" pitchFamily="34" charset="0"/>
              </a:rPr>
              <a:t>… we are made right with God by placing our </a:t>
            </a:r>
            <a:r>
              <a:rPr lang="en-US" sz="3200" b="1" u="sng" dirty="0">
                <a:solidFill>
                  <a:srgbClr val="002060"/>
                </a:solidFill>
                <a:effectLst/>
                <a:ea typeface="Times New Roman" panose="02020603050405020304" pitchFamily="18" charset="0"/>
                <a:cs typeface="Calibri" panose="020F0502020204030204" pitchFamily="34" charset="0"/>
              </a:rPr>
              <a:t>faith</a:t>
            </a:r>
            <a:r>
              <a:rPr lang="en-US" sz="3200" dirty="0">
                <a:solidFill>
                  <a:schemeClr val="tx1"/>
                </a:solidFill>
                <a:effectLst/>
                <a:ea typeface="Times New Roman" panose="02020603050405020304" pitchFamily="18" charset="0"/>
                <a:cs typeface="Calibri" panose="020F0502020204030204" pitchFamily="34" charset="0"/>
              </a:rPr>
              <a:t> in Jesus Christ … </a:t>
            </a:r>
            <a:r>
              <a:rPr lang="en-US" sz="3200" b="1" baseline="30000" dirty="0">
                <a:solidFill>
                  <a:schemeClr val="tx1"/>
                </a:solidFill>
                <a:effectLst/>
                <a:ea typeface="Times New Roman" panose="02020603050405020304" pitchFamily="18" charset="0"/>
                <a:cs typeface="Calibri" panose="020F0502020204030204" pitchFamily="34" charset="0"/>
              </a:rPr>
              <a:t>25</a:t>
            </a:r>
            <a:r>
              <a:rPr lang="en-US" sz="3200" b="1" dirty="0">
                <a:solidFill>
                  <a:schemeClr val="tx1"/>
                </a:solidFill>
                <a:effectLst/>
                <a:ea typeface="Times New Roman" panose="02020603050405020304" pitchFamily="18" charset="0"/>
                <a:cs typeface="Calibri" panose="020F0502020204030204" pitchFamily="34" charset="0"/>
              </a:rPr>
              <a:t> </a:t>
            </a:r>
            <a:r>
              <a:rPr lang="en-US" sz="3200" dirty="0">
                <a:solidFill>
                  <a:schemeClr val="tx1"/>
                </a:solidFill>
                <a:effectLst/>
                <a:ea typeface="Times New Roman" panose="02020603050405020304" pitchFamily="18" charset="0"/>
                <a:cs typeface="Calibri" panose="020F0502020204030204" pitchFamily="34" charset="0"/>
              </a:rPr>
              <a:t>People are made right with God when they </a:t>
            </a:r>
            <a:r>
              <a:rPr lang="en-US" sz="3200" b="1" u="sng" dirty="0">
                <a:solidFill>
                  <a:srgbClr val="002060"/>
                </a:solidFill>
                <a:ea typeface="Times New Roman" panose="02020603050405020304" pitchFamily="18" charset="0"/>
                <a:cs typeface="Calibri" panose="020F0502020204030204" pitchFamily="34" charset="0"/>
              </a:rPr>
              <a:t>believe</a:t>
            </a:r>
            <a:r>
              <a:rPr lang="en-US" sz="3200" dirty="0">
                <a:solidFill>
                  <a:schemeClr val="tx1"/>
                </a:solidFill>
                <a:effectLst/>
                <a:ea typeface="Times New Roman" panose="02020603050405020304" pitchFamily="18" charset="0"/>
                <a:cs typeface="Calibri" panose="020F0502020204030204" pitchFamily="34" charset="0"/>
              </a:rPr>
              <a:t> that Jesus sacrificed his life, shedding his blood … </a:t>
            </a:r>
            <a:r>
              <a:rPr lang="en-US" sz="3200" b="1" baseline="30000" dirty="0">
                <a:solidFill>
                  <a:schemeClr val="tx1"/>
                </a:solidFill>
                <a:effectLst/>
                <a:ea typeface="Times New Roman" panose="02020603050405020304" pitchFamily="18" charset="0"/>
                <a:cs typeface="Calibri" panose="020F0502020204030204" pitchFamily="34" charset="0"/>
              </a:rPr>
              <a:t>28</a:t>
            </a:r>
            <a:r>
              <a:rPr lang="en-US" sz="3200" b="1" dirty="0">
                <a:solidFill>
                  <a:schemeClr val="tx1"/>
                </a:solidFill>
                <a:effectLst/>
                <a:ea typeface="Times New Roman" panose="02020603050405020304" pitchFamily="18" charset="0"/>
                <a:cs typeface="Calibri" panose="020F0502020204030204" pitchFamily="34" charset="0"/>
              </a:rPr>
              <a:t> </a:t>
            </a:r>
            <a:r>
              <a:rPr lang="en-US" sz="3200" dirty="0">
                <a:solidFill>
                  <a:schemeClr val="tx1"/>
                </a:solidFill>
                <a:effectLst/>
                <a:ea typeface="Times New Roman" panose="02020603050405020304" pitchFamily="18" charset="0"/>
                <a:cs typeface="Calibri" panose="020F0502020204030204" pitchFamily="34" charset="0"/>
              </a:rPr>
              <a:t>So we are made right with God through </a:t>
            </a:r>
            <a:r>
              <a:rPr lang="en-US" sz="3200" b="1" u="sng" dirty="0">
                <a:solidFill>
                  <a:srgbClr val="002060"/>
                </a:solidFill>
                <a:ea typeface="Times New Roman" panose="02020603050405020304" pitchFamily="18" charset="0"/>
                <a:cs typeface="Calibri" panose="020F0502020204030204" pitchFamily="34" charset="0"/>
              </a:rPr>
              <a:t>faith</a:t>
            </a:r>
            <a:r>
              <a:rPr lang="en-US" sz="3200" dirty="0">
                <a:solidFill>
                  <a:schemeClr val="tx1"/>
                </a:solidFill>
                <a:effectLst/>
                <a:ea typeface="Times New Roman" panose="02020603050405020304" pitchFamily="18" charset="0"/>
                <a:cs typeface="Calibri" panose="020F0502020204030204" pitchFamily="34" charset="0"/>
              </a:rPr>
              <a:t> and not by obeying the law …</a:t>
            </a:r>
          </a:p>
        </p:txBody>
      </p:sp>
      <p:sp>
        <p:nvSpPr>
          <p:cNvPr id="16" name="Rectangle 15">
            <a:extLst>
              <a:ext uri="{FF2B5EF4-FFF2-40B4-BE49-F238E27FC236}">
                <a16:creationId xmlns:a16="http://schemas.microsoft.com/office/drawing/2014/main" xmlns="" id="{FD7AE0FA-E43F-AA4C-AFDB-4B1276D6408B}"/>
              </a:ext>
            </a:extLst>
          </p:cNvPr>
          <p:cNvSpPr/>
          <p:nvPr/>
        </p:nvSpPr>
        <p:spPr>
          <a:xfrm>
            <a:off x="0" y="3124200"/>
            <a:ext cx="12192000" cy="1623503"/>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en-US" sz="3200" b="1" baseline="30000" dirty="0">
                <a:solidFill>
                  <a:schemeClr val="tx1"/>
                </a:solidFill>
              </a:rPr>
              <a:t>Rom1:17 </a:t>
            </a:r>
            <a:r>
              <a:rPr lang="en-US" sz="3200" dirty="0">
                <a:solidFill>
                  <a:schemeClr val="tx1"/>
                </a:solidFill>
              </a:rPr>
              <a:t>This Good News tell us how God makes us right in his sight.  This is accomplished </a:t>
            </a:r>
            <a:r>
              <a:rPr lang="en-US" sz="3200" b="1" u="sng" dirty="0">
                <a:solidFill>
                  <a:srgbClr val="002060"/>
                </a:solidFill>
              </a:rPr>
              <a:t>from start to finish by faith</a:t>
            </a:r>
            <a:r>
              <a:rPr lang="en-US" sz="3200" dirty="0">
                <a:solidFill>
                  <a:schemeClr val="tx1"/>
                </a:solidFill>
              </a:rPr>
              <a:t>.  As the Scriptures say, “It is </a:t>
            </a:r>
            <a:r>
              <a:rPr lang="en-US" sz="3200" b="1" u="sng" dirty="0">
                <a:solidFill>
                  <a:srgbClr val="002060"/>
                </a:solidFill>
              </a:rPr>
              <a:t>through faith </a:t>
            </a:r>
            <a:r>
              <a:rPr lang="en-US" sz="3200" dirty="0">
                <a:solidFill>
                  <a:schemeClr val="tx1"/>
                </a:solidFill>
              </a:rPr>
              <a:t>that a righteous person has life.”</a:t>
            </a:r>
          </a:p>
          <a:p>
            <a:endParaRPr lang="en-US" sz="3200" b="1" dirty="0">
              <a:solidFill>
                <a:schemeClr val="tx1"/>
              </a:solidFill>
              <a:cs typeface="Calibri" panose="020F0502020204030204" pitchFamily="34" charset="0"/>
            </a:endParaRPr>
          </a:p>
        </p:txBody>
      </p:sp>
      <p:sp>
        <p:nvSpPr>
          <p:cNvPr id="7" name="Rectangle 6">
            <a:extLst>
              <a:ext uri="{FF2B5EF4-FFF2-40B4-BE49-F238E27FC236}">
                <a16:creationId xmlns:a16="http://schemas.microsoft.com/office/drawing/2014/main" xmlns="" id="{7E92656D-8A70-ACA2-51B5-DCDAA5646E5B}"/>
              </a:ext>
            </a:extLst>
          </p:cNvPr>
          <p:cNvSpPr/>
          <p:nvPr/>
        </p:nvSpPr>
        <p:spPr>
          <a:xfrm>
            <a:off x="0" y="5715000"/>
            <a:ext cx="12192000" cy="11429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3:26 NASB </a:t>
            </a:r>
            <a:r>
              <a:rPr lang="en-US" sz="3200" dirty="0">
                <a:solidFill>
                  <a:schemeClr val="tx1"/>
                </a:solidFill>
              </a:rPr>
              <a:t>… so that He would be just and the justifier  </a:t>
            </a:r>
            <a:r>
              <a:rPr lang="en-US" sz="3200" b="1" u="sng" dirty="0">
                <a:solidFill>
                  <a:srgbClr val="002060"/>
                </a:solidFill>
              </a:rPr>
              <a:t>of the one who has faith in Jesus.</a:t>
            </a:r>
          </a:p>
          <a:p>
            <a:pPr marL="0" marR="0">
              <a:lnSpc>
                <a:spcPct val="107000"/>
              </a:lnSpc>
              <a:spcBef>
                <a:spcPts val="0"/>
              </a:spcBef>
              <a:spcAft>
                <a:spcPts val="0"/>
              </a:spcAft>
            </a:pPr>
            <a:endPar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260221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3733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Quiz:</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5181600"/>
            <a:ext cx="12192000" cy="1676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400" b="1" baseline="30000" dirty="0">
                <a:solidFill>
                  <a:schemeClr val="tx1"/>
                </a:solidFill>
              </a:rPr>
              <a:t>Romans</a:t>
            </a:r>
            <a:r>
              <a:rPr lang="en-US" sz="3400" b="1" dirty="0">
                <a:solidFill>
                  <a:schemeClr val="tx1"/>
                </a:solidFill>
              </a:rPr>
              <a:t> </a:t>
            </a:r>
            <a:r>
              <a:rPr lang="en-US" sz="3400" b="1" baseline="30000" dirty="0">
                <a:solidFill>
                  <a:schemeClr val="tx1"/>
                </a:solidFill>
              </a:rPr>
              <a:t>3:</a:t>
            </a:r>
            <a:r>
              <a:rPr lang="en-US" sz="3400" b="1" baseline="30000" dirty="0">
                <a:solidFill>
                  <a:srgbClr val="000000"/>
                </a:solidFill>
                <a:effectLst/>
                <a:ea typeface="Times New Roman" panose="02020603050405020304" pitchFamily="18" charset="0"/>
                <a:cs typeface="Calibri" panose="020F0502020204030204" pitchFamily="34" charset="0"/>
              </a:rPr>
              <a:t>27 </a:t>
            </a:r>
            <a:r>
              <a:rPr lang="en-US" sz="3400" dirty="0">
                <a:solidFill>
                  <a:srgbClr val="000000"/>
                </a:solidFill>
                <a:effectLst/>
                <a:ea typeface="Times New Roman" panose="02020603050405020304" pitchFamily="18" charset="0"/>
                <a:cs typeface="Calibri" panose="020F0502020204030204" pitchFamily="34" charset="0"/>
              </a:rPr>
              <a:t>Where then is boasting?  </a:t>
            </a:r>
            <a:endParaRPr lang="en-US" sz="3400" dirty="0">
              <a:solidFill>
                <a:schemeClr val="tx1"/>
              </a:solidFill>
            </a:endParaRPr>
          </a:p>
        </p:txBody>
      </p:sp>
    </p:spTree>
    <p:extLst>
      <p:ext uri="{BB962C8B-B14F-4D97-AF65-F5344CB8AC3E}">
        <p14:creationId xmlns:p14="http://schemas.microsoft.com/office/powerpoint/2010/main" val="281797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3733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Quiz:</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5181600"/>
            <a:ext cx="12192000" cy="1676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400" b="1" baseline="30000" dirty="0">
                <a:solidFill>
                  <a:schemeClr val="tx1"/>
                </a:solidFill>
              </a:rPr>
              <a:t>Romans</a:t>
            </a:r>
            <a:r>
              <a:rPr lang="en-US" sz="3400" b="1" dirty="0">
                <a:solidFill>
                  <a:schemeClr val="tx1"/>
                </a:solidFill>
              </a:rPr>
              <a:t> </a:t>
            </a:r>
            <a:r>
              <a:rPr lang="en-US" sz="3400" b="1" baseline="30000" dirty="0">
                <a:solidFill>
                  <a:schemeClr val="tx1"/>
                </a:solidFill>
              </a:rPr>
              <a:t>3:</a:t>
            </a:r>
            <a:r>
              <a:rPr lang="en-US" sz="3400" b="1" baseline="30000" dirty="0">
                <a:solidFill>
                  <a:srgbClr val="000000"/>
                </a:solidFill>
                <a:effectLst/>
                <a:ea typeface="Times New Roman" panose="02020603050405020304" pitchFamily="18" charset="0"/>
                <a:cs typeface="Calibri" panose="020F0502020204030204" pitchFamily="34" charset="0"/>
              </a:rPr>
              <a:t>27 </a:t>
            </a:r>
            <a:r>
              <a:rPr lang="en-US" sz="3400" dirty="0">
                <a:solidFill>
                  <a:srgbClr val="000000"/>
                </a:solidFill>
                <a:effectLst/>
                <a:ea typeface="Times New Roman" panose="02020603050405020304" pitchFamily="18" charset="0"/>
                <a:cs typeface="Calibri" panose="020F0502020204030204" pitchFamily="34" charset="0"/>
              </a:rPr>
              <a:t>Where then is boasting? It is excluded. </a:t>
            </a:r>
            <a:endParaRPr lang="en-US" sz="3400" dirty="0">
              <a:solidFill>
                <a:schemeClr val="tx1"/>
              </a:solidFill>
            </a:endParaRPr>
          </a:p>
        </p:txBody>
      </p:sp>
    </p:spTree>
    <p:extLst>
      <p:ext uri="{BB962C8B-B14F-4D97-AF65-F5344CB8AC3E}">
        <p14:creationId xmlns:p14="http://schemas.microsoft.com/office/powerpoint/2010/main" val="21517957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3733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Quiz:</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5181600"/>
            <a:ext cx="12192000" cy="1676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400" b="1" baseline="30000" dirty="0">
                <a:solidFill>
                  <a:schemeClr val="tx1"/>
                </a:solidFill>
              </a:rPr>
              <a:t>Romans</a:t>
            </a:r>
            <a:r>
              <a:rPr lang="en-US" sz="3400" b="1" dirty="0">
                <a:solidFill>
                  <a:schemeClr val="tx1"/>
                </a:solidFill>
              </a:rPr>
              <a:t> </a:t>
            </a:r>
            <a:r>
              <a:rPr lang="en-US" sz="3400" b="1" baseline="30000" dirty="0">
                <a:solidFill>
                  <a:schemeClr val="tx1"/>
                </a:solidFill>
              </a:rPr>
              <a:t>3:</a:t>
            </a:r>
            <a:r>
              <a:rPr lang="en-US" sz="3400" b="1" baseline="30000" dirty="0">
                <a:solidFill>
                  <a:srgbClr val="000000"/>
                </a:solidFill>
                <a:effectLst/>
                <a:ea typeface="Times New Roman" panose="02020603050405020304" pitchFamily="18" charset="0"/>
                <a:cs typeface="Calibri" panose="020F0502020204030204" pitchFamily="34" charset="0"/>
              </a:rPr>
              <a:t>27 </a:t>
            </a:r>
            <a:r>
              <a:rPr lang="en-US" sz="3400" dirty="0">
                <a:solidFill>
                  <a:srgbClr val="000000"/>
                </a:solidFill>
                <a:effectLst/>
                <a:ea typeface="Times New Roman" panose="02020603050405020304" pitchFamily="18" charset="0"/>
                <a:cs typeface="Calibri" panose="020F0502020204030204" pitchFamily="34" charset="0"/>
              </a:rPr>
              <a:t>By what kind of law? Of works? </a:t>
            </a:r>
            <a:endParaRPr lang="en-US" sz="3200" dirty="0">
              <a:solidFill>
                <a:schemeClr val="tx1"/>
              </a:solidFill>
            </a:endParaRPr>
          </a:p>
        </p:txBody>
      </p:sp>
    </p:spTree>
    <p:extLst>
      <p:ext uri="{BB962C8B-B14F-4D97-AF65-F5344CB8AC3E}">
        <p14:creationId xmlns:p14="http://schemas.microsoft.com/office/powerpoint/2010/main" val="25044413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3733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Quiz:</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5181600"/>
            <a:ext cx="12192000" cy="1676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400" b="1" baseline="30000" dirty="0">
                <a:solidFill>
                  <a:schemeClr val="tx1"/>
                </a:solidFill>
              </a:rPr>
              <a:t>Romans</a:t>
            </a:r>
            <a:r>
              <a:rPr lang="en-US" sz="3400" b="1" dirty="0">
                <a:solidFill>
                  <a:schemeClr val="tx1"/>
                </a:solidFill>
              </a:rPr>
              <a:t> </a:t>
            </a:r>
            <a:r>
              <a:rPr lang="en-US" sz="3400" b="1" baseline="30000" dirty="0">
                <a:solidFill>
                  <a:schemeClr val="tx1"/>
                </a:solidFill>
              </a:rPr>
              <a:t>3:</a:t>
            </a:r>
            <a:r>
              <a:rPr lang="en-US" sz="3400" b="1" baseline="30000" dirty="0">
                <a:solidFill>
                  <a:srgbClr val="000000"/>
                </a:solidFill>
                <a:effectLst/>
                <a:ea typeface="Times New Roman" panose="02020603050405020304" pitchFamily="18" charset="0"/>
                <a:cs typeface="Calibri" panose="020F0502020204030204" pitchFamily="34" charset="0"/>
              </a:rPr>
              <a:t>27 </a:t>
            </a:r>
            <a:r>
              <a:rPr lang="en-US" sz="3400" dirty="0">
                <a:solidFill>
                  <a:srgbClr val="000000"/>
                </a:solidFill>
                <a:effectLst/>
                <a:ea typeface="Times New Roman" panose="02020603050405020304" pitchFamily="18" charset="0"/>
                <a:cs typeface="Calibri" panose="020F0502020204030204" pitchFamily="34" charset="0"/>
              </a:rPr>
              <a:t>By what kind of law? Of works? No, but by a law of faith.   </a:t>
            </a:r>
            <a:r>
              <a:rPr lang="en-US" sz="3400" b="1" baseline="30000" dirty="0">
                <a:solidFill>
                  <a:srgbClr val="000000"/>
                </a:solidFill>
                <a:effectLst/>
                <a:ea typeface="Times New Roman" panose="02020603050405020304" pitchFamily="18" charset="0"/>
                <a:cs typeface="Calibri" panose="020F0502020204030204" pitchFamily="34" charset="0"/>
              </a:rPr>
              <a:t>28 </a:t>
            </a:r>
            <a:r>
              <a:rPr lang="en-US" sz="3400" dirty="0">
                <a:solidFill>
                  <a:srgbClr val="000000"/>
                </a:solidFill>
                <a:effectLst/>
                <a:ea typeface="Times New Roman" panose="02020603050405020304" pitchFamily="18" charset="0"/>
                <a:cs typeface="Calibri" panose="020F0502020204030204" pitchFamily="34" charset="0"/>
              </a:rPr>
              <a:t>For we maintain that a man is justified by faith apart from works of the Law. </a:t>
            </a:r>
            <a:endParaRPr lang="en-US" sz="34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11828955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3733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Quiz:</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5257800"/>
            <a:ext cx="12192000" cy="16001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3:29 </a:t>
            </a:r>
            <a:r>
              <a:rPr lang="en-US" sz="3200" dirty="0">
                <a:solidFill>
                  <a:schemeClr val="tx1"/>
                </a:solidFill>
              </a:rPr>
              <a:t>Or is God the God of Jews only? </a:t>
            </a:r>
          </a:p>
          <a:p>
            <a:endParaRPr lang="en-US" sz="3200" dirty="0">
              <a:solidFill>
                <a:schemeClr val="tx1"/>
              </a:solidFill>
            </a:endParaRPr>
          </a:p>
        </p:txBody>
      </p:sp>
    </p:spTree>
    <p:extLst>
      <p:ext uri="{BB962C8B-B14F-4D97-AF65-F5344CB8AC3E}">
        <p14:creationId xmlns:p14="http://schemas.microsoft.com/office/powerpoint/2010/main" val="3213209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3733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Quiz:</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5257800"/>
            <a:ext cx="12192000" cy="16001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3:29 </a:t>
            </a:r>
            <a:r>
              <a:rPr lang="en-US" sz="3200" dirty="0">
                <a:solidFill>
                  <a:schemeClr val="tx1"/>
                </a:solidFill>
              </a:rPr>
              <a:t>Or is God the God of Jews only? Is He not the God of Gentiles also? Yes, of Gentiles also, </a:t>
            </a:r>
            <a:r>
              <a:rPr lang="en-US" sz="3200" b="1" baseline="30000" dirty="0">
                <a:solidFill>
                  <a:schemeClr val="tx1"/>
                </a:solidFill>
              </a:rPr>
              <a:t>30 </a:t>
            </a:r>
            <a:r>
              <a:rPr lang="en-US" sz="3200" dirty="0">
                <a:solidFill>
                  <a:schemeClr val="tx1"/>
                </a:solidFill>
              </a:rPr>
              <a:t>since indeed God who will justify the circumcised by faith and the uncircumcised through faith is one.</a:t>
            </a:r>
          </a:p>
          <a:p>
            <a:endParaRPr lang="en-US" sz="3200" dirty="0">
              <a:solidFill>
                <a:schemeClr val="tx1"/>
              </a:solidFill>
            </a:endParaRPr>
          </a:p>
        </p:txBody>
      </p:sp>
    </p:spTree>
    <p:extLst>
      <p:ext uri="{BB962C8B-B14F-4D97-AF65-F5344CB8AC3E}">
        <p14:creationId xmlns:p14="http://schemas.microsoft.com/office/powerpoint/2010/main" val="1988222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3733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Quiz:</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5654674"/>
            <a:ext cx="12192000" cy="12033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400" b="1" baseline="30000" dirty="0">
                <a:solidFill>
                  <a:schemeClr val="tx1"/>
                </a:solidFill>
              </a:rPr>
              <a:t>Romans</a:t>
            </a:r>
            <a:r>
              <a:rPr lang="en-US" sz="3400" b="1" dirty="0">
                <a:solidFill>
                  <a:schemeClr val="tx1"/>
                </a:solidFill>
              </a:rPr>
              <a:t> </a:t>
            </a:r>
            <a:r>
              <a:rPr lang="en-US" sz="3400" b="1" baseline="30000" dirty="0">
                <a:solidFill>
                  <a:schemeClr val="tx1"/>
                </a:solidFill>
              </a:rPr>
              <a:t>3:</a:t>
            </a:r>
            <a:r>
              <a:rPr lang="en-US" sz="3400" b="1" baseline="30000" dirty="0">
                <a:solidFill>
                  <a:srgbClr val="000000"/>
                </a:solidFill>
                <a:effectLst/>
                <a:ea typeface="Times New Roman" panose="02020603050405020304" pitchFamily="18" charset="0"/>
                <a:cs typeface="Calibri" panose="020F0502020204030204" pitchFamily="34" charset="0"/>
              </a:rPr>
              <a:t>31 </a:t>
            </a:r>
            <a:r>
              <a:rPr lang="en-US" sz="3400" dirty="0">
                <a:solidFill>
                  <a:srgbClr val="000000"/>
                </a:solidFill>
                <a:effectLst/>
                <a:ea typeface="Times New Roman" panose="02020603050405020304" pitchFamily="18" charset="0"/>
                <a:cs typeface="Calibri" panose="020F0502020204030204" pitchFamily="34" charset="0"/>
              </a:rPr>
              <a:t>Do we then nullify the Law through faith? </a:t>
            </a:r>
            <a:endParaRPr lang="en-US" sz="3200" dirty="0">
              <a:solidFill>
                <a:schemeClr val="tx1"/>
              </a:solidFill>
            </a:endParaRPr>
          </a:p>
        </p:txBody>
      </p:sp>
    </p:spTree>
    <p:extLst>
      <p:ext uri="{BB962C8B-B14F-4D97-AF65-F5344CB8AC3E}">
        <p14:creationId xmlns:p14="http://schemas.microsoft.com/office/powerpoint/2010/main" val="25113292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3733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Quiz:</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5654674"/>
            <a:ext cx="12192000" cy="12033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400" b="1" baseline="30000" dirty="0">
                <a:solidFill>
                  <a:schemeClr val="tx1"/>
                </a:solidFill>
              </a:rPr>
              <a:t>Romans</a:t>
            </a:r>
            <a:r>
              <a:rPr lang="en-US" sz="3400" b="1" dirty="0">
                <a:solidFill>
                  <a:schemeClr val="tx1"/>
                </a:solidFill>
              </a:rPr>
              <a:t> </a:t>
            </a:r>
            <a:r>
              <a:rPr lang="en-US" sz="3400" b="1" baseline="30000" dirty="0">
                <a:solidFill>
                  <a:schemeClr val="tx1"/>
                </a:solidFill>
              </a:rPr>
              <a:t>3:</a:t>
            </a:r>
            <a:r>
              <a:rPr lang="en-US" sz="3400" b="1" baseline="30000" dirty="0">
                <a:solidFill>
                  <a:srgbClr val="000000"/>
                </a:solidFill>
                <a:effectLst/>
                <a:ea typeface="Times New Roman" panose="02020603050405020304" pitchFamily="18" charset="0"/>
                <a:cs typeface="Calibri" panose="020F0502020204030204" pitchFamily="34" charset="0"/>
              </a:rPr>
              <a:t>31 </a:t>
            </a:r>
            <a:r>
              <a:rPr lang="en-US" sz="3400" dirty="0">
                <a:solidFill>
                  <a:srgbClr val="000000"/>
                </a:solidFill>
                <a:effectLst/>
                <a:ea typeface="Times New Roman" panose="02020603050405020304" pitchFamily="18" charset="0"/>
                <a:cs typeface="Calibri" panose="020F0502020204030204" pitchFamily="34" charset="0"/>
              </a:rPr>
              <a:t>Do we then nullify the Law through faith? May it never be! On the contrary, we establish the Law.</a:t>
            </a:r>
            <a:endParaRPr lang="en-US" sz="34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26098351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475686F5-464A-CE73-B85C-6B84478F7697}"/>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CE045BBE-F651-9611-970E-3ED13AD79B6F}"/>
              </a:ext>
            </a:extLst>
          </p:cNvPr>
          <p:cNvSpPr/>
          <p:nvPr/>
        </p:nvSpPr>
        <p:spPr>
          <a:xfrm>
            <a:off x="6629400" y="5257800"/>
            <a:ext cx="4762500" cy="1299849"/>
          </a:xfrm>
          <a:prstGeom prst="wedgeRoundRectCallout">
            <a:avLst>
              <a:gd name="adj1" fmla="val -21927"/>
              <a:gd name="adj2" fmla="val 49596"/>
              <a:gd name="adj3" fmla="val 16667"/>
            </a:avLst>
          </a:prstGeom>
          <a:solidFill>
            <a:schemeClr val="tx1">
              <a:alpha val="6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6000" b="1" i="1" dirty="0"/>
              <a:t>Next Week …</a:t>
            </a:r>
            <a:endParaRPr lang="en-US" sz="6000" i="1" dirty="0"/>
          </a:p>
        </p:txBody>
      </p:sp>
    </p:spTree>
    <p:extLst>
      <p:ext uri="{BB962C8B-B14F-4D97-AF65-F5344CB8AC3E}">
        <p14:creationId xmlns:p14="http://schemas.microsoft.com/office/powerpoint/2010/main" val="29910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2057400"/>
            <a:ext cx="12192000" cy="4800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a:t>
            </a:r>
            <a:r>
              <a:rPr lang="en-US" sz="3200" b="1" baseline="30000" dirty="0">
                <a:solidFill>
                  <a:srgbClr val="000000"/>
                </a:solidFill>
                <a:effectLst/>
                <a:ea typeface="Times New Roman" panose="02020603050405020304" pitchFamily="18" charset="0"/>
                <a:cs typeface="Calibri" panose="020F0502020204030204" pitchFamily="34" charset="0"/>
              </a:rPr>
              <a:t>10 </a:t>
            </a:r>
            <a:r>
              <a:rPr lang="en-US" sz="3200" dirty="0">
                <a:solidFill>
                  <a:schemeClr val="tx1"/>
                </a:solidFill>
                <a:effectLst/>
                <a:ea typeface="Times New Roman" panose="02020603050405020304" pitchFamily="18" charset="0"/>
                <a:cs typeface="Calibri" panose="020F0502020204030204" pitchFamily="34" charset="0"/>
              </a:rPr>
              <a:t>as it is written</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none righteous, not even one</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11 </a:t>
            </a:r>
            <a:r>
              <a:rPr lang="en-US" sz="3200" cap="small" dirty="0">
                <a:solidFill>
                  <a:srgbClr val="000000"/>
                </a:solidFill>
                <a:effectLst/>
                <a:ea typeface="Times New Roman" panose="02020603050405020304" pitchFamily="18" charset="0"/>
                <a:cs typeface="Calibri" panose="020F0502020204030204" pitchFamily="34" charset="0"/>
              </a:rPr>
              <a:t>There is none who understands</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cap="small" dirty="0">
                <a:solidFill>
                  <a:srgbClr val="000000"/>
                </a:solidFill>
                <a:effectLst/>
                <a:ea typeface="Times New Roman" panose="02020603050405020304" pitchFamily="18" charset="0"/>
                <a:cs typeface="Calibri" panose="020F0502020204030204" pitchFamily="34" charset="0"/>
              </a:rPr>
              <a:t>There is </a:t>
            </a:r>
            <a:r>
              <a:rPr lang="en-US" sz="3200" b="1" u="sng" cap="small" dirty="0">
                <a:solidFill>
                  <a:srgbClr val="002060"/>
                </a:solidFill>
                <a:effectLst/>
                <a:ea typeface="Times New Roman" panose="02020603050405020304" pitchFamily="18" charset="0"/>
                <a:cs typeface="Calibri" panose="020F0502020204030204" pitchFamily="34" charset="0"/>
              </a:rPr>
              <a:t>none who seeks for God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12 </a:t>
            </a:r>
            <a:r>
              <a:rPr lang="en-US" sz="3200" b="1" u="sng" cap="small" dirty="0">
                <a:solidFill>
                  <a:srgbClr val="002060"/>
                </a:solidFill>
                <a:effectLst/>
                <a:ea typeface="Times New Roman" panose="02020603050405020304" pitchFamily="18" charset="0"/>
                <a:cs typeface="Calibri" panose="020F0502020204030204" pitchFamily="34" charset="0"/>
              </a:rPr>
              <a:t>All have turned aside</a:t>
            </a:r>
            <a:r>
              <a:rPr lang="en-US" sz="3200" cap="small" dirty="0">
                <a:solidFill>
                  <a:srgbClr val="000000"/>
                </a:solidFill>
                <a:effectLst/>
                <a:ea typeface="Times New Roman" panose="02020603050405020304" pitchFamily="18" charset="0"/>
                <a:cs typeface="Calibri" panose="020F0502020204030204" pitchFamily="34" charset="0"/>
              </a:rPr>
              <a:t>, together they have become useless</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none who does good</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not even one</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13 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Their throat is an open grave</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With their tongues they keep deceiving</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 poison of asps is under their lips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14 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Whose mouth is full of cursing and bitterness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15 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Their feet are swift to shed blood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16 </a:t>
            </a:r>
            <a:r>
              <a:rPr lang="en-US" sz="3200" cap="small" dirty="0">
                <a:solidFill>
                  <a:srgbClr val="000000"/>
                </a:solidFill>
                <a:effectLst/>
                <a:ea typeface="Times New Roman" panose="02020603050405020304" pitchFamily="18" charset="0"/>
                <a:cs typeface="Calibri" panose="020F0502020204030204" pitchFamily="34" charset="0"/>
              </a:rPr>
              <a:t>Destruction and misery are in their paths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17 </a:t>
            </a:r>
            <a:r>
              <a:rPr lang="en-US" sz="3200" cap="small" dirty="0">
                <a:solidFill>
                  <a:srgbClr val="000000"/>
                </a:solidFill>
                <a:effectLst/>
                <a:ea typeface="Times New Roman" panose="02020603050405020304" pitchFamily="18" charset="0"/>
                <a:cs typeface="Calibri" panose="020F0502020204030204" pitchFamily="34" charset="0"/>
              </a:rPr>
              <a:t>And the path of peace they have not known</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a:t>
            </a:r>
            <a:r>
              <a:rPr lang="en-US" sz="3200" b="1" u="sng" cap="small" dirty="0">
                <a:solidFill>
                  <a:srgbClr val="002060"/>
                </a:solidFill>
                <a:effectLst/>
                <a:ea typeface="Times New Roman" panose="02020603050405020304" pitchFamily="18" charset="0"/>
                <a:cs typeface="Calibri" panose="020F0502020204030204" pitchFamily="34" charset="0"/>
              </a:rPr>
              <a:t>There is no fear of God before their eyes</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121312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9" name="Rectangle 8">
            <a:extLst>
              <a:ext uri="{FF2B5EF4-FFF2-40B4-BE49-F238E27FC236}">
                <a16:creationId xmlns:a16="http://schemas.microsoft.com/office/drawing/2014/main" xmlns="" id="{76A9740B-2185-6FF7-3153-9B973319FB43}"/>
              </a:ext>
            </a:extLst>
          </p:cNvPr>
          <p:cNvSpPr/>
          <p:nvPr/>
        </p:nvSpPr>
        <p:spPr>
          <a:xfrm>
            <a:off x="0" y="2057400"/>
            <a:ext cx="12192000" cy="4800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3:</a:t>
            </a:r>
            <a:r>
              <a:rPr lang="en-US" sz="3200" b="1" baseline="30000" dirty="0">
                <a:solidFill>
                  <a:srgbClr val="000000"/>
                </a:solidFill>
                <a:effectLst/>
                <a:ea typeface="Times New Roman" panose="02020603050405020304" pitchFamily="18" charset="0"/>
                <a:cs typeface="Calibri" panose="020F0502020204030204" pitchFamily="34" charset="0"/>
              </a:rPr>
              <a:t>10 </a:t>
            </a:r>
            <a:r>
              <a:rPr lang="en-US" sz="3200" dirty="0">
                <a:solidFill>
                  <a:schemeClr val="tx1"/>
                </a:solidFill>
                <a:effectLst/>
                <a:ea typeface="Times New Roman" panose="02020603050405020304" pitchFamily="18" charset="0"/>
                <a:cs typeface="Calibri" panose="020F0502020204030204" pitchFamily="34" charset="0"/>
              </a:rPr>
              <a:t>as it is written</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none righteous, not even one</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11 </a:t>
            </a:r>
            <a:r>
              <a:rPr lang="en-US" sz="3200" cap="small" dirty="0">
                <a:solidFill>
                  <a:srgbClr val="000000"/>
                </a:solidFill>
                <a:effectLst/>
                <a:ea typeface="Times New Roman" panose="02020603050405020304" pitchFamily="18" charset="0"/>
                <a:cs typeface="Calibri" panose="020F0502020204030204" pitchFamily="34" charset="0"/>
              </a:rPr>
              <a:t>There is none who understands</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cap="small" dirty="0">
                <a:solidFill>
                  <a:srgbClr val="000000"/>
                </a:solidFill>
                <a:effectLst/>
                <a:ea typeface="Times New Roman" panose="02020603050405020304" pitchFamily="18" charset="0"/>
                <a:cs typeface="Calibri" panose="020F0502020204030204" pitchFamily="34" charset="0"/>
              </a:rPr>
              <a:t>There is none who seeks for God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12 </a:t>
            </a:r>
            <a:r>
              <a:rPr lang="en-US" sz="3200" cap="small" dirty="0">
                <a:solidFill>
                  <a:srgbClr val="000000"/>
                </a:solidFill>
                <a:effectLst/>
                <a:ea typeface="Times New Roman" panose="02020603050405020304" pitchFamily="18" charset="0"/>
                <a:cs typeface="Calibri" panose="020F0502020204030204" pitchFamily="34" charset="0"/>
              </a:rPr>
              <a:t>All have turned aside, together they have become </a:t>
            </a:r>
            <a:r>
              <a:rPr lang="en-US" sz="3200" b="1" u="sng" cap="small" dirty="0">
                <a:solidFill>
                  <a:srgbClr val="002060"/>
                </a:solidFill>
                <a:effectLst/>
                <a:ea typeface="Times New Roman" panose="02020603050405020304" pitchFamily="18" charset="0"/>
                <a:cs typeface="Calibri" panose="020F0502020204030204" pitchFamily="34" charset="0"/>
              </a:rPr>
              <a:t>useless</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none who does good</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There is not even one</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13 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Their throat is an </a:t>
            </a:r>
            <a:r>
              <a:rPr lang="en-US" sz="3200" b="1" u="sng" cap="small" dirty="0">
                <a:solidFill>
                  <a:srgbClr val="002060"/>
                </a:solidFill>
                <a:effectLst/>
                <a:ea typeface="Times New Roman" panose="02020603050405020304" pitchFamily="18" charset="0"/>
                <a:cs typeface="Calibri" panose="020F0502020204030204" pitchFamily="34" charset="0"/>
              </a:rPr>
              <a:t>open grave</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With their tongues they keep deceiving</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 </a:t>
            </a:r>
            <a:r>
              <a:rPr lang="en-US" sz="3200" b="1" u="sng" cap="small" dirty="0">
                <a:solidFill>
                  <a:srgbClr val="002060"/>
                </a:solidFill>
                <a:effectLst/>
                <a:ea typeface="Times New Roman" panose="02020603050405020304" pitchFamily="18" charset="0"/>
                <a:cs typeface="Calibri" panose="020F0502020204030204" pitchFamily="34" charset="0"/>
              </a:rPr>
              <a:t>poison of asps</a:t>
            </a:r>
            <a:r>
              <a:rPr lang="en-US" sz="3200" cap="small" dirty="0">
                <a:solidFill>
                  <a:srgbClr val="00206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is under their lips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14 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Whose mouth is full of </a:t>
            </a:r>
            <a:r>
              <a:rPr lang="en-US" sz="3200" b="1" u="sng" cap="small" dirty="0">
                <a:solidFill>
                  <a:srgbClr val="002060"/>
                </a:solidFill>
                <a:effectLst/>
                <a:ea typeface="Times New Roman" panose="02020603050405020304" pitchFamily="18" charset="0"/>
                <a:cs typeface="Calibri" panose="020F0502020204030204" pitchFamily="34" charset="0"/>
              </a:rPr>
              <a:t>cursing</a:t>
            </a:r>
            <a:r>
              <a:rPr lang="en-US" sz="3200" cap="small" dirty="0">
                <a:solidFill>
                  <a:srgbClr val="000000"/>
                </a:solidFill>
                <a:effectLst/>
                <a:ea typeface="Times New Roman" panose="02020603050405020304" pitchFamily="18" charset="0"/>
                <a:cs typeface="Calibri" panose="020F0502020204030204" pitchFamily="34" charset="0"/>
              </a:rPr>
              <a:t> and </a:t>
            </a:r>
            <a:r>
              <a:rPr lang="en-US" sz="3200" b="1" u="sng" cap="small" dirty="0">
                <a:solidFill>
                  <a:srgbClr val="002060"/>
                </a:solidFill>
                <a:effectLst/>
                <a:ea typeface="Times New Roman" panose="02020603050405020304" pitchFamily="18" charset="0"/>
                <a:cs typeface="Calibri" panose="020F0502020204030204" pitchFamily="34" charset="0"/>
              </a:rPr>
              <a:t>bitterness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15 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Their feet are swift to shed </a:t>
            </a:r>
            <a:r>
              <a:rPr lang="en-US" sz="3200" b="1" u="sng" cap="small" dirty="0">
                <a:solidFill>
                  <a:srgbClr val="002060"/>
                </a:solidFill>
                <a:effectLst/>
                <a:ea typeface="Times New Roman" panose="02020603050405020304" pitchFamily="18" charset="0"/>
                <a:cs typeface="Calibri" panose="020F0502020204030204" pitchFamily="34" charset="0"/>
              </a:rPr>
              <a:t>blood</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16 </a:t>
            </a:r>
            <a:r>
              <a:rPr lang="en-US" sz="3200" b="1" u="sng" cap="small" dirty="0">
                <a:solidFill>
                  <a:srgbClr val="002060"/>
                </a:solidFill>
                <a:effectLst/>
                <a:ea typeface="Times New Roman" panose="02020603050405020304" pitchFamily="18" charset="0"/>
                <a:cs typeface="Calibri" panose="020F0502020204030204" pitchFamily="34" charset="0"/>
              </a:rPr>
              <a:t>Destruction</a:t>
            </a:r>
            <a:r>
              <a:rPr lang="en-US" sz="3200" cap="small" dirty="0">
                <a:solidFill>
                  <a:srgbClr val="000000"/>
                </a:solidFill>
                <a:effectLst/>
                <a:ea typeface="Times New Roman" panose="02020603050405020304" pitchFamily="18" charset="0"/>
                <a:cs typeface="Calibri" panose="020F0502020204030204" pitchFamily="34" charset="0"/>
              </a:rPr>
              <a:t> and </a:t>
            </a:r>
            <a:r>
              <a:rPr lang="en-US" sz="3200" b="1" u="sng" cap="small" dirty="0">
                <a:solidFill>
                  <a:srgbClr val="002060"/>
                </a:solidFill>
                <a:effectLst/>
                <a:ea typeface="Times New Roman" panose="02020603050405020304" pitchFamily="18" charset="0"/>
                <a:cs typeface="Calibri" panose="020F0502020204030204" pitchFamily="34" charset="0"/>
              </a:rPr>
              <a:t>misery</a:t>
            </a:r>
            <a:r>
              <a:rPr lang="en-US" sz="3200" cap="small" dirty="0">
                <a:solidFill>
                  <a:srgbClr val="000000"/>
                </a:solidFill>
                <a:effectLst/>
                <a:ea typeface="Times New Roman" panose="02020603050405020304" pitchFamily="18" charset="0"/>
                <a:cs typeface="Calibri" panose="020F0502020204030204" pitchFamily="34" charset="0"/>
              </a:rPr>
              <a:t> are in their paths</a:t>
            </a:r>
            <a:r>
              <a:rPr lang="en-US" sz="3200" dirty="0">
                <a:solidFill>
                  <a:srgbClr val="000000"/>
                </a:solidFill>
                <a:effectLst/>
                <a:ea typeface="Times New Roman" panose="02020603050405020304" pitchFamily="18" charset="0"/>
                <a:cs typeface="Calibri" panose="020F0502020204030204" pitchFamily="34" charset="0"/>
              </a:rPr>
              <a:t>, </a:t>
            </a:r>
            <a:r>
              <a:rPr lang="en-US" sz="3200" b="1" baseline="30000" dirty="0">
                <a:solidFill>
                  <a:srgbClr val="000000"/>
                </a:solidFill>
                <a:effectLst/>
                <a:ea typeface="Times New Roman" panose="02020603050405020304" pitchFamily="18" charset="0"/>
                <a:cs typeface="Calibri" panose="020F0502020204030204" pitchFamily="34" charset="0"/>
              </a:rPr>
              <a:t>17 </a:t>
            </a:r>
            <a:r>
              <a:rPr lang="en-US" sz="3200" cap="small" dirty="0">
                <a:solidFill>
                  <a:srgbClr val="000000"/>
                </a:solidFill>
                <a:effectLst/>
                <a:ea typeface="Times New Roman" panose="02020603050405020304" pitchFamily="18" charset="0"/>
                <a:cs typeface="Calibri" panose="020F0502020204030204" pitchFamily="34" charset="0"/>
              </a:rPr>
              <a:t>And the path of peace they have not known</a:t>
            </a:r>
            <a:r>
              <a:rPr lang="en-US" sz="3200" dirty="0">
                <a:solidFill>
                  <a:srgbClr val="000000"/>
                </a:solidFill>
                <a:effectLst/>
                <a:ea typeface="Times New Roman" panose="02020603050405020304" pitchFamily="18" charset="0"/>
                <a:cs typeface="Calibri" panose="020F0502020204030204" pitchFamily="34" charset="0"/>
              </a:rPr>
              <a:t>.”</a:t>
            </a:r>
            <a:br>
              <a:rPr lang="en-US" sz="3200" dirty="0">
                <a:solidFill>
                  <a:srgbClr val="000000"/>
                </a:solidFill>
                <a:effectLst/>
                <a:ea typeface="Times New Roman" panose="02020603050405020304" pitchFamily="18" charset="0"/>
                <a:cs typeface="Calibri" panose="020F0502020204030204" pitchFamily="34" charset="0"/>
              </a:rPr>
            </a:b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There is no fear of God before their eyes</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57958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2130</Words>
  <Application>Microsoft Office PowerPoint</Application>
  <PresentationFormat>Widescreen</PresentationFormat>
  <Paragraphs>381</Paragraphs>
  <Slides>80</Slides>
  <Notes>57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2022-06-29T15:18:52Z</dcterms:created>
  <dcterms:modified xsi:type="dcterms:W3CDTF">2022-06-29T15:19:22Z</dcterms:modified>
</cp:coreProperties>
</file>