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6"/>
  </p:notesMasterIdLst>
  <p:sldIdLst>
    <p:sldId id="257" r:id="rId2"/>
    <p:sldId id="293" r:id="rId3"/>
    <p:sldId id="346" r:id="rId4"/>
    <p:sldId id="348" r:id="rId5"/>
    <p:sldId id="350" r:id="rId6"/>
    <p:sldId id="376" r:id="rId7"/>
    <p:sldId id="355" r:id="rId8"/>
    <p:sldId id="356" r:id="rId9"/>
    <p:sldId id="357" r:id="rId10"/>
    <p:sldId id="358" r:id="rId11"/>
    <p:sldId id="359" r:id="rId12"/>
    <p:sldId id="369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71" r:id="rId21"/>
    <p:sldId id="374" r:id="rId22"/>
    <p:sldId id="377" r:id="rId23"/>
    <p:sldId id="378" r:id="rId24"/>
    <p:sldId id="35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21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shmuttG" userId="63692143-3df2-4169-8601-adb8b0614986" providerId="ADAL" clId="{DD07576B-025D-49DC-AF5B-100646717734}"/>
    <pc:docChg chg="undo custSel addSld delSld modSld">
      <pc:chgData name="DelashmuttG" userId="63692143-3df2-4169-8601-adb8b0614986" providerId="ADAL" clId="{DD07576B-025D-49DC-AF5B-100646717734}" dt="2022-06-02T12:57:05.353" v="2783" actId="2696"/>
      <pc:docMkLst>
        <pc:docMk/>
      </pc:docMkLst>
      <pc:sldChg chg="modSp">
        <pc:chgData name="DelashmuttG" userId="63692143-3df2-4169-8601-adb8b0614986" providerId="ADAL" clId="{DD07576B-025D-49DC-AF5B-100646717734}" dt="2022-06-01T15:55:13.913" v="2527" actId="20577"/>
        <pc:sldMkLst>
          <pc:docMk/>
          <pc:sldMk cId="3405839006" sldId="260"/>
        </pc:sldMkLst>
        <pc:spChg chg="mod">
          <ac:chgData name="DelashmuttG" userId="63692143-3df2-4169-8601-adb8b0614986" providerId="ADAL" clId="{DD07576B-025D-49DC-AF5B-100646717734}" dt="2022-06-01T15:55:13.913" v="2527" actId="20577"/>
          <ac:spMkLst>
            <pc:docMk/>
            <pc:sldMk cId="3405839006" sldId="260"/>
            <ac:spMk id="24580" creationId="{00000000-0000-0000-0000-000000000000}"/>
          </ac:spMkLst>
        </pc:spChg>
      </pc:sldChg>
      <pc:sldChg chg="modSp modTransition">
        <pc:chgData name="DelashmuttG" userId="63692143-3df2-4169-8601-adb8b0614986" providerId="ADAL" clId="{DD07576B-025D-49DC-AF5B-100646717734}" dt="2022-06-01T14:46:40.577" v="81"/>
        <pc:sldMkLst>
          <pc:docMk/>
          <pc:sldMk cId="2404355085" sldId="346"/>
        </pc:sldMkLst>
        <pc:spChg chg="mod">
          <ac:chgData name="DelashmuttG" userId="63692143-3df2-4169-8601-adb8b0614986" providerId="ADAL" clId="{DD07576B-025D-49DC-AF5B-100646717734}" dt="2022-06-01T14:43:51.950" v="1" actId="20577"/>
          <ac:spMkLst>
            <pc:docMk/>
            <pc:sldMk cId="2404355085" sldId="346"/>
            <ac:spMk id="2" creationId="{00000000-0000-0000-0000-000000000000}"/>
          </ac:spMkLst>
        </pc:spChg>
        <pc:spChg chg="mod">
          <ac:chgData name="DelashmuttG" userId="63692143-3df2-4169-8601-adb8b0614986" providerId="ADAL" clId="{DD07576B-025D-49DC-AF5B-100646717734}" dt="2022-06-01T14:46:14.544" v="77" actId="20577"/>
          <ac:spMkLst>
            <pc:docMk/>
            <pc:sldMk cId="2404355085" sldId="346"/>
            <ac:spMk id="5" creationId="{E2D6DE74-0FDB-477D-AC00-E55BDD0DF268}"/>
          </ac:spMkLst>
        </pc:spChg>
        <pc:spChg chg="mod">
          <ac:chgData name="DelashmuttG" userId="63692143-3df2-4169-8601-adb8b0614986" providerId="ADAL" clId="{DD07576B-025D-49DC-AF5B-100646717734}" dt="2022-06-01T14:43:58.971" v="11" actId="20577"/>
          <ac:spMkLst>
            <pc:docMk/>
            <pc:sldMk cId="2404355085" sldId="346"/>
            <ac:spMk id="7" creationId="{BA0E4BC8-6242-4C1B-B3C8-7064B2102F8A}"/>
          </ac:spMkLst>
        </pc:spChg>
      </pc:sldChg>
      <pc:sldChg chg="add del">
        <pc:chgData name="DelashmuttG" userId="63692143-3df2-4169-8601-adb8b0614986" providerId="ADAL" clId="{DD07576B-025D-49DC-AF5B-100646717734}" dt="2022-06-02T12:57:05.353" v="2783" actId="2696"/>
        <pc:sldMkLst>
          <pc:docMk/>
          <pc:sldMk cId="765265200" sldId="347"/>
        </pc:sldMkLst>
      </pc:sldChg>
      <pc:sldChg chg="modSp add modTransition modAnim">
        <pc:chgData name="DelashmuttG" userId="63692143-3df2-4169-8601-adb8b0614986" providerId="ADAL" clId="{DD07576B-025D-49DC-AF5B-100646717734}" dt="2022-06-01T14:58:48.156" v="424" actId="6549"/>
        <pc:sldMkLst>
          <pc:docMk/>
          <pc:sldMk cId="1635083063" sldId="348"/>
        </pc:sldMkLst>
        <pc:spChg chg="mod">
          <ac:chgData name="DelashmuttG" userId="63692143-3df2-4169-8601-adb8b0614986" providerId="ADAL" clId="{DD07576B-025D-49DC-AF5B-100646717734}" dt="2022-06-01T14:47:05.167" v="108" actId="20577"/>
          <ac:spMkLst>
            <pc:docMk/>
            <pc:sldMk cId="1635083063" sldId="348"/>
            <ac:spMk id="2" creationId="{00000000-0000-0000-0000-000000000000}"/>
          </ac:spMkLst>
        </pc:spChg>
        <pc:spChg chg="mod">
          <ac:chgData name="DelashmuttG" userId="63692143-3df2-4169-8601-adb8b0614986" providerId="ADAL" clId="{DD07576B-025D-49DC-AF5B-100646717734}" dt="2022-06-01T14:58:48.156" v="424" actId="6549"/>
          <ac:spMkLst>
            <pc:docMk/>
            <pc:sldMk cId="1635083063" sldId="348"/>
            <ac:spMk id="5" creationId="{E2D6DE74-0FDB-477D-AC00-E55BDD0DF268}"/>
          </ac:spMkLst>
        </pc:spChg>
      </pc:sldChg>
      <pc:sldChg chg="delSp modSp add delAnim">
        <pc:chgData name="DelashmuttG" userId="63692143-3df2-4169-8601-adb8b0614986" providerId="ADAL" clId="{DD07576B-025D-49DC-AF5B-100646717734}" dt="2022-06-01T14:53:43.887" v="230"/>
        <pc:sldMkLst>
          <pc:docMk/>
          <pc:sldMk cId="1060757432" sldId="349"/>
        </pc:sldMkLst>
        <pc:spChg chg="mod">
          <ac:chgData name="DelashmuttG" userId="63692143-3df2-4169-8601-adb8b0614986" providerId="ADAL" clId="{DD07576B-025D-49DC-AF5B-100646717734}" dt="2022-06-01T14:53:31.717" v="228" actId="948"/>
          <ac:spMkLst>
            <pc:docMk/>
            <pc:sldMk cId="1060757432" sldId="349"/>
            <ac:spMk id="2" creationId="{00000000-0000-0000-0000-000000000000}"/>
          </ac:spMkLst>
        </pc:spChg>
        <pc:spChg chg="del">
          <ac:chgData name="DelashmuttG" userId="63692143-3df2-4169-8601-adb8b0614986" providerId="ADAL" clId="{DD07576B-025D-49DC-AF5B-100646717734}" dt="2022-06-01T14:52:17.414" v="180" actId="478"/>
          <ac:spMkLst>
            <pc:docMk/>
            <pc:sldMk cId="1060757432" sldId="349"/>
            <ac:spMk id="5" creationId="{E2D6DE74-0FDB-477D-AC00-E55BDD0DF268}"/>
          </ac:spMkLst>
        </pc:spChg>
        <pc:spChg chg="mod">
          <ac:chgData name="DelashmuttG" userId="63692143-3df2-4169-8601-adb8b0614986" providerId="ADAL" clId="{DD07576B-025D-49DC-AF5B-100646717734}" dt="2022-06-01T14:53:43.887" v="230"/>
          <ac:spMkLst>
            <pc:docMk/>
            <pc:sldMk cId="1060757432" sldId="349"/>
            <ac:spMk id="7" creationId="{BA0E4BC8-6242-4C1B-B3C8-7064B2102F8A}"/>
          </ac:spMkLst>
        </pc:spChg>
      </pc:sldChg>
      <pc:sldChg chg="addSp modSp add modTransition modAnim">
        <pc:chgData name="DelashmuttG" userId="63692143-3df2-4169-8601-adb8b0614986" providerId="ADAL" clId="{DD07576B-025D-49DC-AF5B-100646717734}" dt="2022-06-02T11:39:58.944" v="2537"/>
        <pc:sldMkLst>
          <pc:docMk/>
          <pc:sldMk cId="2094209373" sldId="350"/>
        </pc:sldMkLst>
        <pc:spChg chg="add mod">
          <ac:chgData name="DelashmuttG" userId="63692143-3df2-4169-8601-adb8b0614986" providerId="ADAL" clId="{DD07576B-025D-49DC-AF5B-100646717734}" dt="2022-06-02T11:39:05.963" v="2529" actId="207"/>
          <ac:spMkLst>
            <pc:docMk/>
            <pc:sldMk cId="2094209373" sldId="350"/>
            <ac:spMk id="5" creationId="{EE279DF3-3BE4-409C-B513-288674E05D35}"/>
          </ac:spMkLst>
        </pc:spChg>
        <pc:spChg chg="mod">
          <ac:chgData name="DelashmuttG" userId="63692143-3df2-4169-8601-adb8b0614986" providerId="ADAL" clId="{DD07576B-025D-49DC-AF5B-100646717734}" dt="2022-06-01T15:16:43.064" v="945" actId="6549"/>
          <ac:spMkLst>
            <pc:docMk/>
            <pc:sldMk cId="2094209373" sldId="350"/>
            <ac:spMk id="7" creationId="{BA0E4BC8-6242-4C1B-B3C8-7064B2102F8A}"/>
          </ac:spMkLst>
        </pc:spChg>
      </pc:sldChg>
      <pc:sldChg chg="addSp modSp add modTransition modAnim">
        <pc:chgData name="DelashmuttG" userId="63692143-3df2-4169-8601-adb8b0614986" providerId="ADAL" clId="{DD07576B-025D-49DC-AF5B-100646717734}" dt="2022-06-01T15:16:04.806" v="925" actId="20577"/>
        <pc:sldMkLst>
          <pc:docMk/>
          <pc:sldMk cId="1757695981" sldId="351"/>
        </pc:sldMkLst>
        <pc:spChg chg="add mod">
          <ac:chgData name="DelashmuttG" userId="63692143-3df2-4169-8601-adb8b0614986" providerId="ADAL" clId="{DD07576B-025D-49DC-AF5B-100646717734}" dt="2022-06-01T15:15:15.533" v="918" actId="20577"/>
          <ac:spMkLst>
            <pc:docMk/>
            <pc:sldMk cId="1757695981" sldId="351"/>
            <ac:spMk id="5" creationId="{88F06F04-EC58-46A0-952A-E542AFB82A4D}"/>
          </ac:spMkLst>
        </pc:spChg>
        <pc:spChg chg="mod">
          <ac:chgData name="DelashmuttG" userId="63692143-3df2-4169-8601-adb8b0614986" providerId="ADAL" clId="{DD07576B-025D-49DC-AF5B-100646717734}" dt="2022-06-01T15:16:04.806" v="925" actId="20577"/>
          <ac:spMkLst>
            <pc:docMk/>
            <pc:sldMk cId="1757695981" sldId="351"/>
            <ac:spMk id="7" creationId="{BA0E4BC8-6242-4C1B-B3C8-7064B2102F8A}"/>
          </ac:spMkLst>
        </pc:spChg>
      </pc:sldChg>
      <pc:sldChg chg="addSp modSp add modTransition modAnim">
        <pc:chgData name="DelashmuttG" userId="63692143-3df2-4169-8601-adb8b0614986" providerId="ADAL" clId="{DD07576B-025D-49DC-AF5B-100646717734}" dt="2022-06-02T12:46:52.945" v="2762" actId="20577"/>
        <pc:sldMkLst>
          <pc:docMk/>
          <pc:sldMk cId="2109681822" sldId="352"/>
        </pc:sldMkLst>
        <pc:spChg chg="add mod">
          <ac:chgData name="DelashmuttG" userId="63692143-3df2-4169-8601-adb8b0614986" providerId="ADAL" clId="{DD07576B-025D-49DC-AF5B-100646717734}" dt="2022-06-02T12:46:52.945" v="2762" actId="20577"/>
          <ac:spMkLst>
            <pc:docMk/>
            <pc:sldMk cId="2109681822" sldId="352"/>
            <ac:spMk id="5" creationId="{923C20B8-381B-4276-BB70-D2B906898DBB}"/>
          </ac:spMkLst>
        </pc:spChg>
        <pc:spChg chg="mod">
          <ac:chgData name="DelashmuttG" userId="63692143-3df2-4169-8601-adb8b0614986" providerId="ADAL" clId="{DD07576B-025D-49DC-AF5B-100646717734}" dt="2022-06-01T14:56:11.692" v="345" actId="6549"/>
          <ac:spMkLst>
            <pc:docMk/>
            <pc:sldMk cId="2109681822" sldId="352"/>
            <ac:spMk id="7" creationId="{BA0E4BC8-6242-4C1B-B3C8-7064B2102F8A}"/>
          </ac:spMkLst>
        </pc:spChg>
      </pc:sldChg>
      <pc:sldChg chg="add">
        <pc:chgData name="DelashmuttG" userId="63692143-3df2-4169-8601-adb8b0614986" providerId="ADAL" clId="{DD07576B-025D-49DC-AF5B-100646717734}" dt="2022-06-01T14:55:51.317" v="341"/>
        <pc:sldMkLst>
          <pc:docMk/>
          <pc:sldMk cId="178886390" sldId="353"/>
        </pc:sldMkLst>
      </pc:sldChg>
      <pc:sldChg chg="add del">
        <pc:chgData name="DelashmuttG" userId="63692143-3df2-4169-8601-adb8b0614986" providerId="ADAL" clId="{DD07576B-025D-49DC-AF5B-100646717734}" dt="2022-06-01T15:10:47.659" v="666" actId="2696"/>
        <pc:sldMkLst>
          <pc:docMk/>
          <pc:sldMk cId="498507182" sldId="354"/>
        </pc:sldMkLst>
      </pc:sldChg>
      <pc:sldChg chg="modSp add modTransition modAnim">
        <pc:chgData name="DelashmuttG" userId="63692143-3df2-4169-8601-adb8b0614986" providerId="ADAL" clId="{DD07576B-025D-49DC-AF5B-100646717734}" dt="2022-06-02T11:41:07.937" v="2540" actId="20577"/>
        <pc:sldMkLst>
          <pc:docMk/>
          <pc:sldMk cId="684297725" sldId="355"/>
        </pc:sldMkLst>
        <pc:spChg chg="mod">
          <ac:chgData name="DelashmuttG" userId="63692143-3df2-4169-8601-adb8b0614986" providerId="ADAL" clId="{DD07576B-025D-49DC-AF5B-100646717734}" dt="2022-06-02T11:41:07.937" v="2540" actId="20577"/>
          <ac:spMkLst>
            <pc:docMk/>
            <pc:sldMk cId="684297725" sldId="355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DD07576B-025D-49DC-AF5B-100646717734}" dt="2022-06-02T12:54:51.063" v="2779" actId="20577"/>
        <pc:sldMkLst>
          <pc:docMk/>
          <pc:sldMk cId="3208471726" sldId="356"/>
        </pc:sldMkLst>
        <pc:spChg chg="mod">
          <ac:chgData name="DelashmuttG" userId="63692143-3df2-4169-8601-adb8b0614986" providerId="ADAL" clId="{DD07576B-025D-49DC-AF5B-100646717734}" dt="2022-06-02T12:54:51.063" v="2779" actId="20577"/>
          <ac:spMkLst>
            <pc:docMk/>
            <pc:sldMk cId="3208471726" sldId="356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DD07576B-025D-49DC-AF5B-100646717734}" dt="2022-06-02T12:55:12.092" v="2782"/>
        <pc:sldMkLst>
          <pc:docMk/>
          <pc:sldMk cId="853119284" sldId="357"/>
        </pc:sldMkLst>
        <pc:spChg chg="mod">
          <ac:chgData name="DelashmuttG" userId="63692143-3df2-4169-8601-adb8b0614986" providerId="ADAL" clId="{DD07576B-025D-49DC-AF5B-100646717734}" dt="2022-06-01T15:10:05.662" v="662" actId="948"/>
          <ac:spMkLst>
            <pc:docMk/>
            <pc:sldMk cId="853119284" sldId="357"/>
            <ac:spMk id="5" creationId="{EE279DF3-3BE4-409C-B513-288674E05D35}"/>
          </ac:spMkLst>
        </pc:spChg>
        <pc:spChg chg="mod">
          <ac:chgData name="DelashmuttG" userId="63692143-3df2-4169-8601-adb8b0614986" providerId="ADAL" clId="{DD07576B-025D-49DC-AF5B-100646717734}" dt="2022-06-01T15:08:53.590" v="644" actId="20577"/>
          <ac:spMkLst>
            <pc:docMk/>
            <pc:sldMk cId="853119284" sldId="357"/>
            <ac:spMk id="7" creationId="{BA0E4BC8-6242-4C1B-B3C8-7064B2102F8A}"/>
          </ac:spMkLst>
        </pc:spChg>
      </pc:sldChg>
      <pc:sldChg chg="delSp modSp add modTransition">
        <pc:chgData name="DelashmuttG" userId="63692143-3df2-4169-8601-adb8b0614986" providerId="ADAL" clId="{DD07576B-025D-49DC-AF5B-100646717734}" dt="2022-06-01T15:13:06.884" v="870" actId="20577"/>
        <pc:sldMkLst>
          <pc:docMk/>
          <pc:sldMk cId="4181862543" sldId="358"/>
        </pc:sldMkLst>
        <pc:spChg chg="del">
          <ac:chgData name="DelashmuttG" userId="63692143-3df2-4169-8601-adb8b0614986" providerId="ADAL" clId="{DD07576B-025D-49DC-AF5B-100646717734}" dt="2022-06-01T15:10:53.017" v="667" actId="478"/>
          <ac:spMkLst>
            <pc:docMk/>
            <pc:sldMk cId="4181862543" sldId="358"/>
            <ac:spMk id="5" creationId="{EE279DF3-3BE4-409C-B513-288674E05D35}"/>
          </ac:spMkLst>
        </pc:spChg>
        <pc:spChg chg="mod">
          <ac:chgData name="DelashmuttG" userId="63692143-3df2-4169-8601-adb8b0614986" providerId="ADAL" clId="{DD07576B-025D-49DC-AF5B-100646717734}" dt="2022-06-01T15:13:06.884" v="870" actId="20577"/>
          <ac:spMkLst>
            <pc:docMk/>
            <pc:sldMk cId="4181862543" sldId="358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DD07576B-025D-49DC-AF5B-100646717734}" dt="2022-06-01T15:13:16.060" v="871" actId="6549"/>
        <pc:sldMkLst>
          <pc:docMk/>
          <pc:sldMk cId="3760229236" sldId="359"/>
        </pc:sldMkLst>
        <pc:spChg chg="mod">
          <ac:chgData name="DelashmuttG" userId="63692143-3df2-4169-8601-adb8b0614986" providerId="ADAL" clId="{DD07576B-025D-49DC-AF5B-100646717734}" dt="2022-06-01T15:13:16.060" v="871" actId="6549"/>
          <ac:spMkLst>
            <pc:docMk/>
            <pc:sldMk cId="3760229236" sldId="359"/>
            <ac:spMk id="7" creationId="{BA0E4BC8-6242-4C1B-B3C8-7064B2102F8A}"/>
          </ac:spMkLst>
        </pc:spChg>
      </pc:sldChg>
      <pc:sldChg chg="add">
        <pc:chgData name="DelashmuttG" userId="63692143-3df2-4169-8601-adb8b0614986" providerId="ADAL" clId="{DD07576B-025D-49DC-AF5B-100646717734}" dt="2022-06-01T15:13:01.035" v="869"/>
        <pc:sldMkLst>
          <pc:docMk/>
          <pc:sldMk cId="1170860376" sldId="360"/>
        </pc:sldMkLst>
      </pc:sldChg>
      <pc:sldChg chg="add del">
        <pc:chgData name="DelashmuttG" userId="63692143-3df2-4169-8601-adb8b0614986" providerId="ADAL" clId="{DD07576B-025D-49DC-AF5B-100646717734}" dt="2022-06-01T15:31:54.265" v="1536" actId="2696"/>
        <pc:sldMkLst>
          <pc:docMk/>
          <pc:sldMk cId="1609089888" sldId="361"/>
        </pc:sldMkLst>
      </pc:sldChg>
      <pc:sldChg chg="modSp add modTransition">
        <pc:chgData name="DelashmuttG" userId="63692143-3df2-4169-8601-adb8b0614986" providerId="ADAL" clId="{DD07576B-025D-49DC-AF5B-100646717734}" dt="2022-06-01T15:23:06.356" v="1195" actId="20577"/>
        <pc:sldMkLst>
          <pc:docMk/>
          <pc:sldMk cId="4020775555" sldId="362"/>
        </pc:sldMkLst>
        <pc:spChg chg="mod">
          <ac:chgData name="DelashmuttG" userId="63692143-3df2-4169-8601-adb8b0614986" providerId="ADAL" clId="{DD07576B-025D-49DC-AF5B-100646717734}" dt="2022-06-01T15:23:06.356" v="1195" actId="20577"/>
          <ac:spMkLst>
            <pc:docMk/>
            <pc:sldMk cId="4020775555" sldId="362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DD07576B-025D-49DC-AF5B-100646717734}" dt="2022-06-01T15:23:31.050" v="1198" actId="20577"/>
        <pc:sldMkLst>
          <pc:docMk/>
          <pc:sldMk cId="1860473208" sldId="363"/>
        </pc:sldMkLst>
        <pc:spChg chg="mod">
          <ac:chgData name="DelashmuttG" userId="63692143-3df2-4169-8601-adb8b0614986" providerId="ADAL" clId="{DD07576B-025D-49DC-AF5B-100646717734}" dt="2022-06-01T15:23:31.050" v="1198" actId="20577"/>
          <ac:spMkLst>
            <pc:docMk/>
            <pc:sldMk cId="1860473208" sldId="363"/>
            <ac:spMk id="7" creationId="{BA0E4BC8-6242-4C1B-B3C8-7064B2102F8A}"/>
          </ac:spMkLst>
        </pc:spChg>
      </pc:sldChg>
      <pc:sldChg chg="delSp modSp add modTransition">
        <pc:chgData name="DelashmuttG" userId="63692143-3df2-4169-8601-adb8b0614986" providerId="ADAL" clId="{DD07576B-025D-49DC-AF5B-100646717734}" dt="2022-06-02T11:58:25.945" v="2566" actId="20577"/>
        <pc:sldMkLst>
          <pc:docMk/>
          <pc:sldMk cId="969857459" sldId="364"/>
        </pc:sldMkLst>
        <pc:spChg chg="del">
          <ac:chgData name="DelashmuttG" userId="63692143-3df2-4169-8601-adb8b0614986" providerId="ADAL" clId="{DD07576B-025D-49DC-AF5B-100646717734}" dt="2022-06-01T15:25:03.644" v="1205" actId="478"/>
          <ac:spMkLst>
            <pc:docMk/>
            <pc:sldMk cId="969857459" sldId="364"/>
            <ac:spMk id="5" creationId="{88F06F04-EC58-46A0-952A-E542AFB82A4D}"/>
          </ac:spMkLst>
        </pc:spChg>
        <pc:spChg chg="mod">
          <ac:chgData name="DelashmuttG" userId="63692143-3df2-4169-8601-adb8b0614986" providerId="ADAL" clId="{DD07576B-025D-49DC-AF5B-100646717734}" dt="2022-06-02T11:58:25.945" v="2566" actId="20577"/>
          <ac:spMkLst>
            <pc:docMk/>
            <pc:sldMk cId="969857459" sldId="364"/>
            <ac:spMk id="7" creationId="{BA0E4BC8-6242-4C1B-B3C8-7064B2102F8A}"/>
          </ac:spMkLst>
        </pc:spChg>
      </pc:sldChg>
      <pc:sldChg chg="addSp modSp add modAnim">
        <pc:chgData name="DelashmuttG" userId="63692143-3df2-4169-8601-adb8b0614986" providerId="ADAL" clId="{DD07576B-025D-49DC-AF5B-100646717734}" dt="2022-06-01T15:34:20.946" v="1594" actId="115"/>
        <pc:sldMkLst>
          <pc:docMk/>
          <pc:sldMk cId="2104453376" sldId="365"/>
        </pc:sldMkLst>
        <pc:spChg chg="add mod">
          <ac:chgData name="DelashmuttG" userId="63692143-3df2-4169-8601-adb8b0614986" providerId="ADAL" clId="{DD07576B-025D-49DC-AF5B-100646717734}" dt="2022-06-01T15:34:20.946" v="1594" actId="115"/>
          <ac:spMkLst>
            <pc:docMk/>
            <pc:sldMk cId="2104453376" sldId="365"/>
            <ac:spMk id="5" creationId="{FF91D507-8208-4CCD-A954-0FF330BF4AA6}"/>
          </ac:spMkLst>
        </pc:spChg>
        <pc:spChg chg="mod">
          <ac:chgData name="DelashmuttG" userId="63692143-3df2-4169-8601-adb8b0614986" providerId="ADAL" clId="{DD07576B-025D-49DC-AF5B-100646717734}" dt="2022-06-01T15:32:04.626" v="1538" actId="20577"/>
          <ac:spMkLst>
            <pc:docMk/>
            <pc:sldMk cId="2104453376" sldId="365"/>
            <ac:spMk id="7" creationId="{BA0E4BC8-6242-4C1B-B3C8-7064B2102F8A}"/>
          </ac:spMkLst>
        </pc:spChg>
      </pc:sldChg>
      <pc:sldChg chg="add del">
        <pc:chgData name="DelashmuttG" userId="63692143-3df2-4169-8601-adb8b0614986" providerId="ADAL" clId="{DD07576B-025D-49DC-AF5B-100646717734}" dt="2022-06-01T15:31:36.361" v="1533" actId="2696"/>
        <pc:sldMkLst>
          <pc:docMk/>
          <pc:sldMk cId="797506308" sldId="366"/>
        </pc:sldMkLst>
      </pc:sldChg>
      <pc:sldChg chg="addSp modSp add modAnim">
        <pc:chgData name="DelashmuttG" userId="63692143-3df2-4169-8601-adb8b0614986" providerId="ADAL" clId="{DD07576B-025D-49DC-AF5B-100646717734}" dt="2022-06-01T15:35:15.631" v="1636" actId="115"/>
        <pc:sldMkLst>
          <pc:docMk/>
          <pc:sldMk cId="2953919754" sldId="366"/>
        </pc:sldMkLst>
        <pc:spChg chg="add mod">
          <ac:chgData name="DelashmuttG" userId="63692143-3df2-4169-8601-adb8b0614986" providerId="ADAL" clId="{DD07576B-025D-49DC-AF5B-100646717734}" dt="2022-06-01T15:35:15.631" v="1636" actId="115"/>
          <ac:spMkLst>
            <pc:docMk/>
            <pc:sldMk cId="2953919754" sldId="366"/>
            <ac:spMk id="5" creationId="{E8B4ACFF-0EDE-441F-8808-ED6951C77F8F}"/>
          </ac:spMkLst>
        </pc:spChg>
        <pc:spChg chg="mod">
          <ac:chgData name="DelashmuttG" userId="63692143-3df2-4169-8601-adb8b0614986" providerId="ADAL" clId="{DD07576B-025D-49DC-AF5B-100646717734}" dt="2022-06-01T15:32:09.343" v="1539" actId="6549"/>
          <ac:spMkLst>
            <pc:docMk/>
            <pc:sldMk cId="2953919754" sldId="366"/>
            <ac:spMk id="7" creationId="{BA0E4BC8-6242-4C1B-B3C8-7064B2102F8A}"/>
          </ac:spMkLst>
        </pc:spChg>
      </pc:sldChg>
      <pc:sldChg chg="add">
        <pc:chgData name="DelashmuttG" userId="63692143-3df2-4169-8601-adb8b0614986" providerId="ADAL" clId="{DD07576B-025D-49DC-AF5B-100646717734}" dt="2022-06-01T15:31:59.917" v="1537"/>
        <pc:sldMkLst>
          <pc:docMk/>
          <pc:sldMk cId="2067534113" sldId="367"/>
        </pc:sldMkLst>
      </pc:sldChg>
      <pc:sldChg chg="add del">
        <pc:chgData name="DelashmuttG" userId="63692143-3df2-4169-8601-adb8b0614986" providerId="ADAL" clId="{DD07576B-025D-49DC-AF5B-100646717734}" dt="2022-06-01T15:31:38.555" v="1534" actId="2696"/>
        <pc:sldMkLst>
          <pc:docMk/>
          <pc:sldMk cId="3802508112" sldId="367"/>
        </pc:sldMkLst>
      </pc:sldChg>
      <pc:sldChg chg="modSp add modTransition">
        <pc:chgData name="DelashmuttG" userId="63692143-3df2-4169-8601-adb8b0614986" providerId="ADAL" clId="{DD07576B-025D-49DC-AF5B-100646717734}" dt="2022-06-01T15:37:43.946" v="1712"/>
        <pc:sldMkLst>
          <pc:docMk/>
          <pc:sldMk cId="2477917788" sldId="368"/>
        </pc:sldMkLst>
        <pc:spChg chg="mod">
          <ac:chgData name="DelashmuttG" userId="63692143-3df2-4169-8601-adb8b0614986" providerId="ADAL" clId="{DD07576B-025D-49DC-AF5B-100646717734}" dt="2022-06-01T15:37:35.366" v="1710" actId="20577"/>
          <ac:spMkLst>
            <pc:docMk/>
            <pc:sldMk cId="2477917788" sldId="368"/>
            <ac:spMk id="7" creationId="{BA0E4BC8-6242-4C1B-B3C8-7064B2102F8A}"/>
          </ac:spMkLst>
        </pc:spChg>
      </pc:sldChg>
      <pc:sldChg chg="modSp add modTransition">
        <pc:chgData name="DelashmuttG" userId="63692143-3df2-4169-8601-adb8b0614986" providerId="ADAL" clId="{DD07576B-025D-49DC-AF5B-100646717734}" dt="2022-06-01T15:38:48.284" v="1791"/>
        <pc:sldMkLst>
          <pc:docMk/>
          <pc:sldMk cId="3421737887" sldId="369"/>
        </pc:sldMkLst>
        <pc:spChg chg="mod">
          <ac:chgData name="DelashmuttG" userId="63692143-3df2-4169-8601-adb8b0614986" providerId="ADAL" clId="{DD07576B-025D-49DC-AF5B-100646717734}" dt="2022-06-01T15:38:41.763" v="1789" actId="20577"/>
          <ac:spMkLst>
            <pc:docMk/>
            <pc:sldMk cId="3421737887" sldId="369"/>
            <ac:spMk id="7" creationId="{BA0E4BC8-6242-4C1B-B3C8-7064B2102F8A}"/>
          </ac:spMkLst>
        </pc:spChg>
      </pc:sldChg>
      <pc:sldChg chg="modSp add modTransition modAnim">
        <pc:chgData name="DelashmuttG" userId="63692143-3df2-4169-8601-adb8b0614986" providerId="ADAL" clId="{DD07576B-025D-49DC-AF5B-100646717734}" dt="2022-06-02T12:46:57.420" v="2764" actId="20577"/>
        <pc:sldMkLst>
          <pc:docMk/>
          <pc:sldMk cId="2169360330" sldId="370"/>
        </pc:sldMkLst>
        <pc:spChg chg="mod">
          <ac:chgData name="DelashmuttG" userId="63692143-3df2-4169-8601-adb8b0614986" providerId="ADAL" clId="{DD07576B-025D-49DC-AF5B-100646717734}" dt="2022-06-02T12:46:57.420" v="2764" actId="20577"/>
          <ac:spMkLst>
            <pc:docMk/>
            <pc:sldMk cId="2169360330" sldId="370"/>
            <ac:spMk id="5" creationId="{923C20B8-381B-4276-BB70-D2B906898DBB}"/>
          </ac:spMkLst>
        </pc:spChg>
        <pc:spChg chg="mod">
          <ac:chgData name="DelashmuttG" userId="63692143-3df2-4169-8601-adb8b0614986" providerId="ADAL" clId="{DD07576B-025D-49DC-AF5B-100646717734}" dt="2022-06-01T15:48:51.892" v="2192"/>
          <ac:spMkLst>
            <pc:docMk/>
            <pc:sldMk cId="2169360330" sldId="370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DD07576B-025D-49DC-AF5B-100646717734}" dt="2022-06-02T12:47:02.720" v="2766" actId="20577"/>
        <pc:sldMkLst>
          <pc:docMk/>
          <pc:sldMk cId="1722901959" sldId="371"/>
        </pc:sldMkLst>
        <pc:spChg chg="mod">
          <ac:chgData name="DelashmuttG" userId="63692143-3df2-4169-8601-adb8b0614986" providerId="ADAL" clId="{DD07576B-025D-49DC-AF5B-100646717734}" dt="2022-06-02T12:47:02.720" v="2766" actId="20577"/>
          <ac:spMkLst>
            <pc:docMk/>
            <pc:sldMk cId="1722901959" sldId="371"/>
            <ac:spMk id="5" creationId="{923C20B8-381B-4276-BB70-D2B906898DBB}"/>
          </ac:spMkLst>
        </pc:spChg>
        <pc:spChg chg="mod">
          <ac:chgData name="DelashmuttG" userId="63692143-3df2-4169-8601-adb8b0614986" providerId="ADAL" clId="{DD07576B-025D-49DC-AF5B-100646717734}" dt="2022-06-01T15:48:41.965" v="2191" actId="20577"/>
          <ac:spMkLst>
            <pc:docMk/>
            <pc:sldMk cId="1722901959" sldId="371"/>
            <ac:spMk id="7" creationId="{BA0E4BC8-6242-4C1B-B3C8-7064B2102F8A}"/>
          </ac:spMkLst>
        </pc:spChg>
      </pc:sldChg>
      <pc:sldChg chg="modSp add del modTransition">
        <pc:chgData name="DelashmuttG" userId="63692143-3df2-4169-8601-adb8b0614986" providerId="ADAL" clId="{DD07576B-025D-49DC-AF5B-100646717734}" dt="2022-06-01T15:52:30.206" v="2333" actId="2696"/>
        <pc:sldMkLst>
          <pc:docMk/>
          <pc:sldMk cId="1479960305" sldId="372"/>
        </pc:sldMkLst>
        <pc:spChg chg="mod">
          <ac:chgData name="DelashmuttG" userId="63692143-3df2-4169-8601-adb8b0614986" providerId="ADAL" clId="{DD07576B-025D-49DC-AF5B-100646717734}" dt="2022-06-01T15:52:18.146" v="2332" actId="6549"/>
          <ac:spMkLst>
            <pc:docMk/>
            <pc:sldMk cId="1479960305" sldId="372"/>
            <ac:spMk id="7" creationId="{BA0E4BC8-6242-4C1B-B3C8-7064B2102F8A}"/>
          </ac:spMkLst>
        </pc:spChg>
      </pc:sldChg>
      <pc:sldChg chg="modSp add del">
        <pc:chgData name="DelashmuttG" userId="63692143-3df2-4169-8601-adb8b0614986" providerId="ADAL" clId="{DD07576B-025D-49DC-AF5B-100646717734}" dt="2022-06-02T12:07:53.471" v="2567" actId="2696"/>
        <pc:sldMkLst>
          <pc:docMk/>
          <pc:sldMk cId="3747487180" sldId="373"/>
        </pc:sldMkLst>
        <pc:spChg chg="mod">
          <ac:chgData name="DelashmuttG" userId="63692143-3df2-4169-8601-adb8b0614986" providerId="ADAL" clId="{DD07576B-025D-49DC-AF5B-100646717734}" dt="2022-06-01T15:53:04.594" v="2370" actId="6549"/>
          <ac:spMkLst>
            <pc:docMk/>
            <pc:sldMk cId="3747487180" sldId="373"/>
            <ac:spMk id="7" creationId="{BA0E4BC8-6242-4C1B-B3C8-7064B2102F8A}"/>
          </ac:spMkLst>
        </pc:spChg>
      </pc:sldChg>
      <pc:sldChg chg="modSp add">
        <pc:chgData name="DelashmuttG" userId="63692143-3df2-4169-8601-adb8b0614986" providerId="ADAL" clId="{DD07576B-025D-49DC-AF5B-100646717734}" dt="2022-06-02T12:47:09.870" v="2768" actId="20577"/>
        <pc:sldMkLst>
          <pc:docMk/>
          <pc:sldMk cId="1670829684" sldId="374"/>
        </pc:sldMkLst>
        <pc:spChg chg="mod">
          <ac:chgData name="DelashmuttG" userId="63692143-3df2-4169-8601-adb8b0614986" providerId="ADAL" clId="{DD07576B-025D-49DC-AF5B-100646717734}" dt="2022-06-02T12:47:09.870" v="2768" actId="20577"/>
          <ac:spMkLst>
            <pc:docMk/>
            <pc:sldMk cId="1670829684" sldId="374"/>
            <ac:spMk id="5" creationId="{923C20B8-381B-4276-BB70-D2B906898DBB}"/>
          </ac:spMkLst>
        </pc:spChg>
        <pc:spChg chg="mod">
          <ac:chgData name="DelashmuttG" userId="63692143-3df2-4169-8601-adb8b0614986" providerId="ADAL" clId="{DD07576B-025D-49DC-AF5B-100646717734}" dt="2022-06-02T12:11:45.940" v="2666" actId="6549"/>
          <ac:spMkLst>
            <pc:docMk/>
            <pc:sldMk cId="1670829684" sldId="374"/>
            <ac:spMk id="7" creationId="{BA0E4BC8-6242-4C1B-B3C8-7064B2102F8A}"/>
          </ac:spMkLst>
        </pc:spChg>
      </pc:sldChg>
      <pc:sldChg chg="modSp add del modTransition">
        <pc:chgData name="DelashmuttG" userId="63692143-3df2-4169-8601-adb8b0614986" providerId="ADAL" clId="{DD07576B-025D-49DC-AF5B-100646717734}" dt="2022-06-02T12:15:53.520" v="2760" actId="2696"/>
        <pc:sldMkLst>
          <pc:docMk/>
          <pc:sldMk cId="296685776" sldId="375"/>
        </pc:sldMkLst>
        <pc:spChg chg="mod">
          <ac:chgData name="DelashmuttG" userId="63692143-3df2-4169-8601-adb8b0614986" providerId="ADAL" clId="{DD07576B-025D-49DC-AF5B-100646717734}" dt="2022-06-02T12:13:07.617" v="2729" actId="20577"/>
          <ac:spMkLst>
            <pc:docMk/>
            <pc:sldMk cId="296685776" sldId="375"/>
            <ac:spMk id="7" creationId="{BA0E4BC8-6242-4C1B-B3C8-7064B2102F8A}"/>
          </ac:spMkLst>
        </pc:spChg>
      </pc:sldChg>
      <pc:sldChg chg="add modTransition modAnim">
        <pc:chgData name="DelashmuttG" userId="63692143-3df2-4169-8601-adb8b0614986" providerId="ADAL" clId="{DD07576B-025D-49DC-AF5B-100646717734}" dt="2022-06-02T11:39:27.236" v="2532"/>
        <pc:sldMkLst>
          <pc:docMk/>
          <pc:sldMk cId="1123229859" sldId="376"/>
        </pc:sldMkLst>
      </pc:sldChg>
      <pc:sldChg chg="modSp add">
        <pc:chgData name="DelashmuttG" userId="63692143-3df2-4169-8601-adb8b0614986" providerId="ADAL" clId="{DD07576B-025D-49DC-AF5B-100646717734}" dt="2022-06-02T12:47:15.149" v="2770" actId="20577"/>
        <pc:sldMkLst>
          <pc:docMk/>
          <pc:sldMk cId="1522124836" sldId="377"/>
        </pc:sldMkLst>
        <pc:spChg chg="mod">
          <ac:chgData name="DelashmuttG" userId="63692143-3df2-4169-8601-adb8b0614986" providerId="ADAL" clId="{DD07576B-025D-49DC-AF5B-100646717734}" dt="2022-06-02T12:47:15.149" v="2770" actId="20577"/>
          <ac:spMkLst>
            <pc:docMk/>
            <pc:sldMk cId="1522124836" sldId="377"/>
            <ac:spMk id="5" creationId="{923C20B8-381B-4276-BB70-D2B906898DBB}"/>
          </ac:spMkLst>
        </pc:spChg>
        <pc:spChg chg="mod">
          <ac:chgData name="DelashmuttG" userId="63692143-3df2-4169-8601-adb8b0614986" providerId="ADAL" clId="{DD07576B-025D-49DC-AF5B-100646717734}" dt="2022-06-02T12:15:25.600" v="2757" actId="6549"/>
          <ac:spMkLst>
            <pc:docMk/>
            <pc:sldMk cId="1522124836" sldId="377"/>
            <ac:spMk id="7" creationId="{BA0E4BC8-6242-4C1B-B3C8-7064B2102F8A}"/>
          </ac:spMkLst>
        </pc:spChg>
      </pc:sldChg>
      <pc:sldChg chg="add del">
        <pc:chgData name="DelashmuttG" userId="63692143-3df2-4169-8601-adb8b0614986" providerId="ADAL" clId="{DD07576B-025D-49DC-AF5B-100646717734}" dt="2022-06-02T12:15:16.413" v="2755"/>
        <pc:sldMkLst>
          <pc:docMk/>
          <pc:sldMk cId="2374969237" sldId="378"/>
        </pc:sldMkLst>
      </pc:sldChg>
      <pc:sldChg chg="modSp add modTransition">
        <pc:chgData name="DelashmuttG" userId="63692143-3df2-4169-8601-adb8b0614986" providerId="ADAL" clId="{DD07576B-025D-49DC-AF5B-100646717734}" dt="2022-06-02T12:47:20.149" v="2772" actId="20577"/>
        <pc:sldMkLst>
          <pc:docMk/>
          <pc:sldMk cId="3538818600" sldId="378"/>
        </pc:sldMkLst>
        <pc:spChg chg="mod">
          <ac:chgData name="DelashmuttG" userId="63692143-3df2-4169-8601-adb8b0614986" providerId="ADAL" clId="{DD07576B-025D-49DC-AF5B-100646717734}" dt="2022-06-02T12:47:20.149" v="2772" actId="20577"/>
          <ac:spMkLst>
            <pc:docMk/>
            <pc:sldMk cId="3538818600" sldId="378"/>
            <ac:spMk id="5" creationId="{923C20B8-381B-4276-BB70-D2B906898DB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1EDF6-32E0-4636-A6AF-2648608E3E8A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B86CC-C576-4CB6-A119-01ACB91866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1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873175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928943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139130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671309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064694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250633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303270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303785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144120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852922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60673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303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RELATIONSHIP WITH JESUS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experience a new bond with people we already know</a:t>
            </a:r>
          </a:p>
        </p:txBody>
      </p:sp>
    </p:spTree>
    <p:extLst>
      <p:ext uri="{BB962C8B-B14F-4D97-AF65-F5344CB8AC3E}">
        <p14:creationId xmlns:p14="http://schemas.microsoft.com/office/powerpoint/2010/main" val="4181862543"/>
      </p:ext>
    </p:extLst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RELATIONSHIP WITH JESUS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experience a new bond with people we already know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Why we can experience </a:t>
            </a:r>
            <a:r>
              <a:rPr lang="en-US" sz="4000" dirty="0">
                <a:cs typeface="Times New Roman" pitchFamily="18" charset="0"/>
              </a:rPr>
              <a:t>spiritual sharing with people we just met</a:t>
            </a:r>
          </a:p>
        </p:txBody>
      </p:sp>
    </p:spTree>
    <p:extLst>
      <p:ext uri="{BB962C8B-B14F-4D97-AF65-F5344CB8AC3E}">
        <p14:creationId xmlns:p14="http://schemas.microsoft.com/office/powerpoint/2010/main" val="3760229236"/>
      </p:ext>
    </p:extLst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RELATIONSHIP WITH JESUS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experience a new bond with people we already know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Why we can experience </a:t>
            </a:r>
            <a:r>
              <a:rPr lang="en-US" sz="4000" dirty="0">
                <a:cs typeface="Times New Roman" pitchFamily="18" charset="0"/>
              </a:rPr>
              <a:t>spiritual sharing with people we just met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Why we can enhance unity by praying with one another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How often do you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pray with other Christians?</a:t>
            </a:r>
          </a:p>
        </p:txBody>
      </p:sp>
    </p:spTree>
    <p:extLst>
      <p:ext uri="{BB962C8B-B14F-4D97-AF65-F5344CB8AC3E}">
        <p14:creationId xmlns:p14="http://schemas.microsoft.com/office/powerpoint/2010/main" val="3421737887"/>
      </p:ext>
    </p:extLst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 mental zombies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controlled by “the Borg” . . 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8F06F04-EC58-46A0-952A-E542AFB82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that you are standing firm . . . with </a:t>
            </a:r>
            <a:r>
              <a:rPr lang="en-US" sz="3200" u="sng" dirty="0"/>
              <a:t>one mind</a:t>
            </a:r>
            <a:r>
              <a:rPr lang="en-US" sz="3200" dirty="0"/>
              <a:t> . . . </a:t>
            </a:r>
            <a:br>
              <a:rPr lang="en-US" sz="3200" dirty="0"/>
            </a:br>
            <a:r>
              <a:rPr lang="en-US" sz="3200" baseline="30000" dirty="0"/>
              <a:t>2:2</a:t>
            </a:r>
            <a:r>
              <a:rPr lang="en-US" sz="3200" dirty="0"/>
              <a:t> make my joy complete by being of the </a:t>
            </a:r>
            <a:r>
              <a:rPr lang="en-US" sz="3200" u="sng" dirty="0"/>
              <a:t>same mind</a:t>
            </a:r>
            <a:r>
              <a:rPr lang="en-US" sz="3200" dirty="0"/>
              <a:t> . . . </a:t>
            </a:r>
          </a:p>
        </p:txBody>
      </p:sp>
    </p:spTree>
    <p:extLst>
      <p:ext uri="{BB962C8B-B14F-4D97-AF65-F5344CB8AC3E}">
        <p14:creationId xmlns:p14="http://schemas.microsoft.com/office/powerpoint/2010/main" val="4020775555"/>
      </p:ext>
    </p:extLst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SOURCE OF TRUTH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 mental zombies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controlled by “the Borg” . . .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but people who share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God’s revealed perspective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on what is true, right, &amp; important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8F06F04-EC58-46A0-952A-E542AFB82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that you are standing firm . . . with </a:t>
            </a:r>
            <a:r>
              <a:rPr lang="en-US" sz="3200" u="sng" dirty="0"/>
              <a:t>one mind</a:t>
            </a:r>
            <a:r>
              <a:rPr lang="en-US" sz="3200" dirty="0"/>
              <a:t> . . . </a:t>
            </a:r>
            <a:br>
              <a:rPr lang="en-US" sz="3200" dirty="0"/>
            </a:br>
            <a:r>
              <a:rPr lang="en-US" sz="3200" baseline="30000" dirty="0"/>
              <a:t>2:2</a:t>
            </a:r>
            <a:r>
              <a:rPr lang="en-US" sz="3200" dirty="0"/>
              <a:t> make my joy complete by being of the </a:t>
            </a:r>
            <a:r>
              <a:rPr lang="en-US" sz="3200" u="sng" dirty="0"/>
              <a:t>same mind</a:t>
            </a:r>
            <a:r>
              <a:rPr lang="en-US" sz="3200" dirty="0"/>
              <a:t> . . . </a:t>
            </a:r>
          </a:p>
        </p:txBody>
      </p:sp>
    </p:spTree>
    <p:extLst>
      <p:ext uri="{BB962C8B-B14F-4D97-AF65-F5344CB8AC3E}">
        <p14:creationId xmlns:p14="http://schemas.microsoft.com/office/powerpoint/2010/main" val="1860473208"/>
      </p:ext>
    </p:extLst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SOURCE OF TRUTH</a:t>
            </a:r>
          </a:p>
          <a:p>
            <a:pPr marL="457200" lvl="1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i="1" dirty="0">
                <a:cs typeface="Times New Roman" pitchFamily="18" charset="0"/>
              </a:rPr>
              <a:t>Are we surprised that a culture that holds to radical individualism &amp; moral relativism can’t have true unity?</a:t>
            </a:r>
          </a:p>
        </p:txBody>
      </p:sp>
    </p:spTree>
    <p:extLst>
      <p:ext uri="{BB962C8B-B14F-4D97-AF65-F5344CB8AC3E}">
        <p14:creationId xmlns:p14="http://schemas.microsoft.com/office/powerpoint/2010/main" val="969857459"/>
      </p:ext>
    </p:extLst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SOURCE OF TRUTH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encourage one another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FF91D507-8208-4CCD-A954-0FF330BF4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936518"/>
            <a:ext cx="11837542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Hebrews 10:24</a:t>
            </a:r>
            <a:r>
              <a:rPr lang="en-US" sz="3200" dirty="0"/>
              <a:t> Let us consider how to stimulate one another to love and good deeds, </a:t>
            </a:r>
            <a:r>
              <a:rPr lang="en-US" sz="3200" baseline="30000" dirty="0"/>
              <a:t>25</a:t>
            </a:r>
            <a:r>
              <a:rPr lang="en-US" sz="3200" dirty="0"/>
              <a:t> not forsaking our own assembling together, as is the habit of some, but </a:t>
            </a:r>
            <a:r>
              <a:rPr lang="en-US" sz="3200" u="sng" dirty="0"/>
              <a:t>encouraging</a:t>
            </a:r>
            <a:r>
              <a:rPr lang="en-US" sz="3200" dirty="0"/>
              <a:t> one another; and all the more as you see the day drawing near. </a:t>
            </a:r>
          </a:p>
        </p:txBody>
      </p:sp>
    </p:spTree>
    <p:extLst>
      <p:ext uri="{BB962C8B-B14F-4D97-AF65-F5344CB8AC3E}">
        <p14:creationId xmlns:p14="http://schemas.microsoft.com/office/powerpoint/2010/main" val="210445337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SOURCE OF TRUTH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encourage one another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admonish one another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8B4ACFF-0EDE-441F-8808-ED6951C77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3502128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Romans 15:14</a:t>
            </a:r>
            <a:r>
              <a:rPr lang="en-US" sz="3200" dirty="0"/>
              <a:t> And concerning you, my brethren, I myself also am convinced that you yourselves are full of goodness, filled with all knowledge and able also to </a:t>
            </a:r>
            <a:r>
              <a:rPr lang="en-US" sz="3200" u="sng" dirty="0"/>
              <a:t>admonish</a:t>
            </a:r>
            <a:r>
              <a:rPr lang="en-US" sz="3200" dirty="0"/>
              <a:t> one another. </a:t>
            </a:r>
          </a:p>
        </p:txBody>
      </p:sp>
    </p:spTree>
    <p:extLst>
      <p:ext uri="{BB962C8B-B14F-4D97-AF65-F5344CB8AC3E}">
        <p14:creationId xmlns:p14="http://schemas.microsoft.com/office/powerpoint/2010/main" val="295391975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SOURCE OF TRUTH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encourage one another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admonish one another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be reconciled with one another</a:t>
            </a:r>
          </a:p>
        </p:txBody>
      </p:sp>
    </p:spTree>
    <p:extLst>
      <p:ext uri="{BB962C8B-B14F-4D97-AF65-F5344CB8AC3E}">
        <p14:creationId xmlns:p14="http://schemas.microsoft.com/office/powerpoint/2010/main" val="2067534113"/>
      </p:ext>
    </p:extLst>
  </p:cSld>
  <p:clrMapOvr>
    <a:masterClrMapping/>
  </p:clrMapOvr>
  <p:transition spd="med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SOURCE OF TRUTH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encourage one another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admonish one another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Why we can be reconciled with one another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How regularly do you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receive &amp; give God’s truth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in this way?</a:t>
            </a:r>
          </a:p>
        </p:txBody>
      </p:sp>
    </p:spTree>
    <p:extLst>
      <p:ext uri="{BB962C8B-B14F-4D97-AF65-F5344CB8AC3E}">
        <p14:creationId xmlns:p14="http://schemas.microsoft.com/office/powerpoint/2010/main" val="2477917788"/>
      </p:ext>
    </p:extLst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92471AE0-650C-4AB9-8195-E2E8577BC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39" y="1699591"/>
            <a:ext cx="10579666" cy="515840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0591660"/>
      </p:ext>
    </p:extLst>
  </p:cSld>
  <p:clrMapOvr>
    <a:masterClrMapping/>
  </p:clrMapOvr>
  <p:transition spd="slow">
    <p:push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MISSION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 consumers shopping for the church that best meets our personal wants &amp; needs . . .</a:t>
            </a:r>
          </a:p>
          <a:p>
            <a:pPr algn="ctr" eaLnBrk="1" hangingPunct="1">
              <a:lnSpc>
                <a:spcPct val="700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but fellow-workers helping people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come to faith in Jesus &amp; grow to spiritual maturity (Matt. 28:18-20; Eph. 4:11-16)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23C20B8-381B-4276-BB70-D2B906898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That you are . . . </a:t>
            </a:r>
            <a:r>
              <a:rPr lang="en-US" sz="3200" u="sng" dirty="0"/>
              <a:t>striving together for the faith of the gospel</a:t>
            </a:r>
            <a:r>
              <a:rPr lang="en-US" sz="3200" dirty="0"/>
              <a:t> . . . </a:t>
            </a:r>
            <a:r>
              <a:rPr lang="en-US" sz="3200" baseline="30000" dirty="0"/>
              <a:t>2:2</a:t>
            </a:r>
            <a:r>
              <a:rPr lang="en-US" sz="3200" dirty="0"/>
              <a:t> make my joy complete by being . . . </a:t>
            </a:r>
            <a:r>
              <a:rPr lang="en-US" sz="3200" u="sng" dirty="0"/>
              <a:t>intent on one purpose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2901959"/>
      </p:ext>
    </p:extLst>
  </p:cSld>
  <p:clrMapOvr>
    <a:masterClrMapping/>
  </p:clrMapOvr>
  <p:transition spd="med"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MISSION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3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This helps to prevent the ugly conflicts that characterize ingrown groups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23C20B8-381B-4276-BB70-D2B906898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That you are . . . </a:t>
            </a:r>
            <a:r>
              <a:rPr lang="en-US" sz="3200" u="sng" dirty="0"/>
              <a:t>striving together for the faith of the gospel</a:t>
            </a:r>
            <a:r>
              <a:rPr lang="en-US" sz="3200" dirty="0"/>
              <a:t> . . . </a:t>
            </a:r>
            <a:r>
              <a:rPr lang="en-US" sz="3200" baseline="30000" dirty="0"/>
              <a:t>2:2</a:t>
            </a:r>
            <a:r>
              <a:rPr lang="en-US" sz="3200" dirty="0"/>
              <a:t> make my joy complete by being . . . </a:t>
            </a:r>
            <a:r>
              <a:rPr lang="en-US" sz="3200" u="sng" dirty="0"/>
              <a:t>intent on one purpose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0829684"/>
      </p:ext>
    </p:extLst>
  </p:cSld>
  <p:clrMapOvr>
    <a:masterClrMapping/>
  </p:clrMapOvr>
  <p:transition spd="med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MISSION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3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This is what makes meetings exciting &amp; edifying vs. boring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23C20B8-381B-4276-BB70-D2B906898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That you are . . . </a:t>
            </a:r>
            <a:r>
              <a:rPr lang="en-US" sz="3200" u="sng" dirty="0"/>
              <a:t>striving together for the faith of the gospel</a:t>
            </a:r>
            <a:r>
              <a:rPr lang="en-US" sz="3200" dirty="0"/>
              <a:t> . . . </a:t>
            </a:r>
            <a:r>
              <a:rPr lang="en-US" sz="3200" baseline="30000" dirty="0"/>
              <a:t>2:2</a:t>
            </a:r>
            <a:r>
              <a:rPr lang="en-US" sz="3200" dirty="0"/>
              <a:t> make my joy complete by being . . . </a:t>
            </a:r>
            <a:r>
              <a:rPr lang="en-US" sz="3200" u="sng" dirty="0"/>
              <a:t>intent on one purpose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2124836"/>
      </p:ext>
    </p:extLst>
  </p:cSld>
  <p:clrMapOvr>
    <a:masterClrMapping/>
  </p:clrMapOvr>
  <p:transition spd="med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MISSION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3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This is what makes meetings exciting &amp; edifying vs. boring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8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Do you usually come to meetings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prepared to reach out &amp; build others up?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23C20B8-381B-4276-BB70-D2B906898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That you are . . . </a:t>
            </a:r>
            <a:r>
              <a:rPr lang="en-US" sz="3200" u="sng" dirty="0"/>
              <a:t>striving together for the faith of the gospel</a:t>
            </a:r>
            <a:r>
              <a:rPr lang="en-US" sz="3200" dirty="0"/>
              <a:t> . . . </a:t>
            </a:r>
            <a:r>
              <a:rPr lang="en-US" sz="3200" baseline="30000" dirty="0"/>
              <a:t>2:2</a:t>
            </a:r>
            <a:r>
              <a:rPr lang="en-US" sz="3200" dirty="0"/>
              <a:t> make my joy complete by being . . . </a:t>
            </a:r>
            <a:r>
              <a:rPr lang="en-US" sz="3200" u="sng" dirty="0"/>
              <a:t>intent on one purpose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8818600"/>
      </p:ext>
    </p:extLst>
  </p:cSld>
  <p:clrMapOvr>
    <a:masterClrMapping/>
  </p:clrMapOvr>
  <p:transition spd="med"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RELATIONSHIP WITH JESUS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SOURCE OF TRUTH</a:t>
            </a: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MISSION</a:t>
            </a:r>
          </a:p>
        </p:txBody>
      </p:sp>
    </p:spTree>
    <p:extLst>
      <p:ext uri="{BB962C8B-B14F-4D97-AF65-F5344CB8AC3E}">
        <p14:creationId xmlns:p14="http://schemas.microsoft.com/office/powerpoint/2010/main" val="17888639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2D6DE74-0FDB-477D-AC00-E55BDD0DF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1736678"/>
            <a:ext cx="11837542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John 17:21</a:t>
            </a:r>
            <a:r>
              <a:rPr lang="en-US" sz="3200" dirty="0"/>
              <a:t> “I pray that they will all be one . . . so that the world will believe you sent me . . . </a:t>
            </a:r>
            <a:r>
              <a:rPr lang="en-US" sz="3200" baseline="30000" dirty="0"/>
              <a:t>23</a:t>
            </a:r>
            <a:r>
              <a:rPr lang="en-US" sz="3200" dirty="0"/>
              <a:t> . . . May they experience such perfect unity that the world will know that You sent me and that You love them as much as You love me.” </a:t>
            </a:r>
          </a:p>
        </p:txBody>
      </p:sp>
    </p:spTree>
    <p:extLst>
      <p:ext uri="{BB962C8B-B14F-4D97-AF65-F5344CB8AC3E}">
        <p14:creationId xmlns:p14="http://schemas.microsoft.com/office/powerpoint/2010/main" val="2404355085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4400" dirty="0"/>
              <a:t>Philippians 1:27 – 2:2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2D6DE74-0FDB-477D-AC00-E55BDD0DF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79588"/>
            <a:ext cx="12192000" cy="58374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Only conduct yourselves in a manner worthy of the gospel of Christ, so that whether I come and see you or remain absent, I will hear of you that you are standing firm in </a:t>
            </a:r>
            <a:r>
              <a:rPr lang="en-US" sz="3200" u="sng" dirty="0"/>
              <a:t>one</a:t>
            </a:r>
            <a:r>
              <a:rPr lang="en-US" sz="3200" dirty="0"/>
              <a:t> Spirit, with </a:t>
            </a:r>
            <a:r>
              <a:rPr lang="en-US" sz="3200" u="sng" dirty="0"/>
              <a:t>one</a:t>
            </a:r>
            <a:r>
              <a:rPr lang="en-US" sz="3200" dirty="0"/>
              <a:t> mind striving </a:t>
            </a:r>
            <a:r>
              <a:rPr lang="en-US" sz="3200" u="sng" dirty="0"/>
              <a:t>together</a:t>
            </a:r>
            <a:r>
              <a:rPr lang="en-US" sz="3200" dirty="0"/>
              <a:t> for the faith of the gospel; </a:t>
            </a:r>
            <a:r>
              <a:rPr lang="en-US" sz="3200" baseline="30000" dirty="0"/>
              <a:t>28</a:t>
            </a:r>
            <a:r>
              <a:rPr lang="en-US" sz="3200" dirty="0"/>
              <a:t> in no way alarmed by your opponents—which is a sign of destruction for them, but of salvation for you, and that too, from God. </a:t>
            </a:r>
            <a:r>
              <a:rPr lang="en-US" sz="3200" baseline="30000" dirty="0"/>
              <a:t>29</a:t>
            </a:r>
            <a:r>
              <a:rPr lang="en-US" sz="3200" dirty="0"/>
              <a:t> For to you it has been granted for Christ’s sake, not only to believe in Him, but also to suffer for His sake, </a:t>
            </a:r>
            <a:r>
              <a:rPr lang="en-US" sz="3200" baseline="30000" dirty="0"/>
              <a:t>30</a:t>
            </a:r>
            <a:r>
              <a:rPr lang="en-US" sz="3200" dirty="0"/>
              <a:t> experiencing the same conflict which you saw in me, and now hear to be in me. </a:t>
            </a:r>
            <a:br>
              <a:rPr lang="en-US" sz="3200" dirty="0"/>
            </a:br>
            <a:r>
              <a:rPr lang="en-US" sz="3200" baseline="30000" dirty="0"/>
              <a:t>2:1</a:t>
            </a:r>
            <a:r>
              <a:rPr lang="en-US" sz="3200" dirty="0"/>
              <a:t> Therefore since there is encouragement in Christ, since there is consolation of love, since there is fellowship of the Spirit, since (there is) affection and compassion, </a:t>
            </a:r>
            <a:r>
              <a:rPr lang="en-US" sz="3200" baseline="30000" dirty="0"/>
              <a:t>2</a:t>
            </a:r>
            <a:r>
              <a:rPr lang="en-US" sz="3200" dirty="0"/>
              <a:t> make my joy complete by being of the </a:t>
            </a:r>
            <a:r>
              <a:rPr lang="en-US" sz="3200" u="sng" dirty="0"/>
              <a:t>same</a:t>
            </a:r>
            <a:r>
              <a:rPr lang="en-US" sz="3200" dirty="0"/>
              <a:t> mind, maintaining the </a:t>
            </a:r>
            <a:r>
              <a:rPr lang="en-US" sz="3200" u="sng" dirty="0"/>
              <a:t>same</a:t>
            </a:r>
            <a:r>
              <a:rPr lang="en-US" sz="3200" dirty="0"/>
              <a:t> love, </a:t>
            </a:r>
            <a:r>
              <a:rPr lang="en-US" sz="3200" u="sng" dirty="0"/>
              <a:t>united</a:t>
            </a:r>
            <a:r>
              <a:rPr lang="en-US" sz="3200" dirty="0"/>
              <a:t> in Spirit, intent on </a:t>
            </a:r>
            <a:r>
              <a:rPr lang="en-US" sz="3200" u="sng" dirty="0"/>
              <a:t>one</a:t>
            </a:r>
            <a:r>
              <a:rPr lang="en-US" sz="3200" dirty="0"/>
              <a:t> purpose. </a:t>
            </a:r>
          </a:p>
        </p:txBody>
      </p:sp>
    </p:spTree>
    <p:extLst>
      <p:ext uri="{BB962C8B-B14F-4D97-AF65-F5344CB8AC3E}">
        <p14:creationId xmlns:p14="http://schemas.microsoft.com/office/powerpoint/2010/main" val="163508306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E279DF3-3BE4-409C-B513-288674E0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I will hear of you that you are standing firm in </a:t>
            </a:r>
            <a:r>
              <a:rPr lang="en-US" sz="3200" u="sng" dirty="0"/>
              <a:t>one</a:t>
            </a:r>
            <a:r>
              <a:rPr lang="en-US" sz="3200" dirty="0"/>
              <a:t> </a:t>
            </a:r>
            <a:r>
              <a:rPr lang="en-US" sz="3200" u="sng" dirty="0"/>
              <a:t>Spirit</a:t>
            </a:r>
            <a:r>
              <a:rPr lang="en-US" sz="3200" dirty="0"/>
              <a:t> . . . </a:t>
            </a:r>
            <a:r>
              <a:rPr lang="en-US" sz="3200" baseline="30000" dirty="0">
                <a:solidFill>
                  <a:schemeClr val="bg1"/>
                </a:solidFill>
              </a:rPr>
              <a:t>2:1</a:t>
            </a:r>
            <a:r>
              <a:rPr lang="en-US" sz="3200" dirty="0">
                <a:solidFill>
                  <a:schemeClr val="bg1"/>
                </a:solidFill>
              </a:rPr>
              <a:t> Therefore since there is encouragement in Christ, since there is consolation of love, since there is </a:t>
            </a:r>
            <a:r>
              <a:rPr lang="en-US" sz="3200" u="sng" dirty="0">
                <a:solidFill>
                  <a:schemeClr val="bg1"/>
                </a:solidFill>
              </a:rPr>
              <a:t>fellowship of the Spirit</a:t>
            </a:r>
            <a:r>
              <a:rPr lang="en-US" sz="3200" dirty="0">
                <a:solidFill>
                  <a:schemeClr val="bg1"/>
                </a:solidFill>
              </a:rPr>
              <a:t>, since (there is) affection and compassion,</a:t>
            </a:r>
            <a:r>
              <a:rPr lang="en-US" sz="3200" dirty="0"/>
              <a:t> </a:t>
            </a:r>
            <a:r>
              <a:rPr lang="en-US" sz="3200" baseline="30000" dirty="0"/>
              <a:t>2</a:t>
            </a:r>
            <a:r>
              <a:rPr lang="en-US" sz="3200" dirty="0"/>
              <a:t> make my joy complete by being . . . </a:t>
            </a:r>
            <a:r>
              <a:rPr lang="en-US" sz="3200" u="sng" dirty="0"/>
              <a:t>united in Spirit</a:t>
            </a:r>
            <a:r>
              <a:rPr lang="en-US" sz="3200" dirty="0"/>
              <a:t> . . . </a:t>
            </a:r>
          </a:p>
        </p:txBody>
      </p:sp>
    </p:spTree>
    <p:extLst>
      <p:ext uri="{BB962C8B-B14F-4D97-AF65-F5344CB8AC3E}">
        <p14:creationId xmlns:p14="http://schemas.microsoft.com/office/powerpoint/2010/main" val="2094209373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E279DF3-3BE4-409C-B513-288674E0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I will hear of you that you are standing firm in </a:t>
            </a:r>
            <a:r>
              <a:rPr lang="en-US" sz="3200" u="sng" dirty="0"/>
              <a:t>one</a:t>
            </a:r>
            <a:r>
              <a:rPr lang="en-US" sz="3200" dirty="0"/>
              <a:t> </a:t>
            </a:r>
            <a:r>
              <a:rPr lang="en-US" sz="3200" u="sng" dirty="0"/>
              <a:t>Spirit</a:t>
            </a:r>
            <a:r>
              <a:rPr lang="en-US" sz="3200" dirty="0"/>
              <a:t> . . . </a:t>
            </a:r>
            <a:r>
              <a:rPr lang="en-US" sz="3200" baseline="30000" dirty="0"/>
              <a:t>2:1</a:t>
            </a:r>
            <a:r>
              <a:rPr lang="en-US" sz="3200" dirty="0"/>
              <a:t> Therefore since there is encouragement in Christ, since there is consolation of love, since there is </a:t>
            </a:r>
            <a:r>
              <a:rPr lang="en-US" sz="3200" u="sng" dirty="0"/>
              <a:t>fellowship of the Spirit</a:t>
            </a:r>
            <a:r>
              <a:rPr lang="en-US" sz="3200" dirty="0"/>
              <a:t>, since (there is) affection and compassion, </a:t>
            </a:r>
            <a:r>
              <a:rPr lang="en-US" sz="3200" baseline="30000" dirty="0"/>
              <a:t>2</a:t>
            </a:r>
            <a:r>
              <a:rPr lang="en-US" sz="3200" dirty="0"/>
              <a:t> make my joy complete by being . . . </a:t>
            </a:r>
            <a:r>
              <a:rPr lang="en-US" sz="3200" u="sng" dirty="0"/>
              <a:t>united in Spirit</a:t>
            </a:r>
            <a:r>
              <a:rPr lang="en-US" sz="3200" dirty="0"/>
              <a:t> . . . </a:t>
            </a:r>
          </a:p>
        </p:txBody>
      </p:sp>
    </p:spTree>
    <p:extLst>
      <p:ext uri="{BB962C8B-B14F-4D97-AF65-F5344CB8AC3E}">
        <p14:creationId xmlns:p14="http://schemas.microsoft.com/office/powerpoint/2010/main" val="1123229859"/>
      </p:ext>
    </p:extLst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 formal membership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in the same human organization . . 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E279DF3-3BE4-409C-B513-288674E0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I will hear of you that you are standing firm in </a:t>
            </a:r>
            <a:r>
              <a:rPr lang="en-US" sz="3200" u="sng" dirty="0"/>
              <a:t>one</a:t>
            </a:r>
            <a:r>
              <a:rPr lang="en-US" sz="3200" dirty="0"/>
              <a:t> </a:t>
            </a:r>
            <a:r>
              <a:rPr lang="en-US" sz="3200" u="sng" dirty="0"/>
              <a:t>Spirit</a:t>
            </a:r>
            <a:r>
              <a:rPr lang="en-US" sz="3200" dirty="0"/>
              <a:t> . . . </a:t>
            </a:r>
            <a:r>
              <a:rPr lang="en-US" sz="3200" baseline="30000" dirty="0"/>
              <a:t>2:1</a:t>
            </a:r>
            <a:r>
              <a:rPr lang="en-US" sz="3200" dirty="0"/>
              <a:t> Therefore since there is encouragement in Christ, since there is consolation of love, since there is </a:t>
            </a:r>
            <a:r>
              <a:rPr lang="en-US" sz="3200" u="sng" dirty="0"/>
              <a:t>fellowship of the Spirit</a:t>
            </a:r>
            <a:r>
              <a:rPr lang="en-US" sz="3200" dirty="0"/>
              <a:t>, since (there is) affection and compassion, </a:t>
            </a:r>
            <a:r>
              <a:rPr lang="en-US" sz="3200" baseline="30000" dirty="0"/>
              <a:t>2</a:t>
            </a:r>
            <a:r>
              <a:rPr lang="en-US" sz="3200" dirty="0"/>
              <a:t> make my joy complete by being . . . </a:t>
            </a:r>
            <a:r>
              <a:rPr lang="en-US" sz="3200" u="sng" dirty="0"/>
              <a:t>united in Spirit</a:t>
            </a:r>
            <a:r>
              <a:rPr lang="en-US" sz="3200" dirty="0"/>
              <a:t> . . . </a:t>
            </a:r>
          </a:p>
        </p:txBody>
      </p:sp>
    </p:spTree>
    <p:extLst>
      <p:ext uri="{BB962C8B-B14F-4D97-AF65-F5344CB8AC3E}">
        <p14:creationId xmlns:p14="http://schemas.microsoft.com/office/powerpoint/2010/main" val="684297725"/>
      </p:ext>
    </p:extLst>
  </p:cSld>
  <p:clrMapOvr>
    <a:masterClrMapping/>
  </p:clrMapOvr>
  <p:transition spd="med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RELATIONSHIP WITH JESUS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but a common love relationship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with Jesus through His Spirit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E279DF3-3BE4-409C-B513-288674E0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1:27</a:t>
            </a:r>
            <a:r>
              <a:rPr lang="en-US" sz="3200" dirty="0"/>
              <a:t> . . . I will hear of you that you are standing firm in </a:t>
            </a:r>
            <a:r>
              <a:rPr lang="en-US" sz="3200" u="sng" dirty="0"/>
              <a:t>one</a:t>
            </a:r>
            <a:r>
              <a:rPr lang="en-US" sz="3200" dirty="0"/>
              <a:t> </a:t>
            </a:r>
            <a:r>
              <a:rPr lang="en-US" sz="3200" u="sng" dirty="0"/>
              <a:t>Spirit</a:t>
            </a:r>
            <a:r>
              <a:rPr lang="en-US" sz="3200" dirty="0"/>
              <a:t> . . . </a:t>
            </a:r>
            <a:r>
              <a:rPr lang="en-US" sz="3200" baseline="30000" dirty="0"/>
              <a:t>2:1</a:t>
            </a:r>
            <a:r>
              <a:rPr lang="en-US" sz="3200" dirty="0"/>
              <a:t> Therefore since there is encouragement in Christ, since there is consolation of love, since there is </a:t>
            </a:r>
            <a:r>
              <a:rPr lang="en-US" sz="3200" u="sng" dirty="0"/>
              <a:t>fellowship of the Spirit</a:t>
            </a:r>
            <a:r>
              <a:rPr lang="en-US" sz="3200" dirty="0"/>
              <a:t>, since (there is) affection and compassion, </a:t>
            </a:r>
            <a:r>
              <a:rPr lang="en-US" sz="3200" baseline="30000" dirty="0"/>
              <a:t>2</a:t>
            </a:r>
            <a:r>
              <a:rPr lang="en-US" sz="3200" dirty="0"/>
              <a:t> make my joy complete by being . . . </a:t>
            </a:r>
            <a:r>
              <a:rPr lang="en-US" sz="3200" u="sng" dirty="0"/>
              <a:t>united in Spirit</a:t>
            </a:r>
            <a:r>
              <a:rPr lang="en-US" sz="3200" dirty="0"/>
              <a:t> . . . </a:t>
            </a:r>
          </a:p>
        </p:txBody>
      </p:sp>
    </p:spTree>
    <p:extLst>
      <p:ext uri="{BB962C8B-B14F-4D97-AF65-F5344CB8AC3E}">
        <p14:creationId xmlns:p14="http://schemas.microsoft.com/office/powerpoint/2010/main" val="3208471726"/>
      </p:ext>
    </p:extLst>
  </p:cSld>
  <p:clrMapOvr>
    <a:masterClrMapping/>
  </p:clrMapOvr>
  <p:transition spd="med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Philippians 1:27 – 2:2</a:t>
            </a:r>
            <a:br>
              <a:rPr lang="en-US" sz="4400" dirty="0"/>
            </a:br>
            <a:r>
              <a:rPr lang="en-US" sz="4400" dirty="0"/>
              <a:t>3 Essential Elements of Christian 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COMMON RELATIONSHIP WITH JESUS</a:t>
            </a: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E279DF3-3BE4-409C-B513-288674E0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33" y="2257788"/>
            <a:ext cx="1183754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John 1:3</a:t>
            </a:r>
            <a:r>
              <a:rPr lang="en-US" sz="3200" dirty="0"/>
              <a:t> What we have seen and heard we proclaim to you also, so that you too may have fellowship with us; and indeed our fellowship is with the Father, and with His Son Jesus Christ. </a:t>
            </a:r>
          </a:p>
        </p:txBody>
      </p:sp>
    </p:spTree>
    <p:extLst>
      <p:ext uri="{BB962C8B-B14F-4D97-AF65-F5344CB8AC3E}">
        <p14:creationId xmlns:p14="http://schemas.microsoft.com/office/powerpoint/2010/main" val="853119284"/>
      </p:ext>
    </p:extLst>
  </p:cSld>
  <p:clrMapOvr>
    <a:masterClrMapping/>
  </p:clrMapOvr>
  <p:transition spd="med">
    <p:split orient="vert" dir="in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Widescreen</PresentationFormat>
  <Paragraphs>105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PowerPoint Presentation</vt:lpstr>
      <vt:lpstr>PowerPoint Presentation</vt:lpstr>
      <vt:lpstr>Philippians 1:27 – 2:2 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  <vt:lpstr>Philippians 1:27 – 2:2 3 Essential Elements of Christian 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2022-07-27T00:09:05Z</dcterms:created>
  <dcterms:modified xsi:type="dcterms:W3CDTF">2022-07-27T00:09:12Z</dcterms:modified>
</cp:coreProperties>
</file>