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4"/>
  </p:notesMasterIdLst>
  <p:sldIdLst>
    <p:sldId id="1273" r:id="rId2"/>
    <p:sldId id="7435" r:id="rId3"/>
    <p:sldId id="7492" r:id="rId4"/>
    <p:sldId id="7493" r:id="rId5"/>
    <p:sldId id="7494" r:id="rId6"/>
    <p:sldId id="7495" r:id="rId7"/>
    <p:sldId id="7509" r:id="rId8"/>
    <p:sldId id="7497" r:id="rId9"/>
    <p:sldId id="7501" r:id="rId10"/>
    <p:sldId id="7503" r:id="rId11"/>
    <p:sldId id="7547" r:id="rId12"/>
    <p:sldId id="7538" r:id="rId13"/>
    <p:sldId id="7504" r:id="rId14"/>
    <p:sldId id="7498" r:id="rId15"/>
    <p:sldId id="7499" r:id="rId16"/>
    <p:sldId id="7500" r:id="rId17"/>
    <p:sldId id="7505" r:id="rId18"/>
    <p:sldId id="7506" r:id="rId19"/>
    <p:sldId id="7507" r:id="rId20"/>
    <p:sldId id="7508" r:id="rId21"/>
    <p:sldId id="7510" r:id="rId22"/>
    <p:sldId id="7511" r:id="rId23"/>
    <p:sldId id="7512" r:id="rId24"/>
    <p:sldId id="7513" r:id="rId25"/>
    <p:sldId id="7539" r:id="rId26"/>
    <p:sldId id="7515" r:id="rId27"/>
    <p:sldId id="7516" r:id="rId28"/>
    <p:sldId id="7546" r:id="rId29"/>
    <p:sldId id="7517" r:id="rId30"/>
    <p:sldId id="7518" r:id="rId31"/>
    <p:sldId id="7519" r:id="rId32"/>
    <p:sldId id="7526" r:id="rId33"/>
    <p:sldId id="7525" r:id="rId34"/>
    <p:sldId id="7521" r:id="rId35"/>
    <p:sldId id="7537" r:id="rId36"/>
    <p:sldId id="7522" r:id="rId37"/>
    <p:sldId id="7523" r:id="rId38"/>
    <p:sldId id="7530" r:id="rId39"/>
    <p:sldId id="7524" r:id="rId40"/>
    <p:sldId id="7528" r:id="rId41"/>
    <p:sldId id="7529" r:id="rId42"/>
    <p:sldId id="7527" r:id="rId43"/>
    <p:sldId id="7541" r:id="rId44"/>
    <p:sldId id="7543" r:id="rId45"/>
    <p:sldId id="7542" r:id="rId46"/>
    <p:sldId id="7544" r:id="rId47"/>
    <p:sldId id="7532" r:id="rId48"/>
    <p:sldId id="7533" r:id="rId49"/>
    <p:sldId id="7534" r:id="rId50"/>
    <p:sldId id="7536" r:id="rId51"/>
    <p:sldId id="7545" r:id="rId52"/>
    <p:sldId id="6665" r:id="rId53"/>
  </p:sldIdLst>
  <p:sldSz cx="10160000" cy="5715000"/>
  <p:notesSz cx="7010400" cy="9296400"/>
  <p:defaultTextStyle>
    <a:defPPr>
      <a:defRPr lang="en-US"/>
    </a:defPPr>
    <a:lvl1pPr algn="l" rtl="0" fontAlgn="base">
      <a:spcBef>
        <a:spcPct val="0"/>
      </a:spcBef>
      <a:spcAft>
        <a:spcPct val="0"/>
      </a:spcAft>
      <a:defRPr sz="4000" kern="1200">
        <a:solidFill>
          <a:srgbClr val="ECECEC"/>
        </a:solidFill>
        <a:latin typeface="Arial" charset="0"/>
        <a:ea typeface="ＭＳ Ｐゴシック" pitchFamily="34" charset="-128"/>
        <a:cs typeface="+mn-cs"/>
      </a:defRPr>
    </a:lvl1pPr>
    <a:lvl2pPr marL="457200" algn="l" rtl="0" fontAlgn="base">
      <a:spcBef>
        <a:spcPct val="0"/>
      </a:spcBef>
      <a:spcAft>
        <a:spcPct val="0"/>
      </a:spcAft>
      <a:defRPr sz="4000" kern="1200">
        <a:solidFill>
          <a:srgbClr val="ECECEC"/>
        </a:solidFill>
        <a:latin typeface="Arial" charset="0"/>
        <a:ea typeface="ＭＳ Ｐゴシック" pitchFamily="34" charset="-128"/>
        <a:cs typeface="+mn-cs"/>
      </a:defRPr>
    </a:lvl2pPr>
    <a:lvl3pPr marL="914400" algn="l" rtl="0" fontAlgn="base">
      <a:spcBef>
        <a:spcPct val="0"/>
      </a:spcBef>
      <a:spcAft>
        <a:spcPct val="0"/>
      </a:spcAft>
      <a:defRPr sz="4000" kern="1200">
        <a:solidFill>
          <a:srgbClr val="ECECEC"/>
        </a:solidFill>
        <a:latin typeface="Arial" charset="0"/>
        <a:ea typeface="ＭＳ Ｐゴシック" pitchFamily="34" charset="-128"/>
        <a:cs typeface="+mn-cs"/>
      </a:defRPr>
    </a:lvl3pPr>
    <a:lvl4pPr marL="1371600" algn="l" rtl="0" fontAlgn="base">
      <a:spcBef>
        <a:spcPct val="0"/>
      </a:spcBef>
      <a:spcAft>
        <a:spcPct val="0"/>
      </a:spcAft>
      <a:defRPr sz="4000" kern="1200">
        <a:solidFill>
          <a:srgbClr val="ECECEC"/>
        </a:solidFill>
        <a:latin typeface="Arial" charset="0"/>
        <a:ea typeface="ＭＳ Ｐゴシック" pitchFamily="34" charset="-128"/>
        <a:cs typeface="+mn-cs"/>
      </a:defRPr>
    </a:lvl4pPr>
    <a:lvl5pPr marL="1828800" algn="l" rtl="0" fontAlgn="base">
      <a:spcBef>
        <a:spcPct val="0"/>
      </a:spcBef>
      <a:spcAft>
        <a:spcPct val="0"/>
      </a:spcAft>
      <a:defRPr sz="4000" kern="1200">
        <a:solidFill>
          <a:srgbClr val="ECECEC"/>
        </a:solidFill>
        <a:latin typeface="Arial" charset="0"/>
        <a:ea typeface="ＭＳ Ｐゴシック" pitchFamily="34" charset="-128"/>
        <a:cs typeface="+mn-cs"/>
      </a:defRPr>
    </a:lvl5pPr>
    <a:lvl6pPr marL="2286000" algn="l" defTabSz="914400" rtl="0" eaLnBrk="1" latinLnBrk="0" hangingPunct="1">
      <a:defRPr sz="4000" kern="1200">
        <a:solidFill>
          <a:srgbClr val="ECECEC"/>
        </a:solidFill>
        <a:latin typeface="Arial" charset="0"/>
        <a:ea typeface="ＭＳ Ｐゴシック" pitchFamily="34" charset="-128"/>
        <a:cs typeface="+mn-cs"/>
      </a:defRPr>
    </a:lvl6pPr>
    <a:lvl7pPr marL="2743200" algn="l" defTabSz="914400" rtl="0" eaLnBrk="1" latinLnBrk="0" hangingPunct="1">
      <a:defRPr sz="4000" kern="1200">
        <a:solidFill>
          <a:srgbClr val="ECECEC"/>
        </a:solidFill>
        <a:latin typeface="Arial" charset="0"/>
        <a:ea typeface="ＭＳ Ｐゴシック" pitchFamily="34" charset="-128"/>
        <a:cs typeface="+mn-cs"/>
      </a:defRPr>
    </a:lvl7pPr>
    <a:lvl8pPr marL="3200400" algn="l" defTabSz="914400" rtl="0" eaLnBrk="1" latinLnBrk="0" hangingPunct="1">
      <a:defRPr sz="4000" kern="1200">
        <a:solidFill>
          <a:srgbClr val="ECECEC"/>
        </a:solidFill>
        <a:latin typeface="Arial" charset="0"/>
        <a:ea typeface="ＭＳ Ｐゴシック" pitchFamily="34" charset="-128"/>
        <a:cs typeface="+mn-cs"/>
      </a:defRPr>
    </a:lvl8pPr>
    <a:lvl9pPr marL="3657600" algn="l" defTabSz="914400" rtl="0" eaLnBrk="1" latinLnBrk="0" hangingPunct="1">
      <a:defRPr sz="4000" kern="1200">
        <a:solidFill>
          <a:srgbClr val="ECECEC"/>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3C2A"/>
    <a:srgbClr val="292927"/>
    <a:srgbClr val="A85400"/>
    <a:srgbClr val="B85C00"/>
    <a:srgbClr val="C06000"/>
    <a:srgbClr val="005AB4"/>
    <a:srgbClr val="4D4D4D"/>
    <a:srgbClr val="595959"/>
    <a:srgbClr val="000064"/>
    <a:srgbClr val="6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095" autoAdjust="0"/>
    <p:restoredTop sz="90476" autoAdjust="0"/>
  </p:normalViewPr>
  <p:slideViewPr>
    <p:cSldViewPr>
      <p:cViewPr varScale="1">
        <p:scale>
          <a:sx n="72" d="100"/>
          <a:sy n="72" d="100"/>
        </p:scale>
        <p:origin x="92" y="228"/>
      </p:cViewPr>
      <p:guideLst>
        <p:guide orient="horz" pos="1800"/>
        <p:guide pos="3200"/>
      </p:guideLst>
    </p:cSldViewPr>
  </p:slideViewPr>
  <p:outlineViewPr>
    <p:cViewPr>
      <p:scale>
        <a:sx n="33" d="100"/>
        <a:sy n="33" d="100"/>
      </p:scale>
      <p:origin x="48" y="3216"/>
    </p:cViewPr>
  </p:outlineViewPr>
  <p:notesTextViewPr>
    <p:cViewPr>
      <p:scale>
        <a:sx n="80" d="100"/>
        <a:sy n="80" d="100"/>
      </p:scale>
      <p:origin x="0" y="0"/>
    </p:cViewPr>
  </p:notesTextViewPr>
  <p:sorterViewPr>
    <p:cViewPr>
      <p:scale>
        <a:sx n="66" d="100"/>
        <a:sy n="66" d="100"/>
      </p:scale>
      <p:origin x="0" y="0"/>
    </p:cViewPr>
  </p:sorterViewPr>
  <p:notesViewPr>
    <p:cSldViewPr>
      <p:cViewPr varScale="1">
        <p:scale>
          <a:sx n="64" d="100"/>
          <a:sy n="64" d="100"/>
        </p:scale>
        <p:origin x="-285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0" hangingPunct="0">
              <a:defRPr sz="1200">
                <a:solidFill>
                  <a:schemeClr val="tx1"/>
                </a:solidFill>
                <a:latin typeface="Times New Roman" charset="0"/>
                <a:ea typeface="ＭＳ Ｐゴシック" charset="-128"/>
                <a:cs typeface="+mn-cs"/>
              </a:defRPr>
            </a:lvl1pPr>
          </a:lstStyle>
          <a:p>
            <a:pPr>
              <a:defRPr/>
            </a:pPr>
            <a:fld id="{C804B121-C697-45FA-8785-47E93EACA35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406400" y="696913"/>
            <a:ext cx="6197600" cy="3486150"/>
          </a:xfrm>
          <a:ln/>
        </p:spPr>
      </p:sp>
      <p:sp>
        <p:nvSpPr>
          <p:cNvPr id="65539" name="Notes Placeholder 2"/>
          <p:cNvSpPr>
            <a:spLocks noGrp="1"/>
          </p:cNvSpPr>
          <p:nvPr>
            <p:ph type="body" idx="1"/>
          </p:nvPr>
        </p:nvSpPr>
        <p:spPr>
          <a:noFill/>
          <a:ln/>
        </p:spPr>
        <p:txBody>
          <a:bodyPr/>
          <a:lstStyle/>
          <a:p>
            <a:endParaRPr lang="en-US" dirty="0"/>
          </a:p>
        </p:txBody>
      </p:sp>
      <p:sp>
        <p:nvSpPr>
          <p:cNvPr id="29700" name="Slide Number Placeholder 3"/>
          <p:cNvSpPr>
            <a:spLocks noGrp="1"/>
          </p:cNvSpPr>
          <p:nvPr>
            <p:ph type="sldNum" sz="quarter" idx="5"/>
          </p:nvPr>
        </p:nvSpPr>
        <p:spPr/>
        <p:txBody>
          <a:bodyPr/>
          <a:lstStyle/>
          <a:p>
            <a:pPr>
              <a:defRPr/>
            </a:pPr>
            <a:fld id="{2AB94BAA-DF7B-4B17-9FE3-C4A1D4F7BEEE}" type="slidenum">
              <a:rPr lang="en-US" smtClean="0">
                <a:latin typeface="Times New Roman" pitchFamily="18" charset="0"/>
                <a:ea typeface="ＭＳ Ｐゴシック" pitchFamily="34" charset="-128"/>
              </a:rPr>
              <a:pPr>
                <a:defRPr/>
              </a:pPr>
              <a:t>1</a:t>
            </a:fld>
            <a:endParaRPr lang="en-US">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674611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162857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960936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435293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961251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670843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150066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835231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791211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112713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68167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420877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996983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348112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183385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921995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7959001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629029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4706584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2199227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796916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0273356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485042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1829208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0858212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6522738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9468302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32986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5609083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2673467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5611469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246270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4896538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3369015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1227672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6483539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43</a:t>
            </a:fld>
            <a:endParaRPr lang="en-US" dirty="0"/>
          </a:p>
        </p:txBody>
      </p:sp>
    </p:spTree>
    <p:extLst>
      <p:ext uri="{BB962C8B-B14F-4D97-AF65-F5344CB8AC3E}">
        <p14:creationId xmlns:p14="http://schemas.microsoft.com/office/powerpoint/2010/main" val="28221745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44</a:t>
            </a:fld>
            <a:endParaRPr lang="en-US" dirty="0"/>
          </a:p>
        </p:txBody>
      </p:sp>
    </p:spTree>
    <p:extLst>
      <p:ext uri="{BB962C8B-B14F-4D97-AF65-F5344CB8AC3E}">
        <p14:creationId xmlns:p14="http://schemas.microsoft.com/office/powerpoint/2010/main" val="5131051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6830981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9776895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191687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2935490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93027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3305023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FEBB6113-3CB8-4FE6-8F99-971F181A6A24}" type="slidenum">
              <a:rPr lang="en-US" smtClean="0">
                <a:latin typeface="Times New Roman" pitchFamily="18" charset="0"/>
                <a:ea typeface="ＭＳ Ｐゴシック" pitchFamily="34" charset="-128"/>
              </a:rPr>
              <a:pPr>
                <a:defRPr/>
              </a:pPr>
              <a:t>52</a:t>
            </a:fld>
            <a:endParaRPr lang="en-US">
              <a:latin typeface="Times New Roman" pitchFamily="18" charset="0"/>
              <a:ea typeface="ＭＳ Ｐゴシック" pitchFamily="34" charset="-128"/>
            </a:endParaRPr>
          </a:p>
        </p:txBody>
      </p:sp>
      <p:sp>
        <p:nvSpPr>
          <p:cNvPr id="120835" name="Rectangle 2"/>
          <p:cNvSpPr>
            <a:spLocks noGrp="1" noRot="1" noChangeAspect="1" noChangeArrowheads="1" noTextEdit="1"/>
          </p:cNvSpPr>
          <p:nvPr>
            <p:ph type="sldImg"/>
          </p:nvPr>
        </p:nvSpPr>
        <p:spPr>
          <a:xfrm>
            <a:off x="406400" y="696913"/>
            <a:ext cx="6197600" cy="3486150"/>
          </a:xfrm>
          <a:ln/>
        </p:spPr>
      </p:sp>
      <p:sp>
        <p:nvSpPr>
          <p:cNvPr id="120836" name="Rectangle 3"/>
          <p:cNvSpPr>
            <a:spLocks noGrp="1" noChangeArrowheads="1"/>
          </p:cNvSpPr>
          <p:nvPr>
            <p:ph type="body" idx="1"/>
          </p:nvPr>
        </p:nvSpPr>
        <p:spPr>
          <a:noFill/>
          <a:ln/>
        </p:spPr>
        <p:txBody>
          <a:bodyPr/>
          <a:lstStyle/>
          <a:p>
            <a:endParaRPr lang="en-US">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127731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139381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876258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758377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6667" y="1775356"/>
            <a:ext cx="8465457" cy="1225021"/>
          </a:xfrm>
        </p:spPr>
        <p:txBody>
          <a:bodyPr/>
          <a:lstStyle>
            <a:lvl1pPr>
              <a:defRPr>
                <a:solidFill>
                  <a:schemeClr val="bg1"/>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Subtitle 2"/>
          <p:cNvSpPr>
            <a:spLocks noGrp="1"/>
          </p:cNvSpPr>
          <p:nvPr>
            <p:ph type="subTitle" idx="1"/>
          </p:nvPr>
        </p:nvSpPr>
        <p:spPr>
          <a:xfrm>
            <a:off x="931335" y="3238500"/>
            <a:ext cx="8297333" cy="1460500"/>
          </a:xfrm>
        </p:spPr>
        <p:txBody>
          <a:bodyPr/>
          <a:lstStyle>
            <a:lvl1pPr marL="0" indent="0" algn="ctr">
              <a:buNone/>
              <a:defRPr sz="3600">
                <a:solidFill>
                  <a:schemeClr val="bg1"/>
                </a:solidFill>
                <a:latin typeface="Calibri Light" panose="020F0302020204030204" pitchFamily="34" charset="0"/>
                <a:cs typeface="Calibri Light" panose="020F03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pic>
        <p:nvPicPr>
          <p:cNvPr id="1028" name="Picture 4" descr="Image result for airplane mode ico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42450" y="4999264"/>
            <a:ext cx="666750" cy="666750"/>
          </a:xfrm>
          <a:prstGeom prst="rect">
            <a:avLst/>
          </a:prstGeom>
          <a:solidFill>
            <a:schemeClr val="bg2">
              <a:alpha val="82000"/>
            </a:schemeClr>
          </a:solid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with Top Title">
    <p:spTree>
      <p:nvGrpSpPr>
        <p:cNvPr id="1" name=""/>
        <p:cNvGrpSpPr/>
        <p:nvPr/>
      </p:nvGrpSpPr>
      <p:grpSpPr>
        <a:xfrm>
          <a:off x="0" y="0"/>
          <a:ext cx="0" cy="0"/>
          <a:chOff x="0" y="0"/>
          <a:chExt cx="0" cy="0"/>
        </a:xfrm>
      </p:grpSpPr>
      <p:sp>
        <p:nvSpPr>
          <p:cNvPr id="2" name="Title 1"/>
          <p:cNvSpPr>
            <a:spLocks noGrp="1"/>
          </p:cNvSpPr>
          <p:nvPr>
            <p:ph type="title"/>
          </p:nvPr>
        </p:nvSpPr>
        <p:spPr>
          <a:xfrm>
            <a:off x="63500" y="6350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with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0" y="492125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4" name="Content Placeholder 2"/>
          <p:cNvSpPr>
            <a:spLocks noGrp="1"/>
          </p:cNvSpPr>
          <p:nvPr>
            <p:ph idx="1"/>
          </p:nvPr>
        </p:nvSpPr>
        <p:spPr>
          <a:xfrm>
            <a:off x="134298" y="190500"/>
            <a:ext cx="9906000" cy="46355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ck with Top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0" y="12700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4" name="Content Placeholder 2"/>
          <p:cNvSpPr>
            <a:spLocks noGrp="1"/>
          </p:cNvSpPr>
          <p:nvPr>
            <p:ph idx="1"/>
          </p:nvPr>
        </p:nvSpPr>
        <p:spPr>
          <a:xfrm>
            <a:off x="134298" y="952500"/>
            <a:ext cx="9906000" cy="46355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3672418"/>
            <a:ext cx="8636000" cy="1135062"/>
          </a:xfrm>
        </p:spPr>
        <p:txBody>
          <a:bodyPr anchor="t"/>
          <a:lstStyle>
            <a:lvl1pPr algn="l">
              <a:defRPr sz="4000" b="1" cap="a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2000">
                <a:latin typeface="Calibri Light" panose="020F0302020204030204" pitchFamily="34" charset="0"/>
                <a:cs typeface="Calibri Light" panose="020F03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sz="half" idx="1"/>
          </p:nvPr>
        </p:nvSpPr>
        <p:spPr>
          <a:xfrm>
            <a:off x="203200" y="889000"/>
            <a:ext cx="4800600" cy="4635500"/>
          </a:xfrm>
        </p:spPr>
        <p:txBody>
          <a:bodyPr/>
          <a:lstStyle>
            <a:lvl1pPr>
              <a:defRPr sz="2800">
                <a:latin typeface="Calibri Light" panose="020F0302020204030204" pitchFamily="34" charset="0"/>
                <a:cs typeface="Calibri Light" panose="020F0302020204030204" pitchFamily="34" charset="0"/>
              </a:defRPr>
            </a:lvl1pPr>
            <a:lvl2pPr>
              <a:defRPr sz="2400">
                <a:latin typeface="Calibri Light" panose="020F0302020204030204" pitchFamily="34" charset="0"/>
                <a:cs typeface="Calibri Light" panose="020F0302020204030204" pitchFamily="34" charset="0"/>
              </a:defRPr>
            </a:lvl2pPr>
            <a:lvl3pPr>
              <a:defRPr sz="2000">
                <a:latin typeface="Calibri Light" panose="020F0302020204030204" pitchFamily="34" charset="0"/>
                <a:cs typeface="Calibri Light" panose="020F0302020204030204" pitchFamily="34" charset="0"/>
              </a:defRPr>
            </a:lvl3pPr>
            <a:lvl4pPr>
              <a:defRPr sz="1800">
                <a:latin typeface="Calibri Light" panose="020F0302020204030204" pitchFamily="34" charset="0"/>
                <a:cs typeface="Calibri Light" panose="020F0302020204030204" pitchFamily="34" charset="0"/>
              </a:defRPr>
            </a:lvl4pPr>
            <a:lvl5pPr>
              <a:defRPr sz="1800">
                <a:latin typeface="Calibri Light" panose="020F0302020204030204" pitchFamily="34" charset="0"/>
                <a:cs typeface="Calibri Light" panose="020F03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56200" y="889000"/>
            <a:ext cx="4834467" cy="4635500"/>
          </a:xfrm>
        </p:spPr>
        <p:txBody>
          <a:bodyPr/>
          <a:lstStyle>
            <a:lvl1pPr>
              <a:defRPr sz="2800">
                <a:latin typeface="Calibri Light" panose="020F0302020204030204" pitchFamily="34" charset="0"/>
                <a:cs typeface="Calibri Light" panose="020F0302020204030204" pitchFamily="34" charset="0"/>
              </a:defRPr>
            </a:lvl1pPr>
            <a:lvl2pPr>
              <a:defRPr sz="2400">
                <a:latin typeface="Calibri Light" panose="020F0302020204030204" pitchFamily="34" charset="0"/>
                <a:cs typeface="Calibri Light" panose="020F0302020204030204" pitchFamily="34" charset="0"/>
              </a:defRPr>
            </a:lvl2pPr>
            <a:lvl3pPr>
              <a:defRPr sz="2000">
                <a:latin typeface="Calibri Light" panose="020F0302020204030204" pitchFamily="34" charset="0"/>
                <a:cs typeface="Calibri Light" panose="020F0302020204030204" pitchFamily="34" charset="0"/>
              </a:defRPr>
            </a:lvl3pPr>
            <a:lvl4pPr>
              <a:defRPr sz="1800">
                <a:latin typeface="Calibri Light" panose="020F0302020204030204" pitchFamily="34" charset="0"/>
                <a:cs typeface="Calibri Light" panose="020F0302020204030204" pitchFamily="34" charset="0"/>
              </a:defRPr>
            </a:lvl4pPr>
            <a:lvl5pPr>
              <a:defRPr sz="1800">
                <a:latin typeface="Calibri Light" panose="020F0302020204030204" pitchFamily="34" charset="0"/>
                <a:cs typeface="Calibri Light" panose="020F03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702" y="114300"/>
            <a:ext cx="9905344" cy="952500"/>
          </a:xfrm>
        </p:spPr>
        <p:txBody>
          <a:bodyPr/>
          <a:lstStyle>
            <a:lvl1pPr>
              <a:defRPr>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133702" y="1279261"/>
            <a:ext cx="4870098" cy="533136"/>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3702" y="1812396"/>
            <a:ext cx="4870098" cy="3788304"/>
          </a:xfrm>
        </p:spPr>
        <p:txBody>
          <a:bodyPr/>
          <a:lstStyle>
            <a:lvl1pPr>
              <a:defRPr sz="2400">
                <a:latin typeface="Calibri Light" panose="020F0302020204030204" pitchFamily="34" charset="0"/>
                <a:cs typeface="Calibri Light" panose="020F0302020204030204" pitchFamily="34" charset="0"/>
              </a:defRPr>
            </a:lvl1pPr>
            <a:lvl2pPr>
              <a:defRPr sz="2000">
                <a:latin typeface="Calibri Light" panose="020F0302020204030204" pitchFamily="34" charset="0"/>
                <a:cs typeface="Calibri Light" panose="020F0302020204030204" pitchFamily="34" charset="0"/>
              </a:defRPr>
            </a:lvl2pPr>
            <a:lvl3pPr>
              <a:defRPr sz="1800">
                <a:latin typeface="Calibri Light" panose="020F0302020204030204" pitchFamily="34" charset="0"/>
                <a:cs typeface="Calibri Light" panose="020F0302020204030204" pitchFamily="34" charset="0"/>
              </a:defRPr>
            </a:lvl3pPr>
            <a:lvl4pPr>
              <a:defRPr sz="1600">
                <a:latin typeface="Calibri Light" panose="020F0302020204030204" pitchFamily="34" charset="0"/>
                <a:cs typeface="Calibri Light" panose="020F0302020204030204" pitchFamily="34" charset="0"/>
              </a:defRPr>
            </a:lvl4pPr>
            <a:lvl5pPr>
              <a:defRPr sz="1600">
                <a:latin typeface="Calibri Light" panose="020F0302020204030204" pitchFamily="34" charset="0"/>
                <a:cs typeface="Calibri Light" panose="020F03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56201" y="1279261"/>
            <a:ext cx="4882848" cy="533136"/>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156201" y="1812396"/>
            <a:ext cx="4882848" cy="3788304"/>
          </a:xfrm>
        </p:spPr>
        <p:txBody>
          <a:bodyPr/>
          <a:lstStyle>
            <a:lvl1pPr>
              <a:defRPr sz="2400">
                <a:latin typeface="Calibri Light" panose="020F0302020204030204" pitchFamily="34" charset="0"/>
                <a:cs typeface="Calibri Light" panose="020F0302020204030204" pitchFamily="34" charset="0"/>
              </a:defRPr>
            </a:lvl1pPr>
            <a:lvl2pPr>
              <a:defRPr sz="2000">
                <a:latin typeface="Calibri Light" panose="020F0302020204030204" pitchFamily="34" charset="0"/>
                <a:cs typeface="Calibri Light" panose="020F0302020204030204" pitchFamily="34" charset="0"/>
              </a:defRPr>
            </a:lvl2pPr>
            <a:lvl3pPr>
              <a:defRPr sz="1800">
                <a:latin typeface="Calibri Light" panose="020F0302020204030204" pitchFamily="34" charset="0"/>
                <a:cs typeface="Calibri Light" panose="020F0302020204030204" pitchFamily="34" charset="0"/>
              </a:defRPr>
            </a:lvl3pPr>
            <a:lvl4pPr>
              <a:defRPr sz="1600">
                <a:latin typeface="Calibri Light" panose="020F0302020204030204" pitchFamily="34" charset="0"/>
                <a:cs typeface="Calibri Light" panose="020F0302020204030204" pitchFamily="34" charset="0"/>
              </a:defRPr>
            </a:lvl4pPr>
            <a:lvl5pPr>
              <a:defRPr sz="1600">
                <a:latin typeface="Calibri Light" panose="020F0302020204030204" pitchFamily="34" charset="0"/>
                <a:cs typeface="Calibri Light" panose="020F03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3" y="227541"/>
            <a:ext cx="3342570" cy="968376"/>
          </a:xfrm>
        </p:spPr>
        <p:txBody>
          <a:bodyPr anchor="b"/>
          <a:lstStyle>
            <a:lvl1pPr algn="l">
              <a:defRPr sz="2000" b="1">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idx="1"/>
          </p:nvPr>
        </p:nvSpPr>
        <p:spPr>
          <a:xfrm>
            <a:off x="3972278" y="227543"/>
            <a:ext cx="5679722" cy="4877594"/>
          </a:xfrm>
        </p:spPr>
        <p:txBody>
          <a:bodyPr/>
          <a:lstStyle>
            <a:lvl1pPr>
              <a:defRPr sz="3200">
                <a:latin typeface="Calibri Light" panose="020F0302020204030204" pitchFamily="34" charset="0"/>
                <a:cs typeface="Calibri Light" panose="020F0302020204030204" pitchFamily="34" charset="0"/>
              </a:defRPr>
            </a:lvl1pPr>
            <a:lvl2pPr>
              <a:defRPr sz="2800">
                <a:latin typeface="Calibri Light" panose="020F0302020204030204" pitchFamily="34" charset="0"/>
                <a:cs typeface="Calibri Light" panose="020F0302020204030204" pitchFamily="34" charset="0"/>
              </a:defRPr>
            </a:lvl2pPr>
            <a:lvl3pPr>
              <a:defRPr sz="2400">
                <a:latin typeface="Calibri Light" panose="020F0302020204030204" pitchFamily="34" charset="0"/>
                <a:cs typeface="Calibri Light" panose="020F0302020204030204" pitchFamily="34" charset="0"/>
              </a:defRPr>
            </a:lvl3pPr>
            <a:lvl4pPr>
              <a:defRPr sz="2000">
                <a:latin typeface="Calibri Light" panose="020F0302020204030204" pitchFamily="34" charset="0"/>
                <a:cs typeface="Calibri Light" panose="020F0302020204030204" pitchFamily="34" charset="0"/>
              </a:defRPr>
            </a:lvl4pPr>
            <a:lvl5pPr>
              <a:defRPr sz="2000">
                <a:latin typeface="Calibri Light" panose="020F0302020204030204" pitchFamily="34" charset="0"/>
                <a:cs typeface="Calibri Light" panose="020F03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3" y="1195919"/>
            <a:ext cx="3342570" cy="3909219"/>
          </a:xfrm>
        </p:spPr>
        <p:txBody>
          <a:bodyPr/>
          <a:lstStyle>
            <a:lvl1pPr marL="0" indent="0">
              <a:buNone/>
              <a:defRPr sz="140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4000500"/>
            <a:ext cx="6096000" cy="472282"/>
          </a:xfrm>
        </p:spPr>
        <p:txBody>
          <a:bodyPr anchor="b"/>
          <a:lstStyle>
            <a:lvl1pPr algn="l">
              <a:defRPr sz="2000" b="1">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Picture Placeholder 2"/>
          <p:cNvSpPr>
            <a:spLocks noGrp="1"/>
          </p:cNvSpPr>
          <p:nvPr>
            <p:ph type="pic" idx="1"/>
          </p:nvPr>
        </p:nvSpPr>
        <p:spPr>
          <a:xfrm>
            <a:off x="1991431" y="510646"/>
            <a:ext cx="6096000" cy="3429000"/>
          </a:xfrm>
        </p:spPr>
        <p:txBody>
          <a:bodyPr/>
          <a:lstStyle>
            <a:lvl1pPr marL="0" indent="0">
              <a:buNone/>
              <a:defRPr sz="3200">
                <a:latin typeface="Calibri Light" panose="020F0302020204030204" pitchFamily="34" charset="0"/>
                <a:cs typeface="Calibri Light" panose="020F03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91431" y="4472783"/>
            <a:ext cx="6096000" cy="670719"/>
          </a:xfrm>
        </p:spPr>
        <p:txBody>
          <a:bodyPr/>
          <a:lstStyle>
            <a:lvl1pPr marL="0" indent="0">
              <a:buNone/>
              <a:defRPr sz="140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ble Verse Text Without Subpoi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Calibri Light" panose="020F0302020204030204" pitchFamily="34" charset="0"/>
              <a:ea typeface="MS PGothic" pitchFamily="34" charset="-128"/>
              <a:cs typeface="Calibri Light" panose="020F0302020204030204" pitchFamily="34" charset="0"/>
            </a:endParaRPr>
          </a:p>
        </p:txBody>
      </p:sp>
      <p:sp>
        <p:nvSpPr>
          <p:cNvPr id="2" name="Title 1"/>
          <p:cNvSpPr>
            <a:spLocks noGrp="1"/>
          </p:cNvSpPr>
          <p:nvPr>
            <p:ph type="title" hasCustomPrompt="1"/>
          </p:nvPr>
        </p:nvSpPr>
        <p:spPr>
          <a:xfrm>
            <a:off x="6451600" y="5088030"/>
            <a:ext cx="3539067" cy="535531"/>
          </a:xfrm>
        </p:spPr>
        <p:txBody>
          <a:bodyPr anchor="b" anchorCtr="0">
            <a:noAutofit/>
          </a:bodyPr>
          <a:lstStyle>
            <a:lvl1pPr algn="r">
              <a:lnSpc>
                <a:spcPct val="80000"/>
              </a:lnSpc>
              <a:defRPr sz="2000" i="1" baseline="0">
                <a:solidFill>
                  <a:schemeClr val="tx1">
                    <a:lumMod val="50000"/>
                    <a:lumOff val="50000"/>
                  </a:schemeClr>
                </a:solidFill>
                <a:latin typeface="Calibri Light" panose="020F0302020204030204" pitchFamily="34" charset="0"/>
                <a:cs typeface="Calibri Light" panose="020F0302020204030204" pitchFamily="34" charset="0"/>
              </a:defRPr>
            </a:lvl1pPr>
          </a:lstStyle>
          <a:p>
            <a:r>
              <a:rPr lang="en-US" dirty="0"/>
              <a:t>Chapter</a:t>
            </a:r>
          </a:p>
        </p:txBody>
      </p:sp>
      <p:sp>
        <p:nvSpPr>
          <p:cNvPr id="3" name="Content Placeholder 2"/>
          <p:cNvSpPr>
            <a:spLocks noGrp="1"/>
          </p:cNvSpPr>
          <p:nvPr>
            <p:ph idx="1" hasCustomPrompt="1"/>
          </p:nvPr>
        </p:nvSpPr>
        <p:spPr>
          <a:xfrm>
            <a:off x="169334" y="114300"/>
            <a:ext cx="9821333" cy="48387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95167" y="127000"/>
            <a:ext cx="2095500" cy="5397500"/>
          </a:xfrm>
        </p:spPr>
        <p:txBody>
          <a:bodyPr vert="eaVert"/>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1608667" y="127000"/>
            <a:ext cx="6117167" cy="5397500"/>
          </a:xfrm>
        </p:spPr>
        <p:txBody>
          <a:bodyPr vert="eaVert"/>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Text With Subpoi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1600" y="5080002"/>
            <a:ext cx="3539067" cy="544286"/>
          </a:xfrm>
        </p:spPr>
        <p:txBody>
          <a:bodyPr wrap="square" anchor="b" anchorCtr="0">
            <a:noAutofit/>
          </a:bodyPr>
          <a:lstStyle>
            <a:lvl1pPr algn="r">
              <a:lnSpc>
                <a:spcPct val="80000"/>
              </a:lnSpc>
              <a:defRPr sz="2000" i="1" baseline="0">
                <a:solidFill>
                  <a:schemeClr val="tx1">
                    <a:lumMod val="50000"/>
                    <a:lumOff val="50000"/>
                  </a:schemeClr>
                </a:solidFill>
                <a:latin typeface="Calibri Light" panose="020F0302020204030204" pitchFamily="34" charset="0"/>
                <a:cs typeface="Calibri Light" panose="020F0302020204030204" pitchFamily="34" charset="0"/>
              </a:defRPr>
            </a:lvl1pPr>
          </a:lstStyle>
          <a:p>
            <a:r>
              <a:rPr lang="en-US" dirty="0"/>
              <a:t>Chapter</a:t>
            </a:r>
          </a:p>
        </p:txBody>
      </p:sp>
      <p:sp>
        <p:nvSpPr>
          <p:cNvPr id="3" name="Content Placeholder 2"/>
          <p:cNvSpPr>
            <a:spLocks noGrp="1"/>
          </p:cNvSpPr>
          <p:nvPr>
            <p:ph idx="1" hasCustomPrompt="1"/>
          </p:nvPr>
        </p:nvSpPr>
        <p:spPr>
          <a:xfrm>
            <a:off x="169334" y="114300"/>
            <a:ext cx="9821333" cy="48387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hasCustomPrompt="1"/>
          </p:nvPr>
        </p:nvSpPr>
        <p:spPr>
          <a:xfrm>
            <a:off x="169335" y="5080002"/>
            <a:ext cx="7425265" cy="544286"/>
          </a:xfrm>
        </p:spPr>
        <p:txBody>
          <a:bodyPr anchor="b" anchorCtr="0"/>
          <a:lstStyle>
            <a:lvl1pPr algn="l">
              <a:defRPr sz="3600" i="1" baseline="0">
                <a:solidFill>
                  <a:schemeClr val="tx1">
                    <a:lumMod val="50000"/>
                    <a:lumOff val="50000"/>
                  </a:schemeClr>
                </a:solidFill>
                <a:latin typeface="Calibri Light" panose="020F0302020204030204" pitchFamily="34" charset="0"/>
                <a:cs typeface="Calibri Light" panose="020F0302020204030204" pitchFamily="34" charset="0"/>
              </a:defRPr>
            </a:lvl1pPr>
            <a:lvl5pPr>
              <a:defRPr/>
            </a:lvl5pPr>
          </a:lstStyle>
          <a:p>
            <a:pPr lvl="0"/>
            <a:r>
              <a:rPr lang="en-US" dirty="0" err="1"/>
              <a:t>Subpoint</a:t>
            </a:r>
            <a:r>
              <a:rPr lang="en-US" dirty="0"/>
              <a:t> goes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Screen 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46799" y="5143500"/>
            <a:ext cx="3865034" cy="482314"/>
          </a:xfrm>
        </p:spPr>
        <p:txBody>
          <a:bodyPr anchor="t"/>
          <a:lstStyle>
            <a:lvl1pPr algn="ctr">
              <a:defRPr sz="1800" b="0">
                <a:solidFill>
                  <a:schemeClr val="tx1">
                    <a:lumMod val="50000"/>
                    <a:lumOff val="50000"/>
                  </a:schemeClr>
                </a:solidFill>
                <a:latin typeface="Calibri Light" panose="020F0302020204030204" pitchFamily="34" charset="0"/>
                <a:cs typeface="Calibri Light" panose="020F0302020204030204" pitchFamily="34" charset="0"/>
              </a:defRPr>
            </a:lvl1pPr>
          </a:lstStyle>
          <a:p>
            <a:r>
              <a:rPr lang="en-US" dirty="0"/>
              <a:t>Author (if necessary), Bibliographic Info</a:t>
            </a:r>
          </a:p>
        </p:txBody>
      </p:sp>
      <p:sp>
        <p:nvSpPr>
          <p:cNvPr id="3" name="Picture Placeholder 2"/>
          <p:cNvSpPr>
            <a:spLocks noGrp="1"/>
          </p:cNvSpPr>
          <p:nvPr>
            <p:ph type="pic" idx="1" hasCustomPrompt="1"/>
          </p:nvPr>
        </p:nvSpPr>
        <p:spPr>
          <a:xfrm>
            <a:off x="6146800" y="79376"/>
            <a:ext cx="3865033" cy="5064124"/>
          </a:xfrm>
        </p:spPr>
        <p:txBody>
          <a:bodyPr/>
          <a:lstStyle>
            <a:lvl1pPr marL="0" indent="0" algn="ctr">
              <a:buNone/>
              <a:defRPr sz="2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Picture of source being quoted</a:t>
            </a:r>
          </a:p>
        </p:txBody>
      </p:sp>
      <p:sp>
        <p:nvSpPr>
          <p:cNvPr id="4" name="Text Placeholder 3"/>
          <p:cNvSpPr>
            <a:spLocks noGrp="1"/>
          </p:cNvSpPr>
          <p:nvPr>
            <p:ph type="body" sz="half" idx="2" hasCustomPrompt="1"/>
          </p:nvPr>
        </p:nvSpPr>
        <p:spPr>
          <a:xfrm>
            <a:off x="169335" y="79377"/>
            <a:ext cx="5901265" cy="5521324"/>
          </a:xfrm>
        </p:spPr>
        <p:txBody>
          <a:bodyPr/>
          <a:lstStyle>
            <a:lvl1pPr marL="228600" indent="-228600">
              <a:lnSpc>
                <a:spcPct val="90000"/>
              </a:lnSpc>
              <a:buNone/>
              <a:defRPr sz="3600" baseline="0">
                <a:latin typeface="Georgia" panose="02040502050405020303" pitchFamily="18"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Quote goes here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ble Verse Text - Papyrus">
    <p:spTree>
      <p:nvGrpSpPr>
        <p:cNvPr id="1" name=""/>
        <p:cNvGrpSpPr/>
        <p:nvPr/>
      </p:nvGrpSpPr>
      <p:grpSpPr>
        <a:xfrm>
          <a:off x="0" y="0"/>
          <a:ext cx="0" cy="0"/>
          <a:chOff x="0" y="0"/>
          <a:chExt cx="0" cy="0"/>
        </a:xfrm>
      </p:grpSpPr>
      <p:pic>
        <p:nvPicPr>
          <p:cNvPr id="6" name="Picture 2" descr="Image result for papyrus scroll background"/>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9694" r="8418"/>
          <a:stretch/>
        </p:blipFill>
        <p:spPr bwMode="auto">
          <a:xfrm>
            <a:off x="26308" y="-21772"/>
            <a:ext cx="10109200" cy="57531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hasCustomPrompt="1"/>
          </p:nvPr>
        </p:nvSpPr>
        <p:spPr>
          <a:xfrm>
            <a:off x="6451600" y="5077870"/>
            <a:ext cx="3539067" cy="535531"/>
          </a:xfrm>
        </p:spPr>
        <p:txBody>
          <a:bodyPr anchor="b" anchorCtr="0">
            <a:noAutofit/>
          </a:bodyPr>
          <a:lstStyle>
            <a:lvl1pPr algn="r">
              <a:lnSpc>
                <a:spcPct val="80000"/>
              </a:lnSpc>
              <a:defRPr sz="2000" b="1" i="1" baseline="0">
                <a:solidFill>
                  <a:schemeClr val="tx1"/>
                </a:solidFill>
                <a:latin typeface="Papyrus" panose="03070502060502030205" pitchFamily="66" charset="0"/>
              </a:defRPr>
            </a:lvl1pPr>
          </a:lstStyle>
          <a:p>
            <a:r>
              <a:rPr lang="en-US" dirty="0"/>
              <a:t>Chapter</a:t>
            </a:r>
          </a:p>
        </p:txBody>
      </p:sp>
      <p:sp>
        <p:nvSpPr>
          <p:cNvPr id="3" name="Content Placeholder 2"/>
          <p:cNvSpPr>
            <a:spLocks noGrp="1"/>
          </p:cNvSpPr>
          <p:nvPr>
            <p:ph idx="1" hasCustomPrompt="1"/>
          </p:nvPr>
        </p:nvSpPr>
        <p:spPr>
          <a:xfrm>
            <a:off x="127000" y="190500"/>
            <a:ext cx="9906000" cy="4762500"/>
          </a:xfrm>
        </p:spPr>
        <p:txBody>
          <a:bodyPr/>
          <a:lstStyle>
            <a:lvl1pPr>
              <a:buNone/>
              <a:defRPr b="1">
                <a:solidFill>
                  <a:schemeClr val="tx1"/>
                </a:solidFill>
                <a:latin typeface="Papyrus" panose="03070502060502030205" pitchFamily="66" charset="0"/>
              </a:defRPr>
            </a:lvl1pPr>
            <a:lvl2pPr>
              <a:defRPr b="1">
                <a:solidFill>
                  <a:schemeClr val="tx1"/>
                </a:solidFill>
                <a:latin typeface="Papyrus" panose="03070502060502030205" pitchFamily="66" charset="0"/>
              </a:defRPr>
            </a:lvl2pPr>
            <a:lvl3pPr>
              <a:defRPr b="1">
                <a:solidFill>
                  <a:schemeClr val="tx1"/>
                </a:solidFill>
                <a:latin typeface="Papyrus" panose="03070502060502030205" pitchFamily="66" charset="0"/>
              </a:defRPr>
            </a:lvl3pPr>
            <a:lvl4pPr>
              <a:defRPr b="1">
                <a:solidFill>
                  <a:schemeClr val="tx1"/>
                </a:solidFill>
                <a:latin typeface="Papyrus" panose="03070502060502030205" pitchFamily="66" charset="0"/>
              </a:defRPr>
            </a:lvl4pPr>
            <a:lvl5pPr>
              <a:defRPr b="1">
                <a:solidFill>
                  <a:schemeClr val="tx1"/>
                </a:solidFill>
                <a:latin typeface="Papyrus" panose="03070502060502030205" pitchFamily="66"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490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334" y="127000"/>
            <a:ext cx="9821333" cy="698500"/>
          </a:xfrm>
        </p:spPr>
        <p:txBody>
          <a:bodyPr/>
          <a:lstStyle>
            <a:lvl1pPr>
              <a:defRPr>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169334" y="889000"/>
            <a:ext cx="9821333" cy="46355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Calibri Light" panose="020F0302020204030204" pitchFamily="34" charset="0"/>
              <a:ea typeface="MS PGothic" pitchFamily="34" charset="-128"/>
              <a:cs typeface="Calibri Light" panose="020F0302020204030204" pitchFamily="34" charset="0"/>
            </a:endParaRPr>
          </a:p>
        </p:txBody>
      </p:sp>
      <p:sp>
        <p:nvSpPr>
          <p:cNvPr id="2" name="Title 1"/>
          <p:cNvSpPr>
            <a:spLocks noGrp="1"/>
          </p:cNvSpPr>
          <p:nvPr>
            <p:ph type="title"/>
          </p:nvPr>
        </p:nvSpPr>
        <p:spPr>
          <a:xfrm>
            <a:off x="169334" y="127000"/>
            <a:ext cx="9821333" cy="698500"/>
          </a:xfrm>
        </p:spPr>
        <p:txBody>
          <a:bodyPr/>
          <a:lstStyle>
            <a:lvl1pPr>
              <a:defRPr>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169334" y="889000"/>
            <a:ext cx="9821333" cy="40640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p:nvPr>
        </p:nvSpPr>
        <p:spPr>
          <a:xfrm>
            <a:off x="169334" y="5048250"/>
            <a:ext cx="9821333" cy="508000"/>
          </a:xfrm>
        </p:spPr>
        <p:txBody>
          <a:bodyPr anchor="ctr" anchorCtr="0"/>
          <a:lstStyle>
            <a:lvl1pPr algn="r">
              <a:spcBef>
                <a:spcPts val="0"/>
              </a:spcBef>
              <a:defRPr sz="4000">
                <a:latin typeface="Calibri Light" panose="020F0302020204030204" pitchFamily="34" charset="0"/>
                <a:cs typeface="Calibri Light" panose="020F0302020204030204" pitchFamily="34" charset="0"/>
              </a:defRPr>
            </a:lvl1pPr>
            <a:lvl5pPr>
              <a:defRPr/>
            </a:lvl5pPr>
          </a:lstStyle>
          <a:p>
            <a:pPr lvl="0"/>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with Title">
    <p:spTree>
      <p:nvGrpSpPr>
        <p:cNvPr id="1" name=""/>
        <p:cNvGrpSpPr/>
        <p:nvPr/>
      </p:nvGrpSpPr>
      <p:grpSpPr>
        <a:xfrm>
          <a:off x="0" y="0"/>
          <a:ext cx="0" cy="0"/>
          <a:chOff x="0" y="0"/>
          <a:chExt cx="0" cy="0"/>
        </a:xfrm>
      </p:grpSpPr>
      <p:sp>
        <p:nvSpPr>
          <p:cNvPr id="2" name="Title 1"/>
          <p:cNvSpPr>
            <a:spLocks noGrp="1"/>
          </p:cNvSpPr>
          <p:nvPr>
            <p:ph type="title"/>
          </p:nvPr>
        </p:nvSpPr>
        <p:spPr>
          <a:xfrm>
            <a:off x="63500" y="492125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334" y="127000"/>
            <a:ext cx="9821333" cy="698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69334" y="889000"/>
            <a:ext cx="9821333" cy="4635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4849" r:id="rId1"/>
    <p:sldLayoutId id="2147484868" r:id="rId2"/>
    <p:sldLayoutId id="2147484867" r:id="rId3"/>
    <p:sldLayoutId id="2147484861" r:id="rId4"/>
    <p:sldLayoutId id="2147484869" r:id="rId5"/>
    <p:sldLayoutId id="2147484850" r:id="rId6"/>
    <p:sldLayoutId id="2147484860" r:id="rId7"/>
    <p:sldLayoutId id="2147484862" r:id="rId8"/>
    <p:sldLayoutId id="2147484863" r:id="rId9"/>
    <p:sldLayoutId id="2147484865" r:id="rId10"/>
    <p:sldLayoutId id="2147484864" r:id="rId11"/>
    <p:sldLayoutId id="2147484866" r:id="rId12"/>
    <p:sldLayoutId id="2147484851" r:id="rId13"/>
    <p:sldLayoutId id="2147484852" r:id="rId14"/>
    <p:sldLayoutId id="2147484853" r:id="rId15"/>
    <p:sldLayoutId id="2147484854" r:id="rId16"/>
    <p:sldLayoutId id="2147484855" r:id="rId17"/>
    <p:sldLayoutId id="2147484856" r:id="rId18"/>
    <p:sldLayoutId id="2147484857" r:id="rId19"/>
    <p:sldLayoutId id="2147484858" r:id="rId20"/>
    <p:sldLayoutId id="2147484859" r:id="rId21"/>
  </p:sldLayoutIdLst>
  <p:txStyles>
    <p:titleStyle>
      <a:lvl1pPr algn="ctr" rtl="0" eaLnBrk="0" fontAlgn="base" hangingPunct="0">
        <a:spcBef>
          <a:spcPct val="0"/>
        </a:spcBef>
        <a:spcAft>
          <a:spcPct val="0"/>
        </a:spcAft>
        <a:defRPr sz="4800">
          <a:solidFill>
            <a:schemeClr val="bg1"/>
          </a:solidFill>
          <a:latin typeface="+mj-lt"/>
          <a:ea typeface="ＭＳ Ｐゴシック" charset="-128"/>
          <a:cs typeface="+mj-cs"/>
        </a:defRPr>
      </a:lvl1pPr>
      <a:lvl2pPr algn="ctr" rtl="0" eaLnBrk="0" fontAlgn="base" hangingPunct="0">
        <a:spcBef>
          <a:spcPct val="0"/>
        </a:spcBef>
        <a:spcAft>
          <a:spcPct val="0"/>
        </a:spcAft>
        <a:defRPr sz="4800">
          <a:solidFill>
            <a:schemeClr val="bg1"/>
          </a:solidFill>
          <a:latin typeface="Arial" charset="0"/>
          <a:ea typeface="ＭＳ Ｐゴシック" charset="-128"/>
        </a:defRPr>
      </a:lvl2pPr>
      <a:lvl3pPr algn="ctr" rtl="0" eaLnBrk="0" fontAlgn="base" hangingPunct="0">
        <a:spcBef>
          <a:spcPct val="0"/>
        </a:spcBef>
        <a:spcAft>
          <a:spcPct val="0"/>
        </a:spcAft>
        <a:defRPr sz="4800">
          <a:solidFill>
            <a:schemeClr val="bg1"/>
          </a:solidFill>
          <a:latin typeface="Arial" charset="0"/>
          <a:ea typeface="ＭＳ Ｐゴシック" charset="-128"/>
        </a:defRPr>
      </a:lvl3pPr>
      <a:lvl4pPr algn="ctr" rtl="0" eaLnBrk="0" fontAlgn="base" hangingPunct="0">
        <a:spcBef>
          <a:spcPct val="0"/>
        </a:spcBef>
        <a:spcAft>
          <a:spcPct val="0"/>
        </a:spcAft>
        <a:defRPr sz="4800">
          <a:solidFill>
            <a:schemeClr val="bg1"/>
          </a:solidFill>
          <a:latin typeface="Arial" charset="0"/>
          <a:ea typeface="ＭＳ Ｐゴシック" charset="-128"/>
        </a:defRPr>
      </a:lvl4pPr>
      <a:lvl5pPr algn="ctr" rtl="0" eaLnBrk="0" fontAlgn="base" hangingPunct="0">
        <a:spcBef>
          <a:spcPct val="0"/>
        </a:spcBef>
        <a:spcAft>
          <a:spcPct val="0"/>
        </a:spcAft>
        <a:defRPr sz="4800">
          <a:solidFill>
            <a:schemeClr val="bg1"/>
          </a:solidFill>
          <a:latin typeface="Arial" charset="0"/>
          <a:ea typeface="ＭＳ Ｐゴシック" charset="-128"/>
        </a:defRPr>
      </a:lvl5pPr>
      <a:lvl6pPr marL="457200" algn="ctr" rtl="0" fontAlgn="base">
        <a:spcBef>
          <a:spcPct val="0"/>
        </a:spcBef>
        <a:spcAft>
          <a:spcPct val="0"/>
        </a:spcAft>
        <a:defRPr sz="4800">
          <a:solidFill>
            <a:schemeClr val="bg1"/>
          </a:solidFill>
          <a:latin typeface="Arial" charset="0"/>
        </a:defRPr>
      </a:lvl6pPr>
      <a:lvl7pPr marL="914400" algn="ctr" rtl="0" fontAlgn="base">
        <a:spcBef>
          <a:spcPct val="0"/>
        </a:spcBef>
        <a:spcAft>
          <a:spcPct val="0"/>
        </a:spcAft>
        <a:defRPr sz="4800">
          <a:solidFill>
            <a:schemeClr val="bg1"/>
          </a:solidFill>
          <a:latin typeface="Arial" charset="0"/>
        </a:defRPr>
      </a:lvl7pPr>
      <a:lvl8pPr marL="1371600" algn="ctr" rtl="0" fontAlgn="base">
        <a:spcBef>
          <a:spcPct val="0"/>
        </a:spcBef>
        <a:spcAft>
          <a:spcPct val="0"/>
        </a:spcAft>
        <a:defRPr sz="4800">
          <a:solidFill>
            <a:schemeClr val="bg1"/>
          </a:solidFill>
          <a:latin typeface="Arial" charset="0"/>
        </a:defRPr>
      </a:lvl8pPr>
      <a:lvl9pPr marL="1828800" algn="ctr" rtl="0" fontAlgn="base">
        <a:spcBef>
          <a:spcPct val="0"/>
        </a:spcBef>
        <a:spcAft>
          <a:spcPct val="0"/>
        </a:spcAft>
        <a:defRPr sz="4800">
          <a:solidFill>
            <a:schemeClr val="bg1"/>
          </a:solidFill>
          <a:latin typeface="Arial" charset="0"/>
        </a:defRPr>
      </a:lvl9pPr>
    </p:titleStyle>
    <p:bodyStyle>
      <a:lvl1pPr marL="342900" indent="-342900" algn="l" rtl="0" eaLnBrk="0" fontAlgn="base" hangingPunct="0">
        <a:lnSpc>
          <a:spcPct val="95000"/>
        </a:lnSpc>
        <a:spcBef>
          <a:spcPct val="20000"/>
        </a:spcBef>
        <a:spcAft>
          <a:spcPct val="0"/>
        </a:spcAft>
        <a:defRPr sz="3600">
          <a:solidFill>
            <a:schemeClr val="bg1"/>
          </a:solidFill>
          <a:latin typeface="+mn-lt"/>
          <a:ea typeface="ＭＳ Ｐゴシック" charset="-128"/>
          <a:cs typeface="+mn-cs"/>
        </a:defRPr>
      </a:lvl1pPr>
      <a:lvl2pPr marL="742950" indent="-285750" algn="l" rtl="0" eaLnBrk="0" fontAlgn="base" hangingPunct="0">
        <a:lnSpc>
          <a:spcPct val="95000"/>
        </a:lnSpc>
        <a:spcBef>
          <a:spcPct val="20000"/>
        </a:spcBef>
        <a:spcAft>
          <a:spcPct val="0"/>
        </a:spcAft>
        <a:buChar char="–"/>
        <a:defRPr sz="3200">
          <a:solidFill>
            <a:schemeClr val="bg1"/>
          </a:solidFill>
          <a:latin typeface="+mn-lt"/>
          <a:ea typeface="ＭＳ Ｐゴシック" charset="-128"/>
        </a:defRPr>
      </a:lvl2pPr>
      <a:lvl3pPr marL="1143000" indent="-228600" algn="l" rtl="0" eaLnBrk="0" fontAlgn="base" hangingPunct="0">
        <a:lnSpc>
          <a:spcPct val="95000"/>
        </a:lnSpc>
        <a:spcBef>
          <a:spcPct val="20000"/>
        </a:spcBef>
        <a:spcAft>
          <a:spcPct val="0"/>
        </a:spcAft>
        <a:buChar char="•"/>
        <a:defRPr sz="2800">
          <a:solidFill>
            <a:schemeClr val="bg1"/>
          </a:solidFill>
          <a:latin typeface="+mn-lt"/>
          <a:ea typeface="ＭＳ Ｐゴシック" charset="-128"/>
        </a:defRPr>
      </a:lvl3pPr>
      <a:lvl4pPr marL="16002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4pPr>
      <a:lvl5pPr marL="20574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430591" y="1775356"/>
            <a:ext cx="9297610" cy="1225021"/>
          </a:xfrm>
        </p:spPr>
        <p:txBody>
          <a:bodyPr/>
          <a:lstStyle/>
          <a:p>
            <a:r>
              <a:rPr lang="en-US" sz="6000" dirty="0">
                <a:ea typeface="ＭＳ Ｐゴシック" pitchFamily="34" charset="-128"/>
              </a:rPr>
              <a:t>Spiritual Stability</a:t>
            </a:r>
          </a:p>
        </p:txBody>
      </p:sp>
      <p:sp>
        <p:nvSpPr>
          <p:cNvPr id="7171" name="Subtitle 2"/>
          <p:cNvSpPr>
            <a:spLocks noGrp="1"/>
          </p:cNvSpPr>
          <p:nvPr>
            <p:ph type="subTitle" idx="1"/>
          </p:nvPr>
        </p:nvSpPr>
        <p:spPr/>
        <p:txBody>
          <a:bodyPr/>
          <a:lstStyle/>
          <a:p>
            <a:r>
              <a:rPr lang="en-US" i="1" dirty="0">
                <a:ea typeface="ＭＳ Ｐゴシック" pitchFamily="34" charset="-128"/>
              </a:rPr>
              <a:t>Revelation 3</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4CE7485-9589-C909-362D-B8E4C239C12A}"/>
              </a:ext>
            </a:extLst>
          </p:cNvPr>
          <p:cNvSpPr>
            <a:spLocks noGrp="1"/>
          </p:cNvSpPr>
          <p:nvPr>
            <p:ph type="title"/>
          </p:nvPr>
        </p:nvSpPr>
        <p:spPr/>
        <p:txBody>
          <a:bodyPr/>
          <a:lstStyle/>
          <a:p>
            <a:r>
              <a:rPr lang="en-US" dirty="0"/>
              <a:t>Revelation 3</a:t>
            </a:r>
          </a:p>
        </p:txBody>
      </p:sp>
      <p:pic>
        <p:nvPicPr>
          <p:cNvPr id="14" name="Content Placeholder 13">
            <a:extLst>
              <a:ext uri="{FF2B5EF4-FFF2-40B4-BE49-F238E27FC236}">
                <a16:creationId xmlns:a16="http://schemas.microsoft.com/office/drawing/2014/main" id="{9FA400A7-B0E8-4ADA-8740-C10E77B5450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91293" y="114300"/>
            <a:ext cx="2177415" cy="4838700"/>
          </a:xfrm>
        </p:spPr>
      </p:pic>
      <p:sp>
        <p:nvSpPr>
          <p:cNvPr id="2" name="Oval 1">
            <a:extLst>
              <a:ext uri="{FF2B5EF4-FFF2-40B4-BE49-F238E27FC236}">
                <a16:creationId xmlns:a16="http://schemas.microsoft.com/office/drawing/2014/main" id="{CB54E6B3-EF7F-496B-BA32-C4370DD4C416}"/>
              </a:ext>
            </a:extLst>
          </p:cNvPr>
          <p:cNvSpPr/>
          <p:nvPr/>
        </p:nvSpPr>
        <p:spPr bwMode="auto">
          <a:xfrm>
            <a:off x="4622800" y="2171700"/>
            <a:ext cx="1524000" cy="381000"/>
          </a:xfrm>
          <a:prstGeom prst="ellipse">
            <a:avLst/>
          </a:prstGeom>
          <a:noFill/>
          <a:ln w="66675" cap="flat" cmpd="sng" algn="ctr">
            <a:solidFill>
              <a:srgbClr val="FF0000"/>
            </a:solidFill>
            <a:prstDash val="solid"/>
            <a:round/>
            <a:headEnd type="none" w="med" len="med"/>
            <a:tailEnd type="none" w="med" len="med"/>
          </a:ln>
          <a:effectLst/>
        </p:spPr>
        <p:txBody>
          <a:bodyPr rtlCol="0" anchor="ctr"/>
          <a:lstStyle/>
          <a:p>
            <a:pPr algn="ctr"/>
            <a:endParaRPr lang="en-US"/>
          </a:p>
        </p:txBody>
      </p:sp>
      <p:sp>
        <p:nvSpPr>
          <p:cNvPr id="7" name="Rounded Rectangle 6">
            <a:extLst>
              <a:ext uri="{FF2B5EF4-FFF2-40B4-BE49-F238E27FC236}">
                <a16:creationId xmlns:a16="http://schemas.microsoft.com/office/drawing/2014/main" id="{5545081E-5DD9-4A83-A77F-4DCC14E228E3}"/>
              </a:ext>
            </a:extLst>
          </p:cNvPr>
          <p:cNvSpPr/>
          <p:nvPr/>
        </p:nvSpPr>
        <p:spPr bwMode="auto">
          <a:xfrm>
            <a:off x="50800" y="3098173"/>
            <a:ext cx="8915400" cy="1588127"/>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On a major fault line</a:t>
            </a:r>
          </a:p>
          <a:p>
            <a:pPr marL="1028700" lvl="1"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Regular tremors</a:t>
            </a:r>
          </a:p>
          <a:p>
            <a:pPr marL="1028700" lvl="1"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Devastating earthquake in 17 CE</a:t>
            </a:r>
          </a:p>
        </p:txBody>
      </p:sp>
      <p:sp>
        <p:nvSpPr>
          <p:cNvPr id="8" name="Rounded Rectangle 6">
            <a:extLst>
              <a:ext uri="{FF2B5EF4-FFF2-40B4-BE49-F238E27FC236}">
                <a16:creationId xmlns:a16="http://schemas.microsoft.com/office/drawing/2014/main" id="{2A997D32-1005-40AD-9A84-8C8FE11F5C87}"/>
              </a:ext>
            </a:extLst>
          </p:cNvPr>
          <p:cNvSpPr/>
          <p:nvPr/>
        </p:nvSpPr>
        <p:spPr bwMode="auto">
          <a:xfrm>
            <a:off x="131809" y="132806"/>
            <a:ext cx="8915400" cy="1588127"/>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a:lnSpc>
                <a:spcPct val="90000"/>
              </a:lnSpc>
            </a:pPr>
            <a:r>
              <a:rPr lang="en-US" sz="3600" dirty="0">
                <a:solidFill>
                  <a:schemeClr val="bg1"/>
                </a:solidFill>
                <a:latin typeface="Calibri Light" panose="020F0302020204030204" pitchFamily="34" charset="0"/>
                <a:cs typeface="Calibri Light" panose="020F0302020204030204" pitchFamily="34" charset="0"/>
              </a:rPr>
              <a:t>The moment everything changes</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Personal</a:t>
            </a:r>
          </a:p>
          <a:p>
            <a:pPr marL="571500" indent="-571500">
              <a:lnSpc>
                <a:spcPct val="90000"/>
              </a:lnSpc>
              <a:buFontTx/>
              <a:buChar char="-"/>
            </a:pPr>
            <a:endParaRPr lang="en-US" sz="3600" dirty="0">
              <a:solidFill>
                <a:schemeClr val="bg1"/>
              </a:solidFill>
              <a:latin typeface="Calibri Light" panose="020F0302020204030204" pitchFamily="34" charset="0"/>
              <a:cs typeface="Calibri Light" panose="020F0302020204030204" pitchFamily="34" charset="0"/>
            </a:endParaRPr>
          </a:p>
        </p:txBody>
      </p:sp>
      <p:pic>
        <p:nvPicPr>
          <p:cNvPr id="15" name="Picture 14">
            <a:extLst>
              <a:ext uri="{FF2B5EF4-FFF2-40B4-BE49-F238E27FC236}">
                <a16:creationId xmlns:a16="http://schemas.microsoft.com/office/drawing/2014/main" id="{3E34D570-1A85-481B-A7E6-4F57CF06E2DC}"/>
              </a:ext>
            </a:extLst>
          </p:cNvPr>
          <p:cNvPicPr>
            <a:picLocks noChangeAspect="1"/>
          </p:cNvPicPr>
          <p:nvPr/>
        </p:nvPicPr>
        <p:blipFill rotWithShape="1">
          <a:blip r:embed="rId4"/>
          <a:srcRect b="86575"/>
          <a:stretch/>
        </p:blipFill>
        <p:spPr>
          <a:xfrm>
            <a:off x="2886553" y="474623"/>
            <a:ext cx="4386893" cy="1259072"/>
          </a:xfrm>
          <a:prstGeom prst="rect">
            <a:avLst/>
          </a:prstGeom>
        </p:spPr>
      </p:pic>
      <p:pic>
        <p:nvPicPr>
          <p:cNvPr id="16" name="Picture 15">
            <a:extLst>
              <a:ext uri="{FF2B5EF4-FFF2-40B4-BE49-F238E27FC236}">
                <a16:creationId xmlns:a16="http://schemas.microsoft.com/office/drawing/2014/main" id="{B44B9F02-B04A-47BD-BAD2-119BE4D840B0}"/>
              </a:ext>
            </a:extLst>
          </p:cNvPr>
          <p:cNvPicPr>
            <a:picLocks noChangeAspect="1"/>
          </p:cNvPicPr>
          <p:nvPr/>
        </p:nvPicPr>
        <p:blipFill rotWithShape="1">
          <a:blip r:embed="rId4"/>
          <a:srcRect t="66881"/>
          <a:stretch/>
        </p:blipFill>
        <p:spPr>
          <a:xfrm>
            <a:off x="2877573" y="1703505"/>
            <a:ext cx="4395873" cy="3112448"/>
          </a:xfrm>
          <a:prstGeom prst="rect">
            <a:avLst/>
          </a:prstGeom>
        </p:spPr>
      </p:pic>
    </p:spTree>
    <p:extLst>
      <p:ext uri="{BB962C8B-B14F-4D97-AF65-F5344CB8AC3E}">
        <p14:creationId xmlns:p14="http://schemas.microsoft.com/office/powerpoint/2010/main" val="334671881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left)">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ipe(left)">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4CE7485-9589-C909-362D-B8E4C239C12A}"/>
              </a:ext>
            </a:extLst>
          </p:cNvPr>
          <p:cNvSpPr>
            <a:spLocks noGrp="1"/>
          </p:cNvSpPr>
          <p:nvPr>
            <p:ph type="title"/>
          </p:nvPr>
        </p:nvSpPr>
        <p:spPr/>
        <p:txBody>
          <a:bodyPr/>
          <a:lstStyle/>
          <a:p>
            <a:r>
              <a:rPr lang="en-US" dirty="0"/>
              <a:t>Revelation 3</a:t>
            </a:r>
          </a:p>
        </p:txBody>
      </p:sp>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p:txBody>
          <a:bodyPr/>
          <a:lstStyle/>
          <a:p>
            <a:endParaRPr lang="en-US" dirty="0"/>
          </a:p>
        </p:txBody>
      </p:sp>
      <p:sp>
        <p:nvSpPr>
          <p:cNvPr id="7" name="Rounded Rectangle 6">
            <a:extLst>
              <a:ext uri="{FF2B5EF4-FFF2-40B4-BE49-F238E27FC236}">
                <a16:creationId xmlns:a16="http://schemas.microsoft.com/office/drawing/2014/main" id="{5545081E-5DD9-4A83-A77F-4DCC14E228E3}"/>
              </a:ext>
            </a:extLst>
          </p:cNvPr>
          <p:cNvSpPr/>
          <p:nvPr/>
        </p:nvSpPr>
        <p:spPr bwMode="auto">
          <a:xfrm>
            <a:off x="50800" y="3098173"/>
            <a:ext cx="8915400" cy="1588127"/>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On a major fault line</a:t>
            </a:r>
          </a:p>
          <a:p>
            <a:pPr marL="1028700" lvl="1"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Regular tremors</a:t>
            </a:r>
          </a:p>
          <a:p>
            <a:pPr marL="1028700" lvl="1"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Devastating earthquake in 17 CE</a:t>
            </a:r>
          </a:p>
        </p:txBody>
      </p:sp>
      <p:sp>
        <p:nvSpPr>
          <p:cNvPr id="8" name="Rounded Rectangle 6">
            <a:extLst>
              <a:ext uri="{FF2B5EF4-FFF2-40B4-BE49-F238E27FC236}">
                <a16:creationId xmlns:a16="http://schemas.microsoft.com/office/drawing/2014/main" id="{2A997D32-1005-40AD-9A84-8C8FE11F5C87}"/>
              </a:ext>
            </a:extLst>
          </p:cNvPr>
          <p:cNvSpPr/>
          <p:nvPr/>
        </p:nvSpPr>
        <p:spPr bwMode="auto">
          <a:xfrm>
            <a:off x="131809" y="132806"/>
            <a:ext cx="8915400" cy="1588127"/>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a:lnSpc>
                <a:spcPct val="90000"/>
              </a:lnSpc>
            </a:pPr>
            <a:r>
              <a:rPr lang="en-US" sz="3600" dirty="0">
                <a:solidFill>
                  <a:schemeClr val="bg1"/>
                </a:solidFill>
                <a:latin typeface="Calibri Light" panose="020F0302020204030204" pitchFamily="34" charset="0"/>
                <a:cs typeface="Calibri Light" panose="020F0302020204030204" pitchFamily="34" charset="0"/>
              </a:rPr>
              <a:t>The moment everything changes</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Personal</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Cultural</a:t>
            </a:r>
          </a:p>
        </p:txBody>
      </p:sp>
    </p:spTree>
    <p:extLst>
      <p:ext uri="{BB962C8B-B14F-4D97-AF65-F5344CB8AC3E}">
        <p14:creationId xmlns:p14="http://schemas.microsoft.com/office/powerpoint/2010/main" val="419036963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wipe(left)">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4CE7485-9589-C909-362D-B8E4C239C12A}"/>
              </a:ext>
            </a:extLst>
          </p:cNvPr>
          <p:cNvSpPr>
            <a:spLocks noGrp="1"/>
          </p:cNvSpPr>
          <p:nvPr>
            <p:ph type="title"/>
          </p:nvPr>
        </p:nvSpPr>
        <p:spPr/>
        <p:txBody>
          <a:bodyPr/>
          <a:lstStyle/>
          <a:p>
            <a:r>
              <a:rPr lang="en-US" dirty="0"/>
              <a:t>Revelation 3</a:t>
            </a:r>
          </a:p>
        </p:txBody>
      </p:sp>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p:txBody>
          <a:bodyPr/>
          <a:lstStyle/>
          <a:p>
            <a:endParaRPr lang="en-US" dirty="0"/>
          </a:p>
        </p:txBody>
      </p:sp>
      <p:sp>
        <p:nvSpPr>
          <p:cNvPr id="2" name="Oval 1">
            <a:extLst>
              <a:ext uri="{FF2B5EF4-FFF2-40B4-BE49-F238E27FC236}">
                <a16:creationId xmlns:a16="http://schemas.microsoft.com/office/drawing/2014/main" id="{CB54E6B3-EF7F-496B-BA32-C4370DD4C416}"/>
              </a:ext>
            </a:extLst>
          </p:cNvPr>
          <p:cNvSpPr/>
          <p:nvPr/>
        </p:nvSpPr>
        <p:spPr bwMode="auto">
          <a:xfrm>
            <a:off x="4622800" y="2171700"/>
            <a:ext cx="1524000" cy="381000"/>
          </a:xfrm>
          <a:prstGeom prst="ellipse">
            <a:avLst/>
          </a:prstGeom>
          <a:noFill/>
          <a:ln w="66675" cap="flat" cmpd="sng" algn="ctr">
            <a:solidFill>
              <a:srgbClr val="FF0000"/>
            </a:solidFill>
            <a:prstDash val="solid"/>
            <a:round/>
            <a:headEnd type="none" w="med" len="med"/>
            <a:tailEnd type="none" w="med" len="med"/>
          </a:ln>
          <a:effectLst/>
        </p:spPr>
        <p:txBody>
          <a:bodyPr rtlCol="0" anchor="ctr"/>
          <a:lstStyle/>
          <a:p>
            <a:pPr algn="ctr"/>
            <a:endParaRPr lang="en-US"/>
          </a:p>
        </p:txBody>
      </p:sp>
      <p:sp>
        <p:nvSpPr>
          <p:cNvPr id="7" name="Rounded Rectangle 6">
            <a:extLst>
              <a:ext uri="{FF2B5EF4-FFF2-40B4-BE49-F238E27FC236}">
                <a16:creationId xmlns:a16="http://schemas.microsoft.com/office/drawing/2014/main" id="{5545081E-5DD9-4A83-A77F-4DCC14E228E3}"/>
              </a:ext>
            </a:extLst>
          </p:cNvPr>
          <p:cNvSpPr/>
          <p:nvPr/>
        </p:nvSpPr>
        <p:spPr bwMode="auto">
          <a:xfrm>
            <a:off x="50800" y="3098173"/>
            <a:ext cx="8915400" cy="1588127"/>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On a major fault line</a:t>
            </a:r>
          </a:p>
          <a:p>
            <a:pPr marL="1028700" lvl="1"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Regular tremors</a:t>
            </a:r>
          </a:p>
          <a:p>
            <a:pPr marL="1028700" lvl="1"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Devastating earthquake in 17 CE</a:t>
            </a:r>
          </a:p>
        </p:txBody>
      </p:sp>
      <p:sp>
        <p:nvSpPr>
          <p:cNvPr id="8" name="Rounded Rectangle 6">
            <a:extLst>
              <a:ext uri="{FF2B5EF4-FFF2-40B4-BE49-F238E27FC236}">
                <a16:creationId xmlns:a16="http://schemas.microsoft.com/office/drawing/2014/main" id="{2A997D32-1005-40AD-9A84-8C8FE11F5C87}"/>
              </a:ext>
            </a:extLst>
          </p:cNvPr>
          <p:cNvSpPr/>
          <p:nvPr/>
        </p:nvSpPr>
        <p:spPr bwMode="auto">
          <a:xfrm>
            <a:off x="131809" y="132806"/>
            <a:ext cx="8915400" cy="1588127"/>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a:lnSpc>
                <a:spcPct val="90000"/>
              </a:lnSpc>
            </a:pPr>
            <a:r>
              <a:rPr lang="en-US" sz="3600" dirty="0">
                <a:solidFill>
                  <a:schemeClr val="bg1"/>
                </a:solidFill>
                <a:latin typeface="Calibri Light" panose="020F0302020204030204" pitchFamily="34" charset="0"/>
                <a:cs typeface="Calibri Light" panose="020F0302020204030204" pitchFamily="34" charset="0"/>
              </a:rPr>
              <a:t>The moment everything changes</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Personal</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Cultural</a:t>
            </a:r>
          </a:p>
        </p:txBody>
      </p:sp>
      <p:sp>
        <p:nvSpPr>
          <p:cNvPr id="9" name="Rounded Rectangle 6">
            <a:extLst>
              <a:ext uri="{FF2B5EF4-FFF2-40B4-BE49-F238E27FC236}">
                <a16:creationId xmlns:a16="http://schemas.microsoft.com/office/drawing/2014/main" id="{21765F3E-0EA5-4855-8435-3EC50736DA35}"/>
              </a:ext>
            </a:extLst>
          </p:cNvPr>
          <p:cNvSpPr/>
          <p:nvPr/>
        </p:nvSpPr>
        <p:spPr bwMode="auto">
          <a:xfrm>
            <a:off x="50800" y="1912922"/>
            <a:ext cx="10109200" cy="3416320"/>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a:lnSpc>
                <a:spcPct val="90000"/>
              </a:lnSpc>
            </a:pPr>
            <a:r>
              <a:rPr lang="en-US" sz="3600" i="1" dirty="0">
                <a:latin typeface="Calibri Light" panose="020F0302020204030204" pitchFamily="34" charset="0"/>
                <a:cs typeface="Calibri Light" panose="020F0302020204030204" pitchFamily="34" charset="0"/>
              </a:rPr>
              <a:t>March 10, 2020</a:t>
            </a:r>
          </a:p>
          <a:p>
            <a:pPr>
              <a:lnSpc>
                <a:spcPct val="90000"/>
              </a:lnSpc>
            </a:pPr>
            <a:r>
              <a:rPr lang="en-US" sz="3400" i="1" dirty="0">
                <a:latin typeface="Calibri Light" panose="020F0302020204030204" pitchFamily="34" charset="0"/>
                <a:cs typeface="Calibri Light" panose="020F0302020204030204" pitchFamily="34" charset="0"/>
              </a:rPr>
              <a:t>Last night at 11p we found out that OSU was suspending in-person classes after the first confirmed cases of Coronavirus hit Ohio – 3 people tested positive</a:t>
            </a:r>
          </a:p>
          <a:p>
            <a:pPr>
              <a:lnSpc>
                <a:spcPct val="90000"/>
              </a:lnSpc>
            </a:pPr>
            <a:r>
              <a:rPr lang="en-US" sz="3400" i="1" dirty="0">
                <a:latin typeface="Calibri Light" panose="020F0302020204030204" pitchFamily="34" charset="0"/>
                <a:cs typeface="Calibri Light" panose="020F0302020204030204" pitchFamily="34" charset="0"/>
              </a:rPr>
              <a:t>It’s possible that schools will have to cancel classes, that we will need to cancel CT for a while, etc. It’s hard to know how far this is going to go.</a:t>
            </a:r>
          </a:p>
        </p:txBody>
      </p:sp>
    </p:spTree>
    <p:extLst>
      <p:ext uri="{BB962C8B-B14F-4D97-AF65-F5344CB8AC3E}">
        <p14:creationId xmlns:p14="http://schemas.microsoft.com/office/powerpoint/2010/main" val="76944526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wipe(left)">
                                      <p:cBhvr>
                                        <p:cTn id="10" dur="500"/>
                                        <p:tgtEl>
                                          <p:spTgt spid="9">
                                            <p:txEl>
                                              <p:pRg st="0" end="0"/>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wipe(left)">
                                      <p:cBhvr>
                                        <p:cTn id="13" dur="500"/>
                                        <p:tgtEl>
                                          <p:spTgt spid="9">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wipe(left)">
                                      <p:cBhvr>
                                        <p:cTn id="18"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4CE7485-9589-C909-362D-B8E4C239C12A}"/>
              </a:ext>
            </a:extLst>
          </p:cNvPr>
          <p:cNvSpPr>
            <a:spLocks noGrp="1"/>
          </p:cNvSpPr>
          <p:nvPr>
            <p:ph type="title"/>
          </p:nvPr>
        </p:nvSpPr>
        <p:spPr/>
        <p:txBody>
          <a:bodyPr/>
          <a:lstStyle/>
          <a:p>
            <a:r>
              <a:rPr lang="en-US" dirty="0"/>
              <a:t>Revelation 3</a:t>
            </a:r>
          </a:p>
        </p:txBody>
      </p:sp>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p:txBody>
          <a:bodyPr/>
          <a:lstStyle/>
          <a:p>
            <a:endParaRPr lang="en-US" dirty="0"/>
          </a:p>
        </p:txBody>
      </p:sp>
      <p:sp>
        <p:nvSpPr>
          <p:cNvPr id="7" name="Rounded Rectangle 6">
            <a:extLst>
              <a:ext uri="{FF2B5EF4-FFF2-40B4-BE49-F238E27FC236}">
                <a16:creationId xmlns:a16="http://schemas.microsoft.com/office/drawing/2014/main" id="{5545081E-5DD9-4A83-A77F-4DCC14E228E3}"/>
              </a:ext>
            </a:extLst>
          </p:cNvPr>
          <p:cNvSpPr/>
          <p:nvPr/>
        </p:nvSpPr>
        <p:spPr bwMode="auto">
          <a:xfrm>
            <a:off x="50800" y="3098173"/>
            <a:ext cx="8915400" cy="1588127"/>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On a major fault line</a:t>
            </a:r>
          </a:p>
          <a:p>
            <a:pPr marL="1028700" lvl="1"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Regular tremors</a:t>
            </a:r>
          </a:p>
          <a:p>
            <a:pPr marL="1028700" lvl="1"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Devastating earthquake in 17 CE</a:t>
            </a:r>
          </a:p>
        </p:txBody>
      </p:sp>
      <p:sp>
        <p:nvSpPr>
          <p:cNvPr id="8" name="Rounded Rectangle 6">
            <a:extLst>
              <a:ext uri="{FF2B5EF4-FFF2-40B4-BE49-F238E27FC236}">
                <a16:creationId xmlns:a16="http://schemas.microsoft.com/office/drawing/2014/main" id="{0A5B3BA5-CBE4-467D-A4E5-592DB865847B}"/>
              </a:ext>
            </a:extLst>
          </p:cNvPr>
          <p:cNvSpPr/>
          <p:nvPr/>
        </p:nvSpPr>
        <p:spPr bwMode="auto">
          <a:xfrm>
            <a:off x="64589" y="227660"/>
            <a:ext cx="8915400" cy="10895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a:lnSpc>
                <a:spcPct val="90000"/>
              </a:lnSpc>
            </a:pPr>
            <a:r>
              <a:rPr lang="en-US" sz="3600" dirty="0">
                <a:solidFill>
                  <a:schemeClr val="bg1"/>
                </a:solidFill>
                <a:latin typeface="Calibri Light" panose="020F0302020204030204" pitchFamily="34" charset="0"/>
                <a:cs typeface="Calibri Light" panose="020F0302020204030204" pitchFamily="34" charset="0"/>
              </a:rPr>
              <a:t>Some people moved out and never came back</a:t>
            </a:r>
          </a:p>
          <a:p>
            <a:pPr>
              <a:lnSpc>
                <a:spcPct val="90000"/>
              </a:lnSpc>
            </a:pPr>
            <a:r>
              <a:rPr lang="en-US" sz="3600" dirty="0">
                <a:solidFill>
                  <a:schemeClr val="bg1"/>
                </a:solidFill>
                <a:latin typeface="Calibri Light" panose="020F0302020204030204" pitchFamily="34" charset="0"/>
                <a:cs typeface="Calibri Light" panose="020F0302020204030204" pitchFamily="34" charset="0"/>
              </a:rPr>
              <a:t>Others ran outside every time a tremor hit</a:t>
            </a:r>
          </a:p>
        </p:txBody>
      </p:sp>
    </p:spTree>
    <p:extLst>
      <p:ext uri="{BB962C8B-B14F-4D97-AF65-F5344CB8AC3E}">
        <p14:creationId xmlns:p14="http://schemas.microsoft.com/office/powerpoint/2010/main" val="28281524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left)">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ipe(left)">
                                      <p:cBhvr>
                                        <p:cTn id="1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4CE7485-9589-C909-362D-B8E4C239C12A}"/>
              </a:ext>
            </a:extLst>
          </p:cNvPr>
          <p:cNvSpPr>
            <a:spLocks noGrp="1"/>
          </p:cNvSpPr>
          <p:nvPr>
            <p:ph type="title"/>
          </p:nvPr>
        </p:nvSpPr>
        <p:spPr/>
        <p:txBody>
          <a:bodyPr/>
          <a:lstStyle/>
          <a:p>
            <a:r>
              <a:rPr lang="en-US" dirty="0"/>
              <a:t>Revelation 3</a:t>
            </a:r>
          </a:p>
        </p:txBody>
      </p:sp>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p:txBody>
          <a:bodyPr/>
          <a:lstStyle/>
          <a:p>
            <a:r>
              <a:rPr lang="en-US" sz="4000" dirty="0"/>
              <a:t>Fear: a healthy response to danger, often automatic</a:t>
            </a:r>
          </a:p>
        </p:txBody>
      </p:sp>
    </p:spTree>
    <p:extLst>
      <p:ext uri="{BB962C8B-B14F-4D97-AF65-F5344CB8AC3E}">
        <p14:creationId xmlns:p14="http://schemas.microsoft.com/office/powerpoint/2010/main" val="159612810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4CE7485-9589-C909-362D-B8E4C239C12A}"/>
              </a:ext>
            </a:extLst>
          </p:cNvPr>
          <p:cNvSpPr>
            <a:spLocks noGrp="1"/>
          </p:cNvSpPr>
          <p:nvPr>
            <p:ph type="title"/>
          </p:nvPr>
        </p:nvSpPr>
        <p:spPr/>
        <p:txBody>
          <a:bodyPr/>
          <a:lstStyle/>
          <a:p>
            <a:r>
              <a:rPr lang="en-US" dirty="0"/>
              <a:t>Revelation 3</a:t>
            </a:r>
          </a:p>
        </p:txBody>
      </p:sp>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p:txBody>
          <a:bodyPr/>
          <a:lstStyle/>
          <a:p>
            <a:r>
              <a:rPr lang="en-US" sz="4000" dirty="0"/>
              <a:t>Fear: a healthy response to danger, often automatic</a:t>
            </a:r>
          </a:p>
          <a:p>
            <a:r>
              <a:rPr lang="en-US" sz="4000" dirty="0"/>
              <a:t>Anxiety: thoughts of what is </a:t>
            </a:r>
            <a:r>
              <a:rPr lang="en-US" sz="4000" i="1" dirty="0"/>
              <a:t>possible</a:t>
            </a:r>
            <a:r>
              <a:rPr lang="en-US" sz="4000" dirty="0"/>
              <a:t> trigger the same fear response</a:t>
            </a:r>
          </a:p>
        </p:txBody>
      </p:sp>
      <p:sp>
        <p:nvSpPr>
          <p:cNvPr id="5" name="Rounded Rectangle 6">
            <a:extLst>
              <a:ext uri="{FF2B5EF4-FFF2-40B4-BE49-F238E27FC236}">
                <a16:creationId xmlns:a16="http://schemas.microsoft.com/office/drawing/2014/main" id="{BEE16D45-04AC-431A-8A63-8991262D6784}"/>
              </a:ext>
            </a:extLst>
          </p:cNvPr>
          <p:cNvSpPr/>
          <p:nvPr/>
        </p:nvSpPr>
        <p:spPr bwMode="auto">
          <a:xfrm>
            <a:off x="279400" y="2696778"/>
            <a:ext cx="9711266" cy="2751522"/>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a:lnSpc>
                <a:spcPct val="90000"/>
              </a:lnSpc>
            </a:pPr>
            <a:r>
              <a:rPr lang="en-US" dirty="0">
                <a:latin typeface="Calibri Light" panose="020F0302020204030204" pitchFamily="34" charset="0"/>
                <a:cs typeface="Calibri Light" panose="020F0302020204030204" pitchFamily="34" charset="0"/>
              </a:rPr>
              <a:t>“It is healthy to be anxious and on alert when one is in a situation where there really could be dangers lurking. </a:t>
            </a:r>
          </a:p>
          <a:p>
            <a:pPr>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a:p>
            <a:pPr>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52620563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wipe(left)">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4CE7485-9589-C909-362D-B8E4C239C12A}"/>
              </a:ext>
            </a:extLst>
          </p:cNvPr>
          <p:cNvSpPr>
            <a:spLocks noGrp="1"/>
          </p:cNvSpPr>
          <p:nvPr>
            <p:ph type="title"/>
          </p:nvPr>
        </p:nvSpPr>
        <p:spPr/>
        <p:txBody>
          <a:bodyPr/>
          <a:lstStyle/>
          <a:p>
            <a:r>
              <a:rPr lang="en-US" dirty="0"/>
              <a:t>Revelation 3</a:t>
            </a:r>
          </a:p>
        </p:txBody>
      </p:sp>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p:txBody>
          <a:bodyPr/>
          <a:lstStyle/>
          <a:p>
            <a:r>
              <a:rPr lang="en-US" sz="4000" dirty="0"/>
              <a:t>Fear: a healthy response to danger, often automatic</a:t>
            </a:r>
          </a:p>
          <a:p>
            <a:r>
              <a:rPr lang="en-US" sz="4000" dirty="0"/>
              <a:t>Anxiety: thoughts of what is </a:t>
            </a:r>
            <a:r>
              <a:rPr lang="en-US" sz="4000" i="1" dirty="0"/>
              <a:t>possible</a:t>
            </a:r>
            <a:r>
              <a:rPr lang="en-US" sz="4000" dirty="0"/>
              <a:t> trigger the same fear response</a:t>
            </a:r>
          </a:p>
        </p:txBody>
      </p:sp>
      <p:sp>
        <p:nvSpPr>
          <p:cNvPr id="5" name="Rounded Rectangle 6">
            <a:extLst>
              <a:ext uri="{FF2B5EF4-FFF2-40B4-BE49-F238E27FC236}">
                <a16:creationId xmlns:a16="http://schemas.microsoft.com/office/drawing/2014/main" id="{BEE16D45-04AC-431A-8A63-8991262D6784}"/>
              </a:ext>
            </a:extLst>
          </p:cNvPr>
          <p:cNvSpPr/>
          <p:nvPr/>
        </p:nvSpPr>
        <p:spPr bwMode="auto">
          <a:xfrm>
            <a:off x="279400" y="2662178"/>
            <a:ext cx="9711266" cy="2862322"/>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a:lnSpc>
                <a:spcPct val="90000"/>
              </a:lnSpc>
            </a:pPr>
            <a:r>
              <a:rPr lang="en-US" dirty="0">
                <a:latin typeface="Calibri Light" panose="020F0302020204030204" pitchFamily="34" charset="0"/>
                <a:cs typeface="Calibri Light" panose="020F0302020204030204" pitchFamily="34" charset="0"/>
              </a:rPr>
              <a:t>But when our alarm bell is on a hair trigger so that it is frequently activated by ordinary events – including many that pose no real threat – it keeps us in a perpetual state of distress.” </a:t>
            </a:r>
            <a:r>
              <a:rPr lang="en-US" sz="2400" dirty="0">
                <a:latin typeface="Calibri Light" panose="020F0302020204030204" pitchFamily="34" charset="0"/>
                <a:cs typeface="Calibri Light" panose="020F0302020204030204" pitchFamily="34" charset="0"/>
              </a:rPr>
              <a:t>(Haidt, </a:t>
            </a:r>
            <a:r>
              <a:rPr lang="en-US" sz="2400" i="1" dirty="0">
                <a:latin typeface="Calibri Light" panose="020F0302020204030204" pitchFamily="34" charset="0"/>
                <a:cs typeface="Calibri Light" panose="020F0302020204030204" pitchFamily="34" charset="0"/>
              </a:rPr>
              <a:t>The Anxious Generation</a:t>
            </a:r>
            <a:r>
              <a:rPr lang="en-US" sz="2400" dirty="0">
                <a:latin typeface="Calibri Light" panose="020F0302020204030204" pitchFamily="34" charset="0"/>
                <a:cs typeface="Calibri Light" panose="020F0302020204030204" pitchFamily="34" charset="0"/>
              </a:rPr>
              <a:t>)</a:t>
            </a:r>
            <a:endParaRPr lang="en-US" sz="36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033684495"/>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4CE7485-9589-C909-362D-B8E4C239C12A}"/>
              </a:ext>
            </a:extLst>
          </p:cNvPr>
          <p:cNvSpPr>
            <a:spLocks noGrp="1"/>
          </p:cNvSpPr>
          <p:nvPr>
            <p:ph type="title"/>
          </p:nvPr>
        </p:nvSpPr>
        <p:spPr/>
        <p:txBody>
          <a:bodyPr/>
          <a:lstStyle/>
          <a:p>
            <a:r>
              <a:rPr lang="en-US" dirty="0"/>
              <a:t>Revelation 3</a:t>
            </a:r>
          </a:p>
        </p:txBody>
      </p:sp>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p:txBody>
          <a:bodyPr/>
          <a:lstStyle/>
          <a:p>
            <a:endParaRPr lang="en-US" dirty="0"/>
          </a:p>
        </p:txBody>
      </p:sp>
      <p:sp>
        <p:nvSpPr>
          <p:cNvPr id="7" name="Rounded Rectangle 6">
            <a:extLst>
              <a:ext uri="{FF2B5EF4-FFF2-40B4-BE49-F238E27FC236}">
                <a16:creationId xmlns:a16="http://schemas.microsoft.com/office/drawing/2014/main" id="{5545081E-5DD9-4A83-A77F-4DCC14E228E3}"/>
              </a:ext>
            </a:extLst>
          </p:cNvPr>
          <p:cNvSpPr/>
          <p:nvPr/>
        </p:nvSpPr>
        <p:spPr bwMode="auto">
          <a:xfrm>
            <a:off x="50800" y="3098173"/>
            <a:ext cx="8915400" cy="1588127"/>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On a major fault line</a:t>
            </a:r>
          </a:p>
          <a:p>
            <a:pPr marL="1028700" lvl="1"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Regular tremors</a:t>
            </a:r>
          </a:p>
          <a:p>
            <a:pPr marL="1028700" lvl="1"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Devastating earthquake in 17 CE</a:t>
            </a:r>
          </a:p>
        </p:txBody>
      </p:sp>
      <p:sp>
        <p:nvSpPr>
          <p:cNvPr id="8" name="Rounded Rectangle 6">
            <a:extLst>
              <a:ext uri="{FF2B5EF4-FFF2-40B4-BE49-F238E27FC236}">
                <a16:creationId xmlns:a16="http://schemas.microsoft.com/office/drawing/2014/main" id="{0A5B3BA5-CBE4-467D-A4E5-592DB865847B}"/>
              </a:ext>
            </a:extLst>
          </p:cNvPr>
          <p:cNvSpPr/>
          <p:nvPr/>
        </p:nvSpPr>
        <p:spPr bwMode="auto">
          <a:xfrm>
            <a:off x="64588" y="227660"/>
            <a:ext cx="9587412" cy="1588127"/>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a:lnSpc>
                <a:spcPct val="90000"/>
              </a:lnSpc>
            </a:pPr>
            <a:r>
              <a:rPr lang="en-US" sz="3600" dirty="0">
                <a:solidFill>
                  <a:schemeClr val="bg1"/>
                </a:solidFill>
                <a:latin typeface="Calibri Light" panose="020F0302020204030204" pitchFamily="34" charset="0"/>
                <a:cs typeface="Calibri Light" panose="020F0302020204030204" pitchFamily="34" charset="0"/>
              </a:rPr>
              <a:t>There was also generational anxiety here:</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Most people weren’t alive when the big one hit</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But their parents were</a:t>
            </a:r>
          </a:p>
        </p:txBody>
      </p:sp>
    </p:spTree>
    <p:extLst>
      <p:ext uri="{BB962C8B-B14F-4D97-AF65-F5344CB8AC3E}">
        <p14:creationId xmlns:p14="http://schemas.microsoft.com/office/powerpoint/2010/main" val="20964425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left)">
                                      <p:cBhvr>
                                        <p:cTn id="7" dur="500"/>
                                        <p:tgtEl>
                                          <p:spTgt spid="8">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left)">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ipe(left)">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wipe(left)">
                                      <p:cBhvr>
                                        <p:cTn id="2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4CE7485-9589-C909-362D-B8E4C239C12A}"/>
              </a:ext>
            </a:extLst>
          </p:cNvPr>
          <p:cNvSpPr>
            <a:spLocks noGrp="1"/>
          </p:cNvSpPr>
          <p:nvPr>
            <p:ph type="title"/>
          </p:nvPr>
        </p:nvSpPr>
        <p:spPr/>
        <p:txBody>
          <a:bodyPr/>
          <a:lstStyle/>
          <a:p>
            <a:r>
              <a:rPr lang="en-US" dirty="0"/>
              <a:t>Revelation 3</a:t>
            </a:r>
          </a:p>
        </p:txBody>
      </p:sp>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p:txBody>
          <a:bodyPr/>
          <a:lstStyle/>
          <a:p>
            <a:endParaRPr lang="en-US" dirty="0"/>
          </a:p>
        </p:txBody>
      </p:sp>
      <p:sp>
        <p:nvSpPr>
          <p:cNvPr id="7" name="Rounded Rectangle 6">
            <a:extLst>
              <a:ext uri="{FF2B5EF4-FFF2-40B4-BE49-F238E27FC236}">
                <a16:creationId xmlns:a16="http://schemas.microsoft.com/office/drawing/2014/main" id="{5545081E-5DD9-4A83-A77F-4DCC14E228E3}"/>
              </a:ext>
            </a:extLst>
          </p:cNvPr>
          <p:cNvSpPr/>
          <p:nvPr/>
        </p:nvSpPr>
        <p:spPr bwMode="auto">
          <a:xfrm>
            <a:off x="50800" y="3098173"/>
            <a:ext cx="8915400" cy="10895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Lots of anxiety</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Lots of wine</a:t>
            </a:r>
          </a:p>
        </p:txBody>
      </p:sp>
    </p:spTree>
    <p:extLst>
      <p:ext uri="{BB962C8B-B14F-4D97-AF65-F5344CB8AC3E}">
        <p14:creationId xmlns:p14="http://schemas.microsoft.com/office/powerpoint/2010/main" val="251571901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left)">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4CE7485-9589-C909-362D-B8E4C239C12A}"/>
              </a:ext>
            </a:extLst>
          </p:cNvPr>
          <p:cNvSpPr>
            <a:spLocks noGrp="1"/>
          </p:cNvSpPr>
          <p:nvPr>
            <p:ph type="title"/>
          </p:nvPr>
        </p:nvSpPr>
        <p:spPr/>
        <p:txBody>
          <a:bodyPr/>
          <a:lstStyle/>
          <a:p>
            <a:r>
              <a:rPr lang="en-US" dirty="0"/>
              <a:t>Revelation 3</a:t>
            </a:r>
          </a:p>
        </p:txBody>
      </p:sp>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p:txBody>
          <a:bodyPr/>
          <a:lstStyle/>
          <a:p>
            <a:endParaRPr lang="en-US" dirty="0"/>
          </a:p>
        </p:txBody>
      </p:sp>
      <p:sp>
        <p:nvSpPr>
          <p:cNvPr id="7" name="Rounded Rectangle 6">
            <a:extLst>
              <a:ext uri="{FF2B5EF4-FFF2-40B4-BE49-F238E27FC236}">
                <a16:creationId xmlns:a16="http://schemas.microsoft.com/office/drawing/2014/main" id="{5545081E-5DD9-4A83-A77F-4DCC14E228E3}"/>
              </a:ext>
            </a:extLst>
          </p:cNvPr>
          <p:cNvSpPr/>
          <p:nvPr/>
        </p:nvSpPr>
        <p:spPr bwMode="auto">
          <a:xfrm>
            <a:off x="50800" y="3098173"/>
            <a:ext cx="8915400" cy="1588127"/>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a:lnSpc>
                <a:spcPct val="90000"/>
              </a:lnSpc>
            </a:pPr>
            <a:r>
              <a:rPr lang="en-US" sz="3600" dirty="0">
                <a:solidFill>
                  <a:schemeClr val="bg1"/>
                </a:solidFill>
                <a:latin typeface="Calibri Light" panose="020F0302020204030204" pitchFamily="34" charset="0"/>
                <a:cs typeface="Calibri Light" panose="020F0302020204030204" pitchFamily="34" charset="0"/>
              </a:rPr>
              <a:t>V9 – “[liars] who belong to Satan’s synagogue”</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A group the Christians used to be a part of</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The synagogue rejected them, spread lies</a:t>
            </a:r>
          </a:p>
        </p:txBody>
      </p:sp>
    </p:spTree>
    <p:extLst>
      <p:ext uri="{BB962C8B-B14F-4D97-AF65-F5344CB8AC3E}">
        <p14:creationId xmlns:p14="http://schemas.microsoft.com/office/powerpoint/2010/main" val="112824926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4CE7485-9589-C909-362D-B8E4C239C12A}"/>
              </a:ext>
            </a:extLst>
          </p:cNvPr>
          <p:cNvSpPr>
            <a:spLocks noGrp="1"/>
          </p:cNvSpPr>
          <p:nvPr>
            <p:ph type="title"/>
          </p:nvPr>
        </p:nvSpPr>
        <p:spPr/>
        <p:txBody>
          <a:bodyPr/>
          <a:lstStyle/>
          <a:p>
            <a:r>
              <a:rPr lang="en-US" dirty="0"/>
              <a:t>Revelation 3</a:t>
            </a:r>
          </a:p>
        </p:txBody>
      </p:sp>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p:txBody>
          <a:bodyPr/>
          <a:lstStyle/>
          <a:p>
            <a:r>
              <a:rPr lang="en-US" sz="4000" baseline="30000" dirty="0"/>
              <a:t>7</a:t>
            </a:r>
            <a:r>
              <a:rPr lang="en-US" sz="4000" dirty="0"/>
              <a:t> “Write this letter to the angel of the church in Philadelphia.</a:t>
            </a:r>
          </a:p>
          <a:p>
            <a:r>
              <a:rPr lang="en-US" sz="4000" dirty="0"/>
              <a:t>This is the message from the one who is holy and true, the one who has the key of David. What he opens, no one can close; and what he closes, no one can open: </a:t>
            </a:r>
          </a:p>
          <a:p>
            <a:endParaRPr lang="en-US" dirty="0"/>
          </a:p>
        </p:txBody>
      </p:sp>
    </p:spTree>
    <p:extLst>
      <p:ext uri="{BB962C8B-B14F-4D97-AF65-F5344CB8AC3E}">
        <p14:creationId xmlns:p14="http://schemas.microsoft.com/office/powerpoint/2010/main" val="102329877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4CE7485-9589-C909-362D-B8E4C239C12A}"/>
              </a:ext>
            </a:extLst>
          </p:cNvPr>
          <p:cNvSpPr>
            <a:spLocks noGrp="1"/>
          </p:cNvSpPr>
          <p:nvPr>
            <p:ph type="title"/>
          </p:nvPr>
        </p:nvSpPr>
        <p:spPr/>
        <p:txBody>
          <a:bodyPr/>
          <a:lstStyle/>
          <a:p>
            <a:r>
              <a:rPr lang="en-US" dirty="0"/>
              <a:t>Revelation 3</a:t>
            </a:r>
          </a:p>
        </p:txBody>
      </p:sp>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p:txBody>
          <a:bodyPr/>
          <a:lstStyle/>
          <a:p>
            <a:r>
              <a:rPr lang="en-US" sz="4000" dirty="0"/>
              <a:t>Philadelphia:</a:t>
            </a:r>
          </a:p>
          <a:p>
            <a:pPr marL="571500" indent="-571500">
              <a:buFontTx/>
              <a:buChar char="-"/>
            </a:pPr>
            <a:r>
              <a:rPr lang="en-US" sz="4000" dirty="0"/>
              <a:t>Anxious city numbing themselves</a:t>
            </a:r>
          </a:p>
          <a:p>
            <a:pPr marL="571500" indent="-571500">
              <a:buFontTx/>
              <a:buChar char="-"/>
            </a:pPr>
            <a:r>
              <a:rPr lang="en-US" sz="4000" dirty="0"/>
              <a:t>God’s people: A Model Church</a:t>
            </a:r>
          </a:p>
          <a:p>
            <a:pPr marL="571500" indent="-571500">
              <a:buFontTx/>
              <a:buChar char="-"/>
            </a:pPr>
            <a:r>
              <a:rPr lang="en-US" sz="4000" dirty="0"/>
              <a:t>In the midst of anxiety, they stood firm.</a:t>
            </a:r>
          </a:p>
          <a:p>
            <a:pPr marL="571500" indent="-571500">
              <a:buFontTx/>
              <a:buChar char="-"/>
            </a:pPr>
            <a:r>
              <a:rPr lang="en-US" sz="4000" dirty="0"/>
              <a:t>HOW?</a:t>
            </a:r>
          </a:p>
        </p:txBody>
      </p:sp>
    </p:spTree>
    <p:extLst>
      <p:ext uri="{BB962C8B-B14F-4D97-AF65-F5344CB8AC3E}">
        <p14:creationId xmlns:p14="http://schemas.microsoft.com/office/powerpoint/2010/main" val="139418451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wipe(left)">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left)">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wipe(left)">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wipe(left)">
                                      <p:cBhvr>
                                        <p:cTn id="2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4CE7485-9589-C909-362D-B8E4C239C12A}"/>
              </a:ext>
            </a:extLst>
          </p:cNvPr>
          <p:cNvSpPr>
            <a:spLocks noGrp="1"/>
          </p:cNvSpPr>
          <p:nvPr>
            <p:ph type="title"/>
          </p:nvPr>
        </p:nvSpPr>
        <p:spPr>
          <a:xfrm>
            <a:off x="4241800" y="5088030"/>
            <a:ext cx="5748867" cy="535531"/>
          </a:xfrm>
        </p:spPr>
        <p:txBody>
          <a:bodyPr/>
          <a:lstStyle/>
          <a:p>
            <a:r>
              <a:rPr lang="en-US" sz="4000" dirty="0">
                <a:solidFill>
                  <a:schemeClr val="bg1">
                    <a:lumMod val="65000"/>
                  </a:schemeClr>
                </a:solidFill>
              </a:rPr>
              <a:t>#1 – Know: Who Jesus Is</a:t>
            </a:r>
          </a:p>
        </p:txBody>
      </p:sp>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p:txBody>
          <a:bodyPr/>
          <a:lstStyle/>
          <a:p>
            <a:r>
              <a:rPr lang="en-US" sz="4000" baseline="30000" dirty="0"/>
              <a:t>7</a:t>
            </a:r>
            <a:r>
              <a:rPr lang="en-US" sz="4000" dirty="0"/>
              <a:t> This is the message from the one who is holy and true, the one who has the key of David. What he opens, no one can close; and what he closes, no one can open: </a:t>
            </a:r>
          </a:p>
        </p:txBody>
      </p:sp>
    </p:spTree>
    <p:extLst>
      <p:ext uri="{BB962C8B-B14F-4D97-AF65-F5344CB8AC3E}">
        <p14:creationId xmlns:p14="http://schemas.microsoft.com/office/powerpoint/2010/main" val="272334033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4CE7485-9589-C909-362D-B8E4C239C12A}"/>
              </a:ext>
            </a:extLst>
          </p:cNvPr>
          <p:cNvSpPr>
            <a:spLocks noGrp="1"/>
          </p:cNvSpPr>
          <p:nvPr>
            <p:ph type="title"/>
          </p:nvPr>
        </p:nvSpPr>
        <p:spPr>
          <a:xfrm>
            <a:off x="4241800" y="5088030"/>
            <a:ext cx="5748867" cy="535531"/>
          </a:xfrm>
        </p:spPr>
        <p:txBody>
          <a:bodyPr/>
          <a:lstStyle/>
          <a:p>
            <a:r>
              <a:rPr lang="en-US" sz="4000" dirty="0">
                <a:solidFill>
                  <a:schemeClr val="bg1">
                    <a:lumMod val="65000"/>
                  </a:schemeClr>
                </a:solidFill>
              </a:rPr>
              <a:t>#1 – Know: Who Jesus Is</a:t>
            </a:r>
          </a:p>
        </p:txBody>
      </p:sp>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p:txBody>
          <a:bodyPr/>
          <a:lstStyle/>
          <a:p>
            <a:r>
              <a:rPr lang="en-US" sz="4000" baseline="30000" dirty="0">
                <a:solidFill>
                  <a:schemeClr val="tx1">
                    <a:lumMod val="65000"/>
                    <a:lumOff val="35000"/>
                  </a:schemeClr>
                </a:solidFill>
              </a:rPr>
              <a:t>7</a:t>
            </a:r>
            <a:r>
              <a:rPr lang="en-US" sz="4000" dirty="0">
                <a:solidFill>
                  <a:schemeClr val="tx1">
                    <a:lumMod val="65000"/>
                    <a:lumOff val="35000"/>
                  </a:schemeClr>
                </a:solidFill>
              </a:rPr>
              <a:t> This is the message from </a:t>
            </a:r>
            <a:r>
              <a:rPr lang="en-US" sz="4000" dirty="0"/>
              <a:t>the one who is holy </a:t>
            </a:r>
            <a:r>
              <a:rPr lang="en-US" sz="4000" dirty="0">
                <a:solidFill>
                  <a:schemeClr val="tx1">
                    <a:lumMod val="65000"/>
                    <a:lumOff val="35000"/>
                  </a:schemeClr>
                </a:solidFill>
              </a:rPr>
              <a:t>and true, the one who has the key of David. What he opens, no one can close; and what he closes, no one can open: </a:t>
            </a:r>
          </a:p>
        </p:txBody>
      </p:sp>
      <p:sp>
        <p:nvSpPr>
          <p:cNvPr id="4" name="Rounded Rectangle 6">
            <a:extLst>
              <a:ext uri="{FF2B5EF4-FFF2-40B4-BE49-F238E27FC236}">
                <a16:creationId xmlns:a16="http://schemas.microsoft.com/office/drawing/2014/main" id="{C20999D7-37D9-493F-B465-05406A7F1870}"/>
              </a:ext>
            </a:extLst>
          </p:cNvPr>
          <p:cNvSpPr/>
          <p:nvPr/>
        </p:nvSpPr>
        <p:spPr bwMode="auto">
          <a:xfrm>
            <a:off x="202716" y="2534334"/>
            <a:ext cx="8284633" cy="1754326"/>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a:lnSpc>
                <a:spcPct val="90000"/>
              </a:lnSpc>
            </a:pPr>
            <a:r>
              <a:rPr lang="en-US" dirty="0">
                <a:latin typeface="Calibri Light" panose="020F0302020204030204" pitchFamily="34" charset="0"/>
                <a:cs typeface="Calibri Light" panose="020F0302020204030204" pitchFamily="34" charset="0"/>
              </a:rPr>
              <a:t>Jesus is different</a:t>
            </a:r>
          </a:p>
          <a:p>
            <a:pPr>
              <a:lnSpc>
                <a:spcPct val="90000"/>
              </a:lnSpc>
            </a:pPr>
            <a:endParaRPr lang="en-US" dirty="0">
              <a:latin typeface="Calibri Light" panose="020F0302020204030204" pitchFamily="34" charset="0"/>
              <a:cs typeface="Calibri Light" panose="020F0302020204030204" pitchFamily="34" charset="0"/>
            </a:endParaRPr>
          </a:p>
          <a:p>
            <a:pPr>
              <a:lnSpc>
                <a:spcPct val="90000"/>
              </a:lnSpc>
            </a:pP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581603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4CE7485-9589-C909-362D-B8E4C239C12A}"/>
              </a:ext>
            </a:extLst>
          </p:cNvPr>
          <p:cNvSpPr>
            <a:spLocks noGrp="1"/>
          </p:cNvSpPr>
          <p:nvPr>
            <p:ph type="title"/>
          </p:nvPr>
        </p:nvSpPr>
        <p:spPr>
          <a:xfrm>
            <a:off x="4241800" y="5088030"/>
            <a:ext cx="5748867" cy="535531"/>
          </a:xfrm>
        </p:spPr>
        <p:txBody>
          <a:bodyPr/>
          <a:lstStyle/>
          <a:p>
            <a:r>
              <a:rPr lang="en-US" sz="4000" dirty="0">
                <a:solidFill>
                  <a:schemeClr val="bg1">
                    <a:lumMod val="65000"/>
                  </a:schemeClr>
                </a:solidFill>
              </a:rPr>
              <a:t>#1 – Know: Who Jesus Is</a:t>
            </a:r>
          </a:p>
        </p:txBody>
      </p:sp>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p:txBody>
          <a:bodyPr/>
          <a:lstStyle/>
          <a:p>
            <a:r>
              <a:rPr lang="en-US" sz="4000" baseline="30000" dirty="0">
                <a:solidFill>
                  <a:schemeClr val="tx1">
                    <a:lumMod val="65000"/>
                    <a:lumOff val="35000"/>
                  </a:schemeClr>
                </a:solidFill>
              </a:rPr>
              <a:t>7</a:t>
            </a:r>
            <a:r>
              <a:rPr lang="en-US" sz="4000" dirty="0">
                <a:solidFill>
                  <a:schemeClr val="tx1">
                    <a:lumMod val="65000"/>
                    <a:lumOff val="35000"/>
                  </a:schemeClr>
                </a:solidFill>
              </a:rPr>
              <a:t> This is the message from </a:t>
            </a:r>
            <a:r>
              <a:rPr lang="en-US" sz="4000" dirty="0"/>
              <a:t>the one who is </a:t>
            </a:r>
            <a:r>
              <a:rPr lang="en-US" sz="4000" dirty="0">
                <a:solidFill>
                  <a:schemeClr val="tx1">
                    <a:lumMod val="65000"/>
                    <a:lumOff val="35000"/>
                  </a:schemeClr>
                </a:solidFill>
              </a:rPr>
              <a:t>holy and </a:t>
            </a:r>
            <a:r>
              <a:rPr lang="en-US" sz="4000" dirty="0"/>
              <a:t>true</a:t>
            </a:r>
            <a:r>
              <a:rPr lang="en-US" sz="4000" dirty="0">
                <a:solidFill>
                  <a:schemeClr val="tx2">
                    <a:lumMod val="50000"/>
                    <a:lumOff val="50000"/>
                  </a:schemeClr>
                </a:solidFill>
              </a:rPr>
              <a:t>, </a:t>
            </a:r>
            <a:r>
              <a:rPr lang="en-US" sz="4000" dirty="0">
                <a:solidFill>
                  <a:schemeClr val="tx1">
                    <a:lumMod val="65000"/>
                    <a:lumOff val="35000"/>
                  </a:schemeClr>
                </a:solidFill>
              </a:rPr>
              <a:t>the one who has the key of David. What he opens, no one can close; and what he closes, no one can open: </a:t>
            </a:r>
          </a:p>
        </p:txBody>
      </p:sp>
      <p:sp>
        <p:nvSpPr>
          <p:cNvPr id="4" name="Rounded Rectangle 6">
            <a:extLst>
              <a:ext uri="{FF2B5EF4-FFF2-40B4-BE49-F238E27FC236}">
                <a16:creationId xmlns:a16="http://schemas.microsoft.com/office/drawing/2014/main" id="{03D3523E-3D8D-4811-9619-AD9EA14EEA49}"/>
              </a:ext>
            </a:extLst>
          </p:cNvPr>
          <p:cNvSpPr/>
          <p:nvPr/>
        </p:nvSpPr>
        <p:spPr bwMode="auto">
          <a:xfrm>
            <a:off x="202716" y="2534334"/>
            <a:ext cx="8284633" cy="1754326"/>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a:lnSpc>
                <a:spcPct val="90000"/>
              </a:lnSpc>
            </a:pPr>
            <a:r>
              <a:rPr lang="en-US" dirty="0">
                <a:latin typeface="Calibri Light" panose="020F0302020204030204" pitchFamily="34" charset="0"/>
                <a:cs typeface="Calibri Light" panose="020F0302020204030204" pitchFamily="34" charset="0"/>
              </a:rPr>
              <a:t>Jesus is different</a:t>
            </a:r>
          </a:p>
          <a:p>
            <a:pPr>
              <a:lnSpc>
                <a:spcPct val="90000"/>
              </a:lnSpc>
            </a:pPr>
            <a:r>
              <a:rPr lang="en-US" dirty="0">
                <a:latin typeface="Calibri Light" panose="020F0302020204030204" pitchFamily="34" charset="0"/>
                <a:cs typeface="Calibri Light" panose="020F0302020204030204" pitchFamily="34" charset="0"/>
              </a:rPr>
              <a:t>Jesus is trustworthy</a:t>
            </a:r>
          </a:p>
          <a:p>
            <a:pPr>
              <a:lnSpc>
                <a:spcPct val="90000"/>
              </a:lnSpc>
            </a:pP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3895310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4CE7485-9589-C909-362D-B8E4C239C12A}"/>
              </a:ext>
            </a:extLst>
          </p:cNvPr>
          <p:cNvSpPr>
            <a:spLocks noGrp="1"/>
          </p:cNvSpPr>
          <p:nvPr>
            <p:ph type="title"/>
          </p:nvPr>
        </p:nvSpPr>
        <p:spPr>
          <a:xfrm>
            <a:off x="4241800" y="5088030"/>
            <a:ext cx="5748867" cy="535531"/>
          </a:xfrm>
        </p:spPr>
        <p:txBody>
          <a:bodyPr/>
          <a:lstStyle/>
          <a:p>
            <a:r>
              <a:rPr lang="en-US" sz="4000" dirty="0">
                <a:solidFill>
                  <a:schemeClr val="bg1">
                    <a:lumMod val="65000"/>
                  </a:schemeClr>
                </a:solidFill>
              </a:rPr>
              <a:t>#1 – Know: Who Jesus Is</a:t>
            </a:r>
          </a:p>
        </p:txBody>
      </p:sp>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p:txBody>
          <a:bodyPr/>
          <a:lstStyle/>
          <a:p>
            <a:r>
              <a:rPr lang="en-US" sz="4000" baseline="30000" dirty="0">
                <a:solidFill>
                  <a:schemeClr val="tx1">
                    <a:lumMod val="65000"/>
                    <a:lumOff val="35000"/>
                  </a:schemeClr>
                </a:solidFill>
              </a:rPr>
              <a:t>7</a:t>
            </a:r>
            <a:r>
              <a:rPr lang="en-US" sz="4000" dirty="0">
                <a:solidFill>
                  <a:schemeClr val="tx1">
                    <a:lumMod val="65000"/>
                    <a:lumOff val="35000"/>
                  </a:schemeClr>
                </a:solidFill>
              </a:rPr>
              <a:t> This is the message from the one who is holy and true, </a:t>
            </a:r>
            <a:r>
              <a:rPr lang="en-US" sz="4000" dirty="0"/>
              <a:t>the one who has the key of David. </a:t>
            </a:r>
            <a:r>
              <a:rPr lang="en-US" sz="4000" dirty="0">
                <a:solidFill>
                  <a:schemeClr val="tx1">
                    <a:lumMod val="65000"/>
                    <a:lumOff val="35000"/>
                  </a:schemeClr>
                </a:solidFill>
              </a:rPr>
              <a:t>What he opens, no one can close; and what he closes, no one can open: </a:t>
            </a:r>
          </a:p>
        </p:txBody>
      </p:sp>
      <p:sp>
        <p:nvSpPr>
          <p:cNvPr id="6" name="Rounded Rectangle 6">
            <a:extLst>
              <a:ext uri="{FF2B5EF4-FFF2-40B4-BE49-F238E27FC236}">
                <a16:creationId xmlns:a16="http://schemas.microsoft.com/office/drawing/2014/main" id="{035532FB-4133-4EC9-B817-043A4CAC6C7D}"/>
              </a:ext>
            </a:extLst>
          </p:cNvPr>
          <p:cNvSpPr/>
          <p:nvPr/>
        </p:nvSpPr>
        <p:spPr bwMode="auto">
          <a:xfrm>
            <a:off x="202716" y="2534334"/>
            <a:ext cx="8284633" cy="1754326"/>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a:lnSpc>
                <a:spcPct val="90000"/>
              </a:lnSpc>
            </a:pPr>
            <a:r>
              <a:rPr lang="en-US" dirty="0">
                <a:latin typeface="Calibri Light" panose="020F0302020204030204" pitchFamily="34" charset="0"/>
                <a:cs typeface="Calibri Light" panose="020F0302020204030204" pitchFamily="34" charset="0"/>
              </a:rPr>
              <a:t>Jesus is different</a:t>
            </a:r>
          </a:p>
          <a:p>
            <a:pPr>
              <a:lnSpc>
                <a:spcPct val="90000"/>
              </a:lnSpc>
            </a:pPr>
            <a:r>
              <a:rPr lang="en-US" dirty="0">
                <a:latin typeface="Calibri Light" panose="020F0302020204030204" pitchFamily="34" charset="0"/>
                <a:cs typeface="Calibri Light" panose="020F0302020204030204" pitchFamily="34" charset="0"/>
              </a:rPr>
              <a:t>Jesus is trustworthy</a:t>
            </a:r>
          </a:p>
          <a:p>
            <a:pPr>
              <a:lnSpc>
                <a:spcPct val="90000"/>
              </a:lnSpc>
            </a:pPr>
            <a:r>
              <a:rPr lang="en-US" dirty="0">
                <a:latin typeface="Calibri Light" panose="020F0302020204030204" pitchFamily="34" charset="0"/>
                <a:cs typeface="Calibri Light" panose="020F0302020204030204" pitchFamily="34" charset="0"/>
              </a:rPr>
              <a:t>Jesus opens the door</a:t>
            </a:r>
          </a:p>
        </p:txBody>
      </p:sp>
      <p:sp>
        <p:nvSpPr>
          <p:cNvPr id="7" name="Rounded Rectangle 5">
            <a:extLst>
              <a:ext uri="{FF2B5EF4-FFF2-40B4-BE49-F238E27FC236}">
                <a16:creationId xmlns:a16="http://schemas.microsoft.com/office/drawing/2014/main" id="{B9C4DDED-A7D5-47C2-9A8D-3ACBACDE66F1}"/>
              </a:ext>
            </a:extLst>
          </p:cNvPr>
          <p:cNvSpPr/>
          <p:nvPr/>
        </p:nvSpPr>
        <p:spPr bwMode="auto">
          <a:xfrm>
            <a:off x="1879600" y="4195641"/>
            <a:ext cx="6934200" cy="1089529"/>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John 10:9 – “I am the door; whoever enters through me will be saved.”</a:t>
            </a:r>
          </a:p>
        </p:txBody>
      </p:sp>
    </p:spTree>
    <p:extLst>
      <p:ext uri="{BB962C8B-B14F-4D97-AF65-F5344CB8AC3E}">
        <p14:creationId xmlns:p14="http://schemas.microsoft.com/office/powerpoint/2010/main" val="214137556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4CE7485-9589-C909-362D-B8E4C239C12A}"/>
              </a:ext>
            </a:extLst>
          </p:cNvPr>
          <p:cNvSpPr>
            <a:spLocks noGrp="1"/>
          </p:cNvSpPr>
          <p:nvPr>
            <p:ph type="title"/>
          </p:nvPr>
        </p:nvSpPr>
        <p:spPr>
          <a:xfrm>
            <a:off x="4241800" y="5088030"/>
            <a:ext cx="5748867" cy="535531"/>
          </a:xfrm>
        </p:spPr>
        <p:txBody>
          <a:bodyPr/>
          <a:lstStyle/>
          <a:p>
            <a:r>
              <a:rPr lang="en-US" sz="4000" dirty="0">
                <a:solidFill>
                  <a:schemeClr val="bg1">
                    <a:lumMod val="65000"/>
                  </a:schemeClr>
                </a:solidFill>
              </a:rPr>
              <a:t>#1 – Know: Who Jesus Is</a:t>
            </a:r>
          </a:p>
        </p:txBody>
      </p:sp>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p:txBody>
          <a:bodyPr/>
          <a:lstStyle/>
          <a:p>
            <a:r>
              <a:rPr lang="en-US" sz="4000" baseline="30000" dirty="0">
                <a:solidFill>
                  <a:schemeClr val="tx1">
                    <a:lumMod val="65000"/>
                    <a:lumOff val="35000"/>
                  </a:schemeClr>
                </a:solidFill>
              </a:rPr>
              <a:t>7</a:t>
            </a:r>
            <a:r>
              <a:rPr lang="en-US" sz="4000" dirty="0">
                <a:solidFill>
                  <a:schemeClr val="tx1">
                    <a:lumMod val="65000"/>
                    <a:lumOff val="35000"/>
                  </a:schemeClr>
                </a:solidFill>
              </a:rPr>
              <a:t> This is the message from the one who is holy and true, </a:t>
            </a:r>
            <a:r>
              <a:rPr lang="en-US" sz="4000" dirty="0"/>
              <a:t>the one who has the key of David. </a:t>
            </a:r>
            <a:r>
              <a:rPr lang="en-US" sz="4000" dirty="0">
                <a:solidFill>
                  <a:schemeClr val="tx1">
                    <a:lumMod val="65000"/>
                    <a:lumOff val="35000"/>
                  </a:schemeClr>
                </a:solidFill>
              </a:rPr>
              <a:t>What he opens, no one can close; and what he closes, no one can open: </a:t>
            </a:r>
          </a:p>
        </p:txBody>
      </p:sp>
      <p:sp>
        <p:nvSpPr>
          <p:cNvPr id="6" name="Rounded Rectangle 6">
            <a:extLst>
              <a:ext uri="{FF2B5EF4-FFF2-40B4-BE49-F238E27FC236}">
                <a16:creationId xmlns:a16="http://schemas.microsoft.com/office/drawing/2014/main" id="{035532FB-4133-4EC9-B817-043A4CAC6C7D}"/>
              </a:ext>
            </a:extLst>
          </p:cNvPr>
          <p:cNvSpPr/>
          <p:nvPr/>
        </p:nvSpPr>
        <p:spPr bwMode="auto">
          <a:xfrm>
            <a:off x="202716" y="2534334"/>
            <a:ext cx="8284633" cy="1754326"/>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a:lnSpc>
                <a:spcPct val="90000"/>
              </a:lnSpc>
            </a:pPr>
            <a:r>
              <a:rPr lang="en-US" dirty="0">
                <a:latin typeface="Calibri Light" panose="020F0302020204030204" pitchFamily="34" charset="0"/>
                <a:cs typeface="Calibri Light" panose="020F0302020204030204" pitchFamily="34" charset="0"/>
              </a:rPr>
              <a:t>Jesus is different</a:t>
            </a:r>
          </a:p>
          <a:p>
            <a:pPr>
              <a:lnSpc>
                <a:spcPct val="90000"/>
              </a:lnSpc>
            </a:pPr>
            <a:r>
              <a:rPr lang="en-US" dirty="0">
                <a:latin typeface="Calibri Light" panose="020F0302020204030204" pitchFamily="34" charset="0"/>
                <a:cs typeface="Calibri Light" panose="020F0302020204030204" pitchFamily="34" charset="0"/>
              </a:rPr>
              <a:t>Jesus is trustworthy</a:t>
            </a:r>
          </a:p>
          <a:p>
            <a:pPr>
              <a:lnSpc>
                <a:spcPct val="90000"/>
              </a:lnSpc>
            </a:pPr>
            <a:r>
              <a:rPr lang="en-US" dirty="0">
                <a:latin typeface="Calibri Light" panose="020F0302020204030204" pitchFamily="34" charset="0"/>
                <a:cs typeface="Calibri Light" panose="020F0302020204030204" pitchFamily="34" charset="0"/>
              </a:rPr>
              <a:t>Jesus opens the door</a:t>
            </a:r>
          </a:p>
        </p:txBody>
      </p:sp>
      <p:sp>
        <p:nvSpPr>
          <p:cNvPr id="7" name="Rounded Rectangle 5">
            <a:extLst>
              <a:ext uri="{FF2B5EF4-FFF2-40B4-BE49-F238E27FC236}">
                <a16:creationId xmlns:a16="http://schemas.microsoft.com/office/drawing/2014/main" id="{B9C4DDED-A7D5-47C2-9A8D-3ACBACDE66F1}"/>
              </a:ext>
            </a:extLst>
          </p:cNvPr>
          <p:cNvSpPr/>
          <p:nvPr/>
        </p:nvSpPr>
        <p:spPr bwMode="auto">
          <a:xfrm>
            <a:off x="660400" y="4195641"/>
            <a:ext cx="9067800" cy="1089529"/>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V12 – “I will write on them the name of my God, and they will be citizens in the city of my God.”</a:t>
            </a:r>
          </a:p>
        </p:txBody>
      </p:sp>
    </p:spTree>
    <p:extLst>
      <p:ext uri="{BB962C8B-B14F-4D97-AF65-F5344CB8AC3E}">
        <p14:creationId xmlns:p14="http://schemas.microsoft.com/office/powerpoint/2010/main" val="11260740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p:txBody>
          <a:bodyPr/>
          <a:lstStyle/>
          <a:p>
            <a:r>
              <a:rPr lang="en-US" sz="4000" baseline="30000" dirty="0"/>
              <a:t>8</a:t>
            </a:r>
            <a:r>
              <a:rPr lang="en-US" sz="4000" dirty="0"/>
              <a:t> “I know all the things you do, and I have opened a door for you that no one can close. You have little strength, yet you kept my word and did not deny me. </a:t>
            </a:r>
            <a:endParaRPr lang="en-US" sz="4400" dirty="0"/>
          </a:p>
        </p:txBody>
      </p:sp>
      <p:sp>
        <p:nvSpPr>
          <p:cNvPr id="3" name="Title 2">
            <a:extLst>
              <a:ext uri="{FF2B5EF4-FFF2-40B4-BE49-F238E27FC236}">
                <a16:creationId xmlns:a16="http://schemas.microsoft.com/office/drawing/2014/main" id="{0F9B544B-3CA5-4B82-B32D-09DBFDD3B0FC}"/>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819533504"/>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4CE7485-9589-C909-362D-B8E4C239C12A}"/>
              </a:ext>
            </a:extLst>
          </p:cNvPr>
          <p:cNvSpPr>
            <a:spLocks noGrp="1"/>
          </p:cNvSpPr>
          <p:nvPr>
            <p:ph type="title"/>
          </p:nvPr>
        </p:nvSpPr>
        <p:spPr>
          <a:xfrm>
            <a:off x="3327400" y="5088030"/>
            <a:ext cx="6663267" cy="535531"/>
          </a:xfrm>
        </p:spPr>
        <p:txBody>
          <a:bodyPr/>
          <a:lstStyle/>
          <a:p>
            <a:r>
              <a:rPr lang="en-US" sz="4000" dirty="0">
                <a:solidFill>
                  <a:schemeClr val="bg1">
                    <a:lumMod val="65000"/>
                  </a:schemeClr>
                </a:solidFill>
              </a:rPr>
              <a:t>#1 –Know: Jesus Knows You</a:t>
            </a:r>
          </a:p>
        </p:txBody>
      </p:sp>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p:txBody>
          <a:bodyPr/>
          <a:lstStyle/>
          <a:p>
            <a:r>
              <a:rPr lang="en-US" sz="4000" baseline="30000" dirty="0"/>
              <a:t>8</a:t>
            </a:r>
            <a:r>
              <a:rPr lang="en-US" sz="4000" dirty="0"/>
              <a:t> “I know all the things you do</a:t>
            </a:r>
            <a:r>
              <a:rPr lang="en-US" sz="4000" dirty="0">
                <a:solidFill>
                  <a:schemeClr val="tx2">
                    <a:lumMod val="50000"/>
                    <a:lumOff val="50000"/>
                  </a:schemeClr>
                </a:solidFill>
              </a:rPr>
              <a:t>, </a:t>
            </a:r>
            <a:r>
              <a:rPr lang="en-US" sz="4000" dirty="0">
                <a:solidFill>
                  <a:schemeClr val="tx1">
                    <a:lumMod val="65000"/>
                    <a:lumOff val="35000"/>
                  </a:schemeClr>
                </a:solidFill>
              </a:rPr>
              <a:t>and I have opened a door for you that no one can close. You have little strength, yet you kept my word and did not deny me. </a:t>
            </a:r>
            <a:endParaRPr lang="en-US" sz="4400" dirty="0">
              <a:solidFill>
                <a:schemeClr val="tx1">
                  <a:lumMod val="65000"/>
                  <a:lumOff val="35000"/>
                </a:schemeClr>
              </a:solidFill>
            </a:endParaRPr>
          </a:p>
        </p:txBody>
      </p:sp>
      <p:sp>
        <p:nvSpPr>
          <p:cNvPr id="4" name="Rounded Rectangle 6">
            <a:extLst>
              <a:ext uri="{FF2B5EF4-FFF2-40B4-BE49-F238E27FC236}">
                <a16:creationId xmlns:a16="http://schemas.microsoft.com/office/drawing/2014/main" id="{12726D0B-BF27-4121-87E1-5662A43FC7FD}"/>
              </a:ext>
            </a:extLst>
          </p:cNvPr>
          <p:cNvSpPr/>
          <p:nvPr/>
        </p:nvSpPr>
        <p:spPr bwMode="auto">
          <a:xfrm>
            <a:off x="202716" y="2534334"/>
            <a:ext cx="8284633" cy="2308324"/>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a:lnSpc>
                <a:spcPct val="90000"/>
              </a:lnSpc>
            </a:pPr>
            <a:r>
              <a:rPr lang="en-US" dirty="0">
                <a:latin typeface="Calibri Light" panose="020F0302020204030204" pitchFamily="34" charset="0"/>
                <a:cs typeface="Calibri Light" panose="020F0302020204030204" pitchFamily="34" charset="0"/>
              </a:rPr>
              <a:t>We want to be known</a:t>
            </a:r>
          </a:p>
          <a:p>
            <a:pPr>
              <a:lnSpc>
                <a:spcPct val="90000"/>
              </a:lnSpc>
            </a:pPr>
            <a:r>
              <a:rPr lang="en-US" dirty="0">
                <a:latin typeface="Calibri Light" panose="020F0302020204030204" pitchFamily="34" charset="0"/>
                <a:cs typeface="Calibri Light" panose="020F0302020204030204" pitchFamily="34" charset="0"/>
              </a:rPr>
              <a:t>We are scared of being known</a:t>
            </a:r>
          </a:p>
          <a:p>
            <a:pPr>
              <a:lnSpc>
                <a:spcPct val="90000"/>
              </a:lnSpc>
            </a:pPr>
            <a:r>
              <a:rPr lang="en-US" dirty="0">
                <a:latin typeface="Calibri Light" panose="020F0302020204030204" pitchFamily="34" charset="0"/>
                <a:cs typeface="Calibri Light" panose="020F0302020204030204" pitchFamily="34" charset="0"/>
              </a:rPr>
              <a:t>Why do we hide?</a:t>
            </a:r>
          </a:p>
          <a:p>
            <a:pPr>
              <a:lnSpc>
                <a:spcPct val="90000"/>
              </a:lnSpc>
            </a:pP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5146098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left)">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left)">
                                      <p:cBhvr>
                                        <p:cTn id="2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4CE7485-9589-C909-362D-B8E4C239C12A}"/>
              </a:ext>
            </a:extLst>
          </p:cNvPr>
          <p:cNvSpPr>
            <a:spLocks noGrp="1"/>
          </p:cNvSpPr>
          <p:nvPr>
            <p:ph type="title"/>
          </p:nvPr>
        </p:nvSpPr>
        <p:spPr>
          <a:xfrm>
            <a:off x="3327400" y="5088030"/>
            <a:ext cx="6663267" cy="535531"/>
          </a:xfrm>
        </p:spPr>
        <p:txBody>
          <a:bodyPr/>
          <a:lstStyle/>
          <a:p>
            <a:r>
              <a:rPr lang="en-US" sz="4000" dirty="0">
                <a:solidFill>
                  <a:schemeClr val="bg1">
                    <a:lumMod val="65000"/>
                  </a:schemeClr>
                </a:solidFill>
              </a:rPr>
              <a:t>#1 –Know: Jesus Knows You</a:t>
            </a:r>
          </a:p>
        </p:txBody>
      </p:sp>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p:txBody>
          <a:bodyPr/>
          <a:lstStyle/>
          <a:p>
            <a:r>
              <a:rPr lang="en-US" sz="4000" baseline="30000" dirty="0"/>
              <a:t>8</a:t>
            </a:r>
            <a:r>
              <a:rPr lang="en-US" sz="4000" dirty="0"/>
              <a:t> “I know all the things you do</a:t>
            </a:r>
            <a:r>
              <a:rPr lang="en-US" sz="4000" dirty="0">
                <a:solidFill>
                  <a:schemeClr val="tx1">
                    <a:lumMod val="65000"/>
                    <a:lumOff val="35000"/>
                  </a:schemeClr>
                </a:solidFill>
              </a:rPr>
              <a:t>, and I have opened a door for you that no one can close. You have little strength, yet you kept my word and did not deny me. </a:t>
            </a:r>
            <a:endParaRPr lang="en-US" sz="4400" dirty="0">
              <a:solidFill>
                <a:schemeClr val="tx1">
                  <a:lumMod val="65000"/>
                  <a:lumOff val="35000"/>
                </a:schemeClr>
              </a:solidFill>
            </a:endParaRPr>
          </a:p>
        </p:txBody>
      </p:sp>
      <p:sp>
        <p:nvSpPr>
          <p:cNvPr id="4" name="Rounded Rectangle 6">
            <a:extLst>
              <a:ext uri="{FF2B5EF4-FFF2-40B4-BE49-F238E27FC236}">
                <a16:creationId xmlns:a16="http://schemas.microsoft.com/office/drawing/2014/main" id="{12726D0B-BF27-4121-87E1-5662A43FC7FD}"/>
              </a:ext>
            </a:extLst>
          </p:cNvPr>
          <p:cNvSpPr/>
          <p:nvPr/>
        </p:nvSpPr>
        <p:spPr bwMode="auto">
          <a:xfrm>
            <a:off x="202716" y="2534334"/>
            <a:ext cx="8284633" cy="2308324"/>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a:lnSpc>
                <a:spcPct val="90000"/>
              </a:lnSpc>
            </a:pPr>
            <a:r>
              <a:rPr lang="en-US" dirty="0">
                <a:latin typeface="Calibri Light" panose="020F0302020204030204" pitchFamily="34" charset="0"/>
                <a:cs typeface="Calibri Light" panose="020F0302020204030204" pitchFamily="34" charset="0"/>
              </a:rPr>
              <a:t>We want to be known</a:t>
            </a:r>
          </a:p>
          <a:p>
            <a:pPr>
              <a:lnSpc>
                <a:spcPct val="90000"/>
              </a:lnSpc>
            </a:pPr>
            <a:r>
              <a:rPr lang="en-US" dirty="0">
                <a:latin typeface="Calibri Light" panose="020F0302020204030204" pitchFamily="34" charset="0"/>
                <a:cs typeface="Calibri Light" panose="020F0302020204030204" pitchFamily="34" charset="0"/>
              </a:rPr>
              <a:t>We are scared of being known</a:t>
            </a:r>
          </a:p>
          <a:p>
            <a:pPr>
              <a:lnSpc>
                <a:spcPct val="90000"/>
              </a:lnSpc>
            </a:pPr>
            <a:r>
              <a:rPr lang="en-US" dirty="0">
                <a:latin typeface="Calibri Light" panose="020F0302020204030204" pitchFamily="34" charset="0"/>
                <a:cs typeface="Calibri Light" panose="020F0302020204030204" pitchFamily="34" charset="0"/>
              </a:rPr>
              <a:t>Why do we hide?</a:t>
            </a:r>
          </a:p>
          <a:p>
            <a:pPr>
              <a:lnSpc>
                <a:spcPct val="90000"/>
              </a:lnSpc>
            </a:pPr>
            <a:r>
              <a:rPr lang="en-US" dirty="0">
                <a:latin typeface="Calibri Light" panose="020F0302020204030204" pitchFamily="34" charset="0"/>
                <a:cs typeface="Calibri Light" panose="020F0302020204030204" pitchFamily="34" charset="0"/>
              </a:rPr>
              <a:t>Open up to God and then to others</a:t>
            </a:r>
          </a:p>
        </p:txBody>
      </p:sp>
    </p:spTree>
    <p:extLst>
      <p:ext uri="{BB962C8B-B14F-4D97-AF65-F5344CB8AC3E}">
        <p14:creationId xmlns:p14="http://schemas.microsoft.com/office/powerpoint/2010/main" val="261426505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wipe(left)">
                                      <p:cBhvr>
                                        <p:cTn id="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4CE7485-9589-C909-362D-B8E4C239C12A}"/>
              </a:ext>
            </a:extLst>
          </p:cNvPr>
          <p:cNvSpPr>
            <a:spLocks noGrp="1"/>
          </p:cNvSpPr>
          <p:nvPr>
            <p:ph type="title"/>
          </p:nvPr>
        </p:nvSpPr>
        <p:spPr>
          <a:xfrm>
            <a:off x="2413000" y="5088030"/>
            <a:ext cx="7577667" cy="535531"/>
          </a:xfrm>
        </p:spPr>
        <p:txBody>
          <a:bodyPr/>
          <a:lstStyle/>
          <a:p>
            <a:r>
              <a:rPr lang="en-US" sz="4000" dirty="0">
                <a:solidFill>
                  <a:schemeClr val="bg1">
                    <a:lumMod val="65000"/>
                  </a:schemeClr>
                </a:solidFill>
              </a:rPr>
              <a:t>#2 – Jesus Gives: Purpose </a:t>
            </a:r>
          </a:p>
        </p:txBody>
      </p:sp>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a:xfrm>
            <a:off x="169334" y="114300"/>
            <a:ext cx="9821333" cy="4838700"/>
          </a:xfrm>
        </p:spPr>
        <p:txBody>
          <a:bodyPr/>
          <a:lstStyle/>
          <a:p>
            <a:r>
              <a:rPr lang="en-US" sz="4000" baseline="30000" dirty="0">
                <a:solidFill>
                  <a:schemeClr val="tx1">
                    <a:lumMod val="65000"/>
                    <a:lumOff val="35000"/>
                  </a:schemeClr>
                </a:solidFill>
              </a:rPr>
              <a:t>8</a:t>
            </a:r>
            <a:r>
              <a:rPr lang="en-US" sz="4000" dirty="0">
                <a:solidFill>
                  <a:schemeClr val="tx1">
                    <a:lumMod val="65000"/>
                    <a:lumOff val="35000"/>
                  </a:schemeClr>
                </a:solidFill>
              </a:rPr>
              <a:t> “I know all the things you do, and </a:t>
            </a:r>
            <a:r>
              <a:rPr lang="en-US" sz="4000" dirty="0"/>
              <a:t>I have opened a door for you that no one can close. </a:t>
            </a:r>
            <a:r>
              <a:rPr lang="en-US" sz="4000" dirty="0">
                <a:solidFill>
                  <a:schemeClr val="tx1">
                    <a:lumMod val="65000"/>
                    <a:lumOff val="35000"/>
                  </a:schemeClr>
                </a:solidFill>
              </a:rPr>
              <a:t>You have little strength, yet you kept my word and did not deny me. </a:t>
            </a:r>
            <a:endParaRPr lang="en-US" sz="4400" dirty="0">
              <a:solidFill>
                <a:schemeClr val="tx1">
                  <a:lumMod val="65000"/>
                  <a:lumOff val="35000"/>
                </a:schemeClr>
              </a:solidFill>
            </a:endParaRPr>
          </a:p>
        </p:txBody>
      </p:sp>
      <p:sp>
        <p:nvSpPr>
          <p:cNvPr id="5" name="Rounded Rectangle 6">
            <a:extLst>
              <a:ext uri="{FF2B5EF4-FFF2-40B4-BE49-F238E27FC236}">
                <a16:creationId xmlns:a16="http://schemas.microsoft.com/office/drawing/2014/main" id="{69EB7EBF-861D-4DF6-88F9-9FECAA5A01B7}"/>
              </a:ext>
            </a:extLst>
          </p:cNvPr>
          <p:cNvSpPr/>
          <p:nvPr/>
        </p:nvSpPr>
        <p:spPr bwMode="auto">
          <a:xfrm>
            <a:off x="202716" y="2534334"/>
            <a:ext cx="8284633" cy="12003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a:lnSpc>
                <a:spcPct val="90000"/>
              </a:lnSpc>
            </a:pPr>
            <a:r>
              <a:rPr lang="en-US" dirty="0">
                <a:latin typeface="Calibri Light" panose="020F0302020204030204" pitchFamily="34" charset="0"/>
                <a:cs typeface="Calibri Light" panose="020F0302020204030204" pitchFamily="34" charset="0"/>
              </a:rPr>
              <a:t>Anxiety: Focused on self/future</a:t>
            </a:r>
          </a:p>
          <a:p>
            <a:pPr>
              <a:lnSpc>
                <a:spcPct val="90000"/>
              </a:lnSpc>
            </a:pPr>
            <a:r>
              <a:rPr lang="en-US" dirty="0">
                <a:latin typeface="Calibri Light" panose="020F0302020204030204" pitchFamily="34" charset="0"/>
                <a:cs typeface="Calibri Light" panose="020F0302020204030204" pitchFamily="34" charset="0"/>
              </a:rPr>
              <a:t>Serving: Focused on others</a:t>
            </a:r>
          </a:p>
        </p:txBody>
      </p:sp>
    </p:spTree>
    <p:extLst>
      <p:ext uri="{BB962C8B-B14F-4D97-AF65-F5344CB8AC3E}">
        <p14:creationId xmlns:p14="http://schemas.microsoft.com/office/powerpoint/2010/main" val="292930447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left)">
                                      <p:cBhvr>
                                        <p:cTn id="2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4CE7485-9589-C909-362D-B8E4C239C12A}"/>
              </a:ext>
            </a:extLst>
          </p:cNvPr>
          <p:cNvSpPr>
            <a:spLocks noGrp="1"/>
          </p:cNvSpPr>
          <p:nvPr>
            <p:ph type="title"/>
          </p:nvPr>
        </p:nvSpPr>
        <p:spPr/>
        <p:txBody>
          <a:bodyPr/>
          <a:lstStyle/>
          <a:p>
            <a:r>
              <a:rPr lang="en-US" dirty="0"/>
              <a:t>Revelation 3</a:t>
            </a:r>
          </a:p>
        </p:txBody>
      </p:sp>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p:txBody>
          <a:bodyPr/>
          <a:lstStyle/>
          <a:p>
            <a:r>
              <a:rPr lang="en-US" sz="4000" baseline="30000" dirty="0"/>
              <a:t>8</a:t>
            </a:r>
            <a:r>
              <a:rPr lang="en-US" sz="4000" dirty="0"/>
              <a:t> “I know all the things you do, and I have opened a door for you that no one can close. </a:t>
            </a:r>
          </a:p>
          <a:p>
            <a:r>
              <a:rPr lang="en-US" sz="4000" dirty="0"/>
              <a:t>You have little strength, yet you kept my word and did not deny me. </a:t>
            </a:r>
          </a:p>
          <a:p>
            <a:endParaRPr lang="en-US" dirty="0"/>
          </a:p>
        </p:txBody>
      </p:sp>
    </p:spTree>
    <p:extLst>
      <p:ext uri="{BB962C8B-B14F-4D97-AF65-F5344CB8AC3E}">
        <p14:creationId xmlns:p14="http://schemas.microsoft.com/office/powerpoint/2010/main" val="218888607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wipe(left)">
                                      <p:cBhvr>
                                        <p:cTn id="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4CE7485-9589-C909-362D-B8E4C239C12A}"/>
              </a:ext>
            </a:extLst>
          </p:cNvPr>
          <p:cNvSpPr>
            <a:spLocks noGrp="1"/>
          </p:cNvSpPr>
          <p:nvPr>
            <p:ph type="title"/>
          </p:nvPr>
        </p:nvSpPr>
        <p:spPr>
          <a:xfrm>
            <a:off x="2413000" y="5088030"/>
            <a:ext cx="7577667" cy="535531"/>
          </a:xfrm>
        </p:spPr>
        <p:txBody>
          <a:bodyPr/>
          <a:lstStyle/>
          <a:p>
            <a:r>
              <a:rPr lang="en-US" sz="4000" dirty="0">
                <a:solidFill>
                  <a:schemeClr val="bg1">
                    <a:lumMod val="65000"/>
                  </a:schemeClr>
                </a:solidFill>
              </a:rPr>
              <a:t>#2 – Jesus Gives: Purpose</a:t>
            </a:r>
          </a:p>
        </p:txBody>
      </p:sp>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p:txBody>
          <a:bodyPr/>
          <a:lstStyle/>
          <a:p>
            <a:r>
              <a:rPr lang="en-US" sz="4000" baseline="30000" dirty="0">
                <a:solidFill>
                  <a:schemeClr val="tx1">
                    <a:lumMod val="65000"/>
                    <a:lumOff val="35000"/>
                  </a:schemeClr>
                </a:solidFill>
              </a:rPr>
              <a:t>8</a:t>
            </a:r>
            <a:r>
              <a:rPr lang="en-US" sz="4000" dirty="0">
                <a:solidFill>
                  <a:schemeClr val="tx1">
                    <a:lumMod val="65000"/>
                    <a:lumOff val="35000"/>
                  </a:schemeClr>
                </a:solidFill>
              </a:rPr>
              <a:t> “I know all the things you do, and </a:t>
            </a:r>
            <a:r>
              <a:rPr lang="en-US" sz="4000" dirty="0"/>
              <a:t>I have opened a door for you that no one can close. You have little strength</a:t>
            </a:r>
            <a:r>
              <a:rPr lang="en-US" sz="4000" dirty="0">
                <a:solidFill>
                  <a:schemeClr val="tx1">
                    <a:lumMod val="65000"/>
                    <a:lumOff val="35000"/>
                  </a:schemeClr>
                </a:solidFill>
              </a:rPr>
              <a:t>, yet you kept my word and did not deny me. </a:t>
            </a:r>
            <a:endParaRPr lang="en-US" sz="4400" dirty="0">
              <a:solidFill>
                <a:schemeClr val="tx1">
                  <a:lumMod val="65000"/>
                  <a:lumOff val="35000"/>
                </a:schemeClr>
              </a:solidFill>
            </a:endParaRPr>
          </a:p>
        </p:txBody>
      </p:sp>
      <p:sp>
        <p:nvSpPr>
          <p:cNvPr id="5" name="Rounded Rectangle 6">
            <a:extLst>
              <a:ext uri="{FF2B5EF4-FFF2-40B4-BE49-F238E27FC236}">
                <a16:creationId xmlns:a16="http://schemas.microsoft.com/office/drawing/2014/main" id="{69EB7EBF-861D-4DF6-88F9-9FECAA5A01B7}"/>
              </a:ext>
            </a:extLst>
          </p:cNvPr>
          <p:cNvSpPr/>
          <p:nvPr/>
        </p:nvSpPr>
        <p:spPr bwMode="auto">
          <a:xfrm>
            <a:off x="202716" y="2534334"/>
            <a:ext cx="8284633" cy="12003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a:lnSpc>
                <a:spcPct val="90000"/>
              </a:lnSpc>
            </a:pPr>
            <a:r>
              <a:rPr lang="en-US" dirty="0">
                <a:latin typeface="Calibri Light" panose="020F0302020204030204" pitchFamily="34" charset="0"/>
                <a:cs typeface="Calibri Light" panose="020F0302020204030204" pitchFamily="34" charset="0"/>
              </a:rPr>
              <a:t>Anxiety: Focused on self/future</a:t>
            </a:r>
          </a:p>
          <a:p>
            <a:pPr>
              <a:lnSpc>
                <a:spcPct val="90000"/>
              </a:lnSpc>
            </a:pPr>
            <a:r>
              <a:rPr lang="en-US" dirty="0">
                <a:latin typeface="Calibri Light" panose="020F0302020204030204" pitchFamily="34" charset="0"/>
                <a:cs typeface="Calibri Light" panose="020F0302020204030204" pitchFamily="34" charset="0"/>
              </a:rPr>
              <a:t>Serving: Focused on others</a:t>
            </a:r>
          </a:p>
        </p:txBody>
      </p:sp>
      <p:sp>
        <p:nvSpPr>
          <p:cNvPr id="6" name="Rounded Rectangle 6">
            <a:extLst>
              <a:ext uri="{FF2B5EF4-FFF2-40B4-BE49-F238E27FC236}">
                <a16:creationId xmlns:a16="http://schemas.microsoft.com/office/drawing/2014/main" id="{2BF053D7-5059-4826-8052-0065328BE1A7}"/>
              </a:ext>
            </a:extLst>
          </p:cNvPr>
          <p:cNvSpPr/>
          <p:nvPr/>
        </p:nvSpPr>
        <p:spPr bwMode="auto">
          <a:xfrm>
            <a:off x="736600" y="3722689"/>
            <a:ext cx="8284633" cy="12003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a:lnSpc>
                <a:spcPct val="90000"/>
              </a:lnSpc>
            </a:pPr>
            <a:r>
              <a:rPr lang="en-US" dirty="0">
                <a:latin typeface="Calibri Light" panose="020F0302020204030204" pitchFamily="34" charset="0"/>
                <a:cs typeface="Calibri Light" panose="020F0302020204030204" pitchFamily="34" charset="0"/>
              </a:rPr>
              <a:t>Ask God to give you someone to talk to about their lives</a:t>
            </a:r>
          </a:p>
        </p:txBody>
      </p:sp>
    </p:spTree>
    <p:extLst>
      <p:ext uri="{BB962C8B-B14F-4D97-AF65-F5344CB8AC3E}">
        <p14:creationId xmlns:p14="http://schemas.microsoft.com/office/powerpoint/2010/main" val="105718390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4CE7485-9589-C909-362D-B8E4C239C12A}"/>
              </a:ext>
            </a:extLst>
          </p:cNvPr>
          <p:cNvSpPr>
            <a:spLocks noGrp="1"/>
          </p:cNvSpPr>
          <p:nvPr>
            <p:ph type="title"/>
          </p:nvPr>
        </p:nvSpPr>
        <p:spPr>
          <a:xfrm>
            <a:off x="2413000" y="5088030"/>
            <a:ext cx="7577667" cy="535531"/>
          </a:xfrm>
        </p:spPr>
        <p:txBody>
          <a:bodyPr/>
          <a:lstStyle/>
          <a:p>
            <a:r>
              <a:rPr lang="en-US" sz="4000" dirty="0">
                <a:solidFill>
                  <a:schemeClr val="bg1">
                    <a:lumMod val="65000"/>
                  </a:schemeClr>
                </a:solidFill>
              </a:rPr>
              <a:t>#2 – Jesus Gives: His Word</a:t>
            </a:r>
          </a:p>
        </p:txBody>
      </p:sp>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p:txBody>
          <a:bodyPr/>
          <a:lstStyle/>
          <a:p>
            <a:r>
              <a:rPr lang="en-US" sz="4000" baseline="30000" dirty="0">
                <a:solidFill>
                  <a:schemeClr val="tx1">
                    <a:lumMod val="65000"/>
                    <a:lumOff val="35000"/>
                  </a:schemeClr>
                </a:solidFill>
              </a:rPr>
              <a:t>8</a:t>
            </a:r>
            <a:r>
              <a:rPr lang="en-US" sz="4000" dirty="0">
                <a:solidFill>
                  <a:schemeClr val="tx1">
                    <a:lumMod val="65000"/>
                    <a:lumOff val="35000"/>
                  </a:schemeClr>
                </a:solidFill>
              </a:rPr>
              <a:t> “I know all the things you do, and I have opened a door for you that no one can close. You have little strength, yet </a:t>
            </a:r>
            <a:r>
              <a:rPr lang="en-US" sz="4000" dirty="0"/>
              <a:t>you kept my word </a:t>
            </a:r>
            <a:r>
              <a:rPr lang="en-US" sz="4000" dirty="0">
                <a:solidFill>
                  <a:schemeClr val="tx1">
                    <a:lumMod val="65000"/>
                    <a:lumOff val="35000"/>
                  </a:schemeClr>
                </a:solidFill>
              </a:rPr>
              <a:t>and did not deny me. </a:t>
            </a:r>
            <a:endParaRPr lang="en-US" sz="4400" dirty="0">
              <a:solidFill>
                <a:schemeClr val="tx1">
                  <a:lumMod val="65000"/>
                  <a:lumOff val="35000"/>
                </a:schemeClr>
              </a:solidFill>
            </a:endParaRPr>
          </a:p>
        </p:txBody>
      </p:sp>
      <p:sp>
        <p:nvSpPr>
          <p:cNvPr id="5" name="Rounded Rectangle 6">
            <a:extLst>
              <a:ext uri="{FF2B5EF4-FFF2-40B4-BE49-F238E27FC236}">
                <a16:creationId xmlns:a16="http://schemas.microsoft.com/office/drawing/2014/main" id="{69EB7EBF-861D-4DF6-88F9-9FECAA5A01B7}"/>
              </a:ext>
            </a:extLst>
          </p:cNvPr>
          <p:cNvSpPr/>
          <p:nvPr/>
        </p:nvSpPr>
        <p:spPr bwMode="auto">
          <a:xfrm>
            <a:off x="202716" y="2534334"/>
            <a:ext cx="8284633" cy="12003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a:lnSpc>
                <a:spcPct val="90000"/>
              </a:lnSpc>
            </a:pPr>
            <a:r>
              <a:rPr lang="en-US" dirty="0">
                <a:latin typeface="Calibri Light" panose="020F0302020204030204" pitchFamily="34" charset="0"/>
                <a:cs typeface="Calibri Light" panose="020F0302020204030204" pitchFamily="34" charset="0"/>
              </a:rPr>
              <a:t>NOT ‘</a:t>
            </a:r>
            <a:r>
              <a:rPr lang="en-US" i="1" dirty="0">
                <a:latin typeface="Calibri Light" panose="020F0302020204030204" pitchFamily="34" charset="0"/>
                <a:cs typeface="Calibri Light" panose="020F0302020204030204" pitchFamily="34" charset="0"/>
              </a:rPr>
              <a:t>obeyed</a:t>
            </a:r>
            <a:r>
              <a:rPr lang="en-US" dirty="0">
                <a:latin typeface="Calibri Light" panose="020F0302020204030204" pitchFamily="34" charset="0"/>
                <a:cs typeface="Calibri Light" panose="020F0302020204030204" pitchFamily="34" charset="0"/>
              </a:rPr>
              <a:t>’ like it’s a list of rules</a:t>
            </a:r>
          </a:p>
          <a:p>
            <a:pPr>
              <a:lnSpc>
                <a:spcPct val="90000"/>
              </a:lnSpc>
            </a:pPr>
            <a:r>
              <a:rPr lang="en-US" dirty="0">
                <a:latin typeface="Calibri Light" panose="020F0302020204030204" pitchFamily="34" charset="0"/>
                <a:cs typeface="Calibri Light" panose="020F0302020204030204" pitchFamily="34" charset="0"/>
              </a:rPr>
              <a:t>‘Kept’ – spend time in, rely on</a:t>
            </a:r>
          </a:p>
        </p:txBody>
      </p:sp>
      <p:sp>
        <p:nvSpPr>
          <p:cNvPr id="6" name="Rounded Rectangle 5">
            <a:extLst>
              <a:ext uri="{FF2B5EF4-FFF2-40B4-BE49-F238E27FC236}">
                <a16:creationId xmlns:a16="http://schemas.microsoft.com/office/drawing/2014/main" id="{F42AF24F-19D5-40E2-992D-9E59A6DD3985}"/>
              </a:ext>
            </a:extLst>
          </p:cNvPr>
          <p:cNvSpPr/>
          <p:nvPr/>
        </p:nvSpPr>
        <p:spPr bwMode="auto">
          <a:xfrm>
            <a:off x="127000" y="3869693"/>
            <a:ext cx="7391400" cy="1089529"/>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V10 – “You have kept the word of my perseverance”</a:t>
            </a:r>
          </a:p>
        </p:txBody>
      </p:sp>
    </p:spTree>
    <p:extLst>
      <p:ext uri="{BB962C8B-B14F-4D97-AF65-F5344CB8AC3E}">
        <p14:creationId xmlns:p14="http://schemas.microsoft.com/office/powerpoint/2010/main" val="6479409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left)">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4CE7485-9589-C909-362D-B8E4C239C12A}"/>
              </a:ext>
            </a:extLst>
          </p:cNvPr>
          <p:cNvSpPr>
            <a:spLocks noGrp="1"/>
          </p:cNvSpPr>
          <p:nvPr>
            <p:ph type="title"/>
          </p:nvPr>
        </p:nvSpPr>
        <p:spPr>
          <a:xfrm>
            <a:off x="2413000" y="5088030"/>
            <a:ext cx="7577667" cy="535531"/>
          </a:xfrm>
        </p:spPr>
        <p:txBody>
          <a:bodyPr/>
          <a:lstStyle/>
          <a:p>
            <a:r>
              <a:rPr lang="en-US" sz="4000" dirty="0">
                <a:solidFill>
                  <a:schemeClr val="bg1">
                    <a:lumMod val="65000"/>
                  </a:schemeClr>
                </a:solidFill>
              </a:rPr>
              <a:t>#2 – Jesus Gives: His Word</a:t>
            </a:r>
          </a:p>
        </p:txBody>
      </p:sp>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p:txBody>
          <a:bodyPr/>
          <a:lstStyle/>
          <a:p>
            <a:r>
              <a:rPr lang="en-US" sz="4000" baseline="30000" dirty="0">
                <a:solidFill>
                  <a:schemeClr val="tx1">
                    <a:lumMod val="65000"/>
                    <a:lumOff val="35000"/>
                  </a:schemeClr>
                </a:solidFill>
              </a:rPr>
              <a:t>8</a:t>
            </a:r>
            <a:r>
              <a:rPr lang="en-US" sz="4000" dirty="0">
                <a:solidFill>
                  <a:schemeClr val="tx1">
                    <a:lumMod val="65000"/>
                    <a:lumOff val="35000"/>
                  </a:schemeClr>
                </a:solidFill>
              </a:rPr>
              <a:t> “I know all the things you do, and I have opened a door for you that no one can close. You have little strength, yet you </a:t>
            </a:r>
            <a:r>
              <a:rPr lang="en-US" sz="4000" dirty="0"/>
              <a:t>kept my word </a:t>
            </a:r>
            <a:r>
              <a:rPr lang="en-US" sz="4000" dirty="0">
                <a:solidFill>
                  <a:schemeClr val="tx1">
                    <a:lumMod val="65000"/>
                    <a:lumOff val="35000"/>
                  </a:schemeClr>
                </a:solidFill>
              </a:rPr>
              <a:t>and did not deny me. </a:t>
            </a:r>
            <a:endParaRPr lang="en-US" sz="4400" dirty="0">
              <a:solidFill>
                <a:schemeClr val="tx1">
                  <a:lumMod val="65000"/>
                  <a:lumOff val="35000"/>
                </a:schemeClr>
              </a:solidFill>
            </a:endParaRPr>
          </a:p>
        </p:txBody>
      </p:sp>
      <p:sp>
        <p:nvSpPr>
          <p:cNvPr id="5" name="Rounded Rectangle 6">
            <a:extLst>
              <a:ext uri="{FF2B5EF4-FFF2-40B4-BE49-F238E27FC236}">
                <a16:creationId xmlns:a16="http://schemas.microsoft.com/office/drawing/2014/main" id="{69EB7EBF-861D-4DF6-88F9-9FECAA5A01B7}"/>
              </a:ext>
            </a:extLst>
          </p:cNvPr>
          <p:cNvSpPr/>
          <p:nvPr/>
        </p:nvSpPr>
        <p:spPr bwMode="auto">
          <a:xfrm>
            <a:off x="202716" y="2534334"/>
            <a:ext cx="8284633" cy="12003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a:lnSpc>
                <a:spcPct val="90000"/>
              </a:lnSpc>
            </a:pPr>
            <a:r>
              <a:rPr lang="en-US" dirty="0">
                <a:latin typeface="Calibri Light" panose="020F0302020204030204" pitchFamily="34" charset="0"/>
                <a:cs typeface="Calibri Light" panose="020F0302020204030204" pitchFamily="34" charset="0"/>
              </a:rPr>
              <a:t>NOT ‘</a:t>
            </a:r>
            <a:r>
              <a:rPr lang="en-US" i="1" dirty="0">
                <a:latin typeface="Calibri Light" panose="020F0302020204030204" pitchFamily="34" charset="0"/>
                <a:cs typeface="Calibri Light" panose="020F0302020204030204" pitchFamily="34" charset="0"/>
              </a:rPr>
              <a:t>obeyed</a:t>
            </a:r>
            <a:r>
              <a:rPr lang="en-US" dirty="0">
                <a:latin typeface="Calibri Light" panose="020F0302020204030204" pitchFamily="34" charset="0"/>
                <a:cs typeface="Calibri Light" panose="020F0302020204030204" pitchFamily="34" charset="0"/>
              </a:rPr>
              <a:t>’ like it’s a list of rules</a:t>
            </a:r>
          </a:p>
          <a:p>
            <a:pPr>
              <a:lnSpc>
                <a:spcPct val="90000"/>
              </a:lnSpc>
            </a:pPr>
            <a:r>
              <a:rPr lang="en-US" dirty="0">
                <a:latin typeface="Calibri Light" panose="020F0302020204030204" pitchFamily="34" charset="0"/>
                <a:cs typeface="Calibri Light" panose="020F0302020204030204" pitchFamily="34" charset="0"/>
              </a:rPr>
              <a:t>‘Kept’ – spend time in, rely on</a:t>
            </a:r>
          </a:p>
        </p:txBody>
      </p:sp>
      <p:sp>
        <p:nvSpPr>
          <p:cNvPr id="6" name="Rounded Rectangle 5">
            <a:extLst>
              <a:ext uri="{FF2B5EF4-FFF2-40B4-BE49-F238E27FC236}">
                <a16:creationId xmlns:a16="http://schemas.microsoft.com/office/drawing/2014/main" id="{F42AF24F-19D5-40E2-992D-9E59A6DD3985}"/>
              </a:ext>
            </a:extLst>
          </p:cNvPr>
          <p:cNvSpPr/>
          <p:nvPr/>
        </p:nvSpPr>
        <p:spPr bwMode="auto">
          <a:xfrm>
            <a:off x="127000" y="3869693"/>
            <a:ext cx="7391400" cy="1089529"/>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V10 – “You have kept the word of my perseverance”</a:t>
            </a:r>
          </a:p>
        </p:txBody>
      </p:sp>
      <p:sp>
        <p:nvSpPr>
          <p:cNvPr id="7" name="Rounded Rectangle 5">
            <a:extLst>
              <a:ext uri="{FF2B5EF4-FFF2-40B4-BE49-F238E27FC236}">
                <a16:creationId xmlns:a16="http://schemas.microsoft.com/office/drawing/2014/main" id="{1DAE02A2-EBD2-45CF-8261-2010B6F4224D}"/>
              </a:ext>
            </a:extLst>
          </p:cNvPr>
          <p:cNvSpPr/>
          <p:nvPr/>
        </p:nvSpPr>
        <p:spPr bwMode="auto">
          <a:xfrm>
            <a:off x="169333" y="231832"/>
            <a:ext cx="9787950" cy="1089529"/>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Isaiah 49:1b – Yahweh called me before my birth; from within the womb he called me.</a:t>
            </a:r>
          </a:p>
        </p:txBody>
      </p:sp>
    </p:spTree>
    <p:extLst>
      <p:ext uri="{BB962C8B-B14F-4D97-AF65-F5344CB8AC3E}">
        <p14:creationId xmlns:p14="http://schemas.microsoft.com/office/powerpoint/2010/main" val="272632101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4CE7485-9589-C909-362D-B8E4C239C12A}"/>
              </a:ext>
            </a:extLst>
          </p:cNvPr>
          <p:cNvSpPr>
            <a:spLocks noGrp="1"/>
          </p:cNvSpPr>
          <p:nvPr>
            <p:ph type="title"/>
          </p:nvPr>
        </p:nvSpPr>
        <p:spPr>
          <a:xfrm>
            <a:off x="2413000" y="5088030"/>
            <a:ext cx="7577667" cy="535531"/>
          </a:xfrm>
        </p:spPr>
        <p:txBody>
          <a:bodyPr/>
          <a:lstStyle/>
          <a:p>
            <a:r>
              <a:rPr lang="en-US" sz="4000" dirty="0">
                <a:solidFill>
                  <a:schemeClr val="bg1">
                    <a:lumMod val="65000"/>
                  </a:schemeClr>
                </a:solidFill>
              </a:rPr>
              <a:t>#2 – Jesus Gives: His Word</a:t>
            </a:r>
          </a:p>
        </p:txBody>
      </p:sp>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p:txBody>
          <a:bodyPr/>
          <a:lstStyle/>
          <a:p>
            <a:r>
              <a:rPr lang="en-US" sz="4000" baseline="30000" dirty="0">
                <a:solidFill>
                  <a:schemeClr val="tx1">
                    <a:lumMod val="65000"/>
                    <a:lumOff val="35000"/>
                  </a:schemeClr>
                </a:solidFill>
              </a:rPr>
              <a:t>8</a:t>
            </a:r>
            <a:r>
              <a:rPr lang="en-US" sz="4000" dirty="0">
                <a:solidFill>
                  <a:schemeClr val="tx1">
                    <a:lumMod val="65000"/>
                    <a:lumOff val="35000"/>
                  </a:schemeClr>
                </a:solidFill>
              </a:rPr>
              <a:t> “I know all the things you do, and I have opened a door for you that no one can close. You have little strength, yet </a:t>
            </a:r>
            <a:r>
              <a:rPr lang="en-US" sz="4000" dirty="0"/>
              <a:t>you kept my word </a:t>
            </a:r>
            <a:r>
              <a:rPr lang="en-US" sz="4000" dirty="0">
                <a:solidFill>
                  <a:schemeClr val="tx1">
                    <a:lumMod val="65000"/>
                    <a:lumOff val="35000"/>
                  </a:schemeClr>
                </a:solidFill>
              </a:rPr>
              <a:t>and did not deny me. </a:t>
            </a:r>
            <a:endParaRPr lang="en-US" sz="4400" dirty="0">
              <a:solidFill>
                <a:schemeClr val="tx1">
                  <a:lumMod val="65000"/>
                  <a:lumOff val="35000"/>
                </a:schemeClr>
              </a:solidFill>
            </a:endParaRPr>
          </a:p>
        </p:txBody>
      </p:sp>
      <p:sp>
        <p:nvSpPr>
          <p:cNvPr id="5" name="Rounded Rectangle 6">
            <a:extLst>
              <a:ext uri="{FF2B5EF4-FFF2-40B4-BE49-F238E27FC236}">
                <a16:creationId xmlns:a16="http://schemas.microsoft.com/office/drawing/2014/main" id="{69EB7EBF-861D-4DF6-88F9-9FECAA5A01B7}"/>
              </a:ext>
            </a:extLst>
          </p:cNvPr>
          <p:cNvSpPr/>
          <p:nvPr/>
        </p:nvSpPr>
        <p:spPr bwMode="auto">
          <a:xfrm>
            <a:off x="202716" y="2534334"/>
            <a:ext cx="8284633" cy="1754326"/>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a:lnSpc>
                <a:spcPct val="90000"/>
              </a:lnSpc>
            </a:pPr>
            <a:r>
              <a:rPr lang="en-US" dirty="0">
                <a:latin typeface="Calibri Light" panose="020F0302020204030204" pitchFamily="34" charset="0"/>
                <a:cs typeface="Calibri Light" panose="020F0302020204030204" pitchFamily="34" charset="0"/>
              </a:rPr>
              <a:t>NOT ‘</a:t>
            </a:r>
            <a:r>
              <a:rPr lang="en-US" i="1" dirty="0">
                <a:latin typeface="Calibri Light" panose="020F0302020204030204" pitchFamily="34" charset="0"/>
                <a:cs typeface="Calibri Light" panose="020F0302020204030204" pitchFamily="34" charset="0"/>
              </a:rPr>
              <a:t>obeyed</a:t>
            </a:r>
            <a:r>
              <a:rPr lang="en-US" dirty="0">
                <a:latin typeface="Calibri Light" panose="020F0302020204030204" pitchFamily="34" charset="0"/>
                <a:cs typeface="Calibri Light" panose="020F0302020204030204" pitchFamily="34" charset="0"/>
              </a:rPr>
              <a:t>’ like it’s a list of rules</a:t>
            </a:r>
          </a:p>
          <a:p>
            <a:pPr>
              <a:lnSpc>
                <a:spcPct val="90000"/>
              </a:lnSpc>
            </a:pPr>
            <a:r>
              <a:rPr lang="en-US" dirty="0">
                <a:latin typeface="Calibri Light" panose="020F0302020204030204" pitchFamily="34" charset="0"/>
                <a:cs typeface="Calibri Light" panose="020F0302020204030204" pitchFamily="34" charset="0"/>
              </a:rPr>
              <a:t>‘Kept’ – spend time in, rely on</a:t>
            </a:r>
          </a:p>
          <a:p>
            <a:pPr>
              <a:lnSpc>
                <a:spcPct val="90000"/>
              </a:lnSpc>
            </a:pPr>
            <a:r>
              <a:rPr lang="en-US" dirty="0">
                <a:latin typeface="Calibri Light" panose="020F0302020204030204" pitchFamily="34" charset="0"/>
                <a:cs typeface="Calibri Light" panose="020F0302020204030204" pitchFamily="34" charset="0"/>
              </a:rPr>
              <a:t>God’s word is trustworthy (John 17:17)</a:t>
            </a:r>
          </a:p>
        </p:txBody>
      </p:sp>
    </p:spTree>
    <p:extLst>
      <p:ext uri="{BB962C8B-B14F-4D97-AF65-F5344CB8AC3E}">
        <p14:creationId xmlns:p14="http://schemas.microsoft.com/office/powerpoint/2010/main" val="222299561"/>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p:txBody>
          <a:bodyPr/>
          <a:lstStyle/>
          <a:p>
            <a:r>
              <a:rPr lang="en-US" sz="4000" baseline="30000" dirty="0"/>
              <a:t>9</a:t>
            </a:r>
            <a:r>
              <a:rPr lang="en-US" sz="4000" dirty="0"/>
              <a:t> Look, I will force those who belong to Satan’s synagogue—those liars who say they are Jews but are not—to come and bow down at your feet. They will acknowledge that </a:t>
            </a:r>
            <a:r>
              <a:rPr lang="en-US" sz="4000" u="sng" dirty="0"/>
              <a:t>you are the ones I love</a:t>
            </a:r>
            <a:r>
              <a:rPr lang="en-US" sz="4000" dirty="0"/>
              <a:t>. </a:t>
            </a:r>
          </a:p>
        </p:txBody>
      </p:sp>
    </p:spTree>
    <p:extLst>
      <p:ext uri="{BB962C8B-B14F-4D97-AF65-F5344CB8AC3E}">
        <p14:creationId xmlns:p14="http://schemas.microsoft.com/office/powerpoint/2010/main" val="1837995742"/>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p:txBody>
          <a:bodyPr/>
          <a:lstStyle/>
          <a:p>
            <a:r>
              <a:rPr lang="en-US" sz="4000" baseline="30000" dirty="0"/>
              <a:t>10</a:t>
            </a:r>
            <a:r>
              <a:rPr lang="en-US" sz="4000" dirty="0"/>
              <a:t> “Because you have kept the word of my perseverance, I will protect you from the great time of testing that will come upon the whole world to test those who belong to this world. </a:t>
            </a:r>
          </a:p>
        </p:txBody>
      </p:sp>
      <p:sp>
        <p:nvSpPr>
          <p:cNvPr id="6" name="Title 5">
            <a:extLst>
              <a:ext uri="{FF2B5EF4-FFF2-40B4-BE49-F238E27FC236}">
                <a16:creationId xmlns:a16="http://schemas.microsoft.com/office/drawing/2014/main" id="{2415978F-14FE-4E48-A858-49CE66F59C9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729882282"/>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p:txBody>
          <a:bodyPr/>
          <a:lstStyle/>
          <a:p>
            <a:r>
              <a:rPr lang="en-US" sz="4000" baseline="30000" dirty="0">
                <a:solidFill>
                  <a:schemeClr val="tx1">
                    <a:lumMod val="65000"/>
                    <a:lumOff val="35000"/>
                  </a:schemeClr>
                </a:solidFill>
              </a:rPr>
              <a:t>10</a:t>
            </a:r>
            <a:r>
              <a:rPr lang="en-US" sz="4000" dirty="0">
                <a:solidFill>
                  <a:schemeClr val="tx1">
                    <a:lumMod val="65000"/>
                    <a:lumOff val="35000"/>
                  </a:schemeClr>
                </a:solidFill>
              </a:rPr>
              <a:t> “Because you have kept the word of my perseverance, </a:t>
            </a:r>
            <a:r>
              <a:rPr lang="en-US" sz="4000" dirty="0"/>
              <a:t>I will protect you from the great time of testing that will come upon the whole world to test those who belong to this world. </a:t>
            </a:r>
          </a:p>
        </p:txBody>
      </p:sp>
      <p:sp>
        <p:nvSpPr>
          <p:cNvPr id="3" name="Title 9">
            <a:extLst>
              <a:ext uri="{FF2B5EF4-FFF2-40B4-BE49-F238E27FC236}">
                <a16:creationId xmlns:a16="http://schemas.microsoft.com/office/drawing/2014/main" id="{9CFE3709-7128-45E6-A472-FAA1311F0CC6}"/>
              </a:ext>
            </a:extLst>
          </p:cNvPr>
          <p:cNvSpPr>
            <a:spLocks noGrp="1"/>
          </p:cNvSpPr>
          <p:nvPr>
            <p:ph type="title"/>
          </p:nvPr>
        </p:nvSpPr>
        <p:spPr>
          <a:xfrm>
            <a:off x="2413000" y="5088030"/>
            <a:ext cx="7577667" cy="535531"/>
          </a:xfrm>
        </p:spPr>
        <p:txBody>
          <a:bodyPr/>
          <a:lstStyle/>
          <a:p>
            <a:r>
              <a:rPr lang="en-US" sz="4000" dirty="0">
                <a:solidFill>
                  <a:schemeClr val="bg1">
                    <a:lumMod val="65000"/>
                  </a:schemeClr>
                </a:solidFill>
              </a:rPr>
              <a:t>#3 – Jesus Is With Us: Now</a:t>
            </a:r>
          </a:p>
        </p:txBody>
      </p:sp>
      <p:sp>
        <p:nvSpPr>
          <p:cNvPr id="4" name="Rounded Rectangle 6">
            <a:extLst>
              <a:ext uri="{FF2B5EF4-FFF2-40B4-BE49-F238E27FC236}">
                <a16:creationId xmlns:a16="http://schemas.microsoft.com/office/drawing/2014/main" id="{2C8B7A9E-7197-4F84-BF30-5FD7783037DA}"/>
              </a:ext>
            </a:extLst>
          </p:cNvPr>
          <p:cNvSpPr/>
          <p:nvPr/>
        </p:nvSpPr>
        <p:spPr bwMode="auto">
          <a:xfrm>
            <a:off x="50800" y="3198674"/>
            <a:ext cx="8284633" cy="1754326"/>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a:lnSpc>
                <a:spcPct val="90000"/>
              </a:lnSpc>
            </a:pPr>
            <a:r>
              <a:rPr lang="en-US" dirty="0">
                <a:latin typeface="Calibri Light" panose="020F0302020204030204" pitchFamily="34" charset="0"/>
                <a:cs typeface="Calibri Light" panose="020F0302020204030204" pitchFamily="34" charset="0"/>
              </a:rPr>
              <a:t>The answer to anxiety:</a:t>
            </a:r>
          </a:p>
          <a:p>
            <a:pPr marL="571500" indent="-571500">
              <a:lnSpc>
                <a:spcPct val="90000"/>
              </a:lnSpc>
              <a:buFontTx/>
              <a:buChar char="-"/>
            </a:pPr>
            <a:r>
              <a:rPr lang="en-US" dirty="0">
                <a:latin typeface="Calibri Light" panose="020F0302020204030204" pitchFamily="34" charset="0"/>
                <a:cs typeface="Calibri Light" panose="020F0302020204030204" pitchFamily="34" charset="0"/>
              </a:rPr>
              <a:t>Hard things will happen</a:t>
            </a:r>
          </a:p>
          <a:p>
            <a:pPr marL="571500" indent="-571500">
              <a:lnSpc>
                <a:spcPct val="90000"/>
              </a:lnSpc>
              <a:buFontTx/>
              <a:buChar char="-"/>
            </a:pPr>
            <a:r>
              <a:rPr lang="en-US" dirty="0">
                <a:latin typeface="Calibri Light" panose="020F0302020204030204" pitchFamily="34" charset="0"/>
                <a:cs typeface="Calibri Light" panose="020F0302020204030204" pitchFamily="34" charset="0"/>
              </a:rPr>
              <a:t>God will be with you</a:t>
            </a:r>
          </a:p>
        </p:txBody>
      </p:sp>
      <p:sp>
        <p:nvSpPr>
          <p:cNvPr id="5" name="Rounded Rectangle 5">
            <a:extLst>
              <a:ext uri="{FF2B5EF4-FFF2-40B4-BE49-F238E27FC236}">
                <a16:creationId xmlns:a16="http://schemas.microsoft.com/office/drawing/2014/main" id="{2AFEB8F2-1BAD-4366-A204-32CF4F4040DA}"/>
              </a:ext>
            </a:extLst>
          </p:cNvPr>
          <p:cNvSpPr/>
          <p:nvPr/>
        </p:nvSpPr>
        <p:spPr bwMode="auto">
          <a:xfrm>
            <a:off x="287866" y="1956126"/>
            <a:ext cx="9702800" cy="1089529"/>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Revelation 21:4 – There will be no more death or mourning or crying or pain</a:t>
            </a:r>
          </a:p>
        </p:txBody>
      </p:sp>
    </p:spTree>
    <p:extLst>
      <p:ext uri="{BB962C8B-B14F-4D97-AF65-F5344CB8AC3E}">
        <p14:creationId xmlns:p14="http://schemas.microsoft.com/office/powerpoint/2010/main" val="20132493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left)">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left)">
                                      <p:cBhvr>
                                        <p:cTn id="2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p:txBody>
          <a:bodyPr/>
          <a:lstStyle/>
          <a:p>
            <a:r>
              <a:rPr lang="en-US" sz="4000" baseline="30000" dirty="0">
                <a:solidFill>
                  <a:schemeClr val="tx1">
                    <a:lumMod val="65000"/>
                    <a:lumOff val="35000"/>
                  </a:schemeClr>
                </a:solidFill>
              </a:rPr>
              <a:t>10</a:t>
            </a:r>
            <a:r>
              <a:rPr lang="en-US" sz="4000" dirty="0">
                <a:solidFill>
                  <a:schemeClr val="tx1">
                    <a:lumMod val="65000"/>
                    <a:lumOff val="35000"/>
                  </a:schemeClr>
                </a:solidFill>
              </a:rPr>
              <a:t> “Because you have kept the word of my perseverance, </a:t>
            </a:r>
            <a:r>
              <a:rPr lang="en-US" sz="4000" dirty="0"/>
              <a:t>I will protect you </a:t>
            </a:r>
            <a:r>
              <a:rPr lang="en-US" sz="4000" dirty="0">
                <a:solidFill>
                  <a:schemeClr val="tx1">
                    <a:lumMod val="65000"/>
                    <a:lumOff val="35000"/>
                  </a:schemeClr>
                </a:solidFill>
              </a:rPr>
              <a:t>from the great time of testing that will come upon the whole world to test those who belong to this world. </a:t>
            </a:r>
          </a:p>
        </p:txBody>
      </p:sp>
      <p:sp>
        <p:nvSpPr>
          <p:cNvPr id="3" name="Title 9">
            <a:extLst>
              <a:ext uri="{FF2B5EF4-FFF2-40B4-BE49-F238E27FC236}">
                <a16:creationId xmlns:a16="http://schemas.microsoft.com/office/drawing/2014/main" id="{9CFE3709-7128-45E6-A472-FAA1311F0CC6}"/>
              </a:ext>
            </a:extLst>
          </p:cNvPr>
          <p:cNvSpPr>
            <a:spLocks noGrp="1"/>
          </p:cNvSpPr>
          <p:nvPr>
            <p:ph type="title"/>
          </p:nvPr>
        </p:nvSpPr>
        <p:spPr>
          <a:xfrm>
            <a:off x="2413000" y="5088030"/>
            <a:ext cx="7577667" cy="535531"/>
          </a:xfrm>
        </p:spPr>
        <p:txBody>
          <a:bodyPr/>
          <a:lstStyle/>
          <a:p>
            <a:r>
              <a:rPr lang="en-US" sz="4000" dirty="0">
                <a:solidFill>
                  <a:schemeClr val="bg1">
                    <a:lumMod val="65000"/>
                  </a:schemeClr>
                </a:solidFill>
              </a:rPr>
              <a:t>#3 – Jesus Is With Us: Now</a:t>
            </a:r>
          </a:p>
        </p:txBody>
      </p:sp>
      <p:sp>
        <p:nvSpPr>
          <p:cNvPr id="4" name="Rounded Rectangle 6">
            <a:extLst>
              <a:ext uri="{FF2B5EF4-FFF2-40B4-BE49-F238E27FC236}">
                <a16:creationId xmlns:a16="http://schemas.microsoft.com/office/drawing/2014/main" id="{2C8B7A9E-7197-4F84-BF30-5FD7783037DA}"/>
              </a:ext>
            </a:extLst>
          </p:cNvPr>
          <p:cNvSpPr/>
          <p:nvPr/>
        </p:nvSpPr>
        <p:spPr bwMode="auto">
          <a:xfrm>
            <a:off x="50800" y="3198674"/>
            <a:ext cx="8284633" cy="1754326"/>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a:lnSpc>
                <a:spcPct val="90000"/>
              </a:lnSpc>
            </a:pPr>
            <a:r>
              <a:rPr lang="en-US" dirty="0">
                <a:latin typeface="Calibri Light" panose="020F0302020204030204" pitchFamily="34" charset="0"/>
                <a:cs typeface="Calibri Light" panose="020F0302020204030204" pitchFamily="34" charset="0"/>
              </a:rPr>
              <a:t>The answer to anxiety:</a:t>
            </a:r>
          </a:p>
          <a:p>
            <a:pPr marL="571500" indent="-571500">
              <a:lnSpc>
                <a:spcPct val="90000"/>
              </a:lnSpc>
              <a:buFontTx/>
              <a:buChar char="-"/>
            </a:pPr>
            <a:r>
              <a:rPr lang="en-US" dirty="0">
                <a:latin typeface="Calibri Light" panose="020F0302020204030204" pitchFamily="34" charset="0"/>
                <a:cs typeface="Calibri Light" panose="020F0302020204030204" pitchFamily="34" charset="0"/>
              </a:rPr>
              <a:t>Hard things will happen</a:t>
            </a:r>
          </a:p>
          <a:p>
            <a:pPr marL="571500" indent="-571500">
              <a:lnSpc>
                <a:spcPct val="90000"/>
              </a:lnSpc>
              <a:buFontTx/>
              <a:buChar char="-"/>
            </a:pPr>
            <a:r>
              <a:rPr lang="en-US" dirty="0">
                <a:latin typeface="Calibri Light" panose="020F0302020204030204" pitchFamily="34" charset="0"/>
                <a:cs typeface="Calibri Light" panose="020F0302020204030204" pitchFamily="34" charset="0"/>
              </a:rPr>
              <a:t>God will be with you</a:t>
            </a:r>
          </a:p>
        </p:txBody>
      </p:sp>
      <p:sp>
        <p:nvSpPr>
          <p:cNvPr id="5" name="Rounded Rectangle 5">
            <a:extLst>
              <a:ext uri="{FF2B5EF4-FFF2-40B4-BE49-F238E27FC236}">
                <a16:creationId xmlns:a16="http://schemas.microsoft.com/office/drawing/2014/main" id="{2AFEB8F2-1BAD-4366-A204-32CF4F4040DA}"/>
              </a:ext>
            </a:extLst>
          </p:cNvPr>
          <p:cNvSpPr/>
          <p:nvPr/>
        </p:nvSpPr>
        <p:spPr bwMode="auto">
          <a:xfrm>
            <a:off x="228600" y="1409700"/>
            <a:ext cx="9702800" cy="1588127"/>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Psalm 23:4 – Even when I walk through the darkest valley, I will not be afraid, </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for you are close beside me.</a:t>
            </a:r>
          </a:p>
        </p:txBody>
      </p:sp>
    </p:spTree>
    <p:extLst>
      <p:ext uri="{BB962C8B-B14F-4D97-AF65-F5344CB8AC3E}">
        <p14:creationId xmlns:p14="http://schemas.microsoft.com/office/powerpoint/2010/main" val="2977482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left)">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p:txBody>
          <a:bodyPr/>
          <a:lstStyle/>
          <a:p>
            <a:r>
              <a:rPr lang="en-US" sz="4000" baseline="30000" dirty="0"/>
              <a:t>11</a:t>
            </a:r>
            <a:r>
              <a:rPr lang="en-US" sz="4000" dirty="0"/>
              <a:t> I am coming soon. Hold on to what you have, so that no one will take away your crown.</a:t>
            </a:r>
            <a:endParaRPr lang="en-US" sz="4400" dirty="0"/>
          </a:p>
        </p:txBody>
      </p:sp>
      <p:sp>
        <p:nvSpPr>
          <p:cNvPr id="3" name="Title 9">
            <a:extLst>
              <a:ext uri="{FF2B5EF4-FFF2-40B4-BE49-F238E27FC236}">
                <a16:creationId xmlns:a16="http://schemas.microsoft.com/office/drawing/2014/main" id="{0D1E4C9D-4C6F-41BF-B497-A1B2A3B4B086}"/>
              </a:ext>
            </a:extLst>
          </p:cNvPr>
          <p:cNvSpPr>
            <a:spLocks noGrp="1"/>
          </p:cNvSpPr>
          <p:nvPr>
            <p:ph type="title"/>
          </p:nvPr>
        </p:nvSpPr>
        <p:spPr>
          <a:xfrm>
            <a:off x="2413000" y="5088030"/>
            <a:ext cx="7577667" cy="535531"/>
          </a:xfrm>
        </p:spPr>
        <p:txBody>
          <a:bodyPr/>
          <a:lstStyle/>
          <a:p>
            <a:r>
              <a:rPr lang="en-US" sz="4000" dirty="0">
                <a:solidFill>
                  <a:schemeClr val="bg1">
                    <a:lumMod val="65000"/>
                  </a:schemeClr>
                </a:solidFill>
              </a:rPr>
              <a:t>#3 – Jesus is With Us: Forever</a:t>
            </a:r>
          </a:p>
        </p:txBody>
      </p:sp>
    </p:spTree>
    <p:extLst>
      <p:ext uri="{BB962C8B-B14F-4D97-AF65-F5344CB8AC3E}">
        <p14:creationId xmlns:p14="http://schemas.microsoft.com/office/powerpoint/2010/main" val="255346886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p:txBody>
          <a:bodyPr/>
          <a:lstStyle/>
          <a:p>
            <a:r>
              <a:rPr lang="en-US" dirty="0"/>
              <a:t>In 1952, young Florence Chadwick stepped into the waters of the Pacific Ocean off Catalina Island, determined to swim to the shore of mainland California. She’d already been the first woman to swim the English Channel both ways. </a:t>
            </a:r>
          </a:p>
          <a:p>
            <a:r>
              <a:rPr lang="en-US" dirty="0"/>
              <a:t>The weather was foggy and chilly; she could hardly see the boats accompanying her. Still, she swam for fifteen hours. </a:t>
            </a:r>
            <a:endParaRPr lang="en-US" sz="4400" dirty="0"/>
          </a:p>
        </p:txBody>
      </p:sp>
      <p:sp>
        <p:nvSpPr>
          <p:cNvPr id="4" name="Title 3">
            <a:extLst>
              <a:ext uri="{FF2B5EF4-FFF2-40B4-BE49-F238E27FC236}">
                <a16:creationId xmlns:a16="http://schemas.microsoft.com/office/drawing/2014/main" id="{070BB623-8C4C-49FB-8E3D-E6157A0CD93A}"/>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93077425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4CE7485-9589-C909-362D-B8E4C239C12A}"/>
              </a:ext>
            </a:extLst>
          </p:cNvPr>
          <p:cNvSpPr>
            <a:spLocks noGrp="1"/>
          </p:cNvSpPr>
          <p:nvPr>
            <p:ph type="title"/>
          </p:nvPr>
        </p:nvSpPr>
        <p:spPr/>
        <p:txBody>
          <a:bodyPr/>
          <a:lstStyle/>
          <a:p>
            <a:r>
              <a:rPr lang="en-US" dirty="0"/>
              <a:t>Revelation 3</a:t>
            </a:r>
          </a:p>
        </p:txBody>
      </p:sp>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p:txBody>
          <a:bodyPr/>
          <a:lstStyle/>
          <a:p>
            <a:r>
              <a:rPr lang="en-US" sz="4000" baseline="30000" dirty="0"/>
              <a:t>9</a:t>
            </a:r>
            <a:r>
              <a:rPr lang="en-US" sz="4000" dirty="0"/>
              <a:t> Look, I will force those who belong to Satan’s synagogue—those liars who say they are Jews but are not—to come and bow down at your feet. </a:t>
            </a:r>
          </a:p>
          <a:p>
            <a:r>
              <a:rPr lang="en-US" sz="4000" dirty="0"/>
              <a:t>They will acknowledge that you are the ones I love. </a:t>
            </a:r>
          </a:p>
          <a:p>
            <a:endParaRPr lang="en-US" dirty="0"/>
          </a:p>
        </p:txBody>
      </p:sp>
    </p:spTree>
    <p:extLst>
      <p:ext uri="{BB962C8B-B14F-4D97-AF65-F5344CB8AC3E}">
        <p14:creationId xmlns:p14="http://schemas.microsoft.com/office/powerpoint/2010/main" val="409264683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wipe(left)">
                                      <p:cBhvr>
                                        <p:cTn id="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p:txBody>
          <a:bodyPr/>
          <a:lstStyle/>
          <a:p>
            <a:r>
              <a:rPr lang="en-US" dirty="0"/>
              <a:t>When she begged to be taken out of the water along the way, her mother, in a boat alongside, told her she was close and that she could make it. </a:t>
            </a:r>
          </a:p>
          <a:p>
            <a:r>
              <a:rPr lang="en-US" dirty="0"/>
              <a:t>Finally, physically and emotionally exhausted, she stopped swimming and was pulled out. </a:t>
            </a:r>
            <a:endParaRPr lang="en-US" sz="4400" dirty="0"/>
          </a:p>
        </p:txBody>
      </p:sp>
      <p:sp>
        <p:nvSpPr>
          <p:cNvPr id="4" name="Title 3">
            <a:extLst>
              <a:ext uri="{FF2B5EF4-FFF2-40B4-BE49-F238E27FC236}">
                <a16:creationId xmlns:a16="http://schemas.microsoft.com/office/drawing/2014/main" id="{070BB623-8C4C-49FB-8E3D-E6157A0CD93A}"/>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35587606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wipe(left)">
                                      <p:cBhvr>
                                        <p:cTn id="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p:txBody>
          <a:bodyPr/>
          <a:lstStyle/>
          <a:p>
            <a:r>
              <a:rPr lang="en-US" dirty="0"/>
              <a:t>It wasn’t until she was on the boat that she discovered the shore was less than half a mile away. At a news conference the next day she said, </a:t>
            </a:r>
          </a:p>
          <a:p>
            <a:r>
              <a:rPr lang="en-US" dirty="0"/>
              <a:t>“All I could see was the fog. . . . I think if I could have seen the shore, I would have made it.”</a:t>
            </a:r>
            <a:endParaRPr lang="en-US" sz="4400" dirty="0"/>
          </a:p>
        </p:txBody>
      </p:sp>
      <p:sp>
        <p:nvSpPr>
          <p:cNvPr id="4" name="Title 3">
            <a:extLst>
              <a:ext uri="{FF2B5EF4-FFF2-40B4-BE49-F238E27FC236}">
                <a16:creationId xmlns:a16="http://schemas.microsoft.com/office/drawing/2014/main" id="{070BB623-8C4C-49FB-8E3D-E6157A0CD93A}"/>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7526063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wipe(left)">
                                      <p:cBhvr>
                                        <p:cTn id="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p:txBody>
          <a:bodyPr/>
          <a:lstStyle/>
          <a:p>
            <a:r>
              <a:rPr lang="en-US" sz="4000" baseline="30000" dirty="0"/>
              <a:t>11</a:t>
            </a:r>
            <a:r>
              <a:rPr lang="en-US" sz="4000" dirty="0"/>
              <a:t> I am coming soon. Hold on to what you have, so that no one will take away your crown.</a:t>
            </a:r>
            <a:endParaRPr lang="en-US" sz="4400" dirty="0"/>
          </a:p>
        </p:txBody>
      </p:sp>
      <p:sp>
        <p:nvSpPr>
          <p:cNvPr id="3" name="Title 9">
            <a:extLst>
              <a:ext uri="{FF2B5EF4-FFF2-40B4-BE49-F238E27FC236}">
                <a16:creationId xmlns:a16="http://schemas.microsoft.com/office/drawing/2014/main" id="{0D1E4C9D-4C6F-41BF-B497-A1B2A3B4B086}"/>
              </a:ext>
            </a:extLst>
          </p:cNvPr>
          <p:cNvSpPr>
            <a:spLocks noGrp="1"/>
          </p:cNvSpPr>
          <p:nvPr>
            <p:ph type="title"/>
          </p:nvPr>
        </p:nvSpPr>
        <p:spPr>
          <a:xfrm>
            <a:off x="2413000" y="5088030"/>
            <a:ext cx="7577667" cy="535531"/>
          </a:xfrm>
        </p:spPr>
        <p:txBody>
          <a:bodyPr/>
          <a:lstStyle/>
          <a:p>
            <a:r>
              <a:rPr lang="en-US" sz="4000" dirty="0">
                <a:solidFill>
                  <a:schemeClr val="bg1">
                    <a:lumMod val="65000"/>
                  </a:schemeClr>
                </a:solidFill>
              </a:rPr>
              <a:t>#3 – Jesus is With Us: Forever</a:t>
            </a:r>
          </a:p>
        </p:txBody>
      </p:sp>
      <p:sp>
        <p:nvSpPr>
          <p:cNvPr id="5" name="Rounded Rectangle 6">
            <a:extLst>
              <a:ext uri="{FF2B5EF4-FFF2-40B4-BE49-F238E27FC236}">
                <a16:creationId xmlns:a16="http://schemas.microsoft.com/office/drawing/2014/main" id="{80B90587-06EF-4727-8836-9C46DE7AD22F}"/>
              </a:ext>
            </a:extLst>
          </p:cNvPr>
          <p:cNvSpPr/>
          <p:nvPr/>
        </p:nvSpPr>
        <p:spPr bwMode="auto">
          <a:xfrm>
            <a:off x="50800" y="1866900"/>
            <a:ext cx="8610600" cy="646331"/>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a:lnSpc>
                <a:spcPct val="90000"/>
              </a:lnSpc>
            </a:pPr>
            <a:r>
              <a:rPr lang="en-US" dirty="0">
                <a:latin typeface="Calibri Light" panose="020F0302020204030204" pitchFamily="34" charset="0"/>
                <a:cs typeface="Calibri Light" panose="020F0302020204030204" pitchFamily="34" charset="0"/>
              </a:rPr>
              <a:t>Spend some time thinking about heaven</a:t>
            </a:r>
          </a:p>
        </p:txBody>
      </p:sp>
    </p:spTree>
    <p:extLst>
      <p:ext uri="{BB962C8B-B14F-4D97-AF65-F5344CB8AC3E}">
        <p14:creationId xmlns:p14="http://schemas.microsoft.com/office/powerpoint/2010/main" val="190203277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7E2C7C-AC2B-4899-8178-B8E5AE300B1D}"/>
              </a:ext>
            </a:extLst>
          </p:cNvPr>
          <p:cNvPicPr>
            <a:picLocks noChangeAspect="1"/>
          </p:cNvPicPr>
          <p:nvPr/>
        </p:nvPicPr>
        <p:blipFill>
          <a:blip r:embed="rId3"/>
          <a:stretch>
            <a:fillRect/>
          </a:stretch>
        </p:blipFill>
        <p:spPr>
          <a:xfrm>
            <a:off x="2219407" y="0"/>
            <a:ext cx="5721185" cy="5715000"/>
          </a:xfrm>
          <a:prstGeom prst="rect">
            <a:avLst/>
          </a:prstGeom>
        </p:spPr>
      </p:pic>
    </p:spTree>
    <p:extLst>
      <p:ext uri="{BB962C8B-B14F-4D97-AF65-F5344CB8AC3E}">
        <p14:creationId xmlns:p14="http://schemas.microsoft.com/office/powerpoint/2010/main" val="43275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9A4E8B-DCBF-4E92-85E6-FE04B475C44F}"/>
              </a:ext>
            </a:extLst>
          </p:cNvPr>
          <p:cNvPicPr>
            <a:picLocks noChangeAspect="1"/>
          </p:cNvPicPr>
          <p:nvPr/>
        </p:nvPicPr>
        <p:blipFill>
          <a:blip r:embed="rId3"/>
          <a:stretch>
            <a:fillRect/>
          </a:stretch>
        </p:blipFill>
        <p:spPr>
          <a:xfrm>
            <a:off x="2222638" y="38100"/>
            <a:ext cx="5697543" cy="5676900"/>
          </a:xfrm>
          <a:prstGeom prst="rect">
            <a:avLst/>
          </a:prstGeom>
        </p:spPr>
      </p:pic>
    </p:spTree>
    <p:extLst>
      <p:ext uri="{BB962C8B-B14F-4D97-AF65-F5344CB8AC3E}">
        <p14:creationId xmlns:p14="http://schemas.microsoft.com/office/powerpoint/2010/main" val="2325462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7976F6-B419-48C7-8DC2-21D923FF49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6800" y="38100"/>
            <a:ext cx="5638800" cy="5638800"/>
          </a:xfrm>
          <a:prstGeom prst="rect">
            <a:avLst/>
          </a:prstGeom>
        </p:spPr>
      </p:pic>
    </p:spTree>
    <p:extLst>
      <p:ext uri="{BB962C8B-B14F-4D97-AF65-F5344CB8AC3E}">
        <p14:creationId xmlns:p14="http://schemas.microsoft.com/office/powerpoint/2010/main" val="92690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p:txBody>
          <a:bodyPr/>
          <a:lstStyle/>
          <a:p>
            <a:r>
              <a:rPr lang="en-US" sz="4000" baseline="30000" dirty="0"/>
              <a:t>11</a:t>
            </a:r>
            <a:r>
              <a:rPr lang="en-US" sz="4000" dirty="0"/>
              <a:t> I am coming soon. Hold on to what you have, so that no one will take away your crown.</a:t>
            </a:r>
            <a:endParaRPr lang="en-US" sz="4400" dirty="0"/>
          </a:p>
        </p:txBody>
      </p:sp>
      <p:sp>
        <p:nvSpPr>
          <p:cNvPr id="3" name="Title 9">
            <a:extLst>
              <a:ext uri="{FF2B5EF4-FFF2-40B4-BE49-F238E27FC236}">
                <a16:creationId xmlns:a16="http://schemas.microsoft.com/office/drawing/2014/main" id="{0D1E4C9D-4C6F-41BF-B497-A1B2A3B4B086}"/>
              </a:ext>
            </a:extLst>
          </p:cNvPr>
          <p:cNvSpPr>
            <a:spLocks noGrp="1"/>
          </p:cNvSpPr>
          <p:nvPr>
            <p:ph type="title"/>
          </p:nvPr>
        </p:nvSpPr>
        <p:spPr>
          <a:xfrm>
            <a:off x="2413000" y="5088030"/>
            <a:ext cx="7577667" cy="535531"/>
          </a:xfrm>
        </p:spPr>
        <p:txBody>
          <a:bodyPr/>
          <a:lstStyle/>
          <a:p>
            <a:r>
              <a:rPr lang="en-US" sz="4000" dirty="0">
                <a:solidFill>
                  <a:schemeClr val="bg1">
                    <a:lumMod val="65000"/>
                  </a:schemeClr>
                </a:solidFill>
              </a:rPr>
              <a:t>#3 – Jesus is With Us: Forever</a:t>
            </a:r>
          </a:p>
        </p:txBody>
      </p:sp>
      <p:sp>
        <p:nvSpPr>
          <p:cNvPr id="5" name="Rounded Rectangle 6">
            <a:extLst>
              <a:ext uri="{FF2B5EF4-FFF2-40B4-BE49-F238E27FC236}">
                <a16:creationId xmlns:a16="http://schemas.microsoft.com/office/drawing/2014/main" id="{80B90587-06EF-4727-8836-9C46DE7AD22F}"/>
              </a:ext>
            </a:extLst>
          </p:cNvPr>
          <p:cNvSpPr/>
          <p:nvPr/>
        </p:nvSpPr>
        <p:spPr bwMode="auto">
          <a:xfrm>
            <a:off x="50800" y="1866900"/>
            <a:ext cx="8610600" cy="646331"/>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a:lnSpc>
                <a:spcPct val="90000"/>
              </a:lnSpc>
            </a:pPr>
            <a:r>
              <a:rPr lang="en-US" dirty="0">
                <a:latin typeface="Calibri Light" panose="020F0302020204030204" pitchFamily="34" charset="0"/>
                <a:cs typeface="Calibri Light" panose="020F0302020204030204" pitchFamily="34" charset="0"/>
              </a:rPr>
              <a:t>Spend some time thinking about heaven</a:t>
            </a:r>
          </a:p>
        </p:txBody>
      </p:sp>
    </p:spTree>
    <p:extLst>
      <p:ext uri="{BB962C8B-B14F-4D97-AF65-F5344CB8AC3E}">
        <p14:creationId xmlns:p14="http://schemas.microsoft.com/office/powerpoint/2010/main" val="3454680405"/>
      </p:ext>
    </p:extLst>
  </p:cSld>
  <p:clrMapOvr>
    <a:masterClrMapping/>
  </p:clrMapOvr>
  <p:transition spd="slow">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p:txBody>
          <a:bodyPr/>
          <a:lstStyle/>
          <a:p>
            <a:r>
              <a:rPr lang="en-US" sz="4000" baseline="30000" dirty="0"/>
              <a:t>12</a:t>
            </a:r>
            <a:r>
              <a:rPr lang="en-US" sz="4000" dirty="0"/>
              <a:t> All who are victorious will become pillars in the Temple of my God, and they will never have to leave it.</a:t>
            </a:r>
          </a:p>
        </p:txBody>
      </p:sp>
      <p:sp>
        <p:nvSpPr>
          <p:cNvPr id="4" name="Title 3">
            <a:extLst>
              <a:ext uri="{FF2B5EF4-FFF2-40B4-BE49-F238E27FC236}">
                <a16:creationId xmlns:a16="http://schemas.microsoft.com/office/drawing/2014/main" id="{999CA032-0A01-40DB-A371-1CA4A7897420}"/>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900716022"/>
      </p:ext>
    </p:extLst>
  </p:cSld>
  <p:clrMapOvr>
    <a:masterClrMapping/>
  </p:clrMapOvr>
  <p:transition spd="slow">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p:txBody>
          <a:bodyPr/>
          <a:lstStyle/>
          <a:p>
            <a:r>
              <a:rPr lang="en-US" sz="4000" baseline="30000" dirty="0">
                <a:solidFill>
                  <a:schemeClr val="tx1">
                    <a:lumMod val="65000"/>
                    <a:lumOff val="35000"/>
                  </a:schemeClr>
                </a:solidFill>
              </a:rPr>
              <a:t>12</a:t>
            </a:r>
            <a:r>
              <a:rPr lang="en-US" sz="4000" dirty="0">
                <a:solidFill>
                  <a:schemeClr val="tx1">
                    <a:lumMod val="65000"/>
                    <a:lumOff val="35000"/>
                  </a:schemeClr>
                </a:solidFill>
              </a:rPr>
              <a:t> All who are victorious will become </a:t>
            </a:r>
            <a:r>
              <a:rPr lang="en-US" sz="4000" dirty="0"/>
              <a:t>pillars in the Temple of my God</a:t>
            </a:r>
            <a:r>
              <a:rPr lang="en-US" sz="4000" dirty="0">
                <a:solidFill>
                  <a:schemeClr val="tx1">
                    <a:lumMod val="65000"/>
                    <a:lumOff val="35000"/>
                  </a:schemeClr>
                </a:solidFill>
              </a:rPr>
              <a:t>, and they will never have to leave it.</a:t>
            </a:r>
          </a:p>
        </p:txBody>
      </p:sp>
      <p:sp>
        <p:nvSpPr>
          <p:cNvPr id="4" name="Title 3">
            <a:extLst>
              <a:ext uri="{FF2B5EF4-FFF2-40B4-BE49-F238E27FC236}">
                <a16:creationId xmlns:a16="http://schemas.microsoft.com/office/drawing/2014/main" id="{A7D6EC2D-12D6-48EE-94BC-107B41B395A8}"/>
              </a:ext>
            </a:extLst>
          </p:cNvPr>
          <p:cNvSpPr>
            <a:spLocks noGrp="1"/>
          </p:cNvSpPr>
          <p:nvPr>
            <p:ph type="title"/>
          </p:nvPr>
        </p:nvSpPr>
        <p:spPr/>
        <p:txBody>
          <a:bodyPr/>
          <a:lstStyle/>
          <a:p>
            <a:endParaRPr lang="en-US"/>
          </a:p>
        </p:txBody>
      </p:sp>
      <p:sp>
        <p:nvSpPr>
          <p:cNvPr id="8" name="Rounded Rectangle 6">
            <a:extLst>
              <a:ext uri="{FF2B5EF4-FFF2-40B4-BE49-F238E27FC236}">
                <a16:creationId xmlns:a16="http://schemas.microsoft.com/office/drawing/2014/main" id="{E93A80B3-8F54-4280-8BF5-D21460E641C9}"/>
              </a:ext>
            </a:extLst>
          </p:cNvPr>
          <p:cNvSpPr/>
          <p:nvPr/>
        </p:nvSpPr>
        <p:spPr bwMode="auto">
          <a:xfrm>
            <a:off x="169333" y="2019300"/>
            <a:ext cx="8284633" cy="646331"/>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a:lnSpc>
                <a:spcPct val="90000"/>
              </a:lnSpc>
            </a:pPr>
            <a:r>
              <a:rPr lang="en-US" dirty="0">
                <a:latin typeface="Calibri Light" panose="020F0302020204030204" pitchFamily="34" charset="0"/>
                <a:cs typeface="Calibri Light" panose="020F0302020204030204" pitchFamily="34" charset="0"/>
              </a:rPr>
              <a:t>True, lasting stability comes thru Jesus</a:t>
            </a:r>
          </a:p>
        </p:txBody>
      </p:sp>
    </p:spTree>
    <p:extLst>
      <p:ext uri="{BB962C8B-B14F-4D97-AF65-F5344CB8AC3E}">
        <p14:creationId xmlns:p14="http://schemas.microsoft.com/office/powerpoint/2010/main" val="114554580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p:txBody>
          <a:bodyPr/>
          <a:lstStyle/>
          <a:p>
            <a:r>
              <a:rPr lang="en-US" sz="4000" baseline="30000" dirty="0">
                <a:solidFill>
                  <a:schemeClr val="tx1">
                    <a:lumMod val="65000"/>
                    <a:lumOff val="35000"/>
                  </a:schemeClr>
                </a:solidFill>
              </a:rPr>
              <a:t>12</a:t>
            </a:r>
            <a:r>
              <a:rPr lang="en-US" sz="4000" dirty="0">
                <a:solidFill>
                  <a:schemeClr val="tx1">
                    <a:lumMod val="65000"/>
                    <a:lumOff val="35000"/>
                  </a:schemeClr>
                </a:solidFill>
              </a:rPr>
              <a:t> All who are victorious will become pillars in the Temple of my God, and </a:t>
            </a:r>
            <a:r>
              <a:rPr lang="en-US" sz="4000" dirty="0"/>
              <a:t>they will never have to leave it.</a:t>
            </a:r>
          </a:p>
        </p:txBody>
      </p:sp>
      <p:sp>
        <p:nvSpPr>
          <p:cNvPr id="4" name="Title 3">
            <a:extLst>
              <a:ext uri="{FF2B5EF4-FFF2-40B4-BE49-F238E27FC236}">
                <a16:creationId xmlns:a16="http://schemas.microsoft.com/office/drawing/2014/main" id="{A7D6EC2D-12D6-48EE-94BC-107B41B395A8}"/>
              </a:ext>
            </a:extLst>
          </p:cNvPr>
          <p:cNvSpPr>
            <a:spLocks noGrp="1"/>
          </p:cNvSpPr>
          <p:nvPr>
            <p:ph type="title"/>
          </p:nvPr>
        </p:nvSpPr>
        <p:spPr/>
        <p:txBody>
          <a:bodyPr/>
          <a:lstStyle/>
          <a:p>
            <a:endParaRPr lang="en-US"/>
          </a:p>
        </p:txBody>
      </p:sp>
      <p:sp>
        <p:nvSpPr>
          <p:cNvPr id="8" name="Rounded Rectangle 6">
            <a:extLst>
              <a:ext uri="{FF2B5EF4-FFF2-40B4-BE49-F238E27FC236}">
                <a16:creationId xmlns:a16="http://schemas.microsoft.com/office/drawing/2014/main" id="{E93A80B3-8F54-4280-8BF5-D21460E641C9}"/>
              </a:ext>
            </a:extLst>
          </p:cNvPr>
          <p:cNvSpPr/>
          <p:nvPr/>
        </p:nvSpPr>
        <p:spPr bwMode="auto">
          <a:xfrm>
            <a:off x="169333" y="2019300"/>
            <a:ext cx="8284633" cy="646331"/>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a:lnSpc>
                <a:spcPct val="90000"/>
              </a:lnSpc>
            </a:pPr>
            <a:r>
              <a:rPr lang="en-US" dirty="0">
                <a:latin typeface="Calibri Light" panose="020F0302020204030204" pitchFamily="34" charset="0"/>
                <a:cs typeface="Calibri Light" panose="020F0302020204030204" pitchFamily="34" charset="0"/>
              </a:rPr>
              <a:t>True safety &amp; security come thru Jesus</a:t>
            </a:r>
          </a:p>
        </p:txBody>
      </p:sp>
    </p:spTree>
    <p:extLst>
      <p:ext uri="{BB962C8B-B14F-4D97-AF65-F5344CB8AC3E}">
        <p14:creationId xmlns:p14="http://schemas.microsoft.com/office/powerpoint/2010/main" val="203533343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4CE7485-9589-C909-362D-B8E4C239C12A}"/>
              </a:ext>
            </a:extLst>
          </p:cNvPr>
          <p:cNvSpPr>
            <a:spLocks noGrp="1"/>
          </p:cNvSpPr>
          <p:nvPr>
            <p:ph type="title"/>
          </p:nvPr>
        </p:nvSpPr>
        <p:spPr/>
        <p:txBody>
          <a:bodyPr/>
          <a:lstStyle/>
          <a:p>
            <a:r>
              <a:rPr lang="en-US" dirty="0"/>
              <a:t>Revelation 3</a:t>
            </a:r>
          </a:p>
        </p:txBody>
      </p:sp>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p:txBody>
          <a:bodyPr/>
          <a:lstStyle/>
          <a:p>
            <a:r>
              <a:rPr lang="en-US" sz="4000" baseline="30000" dirty="0"/>
              <a:t>10</a:t>
            </a:r>
            <a:r>
              <a:rPr lang="en-US" sz="4000" dirty="0"/>
              <a:t> “Because you have kept the word of my perseverance, I will protect you from the great time of testing that will come upon the whole world to test those who belong to this world. </a:t>
            </a:r>
          </a:p>
        </p:txBody>
      </p:sp>
    </p:spTree>
    <p:extLst>
      <p:ext uri="{BB962C8B-B14F-4D97-AF65-F5344CB8AC3E}">
        <p14:creationId xmlns:p14="http://schemas.microsoft.com/office/powerpoint/2010/main" val="3747755358"/>
      </p:ext>
    </p:extLst>
  </p:cSld>
  <p:clrMapOvr>
    <a:masterClrMapping/>
  </p:clrMapOvr>
  <p:transition spd="slow">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p:txBody>
          <a:bodyPr/>
          <a:lstStyle/>
          <a:p>
            <a:r>
              <a:rPr lang="en-US" sz="4000" baseline="30000" dirty="0"/>
              <a:t>13</a:t>
            </a:r>
            <a:r>
              <a:rPr lang="en-US" sz="4000" dirty="0"/>
              <a:t> “Anyone with ears to hear must listen to the Spirit and understand what he is saying to the churches.”</a:t>
            </a:r>
            <a:endParaRPr lang="en-US" sz="4400" dirty="0"/>
          </a:p>
        </p:txBody>
      </p:sp>
      <p:sp>
        <p:nvSpPr>
          <p:cNvPr id="4" name="Title 3">
            <a:extLst>
              <a:ext uri="{FF2B5EF4-FFF2-40B4-BE49-F238E27FC236}">
                <a16:creationId xmlns:a16="http://schemas.microsoft.com/office/drawing/2014/main" id="{A7D6EC2D-12D6-48EE-94BC-107B41B395A8}"/>
              </a:ext>
            </a:extLst>
          </p:cNvPr>
          <p:cNvSpPr>
            <a:spLocks noGrp="1"/>
          </p:cNvSpPr>
          <p:nvPr>
            <p:ph type="title"/>
          </p:nvPr>
        </p:nvSpPr>
        <p:spPr/>
        <p:txBody>
          <a:bodyPr/>
          <a:lstStyle/>
          <a:p>
            <a:r>
              <a:rPr lang="en-US" dirty="0"/>
              <a:t>Revelation 3</a:t>
            </a:r>
          </a:p>
        </p:txBody>
      </p:sp>
    </p:spTree>
    <p:extLst>
      <p:ext uri="{BB962C8B-B14F-4D97-AF65-F5344CB8AC3E}">
        <p14:creationId xmlns:p14="http://schemas.microsoft.com/office/powerpoint/2010/main" val="1126507023"/>
      </p:ext>
    </p:extLst>
  </p:cSld>
  <p:clrMapOvr>
    <a:masterClrMapping/>
  </p:clrMapOvr>
  <p:transition spd="slow">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75B924-9209-4CF1-8DA6-8E96F9EF3589}"/>
              </a:ext>
            </a:extLst>
          </p:cNvPr>
          <p:cNvSpPr>
            <a:spLocks noGrp="1"/>
          </p:cNvSpPr>
          <p:nvPr>
            <p:ph type="title"/>
          </p:nvPr>
        </p:nvSpPr>
        <p:spPr/>
        <p:txBody>
          <a:bodyPr/>
          <a:lstStyle/>
          <a:p>
            <a:r>
              <a:rPr lang="en-US" dirty="0"/>
              <a:t>What Is Jesus Saying?</a:t>
            </a:r>
          </a:p>
        </p:txBody>
      </p:sp>
      <p:sp>
        <p:nvSpPr>
          <p:cNvPr id="5" name="Content Placeholder 4">
            <a:extLst>
              <a:ext uri="{FF2B5EF4-FFF2-40B4-BE49-F238E27FC236}">
                <a16:creationId xmlns:a16="http://schemas.microsoft.com/office/drawing/2014/main" id="{EA3DE14F-1789-41D7-9379-DAE76D0F2A77}"/>
              </a:ext>
            </a:extLst>
          </p:cNvPr>
          <p:cNvSpPr>
            <a:spLocks noGrp="1"/>
          </p:cNvSpPr>
          <p:nvPr>
            <p:ph idx="1"/>
          </p:nvPr>
        </p:nvSpPr>
        <p:spPr/>
        <p:txBody>
          <a:bodyPr/>
          <a:lstStyle/>
          <a:p>
            <a:pPr marL="742950" indent="-742950">
              <a:buAutoNum type="arabicPeriod"/>
            </a:pPr>
            <a:r>
              <a:rPr lang="en-US" sz="4400" dirty="0"/>
              <a:t>Know who Jesus is, and that he knows you</a:t>
            </a:r>
          </a:p>
          <a:p>
            <a:pPr marL="742950" indent="-742950">
              <a:buAutoNum type="arabicPeriod"/>
            </a:pPr>
            <a:r>
              <a:rPr lang="en-US" sz="4400" dirty="0"/>
              <a:t>Jesus gives you purpose and His word</a:t>
            </a:r>
          </a:p>
          <a:p>
            <a:pPr marL="742950" indent="-742950">
              <a:buAutoNum type="arabicPeriod"/>
            </a:pPr>
            <a:r>
              <a:rPr lang="en-US" sz="4400" dirty="0"/>
              <a:t>Jesus is with you now &amp; forever</a:t>
            </a:r>
          </a:p>
          <a:p>
            <a:pPr marL="0" indent="0"/>
            <a:r>
              <a:rPr lang="en-US" sz="4400" dirty="0"/>
              <a:t>These are sources of stability that will never change.</a:t>
            </a:r>
          </a:p>
        </p:txBody>
      </p:sp>
    </p:spTree>
    <p:extLst>
      <p:ext uri="{BB962C8B-B14F-4D97-AF65-F5344CB8AC3E}">
        <p14:creationId xmlns:p14="http://schemas.microsoft.com/office/powerpoint/2010/main" val="21672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5" name="Rectangle 3"/>
          <p:cNvSpPr>
            <a:spLocks noGrp="1" noChangeArrowheads="1"/>
          </p:cNvSpPr>
          <p:nvPr>
            <p:ph type="body" idx="1"/>
          </p:nvPr>
        </p:nvSpPr>
        <p:spPr/>
        <p:txBody>
          <a:bodyPr/>
          <a:lstStyle/>
          <a:p>
            <a:pPr algn="r" eaLnBrk="1" hangingPunct="1"/>
            <a:r>
              <a:rPr lang="en-US" dirty="0">
                <a:ea typeface="ＭＳ Ｐゴシック" pitchFamily="34" charset="-128"/>
              </a:rPr>
              <a:t>Questions?</a:t>
            </a:r>
          </a:p>
          <a:p>
            <a:pPr algn="r" eaLnBrk="1" hangingPunct="1"/>
            <a:r>
              <a:rPr lang="en-US" dirty="0">
                <a:ea typeface="ＭＳ Ｐゴシック" pitchFamily="34" charset="-128"/>
              </a:rPr>
              <a:t>Comments?</a:t>
            </a:r>
          </a:p>
          <a:p>
            <a:pPr algn="r" eaLnBrk="1" hangingPunct="1"/>
            <a:r>
              <a:rPr lang="en-US" dirty="0">
                <a:ea typeface="ＭＳ Ｐゴシック" pitchFamily="34" charset="-128"/>
              </a:rPr>
              <a:t>Experiences?</a:t>
            </a:r>
          </a:p>
          <a:p>
            <a:pPr eaLnBrk="1" hangingPunct="1"/>
            <a:endParaRPr lang="en-US" sz="2800" dirty="0">
              <a:ea typeface="ＭＳ Ｐゴシック" pitchFamily="34" charset="-128"/>
            </a:endParaRPr>
          </a:p>
          <a:p>
            <a:pPr eaLnBrk="1" hangingPunct="1"/>
            <a:endParaRPr lang="en-US" sz="3400" dirty="0">
              <a:ea typeface="ＭＳ Ｐゴシック" pitchFamily="34" charset="-128"/>
            </a:endParaRPr>
          </a:p>
          <a:p>
            <a:pPr algn="r" eaLnBrk="1" hangingPunct="1">
              <a:lnSpc>
                <a:spcPct val="90000"/>
              </a:lnSpc>
            </a:pPr>
            <a:endParaRPr lang="en-US" sz="2800" dirty="0">
              <a:ea typeface="ＭＳ Ｐゴシック" pitchFamily="34" charset="-128"/>
            </a:endParaRPr>
          </a:p>
          <a:p>
            <a:pPr algn="r" eaLnBrk="1" hangingPunct="1">
              <a:lnSpc>
                <a:spcPct val="90000"/>
              </a:lnSpc>
            </a:pPr>
            <a:endParaRPr lang="en-US" sz="2800" dirty="0">
              <a:ea typeface="ＭＳ Ｐゴシック" pitchFamily="34" charset="-128"/>
            </a:endParaRPr>
          </a:p>
          <a:p>
            <a:pPr algn="r" eaLnBrk="1" hangingPunct="1">
              <a:lnSpc>
                <a:spcPct val="90000"/>
              </a:lnSpc>
            </a:pPr>
            <a:r>
              <a:rPr lang="en-US" sz="2400" dirty="0">
                <a:ea typeface="ＭＳ Ｐゴシック" pitchFamily="34" charset="-128"/>
              </a:rPr>
              <a:t>risleyc@dwellcc.org</a:t>
            </a:r>
          </a:p>
        </p:txBody>
      </p:sp>
      <p:sp>
        <p:nvSpPr>
          <p:cNvPr id="63491" name="Rectangle 8"/>
          <p:cNvSpPr>
            <a:spLocks noGrp="1" noChangeArrowheads="1"/>
          </p:cNvSpPr>
          <p:nvPr>
            <p:ph type="title"/>
          </p:nvPr>
        </p:nvSpPr>
        <p:spPr>
          <a:xfrm>
            <a:off x="169334" y="330200"/>
            <a:ext cx="9821333" cy="698500"/>
          </a:xfrm>
        </p:spPr>
        <p:txBody>
          <a:bodyPr/>
          <a:lstStyle/>
          <a:p>
            <a:pPr eaLnBrk="1" hangingPunct="1"/>
            <a:r>
              <a:rPr lang="en-US" dirty="0">
                <a:ea typeface="ＭＳ Ｐゴシック" pitchFamily="34" charset="-128"/>
              </a:rPr>
              <a:t>Spiritual Stability</a:t>
            </a:r>
            <a:br>
              <a:rPr lang="en-US" dirty="0">
                <a:ea typeface="ＭＳ Ｐゴシック" pitchFamily="34" charset="-128"/>
              </a:rPr>
            </a:br>
            <a:r>
              <a:rPr lang="en-US" sz="2800" i="1" dirty="0">
                <a:ea typeface="ＭＳ Ｐゴシック" pitchFamily="34" charset="-128"/>
              </a:rPr>
              <a:t>(Revelation 3)</a:t>
            </a:r>
            <a:endParaRPr lang="en-US" i="1" dirty="0">
              <a:ea typeface="ＭＳ Ｐゴシック" pitchFamily="34" charset="-128"/>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83715">
                                            <p:txEl>
                                              <p:pRg st="0" end="0"/>
                                            </p:txEl>
                                          </p:spTgt>
                                        </p:tgtEl>
                                        <p:attrNameLst>
                                          <p:attrName>style.visibility</p:attrName>
                                        </p:attrNameLst>
                                      </p:cBhvr>
                                      <p:to>
                                        <p:strVal val="visible"/>
                                      </p:to>
                                    </p:set>
                                    <p:animEffect transition="in" filter="wipe(left)">
                                      <p:cBhvr>
                                        <p:cTn id="7" dur="500"/>
                                        <p:tgtEl>
                                          <p:spTgt spid="883715">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83715">
                                            <p:txEl>
                                              <p:pRg st="1" end="1"/>
                                            </p:txEl>
                                          </p:spTgt>
                                        </p:tgtEl>
                                        <p:attrNameLst>
                                          <p:attrName>style.visibility</p:attrName>
                                        </p:attrNameLst>
                                      </p:cBhvr>
                                      <p:to>
                                        <p:strVal val="visible"/>
                                      </p:to>
                                    </p:set>
                                    <p:animEffect transition="in" filter="wipe(left)">
                                      <p:cBhvr>
                                        <p:cTn id="11" dur="500"/>
                                        <p:tgtEl>
                                          <p:spTgt spid="883715">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83715">
                                            <p:txEl>
                                              <p:pRg st="2" end="2"/>
                                            </p:txEl>
                                          </p:spTgt>
                                        </p:tgtEl>
                                        <p:attrNameLst>
                                          <p:attrName>style.visibility</p:attrName>
                                        </p:attrNameLst>
                                      </p:cBhvr>
                                      <p:to>
                                        <p:strVal val="visible"/>
                                      </p:to>
                                    </p:set>
                                    <p:animEffect transition="in" filter="wipe(left)">
                                      <p:cBhvr>
                                        <p:cTn id="15" dur="500"/>
                                        <p:tgtEl>
                                          <p:spTgt spid="883715">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83715">
                                            <p:txEl>
                                              <p:pRg st="7" end="7"/>
                                            </p:txEl>
                                          </p:spTgt>
                                        </p:tgtEl>
                                        <p:attrNameLst>
                                          <p:attrName>style.visibility</p:attrName>
                                        </p:attrNameLst>
                                      </p:cBhvr>
                                      <p:to>
                                        <p:strVal val="visible"/>
                                      </p:to>
                                    </p:set>
                                    <p:animEffect transition="in" filter="wipe(left)">
                                      <p:cBhvr>
                                        <p:cTn id="19" dur="500"/>
                                        <p:tgtEl>
                                          <p:spTgt spid="8837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1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4CE7485-9589-C909-362D-B8E4C239C12A}"/>
              </a:ext>
            </a:extLst>
          </p:cNvPr>
          <p:cNvSpPr>
            <a:spLocks noGrp="1"/>
          </p:cNvSpPr>
          <p:nvPr>
            <p:ph type="title"/>
          </p:nvPr>
        </p:nvSpPr>
        <p:spPr/>
        <p:txBody>
          <a:bodyPr/>
          <a:lstStyle/>
          <a:p>
            <a:r>
              <a:rPr lang="en-US" dirty="0"/>
              <a:t>Revelation 3</a:t>
            </a:r>
          </a:p>
        </p:txBody>
      </p:sp>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p:txBody>
          <a:bodyPr/>
          <a:lstStyle/>
          <a:p>
            <a:r>
              <a:rPr lang="en-US" sz="4000" baseline="30000" dirty="0"/>
              <a:t>11</a:t>
            </a:r>
            <a:r>
              <a:rPr lang="en-US" sz="4000" dirty="0"/>
              <a:t> I am coming soon. Hold on to what you have, so that no one will take away your crown. </a:t>
            </a:r>
          </a:p>
          <a:p>
            <a:r>
              <a:rPr lang="en-US" sz="4000" baseline="30000" dirty="0"/>
              <a:t>12</a:t>
            </a:r>
            <a:r>
              <a:rPr lang="en-US" sz="4000" dirty="0"/>
              <a:t> All who are victorious will become pillars in the Temple of my God, and they will never have to leave it.</a:t>
            </a:r>
          </a:p>
        </p:txBody>
      </p:sp>
    </p:spTree>
    <p:extLst>
      <p:ext uri="{BB962C8B-B14F-4D97-AF65-F5344CB8AC3E}">
        <p14:creationId xmlns:p14="http://schemas.microsoft.com/office/powerpoint/2010/main" val="276560412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wipe(left)">
                                      <p:cBhvr>
                                        <p:cTn id="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4CE7485-9589-C909-362D-B8E4C239C12A}"/>
              </a:ext>
            </a:extLst>
          </p:cNvPr>
          <p:cNvSpPr>
            <a:spLocks noGrp="1"/>
          </p:cNvSpPr>
          <p:nvPr>
            <p:ph type="title"/>
          </p:nvPr>
        </p:nvSpPr>
        <p:spPr/>
        <p:txBody>
          <a:bodyPr/>
          <a:lstStyle/>
          <a:p>
            <a:r>
              <a:rPr lang="en-US" dirty="0"/>
              <a:t>Revelation 3</a:t>
            </a:r>
          </a:p>
        </p:txBody>
      </p:sp>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p:txBody>
          <a:bodyPr/>
          <a:lstStyle/>
          <a:p>
            <a:r>
              <a:rPr lang="en-US" sz="4000" baseline="30000" dirty="0"/>
              <a:t>13</a:t>
            </a:r>
            <a:r>
              <a:rPr lang="en-US" sz="4000" dirty="0"/>
              <a:t> Anyone with ears to hear must listen to the Spirit and understand what he is saying to the churches.”</a:t>
            </a:r>
          </a:p>
        </p:txBody>
      </p:sp>
    </p:spTree>
    <p:extLst>
      <p:ext uri="{BB962C8B-B14F-4D97-AF65-F5344CB8AC3E}">
        <p14:creationId xmlns:p14="http://schemas.microsoft.com/office/powerpoint/2010/main" val="3000354975"/>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4CE7485-9589-C909-362D-B8E4C239C12A}"/>
              </a:ext>
            </a:extLst>
          </p:cNvPr>
          <p:cNvSpPr>
            <a:spLocks noGrp="1"/>
          </p:cNvSpPr>
          <p:nvPr>
            <p:ph type="title"/>
          </p:nvPr>
        </p:nvSpPr>
        <p:spPr/>
        <p:txBody>
          <a:bodyPr/>
          <a:lstStyle/>
          <a:p>
            <a:r>
              <a:rPr lang="en-US" dirty="0"/>
              <a:t>Revelation 3</a:t>
            </a:r>
          </a:p>
        </p:txBody>
      </p:sp>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p:txBody>
          <a:bodyPr/>
          <a:lstStyle/>
          <a:p>
            <a:endParaRPr lang="en-US" dirty="0"/>
          </a:p>
        </p:txBody>
      </p:sp>
      <p:sp>
        <p:nvSpPr>
          <p:cNvPr id="7" name="Rounded Rectangle 6">
            <a:extLst>
              <a:ext uri="{FF2B5EF4-FFF2-40B4-BE49-F238E27FC236}">
                <a16:creationId xmlns:a16="http://schemas.microsoft.com/office/drawing/2014/main" id="{5545081E-5DD9-4A83-A77F-4DCC14E228E3}"/>
              </a:ext>
            </a:extLst>
          </p:cNvPr>
          <p:cNvSpPr/>
          <p:nvPr/>
        </p:nvSpPr>
        <p:spPr bwMode="auto">
          <a:xfrm>
            <a:off x="431800" y="2171700"/>
            <a:ext cx="8915400" cy="1588127"/>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Near a fertile plain</a:t>
            </a:r>
          </a:p>
          <a:p>
            <a:pPr marL="1028700" lvl="1"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Especially good for growing grapes</a:t>
            </a:r>
          </a:p>
          <a:p>
            <a:pPr marL="1028700" lvl="1"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There was a cult to Dionysus here</a:t>
            </a:r>
          </a:p>
        </p:txBody>
      </p:sp>
    </p:spTree>
    <p:extLst>
      <p:ext uri="{BB962C8B-B14F-4D97-AF65-F5344CB8AC3E}">
        <p14:creationId xmlns:p14="http://schemas.microsoft.com/office/powerpoint/2010/main" val="94556593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left)">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left)">
                                      <p:cBhvr>
                                        <p:cTn id="2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4CE7485-9589-C909-362D-B8E4C239C12A}"/>
              </a:ext>
            </a:extLst>
          </p:cNvPr>
          <p:cNvSpPr>
            <a:spLocks noGrp="1"/>
          </p:cNvSpPr>
          <p:nvPr>
            <p:ph type="title"/>
          </p:nvPr>
        </p:nvSpPr>
        <p:spPr/>
        <p:txBody>
          <a:bodyPr/>
          <a:lstStyle/>
          <a:p>
            <a:r>
              <a:rPr lang="en-US" dirty="0"/>
              <a:t>Revelation 3</a:t>
            </a:r>
          </a:p>
        </p:txBody>
      </p:sp>
      <p:sp>
        <p:nvSpPr>
          <p:cNvPr id="12" name="Content Placeholder 11">
            <a:extLst>
              <a:ext uri="{FF2B5EF4-FFF2-40B4-BE49-F238E27FC236}">
                <a16:creationId xmlns:a16="http://schemas.microsoft.com/office/drawing/2014/main" id="{17623D81-8AE6-7C3F-DB3D-1E563B0237F7}"/>
              </a:ext>
            </a:extLst>
          </p:cNvPr>
          <p:cNvSpPr>
            <a:spLocks noGrp="1"/>
          </p:cNvSpPr>
          <p:nvPr>
            <p:ph idx="1"/>
          </p:nvPr>
        </p:nvSpPr>
        <p:spPr/>
        <p:txBody>
          <a:bodyPr/>
          <a:lstStyle/>
          <a:p>
            <a:endParaRPr lang="en-US" dirty="0"/>
          </a:p>
        </p:txBody>
      </p:sp>
      <p:sp>
        <p:nvSpPr>
          <p:cNvPr id="7" name="Rounded Rectangle 6">
            <a:extLst>
              <a:ext uri="{FF2B5EF4-FFF2-40B4-BE49-F238E27FC236}">
                <a16:creationId xmlns:a16="http://schemas.microsoft.com/office/drawing/2014/main" id="{5545081E-5DD9-4A83-A77F-4DCC14E228E3}"/>
              </a:ext>
            </a:extLst>
          </p:cNvPr>
          <p:cNvSpPr/>
          <p:nvPr/>
        </p:nvSpPr>
        <p:spPr bwMode="auto">
          <a:xfrm>
            <a:off x="50800" y="3098173"/>
            <a:ext cx="8915400" cy="1588127"/>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On a major fault line</a:t>
            </a:r>
          </a:p>
          <a:p>
            <a:pPr marL="1028700" lvl="1"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Regular tremors</a:t>
            </a:r>
          </a:p>
          <a:p>
            <a:pPr marL="1028700" lvl="1"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Devastating earthquake in 17 CE</a:t>
            </a:r>
          </a:p>
        </p:txBody>
      </p:sp>
    </p:spTree>
    <p:extLst>
      <p:ext uri="{BB962C8B-B14F-4D97-AF65-F5344CB8AC3E}">
        <p14:creationId xmlns:p14="http://schemas.microsoft.com/office/powerpoint/2010/main" val="71958537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bg1"/>
          </a:solidFill>
          <a:prstDash val="solid"/>
          <a:round/>
          <a:headEnd type="none" w="med" len="med"/>
          <a:tailEnd type="none" w="med" len="med"/>
        </a:ln>
        <a:effectLst/>
      </a:spPr>
      <a:bodyPr rtlCol="0" anchor="ctr"/>
      <a:lstStyle>
        <a:defPPr algn="ctr">
          <a:defRPr/>
        </a:defPPr>
      </a:lstStyle>
    </a:spDef>
    <a:lnDef>
      <a:spPr bwMode="auto">
        <a:solidFill>
          <a:schemeClr val="accent1"/>
        </a:solidFill>
        <a:ln w="25400" cap="flat" cmpd="sng" algn="ctr">
          <a:solidFill>
            <a:schemeClr val="bg1"/>
          </a:solidFill>
          <a:prstDash val="solid"/>
          <a:round/>
          <a:headEnd type="none" w="med" len="med"/>
          <a:tailEnd type="none" w="med" len="med"/>
        </a:ln>
        <a:effec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0</TotalTime>
  <Words>2326</Words>
  <Application>Microsoft Office PowerPoint</Application>
  <PresentationFormat>Custom</PresentationFormat>
  <Paragraphs>243</Paragraphs>
  <Slides>52</Slides>
  <Notes>50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ＭＳ Ｐゴシック</vt:lpstr>
      <vt:lpstr>ＭＳ Ｐゴシック</vt:lpstr>
      <vt:lpstr>Arial</vt:lpstr>
      <vt:lpstr>Calibri Light</vt:lpstr>
      <vt:lpstr>Georgia</vt:lpstr>
      <vt:lpstr>Papyrus</vt:lpstr>
      <vt:lpstr>Times New Roman</vt:lpstr>
      <vt:lpstr>Default Design</vt:lpstr>
      <vt:lpstr>Spiritual Stability</vt:lpstr>
      <vt:lpstr>Revelation 3</vt:lpstr>
      <vt:lpstr>Revelation 3</vt:lpstr>
      <vt:lpstr>Revelation 3</vt:lpstr>
      <vt:lpstr>Revelation 3</vt:lpstr>
      <vt:lpstr>Revelation 3</vt:lpstr>
      <vt:lpstr>Revelation 3</vt:lpstr>
      <vt:lpstr>Revelation 3</vt:lpstr>
      <vt:lpstr>Revelation 3</vt:lpstr>
      <vt:lpstr>Revelation 3</vt:lpstr>
      <vt:lpstr>Revelation 3</vt:lpstr>
      <vt:lpstr>Revelation 3</vt:lpstr>
      <vt:lpstr>Revelation 3</vt:lpstr>
      <vt:lpstr>Revelation 3</vt:lpstr>
      <vt:lpstr>Revelation 3</vt:lpstr>
      <vt:lpstr>Revelation 3</vt:lpstr>
      <vt:lpstr>Revelation 3</vt:lpstr>
      <vt:lpstr>Revelation 3</vt:lpstr>
      <vt:lpstr>Revelation 3</vt:lpstr>
      <vt:lpstr>Revelation 3</vt:lpstr>
      <vt:lpstr>#1 – Know: Who Jesus Is</vt:lpstr>
      <vt:lpstr>#1 – Know: Who Jesus Is</vt:lpstr>
      <vt:lpstr>#1 – Know: Who Jesus Is</vt:lpstr>
      <vt:lpstr>#1 – Know: Who Jesus Is</vt:lpstr>
      <vt:lpstr>#1 – Know: Who Jesus Is</vt:lpstr>
      <vt:lpstr>PowerPoint Presentation</vt:lpstr>
      <vt:lpstr>#1 –Know: Jesus Knows You</vt:lpstr>
      <vt:lpstr>#1 –Know: Jesus Knows You</vt:lpstr>
      <vt:lpstr>#2 – Jesus Gives: Purpose </vt:lpstr>
      <vt:lpstr>#2 – Jesus Gives: Purpose</vt:lpstr>
      <vt:lpstr>#2 – Jesus Gives: His Word</vt:lpstr>
      <vt:lpstr>#2 – Jesus Gives: His Word</vt:lpstr>
      <vt:lpstr>#2 – Jesus Gives: His Word</vt:lpstr>
      <vt:lpstr>PowerPoint Presentation</vt:lpstr>
      <vt:lpstr>PowerPoint Presentation</vt:lpstr>
      <vt:lpstr>#3 – Jesus Is With Us: Now</vt:lpstr>
      <vt:lpstr>#3 – Jesus Is With Us: Now</vt:lpstr>
      <vt:lpstr>#3 – Jesus is With Us: Forever</vt:lpstr>
      <vt:lpstr>PowerPoint Presentation</vt:lpstr>
      <vt:lpstr>PowerPoint Presentation</vt:lpstr>
      <vt:lpstr>PowerPoint Presentation</vt:lpstr>
      <vt:lpstr>#3 – Jesus is With Us: Forever</vt:lpstr>
      <vt:lpstr>PowerPoint Presentation</vt:lpstr>
      <vt:lpstr>PowerPoint Presentation</vt:lpstr>
      <vt:lpstr>PowerPoint Presentation</vt:lpstr>
      <vt:lpstr>#3 – Jesus is With Us: Forever</vt:lpstr>
      <vt:lpstr>PowerPoint Presentation</vt:lpstr>
      <vt:lpstr>PowerPoint Presentation</vt:lpstr>
      <vt:lpstr>PowerPoint Presentation</vt:lpstr>
      <vt:lpstr>Revelation 3</vt:lpstr>
      <vt:lpstr>What Is Jesus Saying?</vt:lpstr>
      <vt:lpstr>Spiritual Stability (Revelation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2024-11-12T20:46:18Z</dcterms:created>
  <dcterms:modified xsi:type="dcterms:W3CDTF">2024-11-12T20:46:25Z</dcterms:modified>
</cp:coreProperties>
</file>