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52" r:id="rId1"/>
  </p:sldMasterIdLst>
  <p:notesMasterIdLst>
    <p:notesMasterId r:id="rId35"/>
  </p:notesMasterIdLst>
  <p:sldIdLst>
    <p:sldId id="256" r:id="rId2"/>
    <p:sldId id="423" r:id="rId3"/>
    <p:sldId id="428" r:id="rId4"/>
    <p:sldId id="427" r:id="rId5"/>
    <p:sldId id="429" r:id="rId6"/>
    <p:sldId id="424" r:id="rId7"/>
    <p:sldId id="430" r:id="rId8"/>
    <p:sldId id="422" r:id="rId9"/>
    <p:sldId id="432" r:id="rId10"/>
    <p:sldId id="431" r:id="rId11"/>
    <p:sldId id="433" r:id="rId12"/>
    <p:sldId id="434" r:id="rId13"/>
    <p:sldId id="415" r:id="rId14"/>
    <p:sldId id="435" r:id="rId15"/>
    <p:sldId id="436" r:id="rId16"/>
    <p:sldId id="442" r:id="rId17"/>
    <p:sldId id="437" r:id="rId18"/>
    <p:sldId id="444" r:id="rId19"/>
    <p:sldId id="403" r:id="rId20"/>
    <p:sldId id="404" r:id="rId21"/>
    <p:sldId id="414" r:id="rId22"/>
    <p:sldId id="448" r:id="rId23"/>
    <p:sldId id="440" r:id="rId24"/>
    <p:sldId id="405" r:id="rId25"/>
    <p:sldId id="413" r:id="rId26"/>
    <p:sldId id="443" r:id="rId27"/>
    <p:sldId id="445" r:id="rId28"/>
    <p:sldId id="438" r:id="rId29"/>
    <p:sldId id="441" r:id="rId30"/>
    <p:sldId id="447" r:id="rId31"/>
    <p:sldId id="439" r:id="rId32"/>
    <p:sldId id="446" r:id="rId33"/>
    <p:sldId id="449" r:id="rId34"/>
  </p:sldIdLst>
  <p:sldSz cx="9144000" cy="6858000" type="screen4x3"/>
  <p:notesSz cx="6858000" cy="9144000"/>
  <p:defaultTextStyle>
    <a:defPPr>
      <a:defRPr lang="en-US"/>
    </a:defPPr>
    <a:lvl1pPr algn="ctr" rtl="0" eaLnBrk="0" fontAlgn="base" hangingPunct="0">
      <a:spcBef>
        <a:spcPct val="0"/>
      </a:spcBef>
      <a:spcAft>
        <a:spcPct val="0"/>
      </a:spcAft>
      <a:defRPr sz="3200" b="1"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3200" b="1"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3200" b="1"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3200" b="1"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3200" b="1" kern="1200">
        <a:solidFill>
          <a:schemeClr val="tx1"/>
        </a:solidFill>
        <a:latin typeface="Times New Roman" pitchFamily="18" charset="0"/>
        <a:ea typeface="+mn-ea"/>
        <a:cs typeface="+mn-cs"/>
      </a:defRPr>
    </a:lvl5pPr>
    <a:lvl6pPr marL="2286000" algn="l" defTabSz="914400" rtl="0" eaLnBrk="1" latinLnBrk="0" hangingPunct="1">
      <a:defRPr sz="3200" b="1" kern="1200">
        <a:solidFill>
          <a:schemeClr val="tx1"/>
        </a:solidFill>
        <a:latin typeface="Times New Roman" pitchFamily="18" charset="0"/>
        <a:ea typeface="+mn-ea"/>
        <a:cs typeface="+mn-cs"/>
      </a:defRPr>
    </a:lvl6pPr>
    <a:lvl7pPr marL="2743200" algn="l" defTabSz="914400" rtl="0" eaLnBrk="1" latinLnBrk="0" hangingPunct="1">
      <a:defRPr sz="3200" b="1" kern="1200">
        <a:solidFill>
          <a:schemeClr val="tx1"/>
        </a:solidFill>
        <a:latin typeface="Times New Roman" pitchFamily="18" charset="0"/>
        <a:ea typeface="+mn-ea"/>
        <a:cs typeface="+mn-cs"/>
      </a:defRPr>
    </a:lvl7pPr>
    <a:lvl8pPr marL="3200400" algn="l" defTabSz="914400" rtl="0" eaLnBrk="1" latinLnBrk="0" hangingPunct="1">
      <a:defRPr sz="3200" b="1" kern="1200">
        <a:solidFill>
          <a:schemeClr val="tx1"/>
        </a:solidFill>
        <a:latin typeface="Times New Roman" pitchFamily="18" charset="0"/>
        <a:ea typeface="+mn-ea"/>
        <a:cs typeface="+mn-cs"/>
      </a:defRPr>
    </a:lvl8pPr>
    <a:lvl9pPr marL="3657600" algn="l" defTabSz="914400" rtl="0" eaLnBrk="1" latinLnBrk="0" hangingPunct="1">
      <a:defRPr sz="32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303" autoAdjust="0"/>
    <p:restoredTop sz="99845" autoAdjust="0"/>
  </p:normalViewPr>
  <p:slideViewPr>
    <p:cSldViewPr>
      <p:cViewPr varScale="1">
        <p:scale>
          <a:sx n="81" d="100"/>
          <a:sy n="81" d="100"/>
        </p:scale>
        <p:origin x="296" y="96"/>
      </p:cViewPr>
      <p:guideLst>
        <p:guide orient="horz" pos="2160"/>
        <p:guide pos="2880"/>
      </p:guideLst>
    </p:cSldViewPr>
  </p:slideViewPr>
  <p:notesTextViewPr>
    <p:cViewPr>
      <p:scale>
        <a:sx n="100" d="100"/>
        <a:sy n="100" d="100"/>
      </p:scale>
      <p:origin x="0" y="0"/>
    </p:cViewPr>
  </p:notesTextViewPr>
  <p:sorterViewPr>
    <p:cViewPr>
      <p:scale>
        <a:sx n="153" d="100"/>
        <a:sy n="153" d="100"/>
      </p:scale>
      <p:origin x="0" y="-181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12A6D9-FEDD-4414-84BE-B49E6AAB5C28}" type="datetimeFigureOut">
              <a:rPr lang="en-US" smtClean="0"/>
              <a:pPr/>
              <a:t>9/27/2021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66D9FA-F598-4620-A5CB-4D86755184F4}" type="slidenum">
              <a:rPr lang="en-US" smtClean="0"/>
              <a:pPr/>
              <a:t>‹#›</a:t>
            </a:fld>
            <a:endParaRPr lang="en-US"/>
          </a:p>
        </p:txBody>
      </p:sp>
    </p:spTree>
    <p:extLst>
      <p:ext uri="{BB962C8B-B14F-4D97-AF65-F5344CB8AC3E}">
        <p14:creationId xmlns:p14="http://schemas.microsoft.com/office/powerpoint/2010/main" val="1644941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66D9FA-F598-4620-A5CB-4D86755184F4}" type="slidenum">
              <a:rPr lang="en-US" smtClean="0"/>
              <a:pPr/>
              <a:t>1</a:t>
            </a:fld>
            <a:endParaRPr lang="en-US"/>
          </a:p>
        </p:txBody>
      </p:sp>
    </p:spTree>
    <p:extLst>
      <p:ext uri="{BB962C8B-B14F-4D97-AF65-F5344CB8AC3E}">
        <p14:creationId xmlns:p14="http://schemas.microsoft.com/office/powerpoint/2010/main" val="1284894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66D9FA-F598-4620-A5CB-4D86755184F4}" type="slidenum">
              <a:rPr lang="en-US" smtClean="0"/>
              <a:pPr/>
              <a:t>10</a:t>
            </a:fld>
            <a:endParaRPr lang="en-US"/>
          </a:p>
        </p:txBody>
      </p:sp>
    </p:spTree>
    <p:extLst>
      <p:ext uri="{BB962C8B-B14F-4D97-AF65-F5344CB8AC3E}">
        <p14:creationId xmlns:p14="http://schemas.microsoft.com/office/powerpoint/2010/main" val="3191436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66D9FA-F598-4620-A5CB-4D86755184F4}" type="slidenum">
              <a:rPr lang="en-US" smtClean="0"/>
              <a:pPr/>
              <a:t>11</a:t>
            </a:fld>
            <a:endParaRPr lang="en-US"/>
          </a:p>
        </p:txBody>
      </p:sp>
    </p:spTree>
    <p:extLst>
      <p:ext uri="{BB962C8B-B14F-4D97-AF65-F5344CB8AC3E}">
        <p14:creationId xmlns:p14="http://schemas.microsoft.com/office/powerpoint/2010/main" val="12202755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66D9FA-F598-4620-A5CB-4D86755184F4}" type="slidenum">
              <a:rPr lang="en-US" smtClean="0"/>
              <a:pPr/>
              <a:t>12</a:t>
            </a:fld>
            <a:endParaRPr lang="en-US"/>
          </a:p>
        </p:txBody>
      </p:sp>
    </p:spTree>
    <p:extLst>
      <p:ext uri="{BB962C8B-B14F-4D97-AF65-F5344CB8AC3E}">
        <p14:creationId xmlns:p14="http://schemas.microsoft.com/office/powerpoint/2010/main" val="33197942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66D9FA-F598-4620-A5CB-4D86755184F4}" type="slidenum">
              <a:rPr lang="en-US" smtClean="0"/>
              <a:pPr/>
              <a:t>13</a:t>
            </a:fld>
            <a:endParaRPr lang="en-US"/>
          </a:p>
        </p:txBody>
      </p:sp>
    </p:spTree>
    <p:extLst>
      <p:ext uri="{BB962C8B-B14F-4D97-AF65-F5344CB8AC3E}">
        <p14:creationId xmlns:p14="http://schemas.microsoft.com/office/powerpoint/2010/main" val="28979131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66D9FA-F598-4620-A5CB-4D86755184F4}" type="slidenum">
              <a:rPr lang="en-US" smtClean="0"/>
              <a:pPr/>
              <a:t>14</a:t>
            </a:fld>
            <a:endParaRPr lang="en-US"/>
          </a:p>
        </p:txBody>
      </p:sp>
    </p:spTree>
    <p:extLst>
      <p:ext uri="{BB962C8B-B14F-4D97-AF65-F5344CB8AC3E}">
        <p14:creationId xmlns:p14="http://schemas.microsoft.com/office/powerpoint/2010/main" val="30879892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66D9FA-F598-4620-A5CB-4D86755184F4}" type="slidenum">
              <a:rPr lang="en-US" smtClean="0"/>
              <a:pPr/>
              <a:t>15</a:t>
            </a:fld>
            <a:endParaRPr lang="en-US"/>
          </a:p>
        </p:txBody>
      </p:sp>
    </p:spTree>
    <p:extLst>
      <p:ext uri="{BB962C8B-B14F-4D97-AF65-F5344CB8AC3E}">
        <p14:creationId xmlns:p14="http://schemas.microsoft.com/office/powerpoint/2010/main" val="8647081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66D9FA-F598-4620-A5CB-4D86755184F4}" type="slidenum">
              <a:rPr lang="en-US" smtClean="0"/>
              <a:pPr/>
              <a:t>16</a:t>
            </a:fld>
            <a:endParaRPr lang="en-US"/>
          </a:p>
        </p:txBody>
      </p:sp>
    </p:spTree>
    <p:extLst>
      <p:ext uri="{BB962C8B-B14F-4D97-AF65-F5344CB8AC3E}">
        <p14:creationId xmlns:p14="http://schemas.microsoft.com/office/powerpoint/2010/main" val="1914428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66D9FA-F598-4620-A5CB-4D86755184F4}" type="slidenum">
              <a:rPr lang="en-US" smtClean="0"/>
              <a:pPr/>
              <a:t>17</a:t>
            </a:fld>
            <a:endParaRPr lang="en-US"/>
          </a:p>
        </p:txBody>
      </p:sp>
    </p:spTree>
    <p:extLst>
      <p:ext uri="{BB962C8B-B14F-4D97-AF65-F5344CB8AC3E}">
        <p14:creationId xmlns:p14="http://schemas.microsoft.com/office/powerpoint/2010/main" val="42041583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66D9FA-F598-4620-A5CB-4D86755184F4}" type="slidenum">
              <a:rPr lang="en-US" smtClean="0"/>
              <a:pPr/>
              <a:t>18</a:t>
            </a:fld>
            <a:endParaRPr lang="en-US"/>
          </a:p>
        </p:txBody>
      </p:sp>
    </p:spTree>
    <p:extLst>
      <p:ext uri="{BB962C8B-B14F-4D97-AF65-F5344CB8AC3E}">
        <p14:creationId xmlns:p14="http://schemas.microsoft.com/office/powerpoint/2010/main" val="14114652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66D9FA-F598-4620-A5CB-4D86755184F4}" type="slidenum">
              <a:rPr lang="en-US" smtClean="0"/>
              <a:pPr/>
              <a:t>19</a:t>
            </a:fld>
            <a:endParaRPr lang="en-US"/>
          </a:p>
        </p:txBody>
      </p:sp>
    </p:spTree>
    <p:extLst>
      <p:ext uri="{BB962C8B-B14F-4D97-AF65-F5344CB8AC3E}">
        <p14:creationId xmlns:p14="http://schemas.microsoft.com/office/powerpoint/2010/main" val="3311499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66D9FA-F598-4620-A5CB-4D86755184F4}" type="slidenum">
              <a:rPr lang="en-US" smtClean="0"/>
              <a:pPr/>
              <a:t>2</a:t>
            </a:fld>
            <a:endParaRPr lang="en-US"/>
          </a:p>
        </p:txBody>
      </p:sp>
    </p:spTree>
    <p:extLst>
      <p:ext uri="{BB962C8B-B14F-4D97-AF65-F5344CB8AC3E}">
        <p14:creationId xmlns:p14="http://schemas.microsoft.com/office/powerpoint/2010/main" val="30828440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66D9FA-F598-4620-A5CB-4D86755184F4}" type="slidenum">
              <a:rPr lang="en-US" smtClean="0"/>
              <a:pPr/>
              <a:t>20</a:t>
            </a:fld>
            <a:endParaRPr lang="en-US"/>
          </a:p>
        </p:txBody>
      </p:sp>
    </p:spTree>
    <p:extLst>
      <p:ext uri="{BB962C8B-B14F-4D97-AF65-F5344CB8AC3E}">
        <p14:creationId xmlns:p14="http://schemas.microsoft.com/office/powerpoint/2010/main" val="22739670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66D9FA-F598-4620-A5CB-4D86755184F4}" type="slidenum">
              <a:rPr lang="en-US" smtClean="0"/>
              <a:pPr/>
              <a:t>21</a:t>
            </a:fld>
            <a:endParaRPr lang="en-US"/>
          </a:p>
        </p:txBody>
      </p:sp>
    </p:spTree>
    <p:extLst>
      <p:ext uri="{BB962C8B-B14F-4D97-AF65-F5344CB8AC3E}">
        <p14:creationId xmlns:p14="http://schemas.microsoft.com/office/powerpoint/2010/main" val="24040430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66D9FA-F598-4620-A5CB-4D86755184F4}" type="slidenum">
              <a:rPr lang="en-US" smtClean="0"/>
              <a:pPr/>
              <a:t>22</a:t>
            </a:fld>
            <a:endParaRPr lang="en-US"/>
          </a:p>
        </p:txBody>
      </p:sp>
    </p:spTree>
    <p:extLst>
      <p:ext uri="{BB962C8B-B14F-4D97-AF65-F5344CB8AC3E}">
        <p14:creationId xmlns:p14="http://schemas.microsoft.com/office/powerpoint/2010/main" val="896903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66D9FA-F598-4620-A5CB-4D86755184F4}" type="slidenum">
              <a:rPr lang="en-US" smtClean="0"/>
              <a:pPr/>
              <a:t>23</a:t>
            </a:fld>
            <a:endParaRPr lang="en-US"/>
          </a:p>
        </p:txBody>
      </p:sp>
    </p:spTree>
    <p:extLst>
      <p:ext uri="{BB962C8B-B14F-4D97-AF65-F5344CB8AC3E}">
        <p14:creationId xmlns:p14="http://schemas.microsoft.com/office/powerpoint/2010/main" val="28881736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66D9FA-F598-4620-A5CB-4D86755184F4}" type="slidenum">
              <a:rPr lang="en-US" smtClean="0"/>
              <a:pPr/>
              <a:t>24</a:t>
            </a:fld>
            <a:endParaRPr lang="en-US"/>
          </a:p>
        </p:txBody>
      </p:sp>
    </p:spTree>
    <p:extLst>
      <p:ext uri="{BB962C8B-B14F-4D97-AF65-F5344CB8AC3E}">
        <p14:creationId xmlns:p14="http://schemas.microsoft.com/office/powerpoint/2010/main" val="29818313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66D9FA-F598-4620-A5CB-4D86755184F4}" type="slidenum">
              <a:rPr lang="en-US" smtClean="0"/>
              <a:pPr/>
              <a:t>25</a:t>
            </a:fld>
            <a:endParaRPr lang="en-US"/>
          </a:p>
        </p:txBody>
      </p:sp>
    </p:spTree>
    <p:extLst>
      <p:ext uri="{BB962C8B-B14F-4D97-AF65-F5344CB8AC3E}">
        <p14:creationId xmlns:p14="http://schemas.microsoft.com/office/powerpoint/2010/main" val="8715547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66D9FA-F598-4620-A5CB-4D86755184F4}" type="slidenum">
              <a:rPr lang="en-US" smtClean="0"/>
              <a:pPr/>
              <a:t>26</a:t>
            </a:fld>
            <a:endParaRPr lang="en-US"/>
          </a:p>
        </p:txBody>
      </p:sp>
    </p:spTree>
    <p:extLst>
      <p:ext uri="{BB962C8B-B14F-4D97-AF65-F5344CB8AC3E}">
        <p14:creationId xmlns:p14="http://schemas.microsoft.com/office/powerpoint/2010/main" val="34914465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66D9FA-F598-4620-A5CB-4D86755184F4}" type="slidenum">
              <a:rPr lang="en-US" smtClean="0"/>
              <a:pPr/>
              <a:t>27</a:t>
            </a:fld>
            <a:endParaRPr lang="en-US"/>
          </a:p>
        </p:txBody>
      </p:sp>
    </p:spTree>
    <p:extLst>
      <p:ext uri="{BB962C8B-B14F-4D97-AF65-F5344CB8AC3E}">
        <p14:creationId xmlns:p14="http://schemas.microsoft.com/office/powerpoint/2010/main" val="20725167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66D9FA-F598-4620-A5CB-4D86755184F4}" type="slidenum">
              <a:rPr lang="en-US" smtClean="0"/>
              <a:pPr/>
              <a:t>28</a:t>
            </a:fld>
            <a:endParaRPr lang="en-US"/>
          </a:p>
        </p:txBody>
      </p:sp>
    </p:spTree>
    <p:extLst>
      <p:ext uri="{BB962C8B-B14F-4D97-AF65-F5344CB8AC3E}">
        <p14:creationId xmlns:p14="http://schemas.microsoft.com/office/powerpoint/2010/main" val="3267927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66D9FA-F598-4620-A5CB-4D86755184F4}" type="slidenum">
              <a:rPr lang="en-US" smtClean="0"/>
              <a:pPr/>
              <a:t>29</a:t>
            </a:fld>
            <a:endParaRPr lang="en-US"/>
          </a:p>
        </p:txBody>
      </p:sp>
    </p:spTree>
    <p:extLst>
      <p:ext uri="{BB962C8B-B14F-4D97-AF65-F5344CB8AC3E}">
        <p14:creationId xmlns:p14="http://schemas.microsoft.com/office/powerpoint/2010/main" val="1128605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66D9FA-F598-4620-A5CB-4D86755184F4}" type="slidenum">
              <a:rPr lang="en-US" smtClean="0"/>
              <a:pPr/>
              <a:t>3</a:t>
            </a:fld>
            <a:endParaRPr lang="en-US"/>
          </a:p>
        </p:txBody>
      </p:sp>
    </p:spTree>
    <p:extLst>
      <p:ext uri="{BB962C8B-B14F-4D97-AF65-F5344CB8AC3E}">
        <p14:creationId xmlns:p14="http://schemas.microsoft.com/office/powerpoint/2010/main" val="13778706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66D9FA-F598-4620-A5CB-4D86755184F4}" type="slidenum">
              <a:rPr lang="en-US" smtClean="0"/>
              <a:pPr/>
              <a:t>30</a:t>
            </a:fld>
            <a:endParaRPr lang="en-US"/>
          </a:p>
        </p:txBody>
      </p:sp>
    </p:spTree>
    <p:extLst>
      <p:ext uri="{BB962C8B-B14F-4D97-AF65-F5344CB8AC3E}">
        <p14:creationId xmlns:p14="http://schemas.microsoft.com/office/powerpoint/2010/main" val="14257920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66D9FA-F598-4620-A5CB-4D86755184F4}" type="slidenum">
              <a:rPr lang="en-US" smtClean="0"/>
              <a:pPr/>
              <a:t>31</a:t>
            </a:fld>
            <a:endParaRPr lang="en-US"/>
          </a:p>
        </p:txBody>
      </p:sp>
    </p:spTree>
    <p:extLst>
      <p:ext uri="{BB962C8B-B14F-4D97-AF65-F5344CB8AC3E}">
        <p14:creationId xmlns:p14="http://schemas.microsoft.com/office/powerpoint/2010/main" val="29885632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66D9FA-F598-4620-A5CB-4D86755184F4}" type="slidenum">
              <a:rPr lang="en-US" smtClean="0"/>
              <a:pPr/>
              <a:t>32</a:t>
            </a:fld>
            <a:endParaRPr lang="en-US"/>
          </a:p>
        </p:txBody>
      </p:sp>
    </p:spTree>
    <p:extLst>
      <p:ext uri="{BB962C8B-B14F-4D97-AF65-F5344CB8AC3E}">
        <p14:creationId xmlns:p14="http://schemas.microsoft.com/office/powerpoint/2010/main" val="322915568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66D9FA-F598-4620-A5CB-4D86755184F4}" type="slidenum">
              <a:rPr lang="en-US" smtClean="0"/>
              <a:pPr/>
              <a:t>33</a:t>
            </a:fld>
            <a:endParaRPr lang="en-US"/>
          </a:p>
        </p:txBody>
      </p:sp>
    </p:spTree>
    <p:extLst>
      <p:ext uri="{BB962C8B-B14F-4D97-AF65-F5344CB8AC3E}">
        <p14:creationId xmlns:p14="http://schemas.microsoft.com/office/powerpoint/2010/main" val="1633900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66D9FA-F598-4620-A5CB-4D86755184F4}" type="slidenum">
              <a:rPr lang="en-US" smtClean="0"/>
              <a:pPr/>
              <a:t>4</a:t>
            </a:fld>
            <a:endParaRPr lang="en-US"/>
          </a:p>
        </p:txBody>
      </p:sp>
    </p:spTree>
    <p:extLst>
      <p:ext uri="{BB962C8B-B14F-4D97-AF65-F5344CB8AC3E}">
        <p14:creationId xmlns:p14="http://schemas.microsoft.com/office/powerpoint/2010/main" val="1790445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66D9FA-F598-4620-A5CB-4D86755184F4}" type="slidenum">
              <a:rPr lang="en-US" smtClean="0"/>
              <a:pPr/>
              <a:t>5</a:t>
            </a:fld>
            <a:endParaRPr lang="en-US"/>
          </a:p>
        </p:txBody>
      </p:sp>
    </p:spTree>
    <p:extLst>
      <p:ext uri="{BB962C8B-B14F-4D97-AF65-F5344CB8AC3E}">
        <p14:creationId xmlns:p14="http://schemas.microsoft.com/office/powerpoint/2010/main" val="26058085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66D9FA-F598-4620-A5CB-4D86755184F4}" type="slidenum">
              <a:rPr lang="en-US" smtClean="0"/>
              <a:pPr/>
              <a:t>6</a:t>
            </a:fld>
            <a:endParaRPr lang="en-US"/>
          </a:p>
        </p:txBody>
      </p:sp>
    </p:spTree>
    <p:extLst>
      <p:ext uri="{BB962C8B-B14F-4D97-AF65-F5344CB8AC3E}">
        <p14:creationId xmlns:p14="http://schemas.microsoft.com/office/powerpoint/2010/main" val="3599637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66D9FA-F598-4620-A5CB-4D86755184F4}" type="slidenum">
              <a:rPr lang="en-US" smtClean="0"/>
              <a:pPr/>
              <a:t>7</a:t>
            </a:fld>
            <a:endParaRPr lang="en-US"/>
          </a:p>
        </p:txBody>
      </p:sp>
    </p:spTree>
    <p:extLst>
      <p:ext uri="{BB962C8B-B14F-4D97-AF65-F5344CB8AC3E}">
        <p14:creationId xmlns:p14="http://schemas.microsoft.com/office/powerpoint/2010/main" val="42654742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66D9FA-F598-4620-A5CB-4D86755184F4}" type="slidenum">
              <a:rPr lang="en-US" smtClean="0"/>
              <a:pPr/>
              <a:t>8</a:t>
            </a:fld>
            <a:endParaRPr lang="en-US"/>
          </a:p>
        </p:txBody>
      </p:sp>
    </p:spTree>
    <p:extLst>
      <p:ext uri="{BB962C8B-B14F-4D97-AF65-F5344CB8AC3E}">
        <p14:creationId xmlns:p14="http://schemas.microsoft.com/office/powerpoint/2010/main" val="23710268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66D9FA-F598-4620-A5CB-4D86755184F4}" type="slidenum">
              <a:rPr lang="en-US" smtClean="0"/>
              <a:pPr/>
              <a:t>9</a:t>
            </a:fld>
            <a:endParaRPr lang="en-US"/>
          </a:p>
        </p:txBody>
      </p:sp>
    </p:spTree>
    <p:extLst>
      <p:ext uri="{BB962C8B-B14F-4D97-AF65-F5344CB8AC3E}">
        <p14:creationId xmlns:p14="http://schemas.microsoft.com/office/powerpoint/2010/main" val="796132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bwMode="auto">
          <a:xfrm>
            <a:off x="0" y="0"/>
            <a:ext cx="9144000" cy="1524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Slide Title</a:t>
            </a:r>
          </a:p>
        </p:txBody>
      </p:sp>
      <p:sp>
        <p:nvSpPr>
          <p:cNvPr id="91139" name="Rectangle 3"/>
          <p:cNvSpPr>
            <a:spLocks noGrp="1" noChangeArrowheads="1"/>
          </p:cNvSpPr>
          <p:nvPr>
            <p:ph type="body" idx="1"/>
          </p:nvPr>
        </p:nvSpPr>
        <p:spPr bwMode="auto">
          <a:xfrm>
            <a:off x="0" y="1524000"/>
            <a:ext cx="9144000" cy="4876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4" r:id="rId1"/>
  </p:sldLayoutIdLst>
  <p:transition>
    <p:wipe dir="r"/>
  </p:transition>
  <p:txStyles>
    <p:titleStyle>
      <a:lvl1pPr algn="ctr" rtl="0" eaLnBrk="0" fontAlgn="base" hangingPunct="0">
        <a:lnSpc>
          <a:spcPct val="80000"/>
        </a:lnSpc>
        <a:spcBef>
          <a:spcPct val="0"/>
        </a:spcBef>
        <a:spcAft>
          <a:spcPct val="0"/>
        </a:spcAft>
        <a:defRPr sz="6000" b="0">
          <a:solidFill>
            <a:srgbClr val="A5E6F3"/>
          </a:solidFill>
          <a:effectLst>
            <a:outerShdw blurRad="38100" dist="38100" dir="2700000" algn="tl">
              <a:srgbClr val="000000"/>
            </a:outerShdw>
          </a:effectLst>
          <a:latin typeface="+mj-lt"/>
          <a:ea typeface="+mj-ea"/>
          <a:cs typeface="+mj-cs"/>
        </a:defRPr>
      </a:lvl1pPr>
      <a:lvl2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2pPr>
      <a:lvl3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3pPr>
      <a:lvl4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4pPr>
      <a:lvl5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5pPr>
      <a:lvl6pPr marL="4572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6pPr>
      <a:lvl7pPr marL="9144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7pPr>
      <a:lvl8pPr marL="13716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8pPr>
      <a:lvl9pPr marL="18288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itchFamily="2" charset="2"/>
        <a:buChar char="Ø"/>
        <a:defRPr sz="4400" b="0">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b="0">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70000"/>
        </a:lnSpc>
        <a:spcBef>
          <a:spcPct val="15000"/>
        </a:spcBef>
        <a:spcAft>
          <a:spcPct val="0"/>
        </a:spcAft>
        <a:buSzPct val="100000"/>
        <a:buChar char="»"/>
        <a:defRPr b="0">
          <a:solidFill>
            <a:schemeClr val="tx1"/>
          </a:solidFill>
          <a:effectLst>
            <a:outerShdw blurRad="38100" dist="38100" dir="2700000" algn="tl">
              <a:srgbClr val="000000"/>
            </a:outerShdw>
          </a:effectLst>
          <a:latin typeface="+mn-lt"/>
        </a:defRPr>
      </a:lvl3pPr>
      <a:lvl4pPr marL="15430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4pPr>
      <a:lvl5pPr marL="20002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5pPr>
      <a:lvl6pPr marL="24574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6pPr>
      <a:lvl7pPr marL="29146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7pPr>
      <a:lvl8pPr marL="33718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8pPr>
      <a:lvl9pPr marL="3829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1" name="Rectangle 3"/>
          <p:cNvSpPr>
            <a:spLocks noGrp="1" noChangeArrowheads="1"/>
          </p:cNvSpPr>
          <p:nvPr>
            <p:ph type="body" idx="1"/>
          </p:nvPr>
        </p:nvSpPr>
        <p:spPr>
          <a:xfrm>
            <a:off x="533400" y="3048000"/>
            <a:ext cx="7772400" cy="2286000"/>
          </a:xfrm>
        </p:spPr>
        <p:txBody>
          <a:bodyPr/>
          <a:lstStyle/>
          <a:p>
            <a:r>
              <a:rPr lang="en-US" sz="6000" dirty="0" smtClean="0"/>
              <a:t>Body Building</a:t>
            </a:r>
            <a:endParaRPr lang="en-US" sz="6000" dirty="0"/>
          </a:p>
        </p:txBody>
      </p:sp>
      <p:sp>
        <p:nvSpPr>
          <p:cNvPr id="5" name="Rectangle 5"/>
          <p:cNvSpPr>
            <a:spLocks noGrp="1" noChangeArrowheads="1"/>
          </p:cNvSpPr>
          <p:nvPr>
            <p:ph type="title"/>
          </p:nvPr>
        </p:nvSpPr>
        <p:spPr>
          <a:xfrm>
            <a:off x="0" y="0"/>
            <a:ext cx="9144000" cy="1524000"/>
          </a:xfrm>
          <a:noFill/>
          <a:ln/>
        </p:spPr>
        <p:txBody>
          <a:bodyPr/>
          <a:lstStyle/>
          <a:p>
            <a:r>
              <a:rPr lang="en-US" sz="7200" dirty="0" smtClean="0"/>
              <a:t>1 Peter 4</a:t>
            </a:r>
            <a:endParaRPr lang="en-US" sz="72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wipe(left)">
                                      <p:cBhvr>
                                        <p:cTn id="7" dur="5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p:txBody>
          <a:bodyPr/>
          <a:lstStyle/>
          <a:p>
            <a:pPr>
              <a:buNone/>
            </a:pPr>
            <a:r>
              <a:rPr lang="en-US" sz="4800" dirty="0" smtClean="0"/>
              <a:t>9 Be hospitable to one another without complaint.</a:t>
            </a:r>
          </a:p>
        </p:txBody>
      </p:sp>
      <p:sp>
        <p:nvSpPr>
          <p:cNvPr id="5" name="Rectangle 5"/>
          <p:cNvSpPr>
            <a:spLocks noGrp="1" noChangeArrowheads="1"/>
          </p:cNvSpPr>
          <p:nvPr>
            <p:ph type="title"/>
          </p:nvPr>
        </p:nvSpPr>
        <p:spPr>
          <a:xfrm>
            <a:off x="0" y="0"/>
            <a:ext cx="9144000" cy="1524000"/>
          </a:xfrm>
          <a:noFill/>
          <a:ln/>
        </p:spPr>
        <p:txBody>
          <a:bodyPr/>
          <a:lstStyle/>
          <a:p>
            <a:r>
              <a:rPr lang="en-US" sz="7200" dirty="0" smtClean="0"/>
              <a:t>1 Peter 4</a:t>
            </a:r>
            <a:endParaRPr lang="en-US" sz="7200" dirty="0"/>
          </a:p>
        </p:txBody>
      </p:sp>
      <p:sp>
        <p:nvSpPr>
          <p:cNvPr id="4" name="Rectangle 3"/>
          <p:cNvSpPr>
            <a:spLocks noChangeArrowheads="1"/>
          </p:cNvSpPr>
          <p:nvPr/>
        </p:nvSpPr>
        <p:spPr bwMode="auto">
          <a:xfrm>
            <a:off x="2057400" y="2819400"/>
            <a:ext cx="5334000" cy="3048000"/>
          </a:xfrm>
          <a:prstGeom prst="rect">
            <a:avLst/>
          </a:prstGeom>
          <a:solidFill>
            <a:srgbClr val="000086"/>
          </a:solidFill>
          <a:ln w="12700">
            <a:solidFill>
              <a:schemeClr val="tx1"/>
            </a:solidFill>
            <a:miter lim="800000"/>
            <a:headEnd type="none" w="sm" len="sm"/>
            <a:tailEnd type="none" w="sm" len="sm"/>
          </a:ln>
          <a:effectLst/>
        </p:spPr>
        <p:txBody>
          <a:bodyPr/>
          <a:lstStyle/>
          <a:p>
            <a:pPr algn="l">
              <a:lnSpc>
                <a:spcPct val="75000"/>
              </a:lnSpc>
              <a:spcBef>
                <a:spcPct val="15000"/>
              </a:spcBef>
            </a:pPr>
            <a:r>
              <a:rPr lang="en-US" sz="4800" b="0" dirty="0" smtClean="0">
                <a:effectLst>
                  <a:outerShdw blurRad="38100" dist="38100" dir="2700000" algn="tl">
                    <a:srgbClr val="000000"/>
                  </a:outerShdw>
                </a:effectLst>
              </a:rPr>
              <a:t>Treating your house as a museum</a:t>
            </a:r>
          </a:p>
          <a:p>
            <a:pPr algn="l">
              <a:lnSpc>
                <a:spcPct val="75000"/>
              </a:lnSpc>
              <a:spcBef>
                <a:spcPct val="15000"/>
              </a:spcBef>
            </a:pPr>
            <a:r>
              <a:rPr lang="en-US" sz="4800" b="0" dirty="0" smtClean="0">
                <a:effectLst>
                  <a:outerShdw blurRad="38100" dist="38100" dir="2700000" algn="tl">
                    <a:srgbClr val="000000"/>
                  </a:outerShdw>
                </a:effectLst>
              </a:rPr>
              <a:t>The purpose of your house is ministry</a:t>
            </a:r>
          </a:p>
          <a:p>
            <a:pPr algn="l">
              <a:lnSpc>
                <a:spcPct val="75000"/>
              </a:lnSpc>
              <a:spcBef>
                <a:spcPct val="15000"/>
              </a:spcBef>
            </a:pPr>
            <a:r>
              <a:rPr lang="en-US" sz="4800" b="0" dirty="0" smtClean="0">
                <a:effectLst>
                  <a:outerShdw blurRad="38100" dist="38100" dir="2700000" algn="tl">
                    <a:srgbClr val="000000"/>
                  </a:outerShdw>
                </a:effectLst>
              </a:rPr>
              <a:t>Dedicated it to God?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p:txBody>
          <a:bodyPr/>
          <a:lstStyle/>
          <a:p>
            <a:pPr>
              <a:buNone/>
            </a:pPr>
            <a:r>
              <a:rPr lang="en-US" sz="4800" dirty="0" smtClean="0"/>
              <a:t>9 Be hospitable to one another </a:t>
            </a:r>
            <a:r>
              <a:rPr lang="en-US" sz="4800" u="sng" dirty="0" smtClean="0"/>
              <a:t>without complaint</a:t>
            </a:r>
            <a:r>
              <a:rPr lang="en-US" sz="4800" dirty="0" smtClean="0"/>
              <a:t>.</a:t>
            </a:r>
          </a:p>
        </p:txBody>
      </p:sp>
      <p:sp>
        <p:nvSpPr>
          <p:cNvPr id="5" name="Rectangle 5"/>
          <p:cNvSpPr>
            <a:spLocks noGrp="1" noChangeArrowheads="1"/>
          </p:cNvSpPr>
          <p:nvPr>
            <p:ph type="title"/>
          </p:nvPr>
        </p:nvSpPr>
        <p:spPr>
          <a:xfrm>
            <a:off x="0" y="0"/>
            <a:ext cx="9144000" cy="1524000"/>
          </a:xfrm>
          <a:noFill/>
          <a:ln/>
        </p:spPr>
        <p:txBody>
          <a:bodyPr/>
          <a:lstStyle/>
          <a:p>
            <a:r>
              <a:rPr lang="en-US" sz="7200" dirty="0" smtClean="0"/>
              <a:t>1 Peter 4</a:t>
            </a:r>
            <a:endParaRPr lang="en-US" sz="7200" dirty="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p:txBody>
          <a:bodyPr/>
          <a:lstStyle/>
          <a:p>
            <a:pPr>
              <a:buNone/>
            </a:pPr>
            <a:r>
              <a:rPr lang="en-US" sz="4800" dirty="0" smtClean="0"/>
              <a:t>9 Be hospitable to one another </a:t>
            </a:r>
            <a:r>
              <a:rPr lang="en-US" sz="4800" u="sng" dirty="0" smtClean="0"/>
              <a:t>without complaint</a:t>
            </a:r>
            <a:r>
              <a:rPr lang="en-US" sz="4800" dirty="0" smtClean="0"/>
              <a:t>.</a:t>
            </a:r>
          </a:p>
        </p:txBody>
      </p:sp>
      <p:sp>
        <p:nvSpPr>
          <p:cNvPr id="5" name="Rectangle 5"/>
          <p:cNvSpPr>
            <a:spLocks noGrp="1" noChangeArrowheads="1"/>
          </p:cNvSpPr>
          <p:nvPr>
            <p:ph type="title"/>
          </p:nvPr>
        </p:nvSpPr>
        <p:spPr>
          <a:xfrm>
            <a:off x="0" y="0"/>
            <a:ext cx="9144000" cy="1524000"/>
          </a:xfrm>
          <a:noFill/>
          <a:ln/>
        </p:spPr>
        <p:txBody>
          <a:bodyPr/>
          <a:lstStyle/>
          <a:p>
            <a:r>
              <a:rPr lang="en-US" sz="7200" dirty="0" smtClean="0"/>
              <a:t>1 Peter 4</a:t>
            </a:r>
            <a:endParaRPr lang="en-US" sz="7200" dirty="0"/>
          </a:p>
        </p:txBody>
      </p:sp>
      <p:sp>
        <p:nvSpPr>
          <p:cNvPr id="4" name="Rectangle 3"/>
          <p:cNvSpPr>
            <a:spLocks noChangeArrowheads="1"/>
          </p:cNvSpPr>
          <p:nvPr/>
        </p:nvSpPr>
        <p:spPr bwMode="auto">
          <a:xfrm>
            <a:off x="3581400" y="2819400"/>
            <a:ext cx="5334000" cy="1676400"/>
          </a:xfrm>
          <a:prstGeom prst="rect">
            <a:avLst/>
          </a:prstGeom>
          <a:solidFill>
            <a:srgbClr val="000086"/>
          </a:solidFill>
          <a:ln w="12700">
            <a:solidFill>
              <a:schemeClr val="tx1"/>
            </a:solidFill>
            <a:miter lim="800000"/>
            <a:headEnd type="none" w="sm" len="sm"/>
            <a:tailEnd type="none" w="sm" len="sm"/>
          </a:ln>
          <a:effectLst/>
        </p:spPr>
        <p:txBody>
          <a:bodyPr/>
          <a:lstStyle/>
          <a:p>
            <a:pPr algn="l">
              <a:lnSpc>
                <a:spcPct val="75000"/>
              </a:lnSpc>
              <a:spcBef>
                <a:spcPct val="15000"/>
              </a:spcBef>
            </a:pPr>
            <a:r>
              <a:rPr lang="en-US" sz="4800" b="0" dirty="0" smtClean="0">
                <a:effectLst>
                  <a:outerShdw blurRad="38100" dist="38100" dir="2700000" algn="tl">
                    <a:srgbClr val="000000"/>
                  </a:outerShdw>
                </a:effectLst>
              </a:rPr>
              <a:t>If you serve and then complain about it, it doesn’t count</a:t>
            </a:r>
            <a:endParaRPr lang="en-US" sz="48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p:txBody>
          <a:bodyPr/>
          <a:lstStyle/>
          <a:p>
            <a:pPr>
              <a:buNone/>
            </a:pPr>
            <a:r>
              <a:rPr lang="en-US" sz="4800" dirty="0" smtClean="0"/>
              <a:t>10 As each one has received a special gift, employ it in serving one another as good stewards of the manifold grace of God.</a:t>
            </a:r>
          </a:p>
        </p:txBody>
      </p:sp>
      <p:sp>
        <p:nvSpPr>
          <p:cNvPr id="5" name="Rectangle 5"/>
          <p:cNvSpPr>
            <a:spLocks noGrp="1" noChangeArrowheads="1"/>
          </p:cNvSpPr>
          <p:nvPr>
            <p:ph type="title"/>
          </p:nvPr>
        </p:nvSpPr>
        <p:spPr>
          <a:xfrm>
            <a:off x="0" y="0"/>
            <a:ext cx="9144000" cy="1524000"/>
          </a:xfrm>
          <a:noFill/>
          <a:ln/>
        </p:spPr>
        <p:txBody>
          <a:bodyPr/>
          <a:lstStyle/>
          <a:p>
            <a:r>
              <a:rPr lang="en-US" sz="7200" dirty="0" smtClean="0"/>
              <a:t>1 Peter 4</a:t>
            </a:r>
            <a:endParaRPr lang="en-US" sz="7200" dirty="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p:txBody>
          <a:bodyPr/>
          <a:lstStyle/>
          <a:p>
            <a:pPr>
              <a:buNone/>
            </a:pPr>
            <a:r>
              <a:rPr lang="en-US" sz="4800" dirty="0" smtClean="0"/>
              <a:t>10 As each one has received a special gift, employ it in serving one another as good stewards of the manifold grace of God.</a:t>
            </a:r>
          </a:p>
        </p:txBody>
      </p:sp>
      <p:sp>
        <p:nvSpPr>
          <p:cNvPr id="5" name="Rectangle 5"/>
          <p:cNvSpPr>
            <a:spLocks noGrp="1" noChangeArrowheads="1"/>
          </p:cNvSpPr>
          <p:nvPr>
            <p:ph type="title"/>
          </p:nvPr>
        </p:nvSpPr>
        <p:spPr>
          <a:xfrm>
            <a:off x="0" y="0"/>
            <a:ext cx="9144000" cy="1524000"/>
          </a:xfrm>
          <a:noFill/>
          <a:ln/>
        </p:spPr>
        <p:txBody>
          <a:bodyPr/>
          <a:lstStyle/>
          <a:p>
            <a:r>
              <a:rPr lang="en-US" sz="7200" dirty="0" smtClean="0"/>
              <a:t>1 Peter 4</a:t>
            </a:r>
            <a:endParaRPr lang="en-US" sz="7200" dirty="0"/>
          </a:p>
        </p:txBody>
      </p:sp>
      <p:sp>
        <p:nvSpPr>
          <p:cNvPr id="6" name="Rectangle 5"/>
          <p:cNvSpPr/>
          <p:nvPr/>
        </p:nvSpPr>
        <p:spPr bwMode="auto">
          <a:xfrm>
            <a:off x="304800" y="1970312"/>
            <a:ext cx="2895600" cy="620488"/>
          </a:xfrm>
          <a:prstGeom prst="rect">
            <a:avLst/>
          </a:prstGeom>
          <a:noFill/>
          <a:ln w="57150" cap="flat" cmpd="sng" algn="ctr">
            <a:solidFill>
              <a:schemeClr val="tx1"/>
            </a:solidFill>
            <a:prstDash val="solid"/>
            <a:round/>
            <a:headEnd type="none" w="sm" len="sm"/>
            <a:tailEnd type="stealth"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p:txBody>
          <a:bodyPr/>
          <a:lstStyle/>
          <a:p>
            <a:pPr>
              <a:buNone/>
            </a:pPr>
            <a:r>
              <a:rPr lang="en-US" sz="4800" dirty="0" smtClean="0"/>
              <a:t>10 As each one has received a special gift, employ it in serving one another as good stewards of the manifold grace of God.</a:t>
            </a:r>
          </a:p>
        </p:txBody>
      </p:sp>
      <p:sp>
        <p:nvSpPr>
          <p:cNvPr id="5" name="Rectangle 5"/>
          <p:cNvSpPr>
            <a:spLocks noGrp="1" noChangeArrowheads="1"/>
          </p:cNvSpPr>
          <p:nvPr>
            <p:ph type="title"/>
          </p:nvPr>
        </p:nvSpPr>
        <p:spPr>
          <a:xfrm>
            <a:off x="0" y="0"/>
            <a:ext cx="9144000" cy="1524000"/>
          </a:xfrm>
          <a:noFill/>
          <a:ln/>
        </p:spPr>
        <p:txBody>
          <a:bodyPr/>
          <a:lstStyle/>
          <a:p>
            <a:r>
              <a:rPr lang="en-US" sz="7200" dirty="0" smtClean="0"/>
              <a:t>1 Peter 4</a:t>
            </a:r>
            <a:endParaRPr lang="en-US" sz="7200" dirty="0"/>
          </a:p>
        </p:txBody>
      </p:sp>
      <p:sp>
        <p:nvSpPr>
          <p:cNvPr id="6" name="Rectangle 5"/>
          <p:cNvSpPr>
            <a:spLocks noChangeArrowheads="1"/>
          </p:cNvSpPr>
          <p:nvPr/>
        </p:nvSpPr>
        <p:spPr bwMode="auto">
          <a:xfrm>
            <a:off x="1143000" y="3200400"/>
            <a:ext cx="7467600" cy="3200400"/>
          </a:xfrm>
          <a:prstGeom prst="rect">
            <a:avLst/>
          </a:prstGeom>
          <a:solidFill>
            <a:srgbClr val="000086"/>
          </a:solidFill>
          <a:ln w="12700">
            <a:solidFill>
              <a:schemeClr val="tx1"/>
            </a:solidFill>
            <a:miter lim="800000"/>
            <a:headEnd type="none" w="sm" len="sm"/>
            <a:tailEnd type="none" w="sm" len="sm"/>
          </a:ln>
          <a:effectLst/>
        </p:spPr>
        <p:txBody>
          <a:bodyPr/>
          <a:lstStyle/>
          <a:p>
            <a:pPr algn="l">
              <a:lnSpc>
                <a:spcPct val="75000"/>
              </a:lnSpc>
              <a:spcBef>
                <a:spcPct val="15000"/>
              </a:spcBef>
            </a:pPr>
            <a:r>
              <a:rPr lang="en-US" sz="4400" b="0" dirty="0" smtClean="0">
                <a:effectLst>
                  <a:outerShdw blurRad="38100" dist="38100" dir="2700000" algn="tl">
                    <a:srgbClr val="000000"/>
                  </a:outerShdw>
                </a:effectLst>
              </a:rPr>
              <a:t>= “spiritual gifts”</a:t>
            </a:r>
          </a:p>
          <a:p>
            <a:pPr algn="l">
              <a:lnSpc>
                <a:spcPct val="75000"/>
              </a:lnSpc>
              <a:spcBef>
                <a:spcPct val="15000"/>
              </a:spcBef>
            </a:pPr>
            <a:r>
              <a:rPr lang="en-US" sz="4400" b="0" dirty="0" smtClean="0">
                <a:effectLst>
                  <a:outerShdw blurRad="38100" dist="38100" dir="2700000" algn="tl">
                    <a:srgbClr val="000000"/>
                  </a:outerShdw>
                </a:effectLst>
              </a:rPr>
              <a:t>1 Corinthians 12:4, 7 Now there are varieties of gifts, but the same Spirit… But to each one is given the manifestation of the Spirit for the common good.</a:t>
            </a:r>
          </a:p>
        </p:txBody>
      </p:sp>
      <p:sp>
        <p:nvSpPr>
          <p:cNvPr id="13" name="Rectangle 12"/>
          <p:cNvSpPr/>
          <p:nvPr/>
        </p:nvSpPr>
        <p:spPr bwMode="auto">
          <a:xfrm>
            <a:off x="304800" y="1970312"/>
            <a:ext cx="2895600" cy="620488"/>
          </a:xfrm>
          <a:prstGeom prst="rect">
            <a:avLst/>
          </a:prstGeom>
          <a:noFill/>
          <a:ln w="57150" cap="flat" cmpd="sng" algn="ctr">
            <a:solidFill>
              <a:schemeClr val="tx1"/>
            </a:solidFill>
            <a:prstDash val="solid"/>
            <a:round/>
            <a:headEnd type="none" w="sm" len="sm"/>
            <a:tailEnd type="stealth"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p:txBody>
          <a:bodyPr/>
          <a:lstStyle/>
          <a:p>
            <a:pPr>
              <a:buNone/>
            </a:pPr>
            <a:r>
              <a:rPr lang="en-US" sz="4800" dirty="0" smtClean="0"/>
              <a:t>10 As each one has received a special gift, employ it in serving one another as good stewards of the manifold grace of God.</a:t>
            </a:r>
          </a:p>
        </p:txBody>
      </p:sp>
      <p:sp>
        <p:nvSpPr>
          <p:cNvPr id="5" name="Rectangle 5"/>
          <p:cNvSpPr>
            <a:spLocks noGrp="1" noChangeArrowheads="1"/>
          </p:cNvSpPr>
          <p:nvPr>
            <p:ph type="title"/>
          </p:nvPr>
        </p:nvSpPr>
        <p:spPr>
          <a:xfrm>
            <a:off x="0" y="0"/>
            <a:ext cx="9144000" cy="1524000"/>
          </a:xfrm>
          <a:noFill/>
          <a:ln/>
        </p:spPr>
        <p:txBody>
          <a:bodyPr/>
          <a:lstStyle/>
          <a:p>
            <a:r>
              <a:rPr lang="en-US" sz="7200" dirty="0" smtClean="0"/>
              <a:t>1 Peter 4</a:t>
            </a:r>
            <a:endParaRPr lang="en-US" sz="7200" dirty="0"/>
          </a:p>
        </p:txBody>
      </p:sp>
      <p:sp>
        <p:nvSpPr>
          <p:cNvPr id="6" name="Rectangle 5"/>
          <p:cNvSpPr>
            <a:spLocks noChangeArrowheads="1"/>
          </p:cNvSpPr>
          <p:nvPr/>
        </p:nvSpPr>
        <p:spPr bwMode="auto">
          <a:xfrm>
            <a:off x="1143000" y="3200400"/>
            <a:ext cx="7467600" cy="3200400"/>
          </a:xfrm>
          <a:prstGeom prst="rect">
            <a:avLst/>
          </a:prstGeom>
          <a:solidFill>
            <a:srgbClr val="000086"/>
          </a:solidFill>
          <a:ln w="12700">
            <a:solidFill>
              <a:schemeClr val="tx1"/>
            </a:solidFill>
            <a:miter lim="800000"/>
            <a:headEnd type="none" w="sm" len="sm"/>
            <a:tailEnd type="none" w="sm" len="sm"/>
          </a:ln>
          <a:effectLst/>
        </p:spPr>
        <p:txBody>
          <a:bodyPr/>
          <a:lstStyle/>
          <a:p>
            <a:pPr algn="l">
              <a:lnSpc>
                <a:spcPct val="75000"/>
              </a:lnSpc>
              <a:spcBef>
                <a:spcPct val="15000"/>
              </a:spcBef>
            </a:pPr>
            <a:r>
              <a:rPr lang="en-US" sz="4400" b="0" dirty="0" smtClean="0">
                <a:effectLst>
                  <a:outerShdw blurRad="38100" dist="38100" dir="2700000" algn="tl">
                    <a:srgbClr val="000000"/>
                  </a:outerShdw>
                </a:effectLst>
              </a:rPr>
              <a:t>= “spiritual gifts”</a:t>
            </a:r>
          </a:p>
          <a:p>
            <a:pPr algn="l">
              <a:lnSpc>
                <a:spcPct val="75000"/>
              </a:lnSpc>
              <a:spcBef>
                <a:spcPct val="15000"/>
              </a:spcBef>
            </a:pPr>
            <a:r>
              <a:rPr lang="en-US" sz="4400" b="0" dirty="0" smtClean="0">
                <a:effectLst>
                  <a:outerShdw blurRad="38100" dist="38100" dir="2700000" algn="tl">
                    <a:srgbClr val="000000"/>
                  </a:outerShdw>
                </a:effectLst>
              </a:rPr>
              <a:t>1 Corinthians 12:4, 7 Now there are varieties of gifts, but the same Spirit… But to each one is given the manifestation of the Spirit for the common good.</a:t>
            </a:r>
          </a:p>
        </p:txBody>
      </p:sp>
      <p:sp>
        <p:nvSpPr>
          <p:cNvPr id="7" name="Oval 6"/>
          <p:cNvSpPr/>
          <p:nvPr/>
        </p:nvSpPr>
        <p:spPr bwMode="auto">
          <a:xfrm>
            <a:off x="5845628" y="4778828"/>
            <a:ext cx="1295400" cy="609600"/>
          </a:xfrm>
          <a:prstGeom prst="ellipse">
            <a:avLst/>
          </a:prstGeom>
          <a:noFill/>
          <a:ln w="57150" cap="flat" cmpd="sng" algn="ctr">
            <a:solidFill>
              <a:schemeClr val="tx1"/>
            </a:solidFill>
            <a:prstDash val="solid"/>
            <a:round/>
            <a:headEnd type="none" w="sm" len="sm"/>
            <a:tailEnd type="stealth"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Times New Roman" pitchFamily="18" charset="0"/>
            </a:endParaRPr>
          </a:p>
        </p:txBody>
      </p:sp>
      <p:sp>
        <p:nvSpPr>
          <p:cNvPr id="8" name="Oval 7"/>
          <p:cNvSpPr/>
          <p:nvPr/>
        </p:nvSpPr>
        <p:spPr bwMode="auto">
          <a:xfrm>
            <a:off x="1600200" y="1458686"/>
            <a:ext cx="1295400" cy="609600"/>
          </a:xfrm>
          <a:prstGeom prst="ellipse">
            <a:avLst/>
          </a:prstGeom>
          <a:noFill/>
          <a:ln w="57150" cap="flat" cmpd="sng" algn="ctr">
            <a:solidFill>
              <a:schemeClr val="tx1"/>
            </a:solidFill>
            <a:prstDash val="solid"/>
            <a:round/>
            <a:headEnd type="none" w="sm" len="sm"/>
            <a:tailEnd type="stealth"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Times New Roman" pitchFamily="18" charset="0"/>
            </a:endParaRPr>
          </a:p>
        </p:txBody>
      </p:sp>
      <p:cxnSp>
        <p:nvCxnSpPr>
          <p:cNvPr id="10" name="Straight Connector 9"/>
          <p:cNvCxnSpPr>
            <a:endCxn id="7" idx="1"/>
          </p:cNvCxnSpPr>
          <p:nvPr/>
        </p:nvCxnSpPr>
        <p:spPr bwMode="auto">
          <a:xfrm>
            <a:off x="2819400" y="1905000"/>
            <a:ext cx="3215935" cy="2963102"/>
          </a:xfrm>
          <a:prstGeom prst="line">
            <a:avLst/>
          </a:prstGeom>
          <a:solidFill>
            <a:schemeClr val="accent1"/>
          </a:solidFill>
          <a:ln w="57150" cap="flat" cmpd="sng" algn="ctr">
            <a:solidFill>
              <a:schemeClr val="tx1"/>
            </a:solidFill>
            <a:prstDash val="solid"/>
            <a:round/>
            <a:headEnd type="none" w="sm" len="sm"/>
            <a:tailEnd type="none"/>
          </a:ln>
          <a:effectLst/>
        </p:spPr>
      </p:cxnSp>
      <p:sp>
        <p:nvSpPr>
          <p:cNvPr id="9" name="Rectangle 8"/>
          <p:cNvSpPr/>
          <p:nvPr/>
        </p:nvSpPr>
        <p:spPr bwMode="auto">
          <a:xfrm>
            <a:off x="304800" y="1970312"/>
            <a:ext cx="2895600" cy="620488"/>
          </a:xfrm>
          <a:prstGeom prst="rect">
            <a:avLst/>
          </a:prstGeom>
          <a:noFill/>
          <a:ln w="57150" cap="flat" cmpd="sng" algn="ctr">
            <a:solidFill>
              <a:schemeClr val="tx1"/>
            </a:solidFill>
            <a:prstDash val="solid"/>
            <a:round/>
            <a:headEnd type="none" w="sm" len="sm"/>
            <a:tailEnd type="stealth"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p:txBody>
          <a:bodyPr/>
          <a:lstStyle/>
          <a:p>
            <a:pPr>
              <a:buNone/>
            </a:pPr>
            <a:r>
              <a:rPr lang="en-US" sz="4800" dirty="0" smtClean="0"/>
              <a:t>10 As each one has received a special gift, </a:t>
            </a:r>
            <a:r>
              <a:rPr lang="en-US" sz="4800" u="sng" dirty="0" smtClean="0"/>
              <a:t>employ it in serving one another</a:t>
            </a:r>
            <a:r>
              <a:rPr lang="en-US" sz="4800" dirty="0" smtClean="0"/>
              <a:t> as good stewards of the manifold grace of God.</a:t>
            </a:r>
          </a:p>
        </p:txBody>
      </p:sp>
      <p:sp>
        <p:nvSpPr>
          <p:cNvPr id="5" name="Rectangle 5"/>
          <p:cNvSpPr>
            <a:spLocks noGrp="1" noChangeArrowheads="1"/>
          </p:cNvSpPr>
          <p:nvPr>
            <p:ph type="title"/>
          </p:nvPr>
        </p:nvSpPr>
        <p:spPr>
          <a:xfrm>
            <a:off x="0" y="0"/>
            <a:ext cx="9144000" cy="1524000"/>
          </a:xfrm>
          <a:noFill/>
          <a:ln/>
        </p:spPr>
        <p:txBody>
          <a:bodyPr/>
          <a:lstStyle/>
          <a:p>
            <a:r>
              <a:rPr lang="en-US" sz="7200" dirty="0" smtClean="0"/>
              <a:t>1 Peter 4</a:t>
            </a:r>
            <a:endParaRPr lang="en-US" sz="7200" dirty="0"/>
          </a:p>
        </p:txBody>
      </p:sp>
      <p:sp>
        <p:nvSpPr>
          <p:cNvPr id="4" name="Rectangle 3"/>
          <p:cNvSpPr/>
          <p:nvPr/>
        </p:nvSpPr>
        <p:spPr bwMode="auto">
          <a:xfrm>
            <a:off x="304800" y="1970312"/>
            <a:ext cx="2895600" cy="620488"/>
          </a:xfrm>
          <a:prstGeom prst="rect">
            <a:avLst/>
          </a:prstGeom>
          <a:noFill/>
          <a:ln w="57150" cap="flat" cmpd="sng" algn="ctr">
            <a:solidFill>
              <a:schemeClr val="tx1"/>
            </a:solidFill>
            <a:prstDash val="solid"/>
            <a:round/>
            <a:headEnd type="none" w="sm" len="sm"/>
            <a:tailEnd type="stealth"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p:txBody>
          <a:bodyPr/>
          <a:lstStyle/>
          <a:p>
            <a:pPr>
              <a:buNone/>
            </a:pPr>
            <a:r>
              <a:rPr lang="en-US" sz="4800" dirty="0" smtClean="0"/>
              <a:t>10 As each one has received a special gift, </a:t>
            </a:r>
            <a:r>
              <a:rPr lang="en-US" sz="4800" u="sng" dirty="0" smtClean="0"/>
              <a:t>employ it in serving one another</a:t>
            </a:r>
            <a:r>
              <a:rPr lang="en-US" sz="4800" dirty="0" smtClean="0"/>
              <a:t> </a:t>
            </a:r>
            <a:r>
              <a:rPr lang="en-US" sz="4800" u="sng" dirty="0" smtClean="0"/>
              <a:t>as good stewards</a:t>
            </a:r>
            <a:r>
              <a:rPr lang="en-US" sz="4800" dirty="0" smtClean="0"/>
              <a:t> of the manifold grace of God.</a:t>
            </a:r>
          </a:p>
        </p:txBody>
      </p:sp>
      <p:sp>
        <p:nvSpPr>
          <p:cNvPr id="5" name="Rectangle 5"/>
          <p:cNvSpPr>
            <a:spLocks noGrp="1" noChangeArrowheads="1"/>
          </p:cNvSpPr>
          <p:nvPr>
            <p:ph type="title"/>
          </p:nvPr>
        </p:nvSpPr>
        <p:spPr>
          <a:xfrm>
            <a:off x="0" y="0"/>
            <a:ext cx="9144000" cy="1524000"/>
          </a:xfrm>
          <a:noFill/>
          <a:ln/>
        </p:spPr>
        <p:txBody>
          <a:bodyPr/>
          <a:lstStyle/>
          <a:p>
            <a:r>
              <a:rPr lang="en-US" sz="7200" dirty="0" smtClean="0"/>
              <a:t>1 Peter 4</a:t>
            </a:r>
            <a:endParaRPr lang="en-US" sz="7200" dirty="0"/>
          </a:p>
        </p:txBody>
      </p:sp>
      <p:sp>
        <p:nvSpPr>
          <p:cNvPr id="4" name="Rectangle 3"/>
          <p:cNvSpPr/>
          <p:nvPr/>
        </p:nvSpPr>
        <p:spPr bwMode="auto">
          <a:xfrm>
            <a:off x="304800" y="1970312"/>
            <a:ext cx="2895600" cy="620488"/>
          </a:xfrm>
          <a:prstGeom prst="rect">
            <a:avLst/>
          </a:prstGeom>
          <a:noFill/>
          <a:ln w="57150" cap="flat" cmpd="sng" algn="ctr">
            <a:solidFill>
              <a:schemeClr val="tx1"/>
            </a:solidFill>
            <a:prstDash val="solid"/>
            <a:round/>
            <a:headEnd type="none" w="sm" len="sm"/>
            <a:tailEnd type="stealth"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p:txBody>
          <a:bodyPr/>
          <a:lstStyle/>
          <a:p>
            <a:pPr>
              <a:buNone/>
            </a:pPr>
            <a:r>
              <a:rPr lang="en-US" sz="4800" dirty="0" smtClean="0"/>
              <a:t>11 Whoever speaks, is to do so as one who is speaking the utterances of God; whoever serves is to do so as one who is serving by the strength which God supplies; so that in all things God may be glorified through Jesus Christ, to whom belongs the glory and dominion forever and ever. Amen</a:t>
            </a:r>
          </a:p>
        </p:txBody>
      </p:sp>
      <p:sp>
        <p:nvSpPr>
          <p:cNvPr id="5" name="Rectangle 5"/>
          <p:cNvSpPr>
            <a:spLocks noGrp="1" noChangeArrowheads="1"/>
          </p:cNvSpPr>
          <p:nvPr>
            <p:ph type="title"/>
          </p:nvPr>
        </p:nvSpPr>
        <p:spPr>
          <a:xfrm>
            <a:off x="0" y="0"/>
            <a:ext cx="9144000" cy="1524000"/>
          </a:xfrm>
          <a:noFill/>
          <a:ln/>
        </p:spPr>
        <p:txBody>
          <a:bodyPr/>
          <a:lstStyle/>
          <a:p>
            <a:r>
              <a:rPr lang="en-US" sz="7200" dirty="0" smtClean="0"/>
              <a:t>1 Peter 4</a:t>
            </a:r>
            <a:endParaRPr lang="en-US" sz="7200" dirty="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p:txBody>
          <a:bodyPr/>
          <a:lstStyle/>
          <a:p>
            <a:pPr>
              <a:buNone/>
            </a:pPr>
            <a:r>
              <a:rPr lang="en-US" sz="4800" dirty="0" smtClean="0"/>
              <a:t>8 Above all, keep fervent in your love for one another, because love covers a multitude of sins.</a:t>
            </a:r>
          </a:p>
        </p:txBody>
      </p:sp>
      <p:sp>
        <p:nvSpPr>
          <p:cNvPr id="5" name="Rectangle 5"/>
          <p:cNvSpPr>
            <a:spLocks noGrp="1" noChangeArrowheads="1"/>
          </p:cNvSpPr>
          <p:nvPr>
            <p:ph type="title"/>
          </p:nvPr>
        </p:nvSpPr>
        <p:spPr>
          <a:xfrm>
            <a:off x="0" y="0"/>
            <a:ext cx="9144000" cy="1524000"/>
          </a:xfrm>
          <a:noFill/>
          <a:ln/>
        </p:spPr>
        <p:txBody>
          <a:bodyPr/>
          <a:lstStyle/>
          <a:p>
            <a:r>
              <a:rPr lang="en-US" sz="7200" dirty="0" smtClean="0"/>
              <a:t>1 Peter 4</a:t>
            </a:r>
            <a:endParaRPr lang="en-US" sz="7200" dirty="0"/>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p:txBody>
          <a:bodyPr/>
          <a:lstStyle/>
          <a:p>
            <a:pPr>
              <a:buNone/>
            </a:pPr>
            <a:r>
              <a:rPr lang="en-US" sz="4800" dirty="0" smtClean="0"/>
              <a:t>11 Whoever speaks, is to do so as one who is speaking the utterances of God; whoever serves is to do so as one who is serving by the strength which God supplies; so that in all things God may be glorified through Jesus Christ, to whom belongs the glory and dominion forever and ever. Amen</a:t>
            </a:r>
          </a:p>
        </p:txBody>
      </p:sp>
      <p:sp>
        <p:nvSpPr>
          <p:cNvPr id="5" name="Rectangle 5"/>
          <p:cNvSpPr>
            <a:spLocks noGrp="1" noChangeArrowheads="1"/>
          </p:cNvSpPr>
          <p:nvPr>
            <p:ph type="title"/>
          </p:nvPr>
        </p:nvSpPr>
        <p:spPr>
          <a:xfrm>
            <a:off x="0" y="0"/>
            <a:ext cx="9144000" cy="1524000"/>
          </a:xfrm>
          <a:noFill/>
          <a:ln/>
        </p:spPr>
        <p:txBody>
          <a:bodyPr/>
          <a:lstStyle/>
          <a:p>
            <a:r>
              <a:rPr lang="en-US" sz="7200" dirty="0" smtClean="0"/>
              <a:t>1 Peter 4</a:t>
            </a:r>
            <a:endParaRPr lang="en-US" sz="7200" dirty="0"/>
          </a:p>
        </p:txBody>
      </p:sp>
      <p:sp>
        <p:nvSpPr>
          <p:cNvPr id="4" name="Oval 3"/>
          <p:cNvSpPr/>
          <p:nvPr/>
        </p:nvSpPr>
        <p:spPr bwMode="auto">
          <a:xfrm>
            <a:off x="457200" y="1371600"/>
            <a:ext cx="4724400" cy="762000"/>
          </a:xfrm>
          <a:prstGeom prst="ellipse">
            <a:avLst/>
          </a:prstGeom>
          <a:noFill/>
          <a:ln w="76200" cap="flat" cmpd="sng" algn="ctr">
            <a:solidFill>
              <a:schemeClr val="tx1"/>
            </a:solidFill>
            <a:prstDash val="solid"/>
            <a:round/>
            <a:headEnd type="none" w="sm" len="sm"/>
            <a:tailEnd type="stealth"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p:txBody>
          <a:bodyPr/>
          <a:lstStyle/>
          <a:p>
            <a:pPr>
              <a:buNone/>
            </a:pPr>
            <a:r>
              <a:rPr lang="en-US" sz="4800" dirty="0" smtClean="0"/>
              <a:t>11 Whoever speaks, is to do so </a:t>
            </a:r>
            <a:r>
              <a:rPr lang="en-US" sz="4800" u="sng" dirty="0" smtClean="0"/>
              <a:t>as one who is speaking the utterances of God</a:t>
            </a:r>
            <a:r>
              <a:rPr lang="en-US" sz="4800" dirty="0" smtClean="0"/>
              <a:t>; whoever serves is to do so as one who is serving by the strength which God supplies; so that in all things God may be glorified through Jesus Christ, to whom belongs the glory and dominion forever and ever. Amen</a:t>
            </a:r>
          </a:p>
        </p:txBody>
      </p:sp>
      <p:sp>
        <p:nvSpPr>
          <p:cNvPr id="5" name="Rectangle 5"/>
          <p:cNvSpPr>
            <a:spLocks noGrp="1" noChangeArrowheads="1"/>
          </p:cNvSpPr>
          <p:nvPr>
            <p:ph type="title"/>
          </p:nvPr>
        </p:nvSpPr>
        <p:spPr>
          <a:xfrm>
            <a:off x="0" y="0"/>
            <a:ext cx="9144000" cy="1524000"/>
          </a:xfrm>
          <a:noFill/>
          <a:ln/>
        </p:spPr>
        <p:txBody>
          <a:bodyPr/>
          <a:lstStyle/>
          <a:p>
            <a:r>
              <a:rPr lang="en-US" sz="7200" dirty="0" smtClean="0"/>
              <a:t>1 Peter 4</a:t>
            </a:r>
            <a:endParaRPr lang="en-US" sz="7200" dirty="0"/>
          </a:p>
        </p:txBody>
      </p:sp>
      <p:sp>
        <p:nvSpPr>
          <p:cNvPr id="4" name="Oval 3"/>
          <p:cNvSpPr/>
          <p:nvPr/>
        </p:nvSpPr>
        <p:spPr bwMode="auto">
          <a:xfrm>
            <a:off x="457200" y="1371600"/>
            <a:ext cx="4724400" cy="762000"/>
          </a:xfrm>
          <a:prstGeom prst="ellipse">
            <a:avLst/>
          </a:prstGeom>
          <a:noFill/>
          <a:ln w="76200" cap="flat" cmpd="sng" algn="ctr">
            <a:solidFill>
              <a:schemeClr val="tx1"/>
            </a:solidFill>
            <a:prstDash val="solid"/>
            <a:round/>
            <a:headEnd type="none" w="sm" len="sm"/>
            <a:tailEnd type="stealth"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p:txBody>
          <a:bodyPr/>
          <a:lstStyle/>
          <a:p>
            <a:pPr>
              <a:buNone/>
            </a:pPr>
            <a:r>
              <a:rPr lang="en-US" sz="4800" dirty="0" smtClean="0"/>
              <a:t>11 Whoever speaks, is to do so </a:t>
            </a:r>
            <a:r>
              <a:rPr lang="en-US" sz="4800" u="sng" dirty="0" smtClean="0"/>
              <a:t>as one who is speaking the utterances of God</a:t>
            </a:r>
            <a:r>
              <a:rPr lang="en-US" sz="4800" dirty="0" smtClean="0"/>
              <a:t>; whoever serves is to do so as one who is serving by the strength which God supplies; so that in all things God may be glorified through Jesus Christ, to whom belongs the glory and dominion forever and ever. Amen</a:t>
            </a:r>
          </a:p>
        </p:txBody>
      </p:sp>
      <p:sp>
        <p:nvSpPr>
          <p:cNvPr id="5" name="Rectangle 5"/>
          <p:cNvSpPr>
            <a:spLocks noGrp="1" noChangeArrowheads="1"/>
          </p:cNvSpPr>
          <p:nvPr>
            <p:ph type="title"/>
          </p:nvPr>
        </p:nvSpPr>
        <p:spPr>
          <a:xfrm>
            <a:off x="0" y="0"/>
            <a:ext cx="9144000" cy="1524000"/>
          </a:xfrm>
          <a:noFill/>
          <a:ln/>
        </p:spPr>
        <p:txBody>
          <a:bodyPr/>
          <a:lstStyle/>
          <a:p>
            <a:r>
              <a:rPr lang="en-US" sz="7200" dirty="0" smtClean="0"/>
              <a:t>1 Peter 4</a:t>
            </a:r>
            <a:endParaRPr lang="en-US" sz="7200" dirty="0"/>
          </a:p>
        </p:txBody>
      </p:sp>
      <p:sp>
        <p:nvSpPr>
          <p:cNvPr id="4" name="Oval 3"/>
          <p:cNvSpPr/>
          <p:nvPr/>
        </p:nvSpPr>
        <p:spPr bwMode="auto">
          <a:xfrm>
            <a:off x="457200" y="1371600"/>
            <a:ext cx="4724400" cy="762000"/>
          </a:xfrm>
          <a:prstGeom prst="ellipse">
            <a:avLst/>
          </a:prstGeom>
          <a:noFill/>
          <a:ln w="76200" cap="flat" cmpd="sng" algn="ctr">
            <a:solidFill>
              <a:schemeClr val="tx1"/>
            </a:solidFill>
            <a:prstDash val="solid"/>
            <a:round/>
            <a:headEnd type="none" w="sm" len="sm"/>
            <a:tailEnd type="stealth"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Times New Roman" pitchFamily="18" charset="0"/>
            </a:endParaRPr>
          </a:p>
        </p:txBody>
      </p:sp>
      <p:sp>
        <p:nvSpPr>
          <p:cNvPr id="7" name="Rectangle 2"/>
          <p:cNvSpPr>
            <a:spLocks noChangeArrowheads="1"/>
          </p:cNvSpPr>
          <p:nvPr/>
        </p:nvSpPr>
        <p:spPr bwMode="auto">
          <a:xfrm>
            <a:off x="685800" y="3200400"/>
            <a:ext cx="7543800" cy="2514600"/>
          </a:xfrm>
          <a:prstGeom prst="rect">
            <a:avLst/>
          </a:prstGeom>
          <a:gradFill rotWithShape="0">
            <a:gsLst>
              <a:gs pos="0">
                <a:srgbClr val="000000"/>
              </a:gs>
              <a:gs pos="50000">
                <a:schemeClr val="bg1"/>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5000"/>
              </a:spcBef>
            </a:pPr>
            <a:r>
              <a:rPr lang="en-US" sz="4000" b="0" dirty="0" smtClean="0">
                <a:effectLst>
                  <a:outerShdw blurRad="38100" dist="38100" dir="2700000" algn="tl">
                    <a:srgbClr val="000000"/>
                  </a:outerShdw>
                </a:effectLst>
              </a:rPr>
              <a:t> Then speak as though God himself were speaking through you. NLT</a:t>
            </a:r>
          </a:p>
          <a:p>
            <a:pPr algn="l">
              <a:lnSpc>
                <a:spcPct val="75000"/>
              </a:lnSpc>
              <a:spcBef>
                <a:spcPct val="15000"/>
              </a:spcBef>
            </a:pPr>
            <a:r>
              <a:rPr lang="en-US" sz="4000" b="0" dirty="0" smtClean="0">
                <a:effectLst>
                  <a:outerShdw blurRad="38100" dist="38100" dir="2700000" algn="tl">
                    <a:srgbClr val="000000"/>
                  </a:outerShdw>
                </a:effectLst>
              </a:rPr>
              <a:t>Every time you get up to teach…</a:t>
            </a:r>
          </a:p>
          <a:p>
            <a:pPr algn="l">
              <a:lnSpc>
                <a:spcPct val="75000"/>
              </a:lnSpc>
              <a:spcBef>
                <a:spcPct val="15000"/>
              </a:spcBef>
            </a:pPr>
            <a:r>
              <a:rPr lang="en-US" sz="4000" b="0" dirty="0" smtClean="0">
                <a:effectLst>
                  <a:outerShdw blurRad="38100" dist="38100" dir="2700000" algn="tl">
                    <a:srgbClr val="000000"/>
                  </a:outerShdw>
                </a:effectLst>
              </a:rPr>
              <a:t>Every time you share, reach out, counsel, encourage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left)">
                                      <p:cBhvr>
                                        <p:cTn id="1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p:txBody>
          <a:bodyPr/>
          <a:lstStyle/>
          <a:p>
            <a:pPr>
              <a:buNone/>
            </a:pPr>
            <a:r>
              <a:rPr lang="en-US" sz="4800" dirty="0" smtClean="0"/>
              <a:t>11 Whoever speaks, is to do so </a:t>
            </a:r>
            <a:r>
              <a:rPr lang="en-US" sz="4800" u="sng" dirty="0" smtClean="0"/>
              <a:t>as one who is speaking the utterances of God</a:t>
            </a:r>
            <a:r>
              <a:rPr lang="en-US" sz="4800" dirty="0" smtClean="0"/>
              <a:t>; whoever serves is to do so as one who is serving by the strength which God supplies; so that in all things God may be glorified through Jesus Christ, to whom belongs the glory and dominion forever and ever. Amen</a:t>
            </a:r>
          </a:p>
        </p:txBody>
      </p:sp>
      <p:sp>
        <p:nvSpPr>
          <p:cNvPr id="5" name="Rectangle 5"/>
          <p:cNvSpPr>
            <a:spLocks noGrp="1" noChangeArrowheads="1"/>
          </p:cNvSpPr>
          <p:nvPr>
            <p:ph type="title"/>
          </p:nvPr>
        </p:nvSpPr>
        <p:spPr>
          <a:xfrm>
            <a:off x="0" y="0"/>
            <a:ext cx="9144000" cy="1524000"/>
          </a:xfrm>
          <a:noFill/>
          <a:ln/>
        </p:spPr>
        <p:txBody>
          <a:bodyPr/>
          <a:lstStyle/>
          <a:p>
            <a:r>
              <a:rPr lang="en-US" sz="7200" dirty="0" smtClean="0"/>
              <a:t>1 Peter 4</a:t>
            </a:r>
            <a:endParaRPr lang="en-US" sz="7200" dirty="0"/>
          </a:p>
        </p:txBody>
      </p:sp>
      <p:sp>
        <p:nvSpPr>
          <p:cNvPr id="4" name="Oval 3"/>
          <p:cNvSpPr/>
          <p:nvPr/>
        </p:nvSpPr>
        <p:spPr bwMode="auto">
          <a:xfrm>
            <a:off x="457200" y="1371600"/>
            <a:ext cx="4724400" cy="762000"/>
          </a:xfrm>
          <a:prstGeom prst="ellipse">
            <a:avLst/>
          </a:prstGeom>
          <a:noFill/>
          <a:ln w="76200" cap="flat" cmpd="sng" algn="ctr">
            <a:solidFill>
              <a:schemeClr val="tx1"/>
            </a:solidFill>
            <a:prstDash val="solid"/>
            <a:round/>
            <a:headEnd type="none" w="sm" len="sm"/>
            <a:tailEnd type="stealth"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Times New Roman" pitchFamily="18" charset="0"/>
            </a:endParaRPr>
          </a:p>
        </p:txBody>
      </p:sp>
      <p:sp>
        <p:nvSpPr>
          <p:cNvPr id="6" name="Rectangle 5"/>
          <p:cNvSpPr>
            <a:spLocks noChangeArrowheads="1"/>
          </p:cNvSpPr>
          <p:nvPr/>
        </p:nvSpPr>
        <p:spPr bwMode="auto">
          <a:xfrm>
            <a:off x="2362200" y="2743200"/>
            <a:ext cx="4038600" cy="990600"/>
          </a:xfrm>
          <a:prstGeom prst="rect">
            <a:avLst/>
          </a:prstGeom>
          <a:solidFill>
            <a:srgbClr val="000086"/>
          </a:solidFill>
          <a:ln w="12700">
            <a:solidFill>
              <a:schemeClr val="tx1"/>
            </a:solidFill>
            <a:miter lim="800000"/>
            <a:headEnd type="none" w="sm" len="sm"/>
            <a:tailEnd type="none" w="sm" len="sm"/>
          </a:ln>
          <a:effectLst/>
        </p:spPr>
        <p:txBody>
          <a:bodyPr/>
          <a:lstStyle/>
          <a:p>
            <a:pPr algn="l">
              <a:lnSpc>
                <a:spcPct val="75000"/>
              </a:lnSpc>
              <a:spcBef>
                <a:spcPct val="15000"/>
              </a:spcBef>
            </a:pPr>
            <a:r>
              <a:rPr lang="en-US" sz="4000" b="0" dirty="0" smtClean="0">
                <a:effectLst>
                  <a:outerShdw blurRad="38100" dist="38100" dir="2700000" algn="tl">
                    <a:srgbClr val="000000"/>
                  </a:outerShdw>
                </a:effectLst>
              </a:rPr>
              <a:t>“Use it or </a:t>
            </a:r>
            <a:r>
              <a:rPr lang="en-US" sz="4000" b="0" dirty="0" smtClean="0">
                <a:effectLst>
                  <a:outerShdw blurRad="38100" dist="38100" dir="2700000" algn="tl">
                    <a:srgbClr val="000000"/>
                  </a:outerShdw>
                </a:effectLst>
              </a:rPr>
              <a:t>lose </a:t>
            </a:r>
            <a:r>
              <a:rPr lang="en-US" sz="4000" b="0" dirty="0" smtClean="0">
                <a:effectLst>
                  <a:outerShdw blurRad="38100" dist="38100" dir="2700000" algn="tl">
                    <a:srgbClr val="000000"/>
                  </a:outerShdw>
                </a:effectLst>
              </a:rPr>
              <a:t>it” – use your word</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p:txBody>
          <a:bodyPr/>
          <a:lstStyle/>
          <a:p>
            <a:pPr>
              <a:buNone/>
            </a:pPr>
            <a:r>
              <a:rPr lang="en-US" sz="4800" dirty="0" smtClean="0"/>
              <a:t>11 Whoever speaks, is to do so </a:t>
            </a:r>
            <a:r>
              <a:rPr lang="en-US" sz="4800" u="sng" dirty="0" smtClean="0"/>
              <a:t>as one who is speaking the utterances of God</a:t>
            </a:r>
            <a:r>
              <a:rPr lang="en-US" sz="4800" dirty="0" smtClean="0"/>
              <a:t>; whoever serves is to do so as one who is serving by the strength which God supplies; so that in all things God may be glorified through Jesus Christ, to whom belongs the glory and dominion forever and ever. Amen</a:t>
            </a:r>
          </a:p>
        </p:txBody>
      </p:sp>
      <p:sp>
        <p:nvSpPr>
          <p:cNvPr id="5" name="Rectangle 5"/>
          <p:cNvSpPr>
            <a:spLocks noGrp="1" noChangeArrowheads="1"/>
          </p:cNvSpPr>
          <p:nvPr>
            <p:ph type="title"/>
          </p:nvPr>
        </p:nvSpPr>
        <p:spPr>
          <a:xfrm>
            <a:off x="0" y="0"/>
            <a:ext cx="9144000" cy="1524000"/>
          </a:xfrm>
          <a:noFill/>
          <a:ln/>
        </p:spPr>
        <p:txBody>
          <a:bodyPr/>
          <a:lstStyle/>
          <a:p>
            <a:r>
              <a:rPr lang="en-US" sz="7200" dirty="0" smtClean="0"/>
              <a:t>1 Peter 4</a:t>
            </a:r>
            <a:endParaRPr lang="en-US" sz="7200" dirty="0"/>
          </a:p>
        </p:txBody>
      </p:sp>
      <p:sp>
        <p:nvSpPr>
          <p:cNvPr id="4" name="Oval 3"/>
          <p:cNvSpPr/>
          <p:nvPr/>
        </p:nvSpPr>
        <p:spPr bwMode="auto">
          <a:xfrm>
            <a:off x="457200" y="1371600"/>
            <a:ext cx="4724400" cy="762000"/>
          </a:xfrm>
          <a:prstGeom prst="ellipse">
            <a:avLst/>
          </a:prstGeom>
          <a:noFill/>
          <a:ln w="76200" cap="flat" cmpd="sng" algn="ctr">
            <a:solidFill>
              <a:schemeClr val="tx1"/>
            </a:solidFill>
            <a:prstDash val="solid"/>
            <a:round/>
            <a:headEnd type="none" w="sm" len="sm"/>
            <a:tailEnd type="stealth"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Times New Roman" pitchFamily="18" charset="0"/>
            </a:endParaRPr>
          </a:p>
        </p:txBody>
      </p:sp>
      <p:sp>
        <p:nvSpPr>
          <p:cNvPr id="6" name="Oval 5"/>
          <p:cNvSpPr/>
          <p:nvPr/>
        </p:nvSpPr>
        <p:spPr bwMode="auto">
          <a:xfrm>
            <a:off x="1905000" y="2409825"/>
            <a:ext cx="4724400" cy="762000"/>
          </a:xfrm>
          <a:prstGeom prst="ellipse">
            <a:avLst/>
          </a:prstGeom>
          <a:noFill/>
          <a:ln w="76200" cap="flat" cmpd="sng" algn="ctr">
            <a:solidFill>
              <a:schemeClr val="tx1"/>
            </a:solidFill>
            <a:prstDash val="solid"/>
            <a:round/>
            <a:headEnd type="none" w="sm" len="sm"/>
            <a:tailEnd type="stealth"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p:txBody>
          <a:bodyPr/>
          <a:lstStyle/>
          <a:p>
            <a:pPr>
              <a:buNone/>
            </a:pPr>
            <a:r>
              <a:rPr lang="en-US" sz="4800" dirty="0" smtClean="0"/>
              <a:t>11 Whoever speaks, is to do so </a:t>
            </a:r>
            <a:r>
              <a:rPr lang="en-US" sz="4800" u="sng" dirty="0" smtClean="0"/>
              <a:t>as one who is speaking the utterances of God</a:t>
            </a:r>
            <a:r>
              <a:rPr lang="en-US" sz="4800" dirty="0" smtClean="0"/>
              <a:t>; whoever serves is to do so </a:t>
            </a:r>
            <a:r>
              <a:rPr lang="en-US" sz="4800" u="sng" dirty="0" smtClean="0"/>
              <a:t>as one who is serving by the strength which God supplies</a:t>
            </a:r>
            <a:r>
              <a:rPr lang="en-US" sz="4800" dirty="0" smtClean="0"/>
              <a:t>; so that in all things God may be glorified through Jesus Christ, to whom belongs the glory and dominion forever and ever. Amen</a:t>
            </a:r>
          </a:p>
        </p:txBody>
      </p:sp>
      <p:sp>
        <p:nvSpPr>
          <p:cNvPr id="5" name="Rectangle 5"/>
          <p:cNvSpPr>
            <a:spLocks noGrp="1" noChangeArrowheads="1"/>
          </p:cNvSpPr>
          <p:nvPr>
            <p:ph type="title"/>
          </p:nvPr>
        </p:nvSpPr>
        <p:spPr>
          <a:xfrm>
            <a:off x="0" y="0"/>
            <a:ext cx="9144000" cy="1524000"/>
          </a:xfrm>
          <a:noFill/>
          <a:ln/>
        </p:spPr>
        <p:txBody>
          <a:bodyPr/>
          <a:lstStyle/>
          <a:p>
            <a:r>
              <a:rPr lang="en-US" sz="7200" dirty="0" smtClean="0"/>
              <a:t>1 Peter 4</a:t>
            </a:r>
            <a:endParaRPr lang="en-US" sz="7200" dirty="0"/>
          </a:p>
        </p:txBody>
      </p:sp>
      <p:sp>
        <p:nvSpPr>
          <p:cNvPr id="4" name="Oval 3"/>
          <p:cNvSpPr/>
          <p:nvPr/>
        </p:nvSpPr>
        <p:spPr bwMode="auto">
          <a:xfrm>
            <a:off x="457200" y="1371600"/>
            <a:ext cx="4724400" cy="762000"/>
          </a:xfrm>
          <a:prstGeom prst="ellipse">
            <a:avLst/>
          </a:prstGeom>
          <a:noFill/>
          <a:ln w="76200" cap="flat" cmpd="sng" algn="ctr">
            <a:solidFill>
              <a:schemeClr val="tx1"/>
            </a:solidFill>
            <a:prstDash val="solid"/>
            <a:round/>
            <a:headEnd type="none" w="sm" len="sm"/>
            <a:tailEnd type="stealth"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Times New Roman" pitchFamily="18" charset="0"/>
            </a:endParaRPr>
          </a:p>
        </p:txBody>
      </p:sp>
      <p:sp>
        <p:nvSpPr>
          <p:cNvPr id="6" name="Oval 5"/>
          <p:cNvSpPr/>
          <p:nvPr/>
        </p:nvSpPr>
        <p:spPr bwMode="auto">
          <a:xfrm>
            <a:off x="1905000" y="2409825"/>
            <a:ext cx="4724400" cy="762000"/>
          </a:xfrm>
          <a:prstGeom prst="ellipse">
            <a:avLst/>
          </a:prstGeom>
          <a:noFill/>
          <a:ln w="76200" cap="flat" cmpd="sng" algn="ctr">
            <a:solidFill>
              <a:schemeClr val="tx1"/>
            </a:solidFill>
            <a:prstDash val="solid"/>
            <a:round/>
            <a:headEnd type="none" w="sm" len="sm"/>
            <a:tailEnd type="stealth"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p:txBody>
          <a:bodyPr/>
          <a:lstStyle/>
          <a:p>
            <a:pPr>
              <a:buNone/>
            </a:pPr>
            <a:r>
              <a:rPr lang="en-US" sz="4800" dirty="0" smtClean="0"/>
              <a:t>11 Whoever speaks, is to do so </a:t>
            </a:r>
            <a:r>
              <a:rPr lang="en-US" sz="4800" u="sng" dirty="0" smtClean="0"/>
              <a:t>as one who is speaking the utterances of God</a:t>
            </a:r>
            <a:r>
              <a:rPr lang="en-US" sz="4800" dirty="0" smtClean="0"/>
              <a:t>; whoever serves is to do so </a:t>
            </a:r>
            <a:r>
              <a:rPr lang="en-US" sz="4800" u="sng" dirty="0" smtClean="0"/>
              <a:t>as one who is serving by the strength which God supplies</a:t>
            </a:r>
            <a:r>
              <a:rPr lang="en-US" sz="4800" dirty="0" smtClean="0"/>
              <a:t>; so that in all things God may be glorified through Jesus Christ, to whom belongs the glory and dominion forever and ever. Amen</a:t>
            </a:r>
          </a:p>
        </p:txBody>
      </p:sp>
      <p:sp>
        <p:nvSpPr>
          <p:cNvPr id="5" name="Rectangle 5"/>
          <p:cNvSpPr>
            <a:spLocks noGrp="1" noChangeArrowheads="1"/>
          </p:cNvSpPr>
          <p:nvPr>
            <p:ph type="title"/>
          </p:nvPr>
        </p:nvSpPr>
        <p:spPr>
          <a:xfrm>
            <a:off x="0" y="0"/>
            <a:ext cx="9144000" cy="1524000"/>
          </a:xfrm>
          <a:noFill/>
          <a:ln/>
        </p:spPr>
        <p:txBody>
          <a:bodyPr/>
          <a:lstStyle/>
          <a:p>
            <a:r>
              <a:rPr lang="en-US" sz="7200" dirty="0" smtClean="0"/>
              <a:t>1 Peter 4</a:t>
            </a:r>
            <a:endParaRPr lang="en-US" sz="7200" dirty="0"/>
          </a:p>
        </p:txBody>
      </p:sp>
      <p:sp>
        <p:nvSpPr>
          <p:cNvPr id="4" name="Oval 3"/>
          <p:cNvSpPr/>
          <p:nvPr/>
        </p:nvSpPr>
        <p:spPr bwMode="auto">
          <a:xfrm>
            <a:off x="457200" y="1371600"/>
            <a:ext cx="4724400" cy="762000"/>
          </a:xfrm>
          <a:prstGeom prst="ellipse">
            <a:avLst/>
          </a:prstGeom>
          <a:noFill/>
          <a:ln w="76200" cap="flat" cmpd="sng" algn="ctr">
            <a:solidFill>
              <a:schemeClr val="tx1"/>
            </a:solidFill>
            <a:prstDash val="solid"/>
            <a:round/>
            <a:headEnd type="none" w="sm" len="sm"/>
            <a:tailEnd type="stealth"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Times New Roman" pitchFamily="18" charset="0"/>
            </a:endParaRPr>
          </a:p>
        </p:txBody>
      </p:sp>
      <p:sp>
        <p:nvSpPr>
          <p:cNvPr id="6" name="Oval 5"/>
          <p:cNvSpPr/>
          <p:nvPr/>
        </p:nvSpPr>
        <p:spPr bwMode="auto">
          <a:xfrm>
            <a:off x="1905000" y="2409825"/>
            <a:ext cx="4724400" cy="762000"/>
          </a:xfrm>
          <a:prstGeom prst="ellipse">
            <a:avLst/>
          </a:prstGeom>
          <a:noFill/>
          <a:ln w="76200" cap="flat" cmpd="sng" algn="ctr">
            <a:solidFill>
              <a:schemeClr val="tx1"/>
            </a:solidFill>
            <a:prstDash val="solid"/>
            <a:round/>
            <a:headEnd type="none" w="sm" len="sm"/>
            <a:tailEnd type="stealth"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Times New Roman" pitchFamily="18" charset="0"/>
            </a:endParaRPr>
          </a:p>
        </p:txBody>
      </p:sp>
      <p:sp>
        <p:nvSpPr>
          <p:cNvPr id="7" name="Rectangle 6"/>
          <p:cNvSpPr>
            <a:spLocks noChangeArrowheads="1"/>
          </p:cNvSpPr>
          <p:nvPr/>
        </p:nvSpPr>
        <p:spPr bwMode="auto">
          <a:xfrm>
            <a:off x="3581400" y="4648200"/>
            <a:ext cx="5105400" cy="1981200"/>
          </a:xfrm>
          <a:prstGeom prst="rect">
            <a:avLst/>
          </a:prstGeom>
          <a:solidFill>
            <a:srgbClr val="000086"/>
          </a:solidFill>
          <a:ln w="12700">
            <a:solidFill>
              <a:schemeClr val="tx1"/>
            </a:solidFill>
            <a:miter lim="800000"/>
            <a:headEnd type="none" w="sm" len="sm"/>
            <a:tailEnd type="none" w="sm" len="sm"/>
          </a:ln>
          <a:effectLst/>
        </p:spPr>
        <p:txBody>
          <a:bodyPr/>
          <a:lstStyle/>
          <a:p>
            <a:pPr algn="l">
              <a:lnSpc>
                <a:spcPct val="75000"/>
              </a:lnSpc>
              <a:spcBef>
                <a:spcPct val="15000"/>
              </a:spcBef>
            </a:pPr>
            <a:r>
              <a:rPr lang="en-US" sz="4000" b="0" dirty="0" smtClean="0">
                <a:effectLst>
                  <a:outerShdw blurRad="38100" dist="38100" dir="2700000" algn="tl">
                    <a:srgbClr val="000000"/>
                  </a:outerShdw>
                </a:effectLst>
              </a:rPr>
              <a:t>Jesus: “Apart from me you can do nothing”</a:t>
            </a:r>
          </a:p>
          <a:p>
            <a:pPr algn="l">
              <a:lnSpc>
                <a:spcPct val="75000"/>
              </a:lnSpc>
              <a:spcBef>
                <a:spcPct val="15000"/>
              </a:spcBef>
            </a:pPr>
            <a:r>
              <a:rPr lang="en-US" sz="4000" b="0" dirty="0" smtClean="0">
                <a:effectLst>
                  <a:outerShdw blurRad="38100" dist="38100" dir="2700000" algn="tl">
                    <a:srgbClr val="000000"/>
                  </a:outerShdw>
                </a:effectLst>
              </a:rPr>
              <a:t>Abide in me and I in you… John 15</a:t>
            </a:r>
          </a:p>
          <a:p>
            <a:pPr algn="l">
              <a:lnSpc>
                <a:spcPct val="75000"/>
              </a:lnSpc>
              <a:spcBef>
                <a:spcPct val="15000"/>
              </a:spcBef>
            </a:pPr>
            <a:endParaRPr lang="en-US" sz="40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p:txBody>
          <a:bodyPr/>
          <a:lstStyle/>
          <a:p>
            <a:pPr>
              <a:buNone/>
            </a:pPr>
            <a:r>
              <a:rPr lang="en-US" sz="4800" dirty="0" smtClean="0"/>
              <a:t>11 Whoever speaks, is to do so </a:t>
            </a:r>
            <a:r>
              <a:rPr lang="en-US" sz="4800" u="sng" dirty="0" smtClean="0"/>
              <a:t>as one who is speaking the utterances of God</a:t>
            </a:r>
            <a:r>
              <a:rPr lang="en-US" sz="4800" dirty="0" smtClean="0"/>
              <a:t>; whoever serves is to do so </a:t>
            </a:r>
            <a:r>
              <a:rPr lang="en-US" sz="4800" u="sng" dirty="0" smtClean="0"/>
              <a:t>as one who is serving by the strength which God supplies</a:t>
            </a:r>
            <a:r>
              <a:rPr lang="en-US" sz="4800" dirty="0" smtClean="0"/>
              <a:t>; so that in all things </a:t>
            </a:r>
            <a:r>
              <a:rPr lang="en-US" sz="4800" u="sng" dirty="0" smtClean="0"/>
              <a:t>God may be glorified</a:t>
            </a:r>
            <a:r>
              <a:rPr lang="en-US" sz="4800" dirty="0" smtClean="0"/>
              <a:t> through Jesus Christ, to whom belongs the glory and dominion forever and ever. Amen</a:t>
            </a:r>
          </a:p>
        </p:txBody>
      </p:sp>
      <p:sp>
        <p:nvSpPr>
          <p:cNvPr id="5" name="Rectangle 5"/>
          <p:cNvSpPr>
            <a:spLocks noGrp="1" noChangeArrowheads="1"/>
          </p:cNvSpPr>
          <p:nvPr>
            <p:ph type="title"/>
          </p:nvPr>
        </p:nvSpPr>
        <p:spPr>
          <a:xfrm>
            <a:off x="0" y="0"/>
            <a:ext cx="9144000" cy="1524000"/>
          </a:xfrm>
          <a:noFill/>
          <a:ln/>
        </p:spPr>
        <p:txBody>
          <a:bodyPr/>
          <a:lstStyle/>
          <a:p>
            <a:r>
              <a:rPr lang="en-US" sz="7200" dirty="0" smtClean="0"/>
              <a:t>1 Peter 4</a:t>
            </a:r>
            <a:endParaRPr lang="en-US" sz="7200" dirty="0"/>
          </a:p>
        </p:txBody>
      </p:sp>
      <p:sp>
        <p:nvSpPr>
          <p:cNvPr id="4" name="Oval 3"/>
          <p:cNvSpPr/>
          <p:nvPr/>
        </p:nvSpPr>
        <p:spPr bwMode="auto">
          <a:xfrm>
            <a:off x="457200" y="1371600"/>
            <a:ext cx="4724400" cy="762000"/>
          </a:xfrm>
          <a:prstGeom prst="ellipse">
            <a:avLst/>
          </a:prstGeom>
          <a:noFill/>
          <a:ln w="76200" cap="flat" cmpd="sng" algn="ctr">
            <a:solidFill>
              <a:schemeClr val="tx1"/>
            </a:solidFill>
            <a:prstDash val="solid"/>
            <a:round/>
            <a:headEnd type="none" w="sm" len="sm"/>
            <a:tailEnd type="stealth"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Times New Roman" pitchFamily="18" charset="0"/>
            </a:endParaRPr>
          </a:p>
        </p:txBody>
      </p:sp>
      <p:sp>
        <p:nvSpPr>
          <p:cNvPr id="6" name="Oval 5"/>
          <p:cNvSpPr/>
          <p:nvPr/>
        </p:nvSpPr>
        <p:spPr bwMode="auto">
          <a:xfrm>
            <a:off x="1905000" y="2409825"/>
            <a:ext cx="4724400" cy="762000"/>
          </a:xfrm>
          <a:prstGeom prst="ellipse">
            <a:avLst/>
          </a:prstGeom>
          <a:noFill/>
          <a:ln w="76200" cap="flat" cmpd="sng" algn="ctr">
            <a:solidFill>
              <a:schemeClr val="tx1"/>
            </a:solidFill>
            <a:prstDash val="solid"/>
            <a:round/>
            <a:headEnd type="none" w="sm" len="sm"/>
            <a:tailEnd type="stealth"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p:txBody>
          <a:bodyPr/>
          <a:lstStyle/>
          <a:p>
            <a:pPr>
              <a:buNone/>
            </a:pPr>
            <a:r>
              <a:rPr lang="en-US" sz="4800" dirty="0" smtClean="0"/>
              <a:t>11 Whoever speaks, is to do so </a:t>
            </a:r>
            <a:r>
              <a:rPr lang="en-US" sz="4800" u="sng" dirty="0" smtClean="0"/>
              <a:t>as one who is speaking the utterances of God</a:t>
            </a:r>
            <a:r>
              <a:rPr lang="en-US" sz="4800" dirty="0" smtClean="0"/>
              <a:t>; whoever serves is to do so </a:t>
            </a:r>
            <a:r>
              <a:rPr lang="en-US" sz="4800" u="sng" dirty="0" smtClean="0"/>
              <a:t>as one who is serving by the strength which God supplies</a:t>
            </a:r>
            <a:r>
              <a:rPr lang="en-US" sz="4800" dirty="0" smtClean="0"/>
              <a:t>; so that in all things God may be glorified through Jesus Christ, to whom belongs the glory and dominion forever and ever. Amen</a:t>
            </a:r>
          </a:p>
        </p:txBody>
      </p:sp>
      <p:sp>
        <p:nvSpPr>
          <p:cNvPr id="5" name="Rectangle 5"/>
          <p:cNvSpPr>
            <a:spLocks noGrp="1" noChangeArrowheads="1"/>
          </p:cNvSpPr>
          <p:nvPr>
            <p:ph type="title"/>
          </p:nvPr>
        </p:nvSpPr>
        <p:spPr>
          <a:xfrm>
            <a:off x="0" y="0"/>
            <a:ext cx="9144000" cy="1524000"/>
          </a:xfrm>
          <a:noFill/>
          <a:ln/>
        </p:spPr>
        <p:txBody>
          <a:bodyPr/>
          <a:lstStyle/>
          <a:p>
            <a:r>
              <a:rPr lang="en-US" sz="7200" dirty="0" smtClean="0"/>
              <a:t>1 Peter 4</a:t>
            </a:r>
            <a:endParaRPr lang="en-US" sz="7200" dirty="0"/>
          </a:p>
        </p:txBody>
      </p:sp>
      <p:sp>
        <p:nvSpPr>
          <p:cNvPr id="4" name="Oval 3"/>
          <p:cNvSpPr/>
          <p:nvPr/>
        </p:nvSpPr>
        <p:spPr bwMode="auto">
          <a:xfrm>
            <a:off x="457200" y="1371600"/>
            <a:ext cx="4724400" cy="762000"/>
          </a:xfrm>
          <a:prstGeom prst="ellipse">
            <a:avLst/>
          </a:prstGeom>
          <a:noFill/>
          <a:ln w="76200" cap="flat" cmpd="sng" algn="ctr">
            <a:solidFill>
              <a:schemeClr val="tx1"/>
            </a:solidFill>
            <a:prstDash val="solid"/>
            <a:round/>
            <a:headEnd type="none" w="sm" len="sm"/>
            <a:tailEnd type="stealth"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Times New Roman" pitchFamily="18" charset="0"/>
            </a:endParaRPr>
          </a:p>
        </p:txBody>
      </p:sp>
      <p:sp>
        <p:nvSpPr>
          <p:cNvPr id="6" name="Oval 5"/>
          <p:cNvSpPr/>
          <p:nvPr/>
        </p:nvSpPr>
        <p:spPr bwMode="auto">
          <a:xfrm>
            <a:off x="1905000" y="2409825"/>
            <a:ext cx="4724400" cy="762000"/>
          </a:xfrm>
          <a:prstGeom prst="ellipse">
            <a:avLst/>
          </a:prstGeom>
          <a:noFill/>
          <a:ln w="76200" cap="flat" cmpd="sng" algn="ctr">
            <a:solidFill>
              <a:schemeClr val="tx1"/>
            </a:solidFill>
            <a:prstDash val="solid"/>
            <a:round/>
            <a:headEnd type="none" w="sm" len="sm"/>
            <a:tailEnd type="stealth"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Times New Roman" pitchFamily="18" charset="0"/>
            </a:endParaRPr>
          </a:p>
        </p:txBody>
      </p:sp>
      <p:sp>
        <p:nvSpPr>
          <p:cNvPr id="7" name="Rectangle 2"/>
          <p:cNvSpPr>
            <a:spLocks noChangeArrowheads="1"/>
          </p:cNvSpPr>
          <p:nvPr/>
        </p:nvSpPr>
        <p:spPr bwMode="auto">
          <a:xfrm>
            <a:off x="0" y="1524000"/>
            <a:ext cx="2971800" cy="5334000"/>
          </a:xfrm>
          <a:prstGeom prst="rect">
            <a:avLst/>
          </a:prstGeom>
          <a:gradFill rotWithShape="0">
            <a:gsLst>
              <a:gs pos="0">
                <a:srgbClr val="000000"/>
              </a:gs>
              <a:gs pos="50000">
                <a:schemeClr val="bg1"/>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6000" b="0" dirty="0">
                <a:effectLst>
                  <a:outerShdw blurRad="38100" dist="38100" dir="2700000" algn="tl">
                    <a:srgbClr val="000000">
                      <a:alpha val="43137"/>
                    </a:srgbClr>
                  </a:outerShdw>
                </a:effectLst>
              </a:rPr>
              <a:t>Word</a:t>
            </a:r>
          </a:p>
          <a:p>
            <a:pPr algn="l">
              <a:lnSpc>
                <a:spcPct val="70000"/>
              </a:lnSpc>
              <a:spcBef>
                <a:spcPts val="100"/>
              </a:spcBef>
              <a:defRPr/>
            </a:pPr>
            <a:r>
              <a:rPr lang="en-US" sz="4400" b="0" dirty="0">
                <a:effectLst>
                  <a:outerShdw blurRad="38100" dist="38100" dir="2700000" algn="tl">
                    <a:srgbClr val="000000">
                      <a:alpha val="43137"/>
                    </a:srgbClr>
                  </a:outerShdw>
                </a:effectLst>
              </a:rPr>
              <a:t>Wisdom </a:t>
            </a:r>
          </a:p>
          <a:p>
            <a:pPr algn="l">
              <a:lnSpc>
                <a:spcPct val="70000"/>
              </a:lnSpc>
              <a:spcBef>
                <a:spcPts val="100"/>
              </a:spcBef>
              <a:defRPr/>
            </a:pPr>
            <a:r>
              <a:rPr lang="en-US" sz="4400" b="0" dirty="0">
                <a:effectLst>
                  <a:outerShdw blurRad="38100" dist="38100" dir="2700000" algn="tl">
                    <a:srgbClr val="000000">
                      <a:alpha val="43137"/>
                    </a:srgbClr>
                  </a:outerShdw>
                </a:effectLst>
              </a:rPr>
              <a:t>Knowledge</a:t>
            </a:r>
          </a:p>
          <a:p>
            <a:pPr algn="l">
              <a:lnSpc>
                <a:spcPct val="70000"/>
              </a:lnSpc>
              <a:spcBef>
                <a:spcPts val="100"/>
              </a:spcBef>
              <a:defRPr/>
            </a:pPr>
            <a:r>
              <a:rPr lang="en-US" sz="4400" b="0" dirty="0">
                <a:effectLst>
                  <a:outerShdw blurRad="38100" dist="38100" dir="2700000" algn="tl">
                    <a:srgbClr val="000000">
                      <a:alpha val="43137"/>
                    </a:srgbClr>
                  </a:outerShdw>
                </a:effectLst>
              </a:rPr>
              <a:t>Evangelism</a:t>
            </a:r>
          </a:p>
          <a:p>
            <a:pPr algn="l">
              <a:lnSpc>
                <a:spcPct val="70000"/>
              </a:lnSpc>
              <a:spcBef>
                <a:spcPts val="100"/>
              </a:spcBef>
              <a:defRPr/>
            </a:pPr>
            <a:r>
              <a:rPr lang="en-US" sz="4400" b="0" dirty="0">
                <a:effectLst>
                  <a:outerShdw blurRad="38100" dist="38100" dir="2700000" algn="tl">
                    <a:srgbClr val="000000">
                      <a:alpha val="43137"/>
                    </a:srgbClr>
                  </a:outerShdw>
                </a:effectLst>
              </a:rPr>
              <a:t>Prophecy</a:t>
            </a:r>
          </a:p>
          <a:p>
            <a:pPr algn="l">
              <a:lnSpc>
                <a:spcPct val="70000"/>
              </a:lnSpc>
              <a:spcBef>
                <a:spcPts val="100"/>
              </a:spcBef>
              <a:defRPr/>
            </a:pPr>
            <a:r>
              <a:rPr lang="en-US" sz="4400" b="0" dirty="0">
                <a:effectLst>
                  <a:outerShdw blurRad="38100" dist="38100" dir="2700000" algn="tl">
                    <a:srgbClr val="000000">
                      <a:alpha val="43137"/>
                    </a:srgbClr>
                  </a:outerShdw>
                </a:effectLst>
              </a:rPr>
              <a:t>Apostle </a:t>
            </a:r>
          </a:p>
          <a:p>
            <a:pPr algn="l">
              <a:lnSpc>
                <a:spcPct val="70000"/>
              </a:lnSpc>
              <a:spcBef>
                <a:spcPts val="100"/>
              </a:spcBef>
              <a:defRPr/>
            </a:pPr>
            <a:r>
              <a:rPr lang="en-US" sz="4400" b="0" dirty="0">
                <a:effectLst>
                  <a:outerShdw blurRad="38100" dist="38100" dir="2700000" algn="tl">
                    <a:srgbClr val="000000">
                      <a:alpha val="43137"/>
                    </a:srgbClr>
                  </a:outerShdw>
                </a:effectLst>
              </a:rPr>
              <a:t>Teaching </a:t>
            </a:r>
          </a:p>
          <a:p>
            <a:pPr algn="l">
              <a:lnSpc>
                <a:spcPct val="70000"/>
              </a:lnSpc>
              <a:spcBef>
                <a:spcPts val="100"/>
              </a:spcBef>
              <a:defRPr/>
            </a:pPr>
            <a:r>
              <a:rPr lang="en-US" sz="4400" b="0" dirty="0">
                <a:effectLst>
                  <a:outerShdw blurRad="38100" dist="38100" dir="2700000" algn="tl">
                    <a:srgbClr val="000000">
                      <a:alpha val="43137"/>
                    </a:srgbClr>
                  </a:outerShdw>
                </a:effectLst>
              </a:rPr>
              <a:t>Exhorting</a:t>
            </a:r>
            <a:endParaRPr lang="en-US" sz="3200" b="0" dirty="0">
              <a:effectLst>
                <a:outerShdw blurRad="38100" dist="38100" dir="2700000" algn="tl">
                  <a:srgbClr val="000000">
                    <a:alpha val="43137"/>
                  </a:srgbClr>
                </a:outerShdw>
              </a:effectLst>
              <a:latin typeface="Courier New" pitchFamily="49" charset="0"/>
            </a:endParaRPr>
          </a:p>
        </p:txBody>
      </p:sp>
      <p:sp>
        <p:nvSpPr>
          <p:cNvPr id="8" name="Rectangle 3"/>
          <p:cNvSpPr>
            <a:spLocks noChangeArrowheads="1"/>
          </p:cNvSpPr>
          <p:nvPr/>
        </p:nvSpPr>
        <p:spPr bwMode="auto">
          <a:xfrm>
            <a:off x="2971800" y="1524000"/>
            <a:ext cx="3124200" cy="5334000"/>
          </a:xfrm>
          <a:prstGeom prst="rect">
            <a:avLst/>
          </a:prstGeom>
          <a:gradFill rotWithShape="0">
            <a:gsLst>
              <a:gs pos="0">
                <a:srgbClr val="000000"/>
              </a:gs>
              <a:gs pos="50000">
                <a:schemeClr val="bg1"/>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6000" b="0" dirty="0">
                <a:effectLst>
                  <a:outerShdw blurRad="38100" dist="38100" dir="2700000" algn="tl">
                    <a:srgbClr val="000000">
                      <a:alpha val="43137"/>
                    </a:srgbClr>
                  </a:outerShdw>
                </a:effectLst>
              </a:rPr>
              <a:t>Service</a:t>
            </a:r>
          </a:p>
          <a:p>
            <a:pPr algn="l">
              <a:lnSpc>
                <a:spcPct val="70000"/>
              </a:lnSpc>
              <a:spcBef>
                <a:spcPts val="100"/>
              </a:spcBef>
              <a:defRPr/>
            </a:pPr>
            <a:r>
              <a:rPr lang="en-US" sz="4400" b="0" dirty="0" smtClean="0">
                <a:effectLst>
                  <a:outerShdw blurRad="38100" dist="38100" dir="2700000" algn="tl">
                    <a:srgbClr val="000000">
                      <a:alpha val="43137"/>
                    </a:srgbClr>
                  </a:outerShdw>
                </a:effectLst>
              </a:rPr>
              <a:t>Admin-</a:t>
            </a:r>
            <a:br>
              <a:rPr lang="en-US" sz="4400" b="0" dirty="0" smtClean="0">
                <a:effectLst>
                  <a:outerShdw blurRad="38100" dist="38100" dir="2700000" algn="tl">
                    <a:srgbClr val="000000">
                      <a:alpha val="43137"/>
                    </a:srgbClr>
                  </a:outerShdw>
                </a:effectLst>
              </a:rPr>
            </a:br>
            <a:r>
              <a:rPr lang="en-US" sz="4400" b="0" dirty="0" smtClean="0">
                <a:effectLst>
                  <a:outerShdw blurRad="38100" dist="38100" dir="2700000" algn="tl">
                    <a:srgbClr val="000000">
                      <a:alpha val="43137"/>
                    </a:srgbClr>
                  </a:outerShdw>
                </a:effectLst>
              </a:rPr>
              <a:t>    </a:t>
            </a:r>
            <a:r>
              <a:rPr lang="en-US" sz="4400" b="0" dirty="0" err="1" smtClean="0">
                <a:effectLst>
                  <a:outerShdw blurRad="38100" dist="38100" dir="2700000" algn="tl">
                    <a:srgbClr val="000000">
                      <a:alpha val="43137"/>
                    </a:srgbClr>
                  </a:outerShdw>
                </a:effectLst>
              </a:rPr>
              <a:t>istration</a:t>
            </a:r>
            <a:r>
              <a:rPr lang="en-US" sz="4400" b="0" dirty="0" smtClean="0">
                <a:effectLst>
                  <a:outerShdw blurRad="38100" dist="38100" dir="2700000" algn="tl">
                    <a:srgbClr val="000000">
                      <a:alpha val="43137"/>
                    </a:srgbClr>
                  </a:outerShdw>
                </a:effectLst>
              </a:rPr>
              <a:t> </a:t>
            </a:r>
            <a:endParaRPr lang="en-US" sz="4400" b="0" dirty="0">
              <a:effectLst>
                <a:outerShdw blurRad="38100" dist="38100" dir="2700000" algn="tl">
                  <a:srgbClr val="000000">
                    <a:alpha val="43137"/>
                  </a:srgbClr>
                </a:outerShdw>
              </a:effectLst>
            </a:endParaRPr>
          </a:p>
          <a:p>
            <a:pPr algn="l">
              <a:lnSpc>
                <a:spcPct val="70000"/>
              </a:lnSpc>
              <a:spcBef>
                <a:spcPts val="100"/>
              </a:spcBef>
              <a:defRPr/>
            </a:pPr>
            <a:r>
              <a:rPr lang="en-US" sz="4400" b="0" dirty="0">
                <a:effectLst>
                  <a:outerShdw blurRad="38100" dist="38100" dir="2700000" algn="tl">
                    <a:srgbClr val="000000">
                      <a:alpha val="43137"/>
                    </a:srgbClr>
                  </a:outerShdw>
                </a:effectLst>
              </a:rPr>
              <a:t>Helps Service </a:t>
            </a:r>
          </a:p>
          <a:p>
            <a:pPr algn="l">
              <a:lnSpc>
                <a:spcPct val="70000"/>
              </a:lnSpc>
              <a:spcBef>
                <a:spcPts val="100"/>
              </a:spcBef>
              <a:defRPr/>
            </a:pPr>
            <a:r>
              <a:rPr lang="en-US" sz="4400" b="0" dirty="0">
                <a:effectLst>
                  <a:outerShdw blurRad="38100" dist="38100" dir="2700000" algn="tl">
                    <a:srgbClr val="000000">
                      <a:alpha val="43137"/>
                    </a:srgbClr>
                  </a:outerShdw>
                </a:effectLst>
              </a:rPr>
              <a:t>Giving $</a:t>
            </a:r>
          </a:p>
          <a:p>
            <a:pPr algn="l">
              <a:lnSpc>
                <a:spcPct val="70000"/>
              </a:lnSpc>
              <a:spcBef>
                <a:spcPts val="100"/>
              </a:spcBef>
              <a:defRPr/>
            </a:pPr>
            <a:r>
              <a:rPr lang="en-US" sz="4400" b="0" dirty="0">
                <a:effectLst>
                  <a:outerShdw blurRad="38100" dist="38100" dir="2700000" algn="tl">
                    <a:srgbClr val="000000">
                      <a:alpha val="43137"/>
                    </a:srgbClr>
                  </a:outerShdw>
                </a:effectLst>
              </a:rPr>
              <a:t>Leadership </a:t>
            </a:r>
          </a:p>
          <a:p>
            <a:pPr algn="l">
              <a:lnSpc>
                <a:spcPct val="70000"/>
              </a:lnSpc>
              <a:spcBef>
                <a:spcPts val="100"/>
              </a:spcBef>
              <a:defRPr/>
            </a:pPr>
            <a:r>
              <a:rPr lang="en-US" sz="4400" b="0" dirty="0">
                <a:effectLst>
                  <a:outerShdw blurRad="38100" dist="38100" dir="2700000" algn="tl">
                    <a:srgbClr val="000000">
                      <a:alpha val="43137"/>
                    </a:srgbClr>
                  </a:outerShdw>
                </a:effectLst>
              </a:rPr>
              <a:t>Mercy </a:t>
            </a:r>
          </a:p>
          <a:p>
            <a:pPr algn="l">
              <a:lnSpc>
                <a:spcPct val="75000"/>
              </a:lnSpc>
              <a:spcBef>
                <a:spcPct val="10000"/>
              </a:spcBef>
              <a:defRPr/>
            </a:pPr>
            <a:endParaRPr lang="en-US" sz="6000" b="0" dirty="0">
              <a:effectLst>
                <a:outerShdw blurRad="38100" dist="38100" dir="2700000" algn="tl">
                  <a:srgbClr val="000000">
                    <a:alpha val="43137"/>
                  </a:srgbClr>
                </a:outerShdw>
              </a:effectLst>
            </a:endParaRPr>
          </a:p>
        </p:txBody>
      </p:sp>
      <p:sp>
        <p:nvSpPr>
          <p:cNvPr id="9" name="Rectangle 4"/>
          <p:cNvSpPr>
            <a:spLocks noChangeArrowheads="1"/>
          </p:cNvSpPr>
          <p:nvPr/>
        </p:nvSpPr>
        <p:spPr bwMode="auto">
          <a:xfrm>
            <a:off x="6096000" y="1524000"/>
            <a:ext cx="3048000" cy="5334000"/>
          </a:xfrm>
          <a:prstGeom prst="rect">
            <a:avLst/>
          </a:prstGeom>
          <a:gradFill rotWithShape="0">
            <a:gsLst>
              <a:gs pos="0">
                <a:srgbClr val="000000"/>
              </a:gs>
              <a:gs pos="50000">
                <a:schemeClr val="bg1"/>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6000" b="0" dirty="0">
                <a:effectLst>
                  <a:outerShdw blurRad="38100" dist="38100" dir="2700000" algn="tl">
                    <a:srgbClr val="000000">
                      <a:alpha val="43137"/>
                    </a:srgbClr>
                  </a:outerShdw>
                </a:effectLst>
              </a:rPr>
              <a:t>Prayer</a:t>
            </a:r>
          </a:p>
          <a:p>
            <a:pPr algn="l">
              <a:lnSpc>
                <a:spcPct val="70000"/>
              </a:lnSpc>
              <a:spcBef>
                <a:spcPct val="10000"/>
              </a:spcBef>
              <a:defRPr/>
            </a:pPr>
            <a:r>
              <a:rPr lang="en-US" sz="4400" b="0" dirty="0">
                <a:effectLst>
                  <a:outerShdw blurRad="38100" dist="38100" dir="2700000" algn="tl">
                    <a:srgbClr val="000000">
                      <a:alpha val="43137"/>
                    </a:srgbClr>
                  </a:outerShdw>
                </a:effectLst>
              </a:rPr>
              <a:t>Works of </a:t>
            </a:r>
            <a:r>
              <a:rPr lang="en-US" sz="4400" b="0" dirty="0" smtClean="0">
                <a:effectLst>
                  <a:outerShdw blurRad="38100" dist="38100" dir="2700000" algn="tl">
                    <a:srgbClr val="000000">
                      <a:alpha val="43137"/>
                    </a:srgbClr>
                  </a:outerShdw>
                </a:effectLst>
              </a:rPr>
              <a:t> </a:t>
            </a:r>
            <a:br>
              <a:rPr lang="en-US" sz="4400" b="0" dirty="0" smtClean="0">
                <a:effectLst>
                  <a:outerShdw blurRad="38100" dist="38100" dir="2700000" algn="tl">
                    <a:srgbClr val="000000">
                      <a:alpha val="43137"/>
                    </a:srgbClr>
                  </a:outerShdw>
                </a:effectLst>
              </a:rPr>
            </a:br>
            <a:r>
              <a:rPr lang="en-US" sz="4400" b="0" dirty="0" smtClean="0">
                <a:effectLst>
                  <a:outerShdw blurRad="38100" dist="38100" dir="2700000" algn="tl">
                    <a:srgbClr val="000000">
                      <a:alpha val="43137"/>
                    </a:srgbClr>
                  </a:outerShdw>
                </a:effectLst>
              </a:rPr>
              <a:t> power</a:t>
            </a:r>
            <a:endParaRPr lang="en-US" sz="4400" b="0" dirty="0">
              <a:effectLst>
                <a:outerShdw blurRad="38100" dist="38100" dir="2700000" algn="tl">
                  <a:srgbClr val="000000">
                    <a:alpha val="43137"/>
                  </a:srgbClr>
                </a:outerShdw>
              </a:effectLst>
            </a:endParaRPr>
          </a:p>
          <a:p>
            <a:pPr algn="l">
              <a:lnSpc>
                <a:spcPct val="70000"/>
              </a:lnSpc>
              <a:spcBef>
                <a:spcPct val="10000"/>
              </a:spcBef>
              <a:defRPr/>
            </a:pPr>
            <a:r>
              <a:rPr lang="en-US" sz="4400" b="0" dirty="0">
                <a:effectLst>
                  <a:outerShdw blurRad="38100" dist="38100" dir="2700000" algn="tl">
                    <a:srgbClr val="000000">
                      <a:alpha val="43137"/>
                    </a:srgbClr>
                  </a:outerShdw>
                </a:effectLst>
              </a:rPr>
              <a:t>Faith</a:t>
            </a:r>
          </a:p>
          <a:p>
            <a:pPr algn="l">
              <a:lnSpc>
                <a:spcPct val="70000"/>
              </a:lnSpc>
              <a:spcBef>
                <a:spcPct val="10000"/>
              </a:spcBef>
              <a:defRPr/>
            </a:pPr>
            <a:r>
              <a:rPr lang="en-US" sz="4400" b="0" dirty="0">
                <a:effectLst>
                  <a:outerShdw blurRad="38100" dist="38100" dir="2700000" algn="tl">
                    <a:srgbClr val="000000">
                      <a:alpha val="43137"/>
                    </a:srgbClr>
                  </a:outerShdw>
                </a:effectLst>
              </a:rPr>
              <a:t>Healings</a:t>
            </a:r>
          </a:p>
          <a:p>
            <a:pPr algn="l">
              <a:lnSpc>
                <a:spcPct val="70000"/>
              </a:lnSpc>
              <a:spcBef>
                <a:spcPts val="100"/>
              </a:spcBef>
              <a:defRPr/>
            </a:pPr>
            <a:r>
              <a:rPr lang="en-US" sz="4400" b="0" dirty="0">
                <a:effectLst>
                  <a:outerShdw blurRad="38100" dist="38100" dir="2700000" algn="tl">
                    <a:srgbClr val="000000">
                      <a:alpha val="43137"/>
                    </a:srgbClr>
                  </a:outerShdw>
                </a:effectLst>
              </a:rPr>
              <a:t>Discerning </a:t>
            </a:r>
            <a:r>
              <a:rPr lang="en-US" sz="4400" b="0" dirty="0" smtClean="0">
                <a:effectLst>
                  <a:outerShdw blurRad="38100" dist="38100" dir="2700000" algn="tl">
                    <a:srgbClr val="000000">
                      <a:alpha val="43137"/>
                    </a:srgbClr>
                  </a:outerShdw>
                </a:effectLst>
              </a:rPr>
              <a:t/>
            </a:r>
            <a:br>
              <a:rPr lang="en-US" sz="4400" b="0" dirty="0" smtClean="0">
                <a:effectLst>
                  <a:outerShdw blurRad="38100" dist="38100" dir="2700000" algn="tl">
                    <a:srgbClr val="000000">
                      <a:alpha val="43137"/>
                    </a:srgbClr>
                  </a:outerShdw>
                </a:effectLst>
              </a:rPr>
            </a:br>
            <a:r>
              <a:rPr lang="en-US" sz="4400" b="0" dirty="0" smtClean="0">
                <a:effectLst>
                  <a:outerShdw blurRad="38100" dist="38100" dir="2700000" algn="tl">
                    <a:srgbClr val="000000">
                      <a:alpha val="43137"/>
                    </a:srgbClr>
                  </a:outerShdw>
                </a:effectLst>
              </a:rPr>
              <a:t> of </a:t>
            </a:r>
            <a:r>
              <a:rPr lang="en-US" sz="4400" b="0" dirty="0">
                <a:effectLst>
                  <a:outerShdw blurRad="38100" dist="38100" dir="2700000" algn="tl">
                    <a:srgbClr val="000000">
                      <a:alpha val="43137"/>
                    </a:srgbClr>
                  </a:outerShdw>
                </a:effectLst>
              </a:rPr>
              <a:t>Spirits </a:t>
            </a:r>
          </a:p>
          <a:p>
            <a:pPr algn="l">
              <a:lnSpc>
                <a:spcPct val="70000"/>
              </a:lnSpc>
              <a:spcBef>
                <a:spcPct val="10000"/>
              </a:spcBef>
              <a:defRPr/>
            </a:pPr>
            <a:r>
              <a:rPr lang="en-US" sz="4400" b="0" dirty="0">
                <a:effectLst>
                  <a:outerShdw blurRad="38100" dist="38100" dir="2700000" algn="tl">
                    <a:srgbClr val="000000">
                      <a:alpha val="43137"/>
                    </a:srgbClr>
                  </a:outerShdw>
                </a:effectLst>
              </a:rPr>
              <a:t>Tongues </a:t>
            </a:r>
          </a:p>
          <a:p>
            <a:pPr algn="l">
              <a:lnSpc>
                <a:spcPct val="70000"/>
              </a:lnSpc>
              <a:spcBef>
                <a:spcPct val="10000"/>
              </a:spcBef>
              <a:defRPr/>
            </a:pPr>
            <a:r>
              <a:rPr lang="en-US" sz="4400" b="0" dirty="0" smtClean="0">
                <a:effectLst>
                  <a:outerShdw blurRad="38100" dist="38100" dir="2700000" algn="tl">
                    <a:srgbClr val="000000">
                      <a:alpha val="43137"/>
                    </a:srgbClr>
                  </a:outerShdw>
                </a:effectLst>
              </a:rPr>
              <a:t>Interpreting </a:t>
            </a:r>
            <a:br>
              <a:rPr lang="en-US" sz="4400" b="0" dirty="0" smtClean="0">
                <a:effectLst>
                  <a:outerShdw blurRad="38100" dist="38100" dir="2700000" algn="tl">
                    <a:srgbClr val="000000">
                      <a:alpha val="43137"/>
                    </a:srgbClr>
                  </a:outerShdw>
                </a:effectLst>
              </a:rPr>
            </a:br>
            <a:r>
              <a:rPr lang="en-US" sz="4400" b="0" dirty="0" smtClean="0">
                <a:effectLst>
                  <a:outerShdw blurRad="38100" dist="38100" dir="2700000" algn="tl">
                    <a:srgbClr val="000000">
                      <a:alpha val="43137"/>
                    </a:srgbClr>
                  </a:outerShdw>
                </a:effectLst>
              </a:rPr>
              <a:t> tongues  </a:t>
            </a:r>
            <a:endParaRPr lang="en-US" sz="4400" b="0" dirty="0">
              <a:effectLst>
                <a:outerShdw blurRad="38100" dist="38100" dir="2700000" algn="tl">
                  <a:srgbClr val="000000">
                    <a:alpha val="43137"/>
                  </a:srgbClr>
                </a:outerShdw>
              </a:effectLst>
            </a:endParaRPr>
          </a:p>
        </p:txBody>
      </p:sp>
      <p:sp>
        <p:nvSpPr>
          <p:cNvPr id="10" name="Line 6"/>
          <p:cNvSpPr>
            <a:spLocks noChangeShapeType="1"/>
          </p:cNvSpPr>
          <p:nvPr/>
        </p:nvSpPr>
        <p:spPr bwMode="auto">
          <a:xfrm>
            <a:off x="0" y="2209800"/>
            <a:ext cx="9144000" cy="0"/>
          </a:xfrm>
          <a:prstGeom prst="line">
            <a:avLst/>
          </a:prstGeom>
          <a:noFill/>
          <a:ln w="12700">
            <a:solidFill>
              <a:schemeClr val="tx1"/>
            </a:solidFill>
            <a:round/>
            <a:headEnd type="none" w="sm" len="sm"/>
            <a:tailEnd/>
          </a:ln>
        </p:spPr>
        <p:txBody>
          <a:bodyPr wrap="none" anchor="ctr"/>
          <a:lstStyle/>
          <a:p>
            <a:endParaRPr lang="en-US" b="0">
              <a:effectLst>
                <a:outerShdw blurRad="38100" dist="38100" dir="2700000" algn="tl">
                  <a:srgbClr val="000000">
                    <a:alpha val="43137"/>
                  </a:srgbClr>
                </a:outerShdw>
              </a:effectLst>
            </a:endParaRP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p:txBody>
          <a:bodyPr/>
          <a:lstStyle/>
          <a:p>
            <a:pPr>
              <a:buNone/>
            </a:pPr>
            <a:r>
              <a:rPr lang="en-US" sz="4800" dirty="0" smtClean="0"/>
              <a:t>11 Whoever speaks, is to do so </a:t>
            </a:r>
            <a:r>
              <a:rPr lang="en-US" sz="4800" u="sng" dirty="0" smtClean="0"/>
              <a:t>as one who is speaking the utterances of God</a:t>
            </a:r>
            <a:r>
              <a:rPr lang="en-US" sz="4800" dirty="0" smtClean="0"/>
              <a:t>; whoever serves is to do so </a:t>
            </a:r>
            <a:r>
              <a:rPr lang="en-US" sz="4800" u="sng" dirty="0" smtClean="0"/>
              <a:t>as one who is serving by the strength which God supplies</a:t>
            </a:r>
            <a:r>
              <a:rPr lang="en-US" sz="4800" dirty="0" smtClean="0"/>
              <a:t>; so that in all things God may be glorified through Jesus Christ, to whom belongs the glory and dominion forever and ever. Amen</a:t>
            </a:r>
          </a:p>
        </p:txBody>
      </p:sp>
      <p:sp>
        <p:nvSpPr>
          <p:cNvPr id="5" name="Rectangle 5"/>
          <p:cNvSpPr>
            <a:spLocks noGrp="1" noChangeArrowheads="1"/>
          </p:cNvSpPr>
          <p:nvPr>
            <p:ph type="title"/>
          </p:nvPr>
        </p:nvSpPr>
        <p:spPr>
          <a:xfrm>
            <a:off x="0" y="0"/>
            <a:ext cx="9144000" cy="1524000"/>
          </a:xfrm>
          <a:noFill/>
          <a:ln/>
        </p:spPr>
        <p:txBody>
          <a:bodyPr/>
          <a:lstStyle/>
          <a:p>
            <a:r>
              <a:rPr lang="en-US" sz="7200" dirty="0" smtClean="0"/>
              <a:t>1 Peter 4</a:t>
            </a:r>
            <a:endParaRPr lang="en-US" sz="7200" dirty="0"/>
          </a:p>
        </p:txBody>
      </p:sp>
      <p:sp>
        <p:nvSpPr>
          <p:cNvPr id="4" name="Oval 3"/>
          <p:cNvSpPr/>
          <p:nvPr/>
        </p:nvSpPr>
        <p:spPr bwMode="auto">
          <a:xfrm>
            <a:off x="457200" y="1371600"/>
            <a:ext cx="4724400" cy="762000"/>
          </a:xfrm>
          <a:prstGeom prst="ellipse">
            <a:avLst/>
          </a:prstGeom>
          <a:noFill/>
          <a:ln w="76200" cap="flat" cmpd="sng" algn="ctr">
            <a:solidFill>
              <a:schemeClr val="tx1"/>
            </a:solidFill>
            <a:prstDash val="solid"/>
            <a:round/>
            <a:headEnd type="none" w="sm" len="sm"/>
            <a:tailEnd type="stealth"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Times New Roman" pitchFamily="18" charset="0"/>
            </a:endParaRPr>
          </a:p>
        </p:txBody>
      </p:sp>
      <p:sp>
        <p:nvSpPr>
          <p:cNvPr id="6" name="Oval 5"/>
          <p:cNvSpPr/>
          <p:nvPr/>
        </p:nvSpPr>
        <p:spPr bwMode="auto">
          <a:xfrm>
            <a:off x="1905000" y="2409825"/>
            <a:ext cx="4724400" cy="762000"/>
          </a:xfrm>
          <a:prstGeom prst="ellipse">
            <a:avLst/>
          </a:prstGeom>
          <a:noFill/>
          <a:ln w="76200" cap="flat" cmpd="sng" algn="ctr">
            <a:solidFill>
              <a:schemeClr val="tx1"/>
            </a:solidFill>
            <a:prstDash val="solid"/>
            <a:round/>
            <a:headEnd type="none" w="sm" len="sm"/>
            <a:tailEnd type="stealth"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Times New Roman" pitchFamily="18" charset="0"/>
            </a:endParaRPr>
          </a:p>
        </p:txBody>
      </p:sp>
      <p:sp>
        <p:nvSpPr>
          <p:cNvPr id="7" name="Rectangle 2"/>
          <p:cNvSpPr>
            <a:spLocks noChangeArrowheads="1"/>
          </p:cNvSpPr>
          <p:nvPr/>
        </p:nvSpPr>
        <p:spPr bwMode="auto">
          <a:xfrm>
            <a:off x="0" y="1524000"/>
            <a:ext cx="2971800" cy="5334000"/>
          </a:xfrm>
          <a:prstGeom prst="rect">
            <a:avLst/>
          </a:prstGeom>
          <a:gradFill rotWithShape="0">
            <a:gsLst>
              <a:gs pos="0">
                <a:srgbClr val="000000"/>
              </a:gs>
              <a:gs pos="50000">
                <a:schemeClr val="bg1"/>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6000" b="0" dirty="0">
                <a:effectLst>
                  <a:outerShdw blurRad="38100" dist="38100" dir="2700000" algn="tl">
                    <a:srgbClr val="000000">
                      <a:alpha val="43137"/>
                    </a:srgbClr>
                  </a:outerShdw>
                </a:effectLst>
              </a:rPr>
              <a:t>Word</a:t>
            </a:r>
          </a:p>
          <a:p>
            <a:pPr algn="l">
              <a:lnSpc>
                <a:spcPct val="70000"/>
              </a:lnSpc>
              <a:spcBef>
                <a:spcPts val="100"/>
              </a:spcBef>
              <a:defRPr/>
            </a:pPr>
            <a:r>
              <a:rPr lang="en-US" sz="4400" b="0" dirty="0">
                <a:effectLst>
                  <a:outerShdw blurRad="38100" dist="38100" dir="2700000" algn="tl">
                    <a:srgbClr val="000000">
                      <a:alpha val="43137"/>
                    </a:srgbClr>
                  </a:outerShdw>
                </a:effectLst>
              </a:rPr>
              <a:t>Wisdom </a:t>
            </a:r>
          </a:p>
          <a:p>
            <a:pPr algn="l">
              <a:lnSpc>
                <a:spcPct val="70000"/>
              </a:lnSpc>
              <a:spcBef>
                <a:spcPts val="100"/>
              </a:spcBef>
              <a:defRPr/>
            </a:pPr>
            <a:r>
              <a:rPr lang="en-US" sz="4400" b="0" dirty="0">
                <a:effectLst>
                  <a:outerShdw blurRad="38100" dist="38100" dir="2700000" algn="tl">
                    <a:srgbClr val="000000">
                      <a:alpha val="43137"/>
                    </a:srgbClr>
                  </a:outerShdw>
                </a:effectLst>
              </a:rPr>
              <a:t>Knowledge</a:t>
            </a:r>
          </a:p>
          <a:p>
            <a:pPr algn="l">
              <a:lnSpc>
                <a:spcPct val="70000"/>
              </a:lnSpc>
              <a:spcBef>
                <a:spcPts val="100"/>
              </a:spcBef>
              <a:defRPr/>
            </a:pPr>
            <a:r>
              <a:rPr lang="en-US" sz="4400" b="0" dirty="0">
                <a:effectLst>
                  <a:outerShdw blurRad="38100" dist="38100" dir="2700000" algn="tl">
                    <a:srgbClr val="000000">
                      <a:alpha val="43137"/>
                    </a:srgbClr>
                  </a:outerShdw>
                </a:effectLst>
              </a:rPr>
              <a:t>Evangelism</a:t>
            </a:r>
          </a:p>
          <a:p>
            <a:pPr algn="l">
              <a:lnSpc>
                <a:spcPct val="70000"/>
              </a:lnSpc>
              <a:spcBef>
                <a:spcPts val="100"/>
              </a:spcBef>
              <a:defRPr/>
            </a:pPr>
            <a:r>
              <a:rPr lang="en-US" sz="4400" b="0" dirty="0">
                <a:effectLst>
                  <a:outerShdw blurRad="38100" dist="38100" dir="2700000" algn="tl">
                    <a:srgbClr val="000000">
                      <a:alpha val="43137"/>
                    </a:srgbClr>
                  </a:outerShdw>
                </a:effectLst>
              </a:rPr>
              <a:t>Prophecy</a:t>
            </a:r>
          </a:p>
          <a:p>
            <a:pPr algn="l">
              <a:lnSpc>
                <a:spcPct val="70000"/>
              </a:lnSpc>
              <a:spcBef>
                <a:spcPts val="100"/>
              </a:spcBef>
              <a:defRPr/>
            </a:pPr>
            <a:r>
              <a:rPr lang="en-US" sz="4400" b="0" dirty="0">
                <a:effectLst>
                  <a:outerShdw blurRad="38100" dist="38100" dir="2700000" algn="tl">
                    <a:srgbClr val="000000">
                      <a:alpha val="43137"/>
                    </a:srgbClr>
                  </a:outerShdw>
                </a:effectLst>
              </a:rPr>
              <a:t>Apostle </a:t>
            </a:r>
          </a:p>
          <a:p>
            <a:pPr algn="l">
              <a:lnSpc>
                <a:spcPct val="70000"/>
              </a:lnSpc>
              <a:spcBef>
                <a:spcPts val="100"/>
              </a:spcBef>
              <a:defRPr/>
            </a:pPr>
            <a:r>
              <a:rPr lang="en-US" sz="4400" b="0" dirty="0">
                <a:effectLst>
                  <a:outerShdw blurRad="38100" dist="38100" dir="2700000" algn="tl">
                    <a:srgbClr val="000000">
                      <a:alpha val="43137"/>
                    </a:srgbClr>
                  </a:outerShdw>
                </a:effectLst>
              </a:rPr>
              <a:t>Teaching </a:t>
            </a:r>
          </a:p>
          <a:p>
            <a:pPr algn="l">
              <a:lnSpc>
                <a:spcPct val="70000"/>
              </a:lnSpc>
              <a:spcBef>
                <a:spcPts val="100"/>
              </a:spcBef>
              <a:defRPr/>
            </a:pPr>
            <a:r>
              <a:rPr lang="en-US" sz="4400" b="0" dirty="0">
                <a:effectLst>
                  <a:outerShdw blurRad="38100" dist="38100" dir="2700000" algn="tl">
                    <a:srgbClr val="000000">
                      <a:alpha val="43137"/>
                    </a:srgbClr>
                  </a:outerShdw>
                </a:effectLst>
              </a:rPr>
              <a:t>Exhorting</a:t>
            </a:r>
            <a:endParaRPr lang="en-US" sz="3200" b="0" dirty="0">
              <a:effectLst>
                <a:outerShdw blurRad="38100" dist="38100" dir="2700000" algn="tl">
                  <a:srgbClr val="000000">
                    <a:alpha val="43137"/>
                  </a:srgbClr>
                </a:outerShdw>
              </a:effectLst>
              <a:latin typeface="Courier New" pitchFamily="49" charset="0"/>
            </a:endParaRPr>
          </a:p>
        </p:txBody>
      </p:sp>
      <p:sp>
        <p:nvSpPr>
          <p:cNvPr id="8" name="Rectangle 3"/>
          <p:cNvSpPr>
            <a:spLocks noChangeArrowheads="1"/>
          </p:cNvSpPr>
          <p:nvPr/>
        </p:nvSpPr>
        <p:spPr bwMode="auto">
          <a:xfrm>
            <a:off x="2971800" y="1524000"/>
            <a:ext cx="3124200" cy="5334000"/>
          </a:xfrm>
          <a:prstGeom prst="rect">
            <a:avLst/>
          </a:prstGeom>
          <a:gradFill rotWithShape="0">
            <a:gsLst>
              <a:gs pos="0">
                <a:srgbClr val="000000"/>
              </a:gs>
              <a:gs pos="50000">
                <a:schemeClr val="bg1"/>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6000" b="0">
                <a:effectLst>
                  <a:outerShdw blurRad="38100" dist="38100" dir="2700000" algn="tl">
                    <a:srgbClr val="000000">
                      <a:alpha val="43137"/>
                    </a:srgbClr>
                  </a:outerShdw>
                </a:effectLst>
              </a:rPr>
              <a:t>Service</a:t>
            </a:r>
          </a:p>
          <a:p>
            <a:pPr algn="l">
              <a:lnSpc>
                <a:spcPct val="70000"/>
              </a:lnSpc>
              <a:spcBef>
                <a:spcPts val="100"/>
              </a:spcBef>
              <a:defRPr/>
            </a:pPr>
            <a:r>
              <a:rPr lang="en-US" sz="4400" b="0">
                <a:effectLst>
                  <a:outerShdw blurRad="38100" dist="38100" dir="2700000" algn="tl">
                    <a:srgbClr val="000000">
                      <a:alpha val="43137"/>
                    </a:srgbClr>
                  </a:outerShdw>
                </a:effectLst>
              </a:rPr>
              <a:t>Administra-tion </a:t>
            </a:r>
          </a:p>
          <a:p>
            <a:pPr algn="l">
              <a:lnSpc>
                <a:spcPct val="70000"/>
              </a:lnSpc>
              <a:spcBef>
                <a:spcPts val="100"/>
              </a:spcBef>
              <a:defRPr/>
            </a:pPr>
            <a:r>
              <a:rPr lang="en-US" sz="4400" b="0">
                <a:effectLst>
                  <a:outerShdw blurRad="38100" dist="38100" dir="2700000" algn="tl">
                    <a:srgbClr val="000000">
                      <a:alpha val="43137"/>
                    </a:srgbClr>
                  </a:outerShdw>
                </a:effectLst>
              </a:rPr>
              <a:t>Helps Service </a:t>
            </a:r>
          </a:p>
          <a:p>
            <a:pPr algn="l">
              <a:lnSpc>
                <a:spcPct val="70000"/>
              </a:lnSpc>
              <a:spcBef>
                <a:spcPts val="100"/>
              </a:spcBef>
              <a:defRPr/>
            </a:pPr>
            <a:r>
              <a:rPr lang="en-US" sz="4400" b="0">
                <a:effectLst>
                  <a:outerShdw blurRad="38100" dist="38100" dir="2700000" algn="tl">
                    <a:srgbClr val="000000">
                      <a:alpha val="43137"/>
                    </a:srgbClr>
                  </a:outerShdw>
                </a:effectLst>
              </a:rPr>
              <a:t>Giving $</a:t>
            </a:r>
          </a:p>
          <a:p>
            <a:pPr algn="l">
              <a:lnSpc>
                <a:spcPct val="70000"/>
              </a:lnSpc>
              <a:spcBef>
                <a:spcPts val="100"/>
              </a:spcBef>
              <a:defRPr/>
            </a:pPr>
            <a:r>
              <a:rPr lang="en-US" sz="4400" b="0">
                <a:effectLst>
                  <a:outerShdw blurRad="38100" dist="38100" dir="2700000" algn="tl">
                    <a:srgbClr val="000000">
                      <a:alpha val="43137"/>
                    </a:srgbClr>
                  </a:outerShdw>
                </a:effectLst>
              </a:rPr>
              <a:t>Leadership </a:t>
            </a:r>
          </a:p>
          <a:p>
            <a:pPr algn="l">
              <a:lnSpc>
                <a:spcPct val="70000"/>
              </a:lnSpc>
              <a:spcBef>
                <a:spcPts val="100"/>
              </a:spcBef>
              <a:defRPr/>
            </a:pPr>
            <a:r>
              <a:rPr lang="en-US" sz="4400" b="0">
                <a:effectLst>
                  <a:outerShdw blurRad="38100" dist="38100" dir="2700000" algn="tl">
                    <a:srgbClr val="000000">
                      <a:alpha val="43137"/>
                    </a:srgbClr>
                  </a:outerShdw>
                </a:effectLst>
              </a:rPr>
              <a:t>Mercy </a:t>
            </a:r>
          </a:p>
          <a:p>
            <a:pPr algn="l">
              <a:lnSpc>
                <a:spcPct val="75000"/>
              </a:lnSpc>
              <a:spcBef>
                <a:spcPct val="10000"/>
              </a:spcBef>
              <a:defRPr/>
            </a:pPr>
            <a:endParaRPr lang="en-US" sz="6000" b="0">
              <a:effectLst>
                <a:outerShdw blurRad="38100" dist="38100" dir="2700000" algn="tl">
                  <a:srgbClr val="000000">
                    <a:alpha val="43137"/>
                  </a:srgbClr>
                </a:outerShdw>
              </a:effectLst>
            </a:endParaRPr>
          </a:p>
        </p:txBody>
      </p:sp>
      <p:sp>
        <p:nvSpPr>
          <p:cNvPr id="9" name="Rectangle 4"/>
          <p:cNvSpPr>
            <a:spLocks noChangeArrowheads="1"/>
          </p:cNvSpPr>
          <p:nvPr/>
        </p:nvSpPr>
        <p:spPr bwMode="auto">
          <a:xfrm>
            <a:off x="6096000" y="1524000"/>
            <a:ext cx="3048000" cy="5334000"/>
          </a:xfrm>
          <a:prstGeom prst="rect">
            <a:avLst/>
          </a:prstGeom>
          <a:gradFill rotWithShape="0">
            <a:gsLst>
              <a:gs pos="0">
                <a:srgbClr val="000000"/>
              </a:gs>
              <a:gs pos="50000">
                <a:schemeClr val="bg1"/>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6000" b="0" dirty="0">
                <a:effectLst>
                  <a:outerShdw blurRad="38100" dist="38100" dir="2700000" algn="tl">
                    <a:srgbClr val="000000">
                      <a:alpha val="43137"/>
                    </a:srgbClr>
                  </a:outerShdw>
                </a:effectLst>
              </a:rPr>
              <a:t>Prayer</a:t>
            </a:r>
          </a:p>
          <a:p>
            <a:pPr algn="l">
              <a:lnSpc>
                <a:spcPct val="70000"/>
              </a:lnSpc>
              <a:spcBef>
                <a:spcPct val="10000"/>
              </a:spcBef>
              <a:defRPr/>
            </a:pPr>
            <a:r>
              <a:rPr lang="en-US" sz="4400" b="0" dirty="0">
                <a:effectLst>
                  <a:outerShdw blurRad="38100" dist="38100" dir="2700000" algn="tl">
                    <a:srgbClr val="000000">
                      <a:alpha val="43137"/>
                    </a:srgbClr>
                  </a:outerShdw>
                </a:effectLst>
              </a:rPr>
              <a:t>Works of Power</a:t>
            </a:r>
          </a:p>
          <a:p>
            <a:pPr algn="l">
              <a:lnSpc>
                <a:spcPct val="70000"/>
              </a:lnSpc>
              <a:spcBef>
                <a:spcPct val="10000"/>
              </a:spcBef>
              <a:defRPr/>
            </a:pPr>
            <a:r>
              <a:rPr lang="en-US" sz="4400" b="0" dirty="0">
                <a:effectLst>
                  <a:outerShdw blurRad="38100" dist="38100" dir="2700000" algn="tl">
                    <a:srgbClr val="000000">
                      <a:alpha val="43137"/>
                    </a:srgbClr>
                  </a:outerShdw>
                </a:effectLst>
              </a:rPr>
              <a:t>Faith</a:t>
            </a:r>
          </a:p>
          <a:p>
            <a:pPr algn="l">
              <a:lnSpc>
                <a:spcPct val="70000"/>
              </a:lnSpc>
              <a:spcBef>
                <a:spcPct val="10000"/>
              </a:spcBef>
              <a:defRPr/>
            </a:pPr>
            <a:r>
              <a:rPr lang="en-US" sz="4400" b="0" dirty="0">
                <a:effectLst>
                  <a:outerShdw blurRad="38100" dist="38100" dir="2700000" algn="tl">
                    <a:srgbClr val="000000">
                      <a:alpha val="43137"/>
                    </a:srgbClr>
                  </a:outerShdw>
                </a:effectLst>
              </a:rPr>
              <a:t>Healings</a:t>
            </a:r>
          </a:p>
          <a:p>
            <a:pPr algn="l">
              <a:lnSpc>
                <a:spcPct val="70000"/>
              </a:lnSpc>
              <a:spcBef>
                <a:spcPts val="100"/>
              </a:spcBef>
              <a:defRPr/>
            </a:pPr>
            <a:r>
              <a:rPr lang="en-US" sz="4400" b="0" dirty="0">
                <a:effectLst>
                  <a:outerShdw blurRad="38100" dist="38100" dir="2700000" algn="tl">
                    <a:srgbClr val="000000">
                      <a:alpha val="43137"/>
                    </a:srgbClr>
                  </a:outerShdw>
                </a:effectLst>
              </a:rPr>
              <a:t>Discerning of Spirits </a:t>
            </a:r>
          </a:p>
          <a:p>
            <a:pPr algn="l">
              <a:lnSpc>
                <a:spcPct val="70000"/>
              </a:lnSpc>
              <a:spcBef>
                <a:spcPct val="10000"/>
              </a:spcBef>
              <a:defRPr/>
            </a:pPr>
            <a:r>
              <a:rPr lang="en-US" sz="4400" b="0" dirty="0">
                <a:effectLst>
                  <a:outerShdw blurRad="38100" dist="38100" dir="2700000" algn="tl">
                    <a:srgbClr val="000000">
                      <a:alpha val="43137"/>
                    </a:srgbClr>
                  </a:outerShdw>
                </a:effectLst>
              </a:rPr>
              <a:t>Tongues </a:t>
            </a:r>
          </a:p>
          <a:p>
            <a:pPr algn="l">
              <a:lnSpc>
                <a:spcPct val="70000"/>
              </a:lnSpc>
              <a:spcBef>
                <a:spcPct val="10000"/>
              </a:spcBef>
              <a:defRPr/>
            </a:pPr>
            <a:r>
              <a:rPr lang="en-US" sz="4400" b="0" dirty="0" smtClean="0">
                <a:effectLst>
                  <a:outerShdw blurRad="38100" dist="38100" dir="2700000" algn="tl">
                    <a:srgbClr val="000000">
                      <a:alpha val="43137"/>
                    </a:srgbClr>
                  </a:outerShdw>
                </a:effectLst>
              </a:rPr>
              <a:t>Interpreting </a:t>
            </a:r>
            <a:r>
              <a:rPr lang="en-US" sz="4400" b="0" dirty="0">
                <a:effectLst>
                  <a:outerShdw blurRad="38100" dist="38100" dir="2700000" algn="tl">
                    <a:srgbClr val="000000">
                      <a:alpha val="43137"/>
                    </a:srgbClr>
                  </a:outerShdw>
                </a:effectLst>
              </a:rPr>
              <a:t>tongues  </a:t>
            </a:r>
          </a:p>
        </p:txBody>
      </p:sp>
      <p:sp>
        <p:nvSpPr>
          <p:cNvPr id="10" name="Line 6"/>
          <p:cNvSpPr>
            <a:spLocks noChangeShapeType="1"/>
          </p:cNvSpPr>
          <p:nvPr/>
        </p:nvSpPr>
        <p:spPr bwMode="auto">
          <a:xfrm>
            <a:off x="0" y="2209800"/>
            <a:ext cx="9144000" cy="0"/>
          </a:xfrm>
          <a:prstGeom prst="line">
            <a:avLst/>
          </a:prstGeom>
          <a:noFill/>
          <a:ln w="12700">
            <a:solidFill>
              <a:schemeClr val="tx1"/>
            </a:solidFill>
            <a:round/>
            <a:headEnd type="none" w="sm" len="sm"/>
            <a:tailEnd/>
          </a:ln>
        </p:spPr>
        <p:txBody>
          <a:bodyPr wrap="none" anchor="ctr"/>
          <a:lstStyle/>
          <a:p>
            <a:endParaRPr lang="en-US" b="0">
              <a:effectLst>
                <a:outerShdw blurRad="38100" dist="38100" dir="2700000" algn="tl">
                  <a:srgbClr val="000000">
                    <a:alpha val="43137"/>
                  </a:srgbClr>
                </a:outerShdw>
              </a:effectLst>
            </a:endParaRPr>
          </a:p>
        </p:txBody>
      </p:sp>
      <p:sp>
        <p:nvSpPr>
          <p:cNvPr id="11" name="Rectangle 2"/>
          <p:cNvSpPr>
            <a:spLocks noChangeArrowheads="1"/>
          </p:cNvSpPr>
          <p:nvPr/>
        </p:nvSpPr>
        <p:spPr bwMode="auto">
          <a:xfrm>
            <a:off x="304800" y="228600"/>
            <a:ext cx="8458200" cy="5715000"/>
          </a:xfrm>
          <a:prstGeom prst="rect">
            <a:avLst/>
          </a:prstGeom>
          <a:gradFill rotWithShape="0">
            <a:gsLst>
              <a:gs pos="0">
                <a:srgbClr val="000000"/>
              </a:gs>
              <a:gs pos="50000">
                <a:schemeClr val="bg1"/>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000" b="0" dirty="0" smtClean="0">
                <a:effectLst>
                  <a:outerShdw blurRad="38100" dist="38100" dir="2700000" algn="tl">
                    <a:srgbClr val="000000">
                      <a:alpha val="43137"/>
                    </a:srgbClr>
                  </a:outerShdw>
                </a:effectLst>
              </a:rPr>
              <a:t>From MOOA: In the metaphor of the body of Christ, the different organs’ bodily functions stand for different roles people play in the group.</a:t>
            </a:r>
          </a:p>
          <a:p>
            <a:pPr algn="l">
              <a:lnSpc>
                <a:spcPct val="75000"/>
              </a:lnSpc>
              <a:spcBef>
                <a:spcPct val="10000"/>
              </a:spcBef>
              <a:defRPr/>
            </a:pPr>
            <a:r>
              <a:rPr lang="en-US" sz="4000" b="0" dirty="0" smtClean="0">
                <a:effectLst>
                  <a:outerShdw blurRad="38100" dist="38100" dir="2700000" algn="tl">
                    <a:srgbClr val="000000">
                      <a:alpha val="43137"/>
                    </a:srgbClr>
                  </a:outerShdw>
                </a:effectLst>
              </a:rPr>
              <a:t>Gifts aren’t limitations to serving, but areas of strength</a:t>
            </a:r>
          </a:p>
          <a:p>
            <a:pPr algn="l">
              <a:lnSpc>
                <a:spcPct val="75000"/>
              </a:lnSpc>
              <a:spcBef>
                <a:spcPct val="10000"/>
              </a:spcBef>
              <a:defRPr/>
            </a:pPr>
            <a:r>
              <a:rPr lang="en-US" sz="4000" b="0" dirty="0" smtClean="0">
                <a:effectLst>
                  <a:outerShdw blurRad="38100" dist="38100" dir="2700000" algn="tl">
                    <a:srgbClr val="000000">
                      <a:alpha val="43137"/>
                    </a:srgbClr>
                  </a:outerShdw>
                </a:effectLst>
              </a:rPr>
              <a:t>Paul says we have different spiritual gifts, but he doesn’t call us to find out what our gifts are. Neither does he explain how we would do that. Instead, he seems to assume that people will know</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wipe(left)">
                                      <p:cBhvr>
                                        <p:cTn id="7" dur="500"/>
                                        <p:tgtEl>
                                          <p:spTgt spid="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wipe(left)">
                                      <p:cBhvr>
                                        <p:cTn id="12"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p:txBody>
          <a:bodyPr/>
          <a:lstStyle/>
          <a:p>
            <a:pPr>
              <a:buNone/>
            </a:pPr>
            <a:r>
              <a:rPr lang="en-US" sz="4800" dirty="0" smtClean="0"/>
              <a:t>8 Above all, keep </a:t>
            </a:r>
            <a:r>
              <a:rPr lang="en-US" sz="4800" u="sng" dirty="0" smtClean="0"/>
              <a:t>fervent in your love for one another</a:t>
            </a:r>
            <a:r>
              <a:rPr lang="en-US" sz="4800" dirty="0" smtClean="0"/>
              <a:t>, because love covers a multitude of sins.</a:t>
            </a:r>
          </a:p>
        </p:txBody>
      </p:sp>
      <p:sp>
        <p:nvSpPr>
          <p:cNvPr id="5" name="Rectangle 5"/>
          <p:cNvSpPr>
            <a:spLocks noGrp="1" noChangeArrowheads="1"/>
          </p:cNvSpPr>
          <p:nvPr>
            <p:ph type="title"/>
          </p:nvPr>
        </p:nvSpPr>
        <p:spPr>
          <a:xfrm>
            <a:off x="0" y="0"/>
            <a:ext cx="9144000" cy="1524000"/>
          </a:xfrm>
          <a:noFill/>
          <a:ln/>
        </p:spPr>
        <p:txBody>
          <a:bodyPr/>
          <a:lstStyle/>
          <a:p>
            <a:r>
              <a:rPr lang="en-US" sz="7200" dirty="0" smtClean="0"/>
              <a:t>1 Peter 4</a:t>
            </a:r>
            <a:endParaRPr lang="en-US" sz="7200" dirty="0"/>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p:txBody>
          <a:bodyPr/>
          <a:lstStyle/>
          <a:p>
            <a:pPr>
              <a:buNone/>
            </a:pPr>
            <a:r>
              <a:rPr lang="en-US" sz="4800" dirty="0" smtClean="0"/>
              <a:t>11 Whoever speaks, is to do so </a:t>
            </a:r>
            <a:r>
              <a:rPr lang="en-US" sz="4800" u="sng" dirty="0" smtClean="0"/>
              <a:t>as one who is speaking the utterances of God</a:t>
            </a:r>
            <a:r>
              <a:rPr lang="en-US" sz="4800" dirty="0" smtClean="0"/>
              <a:t>; whoever serves is to do so </a:t>
            </a:r>
            <a:r>
              <a:rPr lang="en-US" sz="4800" u="sng" dirty="0" smtClean="0"/>
              <a:t>as one who is serving by the strength which God supplies</a:t>
            </a:r>
            <a:r>
              <a:rPr lang="en-US" sz="4800" dirty="0" smtClean="0"/>
              <a:t>; so that in all things God may be glorified through Jesus Christ, to whom belongs the glory and dominion forever and ever. Amen</a:t>
            </a:r>
          </a:p>
        </p:txBody>
      </p:sp>
      <p:sp>
        <p:nvSpPr>
          <p:cNvPr id="5" name="Rectangle 5"/>
          <p:cNvSpPr>
            <a:spLocks noGrp="1" noChangeArrowheads="1"/>
          </p:cNvSpPr>
          <p:nvPr>
            <p:ph type="title"/>
          </p:nvPr>
        </p:nvSpPr>
        <p:spPr>
          <a:xfrm>
            <a:off x="0" y="0"/>
            <a:ext cx="9144000" cy="1524000"/>
          </a:xfrm>
          <a:noFill/>
          <a:ln/>
        </p:spPr>
        <p:txBody>
          <a:bodyPr/>
          <a:lstStyle/>
          <a:p>
            <a:r>
              <a:rPr lang="en-US" sz="7200" dirty="0" smtClean="0"/>
              <a:t>1 Peter 4</a:t>
            </a:r>
            <a:endParaRPr lang="en-US" sz="7200" dirty="0"/>
          </a:p>
        </p:txBody>
      </p:sp>
      <p:sp>
        <p:nvSpPr>
          <p:cNvPr id="4" name="Oval 3"/>
          <p:cNvSpPr/>
          <p:nvPr/>
        </p:nvSpPr>
        <p:spPr bwMode="auto">
          <a:xfrm>
            <a:off x="457200" y="1371600"/>
            <a:ext cx="4724400" cy="762000"/>
          </a:xfrm>
          <a:prstGeom prst="ellipse">
            <a:avLst/>
          </a:prstGeom>
          <a:noFill/>
          <a:ln w="76200" cap="flat" cmpd="sng" algn="ctr">
            <a:solidFill>
              <a:schemeClr val="tx1"/>
            </a:solidFill>
            <a:prstDash val="solid"/>
            <a:round/>
            <a:headEnd type="none" w="sm" len="sm"/>
            <a:tailEnd type="stealth"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Times New Roman" pitchFamily="18" charset="0"/>
            </a:endParaRPr>
          </a:p>
        </p:txBody>
      </p:sp>
      <p:sp>
        <p:nvSpPr>
          <p:cNvPr id="6" name="Oval 5"/>
          <p:cNvSpPr/>
          <p:nvPr/>
        </p:nvSpPr>
        <p:spPr bwMode="auto">
          <a:xfrm>
            <a:off x="1905000" y="2409825"/>
            <a:ext cx="4724400" cy="762000"/>
          </a:xfrm>
          <a:prstGeom prst="ellipse">
            <a:avLst/>
          </a:prstGeom>
          <a:noFill/>
          <a:ln w="76200" cap="flat" cmpd="sng" algn="ctr">
            <a:solidFill>
              <a:schemeClr val="tx1"/>
            </a:solidFill>
            <a:prstDash val="solid"/>
            <a:round/>
            <a:headEnd type="none" w="sm" len="sm"/>
            <a:tailEnd type="stealth"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Times New Roman" pitchFamily="18" charset="0"/>
            </a:endParaRPr>
          </a:p>
        </p:txBody>
      </p:sp>
      <p:sp>
        <p:nvSpPr>
          <p:cNvPr id="7" name="Rectangle 2"/>
          <p:cNvSpPr>
            <a:spLocks noChangeArrowheads="1"/>
          </p:cNvSpPr>
          <p:nvPr/>
        </p:nvSpPr>
        <p:spPr bwMode="auto">
          <a:xfrm>
            <a:off x="0" y="1524000"/>
            <a:ext cx="2971800" cy="5334000"/>
          </a:xfrm>
          <a:prstGeom prst="rect">
            <a:avLst/>
          </a:prstGeom>
          <a:gradFill rotWithShape="0">
            <a:gsLst>
              <a:gs pos="0">
                <a:srgbClr val="000000"/>
              </a:gs>
              <a:gs pos="50000">
                <a:schemeClr val="bg1"/>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6000" b="0" dirty="0">
                <a:effectLst>
                  <a:outerShdw blurRad="38100" dist="38100" dir="2700000" algn="tl">
                    <a:srgbClr val="000000">
                      <a:alpha val="43137"/>
                    </a:srgbClr>
                  </a:outerShdw>
                </a:effectLst>
              </a:rPr>
              <a:t>Word</a:t>
            </a:r>
          </a:p>
          <a:p>
            <a:pPr algn="l">
              <a:lnSpc>
                <a:spcPct val="70000"/>
              </a:lnSpc>
              <a:spcBef>
                <a:spcPts val="100"/>
              </a:spcBef>
              <a:defRPr/>
            </a:pPr>
            <a:r>
              <a:rPr lang="en-US" sz="4400" b="0" dirty="0">
                <a:effectLst>
                  <a:outerShdw blurRad="38100" dist="38100" dir="2700000" algn="tl">
                    <a:srgbClr val="000000">
                      <a:alpha val="43137"/>
                    </a:srgbClr>
                  </a:outerShdw>
                </a:effectLst>
              </a:rPr>
              <a:t>Wisdom </a:t>
            </a:r>
          </a:p>
          <a:p>
            <a:pPr algn="l">
              <a:lnSpc>
                <a:spcPct val="70000"/>
              </a:lnSpc>
              <a:spcBef>
                <a:spcPts val="100"/>
              </a:spcBef>
              <a:defRPr/>
            </a:pPr>
            <a:r>
              <a:rPr lang="en-US" sz="4400" b="0" dirty="0">
                <a:effectLst>
                  <a:outerShdw blurRad="38100" dist="38100" dir="2700000" algn="tl">
                    <a:srgbClr val="000000">
                      <a:alpha val="43137"/>
                    </a:srgbClr>
                  </a:outerShdw>
                </a:effectLst>
              </a:rPr>
              <a:t>Knowledge</a:t>
            </a:r>
          </a:p>
          <a:p>
            <a:pPr algn="l">
              <a:lnSpc>
                <a:spcPct val="70000"/>
              </a:lnSpc>
              <a:spcBef>
                <a:spcPts val="100"/>
              </a:spcBef>
              <a:defRPr/>
            </a:pPr>
            <a:r>
              <a:rPr lang="en-US" sz="4400" b="0" dirty="0">
                <a:effectLst>
                  <a:outerShdw blurRad="38100" dist="38100" dir="2700000" algn="tl">
                    <a:srgbClr val="000000">
                      <a:alpha val="43137"/>
                    </a:srgbClr>
                  </a:outerShdw>
                </a:effectLst>
              </a:rPr>
              <a:t>Evangelism</a:t>
            </a:r>
          </a:p>
          <a:p>
            <a:pPr algn="l">
              <a:lnSpc>
                <a:spcPct val="70000"/>
              </a:lnSpc>
              <a:spcBef>
                <a:spcPts val="100"/>
              </a:spcBef>
              <a:defRPr/>
            </a:pPr>
            <a:r>
              <a:rPr lang="en-US" sz="4400" b="0" dirty="0">
                <a:effectLst>
                  <a:outerShdw blurRad="38100" dist="38100" dir="2700000" algn="tl">
                    <a:srgbClr val="000000">
                      <a:alpha val="43137"/>
                    </a:srgbClr>
                  </a:outerShdw>
                </a:effectLst>
              </a:rPr>
              <a:t>Prophecy</a:t>
            </a:r>
          </a:p>
          <a:p>
            <a:pPr algn="l">
              <a:lnSpc>
                <a:spcPct val="70000"/>
              </a:lnSpc>
              <a:spcBef>
                <a:spcPts val="100"/>
              </a:spcBef>
              <a:defRPr/>
            </a:pPr>
            <a:r>
              <a:rPr lang="en-US" sz="4400" b="0" dirty="0">
                <a:effectLst>
                  <a:outerShdw blurRad="38100" dist="38100" dir="2700000" algn="tl">
                    <a:srgbClr val="000000">
                      <a:alpha val="43137"/>
                    </a:srgbClr>
                  </a:outerShdw>
                </a:effectLst>
              </a:rPr>
              <a:t>Apostle </a:t>
            </a:r>
          </a:p>
          <a:p>
            <a:pPr algn="l">
              <a:lnSpc>
                <a:spcPct val="70000"/>
              </a:lnSpc>
              <a:spcBef>
                <a:spcPts val="100"/>
              </a:spcBef>
              <a:defRPr/>
            </a:pPr>
            <a:r>
              <a:rPr lang="en-US" sz="4400" b="0" dirty="0">
                <a:effectLst>
                  <a:outerShdw blurRad="38100" dist="38100" dir="2700000" algn="tl">
                    <a:srgbClr val="000000">
                      <a:alpha val="43137"/>
                    </a:srgbClr>
                  </a:outerShdw>
                </a:effectLst>
              </a:rPr>
              <a:t>Teaching </a:t>
            </a:r>
          </a:p>
          <a:p>
            <a:pPr algn="l">
              <a:lnSpc>
                <a:spcPct val="70000"/>
              </a:lnSpc>
              <a:spcBef>
                <a:spcPts val="100"/>
              </a:spcBef>
              <a:defRPr/>
            </a:pPr>
            <a:r>
              <a:rPr lang="en-US" sz="4400" b="0" dirty="0">
                <a:effectLst>
                  <a:outerShdw blurRad="38100" dist="38100" dir="2700000" algn="tl">
                    <a:srgbClr val="000000">
                      <a:alpha val="43137"/>
                    </a:srgbClr>
                  </a:outerShdw>
                </a:effectLst>
              </a:rPr>
              <a:t>Exhorting</a:t>
            </a:r>
            <a:endParaRPr lang="en-US" sz="3200" b="0" dirty="0">
              <a:effectLst>
                <a:outerShdw blurRad="38100" dist="38100" dir="2700000" algn="tl">
                  <a:srgbClr val="000000">
                    <a:alpha val="43137"/>
                  </a:srgbClr>
                </a:outerShdw>
              </a:effectLst>
              <a:latin typeface="Courier New" pitchFamily="49" charset="0"/>
            </a:endParaRPr>
          </a:p>
        </p:txBody>
      </p:sp>
      <p:sp>
        <p:nvSpPr>
          <p:cNvPr id="8" name="Rectangle 3"/>
          <p:cNvSpPr>
            <a:spLocks noChangeArrowheads="1"/>
          </p:cNvSpPr>
          <p:nvPr/>
        </p:nvSpPr>
        <p:spPr bwMode="auto">
          <a:xfrm>
            <a:off x="2971800" y="1524000"/>
            <a:ext cx="3124200" cy="5334000"/>
          </a:xfrm>
          <a:prstGeom prst="rect">
            <a:avLst/>
          </a:prstGeom>
          <a:gradFill rotWithShape="0">
            <a:gsLst>
              <a:gs pos="0">
                <a:srgbClr val="000000"/>
              </a:gs>
              <a:gs pos="50000">
                <a:schemeClr val="bg1"/>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6000" b="0">
                <a:effectLst>
                  <a:outerShdw blurRad="38100" dist="38100" dir="2700000" algn="tl">
                    <a:srgbClr val="000000">
                      <a:alpha val="43137"/>
                    </a:srgbClr>
                  </a:outerShdw>
                </a:effectLst>
              </a:rPr>
              <a:t>Service</a:t>
            </a:r>
          </a:p>
          <a:p>
            <a:pPr algn="l">
              <a:lnSpc>
                <a:spcPct val="70000"/>
              </a:lnSpc>
              <a:spcBef>
                <a:spcPts val="100"/>
              </a:spcBef>
              <a:defRPr/>
            </a:pPr>
            <a:r>
              <a:rPr lang="en-US" sz="4400" b="0">
                <a:effectLst>
                  <a:outerShdw blurRad="38100" dist="38100" dir="2700000" algn="tl">
                    <a:srgbClr val="000000">
                      <a:alpha val="43137"/>
                    </a:srgbClr>
                  </a:outerShdw>
                </a:effectLst>
              </a:rPr>
              <a:t>Administra-tion </a:t>
            </a:r>
          </a:p>
          <a:p>
            <a:pPr algn="l">
              <a:lnSpc>
                <a:spcPct val="70000"/>
              </a:lnSpc>
              <a:spcBef>
                <a:spcPts val="100"/>
              </a:spcBef>
              <a:defRPr/>
            </a:pPr>
            <a:r>
              <a:rPr lang="en-US" sz="4400" b="0">
                <a:effectLst>
                  <a:outerShdw blurRad="38100" dist="38100" dir="2700000" algn="tl">
                    <a:srgbClr val="000000">
                      <a:alpha val="43137"/>
                    </a:srgbClr>
                  </a:outerShdw>
                </a:effectLst>
              </a:rPr>
              <a:t>Helps Service </a:t>
            </a:r>
          </a:p>
          <a:p>
            <a:pPr algn="l">
              <a:lnSpc>
                <a:spcPct val="70000"/>
              </a:lnSpc>
              <a:spcBef>
                <a:spcPts val="100"/>
              </a:spcBef>
              <a:defRPr/>
            </a:pPr>
            <a:r>
              <a:rPr lang="en-US" sz="4400" b="0">
                <a:effectLst>
                  <a:outerShdw blurRad="38100" dist="38100" dir="2700000" algn="tl">
                    <a:srgbClr val="000000">
                      <a:alpha val="43137"/>
                    </a:srgbClr>
                  </a:outerShdw>
                </a:effectLst>
              </a:rPr>
              <a:t>Giving $</a:t>
            </a:r>
          </a:p>
          <a:p>
            <a:pPr algn="l">
              <a:lnSpc>
                <a:spcPct val="70000"/>
              </a:lnSpc>
              <a:spcBef>
                <a:spcPts val="100"/>
              </a:spcBef>
              <a:defRPr/>
            </a:pPr>
            <a:r>
              <a:rPr lang="en-US" sz="4400" b="0">
                <a:effectLst>
                  <a:outerShdw blurRad="38100" dist="38100" dir="2700000" algn="tl">
                    <a:srgbClr val="000000">
                      <a:alpha val="43137"/>
                    </a:srgbClr>
                  </a:outerShdw>
                </a:effectLst>
              </a:rPr>
              <a:t>Leadership </a:t>
            </a:r>
          </a:p>
          <a:p>
            <a:pPr algn="l">
              <a:lnSpc>
                <a:spcPct val="70000"/>
              </a:lnSpc>
              <a:spcBef>
                <a:spcPts val="100"/>
              </a:spcBef>
              <a:defRPr/>
            </a:pPr>
            <a:r>
              <a:rPr lang="en-US" sz="4400" b="0">
                <a:effectLst>
                  <a:outerShdw blurRad="38100" dist="38100" dir="2700000" algn="tl">
                    <a:srgbClr val="000000">
                      <a:alpha val="43137"/>
                    </a:srgbClr>
                  </a:outerShdw>
                </a:effectLst>
              </a:rPr>
              <a:t>Mercy </a:t>
            </a:r>
          </a:p>
          <a:p>
            <a:pPr algn="l">
              <a:lnSpc>
                <a:spcPct val="75000"/>
              </a:lnSpc>
              <a:spcBef>
                <a:spcPct val="10000"/>
              </a:spcBef>
              <a:defRPr/>
            </a:pPr>
            <a:endParaRPr lang="en-US" sz="6000" b="0">
              <a:effectLst>
                <a:outerShdw blurRad="38100" dist="38100" dir="2700000" algn="tl">
                  <a:srgbClr val="000000">
                    <a:alpha val="43137"/>
                  </a:srgbClr>
                </a:outerShdw>
              </a:effectLst>
            </a:endParaRPr>
          </a:p>
        </p:txBody>
      </p:sp>
      <p:sp>
        <p:nvSpPr>
          <p:cNvPr id="9" name="Rectangle 4"/>
          <p:cNvSpPr>
            <a:spLocks noChangeArrowheads="1"/>
          </p:cNvSpPr>
          <p:nvPr/>
        </p:nvSpPr>
        <p:spPr bwMode="auto">
          <a:xfrm>
            <a:off x="6096000" y="1524000"/>
            <a:ext cx="3048000" cy="5334000"/>
          </a:xfrm>
          <a:prstGeom prst="rect">
            <a:avLst/>
          </a:prstGeom>
          <a:gradFill rotWithShape="0">
            <a:gsLst>
              <a:gs pos="0">
                <a:srgbClr val="000000"/>
              </a:gs>
              <a:gs pos="50000">
                <a:schemeClr val="bg1"/>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6000" b="0" dirty="0">
                <a:effectLst>
                  <a:outerShdw blurRad="38100" dist="38100" dir="2700000" algn="tl">
                    <a:srgbClr val="000000">
                      <a:alpha val="43137"/>
                    </a:srgbClr>
                  </a:outerShdw>
                </a:effectLst>
              </a:rPr>
              <a:t>Prayer</a:t>
            </a:r>
          </a:p>
          <a:p>
            <a:pPr algn="l">
              <a:lnSpc>
                <a:spcPct val="70000"/>
              </a:lnSpc>
              <a:spcBef>
                <a:spcPct val="10000"/>
              </a:spcBef>
              <a:defRPr/>
            </a:pPr>
            <a:r>
              <a:rPr lang="en-US" sz="4400" b="0" dirty="0">
                <a:effectLst>
                  <a:outerShdw blurRad="38100" dist="38100" dir="2700000" algn="tl">
                    <a:srgbClr val="000000">
                      <a:alpha val="43137"/>
                    </a:srgbClr>
                  </a:outerShdw>
                </a:effectLst>
              </a:rPr>
              <a:t>Works of Power</a:t>
            </a:r>
          </a:p>
          <a:p>
            <a:pPr algn="l">
              <a:lnSpc>
                <a:spcPct val="70000"/>
              </a:lnSpc>
              <a:spcBef>
                <a:spcPct val="10000"/>
              </a:spcBef>
              <a:defRPr/>
            </a:pPr>
            <a:r>
              <a:rPr lang="en-US" sz="4400" b="0" dirty="0">
                <a:effectLst>
                  <a:outerShdw blurRad="38100" dist="38100" dir="2700000" algn="tl">
                    <a:srgbClr val="000000">
                      <a:alpha val="43137"/>
                    </a:srgbClr>
                  </a:outerShdw>
                </a:effectLst>
              </a:rPr>
              <a:t>Faith</a:t>
            </a:r>
          </a:p>
          <a:p>
            <a:pPr algn="l">
              <a:lnSpc>
                <a:spcPct val="70000"/>
              </a:lnSpc>
              <a:spcBef>
                <a:spcPct val="10000"/>
              </a:spcBef>
              <a:defRPr/>
            </a:pPr>
            <a:r>
              <a:rPr lang="en-US" sz="4400" b="0" dirty="0">
                <a:effectLst>
                  <a:outerShdw blurRad="38100" dist="38100" dir="2700000" algn="tl">
                    <a:srgbClr val="000000">
                      <a:alpha val="43137"/>
                    </a:srgbClr>
                  </a:outerShdw>
                </a:effectLst>
              </a:rPr>
              <a:t>Healings</a:t>
            </a:r>
          </a:p>
          <a:p>
            <a:pPr algn="l">
              <a:lnSpc>
                <a:spcPct val="70000"/>
              </a:lnSpc>
              <a:spcBef>
                <a:spcPts val="100"/>
              </a:spcBef>
              <a:defRPr/>
            </a:pPr>
            <a:r>
              <a:rPr lang="en-US" sz="4400" b="0" dirty="0">
                <a:effectLst>
                  <a:outerShdw blurRad="38100" dist="38100" dir="2700000" algn="tl">
                    <a:srgbClr val="000000">
                      <a:alpha val="43137"/>
                    </a:srgbClr>
                  </a:outerShdw>
                </a:effectLst>
              </a:rPr>
              <a:t>Discerning of Spirits </a:t>
            </a:r>
          </a:p>
          <a:p>
            <a:pPr algn="l">
              <a:lnSpc>
                <a:spcPct val="70000"/>
              </a:lnSpc>
              <a:spcBef>
                <a:spcPct val="10000"/>
              </a:spcBef>
              <a:defRPr/>
            </a:pPr>
            <a:r>
              <a:rPr lang="en-US" sz="4400" b="0" dirty="0">
                <a:effectLst>
                  <a:outerShdw blurRad="38100" dist="38100" dir="2700000" algn="tl">
                    <a:srgbClr val="000000">
                      <a:alpha val="43137"/>
                    </a:srgbClr>
                  </a:outerShdw>
                </a:effectLst>
              </a:rPr>
              <a:t>Tongues </a:t>
            </a:r>
          </a:p>
          <a:p>
            <a:pPr algn="l">
              <a:lnSpc>
                <a:spcPct val="70000"/>
              </a:lnSpc>
              <a:spcBef>
                <a:spcPct val="10000"/>
              </a:spcBef>
              <a:defRPr/>
            </a:pPr>
            <a:r>
              <a:rPr lang="en-US" sz="4400" b="0" dirty="0" smtClean="0">
                <a:effectLst>
                  <a:outerShdw blurRad="38100" dist="38100" dir="2700000" algn="tl">
                    <a:srgbClr val="000000">
                      <a:alpha val="43137"/>
                    </a:srgbClr>
                  </a:outerShdw>
                </a:effectLst>
              </a:rPr>
              <a:t>Interpreting </a:t>
            </a:r>
            <a:r>
              <a:rPr lang="en-US" sz="4400" b="0" dirty="0">
                <a:effectLst>
                  <a:outerShdw blurRad="38100" dist="38100" dir="2700000" algn="tl">
                    <a:srgbClr val="000000">
                      <a:alpha val="43137"/>
                    </a:srgbClr>
                  </a:outerShdw>
                </a:effectLst>
              </a:rPr>
              <a:t>tongues  </a:t>
            </a:r>
          </a:p>
        </p:txBody>
      </p:sp>
      <p:sp>
        <p:nvSpPr>
          <p:cNvPr id="10" name="Line 6"/>
          <p:cNvSpPr>
            <a:spLocks noChangeShapeType="1"/>
          </p:cNvSpPr>
          <p:nvPr/>
        </p:nvSpPr>
        <p:spPr bwMode="auto">
          <a:xfrm>
            <a:off x="0" y="2209800"/>
            <a:ext cx="9144000" cy="0"/>
          </a:xfrm>
          <a:prstGeom prst="line">
            <a:avLst/>
          </a:prstGeom>
          <a:noFill/>
          <a:ln w="12700">
            <a:solidFill>
              <a:schemeClr val="tx1"/>
            </a:solidFill>
            <a:round/>
            <a:headEnd type="none" w="sm" len="sm"/>
            <a:tailEnd/>
          </a:ln>
        </p:spPr>
        <p:txBody>
          <a:bodyPr wrap="none" anchor="ctr"/>
          <a:lstStyle/>
          <a:p>
            <a:endParaRPr lang="en-US" b="0">
              <a:effectLst>
                <a:outerShdw blurRad="38100" dist="38100" dir="2700000" algn="tl">
                  <a:srgbClr val="000000">
                    <a:alpha val="43137"/>
                  </a:srgbClr>
                </a:outerShdw>
              </a:effectLst>
            </a:endParaRPr>
          </a:p>
        </p:txBody>
      </p:sp>
      <p:sp>
        <p:nvSpPr>
          <p:cNvPr id="13" name="Rectangle 2"/>
          <p:cNvSpPr>
            <a:spLocks noChangeArrowheads="1"/>
          </p:cNvSpPr>
          <p:nvPr/>
        </p:nvSpPr>
        <p:spPr bwMode="auto">
          <a:xfrm>
            <a:off x="304800" y="228600"/>
            <a:ext cx="8458200" cy="5715000"/>
          </a:xfrm>
          <a:prstGeom prst="rect">
            <a:avLst/>
          </a:prstGeom>
          <a:gradFill rotWithShape="0">
            <a:gsLst>
              <a:gs pos="0">
                <a:srgbClr val="000000"/>
              </a:gs>
              <a:gs pos="50000">
                <a:schemeClr val="bg1"/>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000" b="0" dirty="0" smtClean="0">
                <a:effectLst>
                  <a:outerShdw blurRad="38100" dist="38100" dir="2700000" algn="tl">
                    <a:srgbClr val="000000">
                      <a:alpha val="43137"/>
                    </a:srgbClr>
                  </a:outerShdw>
                </a:effectLst>
              </a:rPr>
              <a:t>From MOOA: In the metaphor of the body of Christ, the different organs’ bodily functions stand for different roles people play in the church.</a:t>
            </a:r>
          </a:p>
          <a:p>
            <a:pPr algn="l">
              <a:lnSpc>
                <a:spcPct val="75000"/>
              </a:lnSpc>
              <a:spcBef>
                <a:spcPct val="10000"/>
              </a:spcBef>
              <a:defRPr/>
            </a:pPr>
            <a:r>
              <a:rPr lang="en-US" sz="4000" b="0" dirty="0" smtClean="0">
                <a:effectLst>
                  <a:outerShdw blurRad="38100" dist="38100" dir="2700000" algn="tl">
                    <a:srgbClr val="000000">
                      <a:alpha val="43137"/>
                    </a:srgbClr>
                  </a:outerShdw>
                </a:effectLst>
              </a:rPr>
              <a:t>Gifts aren’t limitations to serving, but areas of strength</a:t>
            </a:r>
          </a:p>
          <a:p>
            <a:pPr algn="l">
              <a:lnSpc>
                <a:spcPct val="75000"/>
              </a:lnSpc>
              <a:spcBef>
                <a:spcPct val="10000"/>
              </a:spcBef>
              <a:defRPr/>
            </a:pPr>
            <a:r>
              <a:rPr lang="en-US" sz="4000" b="0" dirty="0" smtClean="0">
                <a:effectLst>
                  <a:outerShdw blurRad="38100" dist="38100" dir="2700000" algn="tl">
                    <a:srgbClr val="000000">
                      <a:alpha val="43137"/>
                    </a:srgbClr>
                  </a:outerShdw>
                </a:effectLst>
              </a:rPr>
              <a:t>Paul says we have different spiritual gifts, but he doesn’t call us to find out what our gifts are. Neither does he explain how we would do that. Instead, he seems to assume that people will know</a:t>
            </a:r>
          </a:p>
        </p:txBody>
      </p:sp>
      <p:sp>
        <p:nvSpPr>
          <p:cNvPr id="12" name="Rectangle 2"/>
          <p:cNvSpPr>
            <a:spLocks noChangeArrowheads="1"/>
          </p:cNvSpPr>
          <p:nvPr/>
        </p:nvSpPr>
        <p:spPr bwMode="auto">
          <a:xfrm>
            <a:off x="3200400" y="2057400"/>
            <a:ext cx="5791200" cy="4648200"/>
          </a:xfrm>
          <a:prstGeom prst="rect">
            <a:avLst/>
          </a:prstGeom>
          <a:gradFill rotWithShape="0">
            <a:gsLst>
              <a:gs pos="0">
                <a:srgbClr val="000000"/>
              </a:gs>
              <a:gs pos="50000">
                <a:schemeClr val="bg1"/>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ts val="0"/>
              </a:spcBef>
            </a:pPr>
            <a:r>
              <a:rPr lang="en-US" sz="4000" b="0" dirty="0" smtClean="0">
                <a:effectLst>
                  <a:outerShdw blurRad="38100" dist="38100" dir="2700000" algn="tl">
                    <a:srgbClr val="000000"/>
                  </a:outerShdw>
                </a:effectLst>
              </a:rPr>
              <a:t>What is your gift or gifts?</a:t>
            </a:r>
          </a:p>
          <a:p>
            <a:pPr algn="l">
              <a:lnSpc>
                <a:spcPct val="75000"/>
              </a:lnSpc>
              <a:spcBef>
                <a:spcPts val="0"/>
              </a:spcBef>
            </a:pPr>
            <a:r>
              <a:rPr lang="en-US" sz="4000" b="0" dirty="0" smtClean="0">
                <a:effectLst>
                  <a:outerShdw blurRad="38100" dist="38100" dir="2700000" algn="tl">
                    <a:srgbClr val="000000"/>
                  </a:outerShdw>
                </a:effectLst>
              </a:rPr>
              <a:t>How to learn:</a:t>
            </a:r>
          </a:p>
          <a:p>
            <a:pPr algn="l">
              <a:lnSpc>
                <a:spcPct val="75000"/>
              </a:lnSpc>
              <a:spcBef>
                <a:spcPts val="0"/>
              </a:spcBef>
            </a:pPr>
            <a:r>
              <a:rPr lang="en-US" sz="4000" b="0" dirty="0" smtClean="0">
                <a:effectLst>
                  <a:outerShdw blurRad="38100" dist="38100" dir="2700000" algn="tl">
                    <a:srgbClr val="000000"/>
                  </a:outerShdw>
                </a:effectLst>
              </a:rPr>
              <a:t>Make friends</a:t>
            </a:r>
          </a:p>
          <a:p>
            <a:pPr algn="l">
              <a:lnSpc>
                <a:spcPct val="75000"/>
              </a:lnSpc>
              <a:spcBef>
                <a:spcPts val="0"/>
              </a:spcBef>
            </a:pPr>
            <a:r>
              <a:rPr lang="en-US" sz="4000" b="0" dirty="0" smtClean="0">
                <a:effectLst>
                  <a:outerShdw blurRad="38100" dist="38100" dir="2700000" algn="tl">
                    <a:srgbClr val="000000"/>
                  </a:outerShdw>
                </a:effectLst>
              </a:rPr>
              <a:t>Serve</a:t>
            </a:r>
          </a:p>
          <a:p>
            <a:pPr algn="l">
              <a:lnSpc>
                <a:spcPct val="75000"/>
              </a:lnSpc>
              <a:spcBef>
                <a:spcPts val="0"/>
              </a:spcBef>
            </a:pPr>
            <a:r>
              <a:rPr lang="en-US" sz="4000" b="0" dirty="0" smtClean="0">
                <a:effectLst>
                  <a:outerShdw blurRad="38100" dist="38100" dir="2700000" algn="tl">
                    <a:srgbClr val="000000"/>
                  </a:outerShdw>
                </a:effectLst>
              </a:rPr>
              <a:t>Trying new things</a:t>
            </a:r>
          </a:p>
          <a:p>
            <a:pPr algn="l">
              <a:lnSpc>
                <a:spcPct val="75000"/>
              </a:lnSpc>
              <a:spcBef>
                <a:spcPts val="0"/>
              </a:spcBef>
            </a:pPr>
            <a:r>
              <a:rPr lang="en-US" sz="4000" b="0" dirty="0" smtClean="0">
                <a:effectLst>
                  <a:outerShdw blurRad="38100" dist="38100" dir="2700000" algn="tl">
                    <a:srgbClr val="000000"/>
                  </a:outerShdw>
                </a:effectLst>
              </a:rPr>
              <a:t>Get equipped</a:t>
            </a:r>
          </a:p>
          <a:p>
            <a:pPr algn="l">
              <a:lnSpc>
                <a:spcPct val="75000"/>
              </a:lnSpc>
              <a:spcBef>
                <a:spcPts val="0"/>
              </a:spcBef>
            </a:pPr>
            <a:r>
              <a:rPr lang="en-US" sz="4000" b="0" dirty="0" smtClean="0">
                <a:effectLst>
                  <a:outerShdw blurRad="38100" dist="38100" dir="2700000" algn="tl">
                    <a:srgbClr val="000000"/>
                  </a:outerShdw>
                </a:effectLst>
              </a:rPr>
              <a:t>Watch and imitate</a:t>
            </a:r>
          </a:p>
          <a:p>
            <a:pPr algn="l">
              <a:lnSpc>
                <a:spcPct val="75000"/>
              </a:lnSpc>
              <a:spcBef>
                <a:spcPts val="0"/>
              </a:spcBef>
            </a:pPr>
            <a:r>
              <a:rPr lang="en-US" sz="4000" b="0" dirty="0" smtClean="0">
                <a:effectLst>
                  <a:outerShdw blurRad="38100" dist="38100" dir="2700000" algn="tl">
                    <a:srgbClr val="000000"/>
                  </a:outerShdw>
                </a:effectLst>
              </a:rPr>
              <a:t>Feedback</a:t>
            </a:r>
          </a:p>
          <a:p>
            <a:pPr algn="l">
              <a:lnSpc>
                <a:spcPct val="75000"/>
              </a:lnSpc>
              <a:spcBef>
                <a:spcPts val="0"/>
              </a:spcBef>
            </a:pPr>
            <a:r>
              <a:rPr lang="en-US" sz="4000" b="0" dirty="0" smtClean="0">
                <a:effectLst>
                  <a:outerShdw blurRad="38100" dist="38100" dir="2700000" algn="tl">
                    <a:srgbClr val="000000"/>
                  </a:outerShdw>
                </a:effectLst>
              </a:rPr>
              <a:t>Level of gifting can differ</a:t>
            </a:r>
          </a:p>
          <a:p>
            <a:pPr algn="l">
              <a:lnSpc>
                <a:spcPct val="75000"/>
              </a:lnSpc>
              <a:spcBef>
                <a:spcPts val="0"/>
              </a:spcBef>
            </a:pPr>
            <a:r>
              <a:rPr lang="en-US" sz="4000" b="0" dirty="0" smtClean="0">
                <a:effectLst>
                  <a:outerShdw blurRad="38100" dist="38100" dir="2700000" algn="tl">
                    <a:srgbClr val="000000"/>
                  </a:outerShdw>
                </a:effectLst>
              </a:rPr>
              <a:t>Awareness might take time</a:t>
            </a:r>
            <a:endParaRPr lang="en-US" sz="40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Effect transition="in" filter="wipe(left)">
                                      <p:cBhvr>
                                        <p:cTn id="7" dur="500"/>
                                        <p:tgtEl>
                                          <p:spTgt spid="1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
                                            <p:txEl>
                                              <p:pRg st="2" end="2"/>
                                            </p:txEl>
                                          </p:spTgt>
                                        </p:tgtEl>
                                        <p:attrNameLst>
                                          <p:attrName>style.visibility</p:attrName>
                                        </p:attrNameLst>
                                      </p:cBhvr>
                                      <p:to>
                                        <p:strVal val="visible"/>
                                      </p:to>
                                    </p:set>
                                    <p:animEffect transition="in" filter="wipe(left)">
                                      <p:cBhvr>
                                        <p:cTn id="12" dur="500"/>
                                        <p:tgtEl>
                                          <p:spTgt spid="1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2">
                                            <p:txEl>
                                              <p:pRg st="3" end="3"/>
                                            </p:txEl>
                                          </p:spTgt>
                                        </p:tgtEl>
                                        <p:attrNameLst>
                                          <p:attrName>style.visibility</p:attrName>
                                        </p:attrNameLst>
                                      </p:cBhvr>
                                      <p:to>
                                        <p:strVal val="visible"/>
                                      </p:to>
                                    </p:set>
                                    <p:animEffect transition="in" filter="wipe(left)">
                                      <p:cBhvr>
                                        <p:cTn id="17" dur="500"/>
                                        <p:tgtEl>
                                          <p:spTgt spid="1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2">
                                            <p:txEl>
                                              <p:pRg st="4" end="4"/>
                                            </p:txEl>
                                          </p:spTgt>
                                        </p:tgtEl>
                                        <p:attrNameLst>
                                          <p:attrName>style.visibility</p:attrName>
                                        </p:attrNameLst>
                                      </p:cBhvr>
                                      <p:to>
                                        <p:strVal val="visible"/>
                                      </p:to>
                                    </p:set>
                                    <p:animEffect transition="in" filter="wipe(left)">
                                      <p:cBhvr>
                                        <p:cTn id="22" dur="500"/>
                                        <p:tgtEl>
                                          <p:spTgt spid="1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2">
                                            <p:txEl>
                                              <p:pRg st="5" end="5"/>
                                            </p:txEl>
                                          </p:spTgt>
                                        </p:tgtEl>
                                        <p:attrNameLst>
                                          <p:attrName>style.visibility</p:attrName>
                                        </p:attrNameLst>
                                      </p:cBhvr>
                                      <p:to>
                                        <p:strVal val="visible"/>
                                      </p:to>
                                    </p:set>
                                    <p:animEffect transition="in" filter="wipe(left)">
                                      <p:cBhvr>
                                        <p:cTn id="27" dur="500"/>
                                        <p:tgtEl>
                                          <p:spTgt spid="1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2">
                                            <p:txEl>
                                              <p:pRg st="6" end="6"/>
                                            </p:txEl>
                                          </p:spTgt>
                                        </p:tgtEl>
                                        <p:attrNameLst>
                                          <p:attrName>style.visibility</p:attrName>
                                        </p:attrNameLst>
                                      </p:cBhvr>
                                      <p:to>
                                        <p:strVal val="visible"/>
                                      </p:to>
                                    </p:set>
                                    <p:animEffect transition="in" filter="wipe(left)">
                                      <p:cBhvr>
                                        <p:cTn id="32" dur="500"/>
                                        <p:tgtEl>
                                          <p:spTgt spid="1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2">
                                            <p:txEl>
                                              <p:pRg st="7" end="7"/>
                                            </p:txEl>
                                          </p:spTgt>
                                        </p:tgtEl>
                                        <p:attrNameLst>
                                          <p:attrName>style.visibility</p:attrName>
                                        </p:attrNameLst>
                                      </p:cBhvr>
                                      <p:to>
                                        <p:strVal val="visible"/>
                                      </p:to>
                                    </p:set>
                                    <p:animEffect transition="in" filter="wipe(left)">
                                      <p:cBhvr>
                                        <p:cTn id="37" dur="500"/>
                                        <p:tgtEl>
                                          <p:spTgt spid="1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2">
                                            <p:txEl>
                                              <p:pRg st="8" end="8"/>
                                            </p:txEl>
                                          </p:spTgt>
                                        </p:tgtEl>
                                        <p:attrNameLst>
                                          <p:attrName>style.visibility</p:attrName>
                                        </p:attrNameLst>
                                      </p:cBhvr>
                                      <p:to>
                                        <p:strVal val="visible"/>
                                      </p:to>
                                    </p:set>
                                    <p:animEffect transition="in" filter="wipe(left)">
                                      <p:cBhvr>
                                        <p:cTn id="42" dur="500"/>
                                        <p:tgtEl>
                                          <p:spTgt spid="1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2">
                                            <p:txEl>
                                              <p:pRg st="9" end="9"/>
                                            </p:txEl>
                                          </p:spTgt>
                                        </p:tgtEl>
                                        <p:attrNameLst>
                                          <p:attrName>style.visibility</p:attrName>
                                        </p:attrNameLst>
                                      </p:cBhvr>
                                      <p:to>
                                        <p:strVal val="visible"/>
                                      </p:to>
                                    </p:set>
                                    <p:animEffect transition="in" filter="wipe(left)">
                                      <p:cBhvr>
                                        <p:cTn id="47" dur="500"/>
                                        <p:tgtEl>
                                          <p:spTgt spid="1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p:txBody>
          <a:bodyPr/>
          <a:lstStyle/>
          <a:p>
            <a:pPr>
              <a:buNone/>
            </a:pPr>
            <a:r>
              <a:rPr lang="en-US" sz="4800" dirty="0" smtClean="0"/>
              <a:t>11 Whoever speaks, is to do so </a:t>
            </a:r>
            <a:r>
              <a:rPr lang="en-US" sz="4800" u="sng" dirty="0" smtClean="0"/>
              <a:t>as one who is speaking the utterances of God</a:t>
            </a:r>
            <a:r>
              <a:rPr lang="en-US" sz="4800" dirty="0" smtClean="0"/>
              <a:t>; whoever serves is to do so </a:t>
            </a:r>
            <a:r>
              <a:rPr lang="en-US" sz="4800" u="sng" dirty="0" smtClean="0"/>
              <a:t>as one who is serving by the strength which God supplies</a:t>
            </a:r>
            <a:r>
              <a:rPr lang="en-US" sz="4800" dirty="0" smtClean="0"/>
              <a:t>; so that in all things God may be glorified through Jesus Christ, to whom belongs the glory and dominion forever and ever. Amen</a:t>
            </a:r>
          </a:p>
        </p:txBody>
      </p:sp>
      <p:sp>
        <p:nvSpPr>
          <p:cNvPr id="5" name="Rectangle 5"/>
          <p:cNvSpPr>
            <a:spLocks noGrp="1" noChangeArrowheads="1"/>
          </p:cNvSpPr>
          <p:nvPr>
            <p:ph type="title"/>
          </p:nvPr>
        </p:nvSpPr>
        <p:spPr>
          <a:xfrm>
            <a:off x="0" y="0"/>
            <a:ext cx="9144000" cy="1524000"/>
          </a:xfrm>
          <a:noFill/>
          <a:ln/>
        </p:spPr>
        <p:txBody>
          <a:bodyPr/>
          <a:lstStyle/>
          <a:p>
            <a:r>
              <a:rPr lang="en-US" sz="7200" dirty="0" smtClean="0"/>
              <a:t>1 Peter 4</a:t>
            </a:r>
            <a:endParaRPr lang="en-US" sz="7200" dirty="0"/>
          </a:p>
        </p:txBody>
      </p:sp>
      <p:sp>
        <p:nvSpPr>
          <p:cNvPr id="4" name="Oval 3"/>
          <p:cNvSpPr/>
          <p:nvPr/>
        </p:nvSpPr>
        <p:spPr bwMode="auto">
          <a:xfrm>
            <a:off x="457200" y="1371600"/>
            <a:ext cx="4724400" cy="762000"/>
          </a:xfrm>
          <a:prstGeom prst="ellipse">
            <a:avLst/>
          </a:prstGeom>
          <a:noFill/>
          <a:ln w="76200" cap="flat" cmpd="sng" algn="ctr">
            <a:solidFill>
              <a:schemeClr val="tx1"/>
            </a:solidFill>
            <a:prstDash val="solid"/>
            <a:round/>
            <a:headEnd type="none" w="sm" len="sm"/>
            <a:tailEnd type="stealth"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Times New Roman" pitchFamily="18" charset="0"/>
            </a:endParaRPr>
          </a:p>
        </p:txBody>
      </p:sp>
      <p:sp>
        <p:nvSpPr>
          <p:cNvPr id="6" name="Oval 5"/>
          <p:cNvSpPr/>
          <p:nvPr/>
        </p:nvSpPr>
        <p:spPr bwMode="auto">
          <a:xfrm>
            <a:off x="1905000" y="2409825"/>
            <a:ext cx="4724400" cy="762000"/>
          </a:xfrm>
          <a:prstGeom prst="ellipse">
            <a:avLst/>
          </a:prstGeom>
          <a:noFill/>
          <a:ln w="76200" cap="flat" cmpd="sng" algn="ctr">
            <a:solidFill>
              <a:schemeClr val="tx1"/>
            </a:solidFill>
            <a:prstDash val="solid"/>
            <a:round/>
            <a:headEnd type="none" w="sm" len="sm"/>
            <a:tailEnd type="stealth"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p:txBody>
          <a:bodyPr/>
          <a:lstStyle/>
          <a:p>
            <a:pPr>
              <a:buNone/>
            </a:pPr>
            <a:r>
              <a:rPr lang="en-US" sz="4800" dirty="0" smtClean="0"/>
              <a:t>11 Whoever speaks, is to do so </a:t>
            </a:r>
            <a:r>
              <a:rPr lang="en-US" sz="4800" u="sng" dirty="0" smtClean="0"/>
              <a:t>as one who is speaking the utterances of God</a:t>
            </a:r>
            <a:r>
              <a:rPr lang="en-US" sz="4800" dirty="0" smtClean="0"/>
              <a:t>; whoever serves is to do so </a:t>
            </a:r>
            <a:r>
              <a:rPr lang="en-US" sz="4800" u="sng" dirty="0" smtClean="0"/>
              <a:t>as one who is serving by the strength which God supplies</a:t>
            </a:r>
            <a:r>
              <a:rPr lang="en-US" sz="4800" dirty="0" smtClean="0"/>
              <a:t>; so that in all things God may be glorified through Jesus Christ, to whom belongs the glory and dominion forever and ever. Amen</a:t>
            </a:r>
          </a:p>
        </p:txBody>
      </p:sp>
      <p:sp>
        <p:nvSpPr>
          <p:cNvPr id="5" name="Rectangle 5"/>
          <p:cNvSpPr>
            <a:spLocks noGrp="1" noChangeArrowheads="1"/>
          </p:cNvSpPr>
          <p:nvPr>
            <p:ph type="title"/>
          </p:nvPr>
        </p:nvSpPr>
        <p:spPr>
          <a:xfrm>
            <a:off x="0" y="0"/>
            <a:ext cx="9144000" cy="1524000"/>
          </a:xfrm>
          <a:noFill/>
          <a:ln/>
        </p:spPr>
        <p:txBody>
          <a:bodyPr/>
          <a:lstStyle/>
          <a:p>
            <a:r>
              <a:rPr lang="en-US" sz="7200" dirty="0" smtClean="0"/>
              <a:t>1 Peter 4</a:t>
            </a:r>
            <a:endParaRPr lang="en-US" sz="7200" dirty="0"/>
          </a:p>
        </p:txBody>
      </p:sp>
      <p:sp>
        <p:nvSpPr>
          <p:cNvPr id="4" name="Oval 3"/>
          <p:cNvSpPr/>
          <p:nvPr/>
        </p:nvSpPr>
        <p:spPr bwMode="auto">
          <a:xfrm>
            <a:off x="457200" y="1371600"/>
            <a:ext cx="4724400" cy="762000"/>
          </a:xfrm>
          <a:prstGeom prst="ellipse">
            <a:avLst/>
          </a:prstGeom>
          <a:noFill/>
          <a:ln w="76200" cap="flat" cmpd="sng" algn="ctr">
            <a:solidFill>
              <a:schemeClr val="tx1"/>
            </a:solidFill>
            <a:prstDash val="solid"/>
            <a:round/>
            <a:headEnd type="none" w="sm" len="sm"/>
            <a:tailEnd type="stealth"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Times New Roman" pitchFamily="18" charset="0"/>
            </a:endParaRPr>
          </a:p>
        </p:txBody>
      </p:sp>
      <p:sp>
        <p:nvSpPr>
          <p:cNvPr id="6" name="Oval 5"/>
          <p:cNvSpPr/>
          <p:nvPr/>
        </p:nvSpPr>
        <p:spPr bwMode="auto">
          <a:xfrm>
            <a:off x="1905000" y="2409825"/>
            <a:ext cx="4724400" cy="762000"/>
          </a:xfrm>
          <a:prstGeom prst="ellipse">
            <a:avLst/>
          </a:prstGeom>
          <a:noFill/>
          <a:ln w="76200" cap="flat" cmpd="sng" algn="ctr">
            <a:solidFill>
              <a:schemeClr val="tx1"/>
            </a:solidFill>
            <a:prstDash val="solid"/>
            <a:round/>
            <a:headEnd type="none" w="sm" len="sm"/>
            <a:tailEnd type="stealth"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Times New Roman" pitchFamily="18" charset="0"/>
            </a:endParaRPr>
          </a:p>
        </p:txBody>
      </p:sp>
      <p:sp>
        <p:nvSpPr>
          <p:cNvPr id="7" name="Rectangle 2"/>
          <p:cNvSpPr>
            <a:spLocks noChangeArrowheads="1"/>
          </p:cNvSpPr>
          <p:nvPr/>
        </p:nvSpPr>
        <p:spPr bwMode="auto">
          <a:xfrm>
            <a:off x="3048000" y="304800"/>
            <a:ext cx="5562600" cy="6172200"/>
          </a:xfrm>
          <a:prstGeom prst="rect">
            <a:avLst/>
          </a:prstGeom>
          <a:gradFill rotWithShape="0">
            <a:gsLst>
              <a:gs pos="0">
                <a:srgbClr val="000000"/>
              </a:gs>
              <a:gs pos="50000">
                <a:schemeClr val="bg1"/>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5000"/>
              </a:spcBef>
            </a:pPr>
            <a:r>
              <a:rPr lang="en-US" sz="4000" b="0" dirty="0" smtClean="0">
                <a:effectLst>
                  <a:outerShdw blurRad="38100" dist="38100" dir="2700000" algn="tl">
                    <a:srgbClr val="000000"/>
                  </a:outerShdw>
                </a:effectLst>
              </a:rPr>
              <a:t>Additional points:</a:t>
            </a:r>
          </a:p>
          <a:p>
            <a:pPr algn="l">
              <a:lnSpc>
                <a:spcPct val="75000"/>
              </a:lnSpc>
              <a:spcBef>
                <a:spcPct val="15000"/>
              </a:spcBef>
            </a:pPr>
            <a:r>
              <a:rPr lang="en-US" sz="4000" b="0" dirty="0" smtClean="0">
                <a:effectLst>
                  <a:outerShdw blurRad="38100" dist="38100" dir="2700000" algn="tl">
                    <a:srgbClr val="000000"/>
                  </a:outerShdw>
                </a:effectLst>
              </a:rPr>
              <a:t>Gifts are not moral</a:t>
            </a:r>
          </a:p>
          <a:p>
            <a:pPr algn="l">
              <a:lnSpc>
                <a:spcPct val="75000"/>
              </a:lnSpc>
              <a:spcBef>
                <a:spcPct val="15000"/>
              </a:spcBef>
            </a:pPr>
            <a:r>
              <a:rPr lang="en-US" sz="4000" b="0" dirty="0" smtClean="0">
                <a:effectLst>
                  <a:outerShdw blurRad="38100" dist="38100" dir="2700000" algn="tl">
                    <a:srgbClr val="000000"/>
                  </a:outerShdw>
                </a:effectLst>
              </a:rPr>
              <a:t>Character comes first as a prerequisite</a:t>
            </a:r>
          </a:p>
          <a:p>
            <a:pPr algn="l">
              <a:lnSpc>
                <a:spcPct val="75000"/>
              </a:lnSpc>
              <a:spcBef>
                <a:spcPct val="15000"/>
              </a:spcBef>
            </a:pPr>
            <a:r>
              <a:rPr lang="en-US" sz="4000" b="0" dirty="0" smtClean="0">
                <a:effectLst>
                  <a:outerShdw blurRad="38100" dist="38100" dir="2700000" algn="tl">
                    <a:srgbClr val="000000"/>
                  </a:outerShdw>
                </a:effectLst>
              </a:rPr>
              <a:t>“One another” language means primarily to fellow believers</a:t>
            </a:r>
          </a:p>
          <a:p>
            <a:pPr algn="l">
              <a:lnSpc>
                <a:spcPct val="75000"/>
              </a:lnSpc>
              <a:spcBef>
                <a:spcPct val="15000"/>
              </a:spcBef>
            </a:pPr>
            <a:r>
              <a:rPr lang="en-US" sz="4000" b="0" dirty="0" smtClean="0">
                <a:effectLst>
                  <a:outerShdw blurRad="38100" dist="38100" dir="2700000" algn="tl">
                    <a:srgbClr val="000000"/>
                  </a:outerShdw>
                </a:effectLst>
              </a:rPr>
              <a:t>All differently gifted</a:t>
            </a:r>
          </a:p>
          <a:p>
            <a:pPr algn="l">
              <a:lnSpc>
                <a:spcPct val="75000"/>
              </a:lnSpc>
              <a:spcBef>
                <a:spcPct val="15000"/>
              </a:spcBef>
            </a:pPr>
            <a:r>
              <a:rPr lang="en-US" sz="4000" b="0" dirty="0" smtClean="0">
                <a:effectLst>
                  <a:outerShdw blurRad="38100" dist="38100" dir="2700000" algn="tl">
                    <a:srgbClr val="000000"/>
                  </a:outerShdw>
                </a:effectLst>
              </a:rPr>
              <a:t>Comparing an eye and ear</a:t>
            </a:r>
          </a:p>
          <a:p>
            <a:pPr algn="l">
              <a:lnSpc>
                <a:spcPct val="75000"/>
              </a:lnSpc>
              <a:spcBef>
                <a:spcPct val="15000"/>
              </a:spcBef>
            </a:pPr>
            <a:r>
              <a:rPr lang="en-US" sz="4000" b="0" dirty="0" smtClean="0">
                <a:effectLst>
                  <a:outerShdw blurRad="38100" dist="38100" dir="2700000" algn="tl">
                    <a:srgbClr val="000000"/>
                  </a:outerShdw>
                </a:effectLst>
              </a:rPr>
              <a:t>Jesus: “But many who are first will be last; and the last, first.” Mat. 19:30</a:t>
            </a:r>
            <a:endParaRPr lang="en-US" sz="40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left)">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wipe(left)">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wipe(left)">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wipe(left)">
                                      <p:cBhvr>
                                        <p:cTn id="27" dur="500"/>
                                        <p:tgtEl>
                                          <p:spTgt spid="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wipe(left)">
                                      <p:cBhvr>
                                        <p:cTn id="32"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p:txBody>
          <a:bodyPr/>
          <a:lstStyle/>
          <a:p>
            <a:pPr>
              <a:buNone/>
            </a:pPr>
            <a:r>
              <a:rPr lang="en-US" sz="4800" dirty="0" smtClean="0"/>
              <a:t>11 Whoever speaks, is to do so </a:t>
            </a:r>
            <a:r>
              <a:rPr lang="en-US" sz="4800" u="sng" dirty="0" smtClean="0"/>
              <a:t>as one who is speaking the utterances of God</a:t>
            </a:r>
            <a:r>
              <a:rPr lang="en-US" sz="4800" dirty="0" smtClean="0"/>
              <a:t>; whoever serves is to do so </a:t>
            </a:r>
            <a:r>
              <a:rPr lang="en-US" sz="4800" u="sng" dirty="0" smtClean="0"/>
              <a:t>as one who is serving by the strength which God supplies</a:t>
            </a:r>
            <a:r>
              <a:rPr lang="en-US" sz="4800" dirty="0" smtClean="0"/>
              <a:t>; so that in all things God may be glorified through Jesus Christ, to whom belongs the glory and dominion forever and ever. Amen</a:t>
            </a:r>
          </a:p>
        </p:txBody>
      </p:sp>
      <p:sp>
        <p:nvSpPr>
          <p:cNvPr id="5" name="Rectangle 5"/>
          <p:cNvSpPr>
            <a:spLocks noGrp="1" noChangeArrowheads="1"/>
          </p:cNvSpPr>
          <p:nvPr>
            <p:ph type="title"/>
          </p:nvPr>
        </p:nvSpPr>
        <p:spPr>
          <a:xfrm>
            <a:off x="0" y="0"/>
            <a:ext cx="9144000" cy="1524000"/>
          </a:xfrm>
          <a:noFill/>
          <a:ln/>
        </p:spPr>
        <p:txBody>
          <a:bodyPr/>
          <a:lstStyle/>
          <a:p>
            <a:r>
              <a:rPr lang="en-US" sz="7200" dirty="0" smtClean="0"/>
              <a:t>1 Peter 4</a:t>
            </a:r>
            <a:endParaRPr lang="en-US" sz="7200" dirty="0"/>
          </a:p>
        </p:txBody>
      </p:sp>
      <p:sp>
        <p:nvSpPr>
          <p:cNvPr id="4" name="Oval 3"/>
          <p:cNvSpPr/>
          <p:nvPr/>
        </p:nvSpPr>
        <p:spPr bwMode="auto">
          <a:xfrm>
            <a:off x="457200" y="1371600"/>
            <a:ext cx="4724400" cy="762000"/>
          </a:xfrm>
          <a:prstGeom prst="ellipse">
            <a:avLst/>
          </a:prstGeom>
          <a:noFill/>
          <a:ln w="76200" cap="flat" cmpd="sng" algn="ctr">
            <a:solidFill>
              <a:schemeClr val="tx1"/>
            </a:solidFill>
            <a:prstDash val="solid"/>
            <a:round/>
            <a:headEnd type="none" w="sm" len="sm"/>
            <a:tailEnd type="stealth"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Times New Roman" pitchFamily="18" charset="0"/>
            </a:endParaRPr>
          </a:p>
        </p:txBody>
      </p:sp>
      <p:sp>
        <p:nvSpPr>
          <p:cNvPr id="6" name="Oval 5"/>
          <p:cNvSpPr/>
          <p:nvPr/>
        </p:nvSpPr>
        <p:spPr bwMode="auto">
          <a:xfrm>
            <a:off x="1905000" y="2409825"/>
            <a:ext cx="4724400" cy="762000"/>
          </a:xfrm>
          <a:prstGeom prst="ellipse">
            <a:avLst/>
          </a:prstGeom>
          <a:noFill/>
          <a:ln w="76200" cap="flat" cmpd="sng" algn="ctr">
            <a:solidFill>
              <a:schemeClr val="tx1"/>
            </a:solidFill>
            <a:prstDash val="solid"/>
            <a:round/>
            <a:headEnd type="none" w="sm" len="sm"/>
            <a:tailEnd type="stealth"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Times New Roman" pitchFamily="18" charset="0"/>
            </a:endParaRPr>
          </a:p>
        </p:txBody>
      </p:sp>
      <p:sp>
        <p:nvSpPr>
          <p:cNvPr id="7" name="Rectangle 2"/>
          <p:cNvSpPr>
            <a:spLocks noChangeArrowheads="1"/>
          </p:cNvSpPr>
          <p:nvPr/>
        </p:nvSpPr>
        <p:spPr bwMode="auto">
          <a:xfrm>
            <a:off x="0" y="0"/>
            <a:ext cx="9144000" cy="6858000"/>
          </a:xfrm>
          <a:prstGeom prst="rect">
            <a:avLst/>
          </a:prstGeom>
          <a:gradFill rotWithShape="0">
            <a:gsLst>
              <a:gs pos="0">
                <a:srgbClr val="000000"/>
              </a:gs>
              <a:gs pos="50000">
                <a:schemeClr val="bg1"/>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5000"/>
              </a:spcBef>
            </a:pPr>
            <a:r>
              <a:rPr lang="en-US" sz="7200" b="0" dirty="0" smtClean="0">
                <a:effectLst>
                  <a:outerShdw blurRad="38100" dist="38100" dir="2700000" algn="tl">
                    <a:srgbClr val="000000"/>
                  </a:outerShdw>
                </a:effectLst>
              </a:rPr>
              <a:t>Using our gifts to serve on another:</a:t>
            </a:r>
          </a:p>
          <a:p>
            <a:pPr algn="l">
              <a:lnSpc>
                <a:spcPct val="75000"/>
              </a:lnSpc>
              <a:spcBef>
                <a:spcPct val="15000"/>
              </a:spcBef>
              <a:buClr>
                <a:schemeClr val="accent2"/>
              </a:buClr>
              <a:buFont typeface="Wingdings" pitchFamily="2" charset="2"/>
              <a:buChar char="Ø"/>
            </a:pPr>
            <a:r>
              <a:rPr lang="en-US" sz="7200" b="0" dirty="0" smtClean="0">
                <a:effectLst>
                  <a:outerShdw blurRad="38100" dist="38100" dir="2700000" algn="tl">
                    <a:srgbClr val="000000"/>
                  </a:outerShdw>
                </a:effectLst>
              </a:rPr>
              <a:t>Intensely pleasurable</a:t>
            </a:r>
          </a:p>
          <a:p>
            <a:pPr algn="l">
              <a:lnSpc>
                <a:spcPct val="75000"/>
              </a:lnSpc>
              <a:spcBef>
                <a:spcPct val="15000"/>
              </a:spcBef>
              <a:buClr>
                <a:schemeClr val="accent2"/>
              </a:buClr>
              <a:buFont typeface="Wingdings" pitchFamily="2" charset="2"/>
              <a:buChar char="Ø"/>
            </a:pPr>
            <a:r>
              <a:rPr lang="en-US" sz="7200" b="0" dirty="0" smtClean="0">
                <a:effectLst>
                  <a:outerShdw blurRad="38100" dist="38100" dir="2700000" algn="tl">
                    <a:srgbClr val="000000"/>
                  </a:outerShdw>
                </a:effectLst>
              </a:rPr>
              <a:t>Results in enhanced </a:t>
            </a:r>
            <a:br>
              <a:rPr lang="en-US" sz="7200" b="0" dirty="0" smtClean="0">
                <a:effectLst>
                  <a:outerShdw blurRad="38100" dist="38100" dir="2700000" algn="tl">
                    <a:srgbClr val="000000"/>
                  </a:outerShdw>
                </a:effectLst>
              </a:rPr>
            </a:br>
            <a:r>
              <a:rPr lang="en-US" sz="7200" b="0" dirty="0" smtClean="0">
                <a:effectLst>
                  <a:outerShdw blurRad="38100" dist="38100" dir="2700000" algn="tl">
                    <a:srgbClr val="000000"/>
                  </a:outerShdw>
                </a:effectLst>
              </a:rPr>
              <a:t>    community</a:t>
            </a:r>
          </a:p>
          <a:p>
            <a:pPr algn="l">
              <a:lnSpc>
                <a:spcPct val="75000"/>
              </a:lnSpc>
              <a:spcBef>
                <a:spcPct val="15000"/>
              </a:spcBef>
              <a:buClr>
                <a:schemeClr val="accent2"/>
              </a:buClr>
              <a:buFont typeface="Wingdings" pitchFamily="2" charset="2"/>
              <a:buChar char="Ø"/>
            </a:pPr>
            <a:r>
              <a:rPr lang="en-US" sz="7200" b="0" dirty="0" smtClean="0">
                <a:effectLst>
                  <a:outerShdw blurRad="38100" dist="38100" dir="2700000" algn="tl">
                    <a:srgbClr val="000000"/>
                  </a:outerShdw>
                </a:effectLst>
              </a:rPr>
              <a:t>Is a stewardship</a:t>
            </a:r>
            <a:endParaRPr lang="en-US" sz="7200" b="0" dirty="0">
              <a:effectLst>
                <a:outerShdw blurRad="38100" dist="38100" dir="2700000" algn="tl">
                  <a:srgbClr val="000000"/>
                </a:outerShdw>
              </a:effectLst>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left)">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wipe(left)">
                                      <p:cBhvr>
                                        <p:cTn id="1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p:txBody>
          <a:bodyPr/>
          <a:lstStyle/>
          <a:p>
            <a:pPr>
              <a:buNone/>
            </a:pPr>
            <a:r>
              <a:rPr lang="en-US" sz="4800" dirty="0" smtClean="0"/>
              <a:t>8 Above all, keep </a:t>
            </a:r>
            <a:r>
              <a:rPr lang="en-US" sz="4800" u="sng" dirty="0" smtClean="0"/>
              <a:t>fervent in your love for one another</a:t>
            </a:r>
            <a:r>
              <a:rPr lang="en-US" sz="4800" dirty="0" smtClean="0"/>
              <a:t>, because love covers a multitude of sins.</a:t>
            </a:r>
          </a:p>
        </p:txBody>
      </p:sp>
      <p:sp>
        <p:nvSpPr>
          <p:cNvPr id="5" name="Rectangle 5"/>
          <p:cNvSpPr>
            <a:spLocks noGrp="1" noChangeArrowheads="1"/>
          </p:cNvSpPr>
          <p:nvPr>
            <p:ph type="title"/>
          </p:nvPr>
        </p:nvSpPr>
        <p:spPr>
          <a:xfrm>
            <a:off x="0" y="0"/>
            <a:ext cx="9144000" cy="1524000"/>
          </a:xfrm>
          <a:noFill/>
          <a:ln/>
        </p:spPr>
        <p:txBody>
          <a:bodyPr/>
          <a:lstStyle/>
          <a:p>
            <a:r>
              <a:rPr lang="en-US" sz="7200" dirty="0" smtClean="0"/>
              <a:t>1 Peter 4</a:t>
            </a:r>
            <a:endParaRPr lang="en-US" sz="7200" dirty="0"/>
          </a:p>
        </p:txBody>
      </p:sp>
      <p:sp>
        <p:nvSpPr>
          <p:cNvPr id="4" name="Rectangle 3"/>
          <p:cNvSpPr>
            <a:spLocks noChangeArrowheads="1"/>
          </p:cNvSpPr>
          <p:nvPr/>
        </p:nvSpPr>
        <p:spPr bwMode="auto">
          <a:xfrm>
            <a:off x="1066800" y="4191000"/>
            <a:ext cx="7924800" cy="1143000"/>
          </a:xfrm>
          <a:prstGeom prst="rect">
            <a:avLst/>
          </a:prstGeom>
          <a:solidFill>
            <a:schemeClr val="bg1">
              <a:lumMod val="75000"/>
            </a:schemeClr>
          </a:solidFill>
          <a:ln w="12700">
            <a:solidFill>
              <a:schemeClr val="tx1"/>
            </a:solidFill>
            <a:miter lim="800000"/>
            <a:headEnd type="none" w="sm" len="sm"/>
            <a:tailEnd type="none" w="sm" len="sm"/>
          </a:ln>
          <a:effectLst/>
        </p:spPr>
        <p:txBody>
          <a:bodyPr/>
          <a:lstStyle/>
          <a:p>
            <a:pPr algn="l">
              <a:lnSpc>
                <a:spcPct val="75000"/>
              </a:lnSpc>
              <a:spcBef>
                <a:spcPct val="15000"/>
              </a:spcBef>
            </a:pPr>
            <a:r>
              <a:rPr lang="en-US" sz="4000" b="0" dirty="0" smtClean="0">
                <a:effectLst>
                  <a:outerShdw blurRad="38100" dist="38100" dir="2700000" algn="tl">
                    <a:srgbClr val="000000"/>
                  </a:outerShdw>
                </a:effectLst>
              </a:rPr>
              <a:t>Best part of our group = community</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p:txBody>
          <a:bodyPr/>
          <a:lstStyle/>
          <a:p>
            <a:pPr>
              <a:buNone/>
            </a:pPr>
            <a:r>
              <a:rPr lang="en-US" sz="4800" dirty="0" smtClean="0"/>
              <a:t>8 Above all, keep </a:t>
            </a:r>
            <a:r>
              <a:rPr lang="en-US" sz="4800" u="sng" dirty="0" smtClean="0"/>
              <a:t>fervent in your love for one another</a:t>
            </a:r>
            <a:r>
              <a:rPr lang="en-US" sz="4800" dirty="0" smtClean="0"/>
              <a:t>, because love covers a multitude of sins.</a:t>
            </a:r>
          </a:p>
        </p:txBody>
      </p:sp>
      <p:sp>
        <p:nvSpPr>
          <p:cNvPr id="5" name="Rectangle 5"/>
          <p:cNvSpPr>
            <a:spLocks noGrp="1" noChangeArrowheads="1"/>
          </p:cNvSpPr>
          <p:nvPr>
            <p:ph type="title"/>
          </p:nvPr>
        </p:nvSpPr>
        <p:spPr>
          <a:xfrm>
            <a:off x="0" y="0"/>
            <a:ext cx="9144000" cy="1524000"/>
          </a:xfrm>
          <a:noFill/>
          <a:ln/>
        </p:spPr>
        <p:txBody>
          <a:bodyPr/>
          <a:lstStyle/>
          <a:p>
            <a:r>
              <a:rPr lang="en-US" sz="7200" dirty="0" smtClean="0"/>
              <a:t>1 Peter 4</a:t>
            </a:r>
            <a:endParaRPr lang="en-US" sz="7200" dirty="0"/>
          </a:p>
        </p:txBody>
      </p:sp>
      <p:sp>
        <p:nvSpPr>
          <p:cNvPr id="4" name="Rectangle 3"/>
          <p:cNvSpPr>
            <a:spLocks noChangeArrowheads="1"/>
          </p:cNvSpPr>
          <p:nvPr/>
        </p:nvSpPr>
        <p:spPr bwMode="auto">
          <a:xfrm>
            <a:off x="1066800" y="4191000"/>
            <a:ext cx="7924800" cy="1143000"/>
          </a:xfrm>
          <a:prstGeom prst="rect">
            <a:avLst/>
          </a:prstGeom>
          <a:solidFill>
            <a:schemeClr val="bg1">
              <a:lumMod val="75000"/>
            </a:schemeClr>
          </a:solidFill>
          <a:ln w="12700">
            <a:solidFill>
              <a:schemeClr val="tx1"/>
            </a:solidFill>
            <a:miter lim="800000"/>
            <a:headEnd type="none" w="sm" len="sm"/>
            <a:tailEnd type="none" w="sm" len="sm"/>
          </a:ln>
          <a:effectLst/>
        </p:spPr>
        <p:txBody>
          <a:bodyPr/>
          <a:lstStyle/>
          <a:p>
            <a:pPr algn="l">
              <a:lnSpc>
                <a:spcPct val="75000"/>
              </a:lnSpc>
              <a:spcBef>
                <a:spcPct val="15000"/>
              </a:spcBef>
            </a:pPr>
            <a:r>
              <a:rPr lang="en-US" sz="4000" b="0" dirty="0" smtClean="0">
                <a:effectLst>
                  <a:outerShdw blurRad="38100" dist="38100" dir="2700000" algn="tl">
                    <a:srgbClr val="000000"/>
                  </a:outerShdw>
                </a:effectLst>
              </a:rPr>
              <a:t>Best part of our group = community</a:t>
            </a:r>
          </a:p>
          <a:p>
            <a:pPr algn="l">
              <a:lnSpc>
                <a:spcPct val="75000"/>
              </a:lnSpc>
              <a:spcBef>
                <a:spcPct val="15000"/>
              </a:spcBef>
            </a:pPr>
            <a:r>
              <a:rPr lang="en-US" sz="4000" b="0" dirty="0" smtClean="0">
                <a:effectLst>
                  <a:outerShdw blurRad="38100" dist="38100" dir="2700000" algn="tl">
                    <a:srgbClr val="000000"/>
                  </a:outerShdw>
                </a:effectLst>
              </a:rPr>
              <a:t>Part attacked most = community</a:t>
            </a: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p:txBody>
          <a:bodyPr/>
          <a:lstStyle/>
          <a:p>
            <a:pPr>
              <a:buNone/>
            </a:pPr>
            <a:r>
              <a:rPr lang="en-US" sz="4800" dirty="0" smtClean="0"/>
              <a:t>8 Above all, keep fervent in your love for one another, because </a:t>
            </a:r>
            <a:r>
              <a:rPr lang="en-US" sz="4800" u="sng" dirty="0" smtClean="0"/>
              <a:t>love covers a multitude of sins</a:t>
            </a:r>
            <a:r>
              <a:rPr lang="en-US" sz="4800" dirty="0" smtClean="0"/>
              <a:t>.</a:t>
            </a:r>
          </a:p>
        </p:txBody>
      </p:sp>
      <p:sp>
        <p:nvSpPr>
          <p:cNvPr id="5" name="Rectangle 5"/>
          <p:cNvSpPr>
            <a:spLocks noGrp="1" noChangeArrowheads="1"/>
          </p:cNvSpPr>
          <p:nvPr>
            <p:ph type="title"/>
          </p:nvPr>
        </p:nvSpPr>
        <p:spPr>
          <a:xfrm>
            <a:off x="0" y="0"/>
            <a:ext cx="9144000" cy="1524000"/>
          </a:xfrm>
          <a:noFill/>
          <a:ln/>
        </p:spPr>
        <p:txBody>
          <a:bodyPr/>
          <a:lstStyle/>
          <a:p>
            <a:r>
              <a:rPr lang="en-US" sz="7200" dirty="0" smtClean="0"/>
              <a:t>1 Peter 4</a:t>
            </a:r>
            <a:endParaRPr lang="en-US" sz="7200"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p:txBody>
          <a:bodyPr/>
          <a:lstStyle/>
          <a:p>
            <a:pPr>
              <a:buNone/>
            </a:pPr>
            <a:r>
              <a:rPr lang="en-US" sz="4800" dirty="0" smtClean="0"/>
              <a:t>8 Above all, keep fervent in your love for one another, because </a:t>
            </a:r>
            <a:r>
              <a:rPr lang="en-US" sz="4800" u="sng" dirty="0" smtClean="0"/>
              <a:t>love covers a multitude of sins</a:t>
            </a:r>
            <a:r>
              <a:rPr lang="en-US" sz="4800" dirty="0" smtClean="0"/>
              <a:t>.</a:t>
            </a:r>
          </a:p>
        </p:txBody>
      </p:sp>
      <p:sp>
        <p:nvSpPr>
          <p:cNvPr id="5" name="Rectangle 5"/>
          <p:cNvSpPr>
            <a:spLocks noGrp="1" noChangeArrowheads="1"/>
          </p:cNvSpPr>
          <p:nvPr>
            <p:ph type="title"/>
          </p:nvPr>
        </p:nvSpPr>
        <p:spPr>
          <a:xfrm>
            <a:off x="0" y="0"/>
            <a:ext cx="9144000" cy="1524000"/>
          </a:xfrm>
          <a:noFill/>
          <a:ln/>
        </p:spPr>
        <p:txBody>
          <a:bodyPr/>
          <a:lstStyle/>
          <a:p>
            <a:r>
              <a:rPr lang="en-US" sz="7200" dirty="0" smtClean="0"/>
              <a:t>1 Peter 4</a:t>
            </a:r>
            <a:endParaRPr lang="en-US" sz="7200" dirty="0"/>
          </a:p>
        </p:txBody>
      </p:sp>
      <p:sp>
        <p:nvSpPr>
          <p:cNvPr id="6" name="Rectangle 5"/>
          <p:cNvSpPr>
            <a:spLocks noChangeArrowheads="1"/>
          </p:cNvSpPr>
          <p:nvPr/>
        </p:nvSpPr>
        <p:spPr bwMode="auto">
          <a:xfrm>
            <a:off x="3124200" y="3135086"/>
            <a:ext cx="5867400" cy="3570514"/>
          </a:xfrm>
          <a:prstGeom prst="rect">
            <a:avLst/>
          </a:prstGeom>
          <a:solidFill>
            <a:schemeClr val="bg1">
              <a:lumMod val="75000"/>
            </a:schemeClr>
          </a:solidFill>
          <a:ln w="12700">
            <a:solidFill>
              <a:schemeClr val="tx1"/>
            </a:solidFill>
            <a:miter lim="800000"/>
            <a:headEnd type="none" w="sm" len="sm"/>
            <a:tailEnd type="none" w="sm" len="sm"/>
          </a:ln>
          <a:effectLst/>
        </p:spPr>
        <p:txBody>
          <a:bodyPr/>
          <a:lstStyle/>
          <a:p>
            <a:pPr algn="l">
              <a:lnSpc>
                <a:spcPct val="75000"/>
              </a:lnSpc>
              <a:spcBef>
                <a:spcPct val="15000"/>
              </a:spcBef>
            </a:pPr>
            <a:r>
              <a:rPr lang="en-US" sz="4400" b="0" dirty="0" smtClean="0">
                <a:effectLst>
                  <a:outerShdw blurRad="38100" dist="38100" dir="2700000" algn="tl">
                    <a:srgbClr val="000000"/>
                  </a:outerShdw>
                </a:effectLst>
              </a:rPr>
              <a:t>= Atmosphere of grace</a:t>
            </a:r>
          </a:p>
          <a:p>
            <a:pPr algn="l">
              <a:lnSpc>
                <a:spcPct val="75000"/>
              </a:lnSpc>
              <a:spcBef>
                <a:spcPct val="15000"/>
              </a:spcBef>
            </a:pPr>
            <a:r>
              <a:rPr lang="en-US" sz="4400" b="0" dirty="0" smtClean="0">
                <a:effectLst>
                  <a:outerShdw blurRad="38100" dist="38100" dir="2700000" algn="tl">
                    <a:srgbClr val="000000"/>
                  </a:outerShdw>
                </a:effectLst>
              </a:rPr>
              <a:t>Why essential?</a:t>
            </a:r>
          </a:p>
          <a:p>
            <a:pPr algn="l">
              <a:lnSpc>
                <a:spcPct val="75000"/>
              </a:lnSpc>
              <a:spcBef>
                <a:spcPct val="15000"/>
              </a:spcBef>
            </a:pPr>
            <a:r>
              <a:rPr lang="en-US" sz="4400" b="0" dirty="0" smtClean="0">
                <a:effectLst>
                  <a:outerShdw blurRad="38100" dist="38100" dir="2700000" algn="tl">
                    <a:srgbClr val="000000"/>
                  </a:outerShdw>
                </a:effectLst>
              </a:rPr>
              <a:t>People won’t open up</a:t>
            </a:r>
          </a:p>
          <a:p>
            <a:pPr algn="l">
              <a:lnSpc>
                <a:spcPct val="75000"/>
              </a:lnSpc>
              <a:spcBef>
                <a:spcPct val="15000"/>
              </a:spcBef>
            </a:pPr>
            <a:r>
              <a:rPr lang="en-US" sz="4400" b="0" dirty="0" smtClean="0">
                <a:effectLst>
                  <a:outerShdw blurRad="38100" dist="38100" dir="2700000" algn="tl">
                    <a:srgbClr val="000000"/>
                  </a:outerShdw>
                </a:effectLst>
              </a:rPr>
              <a:t>Won’t take chances</a:t>
            </a:r>
          </a:p>
          <a:p>
            <a:pPr algn="l">
              <a:lnSpc>
                <a:spcPct val="75000"/>
              </a:lnSpc>
              <a:spcBef>
                <a:spcPct val="15000"/>
              </a:spcBef>
            </a:pPr>
            <a:r>
              <a:rPr lang="en-US" sz="4400" b="0" dirty="0" smtClean="0">
                <a:effectLst>
                  <a:outerShdw blurRad="38100" dist="38100" dir="2700000" algn="tl">
                    <a:srgbClr val="000000"/>
                  </a:outerShdw>
                </a:effectLst>
              </a:rPr>
              <a:t>Won’t develop ministries</a:t>
            </a:r>
          </a:p>
          <a:p>
            <a:pPr algn="l">
              <a:lnSpc>
                <a:spcPct val="75000"/>
              </a:lnSpc>
              <a:spcBef>
                <a:spcPct val="15000"/>
              </a:spcBef>
            </a:pPr>
            <a:r>
              <a:rPr lang="en-US" sz="4400" b="0" dirty="0" smtClean="0">
                <a:effectLst>
                  <a:outerShdw blurRad="38100" dist="38100" dir="2700000" algn="tl">
                    <a:srgbClr val="000000"/>
                  </a:outerShdw>
                </a:effectLst>
              </a:rPr>
              <a:t>Too easily offended</a:t>
            </a:r>
            <a:endParaRPr lang="en-US" sz="44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left)">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wipe(left)">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wipe(left)">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wipe(left)">
                                      <p:cBhvr>
                                        <p:cTn id="2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p:txBody>
          <a:bodyPr/>
          <a:lstStyle/>
          <a:p>
            <a:pPr>
              <a:buNone/>
            </a:pPr>
            <a:r>
              <a:rPr lang="en-US" sz="4800" dirty="0" smtClean="0"/>
              <a:t>9 Be hospitable to one another without complaint.</a:t>
            </a:r>
          </a:p>
        </p:txBody>
      </p:sp>
      <p:sp>
        <p:nvSpPr>
          <p:cNvPr id="5" name="Rectangle 5"/>
          <p:cNvSpPr>
            <a:spLocks noGrp="1" noChangeArrowheads="1"/>
          </p:cNvSpPr>
          <p:nvPr>
            <p:ph type="title"/>
          </p:nvPr>
        </p:nvSpPr>
        <p:spPr>
          <a:xfrm>
            <a:off x="0" y="0"/>
            <a:ext cx="9144000" cy="1524000"/>
          </a:xfrm>
          <a:noFill/>
          <a:ln/>
        </p:spPr>
        <p:txBody>
          <a:bodyPr/>
          <a:lstStyle/>
          <a:p>
            <a:r>
              <a:rPr lang="en-US" sz="7200" dirty="0" smtClean="0"/>
              <a:t>1 Peter 4</a:t>
            </a:r>
            <a:endParaRPr lang="en-US" sz="7200" dirty="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p:txBody>
          <a:bodyPr/>
          <a:lstStyle/>
          <a:p>
            <a:pPr>
              <a:buNone/>
            </a:pPr>
            <a:r>
              <a:rPr lang="en-US" sz="4800" dirty="0" smtClean="0"/>
              <a:t>9 Be hospitable to one another without complaint.</a:t>
            </a:r>
          </a:p>
        </p:txBody>
      </p:sp>
      <p:sp>
        <p:nvSpPr>
          <p:cNvPr id="5" name="Rectangle 5"/>
          <p:cNvSpPr>
            <a:spLocks noGrp="1" noChangeArrowheads="1"/>
          </p:cNvSpPr>
          <p:nvPr>
            <p:ph type="title"/>
          </p:nvPr>
        </p:nvSpPr>
        <p:spPr>
          <a:xfrm>
            <a:off x="0" y="0"/>
            <a:ext cx="9144000" cy="1524000"/>
          </a:xfrm>
          <a:noFill/>
          <a:ln/>
        </p:spPr>
        <p:txBody>
          <a:bodyPr/>
          <a:lstStyle/>
          <a:p>
            <a:r>
              <a:rPr lang="en-US" sz="7200" dirty="0" smtClean="0"/>
              <a:t>1 Peter 4</a:t>
            </a:r>
            <a:endParaRPr lang="en-US" sz="7200" dirty="0"/>
          </a:p>
        </p:txBody>
      </p:sp>
      <p:cxnSp>
        <p:nvCxnSpPr>
          <p:cNvPr id="7" name="Straight Arrow Connector 6"/>
          <p:cNvCxnSpPr/>
          <p:nvPr/>
        </p:nvCxnSpPr>
        <p:spPr bwMode="auto">
          <a:xfrm rot="10800000">
            <a:off x="3810000" y="1905000"/>
            <a:ext cx="1752600" cy="1600200"/>
          </a:xfrm>
          <a:prstGeom prst="straightConnector1">
            <a:avLst/>
          </a:prstGeom>
          <a:solidFill>
            <a:schemeClr val="accent1"/>
          </a:solidFill>
          <a:ln w="57150" cap="flat" cmpd="sng" algn="ctr">
            <a:solidFill>
              <a:schemeClr val="tx1"/>
            </a:solidFill>
            <a:prstDash val="solid"/>
            <a:round/>
            <a:headEnd type="none" w="sm" len="sm"/>
            <a:tailEnd type="arrow"/>
          </a:ln>
          <a:effectLst/>
        </p:spPr>
      </p:cxnSp>
      <p:sp>
        <p:nvSpPr>
          <p:cNvPr id="4" name="Rectangle 3"/>
          <p:cNvSpPr>
            <a:spLocks noChangeArrowheads="1"/>
          </p:cNvSpPr>
          <p:nvPr/>
        </p:nvSpPr>
        <p:spPr bwMode="auto">
          <a:xfrm>
            <a:off x="2057400" y="3200400"/>
            <a:ext cx="5334000" cy="1219200"/>
          </a:xfrm>
          <a:prstGeom prst="rect">
            <a:avLst/>
          </a:prstGeom>
          <a:solidFill>
            <a:srgbClr val="000086"/>
          </a:solidFill>
          <a:ln w="12700">
            <a:solidFill>
              <a:schemeClr val="tx1"/>
            </a:solidFill>
            <a:miter lim="800000"/>
            <a:headEnd type="none" w="sm" len="sm"/>
            <a:tailEnd type="none" w="sm" len="sm"/>
          </a:ln>
          <a:effectLst/>
        </p:spPr>
        <p:txBody>
          <a:bodyPr/>
          <a:lstStyle/>
          <a:p>
            <a:pPr algn="l">
              <a:lnSpc>
                <a:spcPct val="75000"/>
              </a:lnSpc>
              <a:spcBef>
                <a:spcPct val="15000"/>
              </a:spcBef>
            </a:pPr>
            <a:r>
              <a:rPr lang="en-US" sz="4800" b="0" i="1" dirty="0" err="1" smtClean="0">
                <a:effectLst>
                  <a:outerShdw blurRad="38100" dist="38100" dir="2700000" algn="tl">
                    <a:srgbClr val="000000"/>
                  </a:outerShdw>
                </a:effectLst>
              </a:rPr>
              <a:t>philoxenea</a:t>
            </a:r>
            <a:r>
              <a:rPr lang="en-US" sz="4800" b="0" dirty="0" smtClean="0">
                <a:effectLst>
                  <a:outerShdw blurRad="38100" dist="38100" dir="2700000" algn="tl">
                    <a:srgbClr val="000000"/>
                  </a:outerShdw>
                </a:effectLst>
              </a:rPr>
              <a:t> = loving </a:t>
            </a:r>
            <a:br>
              <a:rPr lang="en-US" sz="4800" b="0" dirty="0" smtClean="0">
                <a:effectLst>
                  <a:outerShdw blurRad="38100" dist="38100" dir="2700000" algn="tl">
                    <a:srgbClr val="000000"/>
                  </a:outerShdw>
                </a:effectLst>
              </a:rPr>
            </a:br>
            <a:r>
              <a:rPr lang="en-US" sz="4800" b="0" dirty="0" smtClean="0">
                <a:effectLst>
                  <a:outerShdw blurRad="38100" dist="38100" dir="2700000" algn="tl">
                    <a:srgbClr val="000000"/>
                  </a:outerShdw>
                </a:effectLst>
              </a:rPr>
              <a:t>                   strangers</a:t>
            </a:r>
            <a:endParaRPr lang="en-US" sz="48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nblue">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denblu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57150" cap="flat" cmpd="sng" algn="ctr">
          <a:solidFill>
            <a:schemeClr val="tx1"/>
          </a:solidFill>
          <a:prstDash val="solid"/>
          <a:round/>
          <a:headEnd type="none" w="sm" len="sm"/>
          <a:tailEnd type="stealth" w="lg" len="lg"/>
        </a:ln>
        <a:effectLst/>
      </a:spPr>
      <a:bodyPr vert="horz" wrap="none" lIns="91440" tIns="45720" rIns="91440" bIns="45720" numCol="1" rtlCol="0"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3200" b="1" i="0" u="none" strike="noStrike" cap="none" normalizeH="0" baseline="0" smtClean="0">
            <a:ln>
              <a:noFill/>
            </a:ln>
            <a:solidFill>
              <a:schemeClr val="tx1"/>
            </a:solidFill>
            <a:effectLst/>
            <a:latin typeface="Times New Roman" pitchFamily="18" charset="0"/>
          </a:defRPr>
        </a:defPPr>
      </a:lstStyle>
    </a:spDef>
    <a:lnDef>
      <a:spPr bwMode="auto">
        <a:solidFill>
          <a:schemeClr val="accent1"/>
        </a:solidFill>
        <a:ln w="57150" cap="flat" cmpd="sng" algn="ctr">
          <a:solidFill>
            <a:schemeClr val="tx1"/>
          </a:solidFill>
          <a:prstDash val="solid"/>
          <a:round/>
          <a:headEnd type="none" w="sm" len="sm"/>
          <a:tailEnd type="arrow"/>
        </a:ln>
        <a:effectLst/>
      </a:spPr>
      <a:bodyPr/>
      <a:lstStyle/>
    </a:lnDef>
  </a:objectDefaults>
  <a:extraClrSchemeLst>
    <a:extraClrScheme>
      <a:clrScheme name="denblu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nblu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nblu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nblu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nblu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nblu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nblu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den</Template>
  <TotalTime>0</TotalTime>
  <Words>1912</Words>
  <Application>Microsoft Office PowerPoint</Application>
  <PresentationFormat>On-screen Show (4:3)</PresentationFormat>
  <Paragraphs>213</Paragraphs>
  <Slides>33</Slides>
  <Notes>33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Calibri</vt:lpstr>
      <vt:lpstr>Courier New</vt:lpstr>
      <vt:lpstr>Times New Roman</vt:lpstr>
      <vt:lpstr>Wingdings</vt:lpstr>
      <vt:lpstr>denblue</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2021-09-27T17:15:35Z</dcterms:created>
  <dcterms:modified xsi:type="dcterms:W3CDTF">2021-09-27T17:15:41Z</dcterms:modified>
</cp:coreProperties>
</file>