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7" r:id="rId2"/>
    <p:sldId id="293" r:id="rId3"/>
    <p:sldId id="318" r:id="rId4"/>
    <p:sldId id="321" r:id="rId5"/>
    <p:sldId id="322" r:id="rId6"/>
    <p:sldId id="339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8" r:id="rId15"/>
    <p:sldId id="325" r:id="rId16"/>
    <p:sldId id="337" r:id="rId17"/>
    <p:sldId id="335" r:id="rId18"/>
    <p:sldId id="336" r:id="rId19"/>
    <p:sldId id="32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2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36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9BB42AF4-40F5-43F0-A682-4246DF395DA3}"/>
    <pc:docChg chg="undo custSel addSld delSld modSld sldOrd">
      <pc:chgData name="DelashmuttG" userId="63692143-3df2-4169-8601-adb8b0614986" providerId="ADAL" clId="{9BB42AF4-40F5-43F0-A682-4246DF395DA3}" dt="2022-05-05T12:14:58.670" v="2337"/>
      <pc:docMkLst>
        <pc:docMk/>
      </pc:docMkLst>
      <pc:sldChg chg="delSp modSp modAnim">
        <pc:chgData name="DelashmuttG" userId="63692143-3df2-4169-8601-adb8b0614986" providerId="ADAL" clId="{9BB42AF4-40F5-43F0-A682-4246DF395DA3}" dt="2022-05-04T15:39:04.020" v="1622"/>
        <pc:sldMkLst>
          <pc:docMk/>
          <pc:sldMk cId="1008192011" sldId="318"/>
        </pc:sldMkLst>
        <pc:spChg chg="mod">
          <ac:chgData name="DelashmuttG" userId="63692143-3df2-4169-8601-adb8b0614986" providerId="ADAL" clId="{9BB42AF4-40F5-43F0-A682-4246DF395DA3}" dt="2022-05-04T14:49:32.694" v="44" actId="20577"/>
          <ac:spMkLst>
            <pc:docMk/>
            <pc:sldMk cId="1008192011" sldId="318"/>
            <ac:spMk id="2" creationId="{00000000-0000-0000-0000-000000000000}"/>
          </ac:spMkLst>
        </pc:spChg>
        <pc:spChg chg="mod">
          <ac:chgData name="DelashmuttG" userId="63692143-3df2-4169-8601-adb8b0614986" providerId="ADAL" clId="{9BB42AF4-40F5-43F0-A682-4246DF395DA3}" dt="2022-05-04T14:51:03.425" v="69" actId="20577"/>
          <ac:spMkLst>
            <pc:docMk/>
            <pc:sldMk cId="1008192011" sldId="318"/>
            <ac:spMk id="7" creationId="{BA0E4BC8-6242-4C1B-B3C8-7064B2102F8A}"/>
          </ac:spMkLst>
        </pc:spChg>
        <pc:spChg chg="mod">
          <ac:chgData name="DelashmuttG" userId="63692143-3df2-4169-8601-adb8b0614986" providerId="ADAL" clId="{9BB42AF4-40F5-43F0-A682-4246DF395DA3}" dt="2022-05-04T14:53:04.232" v="153" actId="948"/>
          <ac:spMkLst>
            <pc:docMk/>
            <pc:sldMk cId="1008192011" sldId="318"/>
            <ac:spMk id="9" creationId="{997F2DE1-5D37-4505-B468-F5439EFAE9F5}"/>
          </ac:spMkLst>
        </pc:spChg>
        <pc:picChg chg="del">
          <ac:chgData name="DelashmuttG" userId="63692143-3df2-4169-8601-adb8b0614986" providerId="ADAL" clId="{9BB42AF4-40F5-43F0-A682-4246DF395DA3}" dt="2022-05-04T14:49:42.381" v="45" actId="478"/>
          <ac:picMkLst>
            <pc:docMk/>
            <pc:sldMk cId="1008192011" sldId="318"/>
            <ac:picMk id="4" creationId="{A97E05F1-B9DA-4EA0-9184-DC6FB25A3E05}"/>
          </ac:picMkLst>
        </pc:picChg>
      </pc:sldChg>
      <pc:sldChg chg="del">
        <pc:chgData name="DelashmuttG" userId="63692143-3df2-4169-8601-adb8b0614986" providerId="ADAL" clId="{9BB42AF4-40F5-43F0-A682-4246DF395DA3}" dt="2022-05-04T14:57:13.610" v="304" actId="2696"/>
        <pc:sldMkLst>
          <pc:docMk/>
          <pc:sldMk cId="3560349441" sldId="319"/>
        </pc:sldMkLst>
      </pc:sldChg>
      <pc:sldChg chg="add del">
        <pc:chgData name="DelashmuttG" userId="63692143-3df2-4169-8601-adb8b0614986" providerId="ADAL" clId="{9BB42AF4-40F5-43F0-A682-4246DF395DA3}" dt="2022-05-04T15:38:41.031" v="1621" actId="2696"/>
        <pc:sldMkLst>
          <pc:docMk/>
          <pc:sldMk cId="1842751" sldId="320"/>
        </pc:sldMkLst>
      </pc:sldChg>
      <pc:sldChg chg="add del">
        <pc:chgData name="DelashmuttG" userId="63692143-3df2-4169-8601-adb8b0614986" providerId="ADAL" clId="{9BB42AF4-40F5-43F0-A682-4246DF395DA3}" dt="2022-05-04T14:57:16.744" v="305" actId="2696"/>
        <pc:sldMkLst>
          <pc:docMk/>
          <pc:sldMk cId="3624422686" sldId="320"/>
        </pc:sldMkLst>
      </pc:sldChg>
      <pc:sldChg chg="addSp modSp add modTransition modAnim">
        <pc:chgData name="DelashmuttG" userId="63692143-3df2-4169-8601-adb8b0614986" providerId="ADAL" clId="{9BB42AF4-40F5-43F0-A682-4246DF395DA3}" dt="2022-05-05T11:40:53.935" v="2208"/>
        <pc:sldMkLst>
          <pc:docMk/>
          <pc:sldMk cId="3322951186" sldId="321"/>
        </pc:sldMkLst>
        <pc:spChg chg="mod">
          <ac:chgData name="DelashmuttG" userId="63692143-3df2-4169-8601-adb8b0614986" providerId="ADAL" clId="{9BB42AF4-40F5-43F0-A682-4246DF395DA3}" dt="2022-05-04T14:56:49.714" v="303" actId="20577"/>
          <ac:spMkLst>
            <pc:docMk/>
            <pc:sldMk cId="3322951186" sldId="321"/>
            <ac:spMk id="7" creationId="{BA0E4BC8-6242-4C1B-B3C8-7064B2102F8A}"/>
          </ac:spMkLst>
        </pc:spChg>
        <pc:spChg chg="add mod">
          <ac:chgData name="DelashmuttG" userId="63692143-3df2-4169-8601-adb8b0614986" providerId="ADAL" clId="{9BB42AF4-40F5-43F0-A682-4246DF395DA3}" dt="2022-05-05T11:39:27.670" v="2205" actId="20577"/>
          <ac:spMkLst>
            <pc:docMk/>
            <pc:sldMk cId="3322951186" sldId="321"/>
            <ac:spMk id="8" creationId="{D6684C80-C8E1-4BA1-9C23-FEA64092B9CB}"/>
          </ac:spMkLst>
        </pc:spChg>
      </pc:sldChg>
      <pc:sldChg chg="addSp delSp modSp add">
        <pc:chgData name="DelashmuttG" userId="63692143-3df2-4169-8601-adb8b0614986" providerId="ADAL" clId="{9BB42AF4-40F5-43F0-A682-4246DF395DA3}" dt="2022-05-05T12:01:00.602" v="2266" actId="20577"/>
        <pc:sldMkLst>
          <pc:docMk/>
          <pc:sldMk cId="3872413148" sldId="322"/>
        </pc:sldMkLst>
        <pc:spChg chg="mod">
          <ac:chgData name="DelashmuttG" userId="63692143-3df2-4169-8601-adb8b0614986" providerId="ADAL" clId="{9BB42AF4-40F5-43F0-A682-4246DF395DA3}" dt="2022-05-05T12:01:00.602" v="2266" actId="20577"/>
          <ac:spMkLst>
            <pc:docMk/>
            <pc:sldMk cId="3872413148" sldId="322"/>
            <ac:spMk id="7" creationId="{BA0E4BC8-6242-4C1B-B3C8-7064B2102F8A}"/>
          </ac:spMkLst>
        </pc:spChg>
        <pc:spChg chg="add del mod">
          <ac:chgData name="DelashmuttG" userId="63692143-3df2-4169-8601-adb8b0614986" providerId="ADAL" clId="{9BB42AF4-40F5-43F0-A682-4246DF395DA3}" dt="2022-05-05T11:37:53.137" v="2125"/>
          <ac:spMkLst>
            <pc:docMk/>
            <pc:sldMk cId="3872413148" sldId="322"/>
            <ac:spMk id="8" creationId="{070469E0-E016-4566-86D0-402430B31977}"/>
          </ac:spMkLst>
        </pc:spChg>
      </pc:sldChg>
      <pc:sldChg chg="addSp delSp modSp add modTransition modAnim">
        <pc:chgData name="DelashmuttG" userId="63692143-3df2-4169-8601-adb8b0614986" providerId="ADAL" clId="{9BB42AF4-40F5-43F0-A682-4246DF395DA3}" dt="2022-05-05T12:14:03.043" v="2329" actId="20577"/>
        <pc:sldMkLst>
          <pc:docMk/>
          <pc:sldMk cId="847036315" sldId="323"/>
        </pc:sldMkLst>
        <pc:spChg chg="mod">
          <ac:chgData name="DelashmuttG" userId="63692143-3df2-4169-8601-adb8b0614986" providerId="ADAL" clId="{9BB42AF4-40F5-43F0-A682-4246DF395DA3}" dt="2022-05-05T12:14:03.043" v="2329" actId="20577"/>
          <ac:spMkLst>
            <pc:docMk/>
            <pc:sldMk cId="847036315" sldId="323"/>
            <ac:spMk id="7" creationId="{BA0E4BC8-6242-4C1B-B3C8-7064B2102F8A}"/>
          </ac:spMkLst>
        </pc:spChg>
        <pc:spChg chg="mod">
          <ac:chgData name="DelashmuttG" userId="63692143-3df2-4169-8601-adb8b0614986" providerId="ADAL" clId="{9BB42AF4-40F5-43F0-A682-4246DF395DA3}" dt="2022-05-05T11:29:36.154" v="2064" actId="207"/>
          <ac:spMkLst>
            <pc:docMk/>
            <pc:sldMk cId="847036315" sldId="323"/>
            <ac:spMk id="9" creationId="{997F2DE1-5D37-4505-B468-F5439EFAE9F5}"/>
          </ac:spMkLst>
        </pc:spChg>
        <pc:picChg chg="add del">
          <ac:chgData name="DelashmuttG" userId="63692143-3df2-4169-8601-adb8b0614986" providerId="ADAL" clId="{9BB42AF4-40F5-43F0-A682-4246DF395DA3}" dt="2022-05-04T15:10:36.989" v="843"/>
          <ac:picMkLst>
            <pc:docMk/>
            <pc:sldMk cId="847036315" sldId="323"/>
            <ac:picMk id="8" creationId="{9C3ECF9B-9A69-4DAE-B47C-39E8B793127C}"/>
          </ac:picMkLst>
        </pc:picChg>
        <pc:picChg chg="add del">
          <ac:chgData name="DelashmuttG" userId="63692143-3df2-4169-8601-adb8b0614986" providerId="ADAL" clId="{9BB42AF4-40F5-43F0-A682-4246DF395DA3}" dt="2022-05-04T15:10:36.989" v="843"/>
          <ac:picMkLst>
            <pc:docMk/>
            <pc:sldMk cId="847036315" sldId="323"/>
            <ac:picMk id="10" creationId="{55B127C5-AF0B-4164-82F2-C84B6164714E}"/>
          </ac:picMkLst>
        </pc:picChg>
      </pc:sldChg>
      <pc:sldChg chg="modSp add modAnim">
        <pc:chgData name="DelashmuttG" userId="63692143-3df2-4169-8601-adb8b0614986" providerId="ADAL" clId="{9BB42AF4-40F5-43F0-A682-4246DF395DA3}" dt="2022-05-05T11:43:29.092" v="2210"/>
        <pc:sldMkLst>
          <pc:docMk/>
          <pc:sldMk cId="4028971860" sldId="324"/>
        </pc:sldMkLst>
        <pc:spChg chg="mod">
          <ac:chgData name="DelashmuttG" userId="63692143-3df2-4169-8601-adb8b0614986" providerId="ADAL" clId="{9BB42AF4-40F5-43F0-A682-4246DF395DA3}" dt="2022-05-04T15:22:11.408" v="1142" actId="6549"/>
          <ac:spMkLst>
            <pc:docMk/>
            <pc:sldMk cId="4028971860" sldId="324"/>
            <ac:spMk id="7" creationId="{BA0E4BC8-6242-4C1B-B3C8-7064B2102F8A}"/>
          </ac:spMkLst>
        </pc:spChg>
        <pc:spChg chg="mod">
          <ac:chgData name="DelashmuttG" userId="63692143-3df2-4169-8601-adb8b0614986" providerId="ADAL" clId="{9BB42AF4-40F5-43F0-A682-4246DF395DA3}" dt="2022-05-04T15:23:05.818" v="1199" actId="20577"/>
          <ac:spMkLst>
            <pc:docMk/>
            <pc:sldMk cId="4028971860" sldId="324"/>
            <ac:spMk id="9" creationId="{997F2DE1-5D37-4505-B468-F5439EFAE9F5}"/>
          </ac:spMkLst>
        </pc:spChg>
      </pc:sldChg>
      <pc:sldChg chg="modSp add">
        <pc:chgData name="DelashmuttG" userId="63692143-3df2-4169-8601-adb8b0614986" providerId="ADAL" clId="{9BB42AF4-40F5-43F0-A682-4246DF395DA3}" dt="2022-05-04T15:45:33.051" v="1629" actId="115"/>
        <pc:sldMkLst>
          <pc:docMk/>
          <pc:sldMk cId="3622594000" sldId="325"/>
        </pc:sldMkLst>
        <pc:spChg chg="mod">
          <ac:chgData name="DelashmuttG" userId="63692143-3df2-4169-8601-adb8b0614986" providerId="ADAL" clId="{9BB42AF4-40F5-43F0-A682-4246DF395DA3}" dt="2022-05-04T15:32:15.271" v="1416" actId="6549"/>
          <ac:spMkLst>
            <pc:docMk/>
            <pc:sldMk cId="3622594000" sldId="325"/>
            <ac:spMk id="7" creationId="{BA0E4BC8-6242-4C1B-B3C8-7064B2102F8A}"/>
          </ac:spMkLst>
        </pc:spChg>
        <pc:spChg chg="mod">
          <ac:chgData name="DelashmuttG" userId="63692143-3df2-4169-8601-adb8b0614986" providerId="ADAL" clId="{9BB42AF4-40F5-43F0-A682-4246DF395DA3}" dt="2022-05-04T15:45:33.051" v="1629" actId="115"/>
          <ac:spMkLst>
            <pc:docMk/>
            <pc:sldMk cId="3622594000" sldId="325"/>
            <ac:spMk id="9" creationId="{997F2DE1-5D37-4505-B468-F5439EFAE9F5}"/>
          </ac:spMkLst>
        </pc:spChg>
      </pc:sldChg>
      <pc:sldChg chg="delSp modSp add delAnim">
        <pc:chgData name="DelashmuttG" userId="63692143-3df2-4169-8601-adb8b0614986" providerId="ADAL" clId="{9BB42AF4-40F5-43F0-A682-4246DF395DA3}" dt="2022-05-05T12:14:58.670" v="2337"/>
        <pc:sldMkLst>
          <pc:docMk/>
          <pc:sldMk cId="47723870" sldId="326"/>
        </pc:sldMkLst>
        <pc:spChg chg="mod">
          <ac:chgData name="DelashmuttG" userId="63692143-3df2-4169-8601-adb8b0614986" providerId="ADAL" clId="{9BB42AF4-40F5-43F0-A682-4246DF395DA3}" dt="2022-05-05T12:14:58.670" v="2337"/>
          <ac:spMkLst>
            <pc:docMk/>
            <pc:sldMk cId="47723870" sldId="326"/>
            <ac:spMk id="7" creationId="{BA0E4BC8-6242-4C1B-B3C8-7064B2102F8A}"/>
          </ac:spMkLst>
        </pc:spChg>
        <pc:spChg chg="del">
          <ac:chgData name="DelashmuttG" userId="63692143-3df2-4169-8601-adb8b0614986" providerId="ADAL" clId="{9BB42AF4-40F5-43F0-A682-4246DF395DA3}" dt="2022-05-04T15:01:06.903" v="600" actId="478"/>
          <ac:spMkLst>
            <pc:docMk/>
            <pc:sldMk cId="47723870" sldId="326"/>
            <ac:spMk id="9" creationId="{997F2DE1-5D37-4505-B468-F5439EFAE9F5}"/>
          </ac:spMkLst>
        </pc:spChg>
      </pc:sldChg>
      <pc:sldChg chg="addSp modSp add modTransition modAnim">
        <pc:chgData name="DelashmuttG" userId="63692143-3df2-4169-8601-adb8b0614986" providerId="ADAL" clId="{9BB42AF4-40F5-43F0-A682-4246DF395DA3}" dt="2022-05-05T12:14:33.821" v="2332"/>
        <pc:sldMkLst>
          <pc:docMk/>
          <pc:sldMk cId="1819557054" sldId="327"/>
        </pc:sldMkLst>
        <pc:spChg chg="mod">
          <ac:chgData name="DelashmuttG" userId="63692143-3df2-4169-8601-adb8b0614986" providerId="ADAL" clId="{9BB42AF4-40F5-43F0-A682-4246DF395DA3}" dt="2022-05-05T12:14:33.821" v="2332"/>
          <ac:spMkLst>
            <pc:docMk/>
            <pc:sldMk cId="1819557054" sldId="327"/>
            <ac:spMk id="7" creationId="{BA0E4BC8-6242-4C1B-B3C8-7064B2102F8A}"/>
          </ac:spMkLst>
        </pc:spChg>
        <pc:spChg chg="mod">
          <ac:chgData name="DelashmuttG" userId="63692143-3df2-4169-8601-adb8b0614986" providerId="ADAL" clId="{9BB42AF4-40F5-43F0-A682-4246DF395DA3}" dt="2022-05-04T15:05:00.636" v="726" actId="115"/>
          <ac:spMkLst>
            <pc:docMk/>
            <pc:sldMk cId="1819557054" sldId="327"/>
            <ac:spMk id="9" creationId="{997F2DE1-5D37-4505-B468-F5439EFAE9F5}"/>
          </ac:spMkLst>
        </pc:spChg>
        <pc:spChg chg="add mod">
          <ac:chgData name="DelashmuttG" userId="63692143-3df2-4169-8601-adb8b0614986" providerId="ADAL" clId="{9BB42AF4-40F5-43F0-A682-4246DF395DA3}" dt="2022-05-04T16:36:04.979" v="1737" actId="1036"/>
          <ac:spMkLst>
            <pc:docMk/>
            <pc:sldMk cId="1819557054" sldId="327"/>
            <ac:spMk id="10" creationId="{DAB71C8E-D51A-4A22-9F43-8BA36108110F}"/>
          </ac:spMkLst>
        </pc:spChg>
        <pc:picChg chg="add mod">
          <ac:chgData name="DelashmuttG" userId="63692143-3df2-4169-8601-adb8b0614986" providerId="ADAL" clId="{9BB42AF4-40F5-43F0-A682-4246DF395DA3}" dt="2022-05-04T15:06:16.146" v="838" actId="1037"/>
          <ac:picMkLst>
            <pc:docMk/>
            <pc:sldMk cId="1819557054" sldId="327"/>
            <ac:picMk id="4" creationId="{F6C17F11-C29D-4AFD-8476-58DA3A7A7AFB}"/>
          </ac:picMkLst>
        </pc:picChg>
        <pc:picChg chg="add mod">
          <ac:chgData name="DelashmuttG" userId="63692143-3df2-4169-8601-adb8b0614986" providerId="ADAL" clId="{9BB42AF4-40F5-43F0-A682-4246DF395DA3}" dt="2022-05-04T15:09:47.813" v="841" actId="14100"/>
          <ac:picMkLst>
            <pc:docMk/>
            <pc:sldMk cId="1819557054" sldId="327"/>
            <ac:picMk id="8" creationId="{15EE40D8-B1ED-4598-8B23-83F1B81BD5A4}"/>
          </ac:picMkLst>
        </pc:picChg>
      </pc:sldChg>
      <pc:sldChg chg="addSp delSp modSp add delAnim modAnim">
        <pc:chgData name="DelashmuttG" userId="63692143-3df2-4169-8601-adb8b0614986" providerId="ADAL" clId="{9BB42AF4-40F5-43F0-A682-4246DF395DA3}" dt="2022-05-05T12:14:37.566" v="2333"/>
        <pc:sldMkLst>
          <pc:docMk/>
          <pc:sldMk cId="900957128" sldId="328"/>
        </pc:sldMkLst>
        <pc:spChg chg="mod">
          <ac:chgData name="DelashmuttG" userId="63692143-3df2-4169-8601-adb8b0614986" providerId="ADAL" clId="{9BB42AF4-40F5-43F0-A682-4246DF395DA3}" dt="2022-05-05T12:14:37.566" v="2333"/>
          <ac:spMkLst>
            <pc:docMk/>
            <pc:sldMk cId="900957128" sldId="328"/>
            <ac:spMk id="7" creationId="{BA0E4BC8-6242-4C1B-B3C8-7064B2102F8A}"/>
          </ac:spMkLst>
        </pc:spChg>
        <pc:spChg chg="mod">
          <ac:chgData name="DelashmuttG" userId="63692143-3df2-4169-8601-adb8b0614986" providerId="ADAL" clId="{9BB42AF4-40F5-43F0-A682-4246DF395DA3}" dt="2022-05-04T15:13:15.810" v="851" actId="115"/>
          <ac:spMkLst>
            <pc:docMk/>
            <pc:sldMk cId="900957128" sldId="328"/>
            <ac:spMk id="9" creationId="{997F2DE1-5D37-4505-B468-F5439EFAE9F5}"/>
          </ac:spMkLst>
        </pc:spChg>
        <pc:spChg chg="add del mod">
          <ac:chgData name="DelashmuttG" userId="63692143-3df2-4169-8601-adb8b0614986" providerId="ADAL" clId="{9BB42AF4-40F5-43F0-A682-4246DF395DA3}" dt="2022-05-04T16:39:13.731" v="1805" actId="478"/>
          <ac:spMkLst>
            <pc:docMk/>
            <pc:sldMk cId="900957128" sldId="328"/>
            <ac:spMk id="10" creationId="{FCA030A6-703E-4BC1-9A43-A70B4E4B6D10}"/>
          </ac:spMkLst>
        </pc:spChg>
        <pc:spChg chg="add del mod">
          <ac:chgData name="DelashmuttG" userId="63692143-3df2-4169-8601-adb8b0614986" providerId="ADAL" clId="{9BB42AF4-40F5-43F0-A682-4246DF395DA3}" dt="2022-05-04T16:40:49.238" v="1891" actId="478"/>
          <ac:spMkLst>
            <pc:docMk/>
            <pc:sldMk cId="900957128" sldId="328"/>
            <ac:spMk id="11" creationId="{CB408BD7-24ED-4459-8EE2-1739996BBD52}"/>
          </ac:spMkLst>
        </pc:spChg>
        <pc:spChg chg="add del">
          <ac:chgData name="DelashmuttG" userId="63692143-3df2-4169-8601-adb8b0614986" providerId="ADAL" clId="{9BB42AF4-40F5-43F0-A682-4246DF395DA3}" dt="2022-05-04T16:39:38.555" v="1876"/>
          <ac:spMkLst>
            <pc:docMk/>
            <pc:sldMk cId="900957128" sldId="328"/>
            <ac:spMk id="12" creationId="{A6B449A6-78F0-47D5-A347-7B9D776A531F}"/>
          </ac:spMkLst>
        </pc:spChg>
        <pc:spChg chg="add mod">
          <ac:chgData name="DelashmuttG" userId="63692143-3df2-4169-8601-adb8b0614986" providerId="ADAL" clId="{9BB42AF4-40F5-43F0-A682-4246DF395DA3}" dt="2022-05-04T16:42:27.611" v="1955" actId="255"/>
          <ac:spMkLst>
            <pc:docMk/>
            <pc:sldMk cId="900957128" sldId="328"/>
            <ac:spMk id="13" creationId="{B7EF2D70-3545-48DE-AA18-92F7411603E6}"/>
          </ac:spMkLst>
        </pc:spChg>
        <pc:picChg chg="del">
          <ac:chgData name="DelashmuttG" userId="63692143-3df2-4169-8601-adb8b0614986" providerId="ADAL" clId="{9BB42AF4-40F5-43F0-A682-4246DF395DA3}" dt="2022-05-04T15:13:02.984" v="848" actId="478"/>
          <ac:picMkLst>
            <pc:docMk/>
            <pc:sldMk cId="900957128" sldId="328"/>
            <ac:picMk id="4" creationId="{F6C17F11-C29D-4AFD-8476-58DA3A7A7AFB}"/>
          </ac:picMkLst>
        </pc:picChg>
        <pc:picChg chg="del">
          <ac:chgData name="DelashmuttG" userId="63692143-3df2-4169-8601-adb8b0614986" providerId="ADAL" clId="{9BB42AF4-40F5-43F0-A682-4246DF395DA3}" dt="2022-05-04T15:13:06.100" v="849" actId="478"/>
          <ac:picMkLst>
            <pc:docMk/>
            <pc:sldMk cId="900957128" sldId="328"/>
            <ac:picMk id="8" creationId="{15EE40D8-B1ED-4598-8B23-83F1B81BD5A4}"/>
          </ac:picMkLst>
        </pc:picChg>
      </pc:sldChg>
      <pc:sldChg chg="modSp add">
        <pc:chgData name="DelashmuttG" userId="63692143-3df2-4169-8601-adb8b0614986" providerId="ADAL" clId="{9BB42AF4-40F5-43F0-A682-4246DF395DA3}" dt="2022-05-05T12:14:41.305" v="2334"/>
        <pc:sldMkLst>
          <pc:docMk/>
          <pc:sldMk cId="1844243820" sldId="329"/>
        </pc:sldMkLst>
        <pc:spChg chg="mod">
          <ac:chgData name="DelashmuttG" userId="63692143-3df2-4169-8601-adb8b0614986" providerId="ADAL" clId="{9BB42AF4-40F5-43F0-A682-4246DF395DA3}" dt="2022-05-05T12:14:41.305" v="2334"/>
          <ac:spMkLst>
            <pc:docMk/>
            <pc:sldMk cId="1844243820" sldId="329"/>
            <ac:spMk id="7" creationId="{BA0E4BC8-6242-4C1B-B3C8-7064B2102F8A}"/>
          </ac:spMkLst>
        </pc:spChg>
        <pc:spChg chg="mod">
          <ac:chgData name="DelashmuttG" userId="63692143-3df2-4169-8601-adb8b0614986" providerId="ADAL" clId="{9BB42AF4-40F5-43F0-A682-4246DF395DA3}" dt="2022-05-04T15:14:19.936" v="853" actId="115"/>
          <ac:spMkLst>
            <pc:docMk/>
            <pc:sldMk cId="1844243820" sldId="329"/>
            <ac:spMk id="9" creationId="{997F2DE1-5D37-4505-B468-F5439EFAE9F5}"/>
          </ac:spMkLst>
        </pc:spChg>
      </pc:sldChg>
      <pc:sldChg chg="delSp modSp add">
        <pc:chgData name="DelashmuttG" userId="63692143-3df2-4169-8601-adb8b0614986" providerId="ADAL" clId="{9BB42AF4-40F5-43F0-A682-4246DF395DA3}" dt="2022-05-05T12:14:44.400" v="2335"/>
        <pc:sldMkLst>
          <pc:docMk/>
          <pc:sldMk cId="1174796422" sldId="330"/>
        </pc:sldMkLst>
        <pc:spChg chg="mod">
          <ac:chgData name="DelashmuttG" userId="63692143-3df2-4169-8601-adb8b0614986" providerId="ADAL" clId="{9BB42AF4-40F5-43F0-A682-4246DF395DA3}" dt="2022-05-05T12:14:44.400" v="2335"/>
          <ac:spMkLst>
            <pc:docMk/>
            <pc:sldMk cId="1174796422" sldId="330"/>
            <ac:spMk id="7" creationId="{BA0E4BC8-6242-4C1B-B3C8-7064B2102F8A}"/>
          </ac:spMkLst>
        </pc:spChg>
        <pc:spChg chg="del">
          <ac:chgData name="DelashmuttG" userId="63692143-3df2-4169-8601-adb8b0614986" providerId="ADAL" clId="{9BB42AF4-40F5-43F0-A682-4246DF395DA3}" dt="2022-05-04T15:17:29.677" v="963" actId="478"/>
          <ac:spMkLst>
            <pc:docMk/>
            <pc:sldMk cId="1174796422" sldId="330"/>
            <ac:spMk id="9" creationId="{997F2DE1-5D37-4505-B468-F5439EFAE9F5}"/>
          </ac:spMkLst>
        </pc:spChg>
      </pc:sldChg>
      <pc:sldChg chg="modSp add">
        <pc:chgData name="DelashmuttG" userId="63692143-3df2-4169-8601-adb8b0614986" providerId="ADAL" clId="{9BB42AF4-40F5-43F0-A682-4246DF395DA3}" dt="2022-05-05T12:14:48.037" v="2336"/>
        <pc:sldMkLst>
          <pc:docMk/>
          <pc:sldMk cId="2140398479" sldId="331"/>
        </pc:sldMkLst>
        <pc:spChg chg="mod">
          <ac:chgData name="DelashmuttG" userId="63692143-3df2-4169-8601-adb8b0614986" providerId="ADAL" clId="{9BB42AF4-40F5-43F0-A682-4246DF395DA3}" dt="2022-05-05T12:14:48.037" v="2336"/>
          <ac:spMkLst>
            <pc:docMk/>
            <pc:sldMk cId="2140398479" sldId="331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9BB42AF4-40F5-43F0-A682-4246DF395DA3}" dt="2022-05-05T11:44:01.986" v="2214"/>
        <pc:sldMkLst>
          <pc:docMk/>
          <pc:sldMk cId="2500261042" sldId="332"/>
        </pc:sldMkLst>
        <pc:spChg chg="mod">
          <ac:chgData name="DelashmuttG" userId="63692143-3df2-4169-8601-adb8b0614986" providerId="ADAL" clId="{9BB42AF4-40F5-43F0-A682-4246DF395DA3}" dt="2022-05-04T15:28:24.101" v="1332" actId="20577"/>
          <ac:spMkLst>
            <pc:docMk/>
            <pc:sldMk cId="2500261042" sldId="332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9BB42AF4-40F5-43F0-A682-4246DF395DA3}" dt="2022-05-05T11:44:10.477" v="2217"/>
        <pc:sldMkLst>
          <pc:docMk/>
          <pc:sldMk cId="1715175915" sldId="333"/>
        </pc:sldMkLst>
        <pc:spChg chg="mod">
          <ac:chgData name="DelashmuttG" userId="63692143-3df2-4169-8601-adb8b0614986" providerId="ADAL" clId="{9BB42AF4-40F5-43F0-A682-4246DF395DA3}" dt="2022-05-04T15:29:08.090" v="1381" actId="20577"/>
          <ac:spMkLst>
            <pc:docMk/>
            <pc:sldMk cId="1715175915" sldId="333"/>
            <ac:spMk id="7" creationId="{BA0E4BC8-6242-4C1B-B3C8-7064B2102F8A}"/>
          </ac:spMkLst>
        </pc:spChg>
      </pc:sldChg>
      <pc:sldChg chg="modSp add del ord modTransition modAnim">
        <pc:chgData name="DelashmuttG" userId="63692143-3df2-4169-8601-adb8b0614986" providerId="ADAL" clId="{9BB42AF4-40F5-43F0-A682-4246DF395DA3}" dt="2022-05-05T11:33:09.669" v="2065" actId="2696"/>
        <pc:sldMkLst>
          <pc:docMk/>
          <pc:sldMk cId="1309800770" sldId="334"/>
        </pc:sldMkLst>
        <pc:spChg chg="mod">
          <ac:chgData name="DelashmuttG" userId="63692143-3df2-4169-8601-adb8b0614986" providerId="ADAL" clId="{9BB42AF4-40F5-43F0-A682-4246DF395DA3}" dt="2022-05-04T15:30:56.407" v="1409" actId="20577"/>
          <ac:spMkLst>
            <pc:docMk/>
            <pc:sldMk cId="1309800770" sldId="334"/>
            <ac:spMk id="7" creationId="{BA0E4BC8-6242-4C1B-B3C8-7064B2102F8A}"/>
          </ac:spMkLst>
        </pc:spChg>
      </pc:sldChg>
      <pc:sldChg chg="delSp modSp add modTransition delAnim">
        <pc:chgData name="DelashmuttG" userId="63692143-3df2-4169-8601-adb8b0614986" providerId="ADAL" clId="{9BB42AF4-40F5-43F0-A682-4246DF395DA3}" dt="2022-05-04T15:38:15.641" v="1620" actId="20577"/>
        <pc:sldMkLst>
          <pc:docMk/>
          <pc:sldMk cId="3758794276" sldId="335"/>
        </pc:sldMkLst>
        <pc:spChg chg="mod">
          <ac:chgData name="DelashmuttG" userId="63692143-3df2-4169-8601-adb8b0614986" providerId="ADAL" clId="{9BB42AF4-40F5-43F0-A682-4246DF395DA3}" dt="2022-05-04T15:38:15.641" v="1620" actId="20577"/>
          <ac:spMkLst>
            <pc:docMk/>
            <pc:sldMk cId="3758794276" sldId="335"/>
            <ac:spMk id="7" creationId="{BA0E4BC8-6242-4C1B-B3C8-7064B2102F8A}"/>
          </ac:spMkLst>
        </pc:spChg>
        <pc:spChg chg="del">
          <ac:chgData name="DelashmuttG" userId="63692143-3df2-4169-8601-adb8b0614986" providerId="ADAL" clId="{9BB42AF4-40F5-43F0-A682-4246DF395DA3}" dt="2022-05-04T15:35:55.945" v="1492" actId="478"/>
          <ac:spMkLst>
            <pc:docMk/>
            <pc:sldMk cId="3758794276" sldId="335"/>
            <ac:spMk id="9" creationId="{997F2DE1-5D37-4505-B468-F5439EFAE9F5}"/>
          </ac:spMkLst>
        </pc:spChg>
      </pc:sldChg>
      <pc:sldChg chg="modSp add">
        <pc:chgData name="DelashmuttG" userId="63692143-3df2-4169-8601-adb8b0614986" providerId="ADAL" clId="{9BB42AF4-40F5-43F0-A682-4246DF395DA3}" dt="2022-05-04T15:38:08.047" v="1613" actId="6549"/>
        <pc:sldMkLst>
          <pc:docMk/>
          <pc:sldMk cId="1968538212" sldId="336"/>
        </pc:sldMkLst>
        <pc:spChg chg="mod">
          <ac:chgData name="DelashmuttG" userId="63692143-3df2-4169-8601-adb8b0614986" providerId="ADAL" clId="{9BB42AF4-40F5-43F0-A682-4246DF395DA3}" dt="2022-05-04T15:38:08.047" v="1613" actId="6549"/>
          <ac:spMkLst>
            <pc:docMk/>
            <pc:sldMk cId="1968538212" sldId="336"/>
            <ac:spMk id="7" creationId="{BA0E4BC8-6242-4C1B-B3C8-7064B2102F8A}"/>
          </ac:spMkLst>
        </pc:spChg>
      </pc:sldChg>
      <pc:sldChg chg="add modTransition modAnim">
        <pc:chgData name="DelashmuttG" userId="63692143-3df2-4169-8601-adb8b0614986" providerId="ADAL" clId="{9BB42AF4-40F5-43F0-A682-4246DF395DA3}" dt="2022-05-04T15:44:50.618" v="1625"/>
        <pc:sldMkLst>
          <pc:docMk/>
          <pc:sldMk cId="131807172" sldId="337"/>
        </pc:sldMkLst>
      </pc:sldChg>
      <pc:sldChg chg="modSp add modTransition">
        <pc:chgData name="DelashmuttG" userId="63692143-3df2-4169-8601-adb8b0614986" providerId="ADAL" clId="{9BB42AF4-40F5-43F0-A682-4246DF395DA3}" dt="2022-05-05T11:44:25.423" v="2220"/>
        <pc:sldMkLst>
          <pc:docMk/>
          <pc:sldMk cId="640680604" sldId="338"/>
        </pc:sldMkLst>
        <pc:spChg chg="mod">
          <ac:chgData name="DelashmuttG" userId="63692143-3df2-4169-8601-adb8b0614986" providerId="ADAL" clId="{9BB42AF4-40F5-43F0-A682-4246DF395DA3}" dt="2022-05-04T16:46:44.193" v="2060" actId="20577"/>
          <ac:spMkLst>
            <pc:docMk/>
            <pc:sldMk cId="640680604" sldId="338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9BB42AF4-40F5-43F0-A682-4246DF395DA3}" dt="2022-05-05T12:14:29.916" v="2331"/>
        <pc:sldMkLst>
          <pc:docMk/>
          <pc:sldMk cId="1317847927" sldId="339"/>
        </pc:sldMkLst>
        <pc:spChg chg="mod">
          <ac:chgData name="DelashmuttG" userId="63692143-3df2-4169-8601-adb8b0614986" providerId="ADAL" clId="{9BB42AF4-40F5-43F0-A682-4246DF395DA3}" dt="2022-05-05T12:14:29.916" v="2331"/>
          <ac:spMkLst>
            <pc:docMk/>
            <pc:sldMk cId="1317847927" sldId="339"/>
            <ac:spMk id="7" creationId="{BA0E4BC8-6242-4C1B-B3C8-7064B2102F8A}"/>
          </ac:spMkLst>
        </pc:spChg>
      </pc:sldChg>
      <pc:sldChg chg="add del">
        <pc:chgData name="DelashmuttG" userId="63692143-3df2-4169-8601-adb8b0614986" providerId="ADAL" clId="{9BB42AF4-40F5-43F0-A682-4246DF395DA3}" dt="2022-05-05T12:14:19.997" v="2330" actId="2696"/>
        <pc:sldMkLst>
          <pc:docMk/>
          <pc:sldMk cId="691103237" sldId="3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730EF-64A2-4BCA-87D4-7AA76C8F0E16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5E310-B167-4B1E-8F40-42BC9EA444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3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157618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0281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907488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79790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08394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725096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089767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742716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923638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207198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360988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8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GIVE US UNIQUE OPPORTUNITIES THROUGH OUR ADVERSE CIRCUMSTANCES</a:t>
            </a:r>
          </a:p>
          <a:p>
            <a:pPr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God still does this!!</a:t>
            </a:r>
          </a:p>
        </p:txBody>
      </p:sp>
    </p:spTree>
    <p:extLst>
      <p:ext uri="{BB962C8B-B14F-4D97-AF65-F5344CB8AC3E}">
        <p14:creationId xmlns:p14="http://schemas.microsoft.com/office/powerpoint/2010/main" val="1174796422"/>
      </p:ext>
    </p:extLst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GIVE US UNIQUE OPPORTUNITIES THROUGH OUR ADVERSE CIRCUMSTANCES</a:t>
            </a:r>
          </a:p>
          <a:p>
            <a:pPr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Next time, instead focusing 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what you don’t like about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your circumstances,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pray for &amp; look for this!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98479"/>
      </p:ext>
    </p:extLst>
  </p:cSld>
  <p:clrMapOvr>
    <a:masterClrMapping/>
  </p:clrMapOvr>
  <p:transition spd="slow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INSPIRE &amp; EMBOLDEN OTHER CHRISTIANS THROUGH OUR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It’s easy to retreat from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sharing our faith . . .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80395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14</a:t>
            </a:r>
            <a:r>
              <a:rPr lang="en-US" sz="3200" dirty="0"/>
              <a:t> . . . and that most of the brethren, trusting in the Lord because of my imprisonment, have far more courage to speak the word of God without fear. </a:t>
            </a:r>
          </a:p>
        </p:txBody>
      </p:sp>
    </p:spTree>
    <p:extLst>
      <p:ext uri="{BB962C8B-B14F-4D97-AF65-F5344CB8AC3E}">
        <p14:creationId xmlns:p14="http://schemas.microsoft.com/office/powerpoint/2010/main" val="2500261042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INSPIRE &amp; EMBOLDEN OTHER CHRISTIANS THROUGH OUR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It’s easy to retreat from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sharing our faith . . .</a:t>
            </a: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hearing about others’ sharing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can inspire us to trust God &amp; speak up!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80395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14</a:t>
            </a:r>
            <a:r>
              <a:rPr lang="en-US" sz="3200" dirty="0"/>
              <a:t> . . . and that most of the brethren, trusting in the Lord because of my imprisonment, have far more courage to speak the word of God without fear. </a:t>
            </a:r>
          </a:p>
        </p:txBody>
      </p:sp>
    </p:spTree>
    <p:extLst>
      <p:ext uri="{BB962C8B-B14F-4D97-AF65-F5344CB8AC3E}">
        <p14:creationId xmlns:p14="http://schemas.microsoft.com/office/powerpoint/2010/main" val="1715175915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INSPIRE &amp; EMBOLDEN OTHER CHRISTIANS THROUGH OUR EXAMPLE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Share about your recent attempts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reach out to non-Christians –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the good, the bad, &amp; the ugly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80395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14</a:t>
            </a:r>
            <a:r>
              <a:rPr lang="en-US" sz="3200" dirty="0"/>
              <a:t> . . . and that most of the brethren, trusting in the Lord because of my imprisonment, have far more courage to speak the word of God without fear. </a:t>
            </a:r>
          </a:p>
        </p:txBody>
      </p:sp>
    </p:spTree>
    <p:extLst>
      <p:ext uri="{BB962C8B-B14F-4D97-AF65-F5344CB8AC3E}">
        <p14:creationId xmlns:p14="http://schemas.microsoft.com/office/powerpoint/2010/main" val="640680604"/>
      </p:ext>
    </p:extLst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WORK EVEN THROUGH THE WITNESS OF CHRISTIANS WITH MIXED MOTIVES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30700"/>
            <a:ext cx="11837542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</a:t>
            </a:r>
            <a:r>
              <a:rPr lang="en-US" sz="3200" dirty="0"/>
              <a:t> Some, to be sure, are preaching Christ even from </a:t>
            </a:r>
            <a:r>
              <a:rPr lang="en-US" sz="3200" u="sng" dirty="0"/>
              <a:t>envy</a:t>
            </a:r>
            <a:r>
              <a:rPr lang="en-US" sz="3200" dirty="0"/>
              <a:t> and </a:t>
            </a:r>
            <a:r>
              <a:rPr lang="en-US" sz="3200" u="sng" dirty="0"/>
              <a:t>strife</a:t>
            </a:r>
            <a:r>
              <a:rPr lang="en-US" sz="3200" dirty="0"/>
              <a:t>, but some also from good will; </a:t>
            </a:r>
            <a:r>
              <a:rPr lang="en-US" sz="3200" baseline="30000" dirty="0"/>
              <a:t>16</a:t>
            </a:r>
            <a:r>
              <a:rPr lang="en-US" sz="3200" dirty="0"/>
              <a:t> the latter do it out of love, knowing that I am appointed for the defense of the gospel; </a:t>
            </a:r>
            <a:r>
              <a:rPr lang="en-US" sz="3200" baseline="30000" dirty="0"/>
              <a:t>17</a:t>
            </a:r>
            <a:r>
              <a:rPr lang="en-US" sz="3200" dirty="0"/>
              <a:t> the former proclaim Christ out of </a:t>
            </a:r>
            <a:r>
              <a:rPr lang="en-US" sz="3200" u="sng" dirty="0"/>
              <a:t>selfish ambition </a:t>
            </a:r>
            <a:r>
              <a:rPr lang="en-US" sz="3200" dirty="0"/>
              <a:t>rather than from pure motives, thinking to cause me distress in my imprisonment. </a:t>
            </a:r>
            <a:r>
              <a:rPr lang="en-US" sz="3200" baseline="30000" dirty="0">
                <a:solidFill>
                  <a:schemeClr val="bg1"/>
                </a:solidFill>
              </a:rPr>
              <a:t>18</a:t>
            </a:r>
            <a:r>
              <a:rPr lang="en-US" sz="3200" dirty="0">
                <a:solidFill>
                  <a:schemeClr val="bg1"/>
                </a:solidFill>
              </a:rPr>
              <a:t> What then? Only that in every way, whether in pretense or in truth, Christ is proclaimed; and in this I rejoice. Yes, and I will rejoice . . .</a:t>
            </a:r>
          </a:p>
        </p:txBody>
      </p:sp>
    </p:spTree>
    <p:extLst>
      <p:ext uri="{BB962C8B-B14F-4D97-AF65-F5344CB8AC3E}">
        <p14:creationId xmlns:p14="http://schemas.microsoft.com/office/powerpoint/2010/main" val="36225940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WORK EVEN THROUGH THE WITNESS OF CHRISTIANS WITH MIXED MOTIVES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30700"/>
            <a:ext cx="11837542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</a:t>
            </a:r>
            <a:r>
              <a:rPr lang="en-US" sz="3200" dirty="0"/>
              <a:t> Some, to be sure, are preaching Christ even from envy and strife, but some also from good will; </a:t>
            </a:r>
            <a:r>
              <a:rPr lang="en-US" sz="3200" baseline="30000" dirty="0"/>
              <a:t>16</a:t>
            </a:r>
            <a:r>
              <a:rPr lang="en-US" sz="3200" dirty="0"/>
              <a:t> the latter do it out of love, knowing that I am appointed for the defense of the gospel; </a:t>
            </a:r>
            <a:r>
              <a:rPr lang="en-US" sz="3200" baseline="30000" dirty="0"/>
              <a:t>17</a:t>
            </a:r>
            <a:r>
              <a:rPr lang="en-US" sz="3200" dirty="0"/>
              <a:t> the former proclaim Christ out of selfish ambition rather than from pure motives, thinking to cause me distress in my imprisonment. </a:t>
            </a:r>
            <a:r>
              <a:rPr lang="en-US" sz="3200" baseline="30000" dirty="0"/>
              <a:t>18</a:t>
            </a:r>
            <a:r>
              <a:rPr lang="en-US" sz="3200" dirty="0"/>
              <a:t> What then? Only that in every way, whether in pretense or in truth, Christ is proclaimed; and in this I rejoice. Yes, and I will rejoice . . .</a:t>
            </a:r>
          </a:p>
        </p:txBody>
      </p:sp>
    </p:spTree>
    <p:extLst>
      <p:ext uri="{BB962C8B-B14F-4D97-AF65-F5344CB8AC3E}">
        <p14:creationId xmlns:p14="http://schemas.microsoft.com/office/powerpoint/2010/main" val="131807172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WORK EVEN THROUGH THE WITNESS OF CHRISTIANS WITH MIXED MOTIVES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Ae you aware of other examples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of this truth?</a:t>
            </a:r>
          </a:p>
        </p:txBody>
      </p:sp>
    </p:spTree>
    <p:extLst>
      <p:ext uri="{BB962C8B-B14F-4D97-AF65-F5344CB8AC3E}">
        <p14:creationId xmlns:p14="http://schemas.microsoft.com/office/powerpoint/2010/main" val="3758794276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WORK EVEN THROUGH THE WITNESS OF CHRISTIANS WITH MIXED MOTIVES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How do you respond when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you’re aware of your own mixed motives?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38212"/>
      </p:ext>
    </p:extLst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GIVE US UNIQUE OPPORTUNITIES THROUGH OUR ADVERSE CIRCUMSTANCES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INSPIRE &amp; EMBOLDEN OTHER CHRISTIANS THROUGH OUR EXAMPLE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WORK EVEN THROUGH THE WITNESS OF CHRISTIANS WITH MIXED MOTIVES</a:t>
            </a:r>
          </a:p>
        </p:txBody>
      </p:sp>
    </p:spTree>
    <p:extLst>
      <p:ext uri="{BB962C8B-B14F-4D97-AF65-F5344CB8AC3E}">
        <p14:creationId xmlns:p14="http://schemas.microsoft.com/office/powerpoint/2010/main" val="47723870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92471AE0-650C-4AB9-8195-E2E8577BC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39" y="1699591"/>
            <a:ext cx="10579666" cy="51584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0591660"/>
      </p:ext>
    </p:extLst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36177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Romans 8:28</a:t>
            </a:r>
            <a:r>
              <a:rPr lang="en-US" sz="3200" dirty="0"/>
              <a:t> We know that God causes all things to work together for good to those who love God, to those who are called according to His purpose. </a:t>
            </a:r>
          </a:p>
        </p:txBody>
      </p:sp>
    </p:spTree>
    <p:extLst>
      <p:ext uri="{BB962C8B-B14F-4D97-AF65-F5344CB8AC3E}">
        <p14:creationId xmlns:p14="http://schemas.microsoft.com/office/powerpoint/2010/main" val="100819201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Character transformation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36177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Romans 8:28</a:t>
            </a:r>
            <a:r>
              <a:rPr lang="en-US" sz="3200" dirty="0"/>
              <a:t> We know that God causes all things to work together for good to those who love God, to those who are called according to His purpose.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D6684C80-C8E1-4BA1-9C23-FEA64092B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8" y="3975794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Romans 5:3</a:t>
            </a:r>
            <a:r>
              <a:rPr lang="en-US" sz="3200" dirty="0"/>
              <a:t> And not only this, but we also exult in our tribulations, knowing that tribulation brings about perseverance; </a:t>
            </a:r>
            <a:r>
              <a:rPr lang="en-US" sz="3200" baseline="30000" dirty="0"/>
              <a:t>4</a:t>
            </a:r>
            <a:r>
              <a:rPr lang="en-US" sz="3200" dirty="0"/>
              <a:t> and perseverance, proven character; and proven character, hope. </a:t>
            </a:r>
          </a:p>
        </p:txBody>
      </p:sp>
    </p:spTree>
    <p:extLst>
      <p:ext uri="{BB962C8B-B14F-4D97-AF65-F5344CB8AC3E}">
        <p14:creationId xmlns:p14="http://schemas.microsoft.com/office/powerpoint/2010/main" val="332295118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Character transformation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Opportunities to spread the message about Jesus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36177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Romans 8:28</a:t>
            </a:r>
            <a:r>
              <a:rPr lang="en-US" sz="3200" dirty="0"/>
              <a:t> We know that God causes all things to work together for good to those who love God, to those who are called according to His purpose. </a:t>
            </a:r>
          </a:p>
        </p:txBody>
      </p:sp>
    </p:spTree>
    <p:extLst>
      <p:ext uri="{BB962C8B-B14F-4D97-AF65-F5344CB8AC3E}">
        <p14:creationId xmlns:p14="http://schemas.microsoft.com/office/powerpoint/2010/main" val="3872413148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GIVE US UNIQUE OPPORTUNITIES THROUGH OUR ADVERSE CIRCUMSTANCES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60510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1:12</a:t>
            </a:r>
            <a:r>
              <a:rPr lang="en-US" sz="3200" dirty="0"/>
              <a:t> Now I want you to know, brethren, that my circumstances have turned out for the </a:t>
            </a:r>
            <a:r>
              <a:rPr lang="en-US" sz="3200" u="sng" dirty="0"/>
              <a:t>greater</a:t>
            </a:r>
            <a:r>
              <a:rPr lang="en-US" sz="3200" dirty="0"/>
              <a:t> progress of the gospel, </a:t>
            </a:r>
            <a:r>
              <a:rPr lang="en-US" sz="3200" baseline="30000" dirty="0"/>
              <a:t>13</a:t>
            </a:r>
            <a:r>
              <a:rPr lang="en-US" sz="3200" dirty="0"/>
              <a:t> so that my imprisonment in the cause of Christ has become well known throughout the whole praetorian guard and to everyone else . . . </a:t>
            </a:r>
          </a:p>
        </p:txBody>
      </p:sp>
    </p:spTree>
    <p:extLst>
      <p:ext uri="{BB962C8B-B14F-4D97-AF65-F5344CB8AC3E}">
        <p14:creationId xmlns:p14="http://schemas.microsoft.com/office/powerpoint/2010/main" val="1317847927"/>
      </p:ext>
    </p:extLst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GIVE US UNIQUE OPPORTUNITIES THROUGH OUR ADVERSE CIRCUMSTANCES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60510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1:12</a:t>
            </a:r>
            <a:r>
              <a:rPr lang="en-US" sz="3200" dirty="0"/>
              <a:t> Now I want you to know, brethren, that my circumstances have turned out for the greater progress of the gospel, </a:t>
            </a:r>
            <a:r>
              <a:rPr lang="en-US" sz="3200" baseline="30000" dirty="0"/>
              <a:t>13</a:t>
            </a:r>
            <a:r>
              <a:rPr lang="en-US" sz="3200" dirty="0"/>
              <a:t> so that my imprisonment in the cause of Christ has become well known throughout </a:t>
            </a:r>
            <a:r>
              <a:rPr lang="en-US" sz="3200" u="sng" dirty="0"/>
              <a:t>the whole praetorian guard</a:t>
            </a:r>
            <a:r>
              <a:rPr lang="en-US" sz="3200" dirty="0"/>
              <a:t> and to everyone else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6C17F11-C29D-4AFD-8476-58DA3A7A7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20" y="1905000"/>
            <a:ext cx="3810000" cy="4953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5EE40D8-B1ED-4598-8B23-83F1B81BD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687" y="1703773"/>
            <a:ext cx="3450313" cy="3100914"/>
          </a:xfrm>
          <a:prstGeom prst="rect">
            <a:avLst/>
          </a:prstGeom>
        </p:spPr>
      </p:pic>
      <p:sp>
        <p:nvSpPr>
          <p:cNvPr id="10" name="Text Box 4">
            <a:extLst>
              <a:ext uri="{FF2B5EF4-FFF2-40B4-BE49-F238E27FC236}">
                <a16:creationId xmlns="" xmlns:a16="http://schemas.microsoft.com/office/drawing/2014/main" id="{DAB71C8E-D51A-4A22-9F43-8BA361081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278" y="4904692"/>
            <a:ext cx="8496721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4:22</a:t>
            </a:r>
            <a:r>
              <a:rPr lang="en-US" sz="3200" dirty="0"/>
              <a:t> All the saints greet you, especially those of Caesar’s household. </a:t>
            </a:r>
          </a:p>
        </p:txBody>
      </p:sp>
    </p:spTree>
    <p:extLst>
      <p:ext uri="{BB962C8B-B14F-4D97-AF65-F5344CB8AC3E}">
        <p14:creationId xmlns:p14="http://schemas.microsoft.com/office/powerpoint/2010/main" val="181955705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" y="1781665"/>
            <a:ext cx="12001653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GIVE US UNIQUE OPPORTUNITIES THROUGH OUR ADVERSE CIRCUMSTANCES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60510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1:12</a:t>
            </a:r>
            <a:r>
              <a:rPr lang="en-US" sz="3200" dirty="0"/>
              <a:t> Now I want you to know, brethren, that my circumstances have turned out for the greater progress of the gospel, </a:t>
            </a:r>
            <a:r>
              <a:rPr lang="en-US" sz="3200" baseline="30000" dirty="0"/>
              <a:t>13</a:t>
            </a:r>
            <a:r>
              <a:rPr lang="en-US" sz="3200" dirty="0"/>
              <a:t> so that my imprisonment in the cause of Christ has become well known throughout the whole praetorian guard and to </a:t>
            </a:r>
            <a:r>
              <a:rPr lang="en-US" sz="3200" u="sng" dirty="0"/>
              <a:t>everyone else</a:t>
            </a:r>
            <a:r>
              <a:rPr lang="en-US" sz="3200" dirty="0"/>
              <a:t> . . . 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="" xmlns:a16="http://schemas.microsoft.com/office/drawing/2014/main" id="{B7EF2D70-3545-48DE-AA18-92F74116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8" y="4860369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Acts 28:30</a:t>
            </a:r>
            <a:r>
              <a:rPr lang="en-US" sz="3200" dirty="0"/>
              <a:t> And he stayed two full years in his own rented quarters and was welcoming all who came to him, </a:t>
            </a:r>
            <a:r>
              <a:rPr lang="en-US" sz="3200" baseline="30000" dirty="0"/>
              <a:t>31</a:t>
            </a:r>
            <a:r>
              <a:rPr lang="en-US" sz="3200" dirty="0"/>
              <a:t> preaching the kingdom of God and teaching concerning the Lord Jesus Christ with all openness, unhindered. </a:t>
            </a:r>
          </a:p>
        </p:txBody>
      </p:sp>
    </p:spTree>
    <p:extLst>
      <p:ext uri="{BB962C8B-B14F-4D97-AF65-F5344CB8AC3E}">
        <p14:creationId xmlns:p14="http://schemas.microsoft.com/office/powerpoint/2010/main" val="90095712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1:12-18</a:t>
            </a:r>
            <a:br>
              <a:rPr lang="en-US" sz="4400" dirty="0"/>
            </a:br>
            <a:r>
              <a:rPr lang="en-US" sz="4400" dirty="0"/>
              <a:t>Good News in Bad Circumstances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GOD CAN GIVE US UNIQUE OPPORTUNITIES THROUGH OUR ADVERSE CIRCUMSTANCES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PLUS: Paul’s letters to the Philippians, Ephesians, Colossians &amp; Philemon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60510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1:12</a:t>
            </a:r>
            <a:r>
              <a:rPr lang="en-US" sz="3200" dirty="0"/>
              <a:t> Now I want you to know, brethren, that my circumstances have turned out for the greater progress of the gospel, </a:t>
            </a:r>
            <a:r>
              <a:rPr lang="en-US" sz="3200" baseline="30000" dirty="0"/>
              <a:t>13</a:t>
            </a:r>
            <a:r>
              <a:rPr lang="en-US" sz="3200" dirty="0"/>
              <a:t> so that my imprisonment in the cause of Christ has become well known throughout the whole praetorian guard and to everyone else . . . </a:t>
            </a:r>
          </a:p>
        </p:txBody>
      </p:sp>
    </p:spTree>
    <p:extLst>
      <p:ext uri="{BB962C8B-B14F-4D97-AF65-F5344CB8AC3E}">
        <p14:creationId xmlns:p14="http://schemas.microsoft.com/office/powerpoint/2010/main" val="1844243820"/>
      </p:ext>
    </p:extLst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Widescreen</PresentationFormat>
  <Paragraphs>80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  <vt:lpstr>Philippians 1:12-18 Good News in Bad Circumstances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2022-05-14T23:50:19Z</dcterms:created>
  <dcterms:modified xsi:type="dcterms:W3CDTF">2022-05-16T14:05:03Z</dcterms:modified>
</cp:coreProperties>
</file>