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107"/>
  </p:notesMasterIdLst>
  <p:handoutMasterIdLst>
    <p:handoutMasterId r:id="rId108"/>
  </p:handoutMasterIdLst>
  <p:sldIdLst>
    <p:sldId id="1114" r:id="rId2"/>
    <p:sldId id="1196" r:id="rId3"/>
    <p:sldId id="1306" r:id="rId4"/>
    <p:sldId id="1197" r:id="rId5"/>
    <p:sldId id="1315" r:id="rId6"/>
    <p:sldId id="1198" r:id="rId7"/>
    <p:sldId id="1279" r:id="rId8"/>
    <p:sldId id="1200" r:id="rId9"/>
    <p:sldId id="1205" r:id="rId10"/>
    <p:sldId id="1206" r:id="rId11"/>
    <p:sldId id="1207" r:id="rId12"/>
    <p:sldId id="1307" r:id="rId13"/>
    <p:sldId id="1202" r:id="rId14"/>
    <p:sldId id="1203" r:id="rId15"/>
    <p:sldId id="1204" r:id="rId16"/>
    <p:sldId id="1208" r:id="rId17"/>
    <p:sldId id="1209" r:id="rId18"/>
    <p:sldId id="1210" r:id="rId19"/>
    <p:sldId id="1211" r:id="rId20"/>
    <p:sldId id="1212" r:id="rId21"/>
    <p:sldId id="1213" r:id="rId22"/>
    <p:sldId id="1218" r:id="rId23"/>
    <p:sldId id="1219" r:id="rId24"/>
    <p:sldId id="1281" r:id="rId25"/>
    <p:sldId id="1316" r:id="rId26"/>
    <p:sldId id="1220" r:id="rId27"/>
    <p:sldId id="1231" r:id="rId28"/>
    <p:sldId id="1235" r:id="rId29"/>
    <p:sldId id="1232" r:id="rId30"/>
    <p:sldId id="1233" r:id="rId31"/>
    <p:sldId id="1234" r:id="rId32"/>
    <p:sldId id="1282" r:id="rId33"/>
    <p:sldId id="1221" r:id="rId34"/>
    <p:sldId id="1222" r:id="rId35"/>
    <p:sldId id="1223" r:id="rId36"/>
    <p:sldId id="1224" r:id="rId37"/>
    <p:sldId id="1225" r:id="rId38"/>
    <p:sldId id="1226" r:id="rId39"/>
    <p:sldId id="1227" r:id="rId40"/>
    <p:sldId id="1228" r:id="rId41"/>
    <p:sldId id="1229" r:id="rId42"/>
    <p:sldId id="1236" r:id="rId43"/>
    <p:sldId id="1230" r:id="rId44"/>
    <p:sldId id="1304" r:id="rId45"/>
    <p:sldId id="1149" r:id="rId46"/>
    <p:sldId id="1305" r:id="rId47"/>
    <p:sldId id="1285" r:id="rId48"/>
    <p:sldId id="1286" r:id="rId49"/>
    <p:sldId id="1284" r:id="rId50"/>
    <p:sldId id="1287" r:id="rId51"/>
    <p:sldId id="1283" r:id="rId52"/>
    <p:sldId id="1155" r:id="rId53"/>
    <p:sldId id="1156" r:id="rId54"/>
    <p:sldId id="1157" r:id="rId55"/>
    <p:sldId id="1158" r:id="rId56"/>
    <p:sldId id="1317" r:id="rId57"/>
    <p:sldId id="1318" r:id="rId58"/>
    <p:sldId id="1319" r:id="rId59"/>
    <p:sldId id="1320" r:id="rId60"/>
    <p:sldId id="1321" r:id="rId61"/>
    <p:sldId id="1148" r:id="rId62"/>
    <p:sldId id="1248" r:id="rId63"/>
    <p:sldId id="1249" r:id="rId64"/>
    <p:sldId id="1150" r:id="rId65"/>
    <p:sldId id="1253" r:id="rId66"/>
    <p:sldId id="1254" r:id="rId67"/>
    <p:sldId id="1288" r:id="rId68"/>
    <p:sldId id="1153" r:id="rId69"/>
    <p:sldId id="1289" r:id="rId70"/>
    <p:sldId id="1290" r:id="rId71"/>
    <p:sldId id="1291" r:id="rId72"/>
    <p:sldId id="1292" r:id="rId73"/>
    <p:sldId id="1255" r:id="rId74"/>
    <p:sldId id="1293" r:id="rId75"/>
    <p:sldId id="1256" r:id="rId76"/>
    <p:sldId id="1257" r:id="rId77"/>
    <p:sldId id="1258" r:id="rId78"/>
    <p:sldId id="1259" r:id="rId79"/>
    <p:sldId id="1260" r:id="rId80"/>
    <p:sldId id="1261" r:id="rId81"/>
    <p:sldId id="1308" r:id="rId82"/>
    <p:sldId id="1309" r:id="rId83"/>
    <p:sldId id="1310" r:id="rId84"/>
    <p:sldId id="1146" r:id="rId85"/>
    <p:sldId id="1160" r:id="rId86"/>
    <p:sldId id="1171" r:id="rId87"/>
    <p:sldId id="1262" r:id="rId88"/>
    <p:sldId id="1294" r:id="rId89"/>
    <p:sldId id="1161" r:id="rId90"/>
    <p:sldId id="1183" r:id="rId91"/>
    <p:sldId id="1295" r:id="rId92"/>
    <p:sldId id="1264" r:id="rId93"/>
    <p:sldId id="1147" r:id="rId94"/>
    <p:sldId id="1266" r:id="rId95"/>
    <p:sldId id="1267" r:id="rId96"/>
    <p:sldId id="1296" r:id="rId97"/>
    <p:sldId id="1298" r:id="rId98"/>
    <p:sldId id="1297" r:id="rId99"/>
    <p:sldId id="1269" r:id="rId100"/>
    <p:sldId id="1270" r:id="rId101"/>
    <p:sldId id="1299" r:id="rId102"/>
    <p:sldId id="1273" r:id="rId103"/>
    <p:sldId id="1189" r:id="rId104"/>
    <p:sldId id="1303" r:id="rId105"/>
    <p:sldId id="626" r:id="rId106"/>
  </p:sldIdLst>
  <p:sldSz cx="9144000" cy="5143500" type="screen16x9"/>
  <p:notesSz cx="6858000" cy="9144000"/>
  <p:kinsoku lang="ja-JP" invalStChars="" invalEndChars=""/>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F3F9"/>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82" autoAdjust="0"/>
    <p:restoredTop sz="94660"/>
  </p:normalViewPr>
  <p:slideViewPr>
    <p:cSldViewPr>
      <p:cViewPr varScale="1">
        <p:scale>
          <a:sx n="154" d="100"/>
          <a:sy n="154" d="100"/>
        </p:scale>
        <p:origin x="318" y="144"/>
      </p:cViewPr>
      <p:guideLst>
        <p:guide orient="horz" pos="162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a:t>Page </a:t>
            </a:r>
            <a:fld id="{93438156-E0AB-4FD1-8C32-9F8FAFE782FC}" type="slidenum">
              <a:rPr lang="en-US" sz="1200"/>
              <a:pPr defTabSz="868363">
                <a:lnSpc>
                  <a:spcPct val="90000"/>
                </a:lnSpc>
                <a:defRPr/>
              </a:pPr>
              <a:t>‹#›</a:t>
            </a:fld>
            <a:endParaRPr lang="en-US" sz="1200"/>
          </a:p>
        </p:txBody>
      </p:sp>
    </p:spTree>
    <p:extLst>
      <p:ext uri="{BB962C8B-B14F-4D97-AF65-F5344CB8AC3E}">
        <p14:creationId xmlns:p14="http://schemas.microsoft.com/office/powerpoint/2010/main" val="3392707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a:t>Page </a:t>
            </a:r>
            <a:fld id="{281A955E-E4FD-4FE6-80B0-D01372B92245}" type="slidenum">
              <a:rPr lang="en-US" sz="1200"/>
              <a:pPr defTabSz="868363">
                <a:lnSpc>
                  <a:spcPct val="90000"/>
                </a:lnSpc>
                <a:defRPr/>
              </a:pPr>
              <a:t>‹#›</a:t>
            </a:fld>
            <a:endParaRPr lang="en-US" sz="1200"/>
          </a:p>
        </p:txBody>
      </p:sp>
      <p:sp>
        <p:nvSpPr>
          <p:cNvPr id="58371" name="Rectangle 3"/>
          <p:cNvSpPr>
            <a:spLocks noGrp="1" noRot="1" noChangeAspect="1" noChangeArrowheads="1" noTextEdit="1"/>
          </p:cNvSpPr>
          <p:nvPr>
            <p:ph type="sldImg" idx="2"/>
          </p:nvPr>
        </p:nvSpPr>
        <p:spPr bwMode="auto">
          <a:xfrm>
            <a:off x="393700" y="692150"/>
            <a:ext cx="60706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035367235"/>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393700" y="692150"/>
            <a:ext cx="6070600" cy="3416300"/>
          </a:xfrm>
          <a:ln/>
        </p:spPr>
      </p:sp>
      <p:sp>
        <p:nvSpPr>
          <p:cNvPr id="6041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531447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393700" y="692150"/>
            <a:ext cx="6070600" cy="3416300"/>
          </a:xfrm>
          <a:ln/>
        </p:spPr>
      </p:sp>
      <p:sp>
        <p:nvSpPr>
          <p:cNvPr id="1126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400223063"/>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67417808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109858790"/>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742351900"/>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393700" y="692150"/>
            <a:ext cx="6070600" cy="3416300"/>
          </a:xfrm>
          <a:ln/>
        </p:spPr>
      </p:sp>
      <p:sp>
        <p:nvSpPr>
          <p:cNvPr id="1126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80946991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393700" y="692150"/>
            <a:ext cx="6070600" cy="3416300"/>
          </a:xfrm>
          <a:ln/>
        </p:spPr>
      </p:sp>
      <p:sp>
        <p:nvSpPr>
          <p:cNvPr id="1126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879811116"/>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xfrm>
            <a:off x="393700" y="692150"/>
            <a:ext cx="6070600" cy="3416300"/>
          </a:xfrm>
          <a:ln/>
        </p:spPr>
      </p:sp>
      <p:sp>
        <p:nvSpPr>
          <p:cNvPr id="11469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90321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393700" y="692150"/>
            <a:ext cx="6070600" cy="3416300"/>
          </a:xfrm>
          <a:ln/>
        </p:spPr>
      </p:sp>
      <p:sp>
        <p:nvSpPr>
          <p:cNvPr id="1126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964559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xfrm>
            <a:off x="393700" y="692150"/>
            <a:ext cx="6070600" cy="3416300"/>
          </a:xfrm>
          <a:ln/>
        </p:spPr>
      </p:sp>
      <p:sp>
        <p:nvSpPr>
          <p:cNvPr id="1126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779400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393700" y="692150"/>
            <a:ext cx="6070600" cy="3416300"/>
          </a:xfrm>
          <a:ln/>
        </p:spPr>
      </p:sp>
      <p:sp>
        <p:nvSpPr>
          <p:cNvPr id="11366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785049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xfrm>
            <a:off x="393700" y="692150"/>
            <a:ext cx="6070600" cy="3416300"/>
          </a:xfrm>
          <a:ln/>
        </p:spPr>
      </p:sp>
      <p:sp>
        <p:nvSpPr>
          <p:cNvPr id="11469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175113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393700" y="692150"/>
            <a:ext cx="6070600" cy="3416300"/>
          </a:xfrm>
          <a:ln/>
        </p:spPr>
      </p:sp>
      <p:sp>
        <p:nvSpPr>
          <p:cNvPr id="11571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883085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393700" y="692150"/>
            <a:ext cx="6070600" cy="3416300"/>
          </a:xfrm>
          <a:ln/>
        </p:spPr>
      </p:sp>
      <p:sp>
        <p:nvSpPr>
          <p:cNvPr id="11673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285090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xfrm>
            <a:off x="393700" y="692150"/>
            <a:ext cx="6070600" cy="3416300"/>
          </a:xfrm>
          <a:ln/>
        </p:spPr>
      </p:sp>
      <p:sp>
        <p:nvSpPr>
          <p:cNvPr id="14950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499127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xfrm>
            <a:off x="393700" y="692150"/>
            <a:ext cx="6070600" cy="3416300"/>
          </a:xfrm>
          <a:ln/>
        </p:spPr>
      </p:sp>
      <p:sp>
        <p:nvSpPr>
          <p:cNvPr id="15053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7069701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xfrm>
            <a:off x="393700" y="692150"/>
            <a:ext cx="6070600" cy="3416300"/>
          </a:xfrm>
          <a:ln/>
        </p:spPr>
      </p:sp>
      <p:sp>
        <p:nvSpPr>
          <p:cNvPr id="1515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31849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393700" y="692150"/>
            <a:ext cx="6070600" cy="3416300"/>
          </a:xfrm>
          <a:ln/>
        </p:spPr>
      </p:sp>
      <p:sp>
        <p:nvSpPr>
          <p:cNvPr id="10445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428180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xfrm>
            <a:off x="393700" y="692150"/>
            <a:ext cx="6070600" cy="3416300"/>
          </a:xfrm>
          <a:ln/>
        </p:spPr>
      </p:sp>
      <p:sp>
        <p:nvSpPr>
          <p:cNvPr id="15257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780123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889293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047416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982363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247684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837336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8138197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3626863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0094823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694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xfrm>
            <a:off x="393700" y="692150"/>
            <a:ext cx="6070600" cy="3416300"/>
          </a:xfrm>
          <a:ln/>
        </p:spPr>
      </p:sp>
      <p:sp>
        <p:nvSpPr>
          <p:cNvPr id="10445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08200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6745902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6259797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xfrm>
            <a:off x="393700" y="692150"/>
            <a:ext cx="6070600" cy="3416300"/>
          </a:xfrm>
          <a:ln/>
        </p:spPr>
      </p:sp>
      <p:sp>
        <p:nvSpPr>
          <p:cNvPr id="15360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3809577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xfrm>
            <a:off x="393700" y="692150"/>
            <a:ext cx="6070600" cy="3416300"/>
          </a:xfrm>
          <a:ln/>
        </p:spPr>
      </p:sp>
      <p:sp>
        <p:nvSpPr>
          <p:cNvPr id="16281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5998366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xfrm>
            <a:off x="393700" y="692150"/>
            <a:ext cx="6070600" cy="3416300"/>
          </a:xfrm>
          <a:ln/>
        </p:spPr>
      </p:sp>
      <p:sp>
        <p:nvSpPr>
          <p:cNvPr id="1638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5681825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xfrm>
            <a:off x="393700" y="692150"/>
            <a:ext cx="6070600" cy="3416300"/>
          </a:xfrm>
          <a:ln/>
        </p:spPr>
      </p:sp>
      <p:sp>
        <p:nvSpPr>
          <p:cNvPr id="16486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5827003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xfrm>
            <a:off x="393700" y="692150"/>
            <a:ext cx="6070600" cy="3416300"/>
          </a:xfrm>
          <a:ln/>
        </p:spPr>
      </p:sp>
      <p:sp>
        <p:nvSpPr>
          <p:cNvPr id="16589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507850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xfrm>
            <a:off x="393700" y="692150"/>
            <a:ext cx="6070600" cy="3416300"/>
          </a:xfrm>
          <a:ln/>
        </p:spPr>
      </p:sp>
      <p:sp>
        <p:nvSpPr>
          <p:cNvPr id="16691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2811121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xfrm>
            <a:off x="393700" y="692150"/>
            <a:ext cx="6070600" cy="3416300"/>
          </a:xfrm>
          <a:ln/>
        </p:spPr>
      </p:sp>
      <p:sp>
        <p:nvSpPr>
          <p:cNvPr id="16793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0189222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xfrm>
            <a:off x="393700" y="692150"/>
            <a:ext cx="6070600" cy="3416300"/>
          </a:xfrm>
          <a:ln/>
        </p:spPr>
      </p:sp>
      <p:sp>
        <p:nvSpPr>
          <p:cNvPr id="16896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013194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393700" y="692150"/>
            <a:ext cx="6070600" cy="3416300"/>
          </a:xfrm>
          <a:ln/>
        </p:spPr>
      </p:sp>
      <p:sp>
        <p:nvSpPr>
          <p:cNvPr id="10649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6283508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xfrm>
            <a:off x="393700" y="692150"/>
            <a:ext cx="6070600" cy="3416300"/>
          </a:xfrm>
          <a:ln/>
        </p:spPr>
      </p:sp>
      <p:sp>
        <p:nvSpPr>
          <p:cNvPr id="16998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6996101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xfrm>
            <a:off x="393700" y="692150"/>
            <a:ext cx="6070600" cy="3416300"/>
          </a:xfrm>
          <a:ln/>
        </p:spPr>
      </p:sp>
      <p:sp>
        <p:nvSpPr>
          <p:cNvPr id="17101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39775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xfrm>
            <a:off x="393700" y="692150"/>
            <a:ext cx="6070600" cy="3416300"/>
          </a:xfrm>
          <a:ln/>
        </p:spPr>
      </p:sp>
      <p:sp>
        <p:nvSpPr>
          <p:cNvPr id="17101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3228591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xfrm>
            <a:off x="393700" y="692150"/>
            <a:ext cx="6070600" cy="3416300"/>
          </a:xfrm>
          <a:ln/>
        </p:spPr>
      </p:sp>
      <p:sp>
        <p:nvSpPr>
          <p:cNvPr id="17203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4430604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xfrm>
            <a:off x="393700" y="692150"/>
            <a:ext cx="6070600" cy="3416300"/>
          </a:xfrm>
          <a:ln/>
        </p:spPr>
      </p:sp>
      <p:sp>
        <p:nvSpPr>
          <p:cNvPr id="17203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9344546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393700" y="692150"/>
            <a:ext cx="6070600" cy="3416300"/>
          </a:xfrm>
          <a:ln/>
        </p:spPr>
      </p:sp>
      <p:sp>
        <p:nvSpPr>
          <p:cNvPr id="614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5069438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393700" y="692150"/>
            <a:ext cx="6070600" cy="3416300"/>
          </a:xfrm>
          <a:ln/>
        </p:spPr>
      </p:sp>
      <p:sp>
        <p:nvSpPr>
          <p:cNvPr id="614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9153243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393700" y="692150"/>
            <a:ext cx="6070600" cy="3416300"/>
          </a:xfrm>
          <a:ln/>
        </p:spPr>
      </p:sp>
      <p:sp>
        <p:nvSpPr>
          <p:cNvPr id="614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08413663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393700" y="692150"/>
            <a:ext cx="6070600" cy="3416300"/>
          </a:xfrm>
          <a:ln/>
        </p:spPr>
      </p:sp>
      <p:sp>
        <p:nvSpPr>
          <p:cNvPr id="614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5959057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393700" y="692150"/>
            <a:ext cx="6070600" cy="3416300"/>
          </a:xfrm>
          <a:ln/>
        </p:spPr>
      </p:sp>
      <p:sp>
        <p:nvSpPr>
          <p:cNvPr id="614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871388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393700" y="692150"/>
            <a:ext cx="6070600" cy="3416300"/>
          </a:xfrm>
          <a:ln/>
        </p:spPr>
      </p:sp>
      <p:sp>
        <p:nvSpPr>
          <p:cNvPr id="10649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25565821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393700" y="692150"/>
            <a:ext cx="6070600" cy="3416300"/>
          </a:xfrm>
          <a:ln/>
        </p:spPr>
      </p:sp>
      <p:sp>
        <p:nvSpPr>
          <p:cNvPr id="614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34570681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393700" y="692150"/>
            <a:ext cx="6070600" cy="3416300"/>
          </a:xfrm>
          <a:ln/>
        </p:spPr>
      </p:sp>
      <p:sp>
        <p:nvSpPr>
          <p:cNvPr id="614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9303788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393700" y="692150"/>
            <a:ext cx="6070600" cy="3416300"/>
          </a:xfrm>
          <a:ln/>
        </p:spPr>
      </p:sp>
      <p:sp>
        <p:nvSpPr>
          <p:cNvPr id="6246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58996403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393700" y="692150"/>
            <a:ext cx="6070600" cy="3416300"/>
          </a:xfrm>
          <a:ln/>
        </p:spPr>
      </p:sp>
      <p:sp>
        <p:nvSpPr>
          <p:cNvPr id="6349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2150860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393700" y="692150"/>
            <a:ext cx="6070600" cy="3416300"/>
          </a:xfrm>
          <a:ln/>
        </p:spPr>
      </p:sp>
      <p:sp>
        <p:nvSpPr>
          <p:cNvPr id="6451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43391295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393700" y="692150"/>
            <a:ext cx="6070600" cy="3416300"/>
          </a:xfrm>
          <a:ln/>
        </p:spPr>
      </p:sp>
      <p:sp>
        <p:nvSpPr>
          <p:cNvPr id="6553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37731936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393700" y="692150"/>
            <a:ext cx="6070600" cy="3416300"/>
          </a:xfrm>
          <a:ln/>
        </p:spPr>
      </p:sp>
      <p:sp>
        <p:nvSpPr>
          <p:cNvPr id="6553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56707055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393700" y="692150"/>
            <a:ext cx="6070600" cy="3416300"/>
          </a:xfrm>
          <a:ln/>
        </p:spPr>
      </p:sp>
      <p:sp>
        <p:nvSpPr>
          <p:cNvPr id="6553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00003165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393700" y="692150"/>
            <a:ext cx="6070600" cy="3416300"/>
          </a:xfrm>
          <a:ln/>
        </p:spPr>
      </p:sp>
      <p:sp>
        <p:nvSpPr>
          <p:cNvPr id="6553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5249052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393700" y="692150"/>
            <a:ext cx="6070600" cy="3416300"/>
          </a:xfrm>
          <a:ln/>
        </p:spPr>
      </p:sp>
      <p:sp>
        <p:nvSpPr>
          <p:cNvPr id="6553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044392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393700" y="692150"/>
            <a:ext cx="6070600" cy="3416300"/>
          </a:xfrm>
          <a:ln/>
        </p:spPr>
      </p:sp>
      <p:sp>
        <p:nvSpPr>
          <p:cNvPr id="10649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23580570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393700" y="692150"/>
            <a:ext cx="6070600" cy="3416300"/>
          </a:xfrm>
          <a:ln/>
        </p:spPr>
      </p:sp>
      <p:sp>
        <p:nvSpPr>
          <p:cNvPr id="6553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21123408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393700" y="692150"/>
            <a:ext cx="6070600" cy="3416300"/>
          </a:xfrm>
          <a:ln/>
        </p:spPr>
      </p:sp>
      <p:sp>
        <p:nvSpPr>
          <p:cNvPr id="6758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3856086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393700" y="692150"/>
            <a:ext cx="6070600" cy="3416300"/>
          </a:xfrm>
          <a:ln/>
        </p:spPr>
      </p:sp>
      <p:sp>
        <p:nvSpPr>
          <p:cNvPr id="6758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08885793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393700" y="692150"/>
            <a:ext cx="6070600" cy="3416300"/>
          </a:xfrm>
          <a:ln/>
        </p:spPr>
      </p:sp>
      <p:sp>
        <p:nvSpPr>
          <p:cNvPr id="6758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90466205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393700" y="692150"/>
            <a:ext cx="6070600" cy="3416300"/>
          </a:xfrm>
          <a:ln/>
        </p:spPr>
      </p:sp>
      <p:sp>
        <p:nvSpPr>
          <p:cNvPr id="6861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2288764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393700" y="692150"/>
            <a:ext cx="6070600" cy="3416300"/>
          </a:xfrm>
          <a:ln/>
        </p:spPr>
      </p:sp>
      <p:sp>
        <p:nvSpPr>
          <p:cNvPr id="6963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75641350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393700" y="692150"/>
            <a:ext cx="6070600" cy="3416300"/>
          </a:xfrm>
          <a:ln/>
        </p:spPr>
      </p:sp>
      <p:sp>
        <p:nvSpPr>
          <p:cNvPr id="6963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20388077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393700" y="692150"/>
            <a:ext cx="6070600" cy="3416300"/>
          </a:xfrm>
          <a:ln/>
        </p:spPr>
      </p:sp>
      <p:sp>
        <p:nvSpPr>
          <p:cNvPr id="6963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97752982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393700" y="692150"/>
            <a:ext cx="6070600" cy="3416300"/>
          </a:xfrm>
          <a:ln/>
        </p:spPr>
      </p:sp>
      <p:sp>
        <p:nvSpPr>
          <p:cNvPr id="7270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901160459"/>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393700" y="692150"/>
            <a:ext cx="6070600" cy="3416300"/>
          </a:xfrm>
          <a:ln/>
        </p:spPr>
      </p:sp>
      <p:sp>
        <p:nvSpPr>
          <p:cNvPr id="7270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090424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393700" y="692150"/>
            <a:ext cx="6070600" cy="3416300"/>
          </a:xfrm>
          <a:ln/>
        </p:spPr>
      </p:sp>
      <p:sp>
        <p:nvSpPr>
          <p:cNvPr id="10649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85585976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393700" y="692150"/>
            <a:ext cx="6070600" cy="3416300"/>
          </a:xfrm>
          <a:ln/>
        </p:spPr>
      </p:sp>
      <p:sp>
        <p:nvSpPr>
          <p:cNvPr id="7270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78883088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393700" y="692150"/>
            <a:ext cx="6070600" cy="3416300"/>
          </a:xfrm>
          <a:ln/>
        </p:spPr>
      </p:sp>
      <p:sp>
        <p:nvSpPr>
          <p:cNvPr id="7270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267163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393700" y="692150"/>
            <a:ext cx="6070600" cy="3416300"/>
          </a:xfrm>
          <a:ln/>
        </p:spPr>
      </p:sp>
      <p:sp>
        <p:nvSpPr>
          <p:cNvPr id="72707"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55219233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92303516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57667159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89880012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8042044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69287885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07538181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223759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xfrm>
            <a:off x="393700" y="692150"/>
            <a:ext cx="6070600" cy="3416300"/>
          </a:xfrm>
          <a:ln/>
        </p:spPr>
      </p:sp>
      <p:sp>
        <p:nvSpPr>
          <p:cNvPr id="11161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12221448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97166566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47255599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7293147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393700" y="692150"/>
            <a:ext cx="6070600" cy="3416300"/>
          </a:xfrm>
          <a:ln/>
        </p:spPr>
      </p:sp>
      <p:sp>
        <p:nvSpPr>
          <p:cNvPr id="747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37434197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93700" y="692150"/>
            <a:ext cx="6070600" cy="3416300"/>
          </a:xfrm>
          <a:ln/>
        </p:spPr>
      </p:sp>
      <p:sp>
        <p:nvSpPr>
          <p:cNvPr id="8499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02145906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393700" y="692150"/>
            <a:ext cx="6070600" cy="3416300"/>
          </a:xfrm>
          <a:ln/>
        </p:spPr>
      </p:sp>
      <p:sp>
        <p:nvSpPr>
          <p:cNvPr id="8601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48025684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393700" y="692150"/>
            <a:ext cx="6070600" cy="3416300"/>
          </a:xfrm>
          <a:ln/>
        </p:spPr>
      </p:sp>
      <p:sp>
        <p:nvSpPr>
          <p:cNvPr id="870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11151304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393700" y="692150"/>
            <a:ext cx="6070600" cy="3416300"/>
          </a:xfrm>
          <a:ln/>
        </p:spPr>
      </p:sp>
      <p:sp>
        <p:nvSpPr>
          <p:cNvPr id="870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10490830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393700" y="692150"/>
            <a:ext cx="6070600" cy="3416300"/>
          </a:xfrm>
          <a:ln/>
        </p:spPr>
      </p:sp>
      <p:sp>
        <p:nvSpPr>
          <p:cNvPr id="8704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23215420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393700" y="692150"/>
            <a:ext cx="6070600" cy="3416300"/>
          </a:xfrm>
          <a:ln/>
        </p:spPr>
      </p:sp>
      <p:sp>
        <p:nvSpPr>
          <p:cNvPr id="9216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928293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xfrm>
            <a:off x="393700" y="692150"/>
            <a:ext cx="6070600" cy="3416300"/>
          </a:xfrm>
          <a:ln/>
        </p:spPr>
      </p:sp>
      <p:sp>
        <p:nvSpPr>
          <p:cNvPr id="111619"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94020744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393700" y="692150"/>
            <a:ext cx="6070600" cy="3416300"/>
          </a:xfrm>
          <a:ln/>
        </p:spPr>
      </p:sp>
      <p:sp>
        <p:nvSpPr>
          <p:cNvPr id="9933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80016604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393700" y="692150"/>
            <a:ext cx="6070600" cy="3416300"/>
          </a:xfrm>
          <a:ln/>
        </p:spPr>
      </p:sp>
      <p:sp>
        <p:nvSpPr>
          <p:cNvPr id="9933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68906436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393700" y="692150"/>
            <a:ext cx="6070600" cy="3416300"/>
          </a:xfrm>
          <a:ln/>
        </p:spPr>
      </p:sp>
      <p:sp>
        <p:nvSpPr>
          <p:cNvPr id="9933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22191074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0247675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97739214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78079096"/>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2026766452"/>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4160499956"/>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49749439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393700" y="692150"/>
            <a:ext cx="6070600" cy="3416300"/>
          </a:xfrm>
          <a:ln/>
        </p:spPr>
      </p:sp>
      <p:sp>
        <p:nvSpPr>
          <p:cNvPr id="10035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07393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a:t>Click to edit Master title </a:t>
            </a:r>
          </a:p>
        </p:txBody>
      </p:sp>
      <p:sp>
        <p:nvSpPr>
          <p:cNvPr id="3" name="Content Placeholder 2"/>
          <p:cNvSpPr>
            <a:spLocks noGrp="1"/>
          </p:cNvSpPr>
          <p:nvPr>
            <p:ph idx="1"/>
          </p:nvPr>
        </p:nvSpPr>
        <p:spPr>
          <a:xfrm>
            <a:off x="0" y="971550"/>
            <a:ext cx="9144000" cy="4038600"/>
          </a:xfrm>
        </p:spPr>
        <p:txBody>
          <a:bodyPr/>
          <a:lstStyle>
            <a:lvl1pPr>
              <a:defRPr b="0"/>
            </a:lvl1pPr>
            <a:lvl2pPr>
              <a:defRPr b="0"/>
            </a:lvl2pPr>
            <a:lvl3pPr>
              <a:defRPr b="0"/>
            </a:lvl3pPr>
            <a:lvl4pPr>
              <a:defRPr b="0"/>
            </a:lvl4pPr>
            <a:lvl5pPr>
              <a:defRPr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63491" name="Rectangle 3"/>
          <p:cNvSpPr>
            <a:spLocks noGrp="1" noChangeArrowheads="1"/>
          </p:cNvSpPr>
          <p:nvPr>
            <p:ph type="body" idx="1"/>
          </p:nvPr>
        </p:nvSpPr>
        <p:spPr bwMode="auto">
          <a:xfrm>
            <a:off x="0" y="1143000"/>
            <a:ext cx="9144000" cy="3657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0" r:id="rId1"/>
  </p:sldLayoutIdLst>
  <p:transition>
    <p:wipe dir="r"/>
  </p:transition>
  <p:txStyles>
    <p:titleStyle>
      <a:lvl1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sz="240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p:txBody>
          <a:bodyPr lIns="90488" tIns="44450" rIns="90488" bIns="44450"/>
          <a:lstStyle/>
          <a:p>
            <a:pPr>
              <a:defRPr/>
            </a:pPr>
            <a:r>
              <a:rPr lang="en-US" sz="9600"/>
              <a:t>Ephesians 4</a:t>
            </a:r>
          </a:p>
        </p:txBody>
      </p:sp>
      <p:sp>
        <p:nvSpPr>
          <p:cNvPr id="5" name="Rectangle 3"/>
          <p:cNvSpPr txBox="1">
            <a:spLocks noChangeArrowheads="1"/>
          </p:cNvSpPr>
          <p:nvPr/>
        </p:nvSpPr>
        <p:spPr bwMode="auto">
          <a:xfrm>
            <a:off x="76200" y="1676400"/>
            <a:ext cx="8686800" cy="188595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marL="285750" marR="0" lvl="0" indent="-285750" algn="l" defTabSz="914400" rtl="0" eaLnBrk="0" fontAlgn="base" latinLnBrk="0" hangingPunct="0">
              <a:lnSpc>
                <a:spcPct val="70000"/>
              </a:lnSpc>
              <a:spcBef>
                <a:spcPct val="15000"/>
              </a:spcBef>
              <a:spcAft>
                <a:spcPct val="0"/>
              </a:spcAft>
              <a:buClr>
                <a:schemeClr val="tx2"/>
              </a:buClr>
              <a:buSzPct val="100000"/>
              <a:buFont typeface="Wingdings" pitchFamily="2" charset="2"/>
              <a:buChar char="Ø"/>
              <a:tabLst/>
              <a:defRPr/>
            </a:pPr>
            <a:r>
              <a:rPr kumimoji="0" lang="en-US" sz="66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Paul on the people of </a:t>
            </a:r>
            <a:br>
              <a:rPr kumimoji="0" lang="en-US" sz="66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br>
            <a:r>
              <a:rPr kumimoji="0" lang="en-US" sz="66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   God in community</a:t>
            </a:r>
            <a:endParaRPr kumimoji="0" lang="en-US" sz="66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lIns="90488" tIns="44450" rIns="90488" bIns="44450"/>
          <a:lstStyle/>
          <a:p>
            <a:pPr>
              <a:defRPr/>
            </a:pPr>
            <a:r>
              <a:rPr lang="en-US" sz="9600"/>
              <a:t>Ephesians 4</a:t>
            </a:r>
          </a:p>
        </p:txBody>
      </p:sp>
      <p:sp>
        <p:nvSpPr>
          <p:cNvPr id="983043"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5400" dirty="0"/>
              <a:t>1 As a prisoner for the Lord, then, </a:t>
            </a:r>
            <a:r>
              <a:rPr lang="en-US" sz="5400" u="sng" dirty="0"/>
              <a:t>I urge you to live a life worthy of the calling you have received</a:t>
            </a:r>
            <a:r>
              <a:rPr lang="en-US" sz="5400" dirty="0"/>
              <a:t>. </a:t>
            </a:r>
          </a:p>
        </p:txBody>
      </p:sp>
    </p:spTree>
  </p:cSld>
  <p:clrMapOvr>
    <a:masterClrMapping/>
  </p:clrMapOvr>
  <p:transition>
    <p:wipe dir="r"/>
  </p:transition>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grows, fitted and held together through </a:t>
            </a:r>
            <a:r>
              <a:rPr lang="en-US" sz="5200" u="sng" dirty="0"/>
              <a:t>every supporting ligament</a:t>
            </a:r>
            <a:r>
              <a:rPr lang="en-US" sz="5200" dirty="0"/>
              <a:t>. As </a:t>
            </a:r>
            <a:r>
              <a:rPr lang="en-US" sz="5200" u="sng" dirty="0"/>
              <a:t>each one</a:t>
            </a:r>
            <a:r>
              <a:rPr lang="en-US" sz="5200" dirty="0"/>
              <a:t> does its part, the body grows in love.</a:t>
            </a:r>
          </a:p>
        </p:txBody>
      </p:sp>
    </p:spTree>
  </p:cSld>
  <p:clrMapOvr>
    <a:masterClrMapping/>
  </p:clrMapOvr>
  <p:transition>
    <p:wipe dir="r"/>
  </p:transition>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grows, fitted and held together through </a:t>
            </a:r>
            <a:r>
              <a:rPr lang="en-US" sz="5200" u="sng" dirty="0"/>
              <a:t>every supporting ligament</a:t>
            </a:r>
            <a:r>
              <a:rPr lang="en-US" sz="5200" dirty="0"/>
              <a:t>. As </a:t>
            </a:r>
            <a:r>
              <a:rPr lang="en-US" sz="5200" u="sng" dirty="0"/>
              <a:t>each one</a:t>
            </a:r>
            <a:r>
              <a:rPr lang="en-US" sz="5200" dirty="0"/>
              <a:t> does its part, the body grows in love.</a:t>
            </a:r>
          </a:p>
        </p:txBody>
      </p:sp>
      <p:sp>
        <p:nvSpPr>
          <p:cNvPr id="4" name="Rectangle 3"/>
          <p:cNvSpPr>
            <a:spLocks noChangeArrowheads="1"/>
          </p:cNvSpPr>
          <p:nvPr/>
        </p:nvSpPr>
        <p:spPr bwMode="auto">
          <a:xfrm>
            <a:off x="3352800" y="3409950"/>
            <a:ext cx="56388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6600" dirty="0">
                <a:effectLst>
                  <a:outerShdw blurRad="38100" dist="38100" dir="2700000" algn="tl">
                    <a:srgbClr val="000000"/>
                  </a:outerShdw>
                </a:effectLst>
                <a:latin typeface="Times New Roman" pitchFamily="18" charset="0"/>
              </a:rPr>
              <a:t>“Every member </a:t>
            </a:r>
            <a:br>
              <a:rPr lang="en-US" sz="6600" dirty="0">
                <a:effectLst>
                  <a:outerShdw blurRad="38100" dist="38100" dir="2700000" algn="tl">
                    <a:srgbClr val="000000"/>
                  </a:outerShdw>
                </a:effectLst>
                <a:latin typeface="Times New Roman" pitchFamily="18" charset="0"/>
              </a:rPr>
            </a:br>
            <a:r>
              <a:rPr lang="en-US" sz="6600" dirty="0">
                <a:effectLst>
                  <a:outerShdw blurRad="38100" dist="38100" dir="2700000" algn="tl">
                    <a:srgbClr val="000000"/>
                  </a:outerShdw>
                </a:effectLst>
                <a:latin typeface="Times New Roman" pitchFamily="18" charset="0"/>
              </a:rPr>
              <a:t>  ministry”</a:t>
            </a:r>
          </a:p>
        </p:txBody>
      </p:sp>
    </p:spTree>
  </p:cSld>
  <p:clrMapOvr>
    <a:masterClrMapping/>
  </p:clrMapOvr>
  <p:transition>
    <p:wipe dir="r"/>
  </p:transition>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grows, fitted and held together through every supporting ligament. As each one does its part, </a:t>
            </a:r>
            <a:r>
              <a:rPr lang="en-US" sz="5200" u="sng" dirty="0"/>
              <a:t>the body grows in love</a:t>
            </a:r>
            <a:r>
              <a:rPr lang="en-US" sz="5200" dirty="0"/>
              <a:t>.</a:t>
            </a:r>
          </a:p>
        </p:txBody>
      </p:sp>
    </p:spTree>
  </p:cSld>
  <p:clrMapOvr>
    <a:masterClrMapping/>
  </p:clrMapOvr>
  <p:transition>
    <p:wipe dir="r"/>
  </p:transition>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5810" name="Rectangle 2"/>
          <p:cNvSpPr>
            <a:spLocks noGrp="1" noChangeArrowheads="1"/>
          </p:cNvSpPr>
          <p:nvPr>
            <p:ph type="title"/>
          </p:nvPr>
        </p:nvSpPr>
        <p:spPr/>
        <p:txBody>
          <a:bodyPr lIns="90488" tIns="44450" rIns="90488" bIns="44450"/>
          <a:lstStyle/>
          <a:p>
            <a:pPr>
              <a:defRPr/>
            </a:pPr>
            <a:r>
              <a:rPr lang="en-US" sz="9600"/>
              <a:t>Ephesians 4</a:t>
            </a:r>
          </a:p>
        </p:txBody>
      </p:sp>
      <p:sp>
        <p:nvSpPr>
          <p:cNvPr id="1015811"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5400"/>
              <a:t>16 Under his direction, the whole body is fitted together perfectly. As each part does its own special work, it helps the other parts grow, so that the whole body is </a:t>
            </a:r>
            <a:r>
              <a:rPr lang="en-US" sz="5400" u="sng"/>
              <a:t>healthy and growing and full of love</a:t>
            </a:r>
            <a:r>
              <a:rPr lang="en-US" sz="5400"/>
              <a:t>.</a:t>
            </a:r>
          </a:p>
          <a:p>
            <a:pPr>
              <a:spcBef>
                <a:spcPct val="5000"/>
              </a:spcBef>
              <a:buFont typeface="Wingdings" pitchFamily="2" charset="2"/>
              <a:buNone/>
              <a:defRPr/>
            </a:pPr>
            <a:endParaRPr lang="en-US" sz="5400"/>
          </a:p>
        </p:txBody>
      </p:sp>
      <p:sp>
        <p:nvSpPr>
          <p:cNvPr id="1015812" name="Rectangle 4"/>
          <p:cNvSpPr>
            <a:spLocks noChangeArrowheads="1"/>
          </p:cNvSpPr>
          <p:nvPr/>
        </p:nvSpPr>
        <p:spPr bwMode="auto">
          <a:xfrm>
            <a:off x="0" y="0"/>
            <a:ext cx="9144000" cy="51435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5400" dirty="0">
                <a:effectLst>
                  <a:outerShdw blurRad="38100" dist="38100" dir="2700000" algn="tl">
                    <a:srgbClr val="000000"/>
                  </a:outerShdw>
                </a:effectLst>
                <a:latin typeface="Times New Roman" pitchFamily="18" charset="0"/>
              </a:rPr>
              <a:t>Unity in the Body of Christ:</a:t>
            </a: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Begins with spiritual union </a:t>
            </a:r>
            <a:r>
              <a:rPr lang="en-US" sz="3200" dirty="0">
                <a:effectLst>
                  <a:outerShdw blurRad="38100" dist="38100" dir="2700000" algn="tl">
                    <a:srgbClr val="000000"/>
                  </a:outerShdw>
                </a:effectLst>
                <a:latin typeface="Times New Roman" pitchFamily="18" charset="0"/>
              </a:rPr>
              <a:t>2:21 </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Requires character change </a:t>
            </a:r>
            <a:r>
              <a:rPr lang="en-US" sz="3600" dirty="0">
                <a:effectLst>
                  <a:outerShdw blurRad="38100" dist="38100" dir="2700000" algn="tl">
                    <a:srgbClr val="000000"/>
                  </a:outerShdw>
                </a:effectLst>
                <a:latin typeface="Times New Roman" pitchFamily="18" charset="0"/>
              </a:rPr>
              <a:t>4:2</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Takes effort </a:t>
            </a:r>
            <a:r>
              <a:rPr lang="en-US" sz="3600" dirty="0">
                <a:effectLst>
                  <a:outerShdw blurRad="38100" dist="38100" dir="2700000" algn="tl">
                    <a:srgbClr val="000000"/>
                  </a:outerShdw>
                </a:effectLst>
                <a:latin typeface="Times New Roman" pitchFamily="18" charset="0"/>
              </a:rPr>
              <a:t>4:3</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Based on truth </a:t>
            </a:r>
            <a:r>
              <a:rPr lang="en-US" sz="3200" dirty="0">
                <a:effectLst>
                  <a:outerShdw blurRad="38100" dist="38100" dir="2700000" algn="tl">
                    <a:srgbClr val="000000"/>
                  </a:outerShdw>
                </a:effectLst>
                <a:latin typeface="Times New Roman" pitchFamily="18" charset="0"/>
              </a:rPr>
              <a:t>4:4-6</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Based on love relationships</a:t>
            </a:r>
            <a:r>
              <a:rPr lang="en-US" sz="4000" dirty="0">
                <a:effectLst>
                  <a:outerShdw blurRad="38100" dist="38100" dir="2700000" algn="tl">
                    <a:srgbClr val="000000"/>
                  </a:outerShdw>
                </a:effectLst>
                <a:latin typeface="Times New Roman" pitchFamily="18" charset="0"/>
              </a:rPr>
              <a:t> 15</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Sophisticated </a:t>
            </a:r>
            <a:r>
              <a:rPr lang="en-US" sz="3600" dirty="0">
                <a:effectLst>
                  <a:outerShdw blurRad="38100" dist="38100" dir="2700000" algn="tl">
                    <a:srgbClr val="000000"/>
                  </a:outerShdw>
                </a:effectLst>
                <a:latin typeface="Times New Roman" pitchFamily="18" charset="0"/>
              </a:rPr>
              <a:t>4:14</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Every member ministry </a:t>
            </a:r>
            <a:r>
              <a:rPr lang="en-US" sz="3600" dirty="0">
                <a:effectLst>
                  <a:outerShdw blurRad="38100" dist="38100" dir="2700000" algn="tl">
                    <a:srgbClr val="000000"/>
                  </a:outerShdw>
                </a:effectLst>
                <a:latin typeface="Times New Roman" pitchFamily="18" charset="0"/>
              </a:rPr>
              <a:t>4:16</a:t>
            </a:r>
            <a:endParaRPr lang="en-US" sz="5400" dirty="0">
              <a:effectLst>
                <a:outerShdw blurRad="38100" dist="38100" dir="2700000" algn="tl">
                  <a:srgbClr val="000000"/>
                </a:outerShdw>
              </a:effectLst>
              <a:latin typeface="Times New Roma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15812">
                                            <p:txEl>
                                              <p:pRg st="1" end="1"/>
                                            </p:txEl>
                                          </p:spTgt>
                                        </p:tgtEl>
                                        <p:attrNameLst>
                                          <p:attrName>style.visibility</p:attrName>
                                        </p:attrNameLst>
                                      </p:cBhvr>
                                      <p:to>
                                        <p:strVal val="visible"/>
                                      </p:to>
                                    </p:set>
                                    <p:animEffect transition="in" filter="wipe(left)">
                                      <p:cBhvr>
                                        <p:cTn id="7" dur="500"/>
                                        <p:tgtEl>
                                          <p:spTgt spid="10158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15812">
                                            <p:txEl>
                                              <p:pRg st="2" end="2"/>
                                            </p:txEl>
                                          </p:spTgt>
                                        </p:tgtEl>
                                        <p:attrNameLst>
                                          <p:attrName>style.visibility</p:attrName>
                                        </p:attrNameLst>
                                      </p:cBhvr>
                                      <p:to>
                                        <p:strVal val="visible"/>
                                      </p:to>
                                    </p:set>
                                    <p:animEffect transition="in" filter="wipe(left)">
                                      <p:cBhvr>
                                        <p:cTn id="12" dur="500"/>
                                        <p:tgtEl>
                                          <p:spTgt spid="10158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15812">
                                            <p:txEl>
                                              <p:pRg st="3" end="3"/>
                                            </p:txEl>
                                          </p:spTgt>
                                        </p:tgtEl>
                                        <p:attrNameLst>
                                          <p:attrName>style.visibility</p:attrName>
                                        </p:attrNameLst>
                                      </p:cBhvr>
                                      <p:to>
                                        <p:strVal val="visible"/>
                                      </p:to>
                                    </p:set>
                                    <p:animEffect transition="in" filter="wipe(left)">
                                      <p:cBhvr>
                                        <p:cTn id="17" dur="500"/>
                                        <p:tgtEl>
                                          <p:spTgt spid="101581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15812">
                                            <p:txEl>
                                              <p:pRg st="4" end="4"/>
                                            </p:txEl>
                                          </p:spTgt>
                                        </p:tgtEl>
                                        <p:attrNameLst>
                                          <p:attrName>style.visibility</p:attrName>
                                        </p:attrNameLst>
                                      </p:cBhvr>
                                      <p:to>
                                        <p:strVal val="visible"/>
                                      </p:to>
                                    </p:set>
                                    <p:animEffect transition="in" filter="wipe(left)">
                                      <p:cBhvr>
                                        <p:cTn id="22" dur="500"/>
                                        <p:tgtEl>
                                          <p:spTgt spid="101581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15812">
                                            <p:txEl>
                                              <p:pRg st="5" end="5"/>
                                            </p:txEl>
                                          </p:spTgt>
                                        </p:tgtEl>
                                        <p:attrNameLst>
                                          <p:attrName>style.visibility</p:attrName>
                                        </p:attrNameLst>
                                      </p:cBhvr>
                                      <p:to>
                                        <p:strVal val="visible"/>
                                      </p:to>
                                    </p:set>
                                    <p:animEffect transition="in" filter="wipe(left)">
                                      <p:cBhvr>
                                        <p:cTn id="27" dur="500"/>
                                        <p:tgtEl>
                                          <p:spTgt spid="101581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15812">
                                            <p:txEl>
                                              <p:pRg st="6" end="6"/>
                                            </p:txEl>
                                          </p:spTgt>
                                        </p:tgtEl>
                                        <p:attrNameLst>
                                          <p:attrName>style.visibility</p:attrName>
                                        </p:attrNameLst>
                                      </p:cBhvr>
                                      <p:to>
                                        <p:strVal val="visible"/>
                                      </p:to>
                                    </p:set>
                                    <p:animEffect transition="in" filter="wipe(left)">
                                      <p:cBhvr>
                                        <p:cTn id="32" dur="500"/>
                                        <p:tgtEl>
                                          <p:spTgt spid="101581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15812">
                                            <p:txEl>
                                              <p:pRg st="7" end="7"/>
                                            </p:txEl>
                                          </p:spTgt>
                                        </p:tgtEl>
                                        <p:attrNameLst>
                                          <p:attrName>style.visibility</p:attrName>
                                        </p:attrNameLst>
                                      </p:cBhvr>
                                      <p:to>
                                        <p:strVal val="visible"/>
                                      </p:to>
                                    </p:set>
                                    <p:animEffect transition="in" filter="wipe(left)">
                                      <p:cBhvr>
                                        <p:cTn id="37" dur="500"/>
                                        <p:tgtEl>
                                          <p:spTgt spid="10158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5810" name="Rectangle 2"/>
          <p:cNvSpPr>
            <a:spLocks noGrp="1" noChangeArrowheads="1"/>
          </p:cNvSpPr>
          <p:nvPr>
            <p:ph type="title"/>
          </p:nvPr>
        </p:nvSpPr>
        <p:spPr/>
        <p:txBody>
          <a:bodyPr lIns="90488" tIns="44450" rIns="90488" bIns="44450"/>
          <a:lstStyle/>
          <a:p>
            <a:pPr>
              <a:defRPr/>
            </a:pPr>
            <a:r>
              <a:rPr lang="en-US" sz="9600"/>
              <a:t>Ephesians 4</a:t>
            </a:r>
          </a:p>
        </p:txBody>
      </p:sp>
      <p:sp>
        <p:nvSpPr>
          <p:cNvPr id="1015811"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5400"/>
              <a:t>16 Under his direction, the whole body is fitted together perfectly. As each part does its own special work, it helps the other parts grow, so that the whole body is </a:t>
            </a:r>
            <a:r>
              <a:rPr lang="en-US" sz="5400" u="sng"/>
              <a:t>healthy and growing and full of love</a:t>
            </a:r>
            <a:r>
              <a:rPr lang="en-US" sz="5400"/>
              <a:t>.</a:t>
            </a:r>
          </a:p>
          <a:p>
            <a:pPr>
              <a:spcBef>
                <a:spcPct val="5000"/>
              </a:spcBef>
              <a:buFont typeface="Wingdings" pitchFamily="2" charset="2"/>
              <a:buNone/>
              <a:defRPr/>
            </a:pPr>
            <a:endParaRPr lang="en-US" sz="5400"/>
          </a:p>
        </p:txBody>
      </p:sp>
      <p:sp>
        <p:nvSpPr>
          <p:cNvPr id="1015812" name="Rectangle 4"/>
          <p:cNvSpPr>
            <a:spLocks noChangeArrowheads="1"/>
          </p:cNvSpPr>
          <p:nvPr/>
        </p:nvSpPr>
        <p:spPr bwMode="auto">
          <a:xfrm>
            <a:off x="0" y="0"/>
            <a:ext cx="9144000" cy="51435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5400" dirty="0">
                <a:effectLst>
                  <a:outerShdw blurRad="38100" dist="38100" dir="2700000" algn="tl">
                    <a:srgbClr val="000000"/>
                  </a:outerShdw>
                </a:effectLst>
                <a:latin typeface="Times New Roman" pitchFamily="18" charset="0"/>
              </a:rPr>
              <a:t>Unity in the Body of Christ:</a:t>
            </a: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Begins with spiritual union </a:t>
            </a:r>
            <a:r>
              <a:rPr lang="en-US" sz="3200" dirty="0">
                <a:effectLst>
                  <a:outerShdw blurRad="38100" dist="38100" dir="2700000" algn="tl">
                    <a:srgbClr val="000000"/>
                  </a:outerShdw>
                </a:effectLst>
                <a:latin typeface="Times New Roman" pitchFamily="18" charset="0"/>
              </a:rPr>
              <a:t>2:21 </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Requires character change </a:t>
            </a:r>
            <a:r>
              <a:rPr lang="en-US" sz="3600" dirty="0">
                <a:effectLst>
                  <a:outerShdw blurRad="38100" dist="38100" dir="2700000" algn="tl">
                    <a:srgbClr val="000000"/>
                  </a:outerShdw>
                </a:effectLst>
                <a:latin typeface="Times New Roman" pitchFamily="18" charset="0"/>
              </a:rPr>
              <a:t>4:2</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Takes effort </a:t>
            </a:r>
            <a:r>
              <a:rPr lang="en-US" sz="3600" dirty="0">
                <a:effectLst>
                  <a:outerShdw blurRad="38100" dist="38100" dir="2700000" algn="tl">
                    <a:srgbClr val="000000"/>
                  </a:outerShdw>
                </a:effectLst>
                <a:latin typeface="Times New Roman" pitchFamily="18" charset="0"/>
              </a:rPr>
              <a:t>4:3</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Based on truth </a:t>
            </a:r>
            <a:r>
              <a:rPr lang="en-US" sz="3200" dirty="0">
                <a:effectLst>
                  <a:outerShdw blurRad="38100" dist="38100" dir="2700000" algn="tl">
                    <a:srgbClr val="000000"/>
                  </a:outerShdw>
                </a:effectLst>
                <a:latin typeface="Times New Roman" pitchFamily="18" charset="0"/>
              </a:rPr>
              <a:t>4:4-6</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Based on love relationships</a:t>
            </a: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Sophisticated </a:t>
            </a:r>
            <a:r>
              <a:rPr lang="en-US" sz="3600" dirty="0">
                <a:effectLst>
                  <a:outerShdw blurRad="38100" dist="38100" dir="2700000" algn="tl">
                    <a:srgbClr val="000000"/>
                  </a:outerShdw>
                </a:effectLst>
                <a:latin typeface="Times New Roman" pitchFamily="18" charset="0"/>
              </a:rPr>
              <a:t>4:14</a:t>
            </a:r>
            <a:endParaRPr lang="en-US" sz="5400" dirty="0">
              <a:effectLst>
                <a:outerShdw blurRad="38100" dist="38100" dir="2700000" algn="tl">
                  <a:srgbClr val="000000"/>
                </a:outerShdw>
              </a:effectLst>
              <a:latin typeface="Times New Roman" pitchFamily="18" charset="0"/>
            </a:endParaRPr>
          </a:p>
          <a:p>
            <a:pPr algn="l">
              <a:lnSpc>
                <a:spcPct val="70000"/>
              </a:lnSpc>
              <a:spcBef>
                <a:spcPct val="5000"/>
              </a:spcBef>
              <a:defRPr/>
            </a:pPr>
            <a:r>
              <a:rPr lang="en-US" sz="5400" dirty="0">
                <a:effectLst>
                  <a:outerShdw blurRad="38100" dist="38100" dir="2700000" algn="tl">
                    <a:srgbClr val="000000"/>
                  </a:outerShdw>
                </a:effectLst>
                <a:latin typeface="Times New Roman" pitchFamily="18" charset="0"/>
              </a:rPr>
              <a:t> - Every member ministry </a:t>
            </a:r>
            <a:r>
              <a:rPr lang="en-US" sz="3600" dirty="0">
                <a:effectLst>
                  <a:outerShdw blurRad="38100" dist="38100" dir="2700000" algn="tl">
                    <a:srgbClr val="000000"/>
                  </a:outerShdw>
                </a:effectLst>
                <a:latin typeface="Times New Roman" pitchFamily="18" charset="0"/>
              </a:rPr>
              <a:t>4:16</a:t>
            </a:r>
            <a:endParaRPr lang="en-US" sz="5400" dirty="0">
              <a:effectLst>
                <a:outerShdw blurRad="38100" dist="38100" dir="2700000" algn="tl">
                  <a:srgbClr val="000000"/>
                </a:outerShdw>
              </a:effectLst>
              <a:latin typeface="Times New Roman" pitchFamily="18" charset="0"/>
            </a:endParaRPr>
          </a:p>
        </p:txBody>
      </p:sp>
      <p:sp>
        <p:nvSpPr>
          <p:cNvPr id="5" name="Rectangle 4"/>
          <p:cNvSpPr>
            <a:spLocks noChangeArrowheads="1"/>
          </p:cNvSpPr>
          <p:nvPr/>
        </p:nvSpPr>
        <p:spPr bwMode="auto">
          <a:xfrm>
            <a:off x="4114800" y="285750"/>
            <a:ext cx="4876800" cy="4591050"/>
          </a:xfrm>
          <a:prstGeom prst="rect">
            <a:avLst/>
          </a:prstGeom>
          <a:gradFill rotWithShape="0">
            <a:gsLst>
              <a:gs pos="0">
                <a:srgbClr val="FF0000"/>
              </a:gs>
              <a:gs pos="50000">
                <a:srgbClr val="000000"/>
              </a:gs>
              <a:gs pos="100000">
                <a:srgbClr val="FF0000"/>
              </a:gs>
            </a:gsLst>
            <a:lin ang="2700000" scaled="1"/>
          </a:gradFill>
          <a:ln w="19050">
            <a:solidFill>
              <a:schemeClr val="tx1"/>
            </a:solidFill>
            <a:miter lim="800000"/>
            <a:headEnd type="none" w="sm" len="sm"/>
            <a:tailEnd type="none" w="sm" len="sm"/>
          </a:ln>
          <a:effectLst/>
        </p:spPr>
        <p:txBody>
          <a:bodyPr/>
          <a:lstStyle/>
          <a:p>
            <a:pPr algn="l">
              <a:lnSpc>
                <a:spcPct val="75000"/>
              </a:lnSpc>
            </a:pPr>
            <a:r>
              <a:rPr lang="en-US" sz="6000" b="0" dirty="0">
                <a:effectLst>
                  <a:outerShdw blurRad="38100" dist="38100" dir="2700000" algn="tl">
                    <a:srgbClr val="000000"/>
                  </a:outerShdw>
                </a:effectLst>
                <a:latin typeface="Times New Roman" charset="0"/>
              </a:rPr>
              <a:t>Practical ideas:</a:t>
            </a:r>
          </a:p>
          <a:p>
            <a:pPr algn="l">
              <a:lnSpc>
                <a:spcPct val="75000"/>
              </a:lnSpc>
              <a:buFont typeface="Wingdings" pitchFamily="2" charset="2"/>
              <a:buChar char="Ø"/>
            </a:pPr>
            <a:r>
              <a:rPr lang="en-US" sz="4800" dirty="0">
                <a:effectLst>
                  <a:outerShdw blurRad="38100" dist="38100" dir="2700000" algn="tl">
                    <a:srgbClr val="000000"/>
                  </a:outerShdw>
                </a:effectLst>
                <a:latin typeface="Times New Roman" charset="0"/>
              </a:rPr>
              <a:t>Outreach</a:t>
            </a:r>
          </a:p>
          <a:p>
            <a:pPr algn="l">
              <a:lnSpc>
                <a:spcPct val="75000"/>
              </a:lnSpc>
              <a:buFont typeface="Wingdings" pitchFamily="2" charset="2"/>
              <a:buChar char="Ø"/>
            </a:pPr>
            <a:r>
              <a:rPr lang="en-US" sz="4800" dirty="0">
                <a:effectLst>
                  <a:outerShdw blurRad="38100" dist="38100" dir="2700000" algn="tl">
                    <a:srgbClr val="000000"/>
                  </a:outerShdw>
                </a:effectLst>
                <a:latin typeface="Times New Roman" charset="0"/>
              </a:rPr>
              <a:t>Equipping</a:t>
            </a:r>
          </a:p>
          <a:p>
            <a:pPr algn="l">
              <a:lnSpc>
                <a:spcPct val="75000"/>
              </a:lnSpc>
              <a:buFont typeface="Wingdings" pitchFamily="2" charset="2"/>
              <a:buChar char="Ø"/>
            </a:pPr>
            <a:r>
              <a:rPr lang="en-US" sz="4800" dirty="0">
                <a:effectLst>
                  <a:outerShdw blurRad="38100" dist="38100" dir="2700000" algn="tl">
                    <a:srgbClr val="000000"/>
                  </a:outerShdw>
                </a:effectLst>
                <a:latin typeface="Times New Roman" charset="0"/>
              </a:rPr>
              <a:t>Smaller groups</a:t>
            </a:r>
          </a:p>
          <a:p>
            <a:pPr algn="l">
              <a:lnSpc>
                <a:spcPct val="75000"/>
              </a:lnSpc>
              <a:buFont typeface="Wingdings" pitchFamily="2" charset="2"/>
              <a:buChar char="Ø"/>
            </a:pPr>
            <a:r>
              <a:rPr lang="en-US" sz="4800" b="0" dirty="0">
                <a:effectLst>
                  <a:outerShdw blurRad="38100" dist="38100" dir="2700000" algn="tl">
                    <a:srgbClr val="000000"/>
                  </a:outerShdw>
                </a:effectLst>
                <a:latin typeface="Times New Roman" charset="0"/>
              </a:rPr>
              <a:t>Hangouts</a:t>
            </a:r>
          </a:p>
          <a:p>
            <a:pPr algn="l">
              <a:lnSpc>
                <a:spcPct val="75000"/>
              </a:lnSpc>
              <a:buFont typeface="Wingdings" pitchFamily="2" charset="2"/>
              <a:buChar char="Ø"/>
            </a:pPr>
            <a:r>
              <a:rPr lang="en-US" sz="4800" dirty="0">
                <a:effectLst>
                  <a:outerShdw blurRad="38100" dist="38100" dir="2700000" algn="tl">
                    <a:srgbClr val="000000"/>
                  </a:outerShdw>
                </a:effectLst>
                <a:latin typeface="Times New Roman" charset="0"/>
              </a:rPr>
              <a:t>Trips</a:t>
            </a:r>
          </a:p>
          <a:p>
            <a:pPr algn="l">
              <a:lnSpc>
                <a:spcPct val="75000"/>
              </a:lnSpc>
              <a:buFont typeface="Wingdings" pitchFamily="2" charset="2"/>
              <a:buChar char="Ø"/>
            </a:pPr>
            <a:r>
              <a:rPr lang="en-US" sz="4800" b="0" dirty="0">
                <a:effectLst>
                  <a:outerShdw blurRad="38100" dist="38100" dir="2700000" algn="tl">
                    <a:srgbClr val="000000"/>
                  </a:outerShdw>
                </a:effectLst>
                <a:latin typeface="Times New Roman" charset="0"/>
              </a:rPr>
              <a:t>Hospitality</a:t>
            </a:r>
          </a:p>
          <a:p>
            <a:pPr algn="l">
              <a:lnSpc>
                <a:spcPct val="75000"/>
              </a:lnSpc>
              <a:buFont typeface="Wingdings" pitchFamily="2" charset="2"/>
              <a:buChar char="Ø"/>
            </a:pPr>
            <a:r>
              <a:rPr lang="en-US" sz="4800" dirty="0">
                <a:effectLst>
                  <a:outerShdw blurRad="38100" dist="38100" dir="2700000" algn="tl">
                    <a:srgbClr val="000000"/>
                  </a:outerShdw>
                </a:effectLst>
                <a:latin typeface="Times New Roman" charset="0"/>
              </a:rPr>
              <a:t>Service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ipe(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wipe(left)">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wipe(left)">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wipe(left)">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0" y="133350"/>
            <a:ext cx="9144000" cy="1143000"/>
          </a:xfrm>
        </p:spPr>
        <p:txBody>
          <a:bodyPr lIns="90488" tIns="44450" rIns="90488" bIns="44450"/>
          <a:lstStyle/>
          <a:p>
            <a:pPr>
              <a:defRPr/>
            </a:pPr>
            <a:r>
              <a:rPr lang="en-US" sz="10600"/>
              <a:t>Ephesians 4</a:t>
            </a:r>
          </a:p>
        </p:txBody>
      </p:sp>
      <p:sp>
        <p:nvSpPr>
          <p:cNvPr id="425987" name="Rectangle 3"/>
          <p:cNvSpPr>
            <a:spLocks noGrp="1" noChangeArrowheads="1"/>
          </p:cNvSpPr>
          <p:nvPr>
            <p:ph type="body" idx="1"/>
          </p:nvPr>
        </p:nvSpPr>
        <p:spPr>
          <a:xfrm>
            <a:off x="309570" y="1714500"/>
            <a:ext cx="7462837" cy="3086100"/>
          </a:xfrm>
        </p:spPr>
        <p:txBody>
          <a:bodyPr lIns="90488" tIns="44450" rIns="90488" bIns="44450"/>
          <a:lstStyle/>
          <a:p>
            <a:pPr>
              <a:defRPr/>
            </a:pPr>
            <a:r>
              <a:rPr lang="en-US" sz="6000" dirty="0"/>
              <a:t>Observations?</a:t>
            </a:r>
          </a:p>
          <a:p>
            <a:pPr>
              <a:defRPr/>
            </a:pPr>
            <a:r>
              <a:rPr lang="en-US" sz="6000" dirty="0"/>
              <a:t>Questions?</a:t>
            </a:r>
          </a:p>
          <a:p>
            <a:pPr>
              <a:defRPr/>
            </a:pPr>
            <a:r>
              <a:rPr lang="en-US" sz="6000" dirty="0"/>
              <a:t>Experiences?</a:t>
            </a: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lIns="90488" tIns="44450" rIns="90488" bIns="44450"/>
          <a:lstStyle/>
          <a:p>
            <a:pPr>
              <a:defRPr/>
            </a:pPr>
            <a:r>
              <a:rPr lang="en-US" sz="9600"/>
              <a:t>Ephesians 4</a:t>
            </a:r>
          </a:p>
        </p:txBody>
      </p:sp>
      <p:sp>
        <p:nvSpPr>
          <p:cNvPr id="983043"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5400" dirty="0"/>
              <a:t>1 As a prisoner for the Lord, then, </a:t>
            </a:r>
            <a:r>
              <a:rPr lang="en-US" sz="5400" u="sng" dirty="0"/>
              <a:t>I urge you to live a life worthy of the calling you have received</a:t>
            </a:r>
            <a:r>
              <a:rPr lang="en-US" sz="5400" dirty="0"/>
              <a:t>. </a:t>
            </a:r>
          </a:p>
        </p:txBody>
      </p:sp>
      <p:sp>
        <p:nvSpPr>
          <p:cNvPr id="11268" name="AutoShape 5"/>
          <p:cNvSpPr>
            <a:spLocks noChangeArrowheads="1"/>
          </p:cNvSpPr>
          <p:nvPr/>
        </p:nvSpPr>
        <p:spPr bwMode="auto">
          <a:xfrm rot="-7542606">
            <a:off x="4256914" y="1277264"/>
            <a:ext cx="285750" cy="3124200"/>
          </a:xfrm>
          <a:prstGeom prst="downArrow">
            <a:avLst>
              <a:gd name="adj1" fmla="val 50000"/>
              <a:gd name="adj2" fmla="val 205000"/>
            </a:avLst>
          </a:prstGeom>
          <a:solidFill>
            <a:srgbClr val="00007E"/>
          </a:solidFill>
          <a:ln w="28575" algn="ctr">
            <a:solidFill>
              <a:schemeClr val="tx1"/>
            </a:solidFill>
            <a:miter lim="800000"/>
            <a:headEnd/>
            <a:tailEnd/>
          </a:ln>
        </p:spPr>
        <p:txBody>
          <a:bodyPr wrap="none" anchor="ctr"/>
          <a:lstStyle/>
          <a:p>
            <a:endParaRPr lang="en-US"/>
          </a:p>
        </p:txBody>
      </p:sp>
      <p:sp>
        <p:nvSpPr>
          <p:cNvPr id="983044" name="Rectangle 4"/>
          <p:cNvSpPr>
            <a:spLocks noChangeArrowheads="1"/>
          </p:cNvSpPr>
          <p:nvPr/>
        </p:nvSpPr>
        <p:spPr bwMode="auto">
          <a:xfrm>
            <a:off x="2286000" y="3448050"/>
            <a:ext cx="6705600" cy="13335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9000"/>
              </a:lnSpc>
              <a:spcBef>
                <a:spcPct val="5000"/>
              </a:spcBef>
              <a:defRPr/>
            </a:pPr>
            <a:r>
              <a:rPr lang="en-US" sz="10600" dirty="0">
                <a:effectLst>
                  <a:outerShdw blurRad="38100" dist="38100" dir="2700000" algn="tl">
                    <a:srgbClr val="000000"/>
                  </a:outerShdw>
                </a:effectLst>
                <a:latin typeface="Times New Roman" pitchFamily="18" charset="0"/>
              </a:rPr>
              <a:t>Imperative</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lIns="90488" tIns="44450" rIns="90488" bIns="44450"/>
          <a:lstStyle/>
          <a:p>
            <a:pPr>
              <a:defRPr/>
            </a:pPr>
            <a:r>
              <a:rPr lang="en-US" sz="9600"/>
              <a:t>Ephesians 4</a:t>
            </a:r>
          </a:p>
        </p:txBody>
      </p:sp>
      <p:sp>
        <p:nvSpPr>
          <p:cNvPr id="983043"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5400" dirty="0"/>
              <a:t>1 As a prisoner for the Lord, then, </a:t>
            </a:r>
            <a:r>
              <a:rPr lang="en-US" sz="5400" u="sng" dirty="0"/>
              <a:t>I urge you to live a life worthy of the calling you have received</a:t>
            </a:r>
            <a:r>
              <a:rPr lang="en-US" sz="5400" dirty="0"/>
              <a:t>. </a:t>
            </a:r>
          </a:p>
        </p:txBody>
      </p:sp>
      <p:sp>
        <p:nvSpPr>
          <p:cNvPr id="6" name="Rectangle 5"/>
          <p:cNvSpPr/>
          <p:nvPr/>
        </p:nvSpPr>
        <p:spPr bwMode="auto">
          <a:xfrm>
            <a:off x="304800" y="2190750"/>
            <a:ext cx="2057400" cy="6096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lIns="90488" tIns="44450" rIns="90488" bIns="44450"/>
          <a:lstStyle/>
          <a:p>
            <a:pPr>
              <a:defRPr/>
            </a:pPr>
            <a:r>
              <a:rPr lang="en-US" sz="9600"/>
              <a:t>Ephesians 4</a:t>
            </a:r>
          </a:p>
        </p:txBody>
      </p:sp>
      <p:sp>
        <p:nvSpPr>
          <p:cNvPr id="984067"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5400" dirty="0"/>
              <a:t>1 As a prisoner for the Lord, then, </a:t>
            </a:r>
            <a:r>
              <a:rPr lang="en-US" sz="5400" u="sng" dirty="0"/>
              <a:t>I urge you to live a life worthy of the calling you have received</a:t>
            </a:r>
            <a:r>
              <a:rPr lang="en-US" sz="5400" dirty="0"/>
              <a:t>. </a:t>
            </a:r>
          </a:p>
        </p:txBody>
      </p:sp>
      <p:sp>
        <p:nvSpPr>
          <p:cNvPr id="12292" name="AutoShape 4"/>
          <p:cNvSpPr>
            <a:spLocks noChangeArrowheads="1"/>
          </p:cNvSpPr>
          <p:nvPr/>
        </p:nvSpPr>
        <p:spPr bwMode="auto">
          <a:xfrm rot="6903929">
            <a:off x="4014600" y="1482869"/>
            <a:ext cx="285750" cy="3810000"/>
          </a:xfrm>
          <a:prstGeom prst="downArrow">
            <a:avLst>
              <a:gd name="adj1" fmla="val 50000"/>
              <a:gd name="adj2" fmla="val 250000"/>
            </a:avLst>
          </a:prstGeom>
          <a:solidFill>
            <a:srgbClr val="00007E"/>
          </a:solidFill>
          <a:ln w="28575" algn="ctr">
            <a:solidFill>
              <a:schemeClr val="tx1"/>
            </a:solidFill>
            <a:miter lim="800000"/>
            <a:headEnd/>
            <a:tailEnd/>
          </a:ln>
        </p:spPr>
        <p:txBody>
          <a:bodyPr wrap="none" anchor="ctr"/>
          <a:lstStyle/>
          <a:p>
            <a:endParaRPr lang="en-US"/>
          </a:p>
        </p:txBody>
      </p:sp>
      <p:sp>
        <p:nvSpPr>
          <p:cNvPr id="984069" name="Rectangle 5"/>
          <p:cNvSpPr>
            <a:spLocks noChangeArrowheads="1"/>
          </p:cNvSpPr>
          <p:nvPr/>
        </p:nvSpPr>
        <p:spPr bwMode="auto">
          <a:xfrm>
            <a:off x="304800" y="3790950"/>
            <a:ext cx="8610600" cy="1219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9600" i="1" dirty="0" err="1">
                <a:effectLst>
                  <a:outerShdw blurRad="38100" dist="38100" dir="2700000" algn="tl">
                    <a:srgbClr val="000000"/>
                  </a:outerShdw>
                </a:effectLst>
                <a:latin typeface="Times New Roman" pitchFamily="18" charset="0"/>
              </a:rPr>
              <a:t>axios</a:t>
            </a:r>
            <a:r>
              <a:rPr lang="en-US" sz="9600" dirty="0">
                <a:effectLst>
                  <a:outerShdw blurRad="38100" dist="38100" dir="2700000" algn="tl">
                    <a:srgbClr val="000000"/>
                  </a:outerShdw>
                </a:effectLst>
                <a:latin typeface="Times New Roman" pitchFamily="18" charset="0"/>
              </a:rPr>
              <a:t> = befitting</a:t>
            </a:r>
          </a:p>
        </p:txBody>
      </p:sp>
      <p:sp>
        <p:nvSpPr>
          <p:cNvPr id="6" name="Rectangle 5"/>
          <p:cNvSpPr/>
          <p:nvPr/>
        </p:nvSpPr>
        <p:spPr bwMode="auto">
          <a:xfrm>
            <a:off x="304800" y="2190750"/>
            <a:ext cx="2057400" cy="6096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p:txBody>
          <a:bodyPr lIns="90488" tIns="44450" rIns="90488" bIns="44450"/>
          <a:lstStyle/>
          <a:p>
            <a:pPr>
              <a:defRPr/>
            </a:pPr>
            <a:r>
              <a:rPr lang="en-US" sz="9600"/>
              <a:t>Ephesians 4</a:t>
            </a:r>
          </a:p>
        </p:txBody>
      </p:sp>
      <p:sp>
        <p:nvSpPr>
          <p:cNvPr id="986115"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5400"/>
              <a:t>1 As a prisoner for the Lord, then, I urge you to live a life worthy of the calling you have received. </a:t>
            </a:r>
          </a:p>
          <a:p>
            <a:pPr>
              <a:spcBef>
                <a:spcPct val="5000"/>
              </a:spcBef>
              <a:buFont typeface="Wingdings" pitchFamily="2" charset="2"/>
              <a:buNone/>
              <a:defRPr/>
            </a:pPr>
            <a:r>
              <a:rPr lang="en-US" sz="5400"/>
              <a:t>2 Be completely </a:t>
            </a:r>
            <a:r>
              <a:rPr lang="en-US" sz="5400" u="sng"/>
              <a:t>humble</a:t>
            </a:r>
            <a:r>
              <a:rPr lang="en-US" sz="5400"/>
              <a:t> and </a:t>
            </a:r>
            <a:r>
              <a:rPr lang="en-US" sz="5400" u="sng"/>
              <a:t>gentle</a:t>
            </a:r>
            <a:r>
              <a:rPr lang="en-US" sz="5400"/>
              <a:t>; be </a:t>
            </a:r>
            <a:r>
              <a:rPr lang="en-US" sz="5400" u="sng"/>
              <a:t>patient</a:t>
            </a:r>
            <a:r>
              <a:rPr lang="en-US" sz="5400"/>
              <a:t>, </a:t>
            </a:r>
            <a:r>
              <a:rPr lang="en-US" sz="5400" u="sng"/>
              <a:t>bearing with one another in love</a:t>
            </a:r>
            <a:r>
              <a:rPr lang="en-US" sz="5400"/>
              <a:t>. </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a:t>Ephesians 4</a:t>
            </a:r>
          </a:p>
        </p:txBody>
      </p:sp>
      <p:sp>
        <p:nvSpPr>
          <p:cNvPr id="987139"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5400"/>
              <a:t>1 As a prisoner for the Lord, then, I urge you to live a life worthy of the calling you have received. </a:t>
            </a:r>
          </a:p>
          <a:p>
            <a:pPr>
              <a:spcBef>
                <a:spcPct val="5000"/>
              </a:spcBef>
              <a:buFont typeface="Wingdings" pitchFamily="2" charset="2"/>
              <a:buNone/>
              <a:defRPr/>
            </a:pPr>
            <a:r>
              <a:rPr lang="en-US" sz="5400"/>
              <a:t>2 Be completely </a:t>
            </a:r>
            <a:r>
              <a:rPr lang="en-US" sz="5400" u="sng"/>
              <a:t>humble</a:t>
            </a:r>
            <a:r>
              <a:rPr lang="en-US" sz="5400"/>
              <a:t> and </a:t>
            </a:r>
            <a:r>
              <a:rPr lang="en-US" sz="5400" u="sng"/>
              <a:t>gentle</a:t>
            </a:r>
            <a:r>
              <a:rPr lang="en-US" sz="5400"/>
              <a:t>; be </a:t>
            </a:r>
            <a:r>
              <a:rPr lang="en-US" sz="5400" u="sng"/>
              <a:t>patient</a:t>
            </a:r>
            <a:r>
              <a:rPr lang="en-US" sz="5400"/>
              <a:t>, </a:t>
            </a:r>
            <a:r>
              <a:rPr lang="en-US" sz="5400" u="sng"/>
              <a:t>bearing with one another in love</a:t>
            </a:r>
            <a:r>
              <a:rPr lang="en-US" sz="5400"/>
              <a:t>. </a:t>
            </a:r>
          </a:p>
        </p:txBody>
      </p:sp>
      <p:sp>
        <p:nvSpPr>
          <p:cNvPr id="14340" name="AutoShape 4"/>
          <p:cNvSpPr>
            <a:spLocks noChangeArrowheads="1"/>
          </p:cNvSpPr>
          <p:nvPr/>
        </p:nvSpPr>
        <p:spPr bwMode="auto">
          <a:xfrm rot="2346918">
            <a:off x="2381012" y="2480592"/>
            <a:ext cx="381000" cy="1885950"/>
          </a:xfrm>
          <a:prstGeom prst="downArrow">
            <a:avLst>
              <a:gd name="adj1" fmla="val 50000"/>
              <a:gd name="adj2" fmla="val 165000"/>
            </a:avLst>
          </a:prstGeom>
          <a:solidFill>
            <a:srgbClr val="00007E"/>
          </a:solidFill>
          <a:ln w="28575" algn="ctr">
            <a:solidFill>
              <a:schemeClr val="tx1"/>
            </a:solidFill>
            <a:miter lim="800000"/>
            <a:headEnd/>
            <a:tailEnd/>
          </a:ln>
        </p:spPr>
        <p:txBody>
          <a:bodyPr wrap="none" anchor="ctr"/>
          <a:lstStyle/>
          <a:p>
            <a:endParaRPr lang="en-US"/>
          </a:p>
        </p:txBody>
      </p:sp>
      <p:sp>
        <p:nvSpPr>
          <p:cNvPr id="14341" name="AutoShape 6"/>
          <p:cNvSpPr>
            <a:spLocks noChangeArrowheads="1"/>
          </p:cNvSpPr>
          <p:nvPr/>
        </p:nvSpPr>
        <p:spPr bwMode="auto">
          <a:xfrm rot="1190081">
            <a:off x="2845695" y="2306752"/>
            <a:ext cx="381000" cy="2467352"/>
          </a:xfrm>
          <a:prstGeom prst="downArrow">
            <a:avLst>
              <a:gd name="adj1" fmla="val 50000"/>
              <a:gd name="adj2" fmla="val 165000"/>
            </a:avLst>
          </a:prstGeom>
          <a:solidFill>
            <a:srgbClr val="00007E"/>
          </a:solidFill>
          <a:ln w="28575" algn="ctr">
            <a:solidFill>
              <a:schemeClr val="tx1"/>
            </a:solidFill>
            <a:miter lim="800000"/>
            <a:headEnd/>
            <a:tailEnd/>
          </a:ln>
        </p:spPr>
        <p:txBody>
          <a:bodyPr wrap="none" anchor="ctr"/>
          <a:lstStyle/>
          <a:p>
            <a:endParaRPr lang="en-US"/>
          </a:p>
        </p:txBody>
      </p:sp>
      <p:sp>
        <p:nvSpPr>
          <p:cNvPr id="14342" name="AutoShape 7"/>
          <p:cNvSpPr>
            <a:spLocks noChangeArrowheads="1"/>
          </p:cNvSpPr>
          <p:nvPr/>
        </p:nvSpPr>
        <p:spPr bwMode="auto">
          <a:xfrm rot="-1467499">
            <a:off x="3573727" y="2291747"/>
            <a:ext cx="381000" cy="1885950"/>
          </a:xfrm>
          <a:prstGeom prst="downArrow">
            <a:avLst>
              <a:gd name="adj1" fmla="val 50000"/>
              <a:gd name="adj2" fmla="val 165000"/>
            </a:avLst>
          </a:prstGeom>
          <a:solidFill>
            <a:srgbClr val="00007E"/>
          </a:solidFill>
          <a:ln w="28575" algn="ctr">
            <a:solidFill>
              <a:schemeClr val="tx1"/>
            </a:solidFill>
            <a:miter lim="800000"/>
            <a:headEnd/>
            <a:tailEnd/>
          </a:ln>
        </p:spPr>
        <p:txBody>
          <a:bodyPr wrap="none" anchor="ctr"/>
          <a:lstStyle/>
          <a:p>
            <a:endParaRPr lang="en-US"/>
          </a:p>
        </p:txBody>
      </p:sp>
      <p:sp>
        <p:nvSpPr>
          <p:cNvPr id="14343" name="AutoShape 8"/>
          <p:cNvSpPr>
            <a:spLocks noChangeArrowheads="1"/>
          </p:cNvSpPr>
          <p:nvPr/>
        </p:nvSpPr>
        <p:spPr bwMode="auto">
          <a:xfrm rot="-3321605">
            <a:off x="3792170" y="1548483"/>
            <a:ext cx="285750" cy="2514600"/>
          </a:xfrm>
          <a:prstGeom prst="downArrow">
            <a:avLst>
              <a:gd name="adj1" fmla="val 50000"/>
              <a:gd name="adj2" fmla="val 165000"/>
            </a:avLst>
          </a:prstGeom>
          <a:solidFill>
            <a:srgbClr val="00007E"/>
          </a:solidFill>
          <a:ln w="28575" algn="ctr">
            <a:solidFill>
              <a:schemeClr val="tx1"/>
            </a:solidFill>
            <a:miter lim="800000"/>
            <a:headEnd/>
            <a:tailEnd/>
          </a:ln>
        </p:spPr>
        <p:txBody>
          <a:bodyPr wrap="none" anchor="ctr"/>
          <a:lstStyle/>
          <a:p>
            <a:endParaRPr lang="en-US"/>
          </a:p>
        </p:txBody>
      </p:sp>
      <p:sp>
        <p:nvSpPr>
          <p:cNvPr id="987141" name="Rectangle 5"/>
          <p:cNvSpPr>
            <a:spLocks noChangeArrowheads="1"/>
          </p:cNvSpPr>
          <p:nvPr/>
        </p:nvSpPr>
        <p:spPr bwMode="auto">
          <a:xfrm>
            <a:off x="609600" y="605508"/>
            <a:ext cx="7010400" cy="21907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5000"/>
              </a:spcBef>
              <a:defRPr/>
            </a:pPr>
            <a:r>
              <a:rPr lang="en-US" sz="8800" dirty="0">
                <a:effectLst>
                  <a:outerShdw blurRad="38100" dist="38100" dir="2700000" algn="tl">
                    <a:srgbClr val="000000"/>
                  </a:outerShdw>
                </a:effectLst>
                <a:latin typeface="Times New Roman" pitchFamily="18" charset="0"/>
              </a:rPr>
              <a:t>All terms from relationships</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a:t>Ephesians 4</a:t>
            </a:r>
          </a:p>
        </p:txBody>
      </p:sp>
      <p:sp>
        <p:nvSpPr>
          <p:cNvPr id="88166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Make every effort to preserve the unity of the Spirit in the bond of peace. </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22" name="Rectangle 2"/>
          <p:cNvSpPr>
            <a:spLocks noGrp="1" noChangeArrowheads="1"/>
          </p:cNvSpPr>
          <p:nvPr>
            <p:ph type="title"/>
          </p:nvPr>
        </p:nvSpPr>
        <p:spPr/>
        <p:txBody>
          <a:bodyPr lIns="90488" tIns="44450" rIns="90488" bIns="44450"/>
          <a:lstStyle/>
          <a:p>
            <a:pPr>
              <a:defRPr/>
            </a:pPr>
            <a:r>
              <a:rPr lang="en-US" sz="9600"/>
              <a:t>Ephesians 4</a:t>
            </a:r>
          </a:p>
        </p:txBody>
      </p:sp>
      <p:sp>
        <p:nvSpPr>
          <p:cNvPr id="901123"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a:t>3 Make every effort to preserve the </a:t>
            </a:r>
            <a:r>
              <a:rPr lang="en-US" sz="6000" u="sng"/>
              <a:t>unity of the Spirit</a:t>
            </a:r>
            <a:r>
              <a:rPr lang="en-US" sz="6000"/>
              <a:t> in the bond of peace. </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p:txBody>
          <a:bodyPr lIns="90488" tIns="44450" rIns="90488" bIns="44450"/>
          <a:lstStyle/>
          <a:p>
            <a:pPr>
              <a:defRPr/>
            </a:pPr>
            <a:r>
              <a:rPr lang="en-US" sz="9600"/>
              <a:t>Ephesians 4</a:t>
            </a:r>
          </a:p>
        </p:txBody>
      </p:sp>
      <p:sp>
        <p:nvSpPr>
          <p:cNvPr id="908291"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a:t>3 Make every effort to preserve the </a:t>
            </a:r>
            <a:r>
              <a:rPr lang="en-US" sz="6000" u="sng"/>
              <a:t>unity of the Spirit</a:t>
            </a:r>
            <a:r>
              <a:rPr lang="en-US" sz="6000"/>
              <a:t> in the bond of peace. </a:t>
            </a:r>
          </a:p>
        </p:txBody>
      </p:sp>
      <p:sp>
        <p:nvSpPr>
          <p:cNvPr id="908292" name="Rectangle 4"/>
          <p:cNvSpPr>
            <a:spLocks noChangeArrowheads="1"/>
          </p:cNvSpPr>
          <p:nvPr/>
        </p:nvSpPr>
        <p:spPr bwMode="auto">
          <a:xfrm>
            <a:off x="1066800" y="3238500"/>
            <a:ext cx="7696200" cy="16192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600">
                <a:effectLst>
                  <a:outerShdw blurRad="38100" dist="38100" dir="2700000" algn="tl">
                    <a:srgbClr val="000000"/>
                  </a:outerShdw>
                </a:effectLst>
                <a:latin typeface="Times New Roman" pitchFamily="18" charset="0"/>
              </a:rPr>
              <a:t>Central imperative of this passage = unity</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9314" name="Rectangle 2"/>
          <p:cNvSpPr>
            <a:spLocks noGrp="1" noChangeArrowheads="1"/>
          </p:cNvSpPr>
          <p:nvPr>
            <p:ph type="title"/>
          </p:nvPr>
        </p:nvSpPr>
        <p:spPr/>
        <p:txBody>
          <a:bodyPr lIns="90488" tIns="44450" rIns="90488" bIns="44450"/>
          <a:lstStyle/>
          <a:p>
            <a:pPr>
              <a:defRPr/>
            </a:pPr>
            <a:r>
              <a:rPr lang="en-US" sz="9600"/>
              <a:t>Ephesians 4</a:t>
            </a:r>
          </a:p>
        </p:txBody>
      </p:sp>
      <p:sp>
        <p:nvSpPr>
          <p:cNvPr id="909315"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a:t>3 Make every effort to preserve the </a:t>
            </a:r>
            <a:r>
              <a:rPr lang="en-US" sz="6000" u="sng"/>
              <a:t>unity of the Spirit</a:t>
            </a:r>
            <a:r>
              <a:rPr lang="en-US" sz="6000"/>
              <a:t> in the bond of peace. </a:t>
            </a:r>
          </a:p>
        </p:txBody>
      </p:sp>
      <p:sp>
        <p:nvSpPr>
          <p:cNvPr id="909317" name="Rectangle 5"/>
          <p:cNvSpPr>
            <a:spLocks noChangeArrowheads="1"/>
          </p:cNvSpPr>
          <p:nvPr/>
        </p:nvSpPr>
        <p:spPr bwMode="auto">
          <a:xfrm>
            <a:off x="177800" y="738188"/>
            <a:ext cx="5613400" cy="862013"/>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7200">
                <a:effectLst>
                  <a:outerShdw blurRad="38100" dist="38100" dir="2700000" algn="tl">
                    <a:srgbClr val="000000"/>
                  </a:outerShdw>
                </a:effectLst>
                <a:latin typeface="Times New Roman" pitchFamily="18" charset="0"/>
              </a:rPr>
              <a:t>Spiritual unity</a:t>
            </a:r>
          </a:p>
        </p:txBody>
      </p:sp>
      <p:sp>
        <p:nvSpPr>
          <p:cNvPr id="7" name="Rectangle 4"/>
          <p:cNvSpPr>
            <a:spLocks noChangeArrowheads="1"/>
          </p:cNvSpPr>
          <p:nvPr/>
        </p:nvSpPr>
        <p:spPr bwMode="auto">
          <a:xfrm>
            <a:off x="1066800" y="3238500"/>
            <a:ext cx="7696200" cy="16192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600">
                <a:effectLst>
                  <a:outerShdw blurRad="38100" dist="38100" dir="2700000" algn="tl">
                    <a:srgbClr val="000000"/>
                  </a:outerShdw>
                </a:effectLst>
                <a:latin typeface="Times New Roman" pitchFamily="18" charset="0"/>
              </a:rPr>
              <a:t>Central imperative of this passage = unity</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0" y="0"/>
            <a:ext cx="9144000" cy="1143000"/>
          </a:xfrm>
        </p:spPr>
        <p:txBody>
          <a:bodyPr lIns="90488" tIns="44450" rIns="90488" bIns="44450"/>
          <a:lstStyle/>
          <a:p>
            <a:pPr>
              <a:defRPr/>
            </a:pPr>
            <a:r>
              <a:rPr lang="en-US" sz="9600" dirty="0"/>
              <a:t>Ephesians 1</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3170" name="Rectangle 2"/>
          <p:cNvSpPr>
            <a:spLocks noGrp="1" noChangeArrowheads="1"/>
          </p:cNvSpPr>
          <p:nvPr>
            <p:ph type="title"/>
          </p:nvPr>
        </p:nvSpPr>
        <p:spPr/>
        <p:txBody>
          <a:bodyPr lIns="90488" tIns="44450" rIns="90488" bIns="44450"/>
          <a:lstStyle/>
          <a:p>
            <a:pPr>
              <a:defRPr/>
            </a:pPr>
            <a:r>
              <a:rPr lang="en-US" sz="9600"/>
              <a:t>Ephesians 4</a:t>
            </a:r>
          </a:p>
        </p:txBody>
      </p:sp>
      <p:sp>
        <p:nvSpPr>
          <p:cNvPr id="903171"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a:t>3 Make every effort to preserve the </a:t>
            </a:r>
            <a:r>
              <a:rPr lang="en-US" sz="6000" u="sng"/>
              <a:t>unity of the Spirit</a:t>
            </a:r>
            <a:r>
              <a:rPr lang="en-US" sz="6000"/>
              <a:t> in the bond of peace. </a:t>
            </a:r>
          </a:p>
        </p:txBody>
      </p:sp>
      <p:sp>
        <p:nvSpPr>
          <p:cNvPr id="903172" name="Rectangle 4"/>
          <p:cNvSpPr>
            <a:spLocks noChangeArrowheads="1"/>
          </p:cNvSpPr>
          <p:nvPr/>
        </p:nvSpPr>
        <p:spPr bwMode="auto">
          <a:xfrm>
            <a:off x="1066800" y="3200400"/>
            <a:ext cx="6400800" cy="15049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Not organizational, structural, or spatial</a:t>
            </a:r>
          </a:p>
        </p:txBody>
      </p:sp>
      <p:sp>
        <p:nvSpPr>
          <p:cNvPr id="6" name="Rectangle 5"/>
          <p:cNvSpPr>
            <a:spLocks noChangeArrowheads="1"/>
          </p:cNvSpPr>
          <p:nvPr/>
        </p:nvSpPr>
        <p:spPr bwMode="auto">
          <a:xfrm>
            <a:off x="177800" y="738188"/>
            <a:ext cx="5613400" cy="862013"/>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7200">
                <a:effectLst>
                  <a:outerShdw blurRad="38100" dist="38100" dir="2700000" algn="tl">
                    <a:srgbClr val="000000"/>
                  </a:outerShdw>
                </a:effectLst>
                <a:latin typeface="Times New Roman" pitchFamily="18" charset="0"/>
              </a:rPr>
              <a:t>Spiritual unity</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Make every effort 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Make every effort 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6" name="AutoShape 7"/>
          <p:cNvSpPr>
            <a:spLocks noChangeArrowheads="1"/>
          </p:cNvSpPr>
          <p:nvPr/>
        </p:nvSpPr>
        <p:spPr bwMode="auto">
          <a:xfrm rot="7955838">
            <a:off x="3573727" y="2026252"/>
            <a:ext cx="381000" cy="1885950"/>
          </a:xfrm>
          <a:prstGeom prst="downArrow">
            <a:avLst>
              <a:gd name="adj1" fmla="val 50000"/>
              <a:gd name="adj2" fmla="val 165000"/>
            </a:avLst>
          </a:prstGeom>
          <a:solidFill>
            <a:srgbClr val="00007E"/>
          </a:solidFill>
          <a:ln w="28575" algn="ctr">
            <a:solidFill>
              <a:schemeClr val="tx1"/>
            </a:solidFill>
            <a:miter lim="800000"/>
            <a:headEnd/>
            <a:tailEnd/>
          </a:ln>
        </p:spPr>
        <p:txBody>
          <a:bodyPr wrap="none" anchor="ctr"/>
          <a:lstStyle/>
          <a:p>
            <a:endParaRPr lang="en-US"/>
          </a:p>
        </p:txBody>
      </p:sp>
      <p:sp>
        <p:nvSpPr>
          <p:cNvPr id="5" name="Rectangle 4"/>
          <p:cNvSpPr>
            <a:spLocks noChangeArrowheads="1"/>
          </p:cNvSpPr>
          <p:nvPr/>
        </p:nvSpPr>
        <p:spPr bwMode="auto">
          <a:xfrm>
            <a:off x="1066800" y="3276600"/>
            <a:ext cx="7467600" cy="14287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a:effectLst>
                  <a:outerShdw blurRad="38100" dist="38100" dir="2700000" algn="tl">
                    <a:srgbClr val="000000"/>
                  </a:outerShdw>
                </a:effectLst>
                <a:latin typeface="Times New Roman" pitchFamily="18" charset="0"/>
              </a:rPr>
              <a:t>No need to create a unity where none exists</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6" name="Rectangle 4"/>
          <p:cNvSpPr>
            <a:spLocks noChangeArrowheads="1"/>
          </p:cNvSpPr>
          <p:nvPr/>
        </p:nvSpPr>
        <p:spPr bwMode="auto">
          <a:xfrm>
            <a:off x="3048000" y="2800350"/>
            <a:ext cx="5943600" cy="22288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But nothing easy here either</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6" name="Rectangle 4"/>
          <p:cNvSpPr>
            <a:spLocks noChangeArrowheads="1"/>
          </p:cNvSpPr>
          <p:nvPr/>
        </p:nvSpPr>
        <p:spPr bwMode="auto">
          <a:xfrm>
            <a:off x="3048000" y="2800350"/>
            <a:ext cx="5943600" cy="22288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But nothing easy here either</a:t>
            </a:r>
          </a:p>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Will be a struggle!</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7" name="Rectangle 4"/>
          <p:cNvSpPr>
            <a:spLocks noChangeArrowheads="1"/>
          </p:cNvSpPr>
          <p:nvPr/>
        </p:nvSpPr>
        <p:spPr bwMode="auto">
          <a:xfrm>
            <a:off x="3048000" y="2800350"/>
            <a:ext cx="5943600" cy="22288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But nothing easy here either</a:t>
            </a:r>
          </a:p>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Will be a struggle!</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7" name="Rectangle 4"/>
          <p:cNvSpPr>
            <a:spLocks noChangeArrowheads="1"/>
          </p:cNvSpPr>
          <p:nvPr/>
        </p:nvSpPr>
        <p:spPr bwMode="auto">
          <a:xfrm>
            <a:off x="2209800" y="2647950"/>
            <a:ext cx="6858000" cy="2362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1. Effort to get involved </a:t>
            </a:r>
            <a:br>
              <a:rPr lang="en-US" sz="4800" dirty="0">
                <a:effectLst>
                  <a:outerShdw blurRad="38100" dist="38100" dir="2700000" algn="tl">
                    <a:srgbClr val="000000"/>
                  </a:outerShdw>
                </a:effectLst>
                <a:latin typeface="Times New Roman" pitchFamily="18" charset="0"/>
              </a:rPr>
            </a:br>
            <a:r>
              <a:rPr lang="en-US" sz="4800" dirty="0">
                <a:effectLst>
                  <a:outerShdw blurRad="38100" dist="38100" dir="2700000" algn="tl">
                    <a:srgbClr val="000000"/>
                  </a:outerShdw>
                </a:effectLst>
                <a:latin typeface="Times New Roman" pitchFamily="18" charset="0"/>
              </a:rPr>
              <a:t>    relationally</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7" name="Rectangle 4"/>
          <p:cNvSpPr>
            <a:spLocks noChangeArrowheads="1"/>
          </p:cNvSpPr>
          <p:nvPr/>
        </p:nvSpPr>
        <p:spPr bwMode="auto">
          <a:xfrm>
            <a:off x="2209800" y="2647950"/>
            <a:ext cx="6858000" cy="2362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1. Effort to get involved </a:t>
            </a:r>
            <a:br>
              <a:rPr lang="en-US" sz="4800">
                <a:effectLst>
                  <a:outerShdw blurRad="38100" dist="38100" dir="2700000" algn="tl">
                    <a:srgbClr val="000000"/>
                  </a:outerShdw>
                </a:effectLst>
                <a:latin typeface="Times New Roman" pitchFamily="18" charset="0"/>
              </a:rPr>
            </a:br>
            <a:r>
              <a:rPr lang="en-US" sz="4800">
                <a:effectLst>
                  <a:outerShdw blurRad="38100" dist="38100" dir="2700000" algn="tl">
                    <a:srgbClr val="000000"/>
                  </a:outerShdw>
                </a:effectLst>
                <a:latin typeface="Times New Roman" pitchFamily="18" charset="0"/>
              </a:rPr>
              <a:t>    relationally</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2. Effort to learn the truths </a:t>
            </a:r>
            <a:br>
              <a:rPr lang="en-US" sz="4800">
                <a:effectLst>
                  <a:outerShdw blurRad="38100" dist="38100" dir="2700000" algn="tl">
                    <a:srgbClr val="000000"/>
                  </a:outerShdw>
                </a:effectLst>
                <a:latin typeface="Times New Roman" pitchFamily="18" charset="0"/>
              </a:rPr>
            </a:br>
            <a:r>
              <a:rPr lang="en-US" sz="4800">
                <a:effectLst>
                  <a:outerShdw blurRad="38100" dist="38100" dir="2700000" algn="tl">
                    <a:srgbClr val="000000"/>
                  </a:outerShdw>
                </a:effectLst>
                <a:latin typeface="Times New Roman" pitchFamily="18" charset="0"/>
              </a:rPr>
              <a:t>    at the center of our unity</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6" name="Rectangle 4"/>
          <p:cNvSpPr>
            <a:spLocks noChangeArrowheads="1"/>
          </p:cNvSpPr>
          <p:nvPr/>
        </p:nvSpPr>
        <p:spPr bwMode="auto">
          <a:xfrm>
            <a:off x="1600200" y="1504950"/>
            <a:ext cx="7467600" cy="3581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3. Effort to avoid passive </a:t>
            </a:r>
            <a:br>
              <a:rPr lang="en-US" sz="4800" dirty="0">
                <a:effectLst>
                  <a:outerShdw blurRad="38100" dist="38100" dir="2700000" algn="tl">
                    <a:srgbClr val="000000"/>
                  </a:outerShdw>
                </a:effectLst>
                <a:latin typeface="Times New Roman" pitchFamily="18" charset="0"/>
              </a:rPr>
            </a:br>
            <a:r>
              <a:rPr lang="en-US" sz="4800" dirty="0">
                <a:effectLst>
                  <a:outerShdw blurRad="38100" dist="38100" dir="2700000" algn="tl">
                    <a:srgbClr val="000000"/>
                  </a:outerShdw>
                </a:effectLst>
                <a:latin typeface="Times New Roman" pitchFamily="18" charset="0"/>
              </a:rPr>
              <a:t>    division: (disengagement)</a:t>
            </a:r>
          </a:p>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  - Fight apathy and self-</a:t>
            </a:r>
            <a:br>
              <a:rPr lang="en-US" sz="4800" dirty="0">
                <a:effectLst>
                  <a:outerShdw blurRad="38100" dist="38100" dir="2700000" algn="tl">
                    <a:srgbClr val="000000"/>
                  </a:outerShdw>
                </a:effectLst>
                <a:latin typeface="Times New Roman" pitchFamily="18" charset="0"/>
              </a:rPr>
            </a:br>
            <a:r>
              <a:rPr lang="en-US" sz="4800" dirty="0">
                <a:effectLst>
                  <a:outerShdw blurRad="38100" dist="38100" dir="2700000" algn="tl">
                    <a:srgbClr val="000000"/>
                  </a:outerShdw>
                </a:effectLst>
                <a:latin typeface="Times New Roman" pitchFamily="18" charset="0"/>
              </a:rPr>
              <a:t>     centeredness</a:t>
            </a:r>
          </a:p>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  - Believe in self-giving love</a:t>
            </a:r>
          </a:p>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  - Pursue the mission!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2866" name="Rectangle 2"/>
          <p:cNvSpPr>
            <a:spLocks noChangeArrowheads="1"/>
          </p:cNvSpPr>
          <p:nvPr/>
        </p:nvSpPr>
        <p:spPr bwMode="auto">
          <a:xfrm>
            <a:off x="152400" y="1657350"/>
            <a:ext cx="8686800" cy="2362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Eph 1:10 And this is his plan: At the right time </a:t>
            </a:r>
            <a:r>
              <a:rPr lang="en-US" sz="4800" u="sng" dirty="0">
                <a:effectLst>
                  <a:outerShdw blurRad="38100" dist="38100" dir="2700000" algn="tl">
                    <a:srgbClr val="000000"/>
                  </a:outerShdw>
                </a:effectLst>
                <a:latin typeface="Times New Roman" pitchFamily="18" charset="0"/>
              </a:rPr>
              <a:t>he will bring everything together in Christ—everything in heaven and on earth</a:t>
            </a:r>
            <a:r>
              <a:rPr lang="en-US" sz="4800" dirty="0">
                <a:effectLst>
                  <a:outerShdw blurRad="38100" dist="38100" dir="2700000" algn="tl">
                    <a:srgbClr val="000000"/>
                  </a:outerShdw>
                </a:effectLst>
                <a:latin typeface="Times New Roman" pitchFamily="18" charset="0"/>
              </a:rPr>
              <a:t>.</a:t>
            </a:r>
          </a:p>
        </p:txBody>
      </p:sp>
      <p:sp>
        <p:nvSpPr>
          <p:cNvPr id="3" name="Rectangle 2"/>
          <p:cNvSpPr>
            <a:spLocks noGrp="1" noChangeArrowheads="1"/>
          </p:cNvSpPr>
          <p:nvPr>
            <p:ph type="title"/>
          </p:nvPr>
        </p:nvSpPr>
        <p:spPr>
          <a:xfrm>
            <a:off x="0" y="0"/>
            <a:ext cx="9144000" cy="1143000"/>
          </a:xfrm>
        </p:spPr>
        <p:txBody>
          <a:bodyPr lIns="90488" tIns="44450" rIns="90488" bIns="44450"/>
          <a:lstStyle/>
          <a:p>
            <a:pPr>
              <a:defRPr/>
            </a:pPr>
            <a:r>
              <a:rPr lang="en-US" sz="9600" dirty="0"/>
              <a:t>Ephesians 1</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6" name="Rectangle 4"/>
          <p:cNvSpPr>
            <a:spLocks noChangeArrowheads="1"/>
          </p:cNvSpPr>
          <p:nvPr/>
        </p:nvSpPr>
        <p:spPr bwMode="auto">
          <a:xfrm>
            <a:off x="1600200" y="1504950"/>
            <a:ext cx="7467600" cy="3581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3. Effort to avoid passive </a:t>
            </a:r>
            <a:br>
              <a:rPr lang="en-US" sz="4800">
                <a:effectLst>
                  <a:outerShdw blurRad="38100" dist="38100" dir="2700000" algn="tl">
                    <a:srgbClr val="000000"/>
                  </a:outerShdw>
                </a:effectLst>
                <a:latin typeface="Times New Roman" pitchFamily="18" charset="0"/>
              </a:rPr>
            </a:br>
            <a:r>
              <a:rPr lang="en-US" sz="4800">
                <a:effectLst>
                  <a:outerShdw blurRad="38100" dist="38100" dir="2700000" algn="tl">
                    <a:srgbClr val="000000"/>
                  </a:outerShdw>
                </a:effectLst>
                <a:latin typeface="Times New Roman" pitchFamily="18" charset="0"/>
              </a:rPr>
              <a:t>    division: (disengagement)</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  - Fight apathy and self-</a:t>
            </a:r>
            <a:br>
              <a:rPr lang="en-US" sz="4800">
                <a:effectLst>
                  <a:outerShdw blurRad="38100" dist="38100" dir="2700000" algn="tl">
                    <a:srgbClr val="000000"/>
                  </a:outerShdw>
                </a:effectLst>
                <a:latin typeface="Times New Roman" pitchFamily="18" charset="0"/>
              </a:rPr>
            </a:br>
            <a:r>
              <a:rPr lang="en-US" sz="4800">
                <a:effectLst>
                  <a:outerShdw blurRad="38100" dist="38100" dir="2700000" algn="tl">
                    <a:srgbClr val="000000"/>
                  </a:outerShdw>
                </a:effectLst>
                <a:latin typeface="Times New Roman" pitchFamily="18" charset="0"/>
              </a:rPr>
              <a:t>     centeredness</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  - Believe in self-giving love</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  - Pursue the mission!</a:t>
            </a:r>
          </a:p>
        </p:txBody>
      </p:sp>
      <p:sp>
        <p:nvSpPr>
          <p:cNvPr id="7" name="Rectangle 5"/>
          <p:cNvSpPr>
            <a:spLocks noChangeArrowheads="1"/>
          </p:cNvSpPr>
          <p:nvPr/>
        </p:nvSpPr>
        <p:spPr bwMode="auto">
          <a:xfrm>
            <a:off x="457200" y="1047750"/>
            <a:ext cx="7010400" cy="2895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Phil. 2:2 make my joy complete by being of the same mind, maintaining the same love, united in spirit, </a:t>
            </a:r>
            <a:r>
              <a:rPr lang="en-US" sz="4800" u="sng" dirty="0">
                <a:effectLst>
                  <a:outerShdw blurRad="38100" dist="38100" dir="2700000" algn="tl">
                    <a:srgbClr val="000000"/>
                  </a:outerShdw>
                </a:effectLst>
                <a:latin typeface="Times New Roman" pitchFamily="18" charset="0"/>
              </a:rPr>
              <a:t>intent on one purpose</a:t>
            </a:r>
            <a:r>
              <a:rPr lang="en-US" sz="4800" dirty="0">
                <a:effectLst>
                  <a:outerShdw blurRad="38100" dist="38100" dir="2700000" algn="tl">
                    <a:srgbClr val="000000"/>
                  </a:outerShdw>
                </a:effectLst>
                <a:latin typeface="Times New Roman" pitchFamily="18" charset="0"/>
              </a:rPr>
              <a:t>. </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6" name="Rectangle 4"/>
          <p:cNvSpPr>
            <a:spLocks noChangeArrowheads="1"/>
          </p:cNvSpPr>
          <p:nvPr/>
        </p:nvSpPr>
        <p:spPr bwMode="auto">
          <a:xfrm>
            <a:off x="1600200" y="1504950"/>
            <a:ext cx="7467600" cy="3581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3. Effort to avoid passive </a:t>
            </a:r>
            <a:br>
              <a:rPr lang="en-US" sz="4800">
                <a:effectLst>
                  <a:outerShdw blurRad="38100" dist="38100" dir="2700000" algn="tl">
                    <a:srgbClr val="000000"/>
                  </a:outerShdw>
                </a:effectLst>
                <a:latin typeface="Times New Roman" pitchFamily="18" charset="0"/>
              </a:rPr>
            </a:br>
            <a:r>
              <a:rPr lang="en-US" sz="4800">
                <a:effectLst>
                  <a:outerShdw blurRad="38100" dist="38100" dir="2700000" algn="tl">
                    <a:srgbClr val="000000"/>
                  </a:outerShdw>
                </a:effectLst>
                <a:latin typeface="Times New Roman" pitchFamily="18" charset="0"/>
              </a:rPr>
              <a:t>    division: (disengagement)</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  - Fight apathy and self-</a:t>
            </a:r>
            <a:br>
              <a:rPr lang="en-US" sz="4800">
                <a:effectLst>
                  <a:outerShdw blurRad="38100" dist="38100" dir="2700000" algn="tl">
                    <a:srgbClr val="000000"/>
                  </a:outerShdw>
                </a:effectLst>
                <a:latin typeface="Times New Roman" pitchFamily="18" charset="0"/>
              </a:rPr>
            </a:br>
            <a:r>
              <a:rPr lang="en-US" sz="4800">
                <a:effectLst>
                  <a:outerShdw blurRad="38100" dist="38100" dir="2700000" algn="tl">
                    <a:srgbClr val="000000"/>
                  </a:outerShdw>
                </a:effectLst>
                <a:latin typeface="Times New Roman" pitchFamily="18" charset="0"/>
              </a:rPr>
              <a:t>     centeredness</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  - Believe in self-giving love</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  - Pursue the mission!</a:t>
            </a:r>
          </a:p>
        </p:txBody>
      </p:sp>
      <p:sp>
        <p:nvSpPr>
          <p:cNvPr id="8" name="Rectangle 5"/>
          <p:cNvSpPr>
            <a:spLocks noChangeArrowheads="1"/>
          </p:cNvSpPr>
          <p:nvPr/>
        </p:nvSpPr>
        <p:spPr bwMode="auto">
          <a:xfrm>
            <a:off x="685800" y="1123950"/>
            <a:ext cx="7467600" cy="2362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Phil. 1:27 …standing firm in one spirit, with one mind </a:t>
            </a:r>
            <a:r>
              <a:rPr lang="en-US" sz="4800" u="sng" dirty="0">
                <a:effectLst>
                  <a:outerShdw blurRad="38100" dist="38100" dir="2700000" algn="tl">
                    <a:srgbClr val="000000"/>
                  </a:outerShdw>
                </a:effectLst>
                <a:latin typeface="Times New Roman" pitchFamily="18" charset="0"/>
              </a:rPr>
              <a:t>striving together</a:t>
            </a:r>
            <a:r>
              <a:rPr lang="en-US" sz="4800" dirty="0">
                <a:effectLst>
                  <a:outerShdw blurRad="38100" dist="38100" dir="2700000" algn="tl">
                    <a:srgbClr val="000000"/>
                  </a:outerShdw>
                </a:effectLst>
                <a:latin typeface="Times New Roman" pitchFamily="18" charset="0"/>
              </a:rPr>
              <a:t> for the faith of the gospel</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0214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6000" dirty="0"/>
              <a:t>3 </a:t>
            </a:r>
            <a:r>
              <a:rPr lang="en-US" sz="6000" u="sng" dirty="0"/>
              <a:t>Make every effort </a:t>
            </a:r>
            <a:r>
              <a:rPr lang="en-US" sz="6000" dirty="0"/>
              <a:t>to preserve the </a:t>
            </a:r>
            <a:r>
              <a:rPr lang="en-US" sz="6000" u="sng" dirty="0"/>
              <a:t>unity of the Spirit</a:t>
            </a:r>
            <a:r>
              <a:rPr lang="en-US" sz="6000" dirty="0"/>
              <a:t> in the bond of peace. </a:t>
            </a:r>
          </a:p>
        </p:txBody>
      </p:sp>
      <p:sp>
        <p:nvSpPr>
          <p:cNvPr id="52228" name="Oval 5"/>
          <p:cNvSpPr>
            <a:spLocks noChangeArrowheads="1"/>
          </p:cNvSpPr>
          <p:nvPr/>
        </p:nvSpPr>
        <p:spPr bwMode="auto">
          <a:xfrm>
            <a:off x="50800" y="1733550"/>
            <a:ext cx="3302000" cy="685800"/>
          </a:xfrm>
          <a:prstGeom prst="ellipse">
            <a:avLst/>
          </a:prstGeom>
          <a:noFill/>
          <a:ln w="57150" algn="ctr">
            <a:solidFill>
              <a:schemeClr val="tx1"/>
            </a:solidFill>
            <a:round/>
            <a:headEnd/>
            <a:tailEnd/>
          </a:ln>
        </p:spPr>
        <p:txBody>
          <a:bodyPr wrap="none" anchor="ctr"/>
          <a:lstStyle/>
          <a:p>
            <a:endParaRPr lang="en-US"/>
          </a:p>
        </p:txBody>
      </p:sp>
      <p:sp>
        <p:nvSpPr>
          <p:cNvPr id="6" name="Rectangle 4"/>
          <p:cNvSpPr>
            <a:spLocks noChangeArrowheads="1"/>
          </p:cNvSpPr>
          <p:nvPr/>
        </p:nvSpPr>
        <p:spPr bwMode="auto">
          <a:xfrm>
            <a:off x="1600200" y="1504950"/>
            <a:ext cx="7467600" cy="3581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3. Effort to avoid passive </a:t>
            </a:r>
            <a:br>
              <a:rPr lang="en-US" sz="4800">
                <a:effectLst>
                  <a:outerShdw blurRad="38100" dist="38100" dir="2700000" algn="tl">
                    <a:srgbClr val="000000"/>
                  </a:outerShdw>
                </a:effectLst>
                <a:latin typeface="Times New Roman" pitchFamily="18" charset="0"/>
              </a:rPr>
            </a:br>
            <a:r>
              <a:rPr lang="en-US" sz="4800">
                <a:effectLst>
                  <a:outerShdw blurRad="38100" dist="38100" dir="2700000" algn="tl">
                    <a:srgbClr val="000000"/>
                  </a:outerShdw>
                </a:effectLst>
                <a:latin typeface="Times New Roman" pitchFamily="18" charset="0"/>
              </a:rPr>
              <a:t>    division: (disengagement)</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  - Fight apathy and self-</a:t>
            </a:r>
            <a:br>
              <a:rPr lang="en-US" sz="4800">
                <a:effectLst>
                  <a:outerShdw blurRad="38100" dist="38100" dir="2700000" algn="tl">
                    <a:srgbClr val="000000"/>
                  </a:outerShdw>
                </a:effectLst>
                <a:latin typeface="Times New Roman" pitchFamily="18" charset="0"/>
              </a:rPr>
            </a:br>
            <a:r>
              <a:rPr lang="en-US" sz="4800">
                <a:effectLst>
                  <a:outerShdw blurRad="38100" dist="38100" dir="2700000" algn="tl">
                    <a:srgbClr val="000000"/>
                  </a:outerShdw>
                </a:effectLst>
                <a:latin typeface="Times New Roman" pitchFamily="18" charset="0"/>
              </a:rPr>
              <a:t>     centeredness</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  - Believe in self-giving love</a:t>
            </a:r>
          </a:p>
          <a:p>
            <a:pPr algn="l">
              <a:lnSpc>
                <a:spcPct val="75000"/>
              </a:lnSpc>
              <a:spcBef>
                <a:spcPct val="10000"/>
              </a:spcBef>
              <a:defRPr/>
            </a:pPr>
            <a:r>
              <a:rPr lang="en-US" sz="4800">
                <a:effectLst>
                  <a:outerShdw blurRad="38100" dist="38100" dir="2700000" algn="tl">
                    <a:srgbClr val="000000"/>
                  </a:outerShdw>
                </a:effectLst>
                <a:latin typeface="Times New Roman" pitchFamily="18" charset="0"/>
              </a:rPr>
              <a:t>  - Pursue the mission!</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6" name="Rectangle 2"/>
          <p:cNvSpPr>
            <a:spLocks noGrp="1" noChangeArrowheads="1"/>
          </p:cNvSpPr>
          <p:nvPr>
            <p:ph type="title"/>
          </p:nvPr>
        </p:nvSpPr>
        <p:spPr/>
        <p:txBody>
          <a:bodyPr lIns="90488" tIns="44450" rIns="90488" bIns="44450"/>
          <a:lstStyle/>
          <a:p>
            <a:pPr>
              <a:defRPr/>
            </a:pPr>
            <a:r>
              <a:rPr lang="en-US" sz="9600"/>
              <a:t>Ephesians 4</a:t>
            </a:r>
          </a:p>
        </p:txBody>
      </p:sp>
      <p:sp>
        <p:nvSpPr>
          <p:cNvPr id="89702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a:t>4 There is one body and one Spirit—just as you were called to one hope when you were called— </a:t>
            </a:r>
          </a:p>
          <a:p>
            <a:pPr>
              <a:spcBef>
                <a:spcPct val="5000"/>
              </a:spcBef>
              <a:buFont typeface="Wingdings" pitchFamily="2" charset="2"/>
              <a:buNone/>
              <a:defRPr/>
            </a:pPr>
            <a:r>
              <a:rPr lang="en-US" sz="4800"/>
              <a:t>5 one Lord, one faith, one baptism; </a:t>
            </a:r>
          </a:p>
          <a:p>
            <a:pPr>
              <a:spcBef>
                <a:spcPct val="5000"/>
              </a:spcBef>
              <a:buFont typeface="Wingdings" pitchFamily="2" charset="2"/>
              <a:buNone/>
              <a:defRPr/>
            </a:pPr>
            <a:r>
              <a:rPr lang="en-US" sz="4800"/>
              <a:t>6 one God and Father of all, who is over all and through all and in all.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7027">
                                            <p:txEl>
                                              <p:pRg st="1" end="1"/>
                                            </p:txEl>
                                          </p:spTgt>
                                        </p:tgtEl>
                                        <p:attrNameLst>
                                          <p:attrName>style.visibility</p:attrName>
                                        </p:attrNameLst>
                                      </p:cBhvr>
                                      <p:to>
                                        <p:strVal val="visible"/>
                                      </p:to>
                                    </p:set>
                                    <p:animEffect transition="in" filter="wipe(left)">
                                      <p:cBhvr>
                                        <p:cTn id="7" dur="500"/>
                                        <p:tgtEl>
                                          <p:spTgt spid="8970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7027">
                                            <p:txEl>
                                              <p:pRg st="2" end="2"/>
                                            </p:txEl>
                                          </p:spTgt>
                                        </p:tgtEl>
                                        <p:attrNameLst>
                                          <p:attrName>style.visibility</p:attrName>
                                        </p:attrNameLst>
                                      </p:cBhvr>
                                      <p:to>
                                        <p:strVal val="visible"/>
                                      </p:to>
                                    </p:set>
                                    <p:animEffect transition="in" filter="wipe(left)">
                                      <p:cBhvr>
                                        <p:cTn id="12" dur="500"/>
                                        <p:tgtEl>
                                          <p:spTgt spid="897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7027" grpId="0" uiExpand="1"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a:t>Ephesians 4</a:t>
            </a:r>
          </a:p>
        </p:txBody>
      </p:sp>
      <p:sp>
        <p:nvSpPr>
          <p:cNvPr id="91238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a:t>4 There is one body and one Spirit—just as you were called to one hope when you were called— </a:t>
            </a:r>
          </a:p>
          <a:p>
            <a:pPr>
              <a:spcBef>
                <a:spcPct val="5000"/>
              </a:spcBef>
              <a:buFont typeface="Wingdings" pitchFamily="2" charset="2"/>
              <a:buNone/>
              <a:defRPr/>
            </a:pPr>
            <a:r>
              <a:rPr lang="en-US" sz="4800"/>
              <a:t>5 one Lord, one faith, one baptism; </a:t>
            </a:r>
          </a:p>
          <a:p>
            <a:pPr>
              <a:spcBef>
                <a:spcPct val="5000"/>
              </a:spcBef>
              <a:buFont typeface="Wingdings" pitchFamily="2" charset="2"/>
              <a:buNone/>
              <a:defRPr/>
            </a:pPr>
            <a:r>
              <a:rPr lang="en-US" sz="4800"/>
              <a:t>6 one God and Father of all, who is over all and through all and in all.</a:t>
            </a:r>
          </a:p>
        </p:txBody>
      </p:sp>
      <p:sp>
        <p:nvSpPr>
          <p:cNvPr id="912388"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4130" name="Rectangle 2"/>
          <p:cNvSpPr>
            <a:spLocks noGrp="1" noChangeArrowheads="1"/>
          </p:cNvSpPr>
          <p:nvPr>
            <p:ph type="title"/>
          </p:nvPr>
        </p:nvSpPr>
        <p:spPr/>
        <p:txBody>
          <a:bodyPr lIns="90488" tIns="44450" rIns="90488" bIns="44450"/>
          <a:lstStyle/>
          <a:p>
            <a:pPr>
              <a:defRPr/>
            </a:pPr>
            <a:r>
              <a:rPr lang="en-US" sz="9600"/>
              <a:t>Ephesians 4</a:t>
            </a:r>
          </a:p>
        </p:txBody>
      </p:sp>
      <p:sp>
        <p:nvSpPr>
          <p:cNvPr id="944131"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a:t>4 There is one body and one Spirit—just as you were called to one hope when you were called— </a:t>
            </a:r>
          </a:p>
          <a:p>
            <a:pPr>
              <a:spcBef>
                <a:spcPct val="5000"/>
              </a:spcBef>
              <a:buFont typeface="Wingdings" pitchFamily="2" charset="2"/>
              <a:buNone/>
              <a:defRPr/>
            </a:pPr>
            <a:r>
              <a:rPr lang="en-US" sz="4800"/>
              <a:t>5 one Lord, one faith, one baptism; </a:t>
            </a:r>
          </a:p>
          <a:p>
            <a:pPr>
              <a:spcBef>
                <a:spcPct val="5000"/>
              </a:spcBef>
              <a:buFont typeface="Wingdings" pitchFamily="2" charset="2"/>
              <a:buNone/>
              <a:defRPr/>
            </a:pPr>
            <a:r>
              <a:rPr lang="en-US" sz="4800"/>
              <a:t>6 one God and Father of all, who is over all and through all and in all.</a:t>
            </a:r>
          </a:p>
        </p:txBody>
      </p:sp>
      <p:sp>
        <p:nvSpPr>
          <p:cNvPr id="63492" name="Oval 5"/>
          <p:cNvSpPr>
            <a:spLocks noChangeArrowheads="1"/>
          </p:cNvSpPr>
          <p:nvPr/>
        </p:nvSpPr>
        <p:spPr bwMode="auto">
          <a:xfrm>
            <a:off x="3352800" y="1035734"/>
            <a:ext cx="1905000" cy="571500"/>
          </a:xfrm>
          <a:prstGeom prst="ellipse">
            <a:avLst/>
          </a:prstGeom>
          <a:noFill/>
          <a:ln w="57150" algn="ctr">
            <a:solidFill>
              <a:schemeClr val="tx1"/>
            </a:solidFill>
            <a:round/>
            <a:headEnd/>
            <a:tailEnd/>
          </a:ln>
        </p:spPr>
        <p:txBody>
          <a:bodyPr wrap="none" anchor="ctr"/>
          <a:lstStyle/>
          <a:p>
            <a:endParaRPr lang="en-US"/>
          </a:p>
        </p:txBody>
      </p:sp>
      <p:sp>
        <p:nvSpPr>
          <p:cNvPr id="7"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3410" name="Rectangle 2"/>
          <p:cNvSpPr>
            <a:spLocks noGrp="1" noChangeArrowheads="1"/>
          </p:cNvSpPr>
          <p:nvPr>
            <p:ph type="title"/>
          </p:nvPr>
        </p:nvSpPr>
        <p:spPr/>
        <p:txBody>
          <a:bodyPr lIns="90488" tIns="44450" rIns="90488" bIns="44450"/>
          <a:lstStyle/>
          <a:p>
            <a:pPr>
              <a:defRPr/>
            </a:pPr>
            <a:r>
              <a:rPr lang="en-US" sz="9600"/>
              <a:t>Ephesians 4</a:t>
            </a:r>
          </a:p>
        </p:txBody>
      </p:sp>
      <p:sp>
        <p:nvSpPr>
          <p:cNvPr id="913411"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a:t>4 There is one body and one Spirit—just as you were called to one hope when you were called— </a:t>
            </a:r>
          </a:p>
          <a:p>
            <a:pPr>
              <a:spcBef>
                <a:spcPct val="5000"/>
              </a:spcBef>
              <a:buFont typeface="Wingdings" pitchFamily="2" charset="2"/>
              <a:buNone/>
              <a:defRPr/>
            </a:pPr>
            <a:r>
              <a:rPr lang="en-US" sz="4800"/>
              <a:t>5 one Lord, one faith, one baptism; </a:t>
            </a:r>
          </a:p>
          <a:p>
            <a:pPr>
              <a:spcBef>
                <a:spcPct val="5000"/>
              </a:spcBef>
              <a:buFont typeface="Wingdings" pitchFamily="2" charset="2"/>
              <a:buNone/>
              <a:defRPr/>
            </a:pPr>
            <a:r>
              <a:rPr lang="en-US" sz="4800"/>
              <a:t>6 one God and Father of all, who is over all and through all and in all.</a:t>
            </a:r>
          </a:p>
        </p:txBody>
      </p:sp>
      <p:sp>
        <p:nvSpPr>
          <p:cNvPr id="64516" name="Oval 5"/>
          <p:cNvSpPr>
            <a:spLocks noChangeArrowheads="1"/>
          </p:cNvSpPr>
          <p:nvPr/>
        </p:nvSpPr>
        <p:spPr bwMode="auto">
          <a:xfrm>
            <a:off x="76200" y="1543050"/>
            <a:ext cx="2057400" cy="571500"/>
          </a:xfrm>
          <a:prstGeom prst="ellipse">
            <a:avLst/>
          </a:prstGeom>
          <a:noFill/>
          <a:ln w="57150" algn="ctr">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3352800" y="1035734"/>
            <a:ext cx="1905000" cy="571500"/>
          </a:xfrm>
          <a:prstGeom prst="ellipse">
            <a:avLst/>
          </a:prstGeom>
          <a:noFill/>
          <a:ln w="57150" algn="ctr">
            <a:solidFill>
              <a:schemeClr val="tx1"/>
            </a:solidFill>
            <a:round/>
            <a:headEnd/>
            <a:tailEnd/>
          </a:ln>
        </p:spPr>
        <p:txBody>
          <a:bodyPr wrap="none" anchor="ctr"/>
          <a:lstStyle/>
          <a:p>
            <a:endParaRPr lang="en-US"/>
          </a:p>
        </p:txBody>
      </p:sp>
      <p:sp>
        <p:nvSpPr>
          <p:cNvPr id="8"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p:txBody>
          <a:bodyPr lIns="90488" tIns="44450" rIns="90488" bIns="44450"/>
          <a:lstStyle/>
          <a:p>
            <a:pPr>
              <a:defRPr/>
            </a:pPr>
            <a:r>
              <a:rPr lang="en-US" sz="9600"/>
              <a:t>Ephesians 4</a:t>
            </a:r>
          </a:p>
        </p:txBody>
      </p:sp>
      <p:sp>
        <p:nvSpPr>
          <p:cNvPr id="914435"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a:t>4 There is one body and one Spirit—just as you were called to one hope when you were called— </a:t>
            </a:r>
          </a:p>
          <a:p>
            <a:pPr>
              <a:spcBef>
                <a:spcPct val="5000"/>
              </a:spcBef>
              <a:buFont typeface="Wingdings" pitchFamily="2" charset="2"/>
              <a:buNone/>
              <a:defRPr/>
            </a:pPr>
            <a:r>
              <a:rPr lang="en-US" sz="4800"/>
              <a:t>5 one Lord, one faith, one baptism; </a:t>
            </a:r>
          </a:p>
          <a:p>
            <a:pPr>
              <a:spcBef>
                <a:spcPct val="5000"/>
              </a:spcBef>
              <a:buFont typeface="Wingdings" pitchFamily="2" charset="2"/>
              <a:buNone/>
              <a:defRPr/>
            </a:pPr>
            <a:r>
              <a:rPr lang="en-US" sz="4800"/>
              <a:t>6 one God and Father of all, who is over all and through all and in all.</a:t>
            </a:r>
          </a:p>
        </p:txBody>
      </p:sp>
      <p:sp>
        <p:nvSpPr>
          <p:cNvPr id="65540" name="Oval 5"/>
          <p:cNvSpPr>
            <a:spLocks noChangeArrowheads="1"/>
          </p:cNvSpPr>
          <p:nvPr/>
        </p:nvSpPr>
        <p:spPr bwMode="auto">
          <a:xfrm>
            <a:off x="1066800" y="2107516"/>
            <a:ext cx="1905000" cy="514350"/>
          </a:xfrm>
          <a:prstGeom prst="ellipse">
            <a:avLst/>
          </a:prstGeom>
          <a:noFill/>
          <a:ln w="57150" algn="ctr">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76200" y="1543050"/>
            <a:ext cx="2057400" cy="571500"/>
          </a:xfrm>
          <a:prstGeom prst="ellipse">
            <a:avLst/>
          </a:prstGeom>
          <a:noFill/>
          <a:ln w="57150" algn="ctr">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3352800" y="1035734"/>
            <a:ext cx="1905000" cy="571500"/>
          </a:xfrm>
          <a:prstGeom prst="ellipse">
            <a:avLst/>
          </a:prstGeom>
          <a:noFill/>
          <a:ln w="57150" algn="ctr">
            <a:solidFill>
              <a:schemeClr val="tx1"/>
            </a:solidFill>
            <a:round/>
            <a:headEnd/>
            <a:tailEnd/>
          </a:ln>
        </p:spPr>
        <p:txBody>
          <a:bodyPr wrap="none" anchor="ctr"/>
          <a:lstStyle/>
          <a:p>
            <a:endParaRPr lang="en-US"/>
          </a:p>
        </p:txBody>
      </p:sp>
      <p:sp>
        <p:nvSpPr>
          <p:cNvPr id="9"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5458" name="Rectangle 2"/>
          <p:cNvSpPr>
            <a:spLocks noGrp="1" noChangeArrowheads="1"/>
          </p:cNvSpPr>
          <p:nvPr>
            <p:ph type="title"/>
          </p:nvPr>
        </p:nvSpPr>
        <p:spPr/>
        <p:txBody>
          <a:bodyPr lIns="90488" tIns="44450" rIns="90488" bIns="44450"/>
          <a:lstStyle/>
          <a:p>
            <a:pPr>
              <a:defRPr/>
            </a:pPr>
            <a:r>
              <a:rPr lang="en-US" sz="9600"/>
              <a:t>Ephesians 4</a:t>
            </a:r>
          </a:p>
        </p:txBody>
      </p:sp>
      <p:sp>
        <p:nvSpPr>
          <p:cNvPr id="915459"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dirty="0"/>
              <a:t>4 There is one body and one Spirit—just as you were called to one hope when you were called— </a:t>
            </a:r>
          </a:p>
          <a:p>
            <a:pPr>
              <a:spcBef>
                <a:spcPct val="5000"/>
              </a:spcBef>
              <a:buFont typeface="Wingdings" pitchFamily="2" charset="2"/>
              <a:buNone/>
              <a:defRPr/>
            </a:pPr>
            <a:r>
              <a:rPr lang="en-US" sz="4800" dirty="0"/>
              <a:t>5 one Lord, one faith, one baptism; </a:t>
            </a:r>
          </a:p>
          <a:p>
            <a:pPr>
              <a:spcBef>
                <a:spcPct val="5000"/>
              </a:spcBef>
              <a:buFont typeface="Wingdings" pitchFamily="2" charset="2"/>
              <a:buNone/>
              <a:defRPr/>
            </a:pPr>
            <a:r>
              <a:rPr lang="en-US" sz="4800" dirty="0"/>
              <a:t>6 one God and Father of all, who is over all and through all and in all.</a:t>
            </a:r>
          </a:p>
        </p:txBody>
      </p:sp>
      <p:sp>
        <p:nvSpPr>
          <p:cNvPr id="66564" name="Oval 5"/>
          <p:cNvSpPr>
            <a:spLocks noChangeArrowheads="1"/>
          </p:cNvSpPr>
          <p:nvPr/>
        </p:nvSpPr>
        <p:spPr bwMode="auto">
          <a:xfrm>
            <a:off x="1295400" y="2571750"/>
            <a:ext cx="1828800" cy="628650"/>
          </a:xfrm>
          <a:prstGeom prst="ellipse">
            <a:avLst/>
          </a:prstGeom>
          <a:noFill/>
          <a:ln w="57150" algn="ctr">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1066800" y="2107516"/>
            <a:ext cx="1905000" cy="514350"/>
          </a:xfrm>
          <a:prstGeom prst="ellipse">
            <a:avLst/>
          </a:prstGeom>
          <a:noFill/>
          <a:ln w="57150" algn="ctr">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76200" y="1543050"/>
            <a:ext cx="2057400" cy="571500"/>
          </a:xfrm>
          <a:prstGeom prst="ellipse">
            <a:avLst/>
          </a:prstGeom>
          <a:noFill/>
          <a:ln w="57150" algn="ctr">
            <a:solidFill>
              <a:schemeClr val="tx1"/>
            </a:solidFill>
            <a:round/>
            <a:headEnd/>
            <a:tailEnd/>
          </a:ln>
        </p:spPr>
        <p:txBody>
          <a:bodyPr wrap="none" anchor="ctr"/>
          <a:lstStyle/>
          <a:p>
            <a:endParaRPr lang="en-US"/>
          </a:p>
        </p:txBody>
      </p:sp>
      <p:sp>
        <p:nvSpPr>
          <p:cNvPr id="9" name="Oval 5"/>
          <p:cNvSpPr>
            <a:spLocks noChangeArrowheads="1"/>
          </p:cNvSpPr>
          <p:nvPr/>
        </p:nvSpPr>
        <p:spPr bwMode="auto">
          <a:xfrm>
            <a:off x="3352800" y="1035734"/>
            <a:ext cx="1905000" cy="571500"/>
          </a:xfrm>
          <a:prstGeom prst="ellipse">
            <a:avLst/>
          </a:prstGeom>
          <a:noFill/>
          <a:ln w="57150" algn="ctr">
            <a:solidFill>
              <a:schemeClr val="tx1"/>
            </a:solidFill>
            <a:round/>
            <a:headEnd/>
            <a:tailEnd/>
          </a:ln>
        </p:spPr>
        <p:txBody>
          <a:bodyPr wrap="none" anchor="ctr"/>
          <a:lstStyle/>
          <a:p>
            <a:endParaRPr lang="en-US"/>
          </a:p>
        </p:txBody>
      </p:sp>
      <p:sp>
        <p:nvSpPr>
          <p:cNvPr id="10"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p:txBody>
          <a:bodyPr lIns="90488" tIns="44450" rIns="90488" bIns="44450"/>
          <a:lstStyle/>
          <a:p>
            <a:pPr>
              <a:defRPr/>
            </a:pPr>
            <a:r>
              <a:rPr lang="en-US" sz="9600"/>
              <a:t>Ephesians 4</a:t>
            </a:r>
          </a:p>
        </p:txBody>
      </p:sp>
      <p:sp>
        <p:nvSpPr>
          <p:cNvPr id="916483"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dirty="0"/>
              <a:t>4 There is one body and one Spirit—just as you were called to one hope when you were called— </a:t>
            </a:r>
          </a:p>
          <a:p>
            <a:pPr>
              <a:spcBef>
                <a:spcPct val="5000"/>
              </a:spcBef>
              <a:buFont typeface="Wingdings" pitchFamily="2" charset="2"/>
              <a:buNone/>
              <a:defRPr/>
            </a:pPr>
            <a:r>
              <a:rPr lang="en-US" sz="4800" dirty="0"/>
              <a:t>5 one Lord, one faith, one baptism; </a:t>
            </a:r>
          </a:p>
          <a:p>
            <a:pPr>
              <a:spcBef>
                <a:spcPct val="5000"/>
              </a:spcBef>
              <a:buFont typeface="Wingdings" pitchFamily="2" charset="2"/>
              <a:buNone/>
              <a:defRPr/>
            </a:pPr>
            <a:r>
              <a:rPr lang="en-US" sz="4800" dirty="0"/>
              <a:t>6 one God and Father of all, who is over all and through all and in all.</a:t>
            </a:r>
          </a:p>
        </p:txBody>
      </p:sp>
      <p:sp>
        <p:nvSpPr>
          <p:cNvPr id="8" name="Oval 5"/>
          <p:cNvSpPr>
            <a:spLocks noChangeArrowheads="1"/>
          </p:cNvSpPr>
          <p:nvPr/>
        </p:nvSpPr>
        <p:spPr bwMode="auto">
          <a:xfrm>
            <a:off x="1066800" y="2107516"/>
            <a:ext cx="1905000" cy="514350"/>
          </a:xfrm>
          <a:prstGeom prst="ellipse">
            <a:avLst/>
          </a:prstGeom>
          <a:noFill/>
          <a:ln w="57150" algn="ctr">
            <a:solidFill>
              <a:schemeClr val="tx1"/>
            </a:solidFill>
            <a:round/>
            <a:headEnd/>
            <a:tailEnd/>
          </a:ln>
        </p:spPr>
        <p:txBody>
          <a:bodyPr wrap="none" anchor="ctr"/>
          <a:lstStyle/>
          <a:p>
            <a:endParaRPr lang="en-US"/>
          </a:p>
        </p:txBody>
      </p:sp>
      <p:sp>
        <p:nvSpPr>
          <p:cNvPr id="9" name="Oval 5"/>
          <p:cNvSpPr>
            <a:spLocks noChangeArrowheads="1"/>
          </p:cNvSpPr>
          <p:nvPr/>
        </p:nvSpPr>
        <p:spPr bwMode="auto">
          <a:xfrm>
            <a:off x="76200" y="1543050"/>
            <a:ext cx="2057400" cy="571500"/>
          </a:xfrm>
          <a:prstGeom prst="ellipse">
            <a:avLst/>
          </a:prstGeom>
          <a:noFill/>
          <a:ln w="57150" algn="ctr">
            <a:solidFill>
              <a:schemeClr val="tx1"/>
            </a:solidFill>
            <a:round/>
            <a:headEnd/>
            <a:tailEnd/>
          </a:ln>
        </p:spPr>
        <p:txBody>
          <a:bodyPr wrap="none" anchor="ctr"/>
          <a:lstStyle/>
          <a:p>
            <a:endParaRPr lang="en-US"/>
          </a:p>
        </p:txBody>
      </p:sp>
      <p:sp>
        <p:nvSpPr>
          <p:cNvPr id="10" name="Oval 5"/>
          <p:cNvSpPr>
            <a:spLocks noChangeArrowheads="1"/>
          </p:cNvSpPr>
          <p:nvPr/>
        </p:nvSpPr>
        <p:spPr bwMode="auto">
          <a:xfrm>
            <a:off x="3352800" y="1035734"/>
            <a:ext cx="1905000" cy="571500"/>
          </a:xfrm>
          <a:prstGeom prst="ellipse">
            <a:avLst/>
          </a:prstGeom>
          <a:noFill/>
          <a:ln w="57150" algn="ctr">
            <a:solidFill>
              <a:schemeClr val="tx1"/>
            </a:solidFill>
            <a:round/>
            <a:headEnd/>
            <a:tailEnd/>
          </a:ln>
        </p:spPr>
        <p:txBody>
          <a:bodyPr wrap="none" anchor="ctr"/>
          <a:lstStyle/>
          <a:p>
            <a:endParaRPr lang="en-US"/>
          </a:p>
        </p:txBody>
      </p:sp>
      <p:sp>
        <p:nvSpPr>
          <p:cNvPr id="11"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12" name="Oval 5"/>
          <p:cNvSpPr>
            <a:spLocks noChangeArrowheads="1"/>
          </p:cNvSpPr>
          <p:nvPr/>
        </p:nvSpPr>
        <p:spPr bwMode="auto">
          <a:xfrm>
            <a:off x="3810000" y="2571750"/>
            <a:ext cx="1676400" cy="628650"/>
          </a:xfrm>
          <a:prstGeom prst="ellipse">
            <a:avLst/>
          </a:prstGeom>
          <a:noFill/>
          <a:ln w="57150" algn="ctr">
            <a:solidFill>
              <a:schemeClr val="tx1"/>
            </a:solidFill>
            <a:round/>
            <a:headEnd/>
            <a:tailEnd/>
          </a:ln>
        </p:spPr>
        <p:txBody>
          <a:bodyPr wrap="none" anchor="ctr"/>
          <a:lstStyle/>
          <a:p>
            <a:endParaRPr lang="en-US"/>
          </a:p>
        </p:txBody>
      </p:sp>
      <p:sp>
        <p:nvSpPr>
          <p:cNvPr id="13" name="Oval 5"/>
          <p:cNvSpPr>
            <a:spLocks noChangeArrowheads="1"/>
          </p:cNvSpPr>
          <p:nvPr/>
        </p:nvSpPr>
        <p:spPr bwMode="auto">
          <a:xfrm>
            <a:off x="1295400" y="2571750"/>
            <a:ext cx="1828800" cy="62865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7442" name="Rectangle 2"/>
          <p:cNvSpPr>
            <a:spLocks noGrp="1" noChangeArrowheads="1"/>
          </p:cNvSpPr>
          <p:nvPr>
            <p:ph type="title"/>
          </p:nvPr>
        </p:nvSpPr>
        <p:spPr/>
        <p:txBody>
          <a:bodyPr lIns="90488" tIns="44450" rIns="90488" bIns="44450"/>
          <a:lstStyle/>
          <a:p>
            <a:pPr>
              <a:defRPr/>
            </a:pPr>
            <a:r>
              <a:rPr lang="en-US" sz="9600" dirty="0"/>
              <a:t>Ephesians 2</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7506" name="Rectangle 2"/>
          <p:cNvSpPr>
            <a:spLocks noGrp="1" noChangeArrowheads="1"/>
          </p:cNvSpPr>
          <p:nvPr>
            <p:ph type="title"/>
          </p:nvPr>
        </p:nvSpPr>
        <p:spPr/>
        <p:txBody>
          <a:bodyPr lIns="90488" tIns="44450" rIns="90488" bIns="44450"/>
          <a:lstStyle/>
          <a:p>
            <a:pPr>
              <a:defRPr/>
            </a:pPr>
            <a:r>
              <a:rPr lang="en-US" sz="9600"/>
              <a:t>Ephesians 4</a:t>
            </a:r>
          </a:p>
        </p:txBody>
      </p:sp>
      <p:sp>
        <p:nvSpPr>
          <p:cNvPr id="917507"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dirty="0"/>
              <a:t>4 There is one body and one Spirit—just as you were called to one hope when you were called— </a:t>
            </a:r>
          </a:p>
          <a:p>
            <a:pPr>
              <a:spcBef>
                <a:spcPct val="5000"/>
              </a:spcBef>
              <a:buFont typeface="Wingdings" pitchFamily="2" charset="2"/>
              <a:buNone/>
              <a:defRPr/>
            </a:pPr>
            <a:r>
              <a:rPr lang="en-US" sz="4800" dirty="0"/>
              <a:t>5 one Lord, one faith, one baptism; </a:t>
            </a:r>
          </a:p>
          <a:p>
            <a:pPr>
              <a:spcBef>
                <a:spcPct val="5000"/>
              </a:spcBef>
              <a:buFont typeface="Wingdings" pitchFamily="2" charset="2"/>
              <a:buNone/>
              <a:defRPr/>
            </a:pPr>
            <a:r>
              <a:rPr lang="en-US" sz="4800" dirty="0"/>
              <a:t>6 one God and Father of all, who is over all and through all and in all.</a:t>
            </a:r>
          </a:p>
        </p:txBody>
      </p:sp>
      <p:sp>
        <p:nvSpPr>
          <p:cNvPr id="68612" name="Oval 5"/>
          <p:cNvSpPr>
            <a:spLocks noChangeArrowheads="1"/>
          </p:cNvSpPr>
          <p:nvPr/>
        </p:nvSpPr>
        <p:spPr bwMode="auto">
          <a:xfrm>
            <a:off x="6248400" y="2571750"/>
            <a:ext cx="2514600" cy="628650"/>
          </a:xfrm>
          <a:prstGeom prst="ellipse">
            <a:avLst/>
          </a:prstGeom>
          <a:noFill/>
          <a:ln w="57150" algn="ctr">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3810000" y="2571750"/>
            <a:ext cx="1676400" cy="628650"/>
          </a:xfrm>
          <a:prstGeom prst="ellipse">
            <a:avLst/>
          </a:prstGeom>
          <a:noFill/>
          <a:ln w="57150" algn="ctr">
            <a:solidFill>
              <a:schemeClr val="tx1"/>
            </a:solidFill>
            <a:round/>
            <a:headEnd/>
            <a:tailEnd/>
          </a:ln>
        </p:spPr>
        <p:txBody>
          <a:bodyPr wrap="none" anchor="ctr"/>
          <a:lstStyle/>
          <a:p>
            <a:endParaRPr lang="en-US"/>
          </a:p>
        </p:txBody>
      </p:sp>
      <p:sp>
        <p:nvSpPr>
          <p:cNvPr id="10" name="Oval 5"/>
          <p:cNvSpPr>
            <a:spLocks noChangeArrowheads="1"/>
          </p:cNvSpPr>
          <p:nvPr/>
        </p:nvSpPr>
        <p:spPr bwMode="auto">
          <a:xfrm>
            <a:off x="1066800" y="2107516"/>
            <a:ext cx="1905000" cy="514350"/>
          </a:xfrm>
          <a:prstGeom prst="ellipse">
            <a:avLst/>
          </a:prstGeom>
          <a:noFill/>
          <a:ln w="57150" algn="ctr">
            <a:solidFill>
              <a:schemeClr val="tx1"/>
            </a:solidFill>
            <a:round/>
            <a:headEnd/>
            <a:tailEnd/>
          </a:ln>
        </p:spPr>
        <p:txBody>
          <a:bodyPr wrap="none" anchor="ctr"/>
          <a:lstStyle/>
          <a:p>
            <a:endParaRPr lang="en-US"/>
          </a:p>
        </p:txBody>
      </p:sp>
      <p:sp>
        <p:nvSpPr>
          <p:cNvPr id="11" name="Oval 5"/>
          <p:cNvSpPr>
            <a:spLocks noChangeArrowheads="1"/>
          </p:cNvSpPr>
          <p:nvPr/>
        </p:nvSpPr>
        <p:spPr bwMode="auto">
          <a:xfrm>
            <a:off x="76200" y="1543050"/>
            <a:ext cx="2057400" cy="571500"/>
          </a:xfrm>
          <a:prstGeom prst="ellipse">
            <a:avLst/>
          </a:prstGeom>
          <a:noFill/>
          <a:ln w="57150" algn="ctr">
            <a:solidFill>
              <a:schemeClr val="tx1"/>
            </a:solidFill>
            <a:round/>
            <a:headEnd/>
            <a:tailEnd/>
          </a:ln>
        </p:spPr>
        <p:txBody>
          <a:bodyPr wrap="none" anchor="ctr"/>
          <a:lstStyle/>
          <a:p>
            <a:endParaRPr lang="en-US"/>
          </a:p>
        </p:txBody>
      </p:sp>
      <p:sp>
        <p:nvSpPr>
          <p:cNvPr id="12" name="Oval 5"/>
          <p:cNvSpPr>
            <a:spLocks noChangeArrowheads="1"/>
          </p:cNvSpPr>
          <p:nvPr/>
        </p:nvSpPr>
        <p:spPr bwMode="auto">
          <a:xfrm>
            <a:off x="3352800" y="1035734"/>
            <a:ext cx="1905000" cy="571500"/>
          </a:xfrm>
          <a:prstGeom prst="ellipse">
            <a:avLst/>
          </a:prstGeom>
          <a:noFill/>
          <a:ln w="57150" algn="ctr">
            <a:solidFill>
              <a:schemeClr val="tx1"/>
            </a:solidFill>
            <a:round/>
            <a:headEnd/>
            <a:tailEnd/>
          </a:ln>
        </p:spPr>
        <p:txBody>
          <a:bodyPr wrap="none" anchor="ctr"/>
          <a:lstStyle/>
          <a:p>
            <a:endParaRPr lang="en-US"/>
          </a:p>
        </p:txBody>
      </p:sp>
      <p:sp>
        <p:nvSpPr>
          <p:cNvPr id="13"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14" name="Oval 5"/>
          <p:cNvSpPr>
            <a:spLocks noChangeArrowheads="1"/>
          </p:cNvSpPr>
          <p:nvPr/>
        </p:nvSpPr>
        <p:spPr bwMode="auto">
          <a:xfrm>
            <a:off x="1295400" y="2571750"/>
            <a:ext cx="1828800" cy="62865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p:txBody>
          <a:bodyPr lIns="90488" tIns="44450" rIns="90488" bIns="44450"/>
          <a:lstStyle/>
          <a:p>
            <a:pPr>
              <a:defRPr/>
            </a:pPr>
            <a:r>
              <a:rPr lang="en-US" sz="9600"/>
              <a:t>Ephesians 4</a:t>
            </a:r>
          </a:p>
        </p:txBody>
      </p:sp>
      <p:sp>
        <p:nvSpPr>
          <p:cNvPr id="918531"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dirty="0"/>
              <a:t>4 There is one body and one Spirit—just as you were called to one hope when you were called— </a:t>
            </a:r>
          </a:p>
          <a:p>
            <a:pPr>
              <a:spcBef>
                <a:spcPct val="5000"/>
              </a:spcBef>
              <a:buFont typeface="Wingdings" pitchFamily="2" charset="2"/>
              <a:buNone/>
              <a:defRPr/>
            </a:pPr>
            <a:r>
              <a:rPr lang="en-US" sz="4800" dirty="0"/>
              <a:t>5 one Lord, one faith, one baptism; </a:t>
            </a:r>
          </a:p>
          <a:p>
            <a:pPr>
              <a:spcBef>
                <a:spcPct val="5000"/>
              </a:spcBef>
              <a:buFont typeface="Wingdings" pitchFamily="2" charset="2"/>
              <a:buNone/>
              <a:defRPr/>
            </a:pPr>
            <a:r>
              <a:rPr lang="en-US" sz="4800" dirty="0"/>
              <a:t>6 one God and Father of all, who is over all and through all and in all.</a:t>
            </a:r>
          </a:p>
        </p:txBody>
      </p:sp>
      <p:sp>
        <p:nvSpPr>
          <p:cNvPr id="69636" name="Oval 5"/>
          <p:cNvSpPr>
            <a:spLocks noChangeArrowheads="1"/>
          </p:cNvSpPr>
          <p:nvPr/>
        </p:nvSpPr>
        <p:spPr bwMode="auto">
          <a:xfrm>
            <a:off x="1371600" y="3129182"/>
            <a:ext cx="1600200" cy="628650"/>
          </a:xfrm>
          <a:prstGeom prst="ellipse">
            <a:avLst/>
          </a:prstGeom>
          <a:noFill/>
          <a:ln w="57150" algn="ctr">
            <a:solidFill>
              <a:schemeClr val="tx1"/>
            </a:solidFill>
            <a:round/>
            <a:headEnd/>
            <a:tailEnd/>
          </a:ln>
        </p:spPr>
        <p:txBody>
          <a:bodyPr wrap="none" anchor="ctr"/>
          <a:lstStyle/>
          <a:p>
            <a:endParaRPr lang="en-US"/>
          </a:p>
        </p:txBody>
      </p:sp>
      <p:sp>
        <p:nvSpPr>
          <p:cNvPr id="14" name="Oval 5"/>
          <p:cNvSpPr>
            <a:spLocks noChangeArrowheads="1"/>
          </p:cNvSpPr>
          <p:nvPr/>
        </p:nvSpPr>
        <p:spPr bwMode="auto">
          <a:xfrm>
            <a:off x="6248400" y="2571750"/>
            <a:ext cx="2514600" cy="628650"/>
          </a:xfrm>
          <a:prstGeom prst="ellipse">
            <a:avLst/>
          </a:prstGeom>
          <a:noFill/>
          <a:ln w="57150" algn="ctr">
            <a:solidFill>
              <a:schemeClr val="tx1"/>
            </a:solidFill>
            <a:round/>
            <a:headEnd/>
            <a:tailEnd/>
          </a:ln>
        </p:spPr>
        <p:txBody>
          <a:bodyPr wrap="none" anchor="ctr"/>
          <a:lstStyle/>
          <a:p>
            <a:endParaRPr lang="en-US"/>
          </a:p>
        </p:txBody>
      </p:sp>
      <p:sp>
        <p:nvSpPr>
          <p:cNvPr id="15" name="Oval 5"/>
          <p:cNvSpPr>
            <a:spLocks noChangeArrowheads="1"/>
          </p:cNvSpPr>
          <p:nvPr/>
        </p:nvSpPr>
        <p:spPr bwMode="auto">
          <a:xfrm>
            <a:off x="3810000" y="2571750"/>
            <a:ext cx="1676400" cy="628650"/>
          </a:xfrm>
          <a:prstGeom prst="ellipse">
            <a:avLst/>
          </a:prstGeom>
          <a:noFill/>
          <a:ln w="57150" algn="ctr">
            <a:solidFill>
              <a:schemeClr val="tx1"/>
            </a:solidFill>
            <a:round/>
            <a:headEnd/>
            <a:tailEnd/>
          </a:ln>
        </p:spPr>
        <p:txBody>
          <a:bodyPr wrap="none" anchor="ctr"/>
          <a:lstStyle/>
          <a:p>
            <a:endParaRPr lang="en-US"/>
          </a:p>
        </p:txBody>
      </p:sp>
      <p:sp>
        <p:nvSpPr>
          <p:cNvPr id="17" name="Oval 5"/>
          <p:cNvSpPr>
            <a:spLocks noChangeArrowheads="1"/>
          </p:cNvSpPr>
          <p:nvPr/>
        </p:nvSpPr>
        <p:spPr bwMode="auto">
          <a:xfrm>
            <a:off x="1066800" y="2107516"/>
            <a:ext cx="1905000" cy="514350"/>
          </a:xfrm>
          <a:prstGeom prst="ellipse">
            <a:avLst/>
          </a:prstGeom>
          <a:noFill/>
          <a:ln w="57150" algn="ctr">
            <a:solidFill>
              <a:schemeClr val="tx1"/>
            </a:solidFill>
            <a:round/>
            <a:headEnd/>
            <a:tailEnd/>
          </a:ln>
        </p:spPr>
        <p:txBody>
          <a:bodyPr wrap="none" anchor="ctr"/>
          <a:lstStyle/>
          <a:p>
            <a:endParaRPr lang="en-US"/>
          </a:p>
        </p:txBody>
      </p:sp>
      <p:sp>
        <p:nvSpPr>
          <p:cNvPr id="18" name="Oval 5"/>
          <p:cNvSpPr>
            <a:spLocks noChangeArrowheads="1"/>
          </p:cNvSpPr>
          <p:nvPr/>
        </p:nvSpPr>
        <p:spPr bwMode="auto">
          <a:xfrm>
            <a:off x="76200" y="1543050"/>
            <a:ext cx="2057400" cy="571500"/>
          </a:xfrm>
          <a:prstGeom prst="ellipse">
            <a:avLst/>
          </a:prstGeom>
          <a:noFill/>
          <a:ln w="57150" algn="ctr">
            <a:solidFill>
              <a:schemeClr val="tx1"/>
            </a:solidFill>
            <a:round/>
            <a:headEnd/>
            <a:tailEnd/>
          </a:ln>
        </p:spPr>
        <p:txBody>
          <a:bodyPr wrap="none" anchor="ctr"/>
          <a:lstStyle/>
          <a:p>
            <a:endParaRPr lang="en-US"/>
          </a:p>
        </p:txBody>
      </p:sp>
      <p:sp>
        <p:nvSpPr>
          <p:cNvPr id="19" name="Oval 5"/>
          <p:cNvSpPr>
            <a:spLocks noChangeArrowheads="1"/>
          </p:cNvSpPr>
          <p:nvPr/>
        </p:nvSpPr>
        <p:spPr bwMode="auto">
          <a:xfrm>
            <a:off x="3352800" y="1035734"/>
            <a:ext cx="1905000" cy="571500"/>
          </a:xfrm>
          <a:prstGeom prst="ellipse">
            <a:avLst/>
          </a:prstGeom>
          <a:noFill/>
          <a:ln w="57150" algn="ctr">
            <a:solidFill>
              <a:schemeClr val="tx1"/>
            </a:solidFill>
            <a:round/>
            <a:headEnd/>
            <a:tailEnd/>
          </a:ln>
        </p:spPr>
        <p:txBody>
          <a:bodyPr wrap="none" anchor="ctr"/>
          <a:lstStyle/>
          <a:p>
            <a:endParaRPr lang="en-US"/>
          </a:p>
        </p:txBody>
      </p:sp>
      <p:sp>
        <p:nvSpPr>
          <p:cNvPr id="20"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12" name="Oval 5"/>
          <p:cNvSpPr>
            <a:spLocks noChangeArrowheads="1"/>
          </p:cNvSpPr>
          <p:nvPr/>
        </p:nvSpPr>
        <p:spPr bwMode="auto">
          <a:xfrm>
            <a:off x="1295400" y="2571750"/>
            <a:ext cx="1828800" cy="62865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p:txBody>
          <a:bodyPr lIns="90488" tIns="44450" rIns="90488" bIns="44450"/>
          <a:lstStyle/>
          <a:p>
            <a:pPr>
              <a:defRPr/>
            </a:pPr>
            <a:r>
              <a:rPr lang="en-US" sz="9600"/>
              <a:t>Ephesians 4</a:t>
            </a:r>
          </a:p>
        </p:txBody>
      </p:sp>
      <p:sp>
        <p:nvSpPr>
          <p:cNvPr id="918531"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dirty="0"/>
              <a:t>4 There is one body and one Spirit—just as you were called to one hope when you were called— </a:t>
            </a:r>
          </a:p>
          <a:p>
            <a:pPr>
              <a:spcBef>
                <a:spcPct val="5000"/>
              </a:spcBef>
              <a:buFont typeface="Wingdings" pitchFamily="2" charset="2"/>
              <a:buNone/>
              <a:defRPr/>
            </a:pPr>
            <a:r>
              <a:rPr lang="en-US" sz="4800" dirty="0"/>
              <a:t>5 one Lord, one faith, one baptism; </a:t>
            </a:r>
          </a:p>
          <a:p>
            <a:pPr>
              <a:spcBef>
                <a:spcPct val="5000"/>
              </a:spcBef>
              <a:buFont typeface="Wingdings" pitchFamily="2" charset="2"/>
              <a:buNone/>
              <a:defRPr/>
            </a:pPr>
            <a:r>
              <a:rPr lang="en-US" sz="4800" dirty="0"/>
              <a:t>6 one God and Father of all, who is over all and through all and in all.</a:t>
            </a:r>
          </a:p>
        </p:txBody>
      </p:sp>
      <p:sp>
        <p:nvSpPr>
          <p:cNvPr id="69636" name="Oval 5"/>
          <p:cNvSpPr>
            <a:spLocks noChangeArrowheads="1"/>
          </p:cNvSpPr>
          <p:nvPr/>
        </p:nvSpPr>
        <p:spPr bwMode="auto">
          <a:xfrm>
            <a:off x="1371600" y="3129182"/>
            <a:ext cx="1600200" cy="628650"/>
          </a:xfrm>
          <a:prstGeom prst="ellipse">
            <a:avLst/>
          </a:prstGeom>
          <a:noFill/>
          <a:ln w="57150" algn="ctr">
            <a:solidFill>
              <a:schemeClr val="tx1"/>
            </a:solidFill>
            <a:round/>
            <a:headEnd/>
            <a:tailEnd/>
          </a:ln>
        </p:spPr>
        <p:txBody>
          <a:bodyPr wrap="none" anchor="ctr"/>
          <a:lstStyle/>
          <a:p>
            <a:endParaRPr lang="en-US"/>
          </a:p>
        </p:txBody>
      </p:sp>
      <p:sp>
        <p:nvSpPr>
          <p:cNvPr id="14" name="Oval 5"/>
          <p:cNvSpPr>
            <a:spLocks noChangeArrowheads="1"/>
          </p:cNvSpPr>
          <p:nvPr/>
        </p:nvSpPr>
        <p:spPr bwMode="auto">
          <a:xfrm>
            <a:off x="6248400" y="2571750"/>
            <a:ext cx="2514600" cy="628650"/>
          </a:xfrm>
          <a:prstGeom prst="ellipse">
            <a:avLst/>
          </a:prstGeom>
          <a:noFill/>
          <a:ln w="57150" algn="ctr">
            <a:solidFill>
              <a:schemeClr val="tx1"/>
            </a:solidFill>
            <a:round/>
            <a:headEnd/>
            <a:tailEnd/>
          </a:ln>
        </p:spPr>
        <p:txBody>
          <a:bodyPr wrap="none" anchor="ctr"/>
          <a:lstStyle/>
          <a:p>
            <a:endParaRPr lang="en-US"/>
          </a:p>
        </p:txBody>
      </p:sp>
      <p:sp>
        <p:nvSpPr>
          <p:cNvPr id="15" name="Oval 5"/>
          <p:cNvSpPr>
            <a:spLocks noChangeArrowheads="1"/>
          </p:cNvSpPr>
          <p:nvPr/>
        </p:nvSpPr>
        <p:spPr bwMode="auto">
          <a:xfrm>
            <a:off x="3810000" y="2571750"/>
            <a:ext cx="1676400" cy="628650"/>
          </a:xfrm>
          <a:prstGeom prst="ellipse">
            <a:avLst/>
          </a:prstGeom>
          <a:noFill/>
          <a:ln w="57150" algn="ctr">
            <a:solidFill>
              <a:schemeClr val="tx1"/>
            </a:solidFill>
            <a:round/>
            <a:headEnd/>
            <a:tailEnd/>
          </a:ln>
        </p:spPr>
        <p:txBody>
          <a:bodyPr wrap="none" anchor="ctr"/>
          <a:lstStyle/>
          <a:p>
            <a:endParaRPr lang="en-US"/>
          </a:p>
        </p:txBody>
      </p:sp>
      <p:sp>
        <p:nvSpPr>
          <p:cNvPr id="17" name="Oval 5"/>
          <p:cNvSpPr>
            <a:spLocks noChangeArrowheads="1"/>
          </p:cNvSpPr>
          <p:nvPr/>
        </p:nvSpPr>
        <p:spPr bwMode="auto">
          <a:xfrm>
            <a:off x="1066800" y="2107516"/>
            <a:ext cx="1905000" cy="514350"/>
          </a:xfrm>
          <a:prstGeom prst="ellipse">
            <a:avLst/>
          </a:prstGeom>
          <a:noFill/>
          <a:ln w="57150" algn="ctr">
            <a:solidFill>
              <a:schemeClr val="tx1"/>
            </a:solidFill>
            <a:round/>
            <a:headEnd/>
            <a:tailEnd/>
          </a:ln>
        </p:spPr>
        <p:txBody>
          <a:bodyPr wrap="none" anchor="ctr"/>
          <a:lstStyle/>
          <a:p>
            <a:endParaRPr lang="en-US"/>
          </a:p>
        </p:txBody>
      </p:sp>
      <p:sp>
        <p:nvSpPr>
          <p:cNvPr id="18" name="Oval 5"/>
          <p:cNvSpPr>
            <a:spLocks noChangeArrowheads="1"/>
          </p:cNvSpPr>
          <p:nvPr/>
        </p:nvSpPr>
        <p:spPr bwMode="auto">
          <a:xfrm>
            <a:off x="76200" y="1543050"/>
            <a:ext cx="2057400" cy="571500"/>
          </a:xfrm>
          <a:prstGeom prst="ellipse">
            <a:avLst/>
          </a:prstGeom>
          <a:noFill/>
          <a:ln w="57150" algn="ctr">
            <a:solidFill>
              <a:schemeClr val="tx1"/>
            </a:solidFill>
            <a:round/>
            <a:headEnd/>
            <a:tailEnd/>
          </a:ln>
        </p:spPr>
        <p:txBody>
          <a:bodyPr wrap="none" anchor="ctr"/>
          <a:lstStyle/>
          <a:p>
            <a:endParaRPr lang="en-US"/>
          </a:p>
        </p:txBody>
      </p:sp>
      <p:sp>
        <p:nvSpPr>
          <p:cNvPr id="19" name="Oval 5"/>
          <p:cNvSpPr>
            <a:spLocks noChangeArrowheads="1"/>
          </p:cNvSpPr>
          <p:nvPr/>
        </p:nvSpPr>
        <p:spPr bwMode="auto">
          <a:xfrm>
            <a:off x="3352800" y="1035734"/>
            <a:ext cx="1905000" cy="571500"/>
          </a:xfrm>
          <a:prstGeom prst="ellipse">
            <a:avLst/>
          </a:prstGeom>
          <a:noFill/>
          <a:ln w="57150" algn="ctr">
            <a:solidFill>
              <a:schemeClr val="tx1"/>
            </a:solidFill>
            <a:round/>
            <a:headEnd/>
            <a:tailEnd/>
          </a:ln>
        </p:spPr>
        <p:txBody>
          <a:bodyPr wrap="none" anchor="ctr"/>
          <a:lstStyle/>
          <a:p>
            <a:endParaRPr lang="en-US"/>
          </a:p>
        </p:txBody>
      </p:sp>
      <p:sp>
        <p:nvSpPr>
          <p:cNvPr id="20"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21" name="Oval 5"/>
          <p:cNvSpPr>
            <a:spLocks noChangeArrowheads="1"/>
          </p:cNvSpPr>
          <p:nvPr/>
        </p:nvSpPr>
        <p:spPr bwMode="auto">
          <a:xfrm>
            <a:off x="3505200" y="3139146"/>
            <a:ext cx="2057400" cy="628650"/>
          </a:xfrm>
          <a:prstGeom prst="ellipse">
            <a:avLst/>
          </a:prstGeom>
          <a:noFill/>
          <a:ln w="57150" algn="ctr">
            <a:solidFill>
              <a:schemeClr val="tx1"/>
            </a:solidFill>
            <a:round/>
            <a:headEnd/>
            <a:tailEnd/>
          </a:ln>
        </p:spPr>
        <p:txBody>
          <a:bodyPr wrap="none" anchor="ctr"/>
          <a:lstStyle/>
          <a:p>
            <a:endParaRPr lang="en-US"/>
          </a:p>
        </p:txBody>
      </p:sp>
      <p:sp>
        <p:nvSpPr>
          <p:cNvPr id="12" name="Oval 5"/>
          <p:cNvSpPr>
            <a:spLocks noChangeArrowheads="1"/>
          </p:cNvSpPr>
          <p:nvPr/>
        </p:nvSpPr>
        <p:spPr bwMode="auto">
          <a:xfrm>
            <a:off x="1295400" y="2571750"/>
            <a:ext cx="1828800" cy="62865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9555"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a:t>4 There is one body and one Spirit—just as you were called to one hope when you were called— </a:t>
            </a:r>
          </a:p>
          <a:p>
            <a:pPr>
              <a:spcBef>
                <a:spcPct val="5000"/>
              </a:spcBef>
              <a:buFont typeface="Wingdings" pitchFamily="2" charset="2"/>
              <a:buNone/>
              <a:defRPr/>
            </a:pPr>
            <a:r>
              <a:rPr lang="en-US" sz="4800"/>
              <a:t>5 one Lord, one faith, one baptism; </a:t>
            </a:r>
          </a:p>
          <a:p>
            <a:pPr>
              <a:spcBef>
                <a:spcPct val="5000"/>
              </a:spcBef>
              <a:buFont typeface="Wingdings" pitchFamily="2" charset="2"/>
              <a:buNone/>
              <a:defRPr/>
            </a:pPr>
            <a:r>
              <a:rPr lang="en-US" sz="4800"/>
              <a:t>6 one God and Father of all, who is over all and through all and in all.</a:t>
            </a:r>
          </a:p>
        </p:txBody>
      </p:sp>
      <p:sp>
        <p:nvSpPr>
          <p:cNvPr id="14" name="Title 13"/>
          <p:cNvSpPr>
            <a:spLocks noGrp="1"/>
          </p:cNvSpPr>
          <p:nvPr>
            <p:ph type="title"/>
          </p:nvPr>
        </p:nvSpPr>
        <p:spPr/>
        <p:txBody>
          <a:bodyPr/>
          <a:lstStyle/>
          <a:p>
            <a:endParaRPr lang="en-US"/>
          </a:p>
        </p:txBody>
      </p:sp>
      <p:sp>
        <p:nvSpPr>
          <p:cNvPr id="15" name="Rectangle 2"/>
          <p:cNvSpPr txBox="1">
            <a:spLocks noChangeArrowheads="1"/>
          </p:cNvSpPr>
          <p:nvPr/>
        </p:nvSpPr>
        <p:spPr bwMode="auto">
          <a:xfrm>
            <a:off x="0" y="0"/>
            <a:ext cx="91440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defRPr/>
            </a:pPr>
            <a:r>
              <a:rPr kumimoji="0" lang="en-US" sz="9600" b="0" i="0" u="none" strike="noStrike" kern="0" cap="none" spc="0" normalizeH="0" baseline="0" noProof="0">
                <a:ln>
                  <a:noFill/>
                </a:ln>
                <a:solidFill>
                  <a:srgbClr val="D3F3F9"/>
                </a:solidFill>
                <a:effectLst>
                  <a:outerShdw blurRad="38100" dist="38100" dir="2700000" algn="tl">
                    <a:srgbClr val="000000"/>
                  </a:outerShdw>
                </a:effectLst>
                <a:uLnTx/>
                <a:uFillTx/>
                <a:latin typeface="+mj-lt"/>
                <a:ea typeface="+mj-ea"/>
                <a:cs typeface="+mj-cs"/>
              </a:rPr>
              <a:t>Ephesians 4</a:t>
            </a:r>
          </a:p>
        </p:txBody>
      </p:sp>
      <p:sp>
        <p:nvSpPr>
          <p:cNvPr id="19" name="Oval 5"/>
          <p:cNvSpPr>
            <a:spLocks noChangeArrowheads="1"/>
          </p:cNvSpPr>
          <p:nvPr/>
        </p:nvSpPr>
        <p:spPr bwMode="auto">
          <a:xfrm>
            <a:off x="1219200" y="2571750"/>
            <a:ext cx="2057400" cy="628650"/>
          </a:xfrm>
          <a:prstGeom prst="ellipse">
            <a:avLst/>
          </a:prstGeom>
          <a:noFill/>
          <a:ln w="57150" algn="ctr">
            <a:solidFill>
              <a:schemeClr val="tx1"/>
            </a:solidFill>
            <a:round/>
            <a:headEnd/>
            <a:tailEnd/>
          </a:ln>
        </p:spPr>
        <p:txBody>
          <a:bodyPr wrap="none" anchor="ctr"/>
          <a:lstStyle/>
          <a:p>
            <a:endParaRPr lang="en-US"/>
          </a:p>
        </p:txBody>
      </p:sp>
      <p:sp>
        <p:nvSpPr>
          <p:cNvPr id="21" name="Oval 5"/>
          <p:cNvSpPr>
            <a:spLocks noChangeArrowheads="1"/>
          </p:cNvSpPr>
          <p:nvPr/>
        </p:nvSpPr>
        <p:spPr bwMode="auto">
          <a:xfrm>
            <a:off x="76200" y="1543050"/>
            <a:ext cx="2057400" cy="571500"/>
          </a:xfrm>
          <a:prstGeom prst="ellipse">
            <a:avLst/>
          </a:prstGeom>
          <a:noFill/>
          <a:ln w="57150" algn="ctr">
            <a:solidFill>
              <a:schemeClr val="tx1"/>
            </a:solidFill>
            <a:round/>
            <a:headEnd/>
            <a:tailEnd/>
          </a:ln>
        </p:spPr>
        <p:txBody>
          <a:bodyPr wrap="none" anchor="ctr"/>
          <a:lstStyle/>
          <a:p>
            <a:endParaRPr lang="en-US"/>
          </a:p>
        </p:txBody>
      </p:sp>
      <p:sp>
        <p:nvSpPr>
          <p:cNvPr id="23" name="Rectangle 4"/>
          <p:cNvSpPr>
            <a:spLocks noChangeArrowheads="1"/>
          </p:cNvSpPr>
          <p:nvPr/>
        </p:nvSpPr>
        <p:spPr bwMode="auto">
          <a:xfrm>
            <a:off x="177800" y="57150"/>
            <a:ext cx="75946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24" name="Oval 5"/>
          <p:cNvSpPr>
            <a:spLocks noChangeArrowheads="1"/>
          </p:cNvSpPr>
          <p:nvPr/>
        </p:nvSpPr>
        <p:spPr bwMode="auto">
          <a:xfrm>
            <a:off x="3505200" y="3139146"/>
            <a:ext cx="2057400" cy="628650"/>
          </a:xfrm>
          <a:prstGeom prst="ellipse">
            <a:avLst/>
          </a:prstGeom>
          <a:noFill/>
          <a:ln w="57150" algn="ctr">
            <a:solidFill>
              <a:schemeClr val="tx1"/>
            </a:solidFill>
            <a:round/>
            <a:headEnd/>
            <a:tailEnd/>
          </a:ln>
        </p:spPr>
        <p:txBody>
          <a:bodyPr wrap="none" anchor="ctr"/>
          <a:lstStyle/>
          <a:p>
            <a:endParaRPr lang="en-US"/>
          </a:p>
        </p:txBody>
      </p:sp>
      <p:sp>
        <p:nvSpPr>
          <p:cNvPr id="25" name="AutoShape 9"/>
          <p:cNvSpPr>
            <a:spLocks noChangeArrowheads="1"/>
          </p:cNvSpPr>
          <p:nvPr/>
        </p:nvSpPr>
        <p:spPr bwMode="auto">
          <a:xfrm rot="1442057">
            <a:off x="5028720" y="1865613"/>
            <a:ext cx="228600" cy="1543050"/>
          </a:xfrm>
          <a:prstGeom prst="downArrow">
            <a:avLst>
              <a:gd name="adj1" fmla="val 50000"/>
              <a:gd name="adj2" fmla="val 225000"/>
            </a:avLst>
          </a:prstGeom>
          <a:solidFill>
            <a:schemeClr val="bg1"/>
          </a:solidFill>
          <a:ln w="28575" algn="ctr">
            <a:solidFill>
              <a:schemeClr val="tx1"/>
            </a:solidFill>
            <a:miter lim="800000"/>
            <a:headEnd/>
            <a:tailEnd/>
          </a:ln>
        </p:spPr>
        <p:txBody>
          <a:bodyPr wrap="none" anchor="ctr"/>
          <a:lstStyle/>
          <a:p>
            <a:endParaRPr lang="en-US"/>
          </a:p>
        </p:txBody>
      </p:sp>
      <p:sp>
        <p:nvSpPr>
          <p:cNvPr id="26" name="AutoShape 10"/>
          <p:cNvSpPr>
            <a:spLocks noChangeArrowheads="1"/>
          </p:cNvSpPr>
          <p:nvPr/>
        </p:nvSpPr>
        <p:spPr bwMode="auto">
          <a:xfrm rot="3621963">
            <a:off x="3584628" y="1624189"/>
            <a:ext cx="228600" cy="1543050"/>
          </a:xfrm>
          <a:prstGeom prst="downArrow">
            <a:avLst>
              <a:gd name="adj1" fmla="val 50000"/>
              <a:gd name="adj2" fmla="val 225000"/>
            </a:avLst>
          </a:prstGeom>
          <a:solidFill>
            <a:schemeClr val="bg1"/>
          </a:solidFill>
          <a:ln w="28575" algn="ctr">
            <a:solidFill>
              <a:schemeClr val="tx1"/>
            </a:solidFill>
            <a:miter lim="800000"/>
            <a:headEnd/>
            <a:tailEnd/>
          </a:ln>
        </p:spPr>
        <p:txBody>
          <a:bodyPr wrap="none" anchor="ctr"/>
          <a:lstStyle/>
          <a:p>
            <a:endParaRPr lang="en-US"/>
          </a:p>
        </p:txBody>
      </p:sp>
      <p:sp>
        <p:nvSpPr>
          <p:cNvPr id="27" name="AutoShape 11"/>
          <p:cNvSpPr>
            <a:spLocks noChangeArrowheads="1"/>
          </p:cNvSpPr>
          <p:nvPr/>
        </p:nvSpPr>
        <p:spPr bwMode="auto">
          <a:xfrm rot="5400000">
            <a:off x="3228975" y="771525"/>
            <a:ext cx="171450" cy="2057400"/>
          </a:xfrm>
          <a:prstGeom prst="downArrow">
            <a:avLst>
              <a:gd name="adj1" fmla="val 50000"/>
              <a:gd name="adj2" fmla="val 225000"/>
            </a:avLst>
          </a:prstGeom>
          <a:solidFill>
            <a:schemeClr val="bg1"/>
          </a:solidFill>
          <a:ln w="28575" algn="ctr">
            <a:solidFill>
              <a:schemeClr val="tx1"/>
            </a:solidFill>
            <a:miter lim="800000"/>
            <a:headEnd/>
            <a:tailEnd/>
          </a:ln>
        </p:spPr>
        <p:txBody>
          <a:bodyPr wrap="none" anchor="ctr"/>
          <a:lstStyle/>
          <a:p>
            <a:endParaRPr lang="en-US"/>
          </a:p>
        </p:txBody>
      </p:sp>
      <p:sp>
        <p:nvSpPr>
          <p:cNvPr id="28" name="Rectangle 8"/>
          <p:cNvSpPr>
            <a:spLocks noChangeArrowheads="1"/>
          </p:cNvSpPr>
          <p:nvPr/>
        </p:nvSpPr>
        <p:spPr bwMode="auto">
          <a:xfrm>
            <a:off x="3987800" y="1504950"/>
            <a:ext cx="2717800" cy="8953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7200">
                <a:effectLst>
                  <a:outerShdw blurRad="38100" dist="38100" dir="2700000" algn="tl">
                    <a:srgbClr val="000000"/>
                  </a:outerShdw>
                </a:effectLst>
                <a:latin typeface="Times New Roman" pitchFamily="18" charset="0"/>
              </a:rPr>
              <a:t>Trinity</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9555"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r>
              <a:rPr lang="en-US" sz="4800"/>
              <a:t>4 There is one body and one Spirit—just as you were called to one hope when you were called— </a:t>
            </a:r>
          </a:p>
          <a:p>
            <a:pPr>
              <a:spcBef>
                <a:spcPct val="5000"/>
              </a:spcBef>
              <a:buFont typeface="Wingdings" pitchFamily="2" charset="2"/>
              <a:buNone/>
              <a:defRPr/>
            </a:pPr>
            <a:r>
              <a:rPr lang="en-US" sz="4800"/>
              <a:t>5 one Lord, one faith, one baptism; </a:t>
            </a:r>
          </a:p>
          <a:p>
            <a:pPr>
              <a:spcBef>
                <a:spcPct val="5000"/>
              </a:spcBef>
              <a:buFont typeface="Wingdings" pitchFamily="2" charset="2"/>
              <a:buNone/>
              <a:defRPr/>
            </a:pPr>
            <a:r>
              <a:rPr lang="en-US" sz="4800"/>
              <a:t>6 one God and Father of all, who is over all and through all and in all.</a:t>
            </a:r>
          </a:p>
        </p:txBody>
      </p:sp>
      <p:sp>
        <p:nvSpPr>
          <p:cNvPr id="15" name="Rectangle 2"/>
          <p:cNvSpPr txBox="1">
            <a:spLocks noChangeArrowheads="1"/>
          </p:cNvSpPr>
          <p:nvPr/>
        </p:nvSpPr>
        <p:spPr bwMode="auto">
          <a:xfrm>
            <a:off x="0" y="0"/>
            <a:ext cx="9144000" cy="11430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defRPr/>
            </a:pPr>
            <a:r>
              <a:rPr kumimoji="0" lang="en-US" sz="9600" b="0" i="0" u="none" strike="noStrike" kern="0" cap="none" spc="0" normalizeH="0" baseline="0" noProof="0">
                <a:ln>
                  <a:noFill/>
                </a:ln>
                <a:solidFill>
                  <a:srgbClr val="D3F3F9"/>
                </a:solidFill>
                <a:effectLst>
                  <a:outerShdw blurRad="38100" dist="38100" dir="2700000" algn="tl">
                    <a:srgbClr val="000000"/>
                  </a:outerShdw>
                </a:effectLst>
                <a:uLnTx/>
                <a:uFillTx/>
                <a:latin typeface="+mj-lt"/>
                <a:ea typeface="+mj-ea"/>
                <a:cs typeface="+mj-cs"/>
              </a:rPr>
              <a:t>Ephesians 4</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a:t>Ephesians 4</a:t>
            </a:r>
          </a:p>
        </p:txBody>
      </p:sp>
      <p:sp>
        <p:nvSpPr>
          <p:cNvPr id="974851" name="Rectangle 3"/>
          <p:cNvSpPr>
            <a:spLocks noGrp="1" noChangeArrowheads="1"/>
          </p:cNvSpPr>
          <p:nvPr>
            <p:ph type="body" idx="1"/>
          </p:nvPr>
        </p:nvSpPr>
        <p:spPr>
          <a:xfrm>
            <a:off x="0" y="1123950"/>
            <a:ext cx="9144000" cy="3657600"/>
          </a:xfrm>
        </p:spPr>
        <p:txBody>
          <a:bodyPr lIns="90488" tIns="44450" rIns="90488" bIns="44450"/>
          <a:lstStyle/>
          <a:p>
            <a:pPr>
              <a:spcBef>
                <a:spcPct val="5000"/>
              </a:spcBef>
              <a:buNone/>
              <a:defRPr/>
            </a:pPr>
            <a:r>
              <a:rPr lang="en-US" sz="4800" dirty="0"/>
              <a:t>7 However, he has given each one of us a special gift through the generosity of Christ. </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a:t>Ephesians 4</a:t>
            </a:r>
          </a:p>
        </p:txBody>
      </p:sp>
      <p:sp>
        <p:nvSpPr>
          <p:cNvPr id="974851" name="Rectangle 3"/>
          <p:cNvSpPr>
            <a:spLocks noGrp="1" noChangeArrowheads="1"/>
          </p:cNvSpPr>
          <p:nvPr>
            <p:ph type="body" idx="1"/>
          </p:nvPr>
        </p:nvSpPr>
        <p:spPr>
          <a:xfrm>
            <a:off x="0" y="1123950"/>
            <a:ext cx="9144000" cy="3657600"/>
          </a:xfrm>
        </p:spPr>
        <p:txBody>
          <a:bodyPr lIns="90488" tIns="44450" rIns="90488" bIns="44450"/>
          <a:lstStyle/>
          <a:p>
            <a:pPr>
              <a:spcBef>
                <a:spcPct val="5000"/>
              </a:spcBef>
              <a:buNone/>
              <a:defRPr/>
            </a:pPr>
            <a:r>
              <a:rPr lang="en-US" sz="4800" dirty="0"/>
              <a:t>7 However, he has given each one of us a special gift through the generosity of Christ. </a:t>
            </a:r>
          </a:p>
          <a:p>
            <a:pPr>
              <a:spcBef>
                <a:spcPct val="5000"/>
              </a:spcBef>
              <a:buNone/>
              <a:defRPr/>
            </a:pPr>
            <a:r>
              <a:rPr lang="en-US" sz="4800" dirty="0"/>
              <a:t>8 That is why the Scriptures say, </a:t>
            </a:r>
          </a:p>
          <a:p>
            <a:pPr>
              <a:spcBef>
                <a:spcPct val="5000"/>
              </a:spcBef>
              <a:buNone/>
              <a:defRPr/>
            </a:pPr>
            <a:r>
              <a:rPr lang="en-US" sz="4800" dirty="0"/>
              <a:t>“When he ascended to the heights,</a:t>
            </a:r>
            <a:br>
              <a:rPr lang="en-US" sz="4800" dirty="0"/>
            </a:br>
            <a:r>
              <a:rPr lang="en-US" sz="4800" dirty="0"/>
              <a:t>he led a crowd of captives and gave gifts to his people.” </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a:t>Ephesians 4</a:t>
            </a:r>
          </a:p>
        </p:txBody>
      </p:sp>
      <p:sp>
        <p:nvSpPr>
          <p:cNvPr id="974851" name="Rectangle 3"/>
          <p:cNvSpPr>
            <a:spLocks noGrp="1" noChangeArrowheads="1"/>
          </p:cNvSpPr>
          <p:nvPr>
            <p:ph type="body" idx="1"/>
          </p:nvPr>
        </p:nvSpPr>
        <p:spPr>
          <a:xfrm>
            <a:off x="0" y="1123950"/>
            <a:ext cx="9144000" cy="3657600"/>
          </a:xfrm>
        </p:spPr>
        <p:txBody>
          <a:bodyPr lIns="90488" tIns="44450" rIns="90488" bIns="44450"/>
          <a:lstStyle/>
          <a:p>
            <a:pPr>
              <a:spcBef>
                <a:spcPct val="5000"/>
              </a:spcBef>
              <a:buNone/>
              <a:defRPr/>
            </a:pPr>
            <a:r>
              <a:rPr lang="en-US" sz="4800" dirty="0"/>
              <a:t>7 However, he has given each one of us a special gift through the generosity of Christ. </a:t>
            </a:r>
          </a:p>
          <a:p>
            <a:pPr>
              <a:spcBef>
                <a:spcPct val="5000"/>
              </a:spcBef>
              <a:buNone/>
              <a:defRPr/>
            </a:pPr>
            <a:r>
              <a:rPr lang="en-US" sz="4800" dirty="0"/>
              <a:t>8 That is why the Scriptures say, </a:t>
            </a:r>
          </a:p>
          <a:p>
            <a:pPr>
              <a:spcBef>
                <a:spcPct val="5000"/>
              </a:spcBef>
              <a:buNone/>
              <a:defRPr/>
            </a:pPr>
            <a:r>
              <a:rPr lang="en-US" sz="4800" dirty="0"/>
              <a:t>“When he ascended to the heights,</a:t>
            </a:r>
            <a:br>
              <a:rPr lang="en-US" sz="4800" dirty="0"/>
            </a:br>
            <a:r>
              <a:rPr lang="en-US" sz="4800" dirty="0"/>
              <a:t>he led a crowd of captives and gave gifts to his people.” </a:t>
            </a:r>
          </a:p>
        </p:txBody>
      </p:sp>
      <p:sp>
        <p:nvSpPr>
          <p:cNvPr id="4" name="Rectangle 4"/>
          <p:cNvSpPr>
            <a:spLocks noChangeArrowheads="1"/>
          </p:cNvSpPr>
          <p:nvPr/>
        </p:nvSpPr>
        <p:spPr bwMode="auto">
          <a:xfrm>
            <a:off x="6502400" y="4400550"/>
            <a:ext cx="23368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400" dirty="0">
                <a:effectLst>
                  <a:outerShdw blurRad="38100" dist="38100" dir="2700000" algn="tl">
                    <a:srgbClr val="000000"/>
                  </a:outerShdw>
                </a:effectLst>
                <a:latin typeface="Times New Roman" pitchFamily="18" charset="0"/>
              </a:rPr>
              <a:t>Ps. </a:t>
            </a:r>
            <a:r>
              <a:rPr lang="en-US" sz="4400" dirty="0" smtClean="0">
                <a:effectLst>
                  <a:outerShdw blurRad="38100" dist="38100" dir="2700000" algn="tl">
                    <a:srgbClr val="000000"/>
                  </a:outerShdw>
                </a:effectLst>
                <a:latin typeface="Times New Roman" pitchFamily="18" charset="0"/>
              </a:rPr>
              <a:t>68:18</a:t>
            </a:r>
            <a:endParaRPr lang="en-US" sz="44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a:t>Ephesians 4</a:t>
            </a:r>
          </a:p>
        </p:txBody>
      </p:sp>
      <p:sp>
        <p:nvSpPr>
          <p:cNvPr id="974851" name="Rectangle 3"/>
          <p:cNvSpPr>
            <a:spLocks noGrp="1" noChangeArrowheads="1"/>
          </p:cNvSpPr>
          <p:nvPr>
            <p:ph type="body" idx="1"/>
          </p:nvPr>
        </p:nvSpPr>
        <p:spPr>
          <a:xfrm>
            <a:off x="0" y="1123950"/>
            <a:ext cx="9144000" cy="3657600"/>
          </a:xfrm>
        </p:spPr>
        <p:txBody>
          <a:bodyPr lIns="90488" tIns="44450" rIns="90488" bIns="44450"/>
          <a:lstStyle/>
          <a:p>
            <a:pPr>
              <a:spcBef>
                <a:spcPct val="5000"/>
              </a:spcBef>
              <a:buNone/>
              <a:defRPr/>
            </a:pPr>
            <a:r>
              <a:rPr lang="en-US" sz="4800" dirty="0"/>
              <a:t>7 However, he has given each one of us a special gift through the generosity of Christ. </a:t>
            </a:r>
          </a:p>
          <a:p>
            <a:pPr>
              <a:spcBef>
                <a:spcPct val="5000"/>
              </a:spcBef>
              <a:buNone/>
              <a:defRPr/>
            </a:pPr>
            <a:r>
              <a:rPr lang="en-US" sz="4800" dirty="0"/>
              <a:t>8 That is why the Scriptures say, </a:t>
            </a:r>
          </a:p>
          <a:p>
            <a:pPr>
              <a:spcBef>
                <a:spcPct val="5000"/>
              </a:spcBef>
              <a:buNone/>
              <a:defRPr/>
            </a:pPr>
            <a:r>
              <a:rPr lang="en-US" sz="4800" dirty="0"/>
              <a:t>“When he ascended to the heights,</a:t>
            </a:r>
            <a:br>
              <a:rPr lang="en-US" sz="4800" dirty="0"/>
            </a:br>
            <a:r>
              <a:rPr lang="en-US" sz="4800" dirty="0"/>
              <a:t>he led a crowd of captives and gave gifts to his people.” </a:t>
            </a:r>
          </a:p>
        </p:txBody>
      </p:sp>
      <p:sp>
        <p:nvSpPr>
          <p:cNvPr id="5" name="Rectangle 4"/>
          <p:cNvSpPr>
            <a:spLocks noChangeArrowheads="1"/>
          </p:cNvSpPr>
          <p:nvPr/>
        </p:nvSpPr>
        <p:spPr bwMode="auto">
          <a:xfrm>
            <a:off x="4572000" y="209550"/>
            <a:ext cx="4419600" cy="4114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400" dirty="0">
                <a:effectLst>
                  <a:outerShdw blurRad="38100" dist="38100" dir="2700000" algn="tl">
                    <a:srgbClr val="000000"/>
                  </a:outerShdw>
                </a:effectLst>
                <a:latin typeface="Times New Roman" pitchFamily="18" charset="0"/>
              </a:rPr>
              <a:t>M. </a:t>
            </a:r>
            <a:r>
              <a:rPr lang="en-US" sz="4400" dirty="0" err="1">
                <a:effectLst>
                  <a:outerShdw blurRad="38100" dist="38100" dir="2700000" algn="tl">
                    <a:srgbClr val="000000"/>
                  </a:outerShdw>
                </a:effectLst>
                <a:latin typeface="Times New Roman" pitchFamily="18" charset="0"/>
              </a:rPr>
              <a:t>Tenney</a:t>
            </a:r>
            <a:r>
              <a:rPr lang="en-US" sz="4400" dirty="0">
                <a:effectLst>
                  <a:outerShdw blurRad="38100" dist="38100" dir="2700000" algn="tl">
                    <a:srgbClr val="000000"/>
                  </a:outerShdw>
                </a:effectLst>
                <a:latin typeface="Times New Roman" pitchFamily="18" charset="0"/>
              </a:rPr>
              <a:t>: “The Aramaic </a:t>
            </a:r>
            <a:r>
              <a:rPr lang="en-US" sz="4400" dirty="0" err="1">
                <a:effectLst>
                  <a:outerShdw blurRad="38100" dist="38100" dir="2700000" algn="tl">
                    <a:srgbClr val="000000"/>
                  </a:outerShdw>
                </a:effectLst>
                <a:latin typeface="Times New Roman" pitchFamily="18" charset="0"/>
              </a:rPr>
              <a:t>Targum</a:t>
            </a:r>
            <a:r>
              <a:rPr lang="en-US" sz="4400" dirty="0">
                <a:effectLst>
                  <a:outerShdw blurRad="38100" dist="38100" dir="2700000" algn="tl">
                    <a:srgbClr val="000000"/>
                  </a:outerShdw>
                </a:effectLst>
                <a:latin typeface="Times New Roman" pitchFamily="18" charset="0"/>
              </a:rPr>
              <a:t> on the Psalter and the </a:t>
            </a:r>
            <a:r>
              <a:rPr lang="en-US" sz="4400" dirty="0" err="1">
                <a:effectLst>
                  <a:outerShdw blurRad="38100" dist="38100" dir="2700000" algn="tl">
                    <a:srgbClr val="000000"/>
                  </a:outerShdw>
                </a:effectLst>
                <a:latin typeface="Times New Roman" pitchFamily="18" charset="0"/>
              </a:rPr>
              <a:t>Syriac</a:t>
            </a:r>
            <a:r>
              <a:rPr lang="en-US" sz="4400" dirty="0">
                <a:effectLst>
                  <a:outerShdw blurRad="38100" dist="38100" dir="2700000" algn="tl">
                    <a:srgbClr val="000000"/>
                  </a:outerShdw>
                </a:effectLst>
                <a:latin typeface="Times New Roman" pitchFamily="18" charset="0"/>
              </a:rPr>
              <a:t> </a:t>
            </a:r>
            <a:r>
              <a:rPr lang="en-US" sz="4400" dirty="0" err="1">
                <a:effectLst>
                  <a:outerShdw blurRad="38100" dist="38100" dir="2700000" algn="tl">
                    <a:srgbClr val="000000"/>
                  </a:outerShdw>
                </a:effectLst>
                <a:latin typeface="Times New Roman" pitchFamily="18" charset="0"/>
              </a:rPr>
              <a:t>Peshitta</a:t>
            </a:r>
            <a:r>
              <a:rPr lang="en-US" sz="4400" dirty="0">
                <a:effectLst>
                  <a:outerShdw blurRad="38100" dist="38100" dir="2700000" algn="tl">
                    <a:srgbClr val="000000"/>
                  </a:outerShdw>
                </a:effectLst>
                <a:latin typeface="Times New Roman" pitchFamily="18" charset="0"/>
              </a:rPr>
              <a:t> version, both of which read, “You have given gifts to men.”</a:t>
            </a:r>
          </a:p>
        </p:txBody>
      </p:sp>
      <p:sp>
        <p:nvSpPr>
          <p:cNvPr id="6" name="Rectangle 4"/>
          <p:cNvSpPr>
            <a:spLocks noChangeArrowheads="1"/>
          </p:cNvSpPr>
          <p:nvPr/>
        </p:nvSpPr>
        <p:spPr bwMode="auto">
          <a:xfrm>
            <a:off x="6502400" y="4400550"/>
            <a:ext cx="2336800" cy="5334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0000"/>
              </a:spcBef>
              <a:defRPr/>
            </a:pPr>
            <a:r>
              <a:rPr lang="en-US" sz="4400" dirty="0">
                <a:effectLst>
                  <a:outerShdw blurRad="38100" dist="38100" dir="2700000" algn="tl">
                    <a:srgbClr val="000000"/>
                  </a:outerShdw>
                </a:effectLst>
                <a:latin typeface="Times New Roman" pitchFamily="18" charset="0"/>
              </a:rPr>
              <a:t>Ps. </a:t>
            </a:r>
            <a:r>
              <a:rPr lang="en-US" sz="4400" dirty="0" smtClean="0">
                <a:effectLst>
                  <a:outerShdw blurRad="38100" dist="38100" dir="2700000" algn="tl">
                    <a:srgbClr val="000000"/>
                  </a:outerShdw>
                </a:effectLst>
                <a:latin typeface="Times New Roman" pitchFamily="18" charset="0"/>
              </a:rPr>
              <a:t>68:18</a:t>
            </a:r>
            <a:endParaRPr lang="en-US" sz="44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a:t>Ephesians 4</a:t>
            </a:r>
          </a:p>
        </p:txBody>
      </p:sp>
      <p:sp>
        <p:nvSpPr>
          <p:cNvPr id="974851" name="Rectangle 3"/>
          <p:cNvSpPr>
            <a:spLocks noGrp="1" noChangeArrowheads="1"/>
          </p:cNvSpPr>
          <p:nvPr>
            <p:ph type="body" idx="1"/>
          </p:nvPr>
        </p:nvSpPr>
        <p:spPr>
          <a:xfrm>
            <a:off x="0" y="1257300"/>
            <a:ext cx="9144000" cy="3657600"/>
          </a:xfrm>
        </p:spPr>
        <p:txBody>
          <a:bodyPr lIns="90488" tIns="44450" rIns="90488" bIns="44450"/>
          <a:lstStyle/>
          <a:p>
            <a:pPr>
              <a:spcBef>
                <a:spcPct val="5000"/>
              </a:spcBef>
              <a:buNone/>
              <a:defRPr/>
            </a:pPr>
            <a:r>
              <a:rPr lang="en-US" dirty="0"/>
              <a:t>9 Notice that it says “he ascended.” This clearly means that Christ also descended to our lowly world.</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7442" name="Rectangle 2"/>
          <p:cNvSpPr>
            <a:spLocks noGrp="1" noChangeArrowheads="1"/>
          </p:cNvSpPr>
          <p:nvPr>
            <p:ph type="title"/>
          </p:nvPr>
        </p:nvSpPr>
        <p:spPr/>
        <p:txBody>
          <a:bodyPr lIns="90488" tIns="44450" rIns="90488" bIns="44450"/>
          <a:lstStyle/>
          <a:p>
            <a:pPr>
              <a:defRPr/>
            </a:pPr>
            <a:r>
              <a:rPr lang="en-US" sz="9600" dirty="0"/>
              <a:t>Ephesians 2</a:t>
            </a:r>
          </a:p>
        </p:txBody>
      </p:sp>
      <p:sp>
        <p:nvSpPr>
          <p:cNvPr id="4" name="Rectangle 2"/>
          <p:cNvSpPr>
            <a:spLocks noChangeArrowheads="1"/>
          </p:cNvSpPr>
          <p:nvPr/>
        </p:nvSpPr>
        <p:spPr bwMode="auto">
          <a:xfrm>
            <a:off x="152400" y="990600"/>
            <a:ext cx="8839200" cy="401955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Eph 2:20 We are his house, built on the foundation of the apostles and the prophets. And the cornerstone is Christ Jesus himself.</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a:t>Ephesians 4</a:t>
            </a:r>
          </a:p>
        </p:txBody>
      </p:sp>
      <p:sp>
        <p:nvSpPr>
          <p:cNvPr id="974851" name="Rectangle 3"/>
          <p:cNvSpPr>
            <a:spLocks noGrp="1" noChangeArrowheads="1"/>
          </p:cNvSpPr>
          <p:nvPr>
            <p:ph type="body" idx="1"/>
          </p:nvPr>
        </p:nvSpPr>
        <p:spPr>
          <a:xfrm>
            <a:off x="0" y="1257300"/>
            <a:ext cx="9144000" cy="3657600"/>
          </a:xfrm>
        </p:spPr>
        <p:txBody>
          <a:bodyPr lIns="90488" tIns="44450" rIns="90488" bIns="44450"/>
          <a:lstStyle/>
          <a:p>
            <a:pPr>
              <a:spcBef>
                <a:spcPct val="5000"/>
              </a:spcBef>
              <a:buNone/>
              <a:defRPr/>
            </a:pPr>
            <a:r>
              <a:rPr lang="en-US" dirty="0"/>
              <a:t>9 Notice that it says “he ascended.” This clearly means that Christ also descended to our lowly world.</a:t>
            </a:r>
          </a:p>
          <a:p>
            <a:pPr>
              <a:spcBef>
                <a:spcPct val="5000"/>
              </a:spcBef>
              <a:buNone/>
              <a:defRPr/>
            </a:pPr>
            <a:r>
              <a:rPr lang="en-US" dirty="0"/>
              <a:t>10 And the same one who descended is the one who ascended higher than all the heavens, so that he might fill the entire universe with himself. </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4850" name="Rectangle 2"/>
          <p:cNvSpPr>
            <a:spLocks noGrp="1" noChangeArrowheads="1"/>
          </p:cNvSpPr>
          <p:nvPr>
            <p:ph type="title"/>
          </p:nvPr>
        </p:nvSpPr>
        <p:spPr/>
        <p:txBody>
          <a:bodyPr lIns="90488" tIns="44450" rIns="90488" bIns="44450"/>
          <a:lstStyle/>
          <a:p>
            <a:pPr>
              <a:defRPr/>
            </a:pPr>
            <a:r>
              <a:rPr lang="en-US" sz="9600"/>
              <a:t>Ephesians 4</a:t>
            </a:r>
          </a:p>
        </p:txBody>
      </p:sp>
      <p:sp>
        <p:nvSpPr>
          <p:cNvPr id="974851"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dirty="0"/>
              <a:t>11 God gave these gifts to the church: the apostles, the prophets, the evangelists, and the pastors and teachers. </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p:txBody>
          <a:bodyPr lIns="90488" tIns="44450" rIns="90488" bIns="44450"/>
          <a:lstStyle/>
          <a:p>
            <a:pPr>
              <a:defRPr/>
            </a:pPr>
            <a:r>
              <a:rPr lang="en-US" sz="9600"/>
              <a:t>Ephesians 4</a:t>
            </a:r>
          </a:p>
        </p:txBody>
      </p:sp>
      <p:sp>
        <p:nvSpPr>
          <p:cNvPr id="980995"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a:t>11 God gave these gifts to the church: the </a:t>
            </a:r>
            <a:r>
              <a:rPr lang="en-US" sz="6000" u="sng"/>
              <a:t>apostles</a:t>
            </a:r>
            <a:r>
              <a:rPr lang="en-US" sz="6000"/>
              <a:t>, the prophets, the evangelists, and the pastors and teachers. </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2018" name="Rectangle 2"/>
          <p:cNvSpPr>
            <a:spLocks noGrp="1" noChangeArrowheads="1"/>
          </p:cNvSpPr>
          <p:nvPr>
            <p:ph type="title"/>
          </p:nvPr>
        </p:nvSpPr>
        <p:spPr/>
        <p:txBody>
          <a:bodyPr lIns="90488" tIns="44450" rIns="90488" bIns="44450"/>
          <a:lstStyle/>
          <a:p>
            <a:pPr>
              <a:defRPr/>
            </a:pPr>
            <a:r>
              <a:rPr lang="en-US" sz="9600" dirty="0"/>
              <a:t>Ephesians 4</a:t>
            </a:r>
          </a:p>
        </p:txBody>
      </p:sp>
      <p:sp>
        <p:nvSpPr>
          <p:cNvPr id="982019"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dirty="0"/>
              <a:t>11 God gave these gifts to the church: the </a:t>
            </a:r>
            <a:r>
              <a:rPr lang="en-US" sz="6000" u="sng" dirty="0"/>
              <a:t>apostles</a:t>
            </a:r>
            <a:r>
              <a:rPr lang="en-US" sz="6000" dirty="0"/>
              <a:t>, the </a:t>
            </a:r>
            <a:r>
              <a:rPr lang="en-US" sz="6000" u="sng" dirty="0"/>
              <a:t>prophets</a:t>
            </a:r>
            <a:r>
              <a:rPr lang="en-US" sz="6000" dirty="0"/>
              <a:t>, the evangelists, and the pastors and teachers. </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lIns="90488" tIns="44450" rIns="90488" bIns="44450"/>
          <a:lstStyle/>
          <a:p>
            <a:pPr>
              <a:defRPr/>
            </a:pPr>
            <a:r>
              <a:rPr lang="en-US" sz="9600"/>
              <a:t>Ephesians 4</a:t>
            </a:r>
          </a:p>
        </p:txBody>
      </p:sp>
      <p:sp>
        <p:nvSpPr>
          <p:cNvPr id="983043"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dirty="0"/>
              <a:t>11 God gave these gifts to the church: the </a:t>
            </a:r>
            <a:r>
              <a:rPr lang="en-US" sz="6000" u="sng" dirty="0"/>
              <a:t>apostles</a:t>
            </a:r>
            <a:r>
              <a:rPr lang="en-US" sz="6000" dirty="0"/>
              <a:t>, the </a:t>
            </a:r>
            <a:r>
              <a:rPr lang="en-US" sz="6000" u="sng" dirty="0"/>
              <a:t>prophets</a:t>
            </a:r>
            <a:r>
              <a:rPr lang="en-US" sz="6000" dirty="0"/>
              <a:t>, the </a:t>
            </a:r>
            <a:r>
              <a:rPr lang="en-US" sz="6000" u="sng" dirty="0"/>
              <a:t>evangelists</a:t>
            </a:r>
            <a:r>
              <a:rPr lang="en-US" sz="6000" dirty="0"/>
              <a:t>, and the pastors and teachers. </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lIns="90488" tIns="44450" rIns="90488" bIns="44450"/>
          <a:lstStyle/>
          <a:p>
            <a:pPr>
              <a:defRPr/>
            </a:pPr>
            <a:r>
              <a:rPr lang="en-US" sz="9600"/>
              <a:t>Ephesians 4</a:t>
            </a:r>
          </a:p>
        </p:txBody>
      </p:sp>
      <p:sp>
        <p:nvSpPr>
          <p:cNvPr id="984067"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dirty="0"/>
              <a:t>11 God gave these gifts to the church: the </a:t>
            </a:r>
            <a:r>
              <a:rPr lang="en-US" sz="6000" u="sng" dirty="0"/>
              <a:t>apostles</a:t>
            </a:r>
            <a:r>
              <a:rPr lang="en-US" sz="6000" dirty="0"/>
              <a:t>, the </a:t>
            </a:r>
            <a:r>
              <a:rPr lang="en-US" sz="6000" u="sng" dirty="0"/>
              <a:t>prophets</a:t>
            </a:r>
            <a:r>
              <a:rPr lang="en-US" sz="6000" dirty="0"/>
              <a:t>, the </a:t>
            </a:r>
            <a:r>
              <a:rPr lang="en-US" sz="6000" u="sng" dirty="0"/>
              <a:t>evangelists</a:t>
            </a:r>
            <a:r>
              <a:rPr lang="en-US" sz="6000" dirty="0"/>
              <a:t>, and the </a:t>
            </a:r>
            <a:r>
              <a:rPr lang="en-US" sz="6000" u="sng" dirty="0"/>
              <a:t>pastors</a:t>
            </a:r>
            <a:r>
              <a:rPr lang="en-US" sz="6000" dirty="0"/>
              <a:t> and teachers. </a:t>
            </a: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lIns="90488" tIns="44450" rIns="90488" bIns="44450"/>
          <a:lstStyle/>
          <a:p>
            <a:pPr>
              <a:defRPr/>
            </a:pPr>
            <a:r>
              <a:rPr lang="en-US" sz="9600"/>
              <a:t>Ephesians 4</a:t>
            </a:r>
          </a:p>
        </p:txBody>
      </p:sp>
      <p:sp>
        <p:nvSpPr>
          <p:cNvPr id="984067"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dirty="0"/>
              <a:t>11 God gave these gifts to the church: the </a:t>
            </a:r>
            <a:r>
              <a:rPr lang="en-US" sz="6000" u="sng" dirty="0"/>
              <a:t>apostles</a:t>
            </a:r>
            <a:r>
              <a:rPr lang="en-US" sz="6000" dirty="0"/>
              <a:t>, the </a:t>
            </a:r>
            <a:r>
              <a:rPr lang="en-US" sz="6000" u="sng" dirty="0"/>
              <a:t>prophets</a:t>
            </a:r>
            <a:r>
              <a:rPr lang="en-US" sz="6000" dirty="0"/>
              <a:t>, the </a:t>
            </a:r>
            <a:r>
              <a:rPr lang="en-US" sz="6000" u="sng" dirty="0"/>
              <a:t>evangelists</a:t>
            </a:r>
            <a:r>
              <a:rPr lang="en-US" sz="6000" dirty="0"/>
              <a:t>, and the </a:t>
            </a:r>
            <a:r>
              <a:rPr lang="en-US" sz="6000" u="sng" dirty="0"/>
              <a:t>pastors</a:t>
            </a:r>
            <a:r>
              <a:rPr lang="en-US" sz="6000" dirty="0"/>
              <a:t> and </a:t>
            </a:r>
            <a:r>
              <a:rPr lang="en-US" sz="6000" u="sng" dirty="0"/>
              <a:t>teachers</a:t>
            </a:r>
            <a:r>
              <a:rPr lang="en-US" sz="6000" dirty="0"/>
              <a:t>. </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lIns="90488" tIns="44450" rIns="90488" bIns="44450"/>
          <a:lstStyle/>
          <a:p>
            <a:pPr>
              <a:defRPr/>
            </a:pPr>
            <a:r>
              <a:rPr lang="en-US" sz="9600"/>
              <a:t>Ephesians 4</a:t>
            </a:r>
          </a:p>
        </p:txBody>
      </p:sp>
      <p:sp>
        <p:nvSpPr>
          <p:cNvPr id="984067"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dirty="0"/>
              <a:t>11 God gave these gifts to the church: the </a:t>
            </a:r>
            <a:r>
              <a:rPr lang="en-US" sz="6000" u="sng" dirty="0"/>
              <a:t>apostles</a:t>
            </a:r>
            <a:r>
              <a:rPr lang="en-US" sz="6000" dirty="0"/>
              <a:t>, the </a:t>
            </a:r>
            <a:r>
              <a:rPr lang="en-US" sz="6000" u="sng" dirty="0"/>
              <a:t>prophets</a:t>
            </a:r>
            <a:r>
              <a:rPr lang="en-US" sz="6000" dirty="0"/>
              <a:t>, the </a:t>
            </a:r>
            <a:r>
              <a:rPr lang="en-US" sz="6000" u="sng" dirty="0"/>
              <a:t>evangelists</a:t>
            </a:r>
            <a:r>
              <a:rPr lang="en-US" sz="6000" dirty="0"/>
              <a:t>, and the </a:t>
            </a:r>
            <a:r>
              <a:rPr lang="en-US" sz="6000" u="sng" dirty="0"/>
              <a:t>pastors</a:t>
            </a:r>
            <a:r>
              <a:rPr lang="en-US" sz="6000" dirty="0"/>
              <a:t> and </a:t>
            </a:r>
            <a:r>
              <a:rPr lang="en-US" sz="6000" u="sng" dirty="0"/>
              <a:t>teachers</a:t>
            </a:r>
            <a:r>
              <a:rPr lang="en-US" sz="6000" dirty="0"/>
              <a:t>. </a:t>
            </a:r>
          </a:p>
        </p:txBody>
      </p:sp>
      <p:sp>
        <p:nvSpPr>
          <p:cNvPr id="4" name="Rectangle 4"/>
          <p:cNvSpPr>
            <a:spLocks noChangeArrowheads="1"/>
          </p:cNvSpPr>
          <p:nvPr/>
        </p:nvSpPr>
        <p:spPr bwMode="auto">
          <a:xfrm>
            <a:off x="4800600" y="2876550"/>
            <a:ext cx="4038600" cy="1009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dirty="0">
                <a:effectLst>
                  <a:outerShdw blurRad="38100" dist="38100" dir="2700000" algn="tl">
                    <a:srgbClr val="000000"/>
                  </a:outerShdw>
                </a:effectLst>
                <a:latin typeface="Times New Roman" pitchFamily="18" charset="0"/>
              </a:rPr>
              <a:t>for the equipping </a:t>
            </a:r>
            <a:br>
              <a:rPr lang="en-US" sz="4400" dirty="0">
                <a:effectLst>
                  <a:outerShdw blurRad="38100" dist="38100" dir="2700000" algn="tl">
                    <a:srgbClr val="000000"/>
                  </a:outerShdw>
                </a:effectLst>
                <a:latin typeface="Times New Roman" pitchFamily="18" charset="0"/>
              </a:rPr>
            </a:br>
            <a:r>
              <a:rPr lang="en-US" sz="4400" dirty="0">
                <a:effectLst>
                  <a:outerShdw blurRad="38100" dist="38100" dir="2700000" algn="tl">
                    <a:srgbClr val="000000"/>
                  </a:outerShdw>
                </a:effectLst>
                <a:latin typeface="Times New Roman" pitchFamily="18" charset="0"/>
              </a:rPr>
              <a:t>of the saints</a:t>
            </a:r>
          </a:p>
        </p:txBody>
      </p:sp>
      <p:sp>
        <p:nvSpPr>
          <p:cNvPr id="5" name="Rectangle 4"/>
          <p:cNvSpPr>
            <a:spLocks noChangeArrowheads="1"/>
          </p:cNvSpPr>
          <p:nvPr/>
        </p:nvSpPr>
        <p:spPr bwMode="auto">
          <a:xfrm>
            <a:off x="4800600" y="3943350"/>
            <a:ext cx="4038600" cy="1009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lvl="0" algn="l">
              <a:lnSpc>
                <a:spcPct val="75000"/>
              </a:lnSpc>
            </a:pPr>
            <a:r>
              <a:rPr lang="en-US" sz="4400" dirty="0">
                <a:solidFill>
                  <a:srgbClr val="FFFFFF"/>
                </a:solidFill>
                <a:effectLst>
                  <a:outerShdw blurRad="38100" dist="38100" dir="2700000" algn="tl">
                    <a:srgbClr val="000000">
                      <a:alpha val="43137"/>
                    </a:srgbClr>
                  </a:outerShdw>
                </a:effectLst>
                <a:latin typeface="Times New Roman"/>
              </a:rPr>
              <a:t>for the work of service</a:t>
            </a:r>
          </a:p>
        </p:txBody>
      </p:sp>
      <p:sp>
        <p:nvSpPr>
          <p:cNvPr id="6" name="Right Arrow 5"/>
          <p:cNvSpPr/>
          <p:nvPr/>
        </p:nvSpPr>
        <p:spPr bwMode="auto">
          <a:xfrm rot="20285033">
            <a:off x="2946887" y="3450733"/>
            <a:ext cx="2061041" cy="285750"/>
          </a:xfrm>
          <a:prstGeom prst="rightArrow">
            <a:avLst>
              <a:gd name="adj1" fmla="val 50000"/>
              <a:gd name="adj2" fmla="val 21674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7" name="Right Arrow 6"/>
          <p:cNvSpPr/>
          <p:nvPr/>
        </p:nvSpPr>
        <p:spPr bwMode="auto">
          <a:xfrm rot="690115">
            <a:off x="2960364" y="4064582"/>
            <a:ext cx="2061041" cy="285750"/>
          </a:xfrm>
          <a:prstGeom prst="rightArrow">
            <a:avLst>
              <a:gd name="adj1" fmla="val 50000"/>
              <a:gd name="adj2" fmla="val 21674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lIns="90488" tIns="44450" rIns="90488" bIns="44450"/>
          <a:lstStyle/>
          <a:p>
            <a:pPr>
              <a:defRPr/>
            </a:pPr>
            <a:r>
              <a:rPr lang="en-US" sz="9600"/>
              <a:t>Ephesians 4</a:t>
            </a:r>
          </a:p>
        </p:txBody>
      </p:sp>
      <p:sp>
        <p:nvSpPr>
          <p:cNvPr id="984067"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dirty="0"/>
              <a:t>11 God gave these gifts to the church: the </a:t>
            </a:r>
            <a:r>
              <a:rPr lang="en-US" sz="6000" u="sng" dirty="0"/>
              <a:t>apostles</a:t>
            </a:r>
            <a:r>
              <a:rPr lang="en-US" sz="6000" dirty="0"/>
              <a:t>, the </a:t>
            </a:r>
            <a:r>
              <a:rPr lang="en-US" sz="6000" u="sng" dirty="0"/>
              <a:t>prophets</a:t>
            </a:r>
            <a:r>
              <a:rPr lang="en-US" sz="6000" dirty="0"/>
              <a:t>, the </a:t>
            </a:r>
            <a:r>
              <a:rPr lang="en-US" sz="6000" u="sng" dirty="0"/>
              <a:t>evangelists</a:t>
            </a:r>
            <a:r>
              <a:rPr lang="en-US" sz="6000" dirty="0"/>
              <a:t>, and the </a:t>
            </a:r>
            <a:r>
              <a:rPr lang="en-US" sz="6000" u="sng" dirty="0"/>
              <a:t>pastors</a:t>
            </a:r>
            <a:r>
              <a:rPr lang="en-US" sz="6000" dirty="0"/>
              <a:t> and </a:t>
            </a:r>
            <a:r>
              <a:rPr lang="en-US" sz="6000" u="sng" dirty="0"/>
              <a:t>teachers</a:t>
            </a:r>
            <a:r>
              <a:rPr lang="en-US" sz="6000" dirty="0"/>
              <a:t>. </a:t>
            </a:r>
          </a:p>
        </p:txBody>
      </p:sp>
      <p:sp>
        <p:nvSpPr>
          <p:cNvPr id="4" name="Rectangle 4"/>
          <p:cNvSpPr>
            <a:spLocks noChangeArrowheads="1"/>
          </p:cNvSpPr>
          <p:nvPr/>
        </p:nvSpPr>
        <p:spPr bwMode="auto">
          <a:xfrm>
            <a:off x="4800600" y="2876550"/>
            <a:ext cx="4038600" cy="1009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dirty="0">
                <a:effectLst>
                  <a:outerShdw blurRad="38100" dist="38100" dir="2700000" algn="tl">
                    <a:srgbClr val="000000"/>
                  </a:outerShdw>
                </a:effectLst>
                <a:latin typeface="Times New Roman" pitchFamily="18" charset="0"/>
              </a:rPr>
              <a:t>for the equipping </a:t>
            </a:r>
            <a:br>
              <a:rPr lang="en-US" sz="4400" dirty="0">
                <a:effectLst>
                  <a:outerShdw blurRad="38100" dist="38100" dir="2700000" algn="tl">
                    <a:srgbClr val="000000"/>
                  </a:outerShdw>
                </a:effectLst>
                <a:latin typeface="Times New Roman" pitchFamily="18" charset="0"/>
              </a:rPr>
            </a:br>
            <a:r>
              <a:rPr lang="en-US" sz="4400" dirty="0">
                <a:effectLst>
                  <a:outerShdw blurRad="38100" dist="38100" dir="2700000" algn="tl">
                    <a:srgbClr val="000000"/>
                  </a:outerShdw>
                </a:effectLst>
                <a:latin typeface="Times New Roman" pitchFamily="18" charset="0"/>
              </a:rPr>
              <a:t>of the saints</a:t>
            </a:r>
          </a:p>
        </p:txBody>
      </p:sp>
      <p:sp>
        <p:nvSpPr>
          <p:cNvPr id="5" name="Rectangle 4"/>
          <p:cNvSpPr>
            <a:spLocks noChangeArrowheads="1"/>
          </p:cNvSpPr>
          <p:nvPr/>
        </p:nvSpPr>
        <p:spPr bwMode="auto">
          <a:xfrm>
            <a:off x="4800600" y="3943350"/>
            <a:ext cx="4038600" cy="1009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lvl="0" algn="l">
              <a:lnSpc>
                <a:spcPct val="75000"/>
              </a:lnSpc>
            </a:pPr>
            <a:r>
              <a:rPr lang="en-US" sz="4400" dirty="0">
                <a:solidFill>
                  <a:srgbClr val="FFFFFF"/>
                </a:solidFill>
                <a:effectLst>
                  <a:outerShdw blurRad="38100" dist="38100" dir="2700000" algn="tl">
                    <a:srgbClr val="000000">
                      <a:alpha val="43137"/>
                    </a:srgbClr>
                  </a:outerShdw>
                </a:effectLst>
                <a:latin typeface="Times New Roman"/>
              </a:rPr>
              <a:t>for the work of service</a:t>
            </a:r>
          </a:p>
        </p:txBody>
      </p:sp>
      <p:sp>
        <p:nvSpPr>
          <p:cNvPr id="6" name="Right Arrow 5"/>
          <p:cNvSpPr/>
          <p:nvPr/>
        </p:nvSpPr>
        <p:spPr bwMode="auto">
          <a:xfrm rot="20285033">
            <a:off x="2946887" y="3450733"/>
            <a:ext cx="2061041" cy="285750"/>
          </a:xfrm>
          <a:prstGeom prst="rightArrow">
            <a:avLst>
              <a:gd name="adj1" fmla="val 50000"/>
              <a:gd name="adj2" fmla="val 21674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7" name="Right Arrow 6"/>
          <p:cNvSpPr/>
          <p:nvPr/>
        </p:nvSpPr>
        <p:spPr bwMode="auto">
          <a:xfrm rot="690115">
            <a:off x="2960364" y="4064582"/>
            <a:ext cx="2061041" cy="285750"/>
          </a:xfrm>
          <a:prstGeom prst="rightArrow">
            <a:avLst>
              <a:gd name="adj1" fmla="val 50000"/>
              <a:gd name="adj2" fmla="val 21674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cxnSp>
        <p:nvCxnSpPr>
          <p:cNvPr id="8" name="Straight Connector 7"/>
          <p:cNvCxnSpPr/>
          <p:nvPr/>
        </p:nvCxnSpPr>
        <p:spPr bwMode="auto">
          <a:xfrm>
            <a:off x="3048000" y="3409950"/>
            <a:ext cx="1524000" cy="1028700"/>
          </a:xfrm>
          <a:prstGeom prst="line">
            <a:avLst/>
          </a:prstGeom>
          <a:noFill/>
          <a:ln w="762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flipV="1">
            <a:off x="3048000" y="3333750"/>
            <a:ext cx="1524000" cy="1066800"/>
          </a:xfrm>
          <a:prstGeom prst="line">
            <a:avLst/>
          </a:prstGeom>
          <a:noFill/>
          <a:ln w="76200" cap="flat" cmpd="sng" algn="ctr">
            <a:solidFill>
              <a:schemeClr val="tx1"/>
            </a:solidFill>
            <a:prstDash val="solid"/>
            <a:round/>
            <a:headEnd type="none" w="med" len="med"/>
            <a:tailEnd type="none" w="med" len="med"/>
          </a:ln>
          <a:effectLst/>
        </p:spPr>
      </p:cxn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lIns="90488" tIns="44450" rIns="90488" bIns="44450"/>
          <a:lstStyle/>
          <a:p>
            <a:pPr>
              <a:defRPr/>
            </a:pPr>
            <a:r>
              <a:rPr lang="en-US" sz="9600"/>
              <a:t>Ephesians 4</a:t>
            </a:r>
          </a:p>
        </p:txBody>
      </p:sp>
      <p:sp>
        <p:nvSpPr>
          <p:cNvPr id="984067"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dirty="0"/>
              <a:t>11 God gave these gifts to the church: the </a:t>
            </a:r>
            <a:r>
              <a:rPr lang="en-US" sz="6000" u="sng" dirty="0"/>
              <a:t>apostles</a:t>
            </a:r>
            <a:r>
              <a:rPr lang="en-US" sz="6000" dirty="0"/>
              <a:t>, the </a:t>
            </a:r>
            <a:r>
              <a:rPr lang="en-US" sz="6000" u="sng" dirty="0"/>
              <a:t>prophets</a:t>
            </a:r>
            <a:r>
              <a:rPr lang="en-US" sz="6000" dirty="0"/>
              <a:t>, the </a:t>
            </a:r>
            <a:r>
              <a:rPr lang="en-US" sz="6000" u="sng" dirty="0"/>
              <a:t>evangelists</a:t>
            </a:r>
            <a:r>
              <a:rPr lang="en-US" sz="6000" dirty="0"/>
              <a:t>, and the </a:t>
            </a:r>
            <a:r>
              <a:rPr lang="en-US" sz="6000" u="sng" dirty="0"/>
              <a:t>pastors</a:t>
            </a:r>
            <a:r>
              <a:rPr lang="en-US" sz="6000" dirty="0"/>
              <a:t> and </a:t>
            </a:r>
            <a:r>
              <a:rPr lang="en-US" sz="6000" u="sng" dirty="0"/>
              <a:t>teachers</a:t>
            </a:r>
            <a:r>
              <a:rPr lang="en-US" sz="6000" dirty="0"/>
              <a:t>. </a:t>
            </a:r>
          </a:p>
        </p:txBody>
      </p:sp>
      <p:sp>
        <p:nvSpPr>
          <p:cNvPr id="10" name="Rectangle 4"/>
          <p:cNvSpPr>
            <a:spLocks noChangeArrowheads="1"/>
          </p:cNvSpPr>
          <p:nvPr/>
        </p:nvSpPr>
        <p:spPr bwMode="auto">
          <a:xfrm>
            <a:off x="4800600" y="2876550"/>
            <a:ext cx="4038600" cy="1009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dirty="0">
                <a:effectLst>
                  <a:outerShdw blurRad="38100" dist="38100" dir="2700000" algn="tl">
                    <a:srgbClr val="000000"/>
                  </a:outerShdw>
                </a:effectLst>
                <a:latin typeface="Times New Roman" pitchFamily="18" charset="0"/>
              </a:rPr>
              <a:t>for the equipping </a:t>
            </a:r>
            <a:br>
              <a:rPr lang="en-US" sz="4400" dirty="0">
                <a:effectLst>
                  <a:outerShdw blurRad="38100" dist="38100" dir="2700000" algn="tl">
                    <a:srgbClr val="000000"/>
                  </a:outerShdw>
                </a:effectLst>
                <a:latin typeface="Times New Roman" pitchFamily="18" charset="0"/>
              </a:rPr>
            </a:br>
            <a:r>
              <a:rPr lang="en-US" sz="4400" dirty="0">
                <a:effectLst>
                  <a:outerShdw blurRad="38100" dist="38100" dir="2700000" algn="tl">
                    <a:srgbClr val="000000"/>
                  </a:outerShdw>
                </a:effectLst>
                <a:latin typeface="Times New Roman" pitchFamily="18" charset="0"/>
              </a:rPr>
              <a:t>of the saints</a:t>
            </a:r>
          </a:p>
        </p:txBody>
      </p:sp>
      <p:sp>
        <p:nvSpPr>
          <p:cNvPr id="11" name="Rectangle 4"/>
          <p:cNvSpPr>
            <a:spLocks noChangeArrowheads="1"/>
          </p:cNvSpPr>
          <p:nvPr/>
        </p:nvSpPr>
        <p:spPr bwMode="auto">
          <a:xfrm>
            <a:off x="4800600" y="3943350"/>
            <a:ext cx="4038600" cy="1009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lvl="0" algn="l">
              <a:lnSpc>
                <a:spcPct val="75000"/>
              </a:lnSpc>
            </a:pPr>
            <a:r>
              <a:rPr lang="en-US" sz="4400" dirty="0">
                <a:solidFill>
                  <a:srgbClr val="FFFFFF"/>
                </a:solidFill>
                <a:effectLst>
                  <a:outerShdw blurRad="38100" dist="38100" dir="2700000" algn="tl">
                    <a:srgbClr val="000000">
                      <a:alpha val="43137"/>
                    </a:srgbClr>
                  </a:outerShdw>
                </a:effectLst>
                <a:latin typeface="Times New Roman"/>
              </a:rPr>
              <a:t>for the work of service</a:t>
            </a:r>
          </a:p>
        </p:txBody>
      </p:sp>
      <p:sp>
        <p:nvSpPr>
          <p:cNvPr id="12" name="Right Arrow 11"/>
          <p:cNvSpPr/>
          <p:nvPr/>
        </p:nvSpPr>
        <p:spPr bwMode="auto">
          <a:xfrm rot="20492901">
            <a:off x="2812794" y="3279160"/>
            <a:ext cx="2133600" cy="413368"/>
          </a:xfrm>
          <a:prstGeom prst="rightArrow">
            <a:avLst>
              <a:gd name="adj1" fmla="val 50000"/>
              <a:gd name="adj2" fmla="val 21674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7442" name="Rectangle 2"/>
          <p:cNvSpPr>
            <a:spLocks noGrp="1" noChangeArrowheads="1"/>
          </p:cNvSpPr>
          <p:nvPr>
            <p:ph type="title"/>
          </p:nvPr>
        </p:nvSpPr>
        <p:spPr/>
        <p:txBody>
          <a:bodyPr lIns="90488" tIns="44450" rIns="90488" bIns="44450"/>
          <a:lstStyle/>
          <a:p>
            <a:pPr>
              <a:defRPr/>
            </a:pPr>
            <a:r>
              <a:rPr lang="en-US" sz="9600"/>
              <a:t>Ephesians 2</a:t>
            </a:r>
          </a:p>
        </p:txBody>
      </p:sp>
      <p:sp>
        <p:nvSpPr>
          <p:cNvPr id="4" name="Rectangle 2"/>
          <p:cNvSpPr>
            <a:spLocks noChangeArrowheads="1"/>
          </p:cNvSpPr>
          <p:nvPr/>
        </p:nvSpPr>
        <p:spPr bwMode="auto">
          <a:xfrm>
            <a:off x="152400" y="990600"/>
            <a:ext cx="8839200" cy="401955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Eph 2:20 We are his house, built on the foundation of the apostles and the prophets. And the cornerstone is Christ Jesus himself.</a:t>
            </a:r>
          </a:p>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21 We who believe are carefully </a:t>
            </a:r>
            <a:r>
              <a:rPr lang="en-US" sz="4800" u="sng" dirty="0">
                <a:effectLst>
                  <a:outerShdw blurRad="38100" dist="38100" dir="2700000" algn="tl">
                    <a:srgbClr val="000000"/>
                  </a:outerShdw>
                </a:effectLst>
                <a:latin typeface="Times New Roman" pitchFamily="18" charset="0"/>
              </a:rPr>
              <a:t>joined together</a:t>
            </a:r>
            <a:r>
              <a:rPr lang="en-US" sz="4800" dirty="0">
                <a:effectLst>
                  <a:outerShdw blurRad="38100" dist="38100" dir="2700000" algn="tl">
                    <a:srgbClr val="000000"/>
                  </a:outerShdw>
                </a:effectLst>
                <a:latin typeface="Times New Roman" pitchFamily="18" charset="0"/>
              </a:rPr>
              <a:t>, becoming a holy temple for the Lord.</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lIns="90488" tIns="44450" rIns="90488" bIns="44450"/>
          <a:lstStyle/>
          <a:p>
            <a:pPr>
              <a:defRPr/>
            </a:pPr>
            <a:r>
              <a:rPr lang="en-US" sz="9600"/>
              <a:t>Ephesians 4</a:t>
            </a:r>
          </a:p>
        </p:txBody>
      </p:sp>
      <p:sp>
        <p:nvSpPr>
          <p:cNvPr id="984067"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6000" dirty="0"/>
              <a:t>11 God gave these gifts to the church: the </a:t>
            </a:r>
            <a:r>
              <a:rPr lang="en-US" sz="6000" u="sng" dirty="0"/>
              <a:t>apostles</a:t>
            </a:r>
            <a:r>
              <a:rPr lang="en-US" sz="6000" dirty="0"/>
              <a:t>, the </a:t>
            </a:r>
            <a:r>
              <a:rPr lang="en-US" sz="6000" u="sng" dirty="0"/>
              <a:t>prophets</a:t>
            </a:r>
            <a:r>
              <a:rPr lang="en-US" sz="6000" dirty="0"/>
              <a:t>, the </a:t>
            </a:r>
            <a:r>
              <a:rPr lang="en-US" sz="6000" u="sng" dirty="0"/>
              <a:t>evangelists</a:t>
            </a:r>
            <a:r>
              <a:rPr lang="en-US" sz="6000" dirty="0"/>
              <a:t>, and the </a:t>
            </a:r>
            <a:r>
              <a:rPr lang="en-US" sz="6000" u="sng" dirty="0"/>
              <a:t>pastors</a:t>
            </a:r>
            <a:r>
              <a:rPr lang="en-US" sz="6000" dirty="0"/>
              <a:t> and </a:t>
            </a:r>
            <a:r>
              <a:rPr lang="en-US" sz="6000" u="sng" dirty="0"/>
              <a:t>teachers</a:t>
            </a:r>
            <a:r>
              <a:rPr lang="en-US" sz="6000" dirty="0"/>
              <a:t>. </a:t>
            </a:r>
          </a:p>
        </p:txBody>
      </p:sp>
      <p:sp>
        <p:nvSpPr>
          <p:cNvPr id="7" name="Rectangle 4"/>
          <p:cNvSpPr>
            <a:spLocks noChangeArrowheads="1"/>
          </p:cNvSpPr>
          <p:nvPr/>
        </p:nvSpPr>
        <p:spPr bwMode="auto">
          <a:xfrm>
            <a:off x="4800600" y="2876550"/>
            <a:ext cx="4038600" cy="1009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400" dirty="0">
                <a:effectLst>
                  <a:outerShdw blurRad="38100" dist="38100" dir="2700000" algn="tl">
                    <a:srgbClr val="000000"/>
                  </a:outerShdw>
                </a:effectLst>
                <a:latin typeface="Times New Roman" pitchFamily="18" charset="0"/>
              </a:rPr>
              <a:t>for the equipping </a:t>
            </a:r>
            <a:br>
              <a:rPr lang="en-US" sz="4400" dirty="0">
                <a:effectLst>
                  <a:outerShdw blurRad="38100" dist="38100" dir="2700000" algn="tl">
                    <a:srgbClr val="000000"/>
                  </a:outerShdw>
                </a:effectLst>
                <a:latin typeface="Times New Roman" pitchFamily="18" charset="0"/>
              </a:rPr>
            </a:br>
            <a:r>
              <a:rPr lang="en-US" sz="4400" dirty="0">
                <a:effectLst>
                  <a:outerShdw blurRad="38100" dist="38100" dir="2700000" algn="tl">
                    <a:srgbClr val="000000"/>
                  </a:outerShdw>
                </a:effectLst>
                <a:latin typeface="Times New Roman" pitchFamily="18" charset="0"/>
              </a:rPr>
              <a:t>of the saints</a:t>
            </a:r>
          </a:p>
        </p:txBody>
      </p:sp>
      <p:sp>
        <p:nvSpPr>
          <p:cNvPr id="8" name="Rectangle 4"/>
          <p:cNvSpPr>
            <a:spLocks noChangeArrowheads="1"/>
          </p:cNvSpPr>
          <p:nvPr/>
        </p:nvSpPr>
        <p:spPr bwMode="auto">
          <a:xfrm>
            <a:off x="4800600" y="3943350"/>
            <a:ext cx="4038600" cy="1009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lvl="0" algn="l">
              <a:lnSpc>
                <a:spcPct val="75000"/>
              </a:lnSpc>
            </a:pPr>
            <a:r>
              <a:rPr lang="en-US" sz="4400" dirty="0">
                <a:solidFill>
                  <a:srgbClr val="FFFFFF"/>
                </a:solidFill>
                <a:effectLst>
                  <a:outerShdw blurRad="38100" dist="38100" dir="2700000" algn="tl">
                    <a:srgbClr val="000000">
                      <a:alpha val="43137"/>
                    </a:srgbClr>
                  </a:outerShdw>
                </a:effectLst>
                <a:latin typeface="Times New Roman"/>
              </a:rPr>
              <a:t>for the work of service</a:t>
            </a:r>
          </a:p>
        </p:txBody>
      </p:sp>
      <p:sp>
        <p:nvSpPr>
          <p:cNvPr id="9" name="Right Arrow 8"/>
          <p:cNvSpPr/>
          <p:nvPr/>
        </p:nvSpPr>
        <p:spPr bwMode="auto">
          <a:xfrm rot="20492901">
            <a:off x="2812794" y="3279160"/>
            <a:ext cx="2133600" cy="413368"/>
          </a:xfrm>
          <a:prstGeom prst="rightArrow">
            <a:avLst>
              <a:gd name="adj1" fmla="val 50000"/>
              <a:gd name="adj2" fmla="val 216747"/>
            </a:avLst>
          </a:prstGeom>
          <a:solidFill>
            <a:schemeClr val="bg1"/>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13" name="Curved Right Arrow 12"/>
          <p:cNvSpPr/>
          <p:nvPr/>
        </p:nvSpPr>
        <p:spPr bwMode="auto">
          <a:xfrm rot="21120475">
            <a:off x="2918040" y="3714367"/>
            <a:ext cx="1981200" cy="1069486"/>
          </a:xfrm>
          <a:prstGeom prst="curvedRightArrow">
            <a:avLst>
              <a:gd name="adj1" fmla="val 22778"/>
              <a:gd name="adj2" fmla="val 31155"/>
              <a:gd name="adj3" fmla="val 64520"/>
            </a:avLst>
          </a:prstGeom>
          <a:solidFill>
            <a:schemeClr val="bg1"/>
          </a:solid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p:txBody>
          <a:bodyPr lIns="90488" tIns="44450" rIns="90488" bIns="44450"/>
          <a:lstStyle/>
          <a:p>
            <a:pPr>
              <a:defRPr/>
            </a:pPr>
            <a:r>
              <a:rPr lang="en-US" sz="9600"/>
              <a:t>Ephesians 4</a:t>
            </a:r>
          </a:p>
        </p:txBody>
      </p:sp>
      <p:sp>
        <p:nvSpPr>
          <p:cNvPr id="973827" name="Rectangle 3"/>
          <p:cNvSpPr>
            <a:spLocks noGrp="1" noChangeArrowheads="1"/>
          </p:cNvSpPr>
          <p:nvPr>
            <p:ph type="body" idx="1"/>
          </p:nvPr>
        </p:nvSpPr>
        <p:spPr>
          <a:xfrm>
            <a:off x="0" y="1200150"/>
            <a:ext cx="9144000" cy="3657600"/>
          </a:xfrm>
        </p:spPr>
        <p:txBody>
          <a:bodyPr lIns="90488" tIns="44450" rIns="90488" bIns="44450"/>
          <a:lstStyle/>
          <a:p>
            <a:pPr>
              <a:spcBef>
                <a:spcPct val="5000"/>
              </a:spcBef>
              <a:buFont typeface="Wingdings" pitchFamily="2" charset="2"/>
              <a:buNone/>
              <a:defRPr/>
            </a:pPr>
            <a:r>
              <a:rPr lang="en-US" sz="6000" dirty="0"/>
              <a:t>12 Their responsibility is to </a:t>
            </a:r>
            <a:r>
              <a:rPr lang="en-US" sz="6000" u="sng" dirty="0"/>
              <a:t>equip God’s people to do God’s work:</a:t>
            </a:r>
            <a:r>
              <a:rPr lang="en-US" sz="6000" dirty="0"/>
              <a:t> to build up the church, the body of Christ </a:t>
            </a:r>
            <a:r>
              <a:rPr lang="en-US" sz="4000" dirty="0"/>
              <a:t>NLT</a:t>
            </a:r>
            <a:r>
              <a:rPr lang="en-US" sz="6000" dirty="0"/>
              <a:t> </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p:txBody>
          <a:bodyPr lIns="90488" tIns="44450" rIns="90488" bIns="44450"/>
          <a:lstStyle/>
          <a:p>
            <a:pPr>
              <a:defRPr/>
            </a:pPr>
            <a:r>
              <a:rPr lang="en-US" sz="9600"/>
              <a:t>Ephesians 4</a:t>
            </a:r>
          </a:p>
        </p:txBody>
      </p:sp>
      <p:sp>
        <p:nvSpPr>
          <p:cNvPr id="973827" name="Rectangle 3"/>
          <p:cNvSpPr>
            <a:spLocks noGrp="1" noChangeArrowheads="1"/>
          </p:cNvSpPr>
          <p:nvPr>
            <p:ph type="body" idx="1"/>
          </p:nvPr>
        </p:nvSpPr>
        <p:spPr>
          <a:xfrm>
            <a:off x="0" y="1200150"/>
            <a:ext cx="9144000" cy="3657600"/>
          </a:xfrm>
        </p:spPr>
        <p:txBody>
          <a:bodyPr lIns="90488" tIns="44450" rIns="90488" bIns="44450"/>
          <a:lstStyle/>
          <a:p>
            <a:pPr>
              <a:spcBef>
                <a:spcPct val="5000"/>
              </a:spcBef>
              <a:buFont typeface="Wingdings" pitchFamily="2" charset="2"/>
              <a:buNone/>
              <a:defRPr/>
            </a:pPr>
            <a:r>
              <a:rPr lang="en-US" sz="6000" dirty="0"/>
              <a:t>12 Their responsibility is to </a:t>
            </a:r>
            <a:r>
              <a:rPr lang="en-US" sz="6000" u="sng" dirty="0"/>
              <a:t>equip God’s people to do God’s work:</a:t>
            </a:r>
            <a:r>
              <a:rPr lang="en-US" sz="6000" dirty="0"/>
              <a:t> to build up the church, the body of Christ </a:t>
            </a:r>
            <a:r>
              <a:rPr lang="en-US" sz="4000" dirty="0"/>
              <a:t>NLT</a:t>
            </a:r>
            <a:r>
              <a:rPr lang="en-US" sz="6000" dirty="0"/>
              <a:t> </a:t>
            </a:r>
          </a:p>
        </p:txBody>
      </p:sp>
      <p:sp>
        <p:nvSpPr>
          <p:cNvPr id="4" name="Oval 3"/>
          <p:cNvSpPr/>
          <p:nvPr/>
        </p:nvSpPr>
        <p:spPr bwMode="auto">
          <a:xfrm>
            <a:off x="2209800" y="2419350"/>
            <a:ext cx="19812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3826" name="Rectangle 2"/>
          <p:cNvSpPr>
            <a:spLocks noGrp="1" noChangeArrowheads="1"/>
          </p:cNvSpPr>
          <p:nvPr>
            <p:ph type="title"/>
          </p:nvPr>
        </p:nvSpPr>
        <p:spPr/>
        <p:txBody>
          <a:bodyPr lIns="90488" tIns="44450" rIns="90488" bIns="44450"/>
          <a:lstStyle/>
          <a:p>
            <a:pPr>
              <a:defRPr/>
            </a:pPr>
            <a:r>
              <a:rPr lang="en-US" sz="9600"/>
              <a:t>Ephesians 4</a:t>
            </a:r>
          </a:p>
        </p:txBody>
      </p:sp>
      <p:sp>
        <p:nvSpPr>
          <p:cNvPr id="973827" name="Rectangle 3"/>
          <p:cNvSpPr>
            <a:spLocks noGrp="1" noChangeArrowheads="1"/>
          </p:cNvSpPr>
          <p:nvPr>
            <p:ph type="body" idx="1"/>
          </p:nvPr>
        </p:nvSpPr>
        <p:spPr>
          <a:xfrm>
            <a:off x="0" y="1200150"/>
            <a:ext cx="9144000" cy="3657600"/>
          </a:xfrm>
        </p:spPr>
        <p:txBody>
          <a:bodyPr lIns="90488" tIns="44450" rIns="90488" bIns="44450"/>
          <a:lstStyle/>
          <a:p>
            <a:pPr>
              <a:spcBef>
                <a:spcPct val="5000"/>
              </a:spcBef>
              <a:buFont typeface="Wingdings" pitchFamily="2" charset="2"/>
              <a:buNone/>
              <a:defRPr/>
            </a:pPr>
            <a:r>
              <a:rPr lang="en-US" sz="6000" dirty="0"/>
              <a:t>12 Their responsibility is to </a:t>
            </a:r>
            <a:r>
              <a:rPr lang="en-US" sz="6000" u="sng" dirty="0"/>
              <a:t>equip God’s people to do God’s work:</a:t>
            </a:r>
            <a:r>
              <a:rPr lang="en-US" sz="6000" dirty="0"/>
              <a:t> to build up the church, the body of Christ </a:t>
            </a:r>
            <a:r>
              <a:rPr lang="en-US" sz="4000" dirty="0"/>
              <a:t>NLT</a:t>
            </a:r>
            <a:r>
              <a:rPr lang="en-US" sz="6000" dirty="0"/>
              <a:t> </a:t>
            </a:r>
          </a:p>
        </p:txBody>
      </p:sp>
      <p:sp>
        <p:nvSpPr>
          <p:cNvPr id="4" name="Oval 3"/>
          <p:cNvSpPr/>
          <p:nvPr/>
        </p:nvSpPr>
        <p:spPr bwMode="auto">
          <a:xfrm>
            <a:off x="2209800" y="2419350"/>
            <a:ext cx="1981200" cy="7620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cxnSp>
        <p:nvCxnSpPr>
          <p:cNvPr id="7" name="Straight Arrow Connector 6"/>
          <p:cNvCxnSpPr/>
          <p:nvPr/>
        </p:nvCxnSpPr>
        <p:spPr bwMode="auto">
          <a:xfrm rot="10800000">
            <a:off x="4191000" y="2952750"/>
            <a:ext cx="1295400" cy="1143000"/>
          </a:xfrm>
          <a:prstGeom prst="straightConnector1">
            <a:avLst/>
          </a:prstGeom>
          <a:noFill/>
          <a:ln w="57150" cap="flat" cmpd="sng" algn="ctr">
            <a:solidFill>
              <a:schemeClr val="tx1"/>
            </a:solidFill>
            <a:prstDash val="solid"/>
            <a:round/>
            <a:headEnd type="none" w="med" len="med"/>
            <a:tailEnd type="arrow"/>
          </a:ln>
          <a:effectLst/>
        </p:spPr>
      </p:cxnSp>
      <p:sp>
        <p:nvSpPr>
          <p:cNvPr id="5" name="Rectangle 4"/>
          <p:cNvSpPr>
            <a:spLocks noChangeArrowheads="1"/>
          </p:cNvSpPr>
          <p:nvPr/>
        </p:nvSpPr>
        <p:spPr bwMode="auto">
          <a:xfrm>
            <a:off x="4800600" y="3943350"/>
            <a:ext cx="25908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lvl="0" algn="l">
              <a:lnSpc>
                <a:spcPct val="75000"/>
              </a:lnSpc>
            </a:pPr>
            <a:r>
              <a:rPr lang="en-US" sz="4400" i="1" dirty="0" err="1">
                <a:solidFill>
                  <a:srgbClr val="FFFFFF"/>
                </a:solidFill>
                <a:effectLst>
                  <a:outerShdw blurRad="38100" dist="38100" dir="2700000" algn="tl">
                    <a:srgbClr val="000000">
                      <a:alpha val="43137"/>
                    </a:srgbClr>
                  </a:outerShdw>
                </a:effectLst>
                <a:latin typeface="Times New Roman"/>
              </a:rPr>
              <a:t>diakonia</a:t>
            </a:r>
            <a:r>
              <a:rPr lang="en-US" sz="4400" dirty="0">
                <a:solidFill>
                  <a:srgbClr val="FFFFFF"/>
                </a:solidFill>
                <a:effectLst>
                  <a:outerShdw blurRad="38100" dist="38100" dir="2700000" algn="tl">
                    <a:srgbClr val="000000">
                      <a:alpha val="43137"/>
                    </a:srgbClr>
                  </a:outerShdw>
                </a:effectLst>
                <a:latin typeface="Times New Roman"/>
              </a:rPr>
              <a:t/>
            </a:r>
            <a:br>
              <a:rPr lang="en-US" sz="4400" dirty="0">
                <a:solidFill>
                  <a:srgbClr val="FFFFFF"/>
                </a:solidFill>
                <a:effectLst>
                  <a:outerShdw blurRad="38100" dist="38100" dir="2700000" algn="tl">
                    <a:srgbClr val="000000">
                      <a:alpha val="43137"/>
                    </a:srgbClr>
                  </a:outerShdw>
                </a:effectLst>
                <a:latin typeface="Times New Roman"/>
              </a:rPr>
            </a:br>
            <a:r>
              <a:rPr lang="en-US" sz="4400" dirty="0">
                <a:solidFill>
                  <a:srgbClr val="FFFFFF"/>
                </a:solidFill>
                <a:effectLst>
                  <a:outerShdw blurRad="38100" dist="38100" dir="2700000" algn="tl">
                    <a:srgbClr val="000000">
                      <a:alpha val="43137"/>
                    </a:srgbClr>
                  </a:outerShdw>
                </a:effectLst>
                <a:latin typeface="Times New Roman"/>
              </a:rPr>
              <a:t>“ministry”</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587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5875" name="Rectangle 3"/>
          <p:cNvSpPr>
            <a:spLocks noGrp="1" noChangeArrowheads="1"/>
          </p:cNvSpPr>
          <p:nvPr>
            <p:ph type="body" idx="1"/>
          </p:nvPr>
        </p:nvSpPr>
        <p:spPr>
          <a:xfrm>
            <a:off x="0" y="1200150"/>
            <a:ext cx="9144000" cy="3657600"/>
          </a:xfrm>
        </p:spPr>
        <p:txBody>
          <a:bodyPr lIns="90488" tIns="44450" rIns="90488" bIns="44450"/>
          <a:lstStyle/>
          <a:p>
            <a:pPr>
              <a:spcBef>
                <a:spcPct val="5000"/>
              </a:spcBef>
              <a:buFont typeface="Wingdings" pitchFamily="2" charset="2"/>
              <a:buNone/>
              <a:defRPr/>
            </a:pPr>
            <a:r>
              <a:rPr lang="en-US" sz="6000"/>
              <a:t>12 Their responsibility is to equip God’s people to do God’s work: to </a:t>
            </a:r>
            <a:r>
              <a:rPr lang="en-US" sz="6000" u="sng"/>
              <a:t>build up the church, the body of Christ</a:t>
            </a:r>
            <a:r>
              <a:rPr lang="en-US" sz="6000"/>
              <a:t>, </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9730" name="Rectangle 2"/>
          <p:cNvSpPr>
            <a:spLocks noGrp="1" noChangeArrowheads="1"/>
          </p:cNvSpPr>
          <p:nvPr>
            <p:ph type="title"/>
          </p:nvPr>
        </p:nvSpPr>
        <p:spPr/>
        <p:txBody>
          <a:bodyPr lIns="90488" tIns="44450" rIns="90488" bIns="44450"/>
          <a:lstStyle/>
          <a:p>
            <a:pPr>
              <a:defRPr/>
            </a:pPr>
            <a:r>
              <a:rPr lang="en-US" sz="9600"/>
              <a:t>Ephesians 4</a:t>
            </a:r>
          </a:p>
        </p:txBody>
      </p:sp>
      <p:sp>
        <p:nvSpPr>
          <p:cNvPr id="969731"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5400" dirty="0"/>
              <a:t>13 until we all come to such unity in our faith and knowledge of God’s Son that we will be mature and full grown in the Lord, measuring up to the full stature of Christ. </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9730" name="Rectangle 2"/>
          <p:cNvSpPr>
            <a:spLocks noGrp="1" noChangeArrowheads="1"/>
          </p:cNvSpPr>
          <p:nvPr>
            <p:ph type="title"/>
          </p:nvPr>
        </p:nvSpPr>
        <p:spPr/>
        <p:txBody>
          <a:bodyPr lIns="90488" tIns="44450" rIns="90488" bIns="44450"/>
          <a:lstStyle/>
          <a:p>
            <a:pPr>
              <a:defRPr/>
            </a:pPr>
            <a:r>
              <a:rPr lang="en-US" sz="9600"/>
              <a:t>Ephesians 4</a:t>
            </a:r>
          </a:p>
        </p:txBody>
      </p:sp>
      <p:sp>
        <p:nvSpPr>
          <p:cNvPr id="969731"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5400" dirty="0"/>
              <a:t>13 until we all come to such unity in our faith and knowledge of God’s Son that we will be mature and full grown in the Lord, measuring up to the full stature of Christ. </a:t>
            </a:r>
          </a:p>
        </p:txBody>
      </p:sp>
      <p:sp>
        <p:nvSpPr>
          <p:cNvPr id="4" name="Oval 3"/>
          <p:cNvSpPr/>
          <p:nvPr/>
        </p:nvSpPr>
        <p:spPr bwMode="auto">
          <a:xfrm>
            <a:off x="2162175" y="885824"/>
            <a:ext cx="2028825" cy="752475"/>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9730" name="Rectangle 2"/>
          <p:cNvSpPr>
            <a:spLocks noGrp="1" noChangeArrowheads="1"/>
          </p:cNvSpPr>
          <p:nvPr>
            <p:ph type="title"/>
          </p:nvPr>
        </p:nvSpPr>
        <p:spPr/>
        <p:txBody>
          <a:bodyPr lIns="90488" tIns="44450" rIns="90488" bIns="44450"/>
          <a:lstStyle/>
          <a:p>
            <a:pPr>
              <a:defRPr/>
            </a:pPr>
            <a:r>
              <a:rPr lang="en-US" sz="9600"/>
              <a:t>Ephesians 4</a:t>
            </a:r>
          </a:p>
        </p:txBody>
      </p:sp>
      <p:sp>
        <p:nvSpPr>
          <p:cNvPr id="969731"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5400" dirty="0"/>
              <a:t>13 until we all come to such unity in our faith and knowledge of God’s Son that we will be mature and full grown in the Lord, measuring up to the full stature of Christ. </a:t>
            </a:r>
          </a:p>
        </p:txBody>
      </p:sp>
      <p:sp>
        <p:nvSpPr>
          <p:cNvPr id="4" name="Oval 3"/>
          <p:cNvSpPr/>
          <p:nvPr/>
        </p:nvSpPr>
        <p:spPr bwMode="auto">
          <a:xfrm>
            <a:off x="2162175" y="885824"/>
            <a:ext cx="2028825" cy="752475"/>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5" name="Rectangle 4"/>
          <p:cNvSpPr>
            <a:spLocks noChangeArrowheads="1"/>
          </p:cNvSpPr>
          <p:nvPr/>
        </p:nvSpPr>
        <p:spPr bwMode="auto">
          <a:xfrm>
            <a:off x="76200" y="1733550"/>
            <a:ext cx="8153400" cy="7810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Same “we all” throughout</a:t>
            </a: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78947"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5400" dirty="0"/>
              <a:t>13 until we all come to such </a:t>
            </a:r>
            <a:r>
              <a:rPr lang="en-US" sz="5400" u="sng" dirty="0"/>
              <a:t>unity in our faith</a:t>
            </a:r>
            <a:r>
              <a:rPr lang="en-US" sz="5400" dirty="0"/>
              <a:t> and knowledge of God’s Son that we will be mature and full grown in the Lord, measuring up to the full stature of Christ. </a:t>
            </a:r>
          </a:p>
        </p:txBody>
      </p:sp>
      <p:sp>
        <p:nvSpPr>
          <p:cNvPr id="9" name="Oval 8"/>
          <p:cNvSpPr/>
          <p:nvPr/>
        </p:nvSpPr>
        <p:spPr bwMode="auto">
          <a:xfrm>
            <a:off x="2162175" y="885824"/>
            <a:ext cx="2028825" cy="752475"/>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78947"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5400" dirty="0"/>
              <a:t>13 until we all come to such </a:t>
            </a:r>
            <a:r>
              <a:rPr lang="en-US" sz="5400" u="sng" dirty="0"/>
              <a:t>unity in our faith</a:t>
            </a:r>
            <a:r>
              <a:rPr lang="en-US" sz="5400" dirty="0"/>
              <a:t> and </a:t>
            </a:r>
            <a:r>
              <a:rPr lang="en-US" sz="5400" u="sng" dirty="0"/>
              <a:t>knowledge of God’s Son</a:t>
            </a:r>
            <a:r>
              <a:rPr lang="en-US" sz="5400" dirty="0"/>
              <a:t> that we will be mature and full grown in the Lord, measuring up to the full stature of Christ. </a:t>
            </a:r>
          </a:p>
        </p:txBody>
      </p:sp>
      <p:sp>
        <p:nvSpPr>
          <p:cNvPr id="9" name="Oval 8"/>
          <p:cNvSpPr/>
          <p:nvPr/>
        </p:nvSpPr>
        <p:spPr bwMode="auto">
          <a:xfrm>
            <a:off x="2162175" y="885824"/>
            <a:ext cx="2028825" cy="752475"/>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7442" name="Rectangle 2"/>
          <p:cNvSpPr>
            <a:spLocks noGrp="1" noChangeArrowheads="1"/>
          </p:cNvSpPr>
          <p:nvPr>
            <p:ph type="title"/>
          </p:nvPr>
        </p:nvSpPr>
        <p:spPr/>
        <p:txBody>
          <a:bodyPr lIns="90488" tIns="44450" rIns="90488" bIns="44450"/>
          <a:lstStyle/>
          <a:p>
            <a:pPr>
              <a:defRPr/>
            </a:pPr>
            <a:r>
              <a:rPr lang="en-US" sz="9600"/>
              <a:t>Ephesians 2</a:t>
            </a:r>
          </a:p>
        </p:txBody>
      </p:sp>
      <p:sp>
        <p:nvSpPr>
          <p:cNvPr id="4" name="Rectangle 2"/>
          <p:cNvSpPr>
            <a:spLocks noChangeArrowheads="1"/>
          </p:cNvSpPr>
          <p:nvPr/>
        </p:nvSpPr>
        <p:spPr bwMode="auto">
          <a:xfrm>
            <a:off x="152400" y="990600"/>
            <a:ext cx="8839200" cy="401955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a:tailEnd/>
          </a:ln>
          <a:effectLst/>
        </p:spPr>
        <p:txBody>
          <a:bodyPr lIns="90488" tIns="44450" rIns="90488" bIns="44450"/>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Eph 2:20 We are his house, built on the foundation of the apostles and the prophets. And the cornerstone is Christ Jesus himself.</a:t>
            </a:r>
          </a:p>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21 We who believe are carefully </a:t>
            </a:r>
            <a:r>
              <a:rPr lang="en-US" sz="4800" u="sng" dirty="0">
                <a:effectLst>
                  <a:outerShdw blurRad="38100" dist="38100" dir="2700000" algn="tl">
                    <a:srgbClr val="000000"/>
                  </a:outerShdw>
                </a:effectLst>
                <a:latin typeface="Times New Roman" pitchFamily="18" charset="0"/>
              </a:rPr>
              <a:t>joined together</a:t>
            </a:r>
            <a:r>
              <a:rPr lang="en-US" sz="4800" dirty="0">
                <a:effectLst>
                  <a:outerShdw blurRad="38100" dist="38100" dir="2700000" algn="tl">
                    <a:srgbClr val="000000"/>
                  </a:outerShdw>
                </a:effectLst>
                <a:latin typeface="Times New Roman" pitchFamily="18" charset="0"/>
              </a:rPr>
              <a:t>, becoming a holy temple for the Lord.</a:t>
            </a:r>
          </a:p>
        </p:txBody>
      </p:sp>
      <p:sp>
        <p:nvSpPr>
          <p:cNvPr id="5" name="AutoShape 5"/>
          <p:cNvSpPr>
            <a:spLocks noChangeArrowheads="1"/>
          </p:cNvSpPr>
          <p:nvPr/>
        </p:nvSpPr>
        <p:spPr bwMode="auto">
          <a:xfrm rot="3011409">
            <a:off x="4272783" y="1838684"/>
            <a:ext cx="381000" cy="2573680"/>
          </a:xfrm>
          <a:prstGeom prst="downArrow">
            <a:avLst>
              <a:gd name="adj1" fmla="val 50000"/>
              <a:gd name="adj2" fmla="val 135000"/>
            </a:avLst>
          </a:prstGeom>
          <a:solidFill>
            <a:srgbClr val="00007E"/>
          </a:solidFill>
          <a:ln w="28575" algn="ctr">
            <a:solidFill>
              <a:schemeClr val="tx1"/>
            </a:solidFill>
            <a:miter lim="800000"/>
            <a:headEnd/>
            <a:tailEnd/>
          </a:ln>
        </p:spPr>
        <p:txBody>
          <a:bodyPr wrap="none" anchor="ctr"/>
          <a:lstStyle/>
          <a:p>
            <a:endParaRPr lang="en-US"/>
          </a:p>
        </p:txBody>
      </p:sp>
      <p:sp>
        <p:nvSpPr>
          <p:cNvPr id="6" name="Rectangle 4"/>
          <p:cNvSpPr>
            <a:spLocks noChangeArrowheads="1"/>
          </p:cNvSpPr>
          <p:nvPr/>
        </p:nvSpPr>
        <p:spPr bwMode="auto">
          <a:xfrm>
            <a:off x="2743200" y="133350"/>
            <a:ext cx="4343400" cy="2438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9000"/>
              </a:lnSpc>
              <a:spcBef>
                <a:spcPct val="5000"/>
              </a:spcBef>
              <a:defRPr/>
            </a:pPr>
            <a:r>
              <a:rPr lang="en-US" sz="10600" dirty="0">
                <a:effectLst>
                  <a:outerShdw blurRad="38100" dist="38100" dir="2700000" algn="tl">
                    <a:srgbClr val="000000"/>
                  </a:outerShdw>
                </a:effectLst>
                <a:latin typeface="Times New Roman" pitchFamily="18" charset="0"/>
              </a:rPr>
              <a:t>Passive voice</a:t>
            </a:r>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78947"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5400" dirty="0"/>
              <a:t>13 until we all come to such </a:t>
            </a:r>
            <a:r>
              <a:rPr lang="en-US" sz="5400" u="sng" dirty="0"/>
              <a:t>unity in our faith</a:t>
            </a:r>
            <a:r>
              <a:rPr lang="en-US" sz="5400" dirty="0"/>
              <a:t> and </a:t>
            </a:r>
            <a:r>
              <a:rPr lang="en-US" sz="5400" u="sng" dirty="0"/>
              <a:t>knowledge of God’s Son</a:t>
            </a:r>
            <a:r>
              <a:rPr lang="en-US" sz="5400" dirty="0"/>
              <a:t> that we will be </a:t>
            </a:r>
            <a:r>
              <a:rPr lang="en-US" sz="5400" u="sng" dirty="0"/>
              <a:t>mature</a:t>
            </a:r>
            <a:r>
              <a:rPr lang="en-US" sz="5400" dirty="0"/>
              <a:t> and full grown in the Lord, measuring up to the full stature of Christ. </a:t>
            </a:r>
          </a:p>
        </p:txBody>
      </p:sp>
      <p:sp>
        <p:nvSpPr>
          <p:cNvPr id="9" name="Oval 8"/>
          <p:cNvSpPr/>
          <p:nvPr/>
        </p:nvSpPr>
        <p:spPr bwMode="auto">
          <a:xfrm>
            <a:off x="2162175" y="885824"/>
            <a:ext cx="2028825" cy="752475"/>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78947"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5400" dirty="0"/>
              <a:t>13 until we all come to such </a:t>
            </a:r>
            <a:r>
              <a:rPr lang="en-US" sz="5400" u="sng" dirty="0"/>
              <a:t>unity in our faith</a:t>
            </a:r>
            <a:r>
              <a:rPr lang="en-US" sz="5400" dirty="0"/>
              <a:t> and </a:t>
            </a:r>
            <a:r>
              <a:rPr lang="en-US" sz="5400" u="sng" dirty="0"/>
              <a:t>knowledge of God’s Son</a:t>
            </a:r>
            <a:r>
              <a:rPr lang="en-US" sz="5400" dirty="0"/>
              <a:t> that we will be </a:t>
            </a:r>
            <a:r>
              <a:rPr lang="en-US" sz="5400" u="sng" dirty="0"/>
              <a:t>mature</a:t>
            </a:r>
            <a:r>
              <a:rPr lang="en-US" sz="5400" dirty="0"/>
              <a:t> and </a:t>
            </a:r>
            <a:r>
              <a:rPr lang="en-US" sz="5400" u="sng" dirty="0"/>
              <a:t>full grown</a:t>
            </a:r>
            <a:r>
              <a:rPr lang="en-US" sz="5400" dirty="0"/>
              <a:t> in the Lord, measuring up to the full stature of Christ. </a:t>
            </a:r>
          </a:p>
        </p:txBody>
      </p:sp>
      <p:sp>
        <p:nvSpPr>
          <p:cNvPr id="9" name="Oval 8"/>
          <p:cNvSpPr/>
          <p:nvPr/>
        </p:nvSpPr>
        <p:spPr bwMode="auto">
          <a:xfrm>
            <a:off x="2162175" y="885824"/>
            <a:ext cx="2028825" cy="752475"/>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8946" name="Rectangle 2"/>
          <p:cNvSpPr>
            <a:spLocks noGrp="1" noChangeArrowheads="1"/>
          </p:cNvSpPr>
          <p:nvPr>
            <p:ph type="title"/>
          </p:nvPr>
        </p:nvSpPr>
        <p:spPr/>
        <p:txBody>
          <a:bodyPr lIns="90488" tIns="44450" rIns="90488" bIns="44450"/>
          <a:lstStyle/>
          <a:p>
            <a:pPr>
              <a:defRPr/>
            </a:pPr>
            <a:r>
              <a:rPr lang="en-US" sz="9600"/>
              <a:t>Ephesians 4</a:t>
            </a:r>
          </a:p>
        </p:txBody>
      </p:sp>
      <p:sp>
        <p:nvSpPr>
          <p:cNvPr id="978947" name="Rectangle 3"/>
          <p:cNvSpPr>
            <a:spLocks noGrp="1" noChangeArrowheads="1"/>
          </p:cNvSpPr>
          <p:nvPr>
            <p:ph type="body" idx="1"/>
          </p:nvPr>
        </p:nvSpPr>
        <p:spPr/>
        <p:txBody>
          <a:bodyPr lIns="90488" tIns="44450" rIns="90488" bIns="44450"/>
          <a:lstStyle/>
          <a:p>
            <a:pPr>
              <a:spcBef>
                <a:spcPct val="5000"/>
              </a:spcBef>
              <a:buFont typeface="Wingdings" pitchFamily="2" charset="2"/>
              <a:buNone/>
              <a:defRPr/>
            </a:pPr>
            <a:r>
              <a:rPr lang="en-US" sz="5400" dirty="0"/>
              <a:t>13 until we all come to such </a:t>
            </a:r>
            <a:r>
              <a:rPr lang="en-US" sz="5400" u="sng" dirty="0"/>
              <a:t>unity in our faith</a:t>
            </a:r>
            <a:r>
              <a:rPr lang="en-US" sz="5400" dirty="0"/>
              <a:t> and </a:t>
            </a:r>
            <a:r>
              <a:rPr lang="en-US" sz="5400" u="sng" dirty="0"/>
              <a:t>knowledge of God’s Son</a:t>
            </a:r>
            <a:r>
              <a:rPr lang="en-US" sz="5400" dirty="0"/>
              <a:t> that we will be </a:t>
            </a:r>
            <a:r>
              <a:rPr lang="en-US" sz="5400" u="sng" dirty="0"/>
              <a:t>mature</a:t>
            </a:r>
            <a:r>
              <a:rPr lang="en-US" sz="5400" dirty="0"/>
              <a:t> and </a:t>
            </a:r>
            <a:r>
              <a:rPr lang="en-US" sz="5400" u="sng" dirty="0"/>
              <a:t>full grown</a:t>
            </a:r>
            <a:r>
              <a:rPr lang="en-US" sz="5400" dirty="0"/>
              <a:t> in the Lord, measuring up to </a:t>
            </a:r>
            <a:r>
              <a:rPr lang="en-US" sz="5400" u="sng" dirty="0"/>
              <a:t>the full stature of Christ</a:t>
            </a:r>
            <a:r>
              <a:rPr lang="en-US" sz="5400" dirty="0"/>
              <a:t>. </a:t>
            </a:r>
          </a:p>
        </p:txBody>
      </p:sp>
      <p:sp>
        <p:nvSpPr>
          <p:cNvPr id="9" name="Oval 8"/>
          <p:cNvSpPr/>
          <p:nvPr/>
        </p:nvSpPr>
        <p:spPr bwMode="auto">
          <a:xfrm>
            <a:off x="2162175" y="885824"/>
            <a:ext cx="2028825" cy="752475"/>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no longer be like children, tossed back and forth by the waves, and blown here and there by every wind of teaching and by the cunning and craftiness of people in their deceitful scheming.</a:t>
            </a:r>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tossed back and forth by the waves, and blown here and there by every wind of teaching and by the cunning and craftiness of people in their deceitful scheming.</a:t>
            </a:r>
          </a:p>
        </p:txBody>
      </p:sp>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a:t>
            </a:r>
            <a:r>
              <a:rPr lang="en-US" sz="4800" u="sng" dirty="0"/>
              <a:t>tossed back and forth</a:t>
            </a:r>
            <a:r>
              <a:rPr lang="en-US" sz="4800" dirty="0"/>
              <a:t> by the waves, and </a:t>
            </a:r>
            <a:r>
              <a:rPr lang="en-US" sz="4800" u="sng" dirty="0"/>
              <a:t>blown here and there by every wind of teaching</a:t>
            </a:r>
            <a:r>
              <a:rPr lang="en-US" sz="4800" dirty="0"/>
              <a:t> and by the cunning and craftiness of people in their deceitful scheming.</a:t>
            </a:r>
          </a:p>
        </p:txBody>
      </p:sp>
    </p:spTree>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a:t>
            </a:r>
            <a:r>
              <a:rPr lang="en-US" sz="4800" u="sng" dirty="0"/>
              <a:t>tossed back and forth</a:t>
            </a:r>
            <a:r>
              <a:rPr lang="en-US" sz="4800" dirty="0"/>
              <a:t> by the waves, and </a:t>
            </a:r>
            <a:r>
              <a:rPr lang="en-US" sz="4800" u="sng" dirty="0"/>
              <a:t>blown here and there by every wind of teaching</a:t>
            </a:r>
            <a:r>
              <a:rPr lang="en-US" sz="4800" dirty="0"/>
              <a:t> and by the cunning and craftiness of people in their deceitful scheming.</a:t>
            </a:r>
          </a:p>
        </p:txBody>
      </p:sp>
      <p:sp>
        <p:nvSpPr>
          <p:cNvPr id="4" name="Rectangle 4"/>
          <p:cNvSpPr>
            <a:spLocks noChangeArrowheads="1"/>
          </p:cNvSpPr>
          <p:nvPr/>
        </p:nvSpPr>
        <p:spPr bwMode="auto">
          <a:xfrm>
            <a:off x="3429000" y="4076700"/>
            <a:ext cx="3276600" cy="7810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Instability</a:t>
            </a:r>
          </a:p>
        </p:txBody>
      </p:sp>
    </p:spTree>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a:t>
            </a:r>
            <a:r>
              <a:rPr lang="en-US" sz="4800" u="sng" dirty="0"/>
              <a:t>tossed back and forth</a:t>
            </a:r>
            <a:r>
              <a:rPr lang="en-US" sz="4800" dirty="0"/>
              <a:t> by the waves, and </a:t>
            </a:r>
            <a:r>
              <a:rPr lang="en-US" sz="4800" u="sng" dirty="0"/>
              <a:t>blown here and there by every wind of teaching</a:t>
            </a:r>
            <a:r>
              <a:rPr lang="en-US" sz="4800" dirty="0"/>
              <a:t> and </a:t>
            </a:r>
            <a:r>
              <a:rPr lang="en-US" sz="4800" u="sng" dirty="0"/>
              <a:t>by the cunning and craftiness of people in their deceitful scheming</a:t>
            </a:r>
            <a:r>
              <a:rPr lang="en-US" sz="4800" dirty="0"/>
              <a:t>.</a:t>
            </a:r>
          </a:p>
        </p:txBody>
      </p:sp>
    </p:spTree>
  </p:cSld>
  <p:clrMapOvr>
    <a:masterClrMapping/>
  </p:clrMapOvr>
  <p:transition>
    <p:wipe dir="r"/>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a:t>
            </a:r>
            <a:r>
              <a:rPr lang="en-US" sz="4800" u="sng" dirty="0"/>
              <a:t>tossed back and forth</a:t>
            </a:r>
            <a:r>
              <a:rPr lang="en-US" sz="4800" dirty="0"/>
              <a:t> by the waves, and </a:t>
            </a:r>
            <a:r>
              <a:rPr lang="en-US" sz="4800" u="sng" dirty="0"/>
              <a:t>blown here and there by every wind of teaching</a:t>
            </a:r>
            <a:r>
              <a:rPr lang="en-US" sz="4800" dirty="0"/>
              <a:t> and </a:t>
            </a:r>
            <a:r>
              <a:rPr lang="en-US" sz="4800" u="sng" dirty="0"/>
              <a:t>by the cunning and craftiness of people in their deceitful scheming</a:t>
            </a:r>
            <a:r>
              <a:rPr lang="en-US" sz="4800" dirty="0"/>
              <a:t>.</a:t>
            </a:r>
          </a:p>
        </p:txBody>
      </p:sp>
      <p:sp>
        <p:nvSpPr>
          <p:cNvPr id="4" name="Rectangle 4"/>
          <p:cNvSpPr>
            <a:spLocks noChangeArrowheads="1"/>
          </p:cNvSpPr>
          <p:nvPr/>
        </p:nvSpPr>
        <p:spPr bwMode="auto">
          <a:xfrm>
            <a:off x="3429000" y="4152900"/>
            <a:ext cx="3429000" cy="7810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Gullibility</a:t>
            </a:r>
          </a:p>
        </p:txBody>
      </p:sp>
    </p:spTree>
  </p:cSld>
  <p:clrMapOvr>
    <a:masterClrMapping/>
  </p:clrMapOvr>
  <p:transition>
    <p:wipe dir="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a:t>
            </a:r>
            <a:r>
              <a:rPr lang="en-US" sz="4800" u="sng" dirty="0"/>
              <a:t>tossed back and forth</a:t>
            </a:r>
            <a:r>
              <a:rPr lang="en-US" sz="4800" dirty="0"/>
              <a:t> by the waves, and </a:t>
            </a:r>
            <a:r>
              <a:rPr lang="en-US" sz="4800" u="sng" dirty="0"/>
              <a:t>blown here and there by every wind of teaching</a:t>
            </a:r>
            <a:r>
              <a:rPr lang="en-US" sz="4800" dirty="0"/>
              <a:t> and </a:t>
            </a:r>
            <a:r>
              <a:rPr lang="en-US" sz="4800" u="sng" dirty="0"/>
              <a:t>by the cunning and craftiness of people in their deceitful scheming</a:t>
            </a:r>
            <a:r>
              <a:rPr lang="en-US" sz="4800" dirty="0"/>
              <a:t>.</a:t>
            </a:r>
          </a:p>
        </p:txBody>
      </p:sp>
      <p:sp>
        <p:nvSpPr>
          <p:cNvPr id="4" name="Rectangle 4"/>
          <p:cNvSpPr>
            <a:spLocks noChangeArrowheads="1"/>
          </p:cNvSpPr>
          <p:nvPr/>
        </p:nvSpPr>
        <p:spPr bwMode="auto">
          <a:xfrm>
            <a:off x="3429000" y="4152900"/>
            <a:ext cx="3429000" cy="7810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Gullibility</a:t>
            </a:r>
          </a:p>
        </p:txBody>
      </p:sp>
      <p:sp>
        <p:nvSpPr>
          <p:cNvPr id="5" name="Rectangle 4"/>
          <p:cNvSpPr>
            <a:spLocks noChangeArrowheads="1"/>
          </p:cNvSpPr>
          <p:nvPr/>
        </p:nvSpPr>
        <p:spPr bwMode="auto">
          <a:xfrm>
            <a:off x="76200" y="57150"/>
            <a:ext cx="7239000" cy="1371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 inability to critically </a:t>
            </a:r>
            <a:br>
              <a:rPr lang="en-US" sz="6000" dirty="0">
                <a:effectLst>
                  <a:outerShdw blurRad="38100" dist="38100" dir="2700000" algn="tl">
                    <a:srgbClr val="000000"/>
                  </a:outerShdw>
                </a:effectLst>
                <a:latin typeface="Times New Roman" pitchFamily="18" charset="0"/>
              </a:rPr>
            </a:br>
            <a:r>
              <a:rPr lang="en-US" sz="6000" dirty="0">
                <a:effectLst>
                  <a:outerShdw blurRad="38100" dist="38100" dir="2700000" algn="tl">
                    <a:srgbClr val="000000"/>
                  </a:outerShdw>
                </a:effectLst>
                <a:latin typeface="Times New Roman" pitchFamily="18" charset="0"/>
              </a:rPr>
              <a:t>    assess truth claims</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p:txBody>
          <a:bodyPr lIns="90488" tIns="44450" rIns="90488" bIns="44450"/>
          <a:lstStyle/>
          <a:p>
            <a:pPr>
              <a:defRPr/>
            </a:pPr>
            <a:r>
              <a:rPr lang="en-US" sz="9600"/>
              <a:t>Ephesians 4</a:t>
            </a:r>
          </a:p>
        </p:txBody>
      </p:sp>
      <p:sp>
        <p:nvSpPr>
          <p:cNvPr id="832515" name="Rectangle 3"/>
          <p:cNvSpPr>
            <a:spLocks noGrp="1" noChangeArrowheads="1"/>
          </p:cNvSpPr>
          <p:nvPr>
            <p:ph type="body" idx="1"/>
          </p:nvPr>
        </p:nvSpPr>
        <p:spPr>
          <a:xfrm>
            <a:off x="0" y="1085850"/>
            <a:ext cx="9144000" cy="3657600"/>
          </a:xfrm>
        </p:spPr>
        <p:txBody>
          <a:bodyPr lIns="90488" tIns="44450" rIns="90488" bIns="44450"/>
          <a:lstStyle/>
          <a:p>
            <a:pPr>
              <a:spcBef>
                <a:spcPct val="5000"/>
              </a:spcBef>
              <a:buFont typeface="Wingdings" pitchFamily="2" charset="2"/>
              <a:buNone/>
              <a:defRPr/>
            </a:pPr>
            <a:endParaRPr lang="en-US" sz="5400" dirty="0"/>
          </a:p>
        </p:txBody>
      </p:sp>
    </p:spTree>
  </p:cSld>
  <p:clrMapOvr>
    <a:masterClrMapping/>
  </p:clrMapOvr>
  <p:transition>
    <p:wipe dir="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a:t>
            </a:r>
            <a:r>
              <a:rPr lang="en-US" sz="4800" u="sng" dirty="0"/>
              <a:t>tossed back and forth</a:t>
            </a:r>
            <a:r>
              <a:rPr lang="en-US" sz="4800" dirty="0"/>
              <a:t> by the waves, and </a:t>
            </a:r>
            <a:r>
              <a:rPr lang="en-US" sz="4800" u="sng" dirty="0"/>
              <a:t>blown here and there by every wind of teaching</a:t>
            </a:r>
            <a:r>
              <a:rPr lang="en-US" sz="4800" dirty="0"/>
              <a:t> and </a:t>
            </a:r>
            <a:r>
              <a:rPr lang="en-US" sz="4800" u="sng" dirty="0"/>
              <a:t>by the cunning and craftiness of people in their deceitful scheming</a:t>
            </a:r>
            <a:r>
              <a:rPr lang="en-US" sz="4800" dirty="0"/>
              <a:t>.</a:t>
            </a:r>
          </a:p>
        </p:txBody>
      </p:sp>
      <p:sp>
        <p:nvSpPr>
          <p:cNvPr id="4" name="Rectangle 4"/>
          <p:cNvSpPr>
            <a:spLocks noChangeArrowheads="1"/>
          </p:cNvSpPr>
          <p:nvPr/>
        </p:nvSpPr>
        <p:spPr bwMode="auto">
          <a:xfrm>
            <a:off x="3429000" y="4152900"/>
            <a:ext cx="3429000" cy="7810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Gullibility</a:t>
            </a:r>
          </a:p>
        </p:txBody>
      </p:sp>
      <p:sp>
        <p:nvSpPr>
          <p:cNvPr id="5" name="Rectangle 4"/>
          <p:cNvSpPr>
            <a:spLocks noChangeArrowheads="1"/>
          </p:cNvSpPr>
          <p:nvPr/>
        </p:nvSpPr>
        <p:spPr bwMode="auto">
          <a:xfrm>
            <a:off x="76200" y="57150"/>
            <a:ext cx="7239000" cy="1447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 tend to believe </a:t>
            </a:r>
            <a:br>
              <a:rPr lang="en-US" sz="6000" dirty="0">
                <a:effectLst>
                  <a:outerShdw blurRad="38100" dist="38100" dir="2700000" algn="tl">
                    <a:srgbClr val="000000"/>
                  </a:outerShdw>
                </a:effectLst>
                <a:latin typeface="Times New Roman" pitchFamily="18" charset="0"/>
              </a:rPr>
            </a:br>
            <a:r>
              <a:rPr lang="en-US" sz="6000" dirty="0">
                <a:effectLst>
                  <a:outerShdw blurRad="38100" dist="38100" dir="2700000" algn="tl">
                    <a:srgbClr val="000000"/>
                  </a:outerShdw>
                </a:effectLst>
                <a:latin typeface="Times New Roman" pitchFamily="18" charset="0"/>
              </a:rPr>
              <a:t>  whatever they’re told</a:t>
            </a:r>
          </a:p>
        </p:txBody>
      </p:sp>
    </p:spTree>
  </p:cSld>
  <p:clrMapOvr>
    <a:masterClrMapping/>
  </p:clrMapOvr>
  <p:transition>
    <p:wipe dir="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a:t>
            </a:r>
            <a:r>
              <a:rPr lang="en-US" sz="4800" u="sng" dirty="0"/>
              <a:t>tossed back and forth</a:t>
            </a:r>
            <a:r>
              <a:rPr lang="en-US" sz="4800" dirty="0"/>
              <a:t> by the waves, and </a:t>
            </a:r>
            <a:r>
              <a:rPr lang="en-US" sz="4800" u="sng" dirty="0"/>
              <a:t>blown here and there by every wind of teaching</a:t>
            </a:r>
            <a:r>
              <a:rPr lang="en-US" sz="4800" dirty="0"/>
              <a:t> and </a:t>
            </a:r>
            <a:r>
              <a:rPr lang="en-US" sz="4800" u="sng" dirty="0"/>
              <a:t>by the cunning and craftiness of people in their deceitful scheming</a:t>
            </a:r>
            <a:r>
              <a:rPr lang="en-US" sz="4800" dirty="0"/>
              <a:t>.</a:t>
            </a:r>
          </a:p>
        </p:txBody>
      </p:sp>
      <p:sp>
        <p:nvSpPr>
          <p:cNvPr id="4" name="Rectangle 4"/>
          <p:cNvSpPr>
            <a:spLocks noChangeArrowheads="1"/>
          </p:cNvSpPr>
          <p:nvPr/>
        </p:nvSpPr>
        <p:spPr bwMode="auto">
          <a:xfrm>
            <a:off x="3429000" y="4152900"/>
            <a:ext cx="3429000" cy="7810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Gullibility</a:t>
            </a:r>
          </a:p>
        </p:txBody>
      </p:sp>
      <p:sp>
        <p:nvSpPr>
          <p:cNvPr id="5" name="Rectangle 4"/>
          <p:cNvSpPr>
            <a:spLocks noChangeArrowheads="1"/>
          </p:cNvSpPr>
          <p:nvPr/>
        </p:nvSpPr>
        <p:spPr bwMode="auto">
          <a:xfrm>
            <a:off x="76200" y="57150"/>
            <a:ext cx="7239000" cy="1447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 tend to believe </a:t>
            </a:r>
            <a:br>
              <a:rPr lang="en-US" sz="6000" dirty="0">
                <a:effectLst>
                  <a:outerShdw blurRad="38100" dist="38100" dir="2700000" algn="tl">
                    <a:srgbClr val="000000"/>
                  </a:outerShdw>
                </a:effectLst>
                <a:latin typeface="Times New Roman" pitchFamily="18" charset="0"/>
              </a:rPr>
            </a:br>
            <a:r>
              <a:rPr lang="en-US" sz="6000" dirty="0">
                <a:effectLst>
                  <a:outerShdw blurRad="38100" dist="38100" dir="2700000" algn="tl">
                    <a:srgbClr val="000000"/>
                  </a:outerShdw>
                </a:effectLst>
                <a:latin typeface="Times New Roman" pitchFamily="18" charset="0"/>
              </a:rPr>
              <a:t>  whatever they’re told</a:t>
            </a:r>
          </a:p>
        </p:txBody>
      </p:sp>
      <p:sp>
        <p:nvSpPr>
          <p:cNvPr id="6" name="Rectangle 5"/>
          <p:cNvSpPr>
            <a:spLocks noChangeArrowheads="1"/>
          </p:cNvSpPr>
          <p:nvPr/>
        </p:nvSpPr>
        <p:spPr bwMode="auto">
          <a:xfrm>
            <a:off x="152400" y="1447800"/>
            <a:ext cx="8382000" cy="226695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4800" dirty="0">
                <a:effectLst>
                  <a:outerShdw blurRad="38100" dist="38100" dir="2700000" algn="tl">
                    <a:srgbClr val="000000"/>
                  </a:outerShdw>
                </a:effectLst>
                <a:latin typeface="Times New Roman" pitchFamily="18" charset="0"/>
              </a:rPr>
              <a:t>Heb. 5:13 For everyone who partakes only of milk is </a:t>
            </a:r>
            <a:r>
              <a:rPr lang="en-US" sz="4800" u="sng" dirty="0">
                <a:effectLst>
                  <a:outerShdw blurRad="38100" dist="38100" dir="2700000" algn="tl">
                    <a:srgbClr val="000000"/>
                  </a:outerShdw>
                </a:effectLst>
                <a:latin typeface="Times New Roman" pitchFamily="18" charset="0"/>
              </a:rPr>
              <a:t>not accustomed to the word</a:t>
            </a:r>
            <a:r>
              <a:rPr lang="en-US" sz="4800" dirty="0">
                <a:effectLst>
                  <a:outerShdw blurRad="38100" dist="38100" dir="2700000" algn="tl">
                    <a:srgbClr val="000000"/>
                  </a:outerShdw>
                </a:effectLst>
                <a:latin typeface="Times New Roman" pitchFamily="18" charset="0"/>
              </a:rPr>
              <a:t> of righteousness, for he is an infant. </a:t>
            </a:r>
          </a:p>
        </p:txBody>
      </p:sp>
    </p:spTree>
  </p:cSld>
  <p:clrMapOvr>
    <a:masterClrMapping/>
  </p:clrMapOvr>
  <p:transition>
    <p:wipe dir="r"/>
  </p:transition>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a:t>
            </a:r>
            <a:r>
              <a:rPr lang="en-US" sz="4800" u="sng" dirty="0"/>
              <a:t>tossed back and forth</a:t>
            </a:r>
            <a:r>
              <a:rPr lang="en-US" sz="4800" dirty="0"/>
              <a:t> by the waves, and </a:t>
            </a:r>
            <a:r>
              <a:rPr lang="en-US" sz="4800" u="sng" dirty="0"/>
              <a:t>blown here and there by every wind of teaching</a:t>
            </a:r>
            <a:r>
              <a:rPr lang="en-US" sz="4800" dirty="0"/>
              <a:t> and </a:t>
            </a:r>
            <a:r>
              <a:rPr lang="en-US" sz="4800" u="sng" dirty="0"/>
              <a:t>by the cunning and craftiness of people in their deceitful scheming</a:t>
            </a:r>
            <a:r>
              <a:rPr lang="en-US" sz="4800" dirty="0"/>
              <a:t>.</a:t>
            </a:r>
          </a:p>
        </p:txBody>
      </p:sp>
      <p:sp>
        <p:nvSpPr>
          <p:cNvPr id="4" name="Rectangle 4"/>
          <p:cNvSpPr>
            <a:spLocks noChangeArrowheads="1"/>
          </p:cNvSpPr>
          <p:nvPr/>
        </p:nvSpPr>
        <p:spPr bwMode="auto">
          <a:xfrm>
            <a:off x="3429000" y="4152900"/>
            <a:ext cx="3429000" cy="7810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Gullibility</a:t>
            </a:r>
          </a:p>
        </p:txBody>
      </p:sp>
      <p:sp>
        <p:nvSpPr>
          <p:cNvPr id="5" name="Rectangle 4"/>
          <p:cNvSpPr>
            <a:spLocks noChangeArrowheads="1"/>
          </p:cNvSpPr>
          <p:nvPr/>
        </p:nvSpPr>
        <p:spPr bwMode="auto">
          <a:xfrm>
            <a:off x="76200" y="57150"/>
            <a:ext cx="7239000" cy="1447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000" dirty="0">
                <a:effectLst>
                  <a:outerShdw blurRad="38100" dist="38100" dir="2700000" algn="tl">
                    <a:srgbClr val="000000"/>
                  </a:outerShdw>
                </a:effectLst>
                <a:latin typeface="Times New Roman" pitchFamily="18" charset="0"/>
              </a:rPr>
              <a:t>= tend to believe </a:t>
            </a:r>
            <a:br>
              <a:rPr lang="en-US" sz="6000" dirty="0">
                <a:effectLst>
                  <a:outerShdw blurRad="38100" dist="38100" dir="2700000" algn="tl">
                    <a:srgbClr val="000000"/>
                  </a:outerShdw>
                </a:effectLst>
                <a:latin typeface="Times New Roman" pitchFamily="18" charset="0"/>
              </a:rPr>
            </a:br>
            <a:r>
              <a:rPr lang="en-US" sz="6000" dirty="0">
                <a:effectLst>
                  <a:outerShdw blurRad="38100" dist="38100" dir="2700000" algn="tl">
                    <a:srgbClr val="000000"/>
                  </a:outerShdw>
                </a:effectLst>
                <a:latin typeface="Times New Roman" pitchFamily="18" charset="0"/>
              </a:rPr>
              <a:t>  whatever they’re told</a:t>
            </a:r>
          </a:p>
        </p:txBody>
      </p:sp>
      <p:sp>
        <p:nvSpPr>
          <p:cNvPr id="7" name="Rectangle 5"/>
          <p:cNvSpPr>
            <a:spLocks noChangeArrowheads="1"/>
          </p:cNvSpPr>
          <p:nvPr/>
        </p:nvSpPr>
        <p:spPr bwMode="auto">
          <a:xfrm>
            <a:off x="76200" y="1504950"/>
            <a:ext cx="8153400" cy="22860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4800" dirty="0">
                <a:effectLst>
                  <a:outerShdw blurRad="38100" dist="38100" dir="2700000" algn="tl">
                    <a:srgbClr val="000000"/>
                  </a:outerShdw>
                </a:effectLst>
                <a:latin typeface="Times New Roman" pitchFamily="18" charset="0"/>
              </a:rPr>
              <a:t>14 But solid food is for the mature, who </a:t>
            </a:r>
            <a:r>
              <a:rPr lang="en-US" sz="4800" u="sng" dirty="0">
                <a:effectLst>
                  <a:outerShdw blurRad="38100" dist="38100" dir="2700000" algn="tl">
                    <a:srgbClr val="000000"/>
                  </a:outerShdw>
                </a:effectLst>
                <a:latin typeface="Times New Roman" pitchFamily="18" charset="0"/>
              </a:rPr>
              <a:t>because of practice</a:t>
            </a:r>
            <a:r>
              <a:rPr lang="en-US" sz="4800" dirty="0">
                <a:effectLst>
                  <a:outerShdw blurRad="38100" dist="38100" dir="2700000" algn="tl">
                    <a:srgbClr val="000000"/>
                  </a:outerShdw>
                </a:effectLst>
                <a:latin typeface="Times New Roman" pitchFamily="18" charset="0"/>
              </a:rPr>
              <a:t> have their senses trained to discern good and evil. </a:t>
            </a:r>
          </a:p>
        </p:txBody>
      </p:sp>
    </p:spTree>
  </p:cSld>
  <p:clrMapOvr>
    <a:masterClrMapping/>
  </p:clrMapOvr>
  <p:transition>
    <p:wipe dir="r"/>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p:txBody>
          <a:bodyPr lIns="90488" tIns="44450" rIns="90488" bIns="44450"/>
          <a:lstStyle/>
          <a:p>
            <a:pPr>
              <a:defRPr/>
            </a:pPr>
            <a:r>
              <a:rPr lang="en-US" sz="9600"/>
              <a:t>Ephesians 4</a:t>
            </a:r>
          </a:p>
        </p:txBody>
      </p:sp>
      <p:sp>
        <p:nvSpPr>
          <p:cNvPr id="970755" name="Rectangle 3"/>
          <p:cNvSpPr>
            <a:spLocks noGrp="1" noChangeArrowheads="1"/>
          </p:cNvSpPr>
          <p:nvPr>
            <p:ph type="body" idx="1"/>
          </p:nvPr>
        </p:nvSpPr>
        <p:spPr>
          <a:xfrm>
            <a:off x="0" y="971550"/>
            <a:ext cx="9144000" cy="3657600"/>
          </a:xfrm>
        </p:spPr>
        <p:txBody>
          <a:bodyPr lIns="90488" tIns="44450" rIns="90488" bIns="44450"/>
          <a:lstStyle/>
          <a:p>
            <a:pPr>
              <a:spcBef>
                <a:spcPct val="5000"/>
              </a:spcBef>
              <a:buNone/>
              <a:defRPr/>
            </a:pPr>
            <a:r>
              <a:rPr lang="en-US" sz="4800" dirty="0"/>
              <a:t>14 Then we will </a:t>
            </a:r>
            <a:r>
              <a:rPr lang="en-US" sz="4800" u="sng" dirty="0"/>
              <a:t>no longer be like children</a:t>
            </a:r>
            <a:r>
              <a:rPr lang="en-US" sz="4800" dirty="0"/>
              <a:t>, </a:t>
            </a:r>
            <a:r>
              <a:rPr lang="en-US" sz="4800" u="sng" dirty="0"/>
              <a:t>tossed back and forth</a:t>
            </a:r>
            <a:r>
              <a:rPr lang="en-US" sz="4800" dirty="0"/>
              <a:t> by the waves, and </a:t>
            </a:r>
            <a:r>
              <a:rPr lang="en-US" sz="4800" u="sng" dirty="0"/>
              <a:t>blown here and there by every wind of teaching</a:t>
            </a:r>
            <a:r>
              <a:rPr lang="en-US" sz="4800" dirty="0"/>
              <a:t> and </a:t>
            </a:r>
            <a:r>
              <a:rPr lang="en-US" sz="4800" u="sng" dirty="0"/>
              <a:t>by the cunning and craftiness of people in their deceitful scheming</a:t>
            </a:r>
            <a:r>
              <a:rPr lang="en-US" sz="4800" dirty="0"/>
              <a:t>.</a:t>
            </a:r>
          </a:p>
        </p:txBody>
      </p:sp>
    </p:spTree>
  </p:cSld>
  <p:clrMapOvr>
    <a:masterClrMapping/>
  </p:clrMapOvr>
  <p:transition>
    <p:wipe dir="r"/>
  </p:transition>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1778" name="Rectangle 2"/>
          <p:cNvSpPr>
            <a:spLocks noGrp="1" noChangeArrowheads="1"/>
          </p:cNvSpPr>
          <p:nvPr>
            <p:ph type="title"/>
          </p:nvPr>
        </p:nvSpPr>
        <p:spPr/>
        <p:txBody>
          <a:bodyPr lIns="90488" tIns="44450" rIns="90488" bIns="44450"/>
          <a:lstStyle/>
          <a:p>
            <a:pPr>
              <a:defRPr/>
            </a:pPr>
            <a:r>
              <a:rPr lang="en-US" sz="9600"/>
              <a:t>Ephesians 4</a:t>
            </a:r>
          </a:p>
        </p:txBody>
      </p:sp>
      <p:sp>
        <p:nvSpPr>
          <p:cNvPr id="971779"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6000"/>
              <a:t>15 but speaking the truth in love, we are to grow up in all aspects into Him who is the head, even Christ,</a:t>
            </a:r>
          </a:p>
        </p:txBody>
      </p:sp>
    </p:spTree>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p:txBody>
          <a:bodyPr lIns="90488" tIns="44450" rIns="90488" bIns="44450"/>
          <a:lstStyle/>
          <a:p>
            <a:pPr>
              <a:defRPr/>
            </a:pPr>
            <a:r>
              <a:rPr lang="en-US" sz="9600"/>
              <a:t>Ephesians 4</a:t>
            </a:r>
          </a:p>
        </p:txBody>
      </p:sp>
      <p:sp>
        <p:nvSpPr>
          <p:cNvPr id="986115"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6000"/>
              <a:t>15 but </a:t>
            </a:r>
            <a:r>
              <a:rPr lang="en-US" sz="6000" u="sng"/>
              <a:t>speaking the truth in love</a:t>
            </a:r>
            <a:r>
              <a:rPr lang="en-US" sz="6000"/>
              <a:t>, we are to grow up in all aspects into Him who is the head, even Christ,</a:t>
            </a:r>
          </a:p>
        </p:txBody>
      </p:sp>
    </p:spTree>
  </p:cSld>
  <p:clrMapOvr>
    <a:masterClrMapping/>
  </p:clrMapOvr>
  <p:transition>
    <p:wipe dir="r"/>
  </p:transition>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lIns="90488" tIns="44450" rIns="90488" bIns="44450"/>
          <a:lstStyle/>
          <a:p>
            <a:pPr>
              <a:defRPr/>
            </a:pPr>
            <a:r>
              <a:rPr lang="en-US" sz="9600"/>
              <a:t>Ephesians 4</a:t>
            </a:r>
          </a:p>
        </p:txBody>
      </p:sp>
      <p:sp>
        <p:nvSpPr>
          <p:cNvPr id="997379"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6000"/>
              <a:t>15 but </a:t>
            </a:r>
            <a:r>
              <a:rPr lang="en-US" sz="6000" u="sng"/>
              <a:t>speaking the truth in love</a:t>
            </a:r>
            <a:r>
              <a:rPr lang="en-US" sz="6000"/>
              <a:t>, we are to grow up in all aspects into Him who is the head, even Christ,</a:t>
            </a:r>
          </a:p>
        </p:txBody>
      </p:sp>
      <p:sp>
        <p:nvSpPr>
          <p:cNvPr id="997380" name="Rectangle 4"/>
          <p:cNvSpPr>
            <a:spLocks noChangeArrowheads="1"/>
          </p:cNvSpPr>
          <p:nvPr/>
        </p:nvSpPr>
        <p:spPr bwMode="auto">
          <a:xfrm>
            <a:off x="76200" y="3257550"/>
            <a:ext cx="7315200" cy="1771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dirty="0">
                <a:effectLst>
                  <a:outerShdw blurRad="38100" dist="38100" dir="2700000" algn="tl">
                    <a:srgbClr val="000000"/>
                  </a:outerShdw>
                </a:effectLst>
                <a:latin typeface="Times New Roman" pitchFamily="18" charset="0"/>
              </a:rPr>
              <a:t>What is it?</a:t>
            </a:r>
          </a:p>
        </p:txBody>
      </p:sp>
    </p:spTree>
  </p:cSld>
  <p:clrMapOvr>
    <a:masterClrMapping/>
  </p:clrMapOvr>
  <p:transition>
    <p:wipe dir="r"/>
  </p:transition>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lIns="90488" tIns="44450" rIns="90488" bIns="44450"/>
          <a:lstStyle/>
          <a:p>
            <a:pPr>
              <a:defRPr/>
            </a:pPr>
            <a:r>
              <a:rPr lang="en-US" sz="9600"/>
              <a:t>Ephesians 4</a:t>
            </a:r>
          </a:p>
        </p:txBody>
      </p:sp>
      <p:sp>
        <p:nvSpPr>
          <p:cNvPr id="997379"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6000"/>
              <a:t>15 but </a:t>
            </a:r>
            <a:r>
              <a:rPr lang="en-US" sz="6000" u="sng"/>
              <a:t>speaking the truth in love</a:t>
            </a:r>
            <a:r>
              <a:rPr lang="en-US" sz="6000"/>
              <a:t>, we are to grow up in all aspects into Him who is the head, even Christ,</a:t>
            </a:r>
          </a:p>
        </p:txBody>
      </p:sp>
      <p:sp>
        <p:nvSpPr>
          <p:cNvPr id="997380" name="Rectangle 4"/>
          <p:cNvSpPr>
            <a:spLocks noChangeArrowheads="1"/>
          </p:cNvSpPr>
          <p:nvPr/>
        </p:nvSpPr>
        <p:spPr bwMode="auto">
          <a:xfrm>
            <a:off x="76200" y="3257550"/>
            <a:ext cx="7315200" cy="177165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dirty="0">
                <a:effectLst>
                  <a:outerShdw blurRad="38100" dist="38100" dir="2700000" algn="tl">
                    <a:srgbClr val="000000"/>
                  </a:outerShdw>
                </a:effectLst>
                <a:latin typeface="Times New Roman" pitchFamily="18" charset="0"/>
              </a:rPr>
              <a:t>What is it?</a:t>
            </a:r>
          </a:p>
          <a:p>
            <a:pPr algn="l">
              <a:lnSpc>
                <a:spcPct val="75000"/>
              </a:lnSpc>
              <a:spcBef>
                <a:spcPct val="5000"/>
              </a:spcBef>
              <a:defRPr/>
            </a:pPr>
            <a:r>
              <a:rPr lang="en-US" sz="4800" dirty="0">
                <a:effectLst>
                  <a:outerShdw blurRad="38100" dist="38100" dir="2700000" algn="tl">
                    <a:srgbClr val="000000"/>
                  </a:outerShdw>
                </a:effectLst>
                <a:latin typeface="Times New Roman" pitchFamily="18" charset="0"/>
              </a:rPr>
              <a:t>Speaking truth in the context of deep love relationships</a:t>
            </a:r>
          </a:p>
        </p:txBody>
      </p:sp>
    </p:spTree>
  </p:cSld>
  <p:clrMapOvr>
    <a:masterClrMapping/>
  </p:clrMapOvr>
  <p:transition>
    <p:wipe dir="r"/>
  </p:transition>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lIns="90488" tIns="44450" rIns="90488" bIns="44450"/>
          <a:lstStyle/>
          <a:p>
            <a:pPr>
              <a:defRPr/>
            </a:pPr>
            <a:r>
              <a:rPr lang="en-US" sz="9600"/>
              <a:t>Ephesians 4</a:t>
            </a:r>
          </a:p>
        </p:txBody>
      </p:sp>
      <p:sp>
        <p:nvSpPr>
          <p:cNvPr id="997379"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6000"/>
              <a:t>15 but </a:t>
            </a:r>
            <a:r>
              <a:rPr lang="en-US" sz="6000" u="sng"/>
              <a:t>speaking the truth in love</a:t>
            </a:r>
            <a:r>
              <a:rPr lang="en-US" sz="6000"/>
              <a:t>, we are to grow up in all aspects into Him who is the head, even Christ,</a:t>
            </a:r>
          </a:p>
        </p:txBody>
      </p:sp>
    </p:spTree>
  </p:cSld>
  <p:clrMapOvr>
    <a:masterClrMapping/>
  </p:clrMapOvr>
  <p:transition>
    <p:wipe dir="r"/>
  </p:transition>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a:t>Ephesians 4</a:t>
            </a:r>
          </a:p>
        </p:txBody>
      </p:sp>
      <p:sp>
        <p:nvSpPr>
          <p:cNvPr id="987139"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6000" dirty="0"/>
              <a:t>15 but speaking the truth in love, we are to </a:t>
            </a:r>
            <a:r>
              <a:rPr lang="en-US" sz="6000" u="sng" dirty="0"/>
              <a:t>grow up in all aspects</a:t>
            </a:r>
            <a:r>
              <a:rPr lang="en-US" sz="6000" dirty="0"/>
              <a:t> into Him who is the head, even Christ,</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p:txBody>
          <a:bodyPr lIns="90488" tIns="44450" rIns="90488" bIns="44450"/>
          <a:lstStyle/>
          <a:p>
            <a:pPr>
              <a:defRPr/>
            </a:pPr>
            <a:r>
              <a:rPr lang="en-US" sz="9600"/>
              <a:t>Ephesians 4</a:t>
            </a:r>
          </a:p>
        </p:txBody>
      </p:sp>
      <p:sp>
        <p:nvSpPr>
          <p:cNvPr id="832515" name="Rectangle 3"/>
          <p:cNvSpPr>
            <a:spLocks noGrp="1" noChangeArrowheads="1"/>
          </p:cNvSpPr>
          <p:nvPr>
            <p:ph type="body" idx="1"/>
          </p:nvPr>
        </p:nvSpPr>
        <p:spPr>
          <a:xfrm>
            <a:off x="0" y="1047750"/>
            <a:ext cx="9144000" cy="3657600"/>
          </a:xfrm>
        </p:spPr>
        <p:txBody>
          <a:bodyPr lIns="90488" tIns="44450" rIns="90488" bIns="44450"/>
          <a:lstStyle/>
          <a:p>
            <a:pPr>
              <a:spcBef>
                <a:spcPct val="5000"/>
              </a:spcBef>
              <a:buFont typeface="Wingdings" pitchFamily="2" charset="2"/>
              <a:buNone/>
              <a:defRPr/>
            </a:pPr>
            <a:r>
              <a:rPr lang="en-US" sz="5400"/>
              <a:t>1 As a prisoner for the Lord, then, I urge you to live a life worthy of the calling you have received. </a:t>
            </a:r>
          </a:p>
        </p:txBody>
      </p:sp>
    </p:spTree>
  </p:cSld>
  <p:clrMapOvr>
    <a:masterClrMapping/>
  </p:clrMapOvr>
  <p:transition>
    <p:wipe dir="r"/>
  </p:transition>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lIns="90488" tIns="44450" rIns="90488" bIns="44450"/>
          <a:lstStyle/>
          <a:p>
            <a:pPr>
              <a:defRPr/>
            </a:pPr>
            <a:r>
              <a:rPr lang="en-US" sz="9600"/>
              <a:t>Ephesians 4</a:t>
            </a:r>
          </a:p>
        </p:txBody>
      </p:sp>
      <p:sp>
        <p:nvSpPr>
          <p:cNvPr id="1009667"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6000" dirty="0"/>
              <a:t>15 but speaking the truth in love, we are to </a:t>
            </a:r>
            <a:r>
              <a:rPr lang="en-US" sz="6000" u="sng" dirty="0"/>
              <a:t>grow up in all aspects</a:t>
            </a:r>
            <a:r>
              <a:rPr lang="en-US" sz="6000" dirty="0"/>
              <a:t> into Him who is the head, even Christ,</a:t>
            </a:r>
          </a:p>
        </p:txBody>
      </p:sp>
      <p:sp>
        <p:nvSpPr>
          <p:cNvPr id="1009668" name="Rectangle 4"/>
          <p:cNvSpPr>
            <a:spLocks noChangeArrowheads="1"/>
          </p:cNvSpPr>
          <p:nvPr/>
        </p:nvSpPr>
        <p:spPr bwMode="auto">
          <a:xfrm>
            <a:off x="76200" y="3409950"/>
            <a:ext cx="8153400" cy="1676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dirty="0">
                <a:effectLst>
                  <a:outerShdw blurRad="38100" dist="38100" dir="2700000" algn="tl">
                    <a:srgbClr val="000000"/>
                  </a:outerShdw>
                </a:effectLst>
                <a:latin typeface="Times New Roman" pitchFamily="18" charset="0"/>
              </a:rPr>
              <a:t>Qualitative growth – maturity</a:t>
            </a:r>
          </a:p>
        </p:txBody>
      </p:sp>
    </p:spTree>
  </p:cSld>
  <p:clrMapOvr>
    <a:masterClrMapping/>
  </p:clrMapOvr>
  <p:transition>
    <p:wipe dir="r"/>
  </p:transition>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lIns="90488" tIns="44450" rIns="90488" bIns="44450"/>
          <a:lstStyle/>
          <a:p>
            <a:pPr>
              <a:defRPr/>
            </a:pPr>
            <a:r>
              <a:rPr lang="en-US" sz="9600"/>
              <a:t>Ephesians 4</a:t>
            </a:r>
          </a:p>
        </p:txBody>
      </p:sp>
      <p:sp>
        <p:nvSpPr>
          <p:cNvPr id="1009667"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6000" dirty="0"/>
              <a:t>15 but speaking the truth in love, we are to </a:t>
            </a:r>
            <a:r>
              <a:rPr lang="en-US" sz="6000" u="sng" dirty="0"/>
              <a:t>grow up in all aspects</a:t>
            </a:r>
            <a:r>
              <a:rPr lang="en-US" sz="6000" dirty="0"/>
              <a:t> into Him who is the head, even Christ,</a:t>
            </a:r>
          </a:p>
        </p:txBody>
      </p:sp>
      <p:sp>
        <p:nvSpPr>
          <p:cNvPr id="1009668" name="Rectangle 4"/>
          <p:cNvSpPr>
            <a:spLocks noChangeArrowheads="1"/>
          </p:cNvSpPr>
          <p:nvPr/>
        </p:nvSpPr>
        <p:spPr bwMode="auto">
          <a:xfrm>
            <a:off x="76200" y="3409950"/>
            <a:ext cx="8153400" cy="1676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4800" dirty="0">
                <a:effectLst>
                  <a:outerShdw blurRad="38100" dist="38100" dir="2700000" algn="tl">
                    <a:srgbClr val="000000"/>
                  </a:outerShdw>
                </a:effectLst>
                <a:latin typeface="Times New Roman" pitchFamily="18" charset="0"/>
              </a:rPr>
              <a:t>Qualitative growth – maturity Quantitative growth – spreading </a:t>
            </a:r>
            <a:br>
              <a:rPr lang="en-US" sz="4800" dirty="0">
                <a:effectLst>
                  <a:outerShdw blurRad="38100" dist="38100" dir="2700000" algn="tl">
                    <a:srgbClr val="000000"/>
                  </a:outerShdw>
                </a:effectLst>
                <a:latin typeface="Times New Roman" pitchFamily="18" charset="0"/>
              </a:rPr>
            </a:br>
            <a:r>
              <a:rPr lang="en-US" sz="4800" dirty="0">
                <a:effectLst>
                  <a:outerShdw blurRad="38100" dist="38100" dir="2700000" algn="tl">
                    <a:srgbClr val="000000"/>
                  </a:outerShdw>
                </a:effectLst>
                <a:latin typeface="Times New Roman" pitchFamily="18" charset="0"/>
              </a:rPr>
              <a:t>    God’s love to new people</a:t>
            </a:r>
          </a:p>
        </p:txBody>
      </p:sp>
    </p:spTree>
  </p:cSld>
  <p:clrMapOvr>
    <a:masterClrMapping/>
  </p:clrMapOvr>
  <p:transition>
    <p:wipe dir="r"/>
  </p:transition>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9666" name="Rectangle 2"/>
          <p:cNvSpPr>
            <a:spLocks noGrp="1" noChangeArrowheads="1"/>
          </p:cNvSpPr>
          <p:nvPr>
            <p:ph type="title"/>
          </p:nvPr>
        </p:nvSpPr>
        <p:spPr/>
        <p:txBody>
          <a:bodyPr lIns="90488" tIns="44450" rIns="90488" bIns="44450"/>
          <a:lstStyle/>
          <a:p>
            <a:pPr>
              <a:defRPr/>
            </a:pPr>
            <a:r>
              <a:rPr lang="en-US" sz="9600"/>
              <a:t>Ephesians 4</a:t>
            </a:r>
          </a:p>
        </p:txBody>
      </p:sp>
      <p:sp>
        <p:nvSpPr>
          <p:cNvPr id="1009667"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Font typeface="Wingdings" pitchFamily="2" charset="2"/>
              <a:buNone/>
              <a:defRPr/>
            </a:pPr>
            <a:r>
              <a:rPr lang="en-US" sz="6000" dirty="0"/>
              <a:t>15 but speaking the truth in love, we are to </a:t>
            </a:r>
            <a:r>
              <a:rPr lang="en-US" sz="6000" u="sng" dirty="0"/>
              <a:t>grow up in all aspects</a:t>
            </a:r>
            <a:r>
              <a:rPr lang="en-US" sz="6000" dirty="0"/>
              <a:t> into Him who is the head, even Christ,</a:t>
            </a:r>
          </a:p>
        </p:txBody>
      </p:sp>
    </p:spTree>
  </p:cSld>
  <p:clrMapOvr>
    <a:masterClrMapping/>
  </p:clrMapOvr>
  <p:transition>
    <p:wipe dir="r"/>
  </p:transition>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grows, fitted and held together through every supporting ligament. As each one does its part, the body grows in love.</a:t>
            </a:r>
          </a:p>
        </p:txBody>
      </p:sp>
    </p:spTree>
  </p:cSld>
  <p:clrMapOvr>
    <a:masterClrMapping/>
  </p:clrMapOvr>
  <p:transition>
    <p:wipe dir="r"/>
  </p:transition>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a:t>
            </a:r>
            <a:r>
              <a:rPr lang="en-US" sz="5200" u="sng" dirty="0"/>
              <a:t>grows</a:t>
            </a:r>
            <a:r>
              <a:rPr lang="en-US" sz="5200" dirty="0"/>
              <a:t>, fitted and held together through every supporting ligament. As each one does its part, the body grows in love.</a:t>
            </a:r>
          </a:p>
        </p:txBody>
      </p:sp>
    </p:spTree>
  </p:cSld>
  <p:clrMapOvr>
    <a:masterClrMapping/>
  </p:clrMapOvr>
  <p:transition>
    <p:wipe dir="r"/>
  </p:transition>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grows, </a:t>
            </a:r>
            <a:r>
              <a:rPr lang="en-US" sz="5200" u="sng" dirty="0"/>
              <a:t>fitted and held together </a:t>
            </a:r>
            <a:r>
              <a:rPr lang="en-US" sz="5200" dirty="0"/>
              <a:t>through every supporting ligament. As each one does its part, the body grows in love.</a:t>
            </a:r>
          </a:p>
        </p:txBody>
      </p:sp>
    </p:spTree>
  </p:cSld>
  <p:clrMapOvr>
    <a:masterClrMapping/>
  </p:clrMapOvr>
  <p:transition>
    <p:wipe dir="r"/>
  </p:transition>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grows, </a:t>
            </a:r>
            <a:r>
              <a:rPr lang="en-US" sz="5200" u="sng" dirty="0"/>
              <a:t>fitted and held together </a:t>
            </a:r>
            <a:r>
              <a:rPr lang="en-US" sz="5200" dirty="0"/>
              <a:t>through every supporting ligament. As each one does its part, the body grows in love.</a:t>
            </a:r>
          </a:p>
        </p:txBody>
      </p:sp>
      <p:sp>
        <p:nvSpPr>
          <p:cNvPr id="4" name="Rectangle 3"/>
          <p:cNvSpPr>
            <a:spLocks noChangeArrowheads="1"/>
          </p:cNvSpPr>
          <p:nvPr/>
        </p:nvSpPr>
        <p:spPr bwMode="auto">
          <a:xfrm>
            <a:off x="533400" y="3409950"/>
            <a:ext cx="8458200" cy="16002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5000"/>
              </a:spcBef>
              <a:defRPr/>
            </a:pPr>
            <a:r>
              <a:rPr lang="en-US" sz="4400" dirty="0">
                <a:effectLst>
                  <a:outerShdw blurRad="38100" dist="38100" dir="2700000" algn="tl">
                    <a:srgbClr val="000000"/>
                  </a:outerShdw>
                </a:effectLst>
                <a:latin typeface="Times New Roman" pitchFamily="18" charset="0"/>
              </a:rPr>
              <a:t>1 Cor. 12:18But now God has placed the members, each one of them, in the body, just as He desired.</a:t>
            </a:r>
          </a:p>
        </p:txBody>
      </p:sp>
    </p:spTree>
  </p:cSld>
  <p:clrMapOvr>
    <a:masterClrMapping/>
  </p:clrMapOvr>
  <p:transition>
    <p:wipe dir="r"/>
  </p:transition>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grows, </a:t>
            </a:r>
            <a:r>
              <a:rPr lang="en-US" sz="5200" u="sng" dirty="0"/>
              <a:t>fitted and held together </a:t>
            </a:r>
            <a:r>
              <a:rPr lang="en-US" sz="5200" dirty="0"/>
              <a:t>through every supporting ligament. As each one does its part, the body grows in love.</a:t>
            </a:r>
          </a:p>
        </p:txBody>
      </p:sp>
      <p:sp>
        <p:nvSpPr>
          <p:cNvPr id="5" name="Rectangle 4"/>
          <p:cNvSpPr>
            <a:spLocks noChangeArrowheads="1"/>
          </p:cNvSpPr>
          <p:nvPr/>
        </p:nvSpPr>
        <p:spPr bwMode="auto">
          <a:xfrm>
            <a:off x="381000" y="3409950"/>
            <a:ext cx="7848600" cy="1524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5000"/>
              </a:spcBef>
              <a:defRPr/>
            </a:pPr>
            <a:r>
              <a:rPr lang="en-US" sz="6600" dirty="0">
                <a:effectLst>
                  <a:outerShdw blurRad="38100" dist="38100" dir="2700000" algn="tl">
                    <a:srgbClr val="000000"/>
                  </a:outerShdw>
                </a:effectLst>
                <a:latin typeface="Times New Roman" pitchFamily="18" charset="0"/>
              </a:rPr>
              <a:t>Your place in the body is not accidental!</a:t>
            </a:r>
          </a:p>
        </p:txBody>
      </p:sp>
    </p:spTree>
  </p:cSld>
  <p:clrMapOvr>
    <a:masterClrMapping/>
  </p:clrMapOvr>
  <p:transition>
    <p:wipe dir="r"/>
  </p:transition>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grows, </a:t>
            </a:r>
            <a:r>
              <a:rPr lang="en-US" sz="5200" u="sng" dirty="0"/>
              <a:t>fitted and held together </a:t>
            </a:r>
            <a:r>
              <a:rPr lang="en-US" sz="5200" dirty="0"/>
              <a:t>through every supporting ligament. As each one does its part, the body grows in love.</a:t>
            </a:r>
          </a:p>
        </p:txBody>
      </p:sp>
    </p:spTree>
  </p:cSld>
  <p:clrMapOvr>
    <a:masterClrMapping/>
  </p:clrMapOvr>
  <p:transition>
    <p:wipe dir="r"/>
  </p:transition>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02" name="Rectangle 2"/>
          <p:cNvSpPr>
            <a:spLocks noGrp="1" noChangeArrowheads="1"/>
          </p:cNvSpPr>
          <p:nvPr>
            <p:ph type="title"/>
          </p:nvPr>
        </p:nvSpPr>
        <p:spPr/>
        <p:txBody>
          <a:bodyPr lIns="90488" tIns="44450" rIns="90488" bIns="44450"/>
          <a:lstStyle/>
          <a:p>
            <a:pPr>
              <a:defRPr/>
            </a:pPr>
            <a:r>
              <a:rPr lang="en-US" sz="9600"/>
              <a:t>Ephesians 4</a:t>
            </a:r>
          </a:p>
        </p:txBody>
      </p:sp>
      <p:sp>
        <p:nvSpPr>
          <p:cNvPr id="972803" name="Rectangle 3"/>
          <p:cNvSpPr>
            <a:spLocks noGrp="1" noChangeArrowheads="1"/>
          </p:cNvSpPr>
          <p:nvPr>
            <p:ph type="body" idx="1"/>
          </p:nvPr>
        </p:nvSpPr>
        <p:spPr>
          <a:xfrm>
            <a:off x="0" y="1028700"/>
            <a:ext cx="9144000" cy="3657600"/>
          </a:xfrm>
        </p:spPr>
        <p:txBody>
          <a:bodyPr lIns="90488" tIns="44450" rIns="90488" bIns="44450"/>
          <a:lstStyle/>
          <a:p>
            <a:pPr>
              <a:spcBef>
                <a:spcPct val="5000"/>
              </a:spcBef>
              <a:buNone/>
              <a:defRPr/>
            </a:pPr>
            <a:r>
              <a:rPr lang="en-US" sz="5200" dirty="0"/>
              <a:t>16 From him the whole body grows, fitted and held together through </a:t>
            </a:r>
            <a:r>
              <a:rPr lang="en-US" sz="5200" u="sng" dirty="0"/>
              <a:t>every supporting ligament</a:t>
            </a:r>
            <a:r>
              <a:rPr lang="en-US" sz="5200" dirty="0"/>
              <a:t>. As each one does its part, the body grows in love.</a:t>
            </a:r>
          </a:p>
        </p:txBody>
      </p:sp>
    </p:spTree>
  </p:cSld>
  <p:clrMapOvr>
    <a:masterClrMapping/>
  </p:clrMapOvr>
  <p:transition>
    <p:wipe dir="r"/>
  </p:transition>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3355</Words>
  <Application>Microsoft Office PowerPoint</Application>
  <PresentationFormat>On-screen Show (16:9)</PresentationFormat>
  <Paragraphs>348</Paragraphs>
  <Slides>105</Slides>
  <Notes>105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105</vt:i4>
      </vt:variant>
    </vt:vector>
  </HeadingPairs>
  <TitlesOfParts>
    <vt:vector size="109" baseType="lpstr">
      <vt:lpstr>Arial</vt:lpstr>
      <vt:lpstr>Times New Roman</vt:lpstr>
      <vt:lpstr>Wingdings</vt:lpstr>
      <vt:lpstr>den1</vt:lpstr>
      <vt:lpstr>Ephesians 4</vt:lpstr>
      <vt:lpstr>Ephesians 1</vt:lpstr>
      <vt:lpstr>Ephesians 1</vt:lpstr>
      <vt:lpstr>Ephesians 2</vt:lpstr>
      <vt:lpstr>Ephesians 2</vt:lpstr>
      <vt:lpstr>Ephesians 2</vt:lpstr>
      <vt:lpstr>Ephesians 2</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PowerPoint Presentation</vt:lpstr>
      <vt:lpstr>PowerPoint Presentation</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2021-07-18T02:19:17Z</dcterms:created>
  <dcterms:modified xsi:type="dcterms:W3CDTF">2021-07-18T02:19:22Z</dcterms:modified>
</cp:coreProperties>
</file>