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213" r:id="rId1"/>
  </p:sldMasterIdLst>
  <p:notesMasterIdLst>
    <p:notesMasterId r:id="rId29"/>
  </p:notesMasterIdLst>
  <p:sldIdLst>
    <p:sldId id="8117" r:id="rId2"/>
    <p:sldId id="8223" r:id="rId3"/>
    <p:sldId id="8324" r:id="rId4"/>
    <p:sldId id="8325" r:id="rId5"/>
    <p:sldId id="8323" r:id="rId6"/>
    <p:sldId id="8327" r:id="rId7"/>
    <p:sldId id="8328" r:id="rId8"/>
    <p:sldId id="8326" r:id="rId9"/>
    <p:sldId id="8330" r:id="rId10"/>
    <p:sldId id="8331" r:id="rId11"/>
    <p:sldId id="8329" r:id="rId12"/>
    <p:sldId id="8333" r:id="rId13"/>
    <p:sldId id="8332" r:id="rId14"/>
    <p:sldId id="8335" r:id="rId15"/>
    <p:sldId id="8336" r:id="rId16"/>
    <p:sldId id="8337" r:id="rId17"/>
    <p:sldId id="8346" r:id="rId18"/>
    <p:sldId id="8338" r:id="rId19"/>
    <p:sldId id="8339" r:id="rId20"/>
    <p:sldId id="8334" r:id="rId21"/>
    <p:sldId id="8341" r:id="rId22"/>
    <p:sldId id="8342" r:id="rId23"/>
    <p:sldId id="8343" r:id="rId24"/>
    <p:sldId id="8344" r:id="rId25"/>
    <p:sldId id="8345" r:id="rId26"/>
    <p:sldId id="8340" r:id="rId27"/>
    <p:sldId id="8297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0000"/>
    <a:srgbClr val="FF5050"/>
    <a:srgbClr val="FF0000"/>
    <a:srgbClr val="FF33CC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94D506-233F-459C-A15B-AC61CE49BD74}" v="626" dt="2021-03-22T22:14:22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6" autoAdjust="0"/>
    <p:restoredTop sz="93364" autoAdjust="0"/>
  </p:normalViewPr>
  <p:slideViewPr>
    <p:cSldViewPr>
      <p:cViewPr varScale="1">
        <p:scale>
          <a:sx n="76" d="100"/>
          <a:sy n="76" d="100"/>
        </p:scale>
        <p:origin x="420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-9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rioC" userId="b790f688-0c99-421d-ad08-5e0c6e6e58c5" providerId="ADAL" clId="{1C94D506-233F-459C-A15B-AC61CE49BD74}"/>
    <pc:docChg chg="undo custSel addSld delSld modSld sldOrd">
      <pc:chgData name="HilarioC" userId="b790f688-0c99-421d-ad08-5e0c6e6e58c5" providerId="ADAL" clId="{1C94D506-233F-459C-A15B-AC61CE49BD74}" dt="2021-03-22T22:14:22.590" v="884"/>
      <pc:docMkLst>
        <pc:docMk/>
      </pc:docMkLst>
      <pc:sldChg chg="modSp">
        <pc:chgData name="HilarioC" userId="b790f688-0c99-421d-ad08-5e0c6e6e58c5" providerId="ADAL" clId="{1C94D506-233F-459C-A15B-AC61CE49BD74}" dt="2021-03-22T19:42:39.758" v="13" actId="20577"/>
        <pc:sldMkLst>
          <pc:docMk/>
          <pc:sldMk cId="1400728766" sldId="8223"/>
        </pc:sldMkLst>
        <pc:spChg chg="mod">
          <ac:chgData name="HilarioC" userId="b790f688-0c99-421d-ad08-5e0c6e6e58c5" providerId="ADAL" clId="{1C94D506-233F-459C-A15B-AC61CE49BD74}" dt="2021-03-22T19:42:39.758" v="13" actId="20577"/>
          <ac:spMkLst>
            <pc:docMk/>
            <pc:sldMk cId="1400728766" sldId="8223"/>
            <ac:spMk id="19458" creationId="{00000000-0000-0000-0000-000000000000}"/>
          </ac:spMkLst>
        </pc:spChg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2965898206" sldId="8292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220512398" sldId="8300"/>
        </pc:sldMkLst>
      </pc:sldChg>
      <pc:sldChg chg="modSp del mod">
        <pc:chgData name="HilarioC" userId="b790f688-0c99-421d-ad08-5e0c6e6e58c5" providerId="ADAL" clId="{1C94D506-233F-459C-A15B-AC61CE49BD74}" dt="2021-03-22T21:18:10.105" v="632" actId="47"/>
        <pc:sldMkLst>
          <pc:docMk/>
          <pc:sldMk cId="3694758564" sldId="8301"/>
        </pc:sldMkLst>
        <pc:spChg chg="mod">
          <ac:chgData name="HilarioC" userId="b790f688-0c99-421d-ad08-5e0c6e6e58c5" providerId="ADAL" clId="{1C94D506-233F-459C-A15B-AC61CE49BD74}" dt="2021-03-22T20:00:37.564" v="179" actId="1076"/>
          <ac:spMkLst>
            <pc:docMk/>
            <pc:sldMk cId="3694758564" sldId="8301"/>
            <ac:spMk id="4" creationId="{E937A211-D5C5-49AD-A9A0-C80FB398CF28}"/>
          </ac:spMkLst>
        </pc:spChg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138166062" sldId="8302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667576703" sldId="8303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860679786" sldId="8304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504296505" sldId="8305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749435051" sldId="8306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595121475" sldId="8307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717976563" sldId="8308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845866902" sldId="8309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943177451" sldId="8310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2620928622" sldId="8311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336060521" sldId="8312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971676450" sldId="8314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844558173" sldId="8315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4194576019" sldId="8316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2930683604" sldId="8317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498155542" sldId="8318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440031161" sldId="8319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1660184740" sldId="8320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2449188904" sldId="8321"/>
        </pc:sldMkLst>
      </pc:sldChg>
      <pc:sldChg chg="del">
        <pc:chgData name="HilarioC" userId="b790f688-0c99-421d-ad08-5e0c6e6e58c5" providerId="ADAL" clId="{1C94D506-233F-459C-A15B-AC61CE49BD74}" dt="2021-03-22T21:18:10.105" v="632" actId="47"/>
        <pc:sldMkLst>
          <pc:docMk/>
          <pc:sldMk cId="3976776507" sldId="8322"/>
        </pc:sldMkLst>
      </pc:sldChg>
      <pc:sldChg chg="modSp add modAnim">
        <pc:chgData name="HilarioC" userId="b790f688-0c99-421d-ad08-5e0c6e6e58c5" providerId="ADAL" clId="{1C94D506-233F-459C-A15B-AC61CE49BD74}" dt="2021-03-22T22:08:15.359" v="818"/>
        <pc:sldMkLst>
          <pc:docMk/>
          <pc:sldMk cId="717772266" sldId="8323"/>
        </pc:sldMkLst>
        <pc:spChg chg="mod">
          <ac:chgData name="HilarioC" userId="b790f688-0c99-421d-ad08-5e0c6e6e58c5" providerId="ADAL" clId="{1C94D506-233F-459C-A15B-AC61CE49BD74}" dt="2021-03-22T19:43:48.533" v="27" actId="20577"/>
          <ac:spMkLst>
            <pc:docMk/>
            <pc:sldMk cId="717772266" sldId="8323"/>
            <ac:spMk id="19458" creationId="{00000000-0000-0000-0000-000000000000}"/>
          </ac:spMkLst>
        </pc:spChg>
      </pc:sldChg>
      <pc:sldChg chg="modSp add modAnim">
        <pc:chgData name="HilarioC" userId="b790f688-0c99-421d-ad08-5e0c6e6e58c5" providerId="ADAL" clId="{1C94D506-233F-459C-A15B-AC61CE49BD74}" dt="2021-03-22T22:08:10.007" v="816"/>
        <pc:sldMkLst>
          <pc:docMk/>
          <pc:sldMk cId="3179466280" sldId="8324"/>
        </pc:sldMkLst>
        <pc:spChg chg="mod">
          <ac:chgData name="HilarioC" userId="b790f688-0c99-421d-ad08-5e0c6e6e58c5" providerId="ADAL" clId="{1C94D506-233F-459C-A15B-AC61CE49BD74}" dt="2021-03-22T19:43:09.752" v="17" actId="207"/>
          <ac:spMkLst>
            <pc:docMk/>
            <pc:sldMk cId="3179466280" sldId="8324"/>
            <ac:spMk id="19458" creationId="{00000000-0000-0000-0000-000000000000}"/>
          </ac:spMkLst>
        </pc:spChg>
      </pc:sldChg>
      <pc:sldChg chg="add del">
        <pc:chgData name="HilarioC" userId="b790f688-0c99-421d-ad08-5e0c6e6e58c5" providerId="ADAL" clId="{1C94D506-233F-459C-A15B-AC61CE49BD74}" dt="2021-03-22T19:43:17.874" v="19" actId="2890"/>
        <pc:sldMkLst>
          <pc:docMk/>
          <pc:sldMk cId="491569413" sldId="8325"/>
        </pc:sldMkLst>
      </pc:sldChg>
      <pc:sldChg chg="modSp add ord modAnim">
        <pc:chgData name="HilarioC" userId="b790f688-0c99-421d-ad08-5e0c6e6e58c5" providerId="ADAL" clId="{1C94D506-233F-459C-A15B-AC61CE49BD74}" dt="2021-03-22T22:08:12.664" v="817"/>
        <pc:sldMkLst>
          <pc:docMk/>
          <pc:sldMk cId="1474581126" sldId="8325"/>
        </pc:sldMkLst>
        <pc:spChg chg="mod">
          <ac:chgData name="HilarioC" userId="b790f688-0c99-421d-ad08-5e0c6e6e58c5" providerId="ADAL" clId="{1C94D506-233F-459C-A15B-AC61CE49BD74}" dt="2021-03-22T19:43:34.473" v="24" actId="207"/>
          <ac:spMkLst>
            <pc:docMk/>
            <pc:sldMk cId="1474581126" sldId="8325"/>
            <ac:spMk id="19458" creationId="{00000000-0000-0000-0000-000000000000}"/>
          </ac:spMkLst>
        </pc:spChg>
      </pc:sldChg>
      <pc:sldChg chg="modSp add modAnim">
        <pc:chgData name="HilarioC" userId="b790f688-0c99-421d-ad08-5e0c6e6e58c5" providerId="ADAL" clId="{1C94D506-233F-459C-A15B-AC61CE49BD74}" dt="2021-03-22T22:08:41.813" v="823"/>
        <pc:sldMkLst>
          <pc:docMk/>
          <pc:sldMk cId="3618030891" sldId="8326"/>
        </pc:sldMkLst>
        <pc:spChg chg="mod">
          <ac:chgData name="HilarioC" userId="b790f688-0c99-421d-ad08-5e0c6e6e58c5" providerId="ADAL" clId="{1C94D506-233F-459C-A15B-AC61CE49BD74}" dt="2021-03-22T19:56:38.086" v="90" actId="20577"/>
          <ac:spMkLst>
            <pc:docMk/>
            <pc:sldMk cId="3618030891" sldId="8326"/>
            <ac:spMk id="19458" creationId="{00000000-0000-0000-0000-000000000000}"/>
          </ac:spMkLst>
        </pc:spChg>
      </pc:sldChg>
      <pc:sldChg chg="addSp delSp modSp add mod addAnim delAnim modAnim">
        <pc:chgData name="HilarioC" userId="b790f688-0c99-421d-ad08-5e0c6e6e58c5" providerId="ADAL" clId="{1C94D506-233F-459C-A15B-AC61CE49BD74}" dt="2021-03-22T22:08:24.532" v="820"/>
        <pc:sldMkLst>
          <pc:docMk/>
          <pc:sldMk cId="974682425" sldId="8327"/>
        </pc:sldMkLst>
        <pc:spChg chg="add del mod">
          <ac:chgData name="HilarioC" userId="b790f688-0c99-421d-ad08-5e0c6e6e58c5" providerId="ADAL" clId="{1C94D506-233F-459C-A15B-AC61CE49BD74}" dt="2021-03-22T19:55:42.969" v="79" actId="478"/>
          <ac:spMkLst>
            <pc:docMk/>
            <pc:sldMk cId="974682425" sldId="8327"/>
            <ac:spMk id="4" creationId="{78235203-6688-42E0-8D57-2F08CC132924}"/>
          </ac:spMkLst>
        </pc:spChg>
        <pc:spChg chg="add mod">
          <ac:chgData name="HilarioC" userId="b790f688-0c99-421d-ad08-5e0c6e6e58c5" providerId="ADAL" clId="{1C94D506-233F-459C-A15B-AC61CE49BD74}" dt="2021-03-22T22:07:48.403" v="815" actId="20577"/>
          <ac:spMkLst>
            <pc:docMk/>
            <pc:sldMk cId="974682425" sldId="8327"/>
            <ac:spMk id="5" creationId="{B45726F6-FC3A-473F-BE1E-5532DA37E08B}"/>
          </ac:spMkLst>
        </pc:spChg>
        <pc:spChg chg="add del mod">
          <ac:chgData name="HilarioC" userId="b790f688-0c99-421d-ad08-5e0c6e6e58c5" providerId="ADAL" clId="{1C94D506-233F-459C-A15B-AC61CE49BD74}" dt="2021-03-22T19:55:44.916" v="81"/>
          <ac:spMkLst>
            <pc:docMk/>
            <pc:sldMk cId="974682425" sldId="8327"/>
            <ac:spMk id="6" creationId="{E6E5CD3C-75FE-4CAE-8BFC-60B92EDD7400}"/>
          </ac:spMkLst>
        </pc:spChg>
        <pc:spChg chg="add del mod">
          <ac:chgData name="HilarioC" userId="b790f688-0c99-421d-ad08-5e0c6e6e58c5" providerId="ADAL" clId="{1C94D506-233F-459C-A15B-AC61CE49BD74}" dt="2021-03-22T19:55:44.916" v="81"/>
          <ac:spMkLst>
            <pc:docMk/>
            <pc:sldMk cId="974682425" sldId="8327"/>
            <ac:spMk id="7" creationId="{341F09DF-52F7-4AD3-A590-8E4674CDF78B}"/>
          </ac:spMkLst>
        </pc:spChg>
        <pc:spChg chg="add del mod ord">
          <ac:chgData name="HilarioC" userId="b790f688-0c99-421d-ad08-5e0c6e6e58c5" providerId="ADAL" clId="{1C94D506-233F-459C-A15B-AC61CE49BD74}" dt="2021-03-22T22:07:30.331" v="801" actId="478"/>
          <ac:spMkLst>
            <pc:docMk/>
            <pc:sldMk cId="974682425" sldId="8327"/>
            <ac:spMk id="9" creationId="{8A2777B4-FFD7-4918-B04F-014B459509D2}"/>
          </ac:spMkLst>
        </pc:spChg>
        <pc:spChg chg="add del mod ord">
          <ac:chgData name="HilarioC" userId="b790f688-0c99-421d-ad08-5e0c6e6e58c5" providerId="ADAL" clId="{1C94D506-233F-459C-A15B-AC61CE49BD74}" dt="2021-03-22T22:07:29.767" v="800"/>
          <ac:spMkLst>
            <pc:docMk/>
            <pc:sldMk cId="974682425" sldId="8327"/>
            <ac:spMk id="10" creationId="{37FE06BB-11D8-48BA-874C-7914FDF04FF1}"/>
          </ac:spMkLst>
        </pc:spChg>
        <pc:spChg chg="mod">
          <ac:chgData name="HilarioC" userId="b790f688-0c99-421d-ad08-5e0c6e6e58c5" providerId="ADAL" clId="{1C94D506-233F-459C-A15B-AC61CE49BD74}" dt="2021-03-22T19:44:15.288" v="31" actId="207"/>
          <ac:spMkLst>
            <pc:docMk/>
            <pc:sldMk cId="974682425" sldId="8327"/>
            <ac:spMk id="19458" creationId="{00000000-0000-0000-0000-000000000000}"/>
          </ac:spMkLst>
        </pc:spChg>
      </pc:sldChg>
      <pc:sldChg chg="modSp add del mod modAnim">
        <pc:chgData name="HilarioC" userId="b790f688-0c99-421d-ad08-5e0c6e6e58c5" providerId="ADAL" clId="{1C94D506-233F-459C-A15B-AC61CE49BD74}" dt="2021-03-22T22:08:37.227" v="822"/>
        <pc:sldMkLst>
          <pc:docMk/>
          <pc:sldMk cId="3995447216" sldId="8328"/>
        </pc:sldMkLst>
        <pc:spChg chg="mod">
          <ac:chgData name="HilarioC" userId="b790f688-0c99-421d-ad08-5e0c6e6e58c5" providerId="ADAL" clId="{1C94D506-233F-459C-A15B-AC61CE49BD74}" dt="2021-03-22T19:55:37.402" v="78" actId="14100"/>
          <ac:spMkLst>
            <pc:docMk/>
            <pc:sldMk cId="3995447216" sldId="8328"/>
            <ac:spMk id="4" creationId="{78235203-6688-42E0-8D57-2F08CC132924}"/>
          </ac:spMkLst>
        </pc:spChg>
        <pc:spChg chg="mod">
          <ac:chgData name="HilarioC" userId="b790f688-0c99-421d-ad08-5e0c6e6e58c5" providerId="ADAL" clId="{1C94D506-233F-459C-A15B-AC61CE49BD74}" dt="2021-03-22T19:55:31.041" v="77" actId="313"/>
          <ac:spMkLst>
            <pc:docMk/>
            <pc:sldMk cId="3995447216" sldId="8328"/>
            <ac:spMk id="5" creationId="{B45726F6-FC3A-473F-BE1E-5532DA37E08B}"/>
          </ac:spMkLst>
        </pc:spChg>
      </pc:sldChg>
      <pc:sldChg chg="modSp add modAnim">
        <pc:chgData name="HilarioC" userId="b790f688-0c99-421d-ad08-5e0c6e6e58c5" providerId="ADAL" clId="{1C94D506-233F-459C-A15B-AC61CE49BD74}" dt="2021-03-22T22:08:54.875" v="827"/>
        <pc:sldMkLst>
          <pc:docMk/>
          <pc:sldMk cId="2723384447" sldId="8329"/>
        </pc:sldMkLst>
        <pc:spChg chg="mod">
          <ac:chgData name="HilarioC" userId="b790f688-0c99-421d-ad08-5e0c6e6e58c5" providerId="ADAL" clId="{1C94D506-233F-459C-A15B-AC61CE49BD74}" dt="2021-03-22T19:59:58.799" v="175" actId="20577"/>
          <ac:spMkLst>
            <pc:docMk/>
            <pc:sldMk cId="2723384447" sldId="8329"/>
            <ac:spMk id="19458" creationId="{00000000-0000-0000-0000-000000000000}"/>
          </ac:spMkLst>
        </pc:spChg>
      </pc:sldChg>
      <pc:sldChg chg="addSp delSp modSp add mod delAnim modAnim">
        <pc:chgData name="HilarioC" userId="b790f688-0c99-421d-ad08-5e0c6e6e58c5" providerId="ADAL" clId="{1C94D506-233F-459C-A15B-AC61CE49BD74}" dt="2021-03-22T22:08:48.127" v="825"/>
        <pc:sldMkLst>
          <pc:docMk/>
          <pc:sldMk cId="23028231" sldId="8330"/>
        </pc:sldMkLst>
        <pc:spChg chg="add del mod">
          <ac:chgData name="HilarioC" userId="b790f688-0c99-421d-ad08-5e0c6e6e58c5" providerId="ADAL" clId="{1C94D506-233F-459C-A15B-AC61CE49BD74}" dt="2021-03-22T19:59:20.388" v="171" actId="478"/>
          <ac:spMkLst>
            <pc:docMk/>
            <pc:sldMk cId="23028231" sldId="8330"/>
            <ac:spMk id="4" creationId="{5FEF9CB7-0176-476A-88EF-8F3C1D853923}"/>
          </ac:spMkLst>
        </pc:spChg>
        <pc:spChg chg="add mod">
          <ac:chgData name="HilarioC" userId="b790f688-0c99-421d-ad08-5e0c6e6e58c5" providerId="ADAL" clId="{1C94D506-233F-459C-A15B-AC61CE49BD74}" dt="2021-03-22T19:58:24.843" v="141" actId="255"/>
          <ac:spMkLst>
            <pc:docMk/>
            <pc:sldMk cId="23028231" sldId="8330"/>
            <ac:spMk id="5" creationId="{02A3D381-F378-4308-8FEC-057761FB3CEC}"/>
          </ac:spMkLst>
        </pc:spChg>
        <pc:spChg chg="add mod ord">
          <ac:chgData name="HilarioC" userId="b790f688-0c99-421d-ad08-5e0c6e6e58c5" providerId="ADAL" clId="{1C94D506-233F-459C-A15B-AC61CE49BD74}" dt="2021-03-22T19:59:28.612" v="173" actId="171"/>
          <ac:spMkLst>
            <pc:docMk/>
            <pc:sldMk cId="23028231" sldId="8330"/>
            <ac:spMk id="6" creationId="{BD1C36EF-B956-41FE-8EA6-32BB25B7DDE5}"/>
          </ac:spMkLst>
        </pc:spChg>
        <pc:spChg chg="mod">
          <ac:chgData name="HilarioC" userId="b790f688-0c99-421d-ad08-5e0c6e6e58c5" providerId="ADAL" clId="{1C94D506-233F-459C-A15B-AC61CE49BD74}" dt="2021-03-22T19:57:15.569" v="96" actId="207"/>
          <ac:spMkLst>
            <pc:docMk/>
            <pc:sldMk cId="23028231" sldId="8330"/>
            <ac:spMk id="19458" creationId="{00000000-0000-0000-0000-000000000000}"/>
          </ac:spMkLst>
        </pc:spChg>
      </pc:sldChg>
      <pc:sldChg chg="modSp add mod modAnim">
        <pc:chgData name="HilarioC" userId="b790f688-0c99-421d-ad08-5e0c6e6e58c5" providerId="ADAL" clId="{1C94D506-233F-459C-A15B-AC61CE49BD74}" dt="2021-03-22T22:08:51.824" v="826"/>
        <pc:sldMkLst>
          <pc:docMk/>
          <pc:sldMk cId="3171862744" sldId="8331"/>
        </pc:sldMkLst>
        <pc:spChg chg="mod">
          <ac:chgData name="HilarioC" userId="b790f688-0c99-421d-ad08-5e0c6e6e58c5" providerId="ADAL" clId="{1C94D506-233F-459C-A15B-AC61CE49BD74}" dt="2021-03-22T19:59:16.680" v="170" actId="1076"/>
          <ac:spMkLst>
            <pc:docMk/>
            <pc:sldMk cId="3171862744" sldId="8331"/>
            <ac:spMk id="4" creationId="{5FEF9CB7-0176-476A-88EF-8F3C1D853923}"/>
          </ac:spMkLst>
        </pc:spChg>
        <pc:spChg chg="mod">
          <ac:chgData name="HilarioC" userId="b790f688-0c99-421d-ad08-5e0c6e6e58c5" providerId="ADAL" clId="{1C94D506-233F-459C-A15B-AC61CE49BD74}" dt="2021-03-22T19:59:11.945" v="169" actId="1035"/>
          <ac:spMkLst>
            <pc:docMk/>
            <pc:sldMk cId="3171862744" sldId="8331"/>
            <ac:spMk id="5" creationId="{02A3D381-F378-4308-8FEC-057761FB3CEC}"/>
          </ac:spMkLst>
        </pc:spChg>
      </pc:sldChg>
      <pc:sldChg chg="addSp delSp modSp add mod delAnim modAnim">
        <pc:chgData name="HilarioC" userId="b790f688-0c99-421d-ad08-5e0c6e6e58c5" providerId="ADAL" clId="{1C94D506-233F-459C-A15B-AC61CE49BD74}" dt="2021-03-22T22:14:22.590" v="884"/>
        <pc:sldMkLst>
          <pc:docMk/>
          <pc:sldMk cId="1251972478" sldId="8332"/>
        </pc:sldMkLst>
        <pc:spChg chg="add del mod">
          <ac:chgData name="HilarioC" userId="b790f688-0c99-421d-ad08-5e0c6e6e58c5" providerId="ADAL" clId="{1C94D506-233F-459C-A15B-AC61CE49BD74}" dt="2021-03-22T22:14:08.633" v="877" actId="478"/>
          <ac:spMkLst>
            <pc:docMk/>
            <pc:sldMk cId="1251972478" sldId="8332"/>
            <ac:spMk id="4" creationId="{B2350BA0-8FEB-44A1-B2CF-1C289FFD03A3}"/>
          </ac:spMkLst>
        </pc:spChg>
        <pc:spChg chg="add mod">
          <ac:chgData name="HilarioC" userId="b790f688-0c99-421d-ad08-5e0c6e6e58c5" providerId="ADAL" clId="{1C94D506-233F-459C-A15B-AC61CE49BD74}" dt="2021-03-22T20:10:33.227" v="382" actId="179"/>
          <ac:spMkLst>
            <pc:docMk/>
            <pc:sldMk cId="1251972478" sldId="8332"/>
            <ac:spMk id="5" creationId="{207125A4-A4EA-449E-B676-2C602D408971}"/>
          </ac:spMkLst>
        </pc:spChg>
        <pc:spChg chg="add mod ord">
          <ac:chgData name="HilarioC" userId="b790f688-0c99-421d-ad08-5e0c6e6e58c5" providerId="ADAL" clId="{1C94D506-233F-459C-A15B-AC61CE49BD74}" dt="2021-03-22T22:14:11.520" v="879" actId="167"/>
          <ac:spMkLst>
            <pc:docMk/>
            <pc:sldMk cId="1251972478" sldId="8332"/>
            <ac:spMk id="6" creationId="{F5A83453-28A6-4D04-9274-51AF32601AD0}"/>
          </ac:spMkLst>
        </pc:spChg>
        <pc:spChg chg="mod">
          <ac:chgData name="HilarioC" userId="b790f688-0c99-421d-ad08-5e0c6e6e58c5" providerId="ADAL" clId="{1C94D506-233F-459C-A15B-AC61CE49BD74}" dt="2021-03-22T20:01:36.021" v="198" actId="20577"/>
          <ac:spMkLst>
            <pc:docMk/>
            <pc:sldMk cId="1251972478" sldId="8332"/>
            <ac:spMk id="19458" creationId="{00000000-0000-0000-0000-000000000000}"/>
          </ac:spMkLst>
        </pc:spChg>
      </pc:sldChg>
      <pc:sldChg chg="addSp modSp add mod modAnim">
        <pc:chgData name="HilarioC" userId="b790f688-0c99-421d-ad08-5e0c6e6e58c5" providerId="ADAL" clId="{1C94D506-233F-459C-A15B-AC61CE49BD74}" dt="2021-03-22T22:08:58.362" v="828"/>
        <pc:sldMkLst>
          <pc:docMk/>
          <pc:sldMk cId="1380801622" sldId="8333"/>
        </pc:sldMkLst>
        <pc:spChg chg="add mod">
          <ac:chgData name="HilarioC" userId="b790f688-0c99-421d-ad08-5e0c6e6e58c5" providerId="ADAL" clId="{1C94D506-233F-459C-A15B-AC61CE49BD74}" dt="2021-03-22T20:00:47.225" v="182" actId="14100"/>
          <ac:spMkLst>
            <pc:docMk/>
            <pc:sldMk cId="1380801622" sldId="8333"/>
            <ac:spMk id="4" creationId="{842302CD-6DB3-4DBD-9C4A-4CE5A7423A41}"/>
          </ac:spMkLst>
        </pc:spChg>
        <pc:spChg chg="add mod">
          <ac:chgData name="HilarioC" userId="b790f688-0c99-421d-ad08-5e0c6e6e58c5" providerId="ADAL" clId="{1C94D506-233F-459C-A15B-AC61CE49BD74}" dt="2021-03-22T20:01:04.633" v="195" actId="20577"/>
          <ac:spMkLst>
            <pc:docMk/>
            <pc:sldMk cId="1380801622" sldId="8333"/>
            <ac:spMk id="5" creationId="{157455A8-0DE5-428F-A96B-772F7A8D18EE}"/>
          </ac:spMkLst>
        </pc:spChg>
        <pc:spChg chg="mod">
          <ac:chgData name="HilarioC" userId="b790f688-0c99-421d-ad08-5e0c6e6e58c5" providerId="ADAL" clId="{1C94D506-233F-459C-A15B-AC61CE49BD74}" dt="2021-03-22T20:00:16.303" v="178" actId="207"/>
          <ac:spMkLst>
            <pc:docMk/>
            <pc:sldMk cId="1380801622" sldId="8333"/>
            <ac:spMk id="19458" creationId="{00000000-0000-0000-0000-000000000000}"/>
          </ac:spMkLst>
        </pc:spChg>
      </pc:sldChg>
      <pc:sldChg chg="modSp add modAnim">
        <pc:chgData name="HilarioC" userId="b790f688-0c99-421d-ad08-5e0c6e6e58c5" providerId="ADAL" clId="{1C94D506-233F-459C-A15B-AC61CE49BD74}" dt="2021-03-22T22:09:58.356" v="838"/>
        <pc:sldMkLst>
          <pc:docMk/>
          <pc:sldMk cId="4161640189" sldId="8334"/>
        </pc:sldMkLst>
        <pc:spChg chg="mod">
          <ac:chgData name="HilarioC" userId="b790f688-0c99-421d-ad08-5e0c6e6e58c5" providerId="ADAL" clId="{1C94D506-233F-459C-A15B-AC61CE49BD74}" dt="2021-03-22T20:53:17.970" v="461" actId="20577"/>
          <ac:spMkLst>
            <pc:docMk/>
            <pc:sldMk cId="4161640189" sldId="8334"/>
            <ac:spMk id="19458" creationId="{00000000-0000-0000-0000-000000000000}"/>
          </ac:spMkLst>
        </pc:spChg>
      </pc:sldChg>
      <pc:sldChg chg="addSp delSp modSp add mod modAnim">
        <pc:chgData name="HilarioC" userId="b790f688-0c99-421d-ad08-5e0c6e6e58c5" providerId="ADAL" clId="{1C94D506-233F-459C-A15B-AC61CE49BD74}" dt="2021-03-22T22:13:36.472" v="866" actId="167"/>
        <pc:sldMkLst>
          <pc:docMk/>
          <pc:sldMk cId="3071251312" sldId="8335"/>
        </pc:sldMkLst>
        <pc:spChg chg="del mod">
          <ac:chgData name="HilarioC" userId="b790f688-0c99-421d-ad08-5e0c6e6e58c5" providerId="ADAL" clId="{1C94D506-233F-459C-A15B-AC61CE49BD74}" dt="2021-03-22T22:13:32.274" v="864" actId="478"/>
          <ac:spMkLst>
            <pc:docMk/>
            <pc:sldMk cId="3071251312" sldId="8335"/>
            <ac:spMk id="4" creationId="{B2350BA0-8FEB-44A1-B2CF-1C289FFD03A3}"/>
          </ac:spMkLst>
        </pc:spChg>
        <pc:spChg chg="mod">
          <ac:chgData name="HilarioC" userId="b790f688-0c99-421d-ad08-5e0c6e6e58c5" providerId="ADAL" clId="{1C94D506-233F-459C-A15B-AC61CE49BD74}" dt="2021-03-22T20:45:54.700" v="397"/>
          <ac:spMkLst>
            <pc:docMk/>
            <pc:sldMk cId="3071251312" sldId="8335"/>
            <ac:spMk id="5" creationId="{207125A4-A4EA-449E-B676-2C602D408971}"/>
          </ac:spMkLst>
        </pc:spChg>
        <pc:spChg chg="add mod ord">
          <ac:chgData name="HilarioC" userId="b790f688-0c99-421d-ad08-5e0c6e6e58c5" providerId="ADAL" clId="{1C94D506-233F-459C-A15B-AC61CE49BD74}" dt="2021-03-22T22:13:36.472" v="866" actId="167"/>
          <ac:spMkLst>
            <pc:docMk/>
            <pc:sldMk cId="3071251312" sldId="8335"/>
            <ac:spMk id="9" creationId="{8D9E46B7-BDA2-44AF-95A3-673601F4436E}"/>
          </ac:spMkLst>
        </pc:spChg>
        <pc:picChg chg="add del">
          <ac:chgData name="HilarioC" userId="b790f688-0c99-421d-ad08-5e0c6e6e58c5" providerId="ADAL" clId="{1C94D506-233F-459C-A15B-AC61CE49BD74}" dt="2021-03-22T20:45:45.653" v="392" actId="22"/>
          <ac:picMkLst>
            <pc:docMk/>
            <pc:sldMk cId="3071251312" sldId="8335"/>
            <ac:picMk id="3" creationId="{52FEABF6-3E1E-44A9-8A35-0E584DB2FCB2}"/>
          </ac:picMkLst>
        </pc:picChg>
      </pc:sldChg>
      <pc:sldChg chg="addSp delSp modSp add mod modAnim">
        <pc:chgData name="HilarioC" userId="b790f688-0c99-421d-ad08-5e0c6e6e58c5" providerId="ADAL" clId="{1C94D506-233F-459C-A15B-AC61CE49BD74}" dt="2021-03-22T22:13:45.904" v="869" actId="167"/>
        <pc:sldMkLst>
          <pc:docMk/>
          <pc:sldMk cId="3914411526" sldId="8336"/>
        </pc:sldMkLst>
        <pc:spChg chg="del">
          <ac:chgData name="HilarioC" userId="b790f688-0c99-421d-ad08-5e0c6e6e58c5" providerId="ADAL" clId="{1C94D506-233F-459C-A15B-AC61CE49BD74}" dt="2021-03-22T22:13:40.888" v="867" actId="478"/>
          <ac:spMkLst>
            <pc:docMk/>
            <pc:sldMk cId="3914411526" sldId="8336"/>
            <ac:spMk id="4" creationId="{B2350BA0-8FEB-44A1-B2CF-1C289FFD03A3}"/>
          </ac:spMkLst>
        </pc:spChg>
        <pc:spChg chg="mod">
          <ac:chgData name="HilarioC" userId="b790f688-0c99-421d-ad08-5e0c6e6e58c5" providerId="ADAL" clId="{1C94D506-233F-459C-A15B-AC61CE49BD74}" dt="2021-03-22T20:46:25.102" v="404"/>
          <ac:spMkLst>
            <pc:docMk/>
            <pc:sldMk cId="3914411526" sldId="8336"/>
            <ac:spMk id="5" creationId="{207125A4-A4EA-449E-B676-2C602D408971}"/>
          </ac:spMkLst>
        </pc:spChg>
        <pc:spChg chg="add mod ord">
          <ac:chgData name="HilarioC" userId="b790f688-0c99-421d-ad08-5e0c6e6e58c5" providerId="ADAL" clId="{1C94D506-233F-459C-A15B-AC61CE49BD74}" dt="2021-03-22T22:13:45.904" v="869" actId="167"/>
          <ac:spMkLst>
            <pc:docMk/>
            <pc:sldMk cId="3914411526" sldId="8336"/>
            <ac:spMk id="6" creationId="{516B69FD-63DB-42EA-A2F7-C6CCE091CF55}"/>
          </ac:spMkLst>
        </pc:spChg>
      </pc:sldChg>
      <pc:sldChg chg="addSp modSp add mod modAnim">
        <pc:chgData name="HilarioC" userId="b790f688-0c99-421d-ad08-5e0c6e6e58c5" providerId="ADAL" clId="{1C94D506-233F-459C-A15B-AC61CE49BD74}" dt="2021-03-22T22:09:39.916" v="834"/>
        <pc:sldMkLst>
          <pc:docMk/>
          <pc:sldMk cId="2009226324" sldId="8337"/>
        </pc:sldMkLst>
        <pc:spChg chg="mod">
          <ac:chgData name="HilarioC" userId="b790f688-0c99-421d-ad08-5e0c6e6e58c5" providerId="ADAL" clId="{1C94D506-233F-459C-A15B-AC61CE49BD74}" dt="2021-03-22T21:58:07.195" v="635" actId="14100"/>
          <ac:spMkLst>
            <pc:docMk/>
            <pc:sldMk cId="2009226324" sldId="8337"/>
            <ac:spMk id="4" creationId="{B2350BA0-8FEB-44A1-B2CF-1C289FFD03A3}"/>
          </ac:spMkLst>
        </pc:spChg>
        <pc:spChg chg="mod">
          <ac:chgData name="HilarioC" userId="b790f688-0c99-421d-ad08-5e0c6e6e58c5" providerId="ADAL" clId="{1C94D506-233F-459C-A15B-AC61CE49BD74}" dt="2021-03-22T20:47:04.648" v="411"/>
          <ac:spMkLst>
            <pc:docMk/>
            <pc:sldMk cId="2009226324" sldId="8337"/>
            <ac:spMk id="5" creationId="{207125A4-A4EA-449E-B676-2C602D408971}"/>
          </ac:spMkLst>
        </pc:spChg>
        <pc:spChg chg="add mod">
          <ac:chgData name="HilarioC" userId="b790f688-0c99-421d-ad08-5e0c6e6e58c5" providerId="ADAL" clId="{1C94D506-233F-459C-A15B-AC61CE49BD74}" dt="2021-03-22T21:59:54.638" v="720" actId="1035"/>
          <ac:spMkLst>
            <pc:docMk/>
            <pc:sldMk cId="2009226324" sldId="8337"/>
            <ac:spMk id="6" creationId="{26975199-A06E-4AB7-AA93-6E4AE6EDC942}"/>
          </ac:spMkLst>
        </pc:spChg>
        <pc:spChg chg="add mod">
          <ac:chgData name="HilarioC" userId="b790f688-0c99-421d-ad08-5e0c6e6e58c5" providerId="ADAL" clId="{1C94D506-233F-459C-A15B-AC61CE49BD74}" dt="2021-03-22T22:00:20.140" v="733" actId="313"/>
          <ac:spMkLst>
            <pc:docMk/>
            <pc:sldMk cId="2009226324" sldId="8337"/>
            <ac:spMk id="7" creationId="{A7EA6AE6-A670-491B-AF3B-A17FD92C754D}"/>
          </ac:spMkLst>
        </pc:spChg>
      </pc:sldChg>
      <pc:sldChg chg="addSp delSp modSp add mod modAnim">
        <pc:chgData name="HilarioC" userId="b790f688-0c99-421d-ad08-5e0c6e6e58c5" providerId="ADAL" clId="{1C94D506-233F-459C-A15B-AC61CE49BD74}" dt="2021-03-22T22:13:55.591" v="872" actId="167"/>
        <pc:sldMkLst>
          <pc:docMk/>
          <pc:sldMk cId="873214312" sldId="8338"/>
        </pc:sldMkLst>
        <pc:spChg chg="del">
          <ac:chgData name="HilarioC" userId="b790f688-0c99-421d-ad08-5e0c6e6e58c5" providerId="ADAL" clId="{1C94D506-233F-459C-A15B-AC61CE49BD74}" dt="2021-03-22T22:13:51.559" v="870" actId="478"/>
          <ac:spMkLst>
            <pc:docMk/>
            <pc:sldMk cId="873214312" sldId="8338"/>
            <ac:spMk id="4" creationId="{B2350BA0-8FEB-44A1-B2CF-1C289FFD03A3}"/>
          </ac:spMkLst>
        </pc:spChg>
        <pc:spChg chg="mod">
          <ac:chgData name="HilarioC" userId="b790f688-0c99-421d-ad08-5e0c6e6e58c5" providerId="ADAL" clId="{1C94D506-233F-459C-A15B-AC61CE49BD74}" dt="2021-03-22T20:52:20.453" v="455" actId="20577"/>
          <ac:spMkLst>
            <pc:docMk/>
            <pc:sldMk cId="873214312" sldId="8338"/>
            <ac:spMk id="5" creationId="{207125A4-A4EA-449E-B676-2C602D408971}"/>
          </ac:spMkLst>
        </pc:spChg>
        <pc:spChg chg="add mod ord">
          <ac:chgData name="HilarioC" userId="b790f688-0c99-421d-ad08-5e0c6e6e58c5" providerId="ADAL" clId="{1C94D506-233F-459C-A15B-AC61CE49BD74}" dt="2021-03-22T22:13:55.591" v="872" actId="167"/>
          <ac:spMkLst>
            <pc:docMk/>
            <pc:sldMk cId="873214312" sldId="8338"/>
            <ac:spMk id="6" creationId="{6EA189F2-084C-4481-85AA-D47569B97D9F}"/>
          </ac:spMkLst>
        </pc:spChg>
      </pc:sldChg>
      <pc:sldChg chg="addSp delSp modSp add mod modAnim">
        <pc:chgData name="HilarioC" userId="b790f688-0c99-421d-ad08-5e0c6e6e58c5" providerId="ADAL" clId="{1C94D506-233F-459C-A15B-AC61CE49BD74}" dt="2021-03-22T22:14:01.304" v="876" actId="167"/>
        <pc:sldMkLst>
          <pc:docMk/>
          <pc:sldMk cId="3220808204" sldId="8339"/>
        </pc:sldMkLst>
        <pc:spChg chg="del mod">
          <ac:chgData name="HilarioC" userId="b790f688-0c99-421d-ad08-5e0c6e6e58c5" providerId="ADAL" clId="{1C94D506-233F-459C-A15B-AC61CE49BD74}" dt="2021-03-22T22:13:58.103" v="874" actId="478"/>
          <ac:spMkLst>
            <pc:docMk/>
            <pc:sldMk cId="3220808204" sldId="8339"/>
            <ac:spMk id="4" creationId="{B2350BA0-8FEB-44A1-B2CF-1C289FFD03A3}"/>
          </ac:spMkLst>
        </pc:spChg>
        <pc:spChg chg="add mod ord">
          <ac:chgData name="HilarioC" userId="b790f688-0c99-421d-ad08-5e0c6e6e58c5" providerId="ADAL" clId="{1C94D506-233F-459C-A15B-AC61CE49BD74}" dt="2021-03-22T22:14:01.304" v="876" actId="167"/>
          <ac:spMkLst>
            <pc:docMk/>
            <pc:sldMk cId="3220808204" sldId="8339"/>
            <ac:spMk id="6" creationId="{A47E146D-D67E-4D1C-A83B-70D8729403B7}"/>
          </ac:spMkLst>
        </pc:spChg>
      </pc:sldChg>
      <pc:sldChg chg="addSp modSp add mod modAnim">
        <pc:chgData name="HilarioC" userId="b790f688-0c99-421d-ad08-5e0c6e6e58c5" providerId="ADAL" clId="{1C94D506-233F-459C-A15B-AC61CE49BD74}" dt="2021-03-22T22:12:48.874" v="862" actId="1036"/>
        <pc:sldMkLst>
          <pc:docMk/>
          <pc:sldMk cId="297985973" sldId="8340"/>
        </pc:sldMkLst>
        <pc:spChg chg="add mod">
          <ac:chgData name="HilarioC" userId="b790f688-0c99-421d-ad08-5e0c6e6e58c5" providerId="ADAL" clId="{1C94D506-233F-459C-A15B-AC61CE49BD74}" dt="2021-03-22T22:12:48.874" v="862" actId="1036"/>
          <ac:spMkLst>
            <pc:docMk/>
            <pc:sldMk cId="297985973" sldId="8340"/>
            <ac:spMk id="4" creationId="{4CC64946-8D37-4599-8FAE-2757FB55B342}"/>
          </ac:spMkLst>
        </pc:spChg>
        <pc:spChg chg="add mod">
          <ac:chgData name="HilarioC" userId="b790f688-0c99-421d-ad08-5e0c6e6e58c5" providerId="ADAL" clId="{1C94D506-233F-459C-A15B-AC61CE49BD74}" dt="2021-03-22T22:12:48.874" v="862" actId="1036"/>
          <ac:spMkLst>
            <pc:docMk/>
            <pc:sldMk cId="297985973" sldId="8340"/>
            <ac:spMk id="5" creationId="{7D86852F-07A9-456F-8806-678B5D3B8AD5}"/>
          </ac:spMkLst>
        </pc:spChg>
        <pc:spChg chg="mod">
          <ac:chgData name="HilarioC" userId="b790f688-0c99-421d-ad08-5e0c6e6e58c5" providerId="ADAL" clId="{1C94D506-233F-459C-A15B-AC61CE49BD74}" dt="2021-03-22T20:53:24.830" v="464" actId="20577"/>
          <ac:spMkLst>
            <pc:docMk/>
            <pc:sldMk cId="297985973" sldId="8340"/>
            <ac:spMk id="19458" creationId="{00000000-0000-0000-0000-000000000000}"/>
          </ac:spMkLst>
        </pc:spChg>
      </pc:sldChg>
      <pc:sldChg chg="addSp modSp add mod modAnim">
        <pc:chgData name="HilarioC" userId="b790f688-0c99-421d-ad08-5e0c6e6e58c5" providerId="ADAL" clId="{1C94D506-233F-459C-A15B-AC61CE49BD74}" dt="2021-03-22T22:10:04.134" v="840"/>
        <pc:sldMkLst>
          <pc:docMk/>
          <pc:sldMk cId="2907750885" sldId="8341"/>
        </pc:sldMkLst>
        <pc:spChg chg="add mod">
          <ac:chgData name="HilarioC" userId="b790f688-0c99-421d-ad08-5e0c6e6e58c5" providerId="ADAL" clId="{1C94D506-233F-459C-A15B-AC61CE49BD74}" dt="2021-03-22T21:11:34.443" v="501" actId="1076"/>
          <ac:spMkLst>
            <pc:docMk/>
            <pc:sldMk cId="2907750885" sldId="8341"/>
            <ac:spMk id="4" creationId="{B1987C2F-6A3A-4111-BFE3-8A1962BC60D6}"/>
          </ac:spMkLst>
        </pc:spChg>
        <pc:spChg chg="add mod">
          <ac:chgData name="HilarioC" userId="b790f688-0c99-421d-ad08-5e0c6e6e58c5" providerId="ADAL" clId="{1C94D506-233F-459C-A15B-AC61CE49BD74}" dt="2021-03-22T21:11:34.443" v="501" actId="1076"/>
          <ac:spMkLst>
            <pc:docMk/>
            <pc:sldMk cId="2907750885" sldId="8341"/>
            <ac:spMk id="5" creationId="{8C5C72CC-93B3-4CE7-A6F4-145E5DAD2E15}"/>
          </ac:spMkLst>
        </pc:spChg>
        <pc:spChg chg="mod">
          <ac:chgData name="HilarioC" userId="b790f688-0c99-421d-ad08-5e0c6e6e58c5" providerId="ADAL" clId="{1C94D506-233F-459C-A15B-AC61CE49BD74}" dt="2021-03-22T21:16:58.607" v="602" actId="207"/>
          <ac:spMkLst>
            <pc:docMk/>
            <pc:sldMk cId="2907750885" sldId="8341"/>
            <ac:spMk id="19458" creationId="{00000000-0000-0000-0000-000000000000}"/>
          </ac:spMkLst>
        </pc:spChg>
      </pc:sldChg>
      <pc:sldChg chg="addSp modSp add mod modAnim">
        <pc:chgData name="HilarioC" userId="b790f688-0c99-421d-ad08-5e0c6e6e58c5" providerId="ADAL" clId="{1C94D506-233F-459C-A15B-AC61CE49BD74}" dt="2021-03-22T22:10:56.554" v="852"/>
        <pc:sldMkLst>
          <pc:docMk/>
          <pc:sldMk cId="2211283178" sldId="8342"/>
        </pc:sldMkLst>
        <pc:spChg chg="mod">
          <ac:chgData name="HilarioC" userId="b790f688-0c99-421d-ad08-5e0c6e6e58c5" providerId="ADAL" clId="{1C94D506-233F-459C-A15B-AC61CE49BD74}" dt="2021-03-22T21:12:02.069" v="527" actId="20577"/>
          <ac:spMkLst>
            <pc:docMk/>
            <pc:sldMk cId="2211283178" sldId="8342"/>
            <ac:spMk id="5" creationId="{8C5C72CC-93B3-4CE7-A6F4-145E5DAD2E15}"/>
          </ac:spMkLst>
        </pc:spChg>
        <pc:spChg chg="add mod">
          <ac:chgData name="HilarioC" userId="b790f688-0c99-421d-ad08-5e0c6e6e58c5" providerId="ADAL" clId="{1C94D506-233F-459C-A15B-AC61CE49BD74}" dt="2021-03-22T21:15:44.311" v="585" actId="1035"/>
          <ac:spMkLst>
            <pc:docMk/>
            <pc:sldMk cId="2211283178" sldId="8342"/>
            <ac:spMk id="6" creationId="{705A86FF-3272-4DA6-A7B0-0878E284250E}"/>
          </ac:spMkLst>
        </pc:spChg>
        <pc:spChg chg="add mod">
          <ac:chgData name="HilarioC" userId="b790f688-0c99-421d-ad08-5e0c6e6e58c5" providerId="ADAL" clId="{1C94D506-233F-459C-A15B-AC61CE49BD74}" dt="2021-03-22T21:15:44.311" v="585" actId="1035"/>
          <ac:spMkLst>
            <pc:docMk/>
            <pc:sldMk cId="2211283178" sldId="8342"/>
            <ac:spMk id="7" creationId="{89025321-1397-48D0-926D-83C08CD5A501}"/>
          </ac:spMkLst>
        </pc:spChg>
        <pc:spChg chg="mod">
          <ac:chgData name="HilarioC" userId="b790f688-0c99-421d-ad08-5e0c6e6e58c5" providerId="ADAL" clId="{1C94D506-233F-459C-A15B-AC61CE49BD74}" dt="2021-03-22T21:16:55.015" v="601" actId="207"/>
          <ac:spMkLst>
            <pc:docMk/>
            <pc:sldMk cId="2211283178" sldId="8342"/>
            <ac:spMk id="19458" creationId="{00000000-0000-0000-0000-000000000000}"/>
          </ac:spMkLst>
        </pc:spChg>
      </pc:sldChg>
      <pc:sldChg chg="modSp add mod modAnim">
        <pc:chgData name="HilarioC" userId="b790f688-0c99-421d-ad08-5e0c6e6e58c5" providerId="ADAL" clId="{1C94D506-233F-459C-A15B-AC61CE49BD74}" dt="2021-03-22T22:11:09.907" v="853"/>
        <pc:sldMkLst>
          <pc:docMk/>
          <pc:sldMk cId="2652307368" sldId="8343"/>
        </pc:sldMkLst>
        <pc:spChg chg="mod">
          <ac:chgData name="HilarioC" userId="b790f688-0c99-421d-ad08-5e0c6e6e58c5" providerId="ADAL" clId="{1C94D506-233F-459C-A15B-AC61CE49BD74}" dt="2021-03-22T21:15:49.036" v="587" actId="1035"/>
          <ac:spMkLst>
            <pc:docMk/>
            <pc:sldMk cId="2652307368" sldId="8343"/>
            <ac:spMk id="6" creationId="{705A86FF-3272-4DA6-A7B0-0878E284250E}"/>
          </ac:spMkLst>
        </pc:spChg>
        <pc:spChg chg="mod">
          <ac:chgData name="HilarioC" userId="b790f688-0c99-421d-ad08-5e0c6e6e58c5" providerId="ADAL" clId="{1C94D506-233F-459C-A15B-AC61CE49BD74}" dt="2021-03-22T21:15:49.036" v="587" actId="1035"/>
          <ac:spMkLst>
            <pc:docMk/>
            <pc:sldMk cId="2652307368" sldId="8343"/>
            <ac:spMk id="7" creationId="{89025321-1397-48D0-926D-83C08CD5A501}"/>
          </ac:spMkLst>
        </pc:spChg>
        <pc:spChg chg="mod">
          <ac:chgData name="HilarioC" userId="b790f688-0c99-421d-ad08-5e0c6e6e58c5" providerId="ADAL" clId="{1C94D506-233F-459C-A15B-AC61CE49BD74}" dt="2021-03-22T21:16:51.693" v="600" actId="207"/>
          <ac:spMkLst>
            <pc:docMk/>
            <pc:sldMk cId="2652307368" sldId="8343"/>
            <ac:spMk id="19458" creationId="{00000000-0000-0000-0000-000000000000}"/>
          </ac:spMkLst>
        </pc:spChg>
      </pc:sldChg>
      <pc:sldChg chg="modSp add modAnim">
        <pc:chgData name="HilarioC" userId="b790f688-0c99-421d-ad08-5e0c6e6e58c5" providerId="ADAL" clId="{1C94D506-233F-459C-A15B-AC61CE49BD74}" dt="2021-03-22T22:11:19.411" v="854"/>
        <pc:sldMkLst>
          <pc:docMk/>
          <pc:sldMk cId="1263450108" sldId="8344"/>
        </pc:sldMkLst>
        <pc:spChg chg="mod">
          <ac:chgData name="HilarioC" userId="b790f688-0c99-421d-ad08-5e0c6e6e58c5" providerId="ADAL" clId="{1C94D506-233F-459C-A15B-AC61CE49BD74}" dt="2021-03-22T21:16:09.725" v="594"/>
          <ac:spMkLst>
            <pc:docMk/>
            <pc:sldMk cId="1263450108" sldId="8344"/>
            <ac:spMk id="7" creationId="{89025321-1397-48D0-926D-83C08CD5A501}"/>
          </ac:spMkLst>
        </pc:spChg>
        <pc:spChg chg="mod">
          <ac:chgData name="HilarioC" userId="b790f688-0c99-421d-ad08-5e0c6e6e58c5" providerId="ADAL" clId="{1C94D506-233F-459C-A15B-AC61CE49BD74}" dt="2021-03-22T21:16:44.164" v="599" actId="207"/>
          <ac:spMkLst>
            <pc:docMk/>
            <pc:sldMk cId="1263450108" sldId="8344"/>
            <ac:spMk id="19458" creationId="{00000000-0000-0000-0000-000000000000}"/>
          </ac:spMkLst>
        </pc:spChg>
      </pc:sldChg>
      <pc:sldChg chg="delSp modSp add mod delAnim modAnim">
        <pc:chgData name="HilarioC" userId="b790f688-0c99-421d-ad08-5e0c6e6e58c5" providerId="ADAL" clId="{1C94D506-233F-459C-A15B-AC61CE49BD74}" dt="2021-03-22T22:11:23.843" v="855"/>
        <pc:sldMkLst>
          <pc:docMk/>
          <pc:sldMk cId="3718588965" sldId="8345"/>
        </pc:sldMkLst>
        <pc:spChg chg="del">
          <ac:chgData name="HilarioC" userId="b790f688-0c99-421d-ad08-5e0c6e6e58c5" providerId="ADAL" clId="{1C94D506-233F-459C-A15B-AC61CE49BD74}" dt="2021-03-22T21:16:24.858" v="596" actId="478"/>
          <ac:spMkLst>
            <pc:docMk/>
            <pc:sldMk cId="3718588965" sldId="8345"/>
            <ac:spMk id="4" creationId="{B1987C2F-6A3A-4111-BFE3-8A1962BC60D6}"/>
          </ac:spMkLst>
        </pc:spChg>
        <pc:spChg chg="del">
          <ac:chgData name="HilarioC" userId="b790f688-0c99-421d-ad08-5e0c6e6e58c5" providerId="ADAL" clId="{1C94D506-233F-459C-A15B-AC61CE49BD74}" dt="2021-03-22T21:16:24.858" v="596" actId="478"/>
          <ac:spMkLst>
            <pc:docMk/>
            <pc:sldMk cId="3718588965" sldId="8345"/>
            <ac:spMk id="5" creationId="{8C5C72CC-93B3-4CE7-A6F4-145E5DAD2E15}"/>
          </ac:spMkLst>
        </pc:spChg>
        <pc:spChg chg="del">
          <ac:chgData name="HilarioC" userId="b790f688-0c99-421d-ad08-5e0c6e6e58c5" providerId="ADAL" clId="{1C94D506-233F-459C-A15B-AC61CE49BD74}" dt="2021-03-22T21:16:24.858" v="596" actId="478"/>
          <ac:spMkLst>
            <pc:docMk/>
            <pc:sldMk cId="3718588965" sldId="8345"/>
            <ac:spMk id="6" creationId="{705A86FF-3272-4DA6-A7B0-0878E284250E}"/>
          </ac:spMkLst>
        </pc:spChg>
        <pc:spChg chg="del">
          <ac:chgData name="HilarioC" userId="b790f688-0c99-421d-ad08-5e0c6e6e58c5" providerId="ADAL" clId="{1C94D506-233F-459C-A15B-AC61CE49BD74}" dt="2021-03-22T21:16:24.858" v="596" actId="478"/>
          <ac:spMkLst>
            <pc:docMk/>
            <pc:sldMk cId="3718588965" sldId="8345"/>
            <ac:spMk id="7" creationId="{89025321-1397-48D0-926D-83C08CD5A501}"/>
          </ac:spMkLst>
        </pc:spChg>
        <pc:spChg chg="mod">
          <ac:chgData name="HilarioC" userId="b790f688-0c99-421d-ad08-5e0c6e6e58c5" providerId="ADAL" clId="{1C94D506-233F-459C-A15B-AC61CE49BD74}" dt="2021-03-22T21:16:31.999" v="598" actId="207"/>
          <ac:spMkLst>
            <pc:docMk/>
            <pc:sldMk cId="3718588965" sldId="8345"/>
            <ac:spMk id="19458" creationId="{00000000-0000-0000-0000-000000000000}"/>
          </ac:spMkLst>
        </pc:spChg>
      </pc:sldChg>
      <pc:sldChg chg="modSp add modAnim">
        <pc:chgData name="HilarioC" userId="b790f688-0c99-421d-ad08-5e0c6e6e58c5" providerId="ADAL" clId="{1C94D506-233F-459C-A15B-AC61CE49BD74}" dt="2021-03-22T22:09:45.107" v="835"/>
        <pc:sldMkLst>
          <pc:docMk/>
          <pc:sldMk cId="1879346166" sldId="8346"/>
        </pc:sldMkLst>
        <pc:spChg chg="mod">
          <ac:chgData name="HilarioC" userId="b790f688-0c99-421d-ad08-5e0c6e6e58c5" providerId="ADAL" clId="{1C94D506-233F-459C-A15B-AC61CE49BD74}" dt="2021-03-22T22:00:15.140" v="731" actId="5793"/>
          <ac:spMkLst>
            <pc:docMk/>
            <pc:sldMk cId="1879346166" sldId="8346"/>
            <ac:spMk id="7" creationId="{A7EA6AE6-A670-491B-AF3B-A17FD92C754D}"/>
          </ac:spMkLst>
        </pc:spChg>
      </pc:sldChg>
      <pc:sldChg chg="addSp delSp modSp add del mod addAnim delAnim modAnim">
        <pc:chgData name="HilarioC" userId="b790f688-0c99-421d-ad08-5e0c6e6e58c5" providerId="ADAL" clId="{1C94D506-233F-459C-A15B-AC61CE49BD74}" dt="2021-03-22T22:07:43.158" v="814" actId="2890"/>
        <pc:sldMkLst>
          <pc:docMk/>
          <pc:sldMk cId="1161825600" sldId="8347"/>
        </pc:sldMkLst>
        <pc:spChg chg="mod">
          <ac:chgData name="HilarioC" userId="b790f688-0c99-421d-ad08-5e0c6e6e58c5" providerId="ADAL" clId="{1C94D506-233F-459C-A15B-AC61CE49BD74}" dt="2021-03-22T22:07:41.011" v="811"/>
          <ac:spMkLst>
            <pc:docMk/>
            <pc:sldMk cId="1161825600" sldId="8347"/>
            <ac:spMk id="5" creationId="{B45726F6-FC3A-473F-BE1E-5532DA37E08B}"/>
          </ac:spMkLst>
        </pc:spChg>
        <pc:spChg chg="add del mod ord">
          <ac:chgData name="HilarioC" userId="b790f688-0c99-421d-ad08-5e0c6e6e58c5" providerId="ADAL" clId="{1C94D506-233F-459C-A15B-AC61CE49BD74}" dt="2021-03-22T22:07:31.010" v="803"/>
          <ac:spMkLst>
            <pc:docMk/>
            <pc:sldMk cId="1161825600" sldId="8347"/>
            <ac:spMk id="6" creationId="{F5312D63-DE06-4BEA-9CB0-C26CFD5C7EC4}"/>
          </ac:spMkLst>
        </pc:spChg>
        <pc:spChg chg="add del mod">
          <ac:chgData name="HilarioC" userId="b790f688-0c99-421d-ad08-5e0c6e6e58c5" providerId="ADAL" clId="{1C94D506-233F-459C-A15B-AC61CE49BD74}" dt="2021-03-22T22:07:31.870" v="805" actId="1076"/>
          <ac:spMkLst>
            <pc:docMk/>
            <pc:sldMk cId="1161825600" sldId="8347"/>
            <ac:spMk id="9" creationId="{8A2777B4-FFD7-4918-B04F-014B459509D2}"/>
          </ac:spMkLst>
        </pc:spChg>
      </pc:sldChg>
      <pc:sldChg chg="modSp add del mod">
        <pc:chgData name="HilarioC" userId="b790f688-0c99-421d-ad08-5e0c6e6e58c5" providerId="ADAL" clId="{1C94D506-233F-459C-A15B-AC61CE49BD74}" dt="2021-03-22T22:07:33.846" v="808" actId="2890"/>
        <pc:sldMkLst>
          <pc:docMk/>
          <pc:sldMk cId="3740529170" sldId="8348"/>
        </pc:sldMkLst>
        <pc:spChg chg="mod">
          <ac:chgData name="HilarioC" userId="b790f688-0c99-421d-ad08-5e0c6e6e58c5" providerId="ADAL" clId="{1C94D506-233F-459C-A15B-AC61CE49BD74}" dt="2021-03-22T22:07:33.169" v="807"/>
          <ac:spMkLst>
            <pc:docMk/>
            <pc:sldMk cId="3740529170" sldId="8348"/>
            <ac:spMk id="5" creationId="{B45726F6-FC3A-473F-BE1E-5532DA37E08B}"/>
          </ac:spMkLst>
        </pc:spChg>
        <pc:spChg chg="mod">
          <ac:chgData name="HilarioC" userId="b790f688-0c99-421d-ad08-5e0c6e6e58c5" providerId="ADAL" clId="{1C94D506-233F-459C-A15B-AC61CE49BD74}" dt="2021-03-22T22:07:32.261" v="806" actId="14100"/>
          <ac:spMkLst>
            <pc:docMk/>
            <pc:sldMk cId="3740529170" sldId="8348"/>
            <ac:spMk id="9" creationId="{8A2777B4-FFD7-4918-B04F-014B459509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BEF9B36-6260-423F-BFD9-91AE1512CA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217DB2E-9435-4C4C-A831-63504B6A55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E96E550B-DDA9-4216-A530-1E448CDCCA70}" type="datetime1">
              <a:rPr lang="en-US"/>
              <a:pPr>
                <a:defRPr/>
              </a:pPr>
              <a:t>4/3/2021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A3F48A57-CE60-460A-AAFC-619D68B362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E7C693E-9374-4987-94AB-87071C9BF7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D03427-2255-432E-A62C-B1F9816386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B0590E-B568-4DC9-A464-9B946710AF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8A8A09-2AB7-419A-ADD5-7A4A466F47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376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2704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2269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23889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4429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7472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3793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0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0713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8988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735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965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080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91743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0614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4178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70747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00378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406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508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51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869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7423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960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985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696978B-A236-B943-B34D-431BF05F63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956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545E2-D7C3-4F9F-B0C1-5F7BBEEABB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FDC4F-BA6F-439F-8357-D2276933A3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91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0964-9868-43BD-9E30-288DDB4816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4D1FD-880C-446E-B7A1-76160895A6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68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0723-F931-4C67-9945-C61D1A77393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62B7-955F-4FA4-ACB9-13EC1D62105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012F8-1818-4B15-AE15-8364AD8EFC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D5BFE-1BC4-45CE-BCF7-3645720F620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992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472D7-EFFF-4A53-A8F3-CBD4E14CA01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F4CC6-6356-40CC-B26F-2C27E8EC3FC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7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11A7B-5F24-4BD3-ACE8-6D2F461FA2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4983F-46D1-4A47-A8E2-A26E8B93F5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3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17D2A-C336-41B7-9D9F-FB8C29BD02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6286-07CA-409D-BAF3-BD6762D50E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64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BA25-288D-42F6-A67D-362DC66EA9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60708-9175-4931-A978-FF1FE67D3B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07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C3DC6-7158-4037-A418-41D8C46D33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EA45-91D8-4E63-85BD-95D9321E92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66A1B-44E1-446A-A043-E7D16061A2D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6C2FB-1C16-4A89-A48D-5FDEDA99AC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8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48B08-ABFE-491B-919B-E650DE7C0C0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31A9D-22BA-4DDF-B209-93F4221DF1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14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FDAFB93-9BCD-4A7A-A361-882F41969D1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7FC07A-240C-468B-943B-D4EB121898D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010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524000" y="2336800"/>
            <a:ext cx="9144000" cy="2387600"/>
          </a:xfrm>
        </p:spPr>
        <p:txBody>
          <a:bodyPr>
            <a:norm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Century Gothic" panose="020B0502020202020204" pitchFamily="34" charset="0"/>
              </a:rPr>
              <a:t>PHILIPPIANS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E4048D-F2A1-4F2F-A6A3-C02D29D6F4D0}"/>
              </a:ext>
            </a:extLst>
          </p:cNvPr>
          <p:cNvSpPr txBox="1"/>
          <p:nvPr/>
        </p:nvSpPr>
        <p:spPr>
          <a:xfrm>
            <a:off x="2911365" y="2313172"/>
            <a:ext cx="6369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BOOK OF</a:t>
            </a:r>
          </a:p>
        </p:txBody>
      </p:sp>
    </p:spTree>
    <p:extLst>
      <p:ext uri="{BB962C8B-B14F-4D97-AF65-F5344CB8AC3E}">
        <p14:creationId xmlns:p14="http://schemas.microsoft.com/office/powerpoint/2010/main" val="427766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1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18 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But what does it matter? The important thing is that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every way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whether from false motives or true,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 is preached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And because of this I rejoice. Yes, and I will continue to rejoice.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FEF9CB7-0176-476A-88EF-8F3C1D853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57" y="2891571"/>
            <a:ext cx="10591800" cy="13716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A3D381-F378-4308-8FEC-057761FB3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931040"/>
            <a:ext cx="10446515" cy="129266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9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Getting the word out is more important than our motives. </a:t>
            </a:r>
          </a:p>
        </p:txBody>
      </p:sp>
    </p:spTree>
    <p:extLst>
      <p:ext uri="{BB962C8B-B14F-4D97-AF65-F5344CB8AC3E}">
        <p14:creationId xmlns:p14="http://schemas.microsoft.com/office/powerpoint/2010/main" val="317186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36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I know that through your prayers and God’s provision of the Spirit of Jesus Christ what has happened to me will turn out for my deliverance. 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eagerly expect and hope that I will in no way be ashamed, but will have sufficient courage so that now as always Christ will be exalted in my body, whether by life or by death.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84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36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I know that through your prayers and God’s provision of the Spirit of Jesus Christ what has happened to me will turn out for my deliverance. 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eagerly expect and hope that I will in no way be ashamed, but will have sufficient courage so that now as always Christ will be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exalted in my body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whether by life or by death. 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42302CD-6DB3-4DBD-9C4A-4CE5A7423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510122"/>
            <a:ext cx="3276600" cy="900078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7455A8-0DE5-428F-A96B-772F7A8D1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399" y="4563440"/>
            <a:ext cx="3220107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1800"/>
              </a:spcAft>
              <a:buSzPct val="100000"/>
              <a:defRPr/>
            </a:pPr>
            <a:r>
              <a:rPr lang="en-US" sz="4400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= “magnify”</a:t>
            </a:r>
          </a:p>
        </p:txBody>
      </p:sp>
    </p:spTree>
    <p:extLst>
      <p:ext uri="{BB962C8B-B14F-4D97-AF65-F5344CB8AC3E}">
        <p14:creationId xmlns:p14="http://schemas.microsoft.com/office/powerpoint/2010/main" val="138080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5A83453-28A6-4D04-9274-51AF32601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feel good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 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feel nothing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25197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D9E46B7-BDA2-44AF-95A3-673601F44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money and possessions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leave it all behind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7125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16B69FD-63DB-42EA-A2F7-C6CCE091C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have people like me 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be forgotten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914411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350BA0-8FEB-44A1-B2CF-1C289FFD0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meaningless 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cease existing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6975199-A06E-4AB7-AA93-6E4AE6EDC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5034520"/>
            <a:ext cx="11346381" cy="1752595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EA6AE6-A670-491B-AF3B-A17FD92C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85" y="5110720"/>
            <a:ext cx="11190745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Jean Paul Sartre: “Man can will nothing unless he has first understood that he must count on no one but himself; that he is alone, abandoned on earth…without help…</a:t>
            </a:r>
            <a:endParaRPr lang="en-US" sz="3300" dirty="0">
              <a:solidFill>
                <a:prstClr val="white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2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2350BA0-8FEB-44A1-B2CF-1C289FFD0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meaningless 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cease existing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6975199-A06E-4AB7-AA93-6E4AE6EDC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5034520"/>
            <a:ext cx="11346381" cy="1752595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7EA6AE6-A670-491B-AF3B-A17FD92C7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185" y="5110720"/>
            <a:ext cx="11190745" cy="158504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Jean Paul Sartre: “…with no other aim than the one he sets himself, with no other destiny than the one he forges for himself on this earth.</a:t>
            </a:r>
            <a:r>
              <a:rPr lang="en-US" sz="33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934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EA189F2-084C-4481-85AA-D47569B97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live for a cause   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hopefully leave a mark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873214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47E146D-D67E-4D1C-A83B-70D872940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182"/>
            <a:ext cx="11353800" cy="3040414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21 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 to me, to live is Christ and to die is gain.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7125A4-A4EA-449E-B676-2C602D408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69" y="2038052"/>
            <a:ext cx="11198062" cy="25853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________ </a:t>
            </a:r>
          </a:p>
          <a:p>
            <a:pPr marL="460375" lvl="1" fontAlgn="auto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_________.”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“To live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be a good person  </a:t>
            </a:r>
          </a:p>
          <a:p>
            <a:pPr marL="460375" lvl="1" fontAlgn="auto">
              <a:spcBef>
                <a:spcPts val="0"/>
              </a:spcBef>
              <a:spcAft>
                <a:spcPts val="0"/>
              </a:spcAft>
              <a:buSzPct val="100000"/>
              <a:defRPr/>
            </a:pP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and to die is </a:t>
            </a:r>
            <a:r>
              <a:rPr lang="en-US" sz="3800" i="1" u="sng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to hope that it was good enough</a:t>
            </a:r>
            <a:r>
              <a:rPr lang="en-US" sz="38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22080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12 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Now I want you to know, brothers and sisters, that what has happened to me has actually served to advance the gospel.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13 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a result, it has become clear throughout the whole [Praetorian] guard and to everyone else that I am in chains for Christ.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because of my chains, most of the brothers and sisters have become confident in the Lord and dare all the more to proclaim the gospel without fear.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2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I am to go on living in the body, this will mean fruitful labor for me. Yet what shall I choose? I do not know!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am torn between the two: I desire to depart and be with Christ, which is better by far.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401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I am to go on living in the body, this will mean fruitful labor for me. Yet what shall I choose? I do not know!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am torn between the two: I desire to depart and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 with Christ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which is better by far.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987C2F-6A3A-4111-BFE3-8A1962BC6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643" y="3886200"/>
            <a:ext cx="9452357" cy="9144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5C72CC-93B3-4CE7-A6F4-145E5DAD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657" y="3997840"/>
            <a:ext cx="9322701" cy="6924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9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Paul could fearlessly stare death in the face.</a:t>
            </a:r>
          </a:p>
        </p:txBody>
      </p:sp>
    </p:spTree>
    <p:extLst>
      <p:ext uri="{BB962C8B-B14F-4D97-AF65-F5344CB8AC3E}">
        <p14:creationId xmlns:p14="http://schemas.microsoft.com/office/powerpoint/2010/main" val="290775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I am to go on living in the body, this will mean fruitful labor for me. Yet what shall I choose? I do not know!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am torn between the two: I desire to depart and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 with Christ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which is better by far.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987C2F-6A3A-4111-BFE3-8A1962BC6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643" y="3886200"/>
            <a:ext cx="9452357" cy="9144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5C72CC-93B3-4CE7-A6F4-145E5DAD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657" y="3997840"/>
            <a:ext cx="9322701" cy="6924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9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Christianity pictures the afterlife as personal.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05A86FF-3272-4DA6-A7B0-0878E2842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02934"/>
            <a:ext cx="10668000" cy="186469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9025321-1397-48D0-926D-83C08CD5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50" y="4979134"/>
            <a:ext cx="10521670" cy="16696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75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»	</a:t>
            </a: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Merging into the All</a:t>
            </a:r>
          </a:p>
          <a:p>
            <a:pPr marL="914400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3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	Upanishad 3,2,8-9: “As rivers flow into the sea and in so doing lose name and form, so even the wise man…</a:t>
            </a:r>
          </a:p>
        </p:txBody>
      </p:sp>
    </p:spTree>
    <p:extLst>
      <p:ext uri="{BB962C8B-B14F-4D97-AF65-F5344CB8AC3E}">
        <p14:creationId xmlns:p14="http://schemas.microsoft.com/office/powerpoint/2010/main" val="221128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I am to go on living in the body, this will mean fruitful labor for me. Yet what shall I choose? I do not know!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am torn between the two: I desire to depart and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 with Christ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which is better by far.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987C2F-6A3A-4111-BFE3-8A1962BC6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643" y="3886200"/>
            <a:ext cx="9452357" cy="9144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5C72CC-93B3-4CE7-A6F4-145E5DAD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657" y="3997840"/>
            <a:ext cx="9322701" cy="6924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9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Christianity pictures the afterlife as personal.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05A86FF-3272-4DA6-A7B0-0878E2842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02934"/>
            <a:ext cx="10668000" cy="186469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9025321-1397-48D0-926D-83C08CD5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50" y="4979134"/>
            <a:ext cx="10521670" cy="16696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75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»	</a:t>
            </a: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Merging into the All</a:t>
            </a:r>
          </a:p>
          <a:p>
            <a:pPr marL="914400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3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	Upanishad 3,2,8-9: “Freed from name and form, attains the Supreme Being.”</a:t>
            </a:r>
          </a:p>
        </p:txBody>
      </p:sp>
    </p:spTree>
    <p:extLst>
      <p:ext uri="{BB962C8B-B14F-4D97-AF65-F5344CB8AC3E}">
        <p14:creationId xmlns:p14="http://schemas.microsoft.com/office/powerpoint/2010/main" val="26523073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I am to go on living in the body, this will mean fruitful labor for me. Yet what shall I choose? I do not know!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am torn between the two: I desire to depart and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be with Christ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which is better by far.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987C2F-6A3A-4111-BFE3-8A1962BC6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5643" y="3886200"/>
            <a:ext cx="9452357" cy="9144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5C72CC-93B3-4CE7-A6F4-145E5DAD2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657" y="3997840"/>
            <a:ext cx="9322701" cy="6924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9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Christianity pictures the afterlife as personal.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05A86FF-3272-4DA6-A7B0-0878E2842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902934"/>
            <a:ext cx="10668000" cy="186469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9025321-1397-48D0-926D-83C08CD5A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50" y="4979134"/>
            <a:ext cx="10521670" cy="120802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75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»	</a:t>
            </a: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Merging into the All</a:t>
            </a:r>
          </a:p>
          <a:p>
            <a:pPr marL="460375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6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»	</a:t>
            </a: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Recycling Organic Matter</a:t>
            </a:r>
          </a:p>
        </p:txBody>
      </p:sp>
    </p:spTree>
    <p:extLst>
      <p:ext uri="{BB962C8B-B14F-4D97-AF65-F5344CB8AC3E}">
        <p14:creationId xmlns:p14="http://schemas.microsoft.com/office/powerpoint/2010/main" val="12634501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If I am to go on living in the body, this will mean fruitful labor for me. Yet what shall I choose? I do not know!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 am torn between the two: I desire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 depart 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be with Christ, which is better by far.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5889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654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24 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But it is more necessary for you that I remain in the body.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25 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Convinced of this, I know that I will remain, and I will continue with all of you for your progress and joy in the faith.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CC64946-8D37-4599-8FAE-2757FB55B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962400"/>
            <a:ext cx="10668000" cy="24384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D86852F-07A9-456F-8806-678B5D3B8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50" y="4038600"/>
            <a:ext cx="10521670" cy="22544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0375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2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»	</a:t>
            </a: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Paul lived his life for Christ because his value system was shaped by eternity</a:t>
            </a:r>
          </a:p>
          <a:p>
            <a:pPr marL="460375" lvl="1" indent="-460375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6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»	</a:t>
            </a: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The clarity with which Paul saw his future destiny gave him focus.</a:t>
            </a:r>
          </a:p>
        </p:txBody>
      </p:sp>
    </p:spTree>
    <p:extLst>
      <p:ext uri="{BB962C8B-B14F-4D97-AF65-F5344CB8AC3E}">
        <p14:creationId xmlns:p14="http://schemas.microsoft.com/office/powerpoint/2010/main" val="29798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1524000" y="2336800"/>
            <a:ext cx="9144000" cy="2387600"/>
          </a:xfrm>
        </p:spPr>
        <p:txBody>
          <a:bodyPr>
            <a:normAutofit/>
          </a:bodyPr>
          <a:lstStyle/>
          <a:p>
            <a:r>
              <a:rPr lang="en-US" sz="12500" dirty="0">
                <a:solidFill>
                  <a:schemeClr val="bg1"/>
                </a:solidFill>
                <a:latin typeface="Century Gothic" panose="020B0502020202020204" pitchFamily="34" charset="0"/>
              </a:rPr>
              <a:t>PHILIPPIANS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E4048D-F2A1-4F2F-A6A3-C02D29D6F4D0}"/>
              </a:ext>
            </a:extLst>
          </p:cNvPr>
          <p:cNvSpPr txBox="1"/>
          <p:nvPr/>
        </p:nvSpPr>
        <p:spPr>
          <a:xfrm>
            <a:off x="2911365" y="2313172"/>
            <a:ext cx="6369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Century Gothic" panose="020B0502020202020204" pitchFamily="34" charset="0"/>
              </a:rPr>
              <a:t>THE BOOK OF</a:t>
            </a:r>
          </a:p>
        </p:txBody>
      </p:sp>
    </p:spTree>
    <p:extLst>
      <p:ext uri="{BB962C8B-B14F-4D97-AF65-F5344CB8AC3E}">
        <p14:creationId xmlns:p14="http://schemas.microsoft.com/office/powerpoint/2010/main" val="433254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Now I want you to know, brothers and sisters, that what has happened to me has actually served to advance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gospel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a result, it has become clear throughout the whole [Praetorian] guard and to everyone else that I am in chains for Christ.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because of my chains, most of the brothers and sisters have become confident in the Lord and dare all the more to proclaim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gospel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without fear. 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46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12 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Now I want you to know, brothers and sisters, that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what has happened to me has actually served to advance the gospel. 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13 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 a result, it has become clear throughout the whole [Praetorian] guard and to everyone else that I am in chains for Christ.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14 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And because of my chains, most of the brothers and sisters have become confident in the Lord and dare all the more to proclaim the gospel without fear. 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58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36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is true that some preach Christ out of envy and rivalry, but others out of goodwill.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16 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latter do so out of love, knowing that I am put here for the defense of the gospel.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17 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former preach Christ out of selfish ambition, not sincerely, supposing that they can stir up trouble for me while I am in chains.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7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36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is true that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some preach Christ out of envy and rivalry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but others out of goodwill.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16 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latter do so out of love, knowing that I am put here for the defense of the gospel.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17 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former preach Christ out of selfish ambition, not sincerely,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supposing that they can stir up trouble for me 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while I am in chains.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A2777B4-FFD7-4918-B04F-014B45950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62200"/>
            <a:ext cx="10629900" cy="34290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5726F6-FC3A-473F-BE1E-5532DA37E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469" y="2438400"/>
            <a:ext cx="10484092" cy="270843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Ken Blanchard: “The need to compare and draw comfort from comparisons to others is a sign of false pride, insecurity, and fear of inadequacy…When [you] foster internal competition and rivalries as a way of driving performance, they can erode [relationships]…</a:t>
            </a:r>
            <a:endParaRPr lang="en-US" sz="3300" dirty="0">
              <a:solidFill>
                <a:prstClr val="white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68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367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It is true that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some preach Christ out of envy and rivalry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but others out of goodwill.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16 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latter do so out of love, knowing that I am put here for the defense of the gospel. </a:t>
            </a:r>
          </a:p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17 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The former preach Christ out of selfish ambition, not sincerely,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supposing that they can stir up trouble for me 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while I am in chains.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8235203-6688-42E0-8D57-2F08CC132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362200"/>
            <a:ext cx="10629900" cy="34290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5726F6-FC3A-473F-BE1E-5532DA37E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469" y="2438400"/>
            <a:ext cx="10484092" cy="3231654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4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Ken Blanchard: “When you seek to determine your level of self-worth and security by comparison with others, the end result is either complacency or anxiety. In a larger sense, it devalues the promises and provisions of God, who has already guaranteed your value and security based on His unconditional love.”</a:t>
            </a:r>
            <a:endParaRPr lang="en-US" sz="3300" dirty="0">
              <a:solidFill>
                <a:prstClr val="white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44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1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18 	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But what does it matter? The important thing is that in every way, whether from false motives or true, Christ is preached. And because of this I rejoice. Yes, and I will continue to rejoice.</a:t>
            </a:r>
            <a:endParaRPr lang="en-US" sz="3700" dirty="0">
              <a:solidFill>
                <a:schemeClr val="bg1"/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03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8"/>
          <p:cNvSpPr txBox="1">
            <a:spLocks noChangeArrowheads="1"/>
          </p:cNvSpPr>
          <p:nvPr/>
        </p:nvSpPr>
        <p:spPr bwMode="auto">
          <a:xfrm>
            <a:off x="304800" y="1295401"/>
            <a:ext cx="10363200" cy="214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74675" indent="-574675">
              <a:lnSpc>
                <a:spcPct val="90000"/>
              </a:lnSpc>
            </a:pPr>
            <a:r>
              <a:rPr lang="en-US" sz="37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18 	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But what does it matter? The important thing is that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 every way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 whether from false motives or true, </a:t>
            </a:r>
            <a:r>
              <a:rPr lang="en-US" sz="37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Christ is preached</a:t>
            </a:r>
            <a:r>
              <a:rPr lang="en-US" sz="37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And because of this I rejoice. Yes, and I will continue to rejoice.</a:t>
            </a:r>
            <a:endParaRPr lang="en-US" sz="3700" dirty="0">
              <a:solidFill>
                <a:schemeClr val="tx1">
                  <a:lumMod val="65000"/>
                  <a:lumOff val="35000"/>
                </a:schemeClr>
              </a:solidFill>
              <a:latin typeface="Calibri Light" panose="020F0302020204030204" pitchFamily="34" charset="0"/>
              <a:ea typeface="ＭＳ Ｐゴシック" charset="-128"/>
              <a:cs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5"/>
            <a:ext cx="109728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ＭＳ Ｐゴシック" charset="-128"/>
                <a:cs typeface="Arial" charset="0"/>
              </a:rPr>
              <a:t>Philippians 1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D1C36EF-B956-41FE-8EA6-32BB25B7DD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957" y="2891571"/>
            <a:ext cx="10591800" cy="1371600"/>
          </a:xfrm>
          <a:prstGeom prst="rect">
            <a:avLst/>
          </a:prstGeom>
          <a:solidFill>
            <a:schemeClr val="tx2">
              <a:lumMod val="5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latin typeface="Calibri"/>
              <a:ea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2A3D381-F378-4308-8FEC-057761FB3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132892"/>
            <a:ext cx="10446515" cy="6924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 fontAlgn="auto">
              <a:spcBef>
                <a:spcPts val="0"/>
              </a:spcBef>
              <a:spcAft>
                <a:spcPts val="300"/>
              </a:spcAft>
              <a:buSzPct val="100000"/>
              <a:defRPr/>
            </a:pPr>
            <a:r>
              <a:rPr lang="en-US" sz="3900" dirty="0">
                <a:solidFill>
                  <a:prstClr val="white"/>
                </a:solidFill>
                <a:latin typeface="Calibri Light" panose="020F0302020204030204" pitchFamily="34" charset="0"/>
                <a:ea typeface="ＭＳ Ｐゴシック" charset="-128"/>
                <a:cs typeface="Calibri Light" panose="020F0302020204030204" pitchFamily="34" charset="0"/>
              </a:rPr>
              <a:t>Can you rejoice when God uses others powerfully? </a:t>
            </a:r>
          </a:p>
        </p:txBody>
      </p:sp>
    </p:spTree>
    <p:extLst>
      <p:ext uri="{BB962C8B-B14F-4D97-AF65-F5344CB8AC3E}">
        <p14:creationId xmlns:p14="http://schemas.microsoft.com/office/powerpoint/2010/main" val="2302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521</Words>
  <Application>Microsoft Office PowerPoint</Application>
  <PresentationFormat>Widescreen</PresentationFormat>
  <Paragraphs>147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Century Gothic</vt:lpstr>
      <vt:lpstr>Times New Roman</vt:lpstr>
      <vt:lpstr>1_Office Theme</vt:lpstr>
      <vt:lpstr>PHILIPPIANS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PHILIPPIANS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2021-04-03T15:13:00Z</dcterms:created>
  <dcterms:modified xsi:type="dcterms:W3CDTF">2021-04-03T15:13:07Z</dcterms:modified>
</cp:coreProperties>
</file>