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56"/>
  </p:notesMasterIdLst>
  <p:sldIdLst>
    <p:sldId id="257" r:id="rId2"/>
    <p:sldId id="592" r:id="rId3"/>
    <p:sldId id="630" r:id="rId4"/>
    <p:sldId id="672" r:id="rId5"/>
    <p:sldId id="449" r:id="rId6"/>
    <p:sldId id="631" r:id="rId7"/>
    <p:sldId id="632" r:id="rId8"/>
    <p:sldId id="529" r:id="rId9"/>
    <p:sldId id="530" r:id="rId10"/>
    <p:sldId id="634" r:id="rId11"/>
    <p:sldId id="531" r:id="rId12"/>
    <p:sldId id="650" r:id="rId13"/>
    <p:sldId id="535" r:id="rId14"/>
    <p:sldId id="637" r:id="rId15"/>
    <p:sldId id="635" r:id="rId16"/>
    <p:sldId id="636" r:id="rId17"/>
    <p:sldId id="570" r:id="rId18"/>
    <p:sldId id="638" r:id="rId19"/>
    <p:sldId id="639" r:id="rId20"/>
    <p:sldId id="640" r:id="rId21"/>
    <p:sldId id="648" r:id="rId22"/>
    <p:sldId id="651" r:id="rId23"/>
    <p:sldId id="652" r:id="rId24"/>
    <p:sldId id="653" r:id="rId25"/>
    <p:sldId id="654" r:id="rId26"/>
    <p:sldId id="655" r:id="rId27"/>
    <p:sldId id="656" r:id="rId28"/>
    <p:sldId id="673" r:id="rId29"/>
    <p:sldId id="674" r:id="rId30"/>
    <p:sldId id="551" r:id="rId31"/>
    <p:sldId id="576" r:id="rId32"/>
    <p:sldId id="577" r:id="rId33"/>
    <p:sldId id="658" r:id="rId34"/>
    <p:sldId id="659" r:id="rId35"/>
    <p:sldId id="660" r:id="rId36"/>
    <p:sldId id="661" r:id="rId37"/>
    <p:sldId id="555" r:id="rId38"/>
    <p:sldId id="662" r:id="rId39"/>
    <p:sldId id="675" r:id="rId40"/>
    <p:sldId id="676" r:id="rId41"/>
    <p:sldId id="677" r:id="rId42"/>
    <p:sldId id="557" r:id="rId43"/>
    <p:sldId id="580" r:id="rId44"/>
    <p:sldId id="666" r:id="rId45"/>
    <p:sldId id="667" r:id="rId46"/>
    <p:sldId id="678" r:id="rId47"/>
    <p:sldId id="668" r:id="rId48"/>
    <p:sldId id="561" r:id="rId49"/>
    <p:sldId id="562" r:id="rId50"/>
    <p:sldId id="669" r:id="rId51"/>
    <p:sldId id="564" r:id="rId52"/>
    <p:sldId id="565" r:id="rId53"/>
    <p:sldId id="629" r:id="rId54"/>
    <p:sldId id="566" r:id="rId55"/>
  </p:sldIdLst>
  <p:sldSz cx="9144000" cy="5143500" type="screen16x9"/>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0000"/>
    <a:srgbClr val="000099"/>
    <a:srgbClr val="A5E6F3"/>
    <a:srgbClr val="83DDE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12" autoAdjust="0"/>
    <p:restoredTop sz="96894" autoAdjust="0"/>
  </p:normalViewPr>
  <p:slideViewPr>
    <p:cSldViewPr>
      <p:cViewPr varScale="1">
        <p:scale>
          <a:sx n="154" d="100"/>
          <a:sy n="154" d="100"/>
        </p:scale>
        <p:origin x="282" y="14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457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CB4DEB-1FF3-4A9B-A238-BD0D9FFD5F15}" type="datetimeFigureOut">
              <a:rPr lang="en-US" smtClean="0"/>
              <a:pPr/>
              <a:t>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2644E9-1C45-4090-9B17-312BCD98DD6F}" type="slidenum">
              <a:rPr lang="en-US" smtClean="0"/>
              <a:pPr/>
              <a:t>‹#›</a:t>
            </a:fld>
            <a:endParaRPr lang="en-US"/>
          </a:p>
        </p:txBody>
      </p:sp>
    </p:spTree>
    <p:extLst>
      <p:ext uri="{BB962C8B-B14F-4D97-AF65-F5344CB8AC3E}">
        <p14:creationId xmlns:p14="http://schemas.microsoft.com/office/powerpoint/2010/main" val="3025344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2</a:t>
            </a:fld>
            <a:endParaRPr lang="en-US"/>
          </a:p>
        </p:txBody>
      </p:sp>
    </p:spTree>
    <p:extLst>
      <p:ext uri="{BB962C8B-B14F-4D97-AF65-F5344CB8AC3E}">
        <p14:creationId xmlns:p14="http://schemas.microsoft.com/office/powerpoint/2010/main" val="2434018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11</a:t>
            </a:fld>
            <a:endParaRPr lang="en-US"/>
          </a:p>
        </p:txBody>
      </p:sp>
    </p:spTree>
    <p:extLst>
      <p:ext uri="{BB962C8B-B14F-4D97-AF65-F5344CB8AC3E}">
        <p14:creationId xmlns:p14="http://schemas.microsoft.com/office/powerpoint/2010/main" val="1559218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12</a:t>
            </a:fld>
            <a:endParaRPr lang="en-US"/>
          </a:p>
        </p:txBody>
      </p:sp>
    </p:spTree>
    <p:extLst>
      <p:ext uri="{BB962C8B-B14F-4D97-AF65-F5344CB8AC3E}">
        <p14:creationId xmlns:p14="http://schemas.microsoft.com/office/powerpoint/2010/main" val="2136242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13</a:t>
            </a:fld>
            <a:endParaRPr lang="en-US"/>
          </a:p>
        </p:txBody>
      </p:sp>
    </p:spTree>
    <p:extLst>
      <p:ext uri="{BB962C8B-B14F-4D97-AF65-F5344CB8AC3E}">
        <p14:creationId xmlns:p14="http://schemas.microsoft.com/office/powerpoint/2010/main" val="2259464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14</a:t>
            </a:fld>
            <a:endParaRPr lang="en-US"/>
          </a:p>
        </p:txBody>
      </p:sp>
    </p:spTree>
    <p:extLst>
      <p:ext uri="{BB962C8B-B14F-4D97-AF65-F5344CB8AC3E}">
        <p14:creationId xmlns:p14="http://schemas.microsoft.com/office/powerpoint/2010/main" val="575575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15</a:t>
            </a:fld>
            <a:endParaRPr lang="en-US"/>
          </a:p>
        </p:txBody>
      </p:sp>
    </p:spTree>
    <p:extLst>
      <p:ext uri="{BB962C8B-B14F-4D97-AF65-F5344CB8AC3E}">
        <p14:creationId xmlns:p14="http://schemas.microsoft.com/office/powerpoint/2010/main" val="21262889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16</a:t>
            </a:fld>
            <a:endParaRPr lang="en-US"/>
          </a:p>
        </p:txBody>
      </p:sp>
    </p:spTree>
    <p:extLst>
      <p:ext uri="{BB962C8B-B14F-4D97-AF65-F5344CB8AC3E}">
        <p14:creationId xmlns:p14="http://schemas.microsoft.com/office/powerpoint/2010/main" val="4260265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17</a:t>
            </a:fld>
            <a:endParaRPr lang="en-US"/>
          </a:p>
        </p:txBody>
      </p:sp>
    </p:spTree>
    <p:extLst>
      <p:ext uri="{BB962C8B-B14F-4D97-AF65-F5344CB8AC3E}">
        <p14:creationId xmlns:p14="http://schemas.microsoft.com/office/powerpoint/2010/main" val="2174418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18</a:t>
            </a:fld>
            <a:endParaRPr lang="en-US"/>
          </a:p>
        </p:txBody>
      </p:sp>
    </p:spTree>
    <p:extLst>
      <p:ext uri="{BB962C8B-B14F-4D97-AF65-F5344CB8AC3E}">
        <p14:creationId xmlns:p14="http://schemas.microsoft.com/office/powerpoint/2010/main" val="36450240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19</a:t>
            </a:fld>
            <a:endParaRPr lang="en-US"/>
          </a:p>
        </p:txBody>
      </p:sp>
    </p:spTree>
    <p:extLst>
      <p:ext uri="{BB962C8B-B14F-4D97-AF65-F5344CB8AC3E}">
        <p14:creationId xmlns:p14="http://schemas.microsoft.com/office/powerpoint/2010/main" val="535879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20</a:t>
            </a:fld>
            <a:endParaRPr lang="en-US"/>
          </a:p>
        </p:txBody>
      </p:sp>
    </p:spTree>
    <p:extLst>
      <p:ext uri="{BB962C8B-B14F-4D97-AF65-F5344CB8AC3E}">
        <p14:creationId xmlns:p14="http://schemas.microsoft.com/office/powerpoint/2010/main" val="1358390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3</a:t>
            </a:fld>
            <a:endParaRPr lang="en-US"/>
          </a:p>
        </p:txBody>
      </p:sp>
    </p:spTree>
    <p:extLst>
      <p:ext uri="{BB962C8B-B14F-4D97-AF65-F5344CB8AC3E}">
        <p14:creationId xmlns:p14="http://schemas.microsoft.com/office/powerpoint/2010/main" val="23467877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21</a:t>
            </a:fld>
            <a:endParaRPr lang="en-US"/>
          </a:p>
        </p:txBody>
      </p:sp>
    </p:spTree>
    <p:extLst>
      <p:ext uri="{BB962C8B-B14F-4D97-AF65-F5344CB8AC3E}">
        <p14:creationId xmlns:p14="http://schemas.microsoft.com/office/powerpoint/2010/main" val="31148233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22</a:t>
            </a:fld>
            <a:endParaRPr lang="en-US"/>
          </a:p>
        </p:txBody>
      </p:sp>
    </p:spTree>
    <p:extLst>
      <p:ext uri="{BB962C8B-B14F-4D97-AF65-F5344CB8AC3E}">
        <p14:creationId xmlns:p14="http://schemas.microsoft.com/office/powerpoint/2010/main" val="36915435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23</a:t>
            </a:fld>
            <a:endParaRPr lang="en-US"/>
          </a:p>
        </p:txBody>
      </p:sp>
    </p:spTree>
    <p:extLst>
      <p:ext uri="{BB962C8B-B14F-4D97-AF65-F5344CB8AC3E}">
        <p14:creationId xmlns:p14="http://schemas.microsoft.com/office/powerpoint/2010/main" val="24855040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24</a:t>
            </a:fld>
            <a:endParaRPr lang="en-US"/>
          </a:p>
        </p:txBody>
      </p:sp>
    </p:spTree>
    <p:extLst>
      <p:ext uri="{BB962C8B-B14F-4D97-AF65-F5344CB8AC3E}">
        <p14:creationId xmlns:p14="http://schemas.microsoft.com/office/powerpoint/2010/main" val="33387320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25</a:t>
            </a:fld>
            <a:endParaRPr lang="en-US"/>
          </a:p>
        </p:txBody>
      </p:sp>
    </p:spTree>
    <p:extLst>
      <p:ext uri="{BB962C8B-B14F-4D97-AF65-F5344CB8AC3E}">
        <p14:creationId xmlns:p14="http://schemas.microsoft.com/office/powerpoint/2010/main" val="10919832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26</a:t>
            </a:fld>
            <a:endParaRPr lang="en-US"/>
          </a:p>
        </p:txBody>
      </p:sp>
    </p:spTree>
    <p:extLst>
      <p:ext uri="{BB962C8B-B14F-4D97-AF65-F5344CB8AC3E}">
        <p14:creationId xmlns:p14="http://schemas.microsoft.com/office/powerpoint/2010/main" val="253802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27</a:t>
            </a:fld>
            <a:endParaRPr lang="en-US"/>
          </a:p>
        </p:txBody>
      </p:sp>
    </p:spTree>
    <p:extLst>
      <p:ext uri="{BB962C8B-B14F-4D97-AF65-F5344CB8AC3E}">
        <p14:creationId xmlns:p14="http://schemas.microsoft.com/office/powerpoint/2010/main" val="15700641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28</a:t>
            </a:fld>
            <a:endParaRPr lang="en-US"/>
          </a:p>
        </p:txBody>
      </p:sp>
    </p:spTree>
    <p:extLst>
      <p:ext uri="{BB962C8B-B14F-4D97-AF65-F5344CB8AC3E}">
        <p14:creationId xmlns:p14="http://schemas.microsoft.com/office/powerpoint/2010/main" val="22349297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29</a:t>
            </a:fld>
            <a:endParaRPr lang="en-US"/>
          </a:p>
        </p:txBody>
      </p:sp>
    </p:spTree>
    <p:extLst>
      <p:ext uri="{BB962C8B-B14F-4D97-AF65-F5344CB8AC3E}">
        <p14:creationId xmlns:p14="http://schemas.microsoft.com/office/powerpoint/2010/main" val="33164794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30</a:t>
            </a:fld>
            <a:endParaRPr lang="en-US"/>
          </a:p>
        </p:txBody>
      </p:sp>
    </p:spTree>
    <p:extLst>
      <p:ext uri="{BB962C8B-B14F-4D97-AF65-F5344CB8AC3E}">
        <p14:creationId xmlns:p14="http://schemas.microsoft.com/office/powerpoint/2010/main" val="3352069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4</a:t>
            </a:fld>
            <a:endParaRPr lang="en-US"/>
          </a:p>
        </p:txBody>
      </p:sp>
    </p:spTree>
    <p:extLst>
      <p:ext uri="{BB962C8B-B14F-4D97-AF65-F5344CB8AC3E}">
        <p14:creationId xmlns:p14="http://schemas.microsoft.com/office/powerpoint/2010/main" val="21426207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31</a:t>
            </a:fld>
            <a:endParaRPr lang="en-US"/>
          </a:p>
        </p:txBody>
      </p:sp>
    </p:spTree>
    <p:extLst>
      <p:ext uri="{BB962C8B-B14F-4D97-AF65-F5344CB8AC3E}">
        <p14:creationId xmlns:p14="http://schemas.microsoft.com/office/powerpoint/2010/main" val="16484997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32</a:t>
            </a:fld>
            <a:endParaRPr lang="en-US"/>
          </a:p>
        </p:txBody>
      </p:sp>
    </p:spTree>
    <p:extLst>
      <p:ext uri="{BB962C8B-B14F-4D97-AF65-F5344CB8AC3E}">
        <p14:creationId xmlns:p14="http://schemas.microsoft.com/office/powerpoint/2010/main" val="10549630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33</a:t>
            </a:fld>
            <a:endParaRPr lang="en-US"/>
          </a:p>
        </p:txBody>
      </p:sp>
    </p:spTree>
    <p:extLst>
      <p:ext uri="{BB962C8B-B14F-4D97-AF65-F5344CB8AC3E}">
        <p14:creationId xmlns:p14="http://schemas.microsoft.com/office/powerpoint/2010/main" val="12187614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34</a:t>
            </a:fld>
            <a:endParaRPr lang="en-US"/>
          </a:p>
        </p:txBody>
      </p:sp>
    </p:spTree>
    <p:extLst>
      <p:ext uri="{BB962C8B-B14F-4D97-AF65-F5344CB8AC3E}">
        <p14:creationId xmlns:p14="http://schemas.microsoft.com/office/powerpoint/2010/main" val="14165012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35</a:t>
            </a:fld>
            <a:endParaRPr lang="en-US"/>
          </a:p>
        </p:txBody>
      </p:sp>
    </p:spTree>
    <p:extLst>
      <p:ext uri="{BB962C8B-B14F-4D97-AF65-F5344CB8AC3E}">
        <p14:creationId xmlns:p14="http://schemas.microsoft.com/office/powerpoint/2010/main" val="1788617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36</a:t>
            </a:fld>
            <a:endParaRPr lang="en-US"/>
          </a:p>
        </p:txBody>
      </p:sp>
    </p:spTree>
    <p:extLst>
      <p:ext uri="{BB962C8B-B14F-4D97-AF65-F5344CB8AC3E}">
        <p14:creationId xmlns:p14="http://schemas.microsoft.com/office/powerpoint/2010/main" val="41043968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37</a:t>
            </a:fld>
            <a:endParaRPr lang="en-US"/>
          </a:p>
        </p:txBody>
      </p:sp>
    </p:spTree>
    <p:extLst>
      <p:ext uri="{BB962C8B-B14F-4D97-AF65-F5344CB8AC3E}">
        <p14:creationId xmlns:p14="http://schemas.microsoft.com/office/powerpoint/2010/main" val="41856974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38</a:t>
            </a:fld>
            <a:endParaRPr lang="en-US"/>
          </a:p>
        </p:txBody>
      </p:sp>
    </p:spTree>
    <p:extLst>
      <p:ext uri="{BB962C8B-B14F-4D97-AF65-F5344CB8AC3E}">
        <p14:creationId xmlns:p14="http://schemas.microsoft.com/office/powerpoint/2010/main" val="13271700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39</a:t>
            </a:fld>
            <a:endParaRPr lang="en-US"/>
          </a:p>
        </p:txBody>
      </p:sp>
    </p:spTree>
    <p:extLst>
      <p:ext uri="{BB962C8B-B14F-4D97-AF65-F5344CB8AC3E}">
        <p14:creationId xmlns:p14="http://schemas.microsoft.com/office/powerpoint/2010/main" val="27508226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40</a:t>
            </a:fld>
            <a:endParaRPr lang="en-US"/>
          </a:p>
        </p:txBody>
      </p:sp>
    </p:spTree>
    <p:extLst>
      <p:ext uri="{BB962C8B-B14F-4D97-AF65-F5344CB8AC3E}">
        <p14:creationId xmlns:p14="http://schemas.microsoft.com/office/powerpoint/2010/main" val="2066469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5</a:t>
            </a:fld>
            <a:endParaRPr lang="en-US"/>
          </a:p>
        </p:txBody>
      </p:sp>
    </p:spTree>
    <p:extLst>
      <p:ext uri="{BB962C8B-B14F-4D97-AF65-F5344CB8AC3E}">
        <p14:creationId xmlns:p14="http://schemas.microsoft.com/office/powerpoint/2010/main" val="1786723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41</a:t>
            </a:fld>
            <a:endParaRPr lang="en-US"/>
          </a:p>
        </p:txBody>
      </p:sp>
    </p:spTree>
    <p:extLst>
      <p:ext uri="{BB962C8B-B14F-4D97-AF65-F5344CB8AC3E}">
        <p14:creationId xmlns:p14="http://schemas.microsoft.com/office/powerpoint/2010/main" val="4801337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42</a:t>
            </a:fld>
            <a:endParaRPr lang="en-US"/>
          </a:p>
        </p:txBody>
      </p:sp>
    </p:spTree>
    <p:extLst>
      <p:ext uri="{BB962C8B-B14F-4D97-AF65-F5344CB8AC3E}">
        <p14:creationId xmlns:p14="http://schemas.microsoft.com/office/powerpoint/2010/main" val="32785024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43</a:t>
            </a:fld>
            <a:endParaRPr lang="en-US"/>
          </a:p>
        </p:txBody>
      </p:sp>
    </p:spTree>
    <p:extLst>
      <p:ext uri="{BB962C8B-B14F-4D97-AF65-F5344CB8AC3E}">
        <p14:creationId xmlns:p14="http://schemas.microsoft.com/office/powerpoint/2010/main" val="30822076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44</a:t>
            </a:fld>
            <a:endParaRPr lang="en-US"/>
          </a:p>
        </p:txBody>
      </p:sp>
    </p:spTree>
    <p:extLst>
      <p:ext uri="{BB962C8B-B14F-4D97-AF65-F5344CB8AC3E}">
        <p14:creationId xmlns:p14="http://schemas.microsoft.com/office/powerpoint/2010/main" val="405994700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45</a:t>
            </a:fld>
            <a:endParaRPr lang="en-US"/>
          </a:p>
        </p:txBody>
      </p:sp>
    </p:spTree>
    <p:extLst>
      <p:ext uri="{BB962C8B-B14F-4D97-AF65-F5344CB8AC3E}">
        <p14:creationId xmlns:p14="http://schemas.microsoft.com/office/powerpoint/2010/main" val="22769153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46</a:t>
            </a:fld>
            <a:endParaRPr lang="en-US"/>
          </a:p>
        </p:txBody>
      </p:sp>
    </p:spTree>
    <p:extLst>
      <p:ext uri="{BB962C8B-B14F-4D97-AF65-F5344CB8AC3E}">
        <p14:creationId xmlns:p14="http://schemas.microsoft.com/office/powerpoint/2010/main" val="415922031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47</a:t>
            </a:fld>
            <a:endParaRPr lang="en-US"/>
          </a:p>
        </p:txBody>
      </p:sp>
    </p:spTree>
    <p:extLst>
      <p:ext uri="{BB962C8B-B14F-4D97-AF65-F5344CB8AC3E}">
        <p14:creationId xmlns:p14="http://schemas.microsoft.com/office/powerpoint/2010/main" val="13007737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48</a:t>
            </a:fld>
            <a:endParaRPr lang="en-US"/>
          </a:p>
        </p:txBody>
      </p:sp>
    </p:spTree>
    <p:extLst>
      <p:ext uri="{BB962C8B-B14F-4D97-AF65-F5344CB8AC3E}">
        <p14:creationId xmlns:p14="http://schemas.microsoft.com/office/powerpoint/2010/main" val="40387810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49</a:t>
            </a:fld>
            <a:endParaRPr lang="en-US"/>
          </a:p>
        </p:txBody>
      </p:sp>
    </p:spTree>
    <p:extLst>
      <p:ext uri="{BB962C8B-B14F-4D97-AF65-F5344CB8AC3E}">
        <p14:creationId xmlns:p14="http://schemas.microsoft.com/office/powerpoint/2010/main" val="16963524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50</a:t>
            </a:fld>
            <a:endParaRPr lang="en-US"/>
          </a:p>
        </p:txBody>
      </p:sp>
    </p:spTree>
    <p:extLst>
      <p:ext uri="{BB962C8B-B14F-4D97-AF65-F5344CB8AC3E}">
        <p14:creationId xmlns:p14="http://schemas.microsoft.com/office/powerpoint/2010/main" val="1907002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6</a:t>
            </a:fld>
            <a:endParaRPr lang="en-US"/>
          </a:p>
        </p:txBody>
      </p:sp>
    </p:spTree>
    <p:extLst>
      <p:ext uri="{BB962C8B-B14F-4D97-AF65-F5344CB8AC3E}">
        <p14:creationId xmlns:p14="http://schemas.microsoft.com/office/powerpoint/2010/main" val="393989718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51</a:t>
            </a:fld>
            <a:endParaRPr lang="en-US"/>
          </a:p>
        </p:txBody>
      </p:sp>
    </p:spTree>
    <p:extLst>
      <p:ext uri="{BB962C8B-B14F-4D97-AF65-F5344CB8AC3E}">
        <p14:creationId xmlns:p14="http://schemas.microsoft.com/office/powerpoint/2010/main" val="152057600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52</a:t>
            </a:fld>
            <a:endParaRPr lang="en-US"/>
          </a:p>
        </p:txBody>
      </p:sp>
    </p:spTree>
    <p:extLst>
      <p:ext uri="{BB962C8B-B14F-4D97-AF65-F5344CB8AC3E}">
        <p14:creationId xmlns:p14="http://schemas.microsoft.com/office/powerpoint/2010/main" val="120398338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53</a:t>
            </a:fld>
            <a:endParaRPr lang="en-US"/>
          </a:p>
        </p:txBody>
      </p:sp>
    </p:spTree>
    <p:extLst>
      <p:ext uri="{BB962C8B-B14F-4D97-AF65-F5344CB8AC3E}">
        <p14:creationId xmlns:p14="http://schemas.microsoft.com/office/powerpoint/2010/main" val="219539064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54</a:t>
            </a:fld>
            <a:endParaRPr lang="en-US"/>
          </a:p>
        </p:txBody>
      </p:sp>
    </p:spTree>
    <p:extLst>
      <p:ext uri="{BB962C8B-B14F-4D97-AF65-F5344CB8AC3E}">
        <p14:creationId xmlns:p14="http://schemas.microsoft.com/office/powerpoint/2010/main" val="1276604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7</a:t>
            </a:fld>
            <a:endParaRPr lang="en-US"/>
          </a:p>
        </p:txBody>
      </p:sp>
    </p:spTree>
    <p:extLst>
      <p:ext uri="{BB962C8B-B14F-4D97-AF65-F5344CB8AC3E}">
        <p14:creationId xmlns:p14="http://schemas.microsoft.com/office/powerpoint/2010/main" val="786344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8</a:t>
            </a:fld>
            <a:endParaRPr lang="en-US"/>
          </a:p>
        </p:txBody>
      </p:sp>
    </p:spTree>
    <p:extLst>
      <p:ext uri="{BB962C8B-B14F-4D97-AF65-F5344CB8AC3E}">
        <p14:creationId xmlns:p14="http://schemas.microsoft.com/office/powerpoint/2010/main" val="1820541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9</a:t>
            </a:fld>
            <a:endParaRPr lang="en-US"/>
          </a:p>
        </p:txBody>
      </p:sp>
    </p:spTree>
    <p:extLst>
      <p:ext uri="{BB962C8B-B14F-4D97-AF65-F5344CB8AC3E}">
        <p14:creationId xmlns:p14="http://schemas.microsoft.com/office/powerpoint/2010/main" val="1759166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2644E9-1C45-4090-9B17-312BCD98DD6F}" type="slidenum">
              <a:rPr lang="en-US" smtClean="0"/>
              <a:pPr/>
              <a:t>10</a:t>
            </a:fld>
            <a:endParaRPr lang="en-US"/>
          </a:p>
        </p:txBody>
      </p:sp>
    </p:spTree>
    <p:extLst>
      <p:ext uri="{BB962C8B-B14F-4D97-AF65-F5344CB8AC3E}">
        <p14:creationId xmlns:p14="http://schemas.microsoft.com/office/powerpoint/2010/main" val="234106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9144000" cy="11430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98793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bwMode="auto">
          <a:xfrm>
            <a:off x="0" y="0"/>
            <a:ext cx="91440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5126" name="Rectangle 6"/>
          <p:cNvSpPr>
            <a:spLocks noGrp="1" noChangeArrowheads="1"/>
          </p:cNvSpPr>
          <p:nvPr>
            <p:ph type="body" idx="1"/>
          </p:nvPr>
        </p:nvSpPr>
        <p:spPr bwMode="auto">
          <a:xfrm>
            <a:off x="0" y="1143000"/>
            <a:ext cx="9144000" cy="3657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3" r:id="rId1"/>
    <p:sldLayoutId id="2147483654" r:id="rId2"/>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xmlns="" id="{9642626F-AE5B-4C60-AF84-A024FE51F763}"/>
              </a:ext>
            </a:extLst>
          </p:cNvPr>
          <p:cNvPicPr>
            <a:picLocks noChangeAspect="1"/>
          </p:cNvPicPr>
          <p:nvPr/>
        </p:nvPicPr>
        <p:blipFill rotWithShape="1">
          <a:blip r:embed="rId2"/>
          <a:srcRect/>
          <a:stretch/>
        </p:blipFill>
        <p:spPr>
          <a:xfrm>
            <a:off x="15" y="7"/>
            <a:ext cx="9143985" cy="5143493"/>
          </a:xfrm>
          <a:prstGeom prst="rect">
            <a:avLst/>
          </a:prstGeom>
        </p:spPr>
      </p:pic>
    </p:spTree>
    <p:extLst>
      <p:ext uri="{BB962C8B-B14F-4D97-AF65-F5344CB8AC3E}">
        <p14:creationId xmlns:p14="http://schemas.microsoft.com/office/powerpoint/2010/main" val="1238794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a:noFill/>
          <a:ln/>
        </p:spPr>
        <p:txBody>
          <a:bodyPr/>
          <a:lstStyle/>
          <a:p>
            <a:r>
              <a:rPr lang="en-US" sz="11700"/>
              <a:t>Mark 14</a:t>
            </a:r>
          </a:p>
        </p:txBody>
      </p:sp>
      <p:sp>
        <p:nvSpPr>
          <p:cNvPr id="36557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sz="4800" dirty="0"/>
              <a:t>15 He will take you upstairs to a large room that is already set up. That is the place; go ahead and prepare our supper there.” </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a:noFill/>
          <a:ln/>
        </p:spPr>
        <p:txBody>
          <a:bodyPr/>
          <a:lstStyle/>
          <a:p>
            <a:r>
              <a:rPr lang="en-US" sz="11700"/>
              <a:t>Mark 14</a:t>
            </a:r>
          </a:p>
        </p:txBody>
      </p:sp>
      <p:sp>
        <p:nvSpPr>
          <p:cNvPr id="366595"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sz="4800" dirty="0"/>
              <a:t>16 So the two disciples went on ahead into the city and found everything just as Jesus had said, and they prepared the Passover supper there.</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a:noFill/>
          <a:ln/>
        </p:spPr>
        <p:txBody>
          <a:bodyPr/>
          <a:lstStyle/>
          <a:p>
            <a:r>
              <a:rPr lang="en-US" sz="11700"/>
              <a:t>Mark 14</a:t>
            </a:r>
          </a:p>
        </p:txBody>
      </p:sp>
      <p:sp>
        <p:nvSpPr>
          <p:cNvPr id="366595"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sz="4800"/>
              <a:t>16 So the two disciples went on ahead into the city and found everything just as Jesus had said, and they prepared the Passover supper there.</a:t>
            </a:r>
          </a:p>
          <a:p>
            <a:pPr marL="342900" indent="-342900">
              <a:spcBef>
                <a:spcPct val="5000"/>
              </a:spcBef>
              <a:buFont typeface="Wingdings" pitchFamily="2" charset="2"/>
              <a:buNone/>
            </a:pPr>
            <a:r>
              <a:rPr lang="en-US" sz="4800"/>
              <a:t>17 In the evening Jesus arrived with the twelve disciples. </a:t>
            </a:r>
          </a:p>
          <a:p>
            <a:pPr marL="342900" indent="-342900">
              <a:spcBef>
                <a:spcPct val="5000"/>
              </a:spcBef>
              <a:buFont typeface="Wingdings" pitchFamily="2" charset="2"/>
              <a:buNone/>
            </a:pPr>
            <a:endParaRPr lang="en-US" sz="4800"/>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noFill/>
          <a:ln/>
        </p:spPr>
        <p:txBody>
          <a:bodyPr/>
          <a:lstStyle/>
          <a:p>
            <a:r>
              <a:rPr lang="en-US" sz="11700"/>
              <a:t>Mark 14</a:t>
            </a:r>
          </a:p>
        </p:txBody>
      </p:sp>
      <p:sp>
        <p:nvSpPr>
          <p:cNvPr id="37069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sz="4800" dirty="0"/>
              <a:t>22 As they were eating, Jesus took a loaf of bread and asked God’s blessing on it. Then he broke it and gave it to the disciples, saying, “Take it, for this is my body.”</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noFill/>
          <a:ln/>
        </p:spPr>
        <p:txBody>
          <a:bodyPr/>
          <a:lstStyle/>
          <a:p>
            <a:r>
              <a:rPr lang="en-US" sz="11700"/>
              <a:t>Mark 14</a:t>
            </a:r>
          </a:p>
        </p:txBody>
      </p:sp>
      <p:sp>
        <p:nvSpPr>
          <p:cNvPr id="37069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sz="4800" dirty="0"/>
              <a:t>22 As they were eating, Jesus took a </a:t>
            </a:r>
            <a:r>
              <a:rPr lang="en-US" sz="4800" u="sng" dirty="0"/>
              <a:t>loaf of bread </a:t>
            </a:r>
            <a:r>
              <a:rPr lang="en-US" sz="4800" dirty="0"/>
              <a:t>and asked God’s blessing on it. Then he broke it and gave it to the disciples, saying, “Take it, for this is my body.”</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noFill/>
          <a:ln/>
        </p:spPr>
        <p:txBody>
          <a:bodyPr/>
          <a:lstStyle/>
          <a:p>
            <a:r>
              <a:rPr lang="en-US" sz="11700"/>
              <a:t>Mark 14</a:t>
            </a:r>
          </a:p>
        </p:txBody>
      </p:sp>
      <p:sp>
        <p:nvSpPr>
          <p:cNvPr id="37069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sz="4800" dirty="0"/>
              <a:t>22 As they were eating, Jesus took a </a:t>
            </a:r>
            <a:r>
              <a:rPr lang="en-US" sz="4800" u="sng" dirty="0"/>
              <a:t>loaf of bread </a:t>
            </a:r>
            <a:r>
              <a:rPr lang="en-US" sz="4800" dirty="0"/>
              <a:t>and asked God’s blessing on it. Then he </a:t>
            </a:r>
            <a:r>
              <a:rPr lang="en-US" sz="4800" u="sng" dirty="0"/>
              <a:t>broke it</a:t>
            </a:r>
            <a:r>
              <a:rPr lang="en-US" sz="4800" dirty="0"/>
              <a:t> and gave it to the disciples, saying, “Take it, for this is my body.”</a:t>
            </a: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noFill/>
          <a:ln/>
        </p:spPr>
        <p:txBody>
          <a:bodyPr/>
          <a:lstStyle/>
          <a:p>
            <a:r>
              <a:rPr lang="en-US" sz="11700"/>
              <a:t>Mark 14</a:t>
            </a:r>
          </a:p>
        </p:txBody>
      </p:sp>
      <p:sp>
        <p:nvSpPr>
          <p:cNvPr id="37069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sz="4800" dirty="0"/>
              <a:t>22 As they were eating, Jesus took a </a:t>
            </a:r>
            <a:r>
              <a:rPr lang="en-US" sz="4800" u="sng" dirty="0"/>
              <a:t>loaf of bread </a:t>
            </a:r>
            <a:r>
              <a:rPr lang="en-US" sz="4800" dirty="0"/>
              <a:t>and asked God’s blessing on it. Then he </a:t>
            </a:r>
            <a:r>
              <a:rPr lang="en-US" sz="4800" u="sng" dirty="0"/>
              <a:t>broke it</a:t>
            </a:r>
            <a:r>
              <a:rPr lang="en-US" sz="4800" dirty="0"/>
              <a:t> and gave it to the disciples, saying, “Take it, for this is my body.”</a:t>
            </a:r>
          </a:p>
        </p:txBody>
      </p:sp>
      <p:sp>
        <p:nvSpPr>
          <p:cNvPr id="4" name="Rectangle 4"/>
          <p:cNvSpPr>
            <a:spLocks noChangeArrowheads="1"/>
          </p:cNvSpPr>
          <p:nvPr/>
        </p:nvSpPr>
        <p:spPr bwMode="auto">
          <a:xfrm>
            <a:off x="76200" y="3943350"/>
            <a:ext cx="9067800" cy="1066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4400">
                <a:effectLst>
                  <a:outerShdw blurRad="38100" dist="38100" dir="2700000" algn="tl">
                    <a:srgbClr val="000000"/>
                  </a:outerShdw>
                </a:effectLst>
              </a:rPr>
              <a:t>Luke 22:19 “This is my body, given for you. </a:t>
            </a:r>
            <a:r>
              <a:rPr lang="en-US" sz="4400" u="sng">
                <a:effectLst>
                  <a:outerShdw blurRad="38100" dist="38100" dir="2700000" algn="tl">
                    <a:srgbClr val="000000"/>
                  </a:outerShdw>
                </a:effectLst>
              </a:rPr>
              <a:t>Do this in remembrance of me</a:t>
            </a:r>
            <a:r>
              <a:rPr lang="en-US" sz="4400">
                <a:effectLst>
                  <a:outerShdw blurRad="38100" dist="38100" dir="2700000" algn="tl">
                    <a:srgbClr val="000000"/>
                  </a:outerShdw>
                </a:effectLst>
              </a:rPr>
              <a:t>.”</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noFill/>
          <a:ln/>
        </p:spPr>
        <p:txBody>
          <a:bodyPr/>
          <a:lstStyle/>
          <a:p>
            <a:r>
              <a:rPr lang="en-US" sz="11700"/>
              <a:t>Mark 14</a:t>
            </a:r>
          </a:p>
        </p:txBody>
      </p:sp>
      <p:sp>
        <p:nvSpPr>
          <p:cNvPr id="40653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dirty="0"/>
              <a:t>23 And he took a cup of wine and gave thanks to God for it. He gave it to them, and they all drank from it.</a:t>
            </a: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noFill/>
          <a:ln/>
        </p:spPr>
        <p:txBody>
          <a:bodyPr/>
          <a:lstStyle/>
          <a:p>
            <a:r>
              <a:rPr lang="en-US" sz="11700"/>
              <a:t>Mark 14</a:t>
            </a:r>
          </a:p>
        </p:txBody>
      </p:sp>
      <p:sp>
        <p:nvSpPr>
          <p:cNvPr id="40653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a:t>23 And he took a cup of wine and gave thanks to God for it. He gave it to them, and they all drank from it.</a:t>
            </a:r>
          </a:p>
          <a:p>
            <a:pPr marL="342900" indent="-342900">
              <a:spcBef>
                <a:spcPct val="5000"/>
              </a:spcBef>
              <a:buFont typeface="Wingdings" pitchFamily="2" charset="2"/>
              <a:buNone/>
            </a:pPr>
            <a:r>
              <a:rPr lang="en-US"/>
              <a:t>24 And he said to them, “This is my blood, poured out for many, sealing the covenant between God and his people.  </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noFill/>
          <a:ln/>
        </p:spPr>
        <p:txBody>
          <a:bodyPr/>
          <a:lstStyle/>
          <a:p>
            <a:r>
              <a:rPr lang="en-US" sz="11700"/>
              <a:t>Mark 14</a:t>
            </a:r>
          </a:p>
        </p:txBody>
      </p:sp>
      <p:sp>
        <p:nvSpPr>
          <p:cNvPr id="40653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dirty="0"/>
              <a:t>23 And he took a cup of wine and gave thanks to God for it. He gave it to them, and they all drank from it.</a:t>
            </a:r>
          </a:p>
          <a:p>
            <a:pPr marL="342900" indent="-342900">
              <a:spcBef>
                <a:spcPct val="5000"/>
              </a:spcBef>
              <a:buFont typeface="Wingdings" pitchFamily="2" charset="2"/>
              <a:buNone/>
            </a:pPr>
            <a:r>
              <a:rPr lang="en-US" dirty="0"/>
              <a:t>24 And he said to them, “This is my blood, poured out for many, </a:t>
            </a:r>
            <a:r>
              <a:rPr lang="en-US" u="sng" dirty="0"/>
              <a:t>sealing the covenant between God and his people</a:t>
            </a:r>
            <a:r>
              <a:rPr lang="en-US" dirty="0"/>
              <a:t>.  </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r>
              <a:rPr lang="en-US" sz="11700"/>
              <a:t>Mark 14</a:t>
            </a:r>
          </a:p>
        </p:txBody>
      </p:sp>
      <p:sp>
        <p:nvSpPr>
          <p:cNvPr id="429059" name="Rectangle 3"/>
          <p:cNvSpPr>
            <a:spLocks noGrp="1" noChangeArrowheads="1"/>
          </p:cNvSpPr>
          <p:nvPr>
            <p:ph type="body" idx="1"/>
          </p:nvPr>
        </p:nvSpPr>
        <p:spPr>
          <a:xfrm>
            <a:off x="304800" y="2343150"/>
            <a:ext cx="8077200" cy="1885950"/>
          </a:xfrm>
        </p:spPr>
        <p:txBody>
          <a:bodyPr/>
          <a:lstStyle/>
          <a:p>
            <a:r>
              <a:rPr lang="en-US" sz="7200"/>
              <a:t>The last supper</a:t>
            </a: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noFill/>
          <a:ln/>
        </p:spPr>
        <p:txBody>
          <a:bodyPr/>
          <a:lstStyle/>
          <a:p>
            <a:r>
              <a:rPr lang="en-US" sz="11700"/>
              <a:t>Mark 14</a:t>
            </a:r>
          </a:p>
        </p:txBody>
      </p:sp>
      <p:sp>
        <p:nvSpPr>
          <p:cNvPr id="40653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dirty="0"/>
              <a:t>23 And he took a cup of wine and gave thanks to God for it. He gave it to them, and they all drank from it.</a:t>
            </a:r>
          </a:p>
          <a:p>
            <a:pPr marL="342900" indent="-342900">
              <a:spcBef>
                <a:spcPct val="5000"/>
              </a:spcBef>
              <a:buFont typeface="Wingdings" pitchFamily="2" charset="2"/>
              <a:buNone/>
            </a:pPr>
            <a:r>
              <a:rPr lang="en-US" dirty="0"/>
              <a:t>24 And he said to them, “This is my blood, poured out for many, </a:t>
            </a:r>
            <a:r>
              <a:rPr lang="en-US" u="sng" dirty="0"/>
              <a:t>sealing the covenant between God and his people</a:t>
            </a:r>
            <a:r>
              <a:rPr lang="en-US" dirty="0"/>
              <a:t>.  </a:t>
            </a:r>
          </a:p>
        </p:txBody>
      </p:sp>
      <p:sp>
        <p:nvSpPr>
          <p:cNvPr id="4" name="Rectangle 4"/>
          <p:cNvSpPr>
            <a:spLocks noChangeArrowheads="1"/>
          </p:cNvSpPr>
          <p:nvPr/>
        </p:nvSpPr>
        <p:spPr bwMode="auto">
          <a:xfrm>
            <a:off x="3352800" y="3943350"/>
            <a:ext cx="5715000" cy="1143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4800" dirty="0">
                <a:effectLst>
                  <a:outerShdw blurRad="38100" dist="38100" dir="2700000" algn="tl">
                    <a:srgbClr val="000000"/>
                  </a:outerShdw>
                </a:effectLst>
              </a:rPr>
              <a:t>This is Jesus’ first mention of a </a:t>
            </a:r>
            <a:r>
              <a:rPr lang="en-US" sz="4800" u="sng" dirty="0">
                <a:effectLst>
                  <a:outerShdw blurRad="38100" dist="38100" dir="2700000" algn="tl">
                    <a:srgbClr val="000000"/>
                  </a:outerShdw>
                </a:effectLst>
              </a:rPr>
              <a:t>covenant</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noFill/>
          <a:ln/>
        </p:spPr>
        <p:txBody>
          <a:bodyPr/>
          <a:lstStyle/>
          <a:p>
            <a:r>
              <a:rPr lang="en-US" sz="11700"/>
              <a:t>Mark 14</a:t>
            </a:r>
          </a:p>
        </p:txBody>
      </p:sp>
      <p:sp>
        <p:nvSpPr>
          <p:cNvPr id="40653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dirty="0"/>
              <a:t>23 And he took a cup of wine and gave thanks to God for it. He gave it to them, and they all drank from it.</a:t>
            </a:r>
          </a:p>
          <a:p>
            <a:pPr marL="342900" indent="-342900">
              <a:spcBef>
                <a:spcPct val="5000"/>
              </a:spcBef>
              <a:buFont typeface="Wingdings" pitchFamily="2" charset="2"/>
              <a:buNone/>
            </a:pPr>
            <a:r>
              <a:rPr lang="en-US" dirty="0"/>
              <a:t>24 And he said to them, “This is my blood, poured out for many, </a:t>
            </a:r>
            <a:r>
              <a:rPr lang="en-US" u="sng" dirty="0"/>
              <a:t>sealing the covenant between God and his people</a:t>
            </a:r>
            <a:r>
              <a:rPr lang="en-US" dirty="0"/>
              <a:t>.  </a:t>
            </a:r>
          </a:p>
        </p:txBody>
      </p:sp>
      <p:sp>
        <p:nvSpPr>
          <p:cNvPr id="5" name="Rectangle 4"/>
          <p:cNvSpPr>
            <a:spLocks noChangeArrowheads="1"/>
          </p:cNvSpPr>
          <p:nvPr/>
        </p:nvSpPr>
        <p:spPr bwMode="auto">
          <a:xfrm>
            <a:off x="457200" y="1028700"/>
            <a:ext cx="7696200" cy="161925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4400" dirty="0">
                <a:effectLst>
                  <a:outerShdw blurRad="38100" dist="38100" dir="2700000" algn="tl">
                    <a:srgbClr val="000000"/>
                  </a:outerShdw>
                </a:effectLst>
              </a:rPr>
              <a:t>“This cup which is poured out for you is the new covenant in my blood.” </a:t>
            </a:r>
            <a:r>
              <a:rPr lang="en-US" sz="3200" dirty="0">
                <a:effectLst>
                  <a:outerShdw blurRad="38100" dist="38100" dir="2700000" algn="tl">
                    <a:srgbClr val="000000"/>
                  </a:outerShdw>
                </a:effectLst>
              </a:rPr>
              <a:t>Luke 22:20</a:t>
            </a:r>
            <a:endParaRPr lang="en-US" sz="4400" u="sng" dirty="0">
              <a:effectLst>
                <a:outerShdw blurRad="38100" dist="38100" dir="2700000" algn="tl">
                  <a:srgbClr val="000000"/>
                </a:outerShdw>
              </a:effectLst>
            </a:endParaRPr>
          </a:p>
        </p:txBody>
      </p:sp>
      <p:sp>
        <p:nvSpPr>
          <p:cNvPr id="6" name="Rectangle 4"/>
          <p:cNvSpPr>
            <a:spLocks noChangeArrowheads="1"/>
          </p:cNvSpPr>
          <p:nvPr/>
        </p:nvSpPr>
        <p:spPr bwMode="auto">
          <a:xfrm>
            <a:off x="3352800" y="3943350"/>
            <a:ext cx="5715000" cy="1143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4800" dirty="0">
                <a:effectLst>
                  <a:outerShdw blurRad="38100" dist="38100" dir="2700000" algn="tl">
                    <a:srgbClr val="000000"/>
                  </a:outerShdw>
                </a:effectLst>
              </a:rPr>
              <a:t>This is Jesus’ first mention of a </a:t>
            </a:r>
            <a:r>
              <a:rPr lang="en-US" sz="4800" u="sng" dirty="0">
                <a:effectLst>
                  <a:outerShdw blurRad="38100" dist="38100" dir="2700000" algn="tl">
                    <a:srgbClr val="000000"/>
                  </a:outerShdw>
                </a:effectLst>
              </a:rPr>
              <a:t>covenant</a:t>
            </a:r>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noFill/>
          <a:ln/>
        </p:spPr>
        <p:txBody>
          <a:bodyPr/>
          <a:lstStyle/>
          <a:p>
            <a:r>
              <a:rPr lang="en-US" sz="11700"/>
              <a:t>Mark 14</a:t>
            </a:r>
          </a:p>
        </p:txBody>
      </p:sp>
      <p:sp>
        <p:nvSpPr>
          <p:cNvPr id="40653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dirty="0"/>
              <a:t>23 And he took a cup of wine and gave thanks to God for it. He gave it to them, and they all drank from it.</a:t>
            </a:r>
          </a:p>
          <a:p>
            <a:pPr marL="342900" indent="-342900">
              <a:spcBef>
                <a:spcPct val="5000"/>
              </a:spcBef>
              <a:buFont typeface="Wingdings" pitchFamily="2" charset="2"/>
              <a:buNone/>
            </a:pPr>
            <a:r>
              <a:rPr lang="en-US" dirty="0"/>
              <a:t>24 And he said to them, “This is my blood, poured out for many, </a:t>
            </a:r>
            <a:r>
              <a:rPr lang="en-US" u="sng" dirty="0"/>
              <a:t>sealing the covenant between God and his people</a:t>
            </a:r>
            <a:r>
              <a:rPr lang="en-US" dirty="0"/>
              <a:t>.  </a:t>
            </a:r>
          </a:p>
        </p:txBody>
      </p:sp>
      <p:sp>
        <p:nvSpPr>
          <p:cNvPr id="5" name="Rectangle 4"/>
          <p:cNvSpPr>
            <a:spLocks noChangeArrowheads="1"/>
          </p:cNvSpPr>
          <p:nvPr/>
        </p:nvSpPr>
        <p:spPr bwMode="auto">
          <a:xfrm>
            <a:off x="457200" y="1028700"/>
            <a:ext cx="7696200" cy="161925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4400" dirty="0">
                <a:effectLst>
                  <a:outerShdw blurRad="38100" dist="38100" dir="2700000" algn="tl">
                    <a:srgbClr val="000000"/>
                  </a:outerShdw>
                </a:effectLst>
              </a:rPr>
              <a:t>“This cup which is poured out for you is the </a:t>
            </a:r>
            <a:r>
              <a:rPr lang="en-US" sz="4400" u="sng" dirty="0">
                <a:effectLst>
                  <a:outerShdw blurRad="38100" dist="38100" dir="2700000" algn="tl">
                    <a:srgbClr val="000000"/>
                  </a:outerShdw>
                </a:effectLst>
              </a:rPr>
              <a:t>new covenant </a:t>
            </a:r>
            <a:r>
              <a:rPr lang="en-US" sz="4400" dirty="0">
                <a:effectLst>
                  <a:outerShdw blurRad="38100" dist="38100" dir="2700000" algn="tl">
                    <a:srgbClr val="000000"/>
                  </a:outerShdw>
                </a:effectLst>
              </a:rPr>
              <a:t>in my blood.” </a:t>
            </a:r>
            <a:r>
              <a:rPr lang="en-US" sz="3200" dirty="0">
                <a:effectLst>
                  <a:outerShdw blurRad="38100" dist="38100" dir="2700000" algn="tl">
                    <a:srgbClr val="000000"/>
                  </a:outerShdw>
                </a:effectLst>
              </a:rPr>
              <a:t>Luke 22:20</a:t>
            </a:r>
            <a:endParaRPr lang="en-US" sz="4400" u="sng" dirty="0">
              <a:effectLst>
                <a:outerShdw blurRad="38100" dist="38100" dir="2700000" algn="tl">
                  <a:srgbClr val="000000"/>
                </a:outerShdw>
              </a:effectLst>
            </a:endParaRPr>
          </a:p>
        </p:txBody>
      </p:sp>
      <p:sp>
        <p:nvSpPr>
          <p:cNvPr id="6" name="Rectangle 4"/>
          <p:cNvSpPr>
            <a:spLocks noChangeArrowheads="1"/>
          </p:cNvSpPr>
          <p:nvPr/>
        </p:nvSpPr>
        <p:spPr bwMode="auto">
          <a:xfrm>
            <a:off x="3352800" y="3943350"/>
            <a:ext cx="5715000" cy="1143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4800" dirty="0">
                <a:effectLst>
                  <a:outerShdw blurRad="38100" dist="38100" dir="2700000" algn="tl">
                    <a:srgbClr val="000000"/>
                  </a:outerShdw>
                </a:effectLst>
              </a:rPr>
              <a:t>This is Jesus’ first mention of a </a:t>
            </a:r>
            <a:r>
              <a:rPr lang="en-US" sz="4800" u="sng" dirty="0">
                <a:effectLst>
                  <a:outerShdw blurRad="38100" dist="38100" dir="2700000" algn="tl">
                    <a:srgbClr val="000000"/>
                  </a:outerShdw>
                </a:effectLst>
              </a:rPr>
              <a:t>covenant</a:t>
            </a: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noFill/>
          <a:ln/>
        </p:spPr>
        <p:txBody>
          <a:bodyPr/>
          <a:lstStyle/>
          <a:p>
            <a:r>
              <a:rPr lang="en-US" sz="11700"/>
              <a:t>Mark 14</a:t>
            </a:r>
          </a:p>
        </p:txBody>
      </p:sp>
      <p:sp>
        <p:nvSpPr>
          <p:cNvPr id="40653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dirty="0"/>
              <a:t>23 And he took a cup of wine and gave thanks to God for it. He gave it to them, and they all drank from it.</a:t>
            </a:r>
          </a:p>
          <a:p>
            <a:pPr marL="342900" indent="-342900">
              <a:spcBef>
                <a:spcPct val="5000"/>
              </a:spcBef>
              <a:buFont typeface="Wingdings" pitchFamily="2" charset="2"/>
              <a:buNone/>
            </a:pPr>
            <a:r>
              <a:rPr lang="en-US" dirty="0"/>
              <a:t>24 And he said to them, “This is my blood, poured out for many, </a:t>
            </a:r>
            <a:r>
              <a:rPr lang="en-US" u="sng" dirty="0"/>
              <a:t>sealing the covenant between God and his people</a:t>
            </a:r>
            <a:r>
              <a:rPr lang="en-US" dirty="0"/>
              <a:t>.  </a:t>
            </a:r>
          </a:p>
        </p:txBody>
      </p:sp>
      <p:sp>
        <p:nvSpPr>
          <p:cNvPr id="5" name="Rectangle 4"/>
          <p:cNvSpPr>
            <a:spLocks noChangeArrowheads="1"/>
          </p:cNvSpPr>
          <p:nvPr/>
        </p:nvSpPr>
        <p:spPr bwMode="auto">
          <a:xfrm>
            <a:off x="457200" y="1028700"/>
            <a:ext cx="7696200" cy="161925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4400" dirty="0">
                <a:effectLst>
                  <a:outerShdw blurRad="38100" dist="38100" dir="2700000" algn="tl">
                    <a:srgbClr val="000000"/>
                  </a:outerShdw>
                </a:effectLst>
              </a:rPr>
              <a:t>“This cup which is poured out for you is the </a:t>
            </a:r>
            <a:r>
              <a:rPr lang="en-US" sz="4400" u="sng" dirty="0">
                <a:effectLst>
                  <a:outerShdw blurRad="38100" dist="38100" dir="2700000" algn="tl">
                    <a:srgbClr val="000000"/>
                  </a:outerShdw>
                </a:effectLst>
              </a:rPr>
              <a:t>new covenant </a:t>
            </a:r>
            <a:r>
              <a:rPr lang="en-US" sz="4400" dirty="0">
                <a:effectLst>
                  <a:outerShdw blurRad="38100" dist="38100" dir="2700000" algn="tl">
                    <a:srgbClr val="000000"/>
                  </a:outerShdw>
                </a:effectLst>
              </a:rPr>
              <a:t>in my blood.” </a:t>
            </a:r>
            <a:r>
              <a:rPr lang="en-US" sz="3200" dirty="0">
                <a:effectLst>
                  <a:outerShdw blurRad="38100" dist="38100" dir="2700000" algn="tl">
                    <a:srgbClr val="000000"/>
                  </a:outerShdw>
                </a:effectLst>
              </a:rPr>
              <a:t>Luke 22:20</a:t>
            </a:r>
            <a:endParaRPr lang="en-US" sz="4400" u="sng" dirty="0">
              <a:effectLst>
                <a:outerShdw blurRad="38100" dist="38100" dir="2700000" algn="tl">
                  <a:srgbClr val="000000"/>
                </a:outerShdw>
              </a:effectLst>
            </a:endParaRPr>
          </a:p>
        </p:txBody>
      </p:sp>
      <p:sp>
        <p:nvSpPr>
          <p:cNvPr id="6" name="Rectangle 4"/>
          <p:cNvSpPr>
            <a:spLocks noChangeArrowheads="1"/>
          </p:cNvSpPr>
          <p:nvPr/>
        </p:nvSpPr>
        <p:spPr bwMode="auto">
          <a:xfrm>
            <a:off x="3352800" y="3943350"/>
            <a:ext cx="5715000" cy="1143000"/>
          </a:xfrm>
          <a:prstGeom prst="rect">
            <a:avLst/>
          </a:prstGeom>
          <a:gradFill rotWithShape="0">
            <a:gsLst>
              <a:gs pos="0">
                <a:srgbClr val="000000"/>
              </a:gs>
              <a:gs pos="50000">
                <a:srgbClr val="060862"/>
              </a:gs>
              <a:gs pos="100000">
                <a:srgbClr val="000000"/>
              </a:gs>
            </a:gsLst>
            <a:lin ang="5400000" scaled="1"/>
          </a:gradFill>
          <a:ln w="12700">
            <a:solidFill>
              <a:schemeClr val="accent1"/>
            </a:solidFill>
            <a:miter lim="800000"/>
            <a:headEnd type="none" w="sm" len="sm"/>
            <a:tailEnd type="none" w="sm" len="sm"/>
          </a:ln>
          <a:effectLst/>
        </p:spPr>
        <p:txBody>
          <a:bodyPr/>
          <a:lstStyle/>
          <a:p>
            <a:pPr>
              <a:lnSpc>
                <a:spcPct val="75000"/>
              </a:lnSpc>
              <a:spcBef>
                <a:spcPct val="5000"/>
              </a:spcBef>
            </a:pPr>
            <a:r>
              <a:rPr lang="en-US" sz="4800" dirty="0">
                <a:effectLst>
                  <a:outerShdw blurRad="38100" dist="38100" dir="2700000" algn="tl">
                    <a:srgbClr val="000000"/>
                  </a:outerShdw>
                </a:effectLst>
              </a:rPr>
              <a:t>This is Jesus’ first mention of a </a:t>
            </a:r>
            <a:r>
              <a:rPr lang="en-US" sz="4800" u="sng" dirty="0">
                <a:effectLst>
                  <a:outerShdw blurRad="38100" dist="38100" dir="2700000" algn="tl">
                    <a:srgbClr val="000000"/>
                  </a:outerShdw>
                </a:effectLst>
              </a:rPr>
              <a:t>covenant</a:t>
            </a:r>
          </a:p>
        </p:txBody>
      </p:sp>
      <p:sp>
        <p:nvSpPr>
          <p:cNvPr id="8" name="Rectangle 7"/>
          <p:cNvSpPr>
            <a:spLocks noChangeArrowheads="1"/>
          </p:cNvSpPr>
          <p:nvPr/>
        </p:nvSpPr>
        <p:spPr bwMode="auto">
          <a:xfrm>
            <a:off x="2209800" y="57150"/>
            <a:ext cx="6858000" cy="508635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3600" dirty="0">
                <a:effectLst>
                  <a:outerShdw blurRad="38100" dist="38100" dir="2700000" algn="tl">
                    <a:srgbClr val="000000"/>
                  </a:outerShdw>
                </a:effectLst>
              </a:rPr>
              <a:t>Jeremiah 31:31“The days are coming,” declares the Lord,</a:t>
            </a:r>
          </a:p>
          <a:p>
            <a:pPr>
              <a:lnSpc>
                <a:spcPct val="75000"/>
              </a:lnSpc>
              <a:spcBef>
                <a:spcPct val="5000"/>
              </a:spcBef>
            </a:pPr>
            <a:r>
              <a:rPr lang="en-US" sz="3600" dirty="0">
                <a:effectLst>
                  <a:outerShdw blurRad="38100" dist="38100" dir="2700000" algn="tl">
                    <a:srgbClr val="000000"/>
                  </a:outerShdw>
                </a:effectLst>
              </a:rPr>
              <a:t>“when I will make </a:t>
            </a:r>
            <a:r>
              <a:rPr lang="en-US" sz="3600" u="sng" dirty="0">
                <a:effectLst>
                  <a:outerShdw blurRad="38100" dist="38100" dir="2700000" algn="tl">
                    <a:srgbClr val="000000"/>
                  </a:outerShdw>
                </a:effectLst>
              </a:rPr>
              <a:t>a new covenant</a:t>
            </a:r>
            <a:r>
              <a:rPr lang="en-US" sz="3600" dirty="0">
                <a:effectLst>
                  <a:outerShdw blurRad="38100" dist="38100" dir="2700000" algn="tl">
                    <a:srgbClr val="000000"/>
                  </a:outerShdw>
                </a:effectLst>
              </a:rPr>
              <a:t> with the house of Israel and with the house of Judah.</a:t>
            </a: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noFill/>
          <a:ln/>
        </p:spPr>
        <p:txBody>
          <a:bodyPr/>
          <a:lstStyle/>
          <a:p>
            <a:r>
              <a:rPr lang="en-US" sz="11700"/>
              <a:t>Mark 14</a:t>
            </a:r>
          </a:p>
        </p:txBody>
      </p:sp>
      <p:sp>
        <p:nvSpPr>
          <p:cNvPr id="40653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dirty="0"/>
              <a:t>23 And he took a cup of wine and gave thanks to God for it. He gave it to them, and they all drank from it.</a:t>
            </a:r>
          </a:p>
          <a:p>
            <a:pPr marL="342900" indent="-342900">
              <a:spcBef>
                <a:spcPct val="5000"/>
              </a:spcBef>
              <a:buFont typeface="Wingdings" pitchFamily="2" charset="2"/>
              <a:buNone/>
            </a:pPr>
            <a:r>
              <a:rPr lang="en-US" dirty="0"/>
              <a:t>24 And he said to them, “This is my blood, poured out for many, </a:t>
            </a:r>
            <a:r>
              <a:rPr lang="en-US" u="sng" dirty="0"/>
              <a:t>sealing the covenant between God and his people</a:t>
            </a:r>
            <a:r>
              <a:rPr lang="en-US" dirty="0"/>
              <a:t>.  </a:t>
            </a:r>
          </a:p>
        </p:txBody>
      </p:sp>
      <p:sp>
        <p:nvSpPr>
          <p:cNvPr id="5" name="Rectangle 4"/>
          <p:cNvSpPr>
            <a:spLocks noChangeArrowheads="1"/>
          </p:cNvSpPr>
          <p:nvPr/>
        </p:nvSpPr>
        <p:spPr bwMode="auto">
          <a:xfrm>
            <a:off x="457200" y="1028700"/>
            <a:ext cx="7696200" cy="161925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4400" dirty="0">
                <a:effectLst>
                  <a:outerShdw blurRad="38100" dist="38100" dir="2700000" algn="tl">
                    <a:srgbClr val="000000"/>
                  </a:outerShdw>
                </a:effectLst>
              </a:rPr>
              <a:t>“This cup which is poured out for you is the </a:t>
            </a:r>
            <a:r>
              <a:rPr lang="en-US" sz="4400" u="sng" dirty="0">
                <a:effectLst>
                  <a:outerShdw blurRad="38100" dist="38100" dir="2700000" algn="tl">
                    <a:srgbClr val="000000"/>
                  </a:outerShdw>
                </a:effectLst>
              </a:rPr>
              <a:t>new covenant </a:t>
            </a:r>
            <a:r>
              <a:rPr lang="en-US" sz="4400" dirty="0">
                <a:effectLst>
                  <a:outerShdw blurRad="38100" dist="38100" dir="2700000" algn="tl">
                    <a:srgbClr val="000000"/>
                  </a:outerShdw>
                </a:effectLst>
              </a:rPr>
              <a:t>in my blood.” </a:t>
            </a:r>
            <a:r>
              <a:rPr lang="en-US" sz="3200" dirty="0">
                <a:effectLst>
                  <a:outerShdw blurRad="38100" dist="38100" dir="2700000" algn="tl">
                    <a:srgbClr val="000000"/>
                  </a:outerShdw>
                </a:effectLst>
              </a:rPr>
              <a:t>Luke 22:20</a:t>
            </a:r>
            <a:endParaRPr lang="en-US" sz="4400" u="sng" dirty="0">
              <a:effectLst>
                <a:outerShdw blurRad="38100" dist="38100" dir="2700000" algn="tl">
                  <a:srgbClr val="000000"/>
                </a:outerShdw>
              </a:effectLst>
            </a:endParaRPr>
          </a:p>
        </p:txBody>
      </p:sp>
      <p:sp>
        <p:nvSpPr>
          <p:cNvPr id="6" name="Rectangle 4"/>
          <p:cNvSpPr>
            <a:spLocks noChangeArrowheads="1"/>
          </p:cNvSpPr>
          <p:nvPr/>
        </p:nvSpPr>
        <p:spPr bwMode="auto">
          <a:xfrm>
            <a:off x="3352800" y="3943350"/>
            <a:ext cx="5715000" cy="1143000"/>
          </a:xfrm>
          <a:prstGeom prst="rect">
            <a:avLst/>
          </a:prstGeom>
          <a:gradFill rotWithShape="0">
            <a:gsLst>
              <a:gs pos="0">
                <a:srgbClr val="000000"/>
              </a:gs>
              <a:gs pos="50000">
                <a:srgbClr val="060862"/>
              </a:gs>
              <a:gs pos="100000">
                <a:srgbClr val="000000"/>
              </a:gs>
            </a:gsLst>
            <a:lin ang="5400000" scaled="1"/>
          </a:gradFill>
          <a:ln w="12700">
            <a:solidFill>
              <a:schemeClr val="accent1"/>
            </a:solidFill>
            <a:miter lim="800000"/>
            <a:headEnd type="none" w="sm" len="sm"/>
            <a:tailEnd type="none" w="sm" len="sm"/>
          </a:ln>
          <a:effectLst/>
        </p:spPr>
        <p:txBody>
          <a:bodyPr/>
          <a:lstStyle/>
          <a:p>
            <a:pPr>
              <a:lnSpc>
                <a:spcPct val="75000"/>
              </a:lnSpc>
              <a:spcBef>
                <a:spcPct val="5000"/>
              </a:spcBef>
            </a:pPr>
            <a:r>
              <a:rPr lang="en-US" sz="4800" dirty="0">
                <a:effectLst>
                  <a:outerShdw blurRad="38100" dist="38100" dir="2700000" algn="tl">
                    <a:srgbClr val="000000"/>
                  </a:outerShdw>
                </a:effectLst>
              </a:rPr>
              <a:t>This is Jesus’ first mention of a </a:t>
            </a:r>
            <a:r>
              <a:rPr lang="en-US" sz="4800" u="sng" dirty="0">
                <a:effectLst>
                  <a:outerShdw blurRad="38100" dist="38100" dir="2700000" algn="tl">
                    <a:srgbClr val="000000"/>
                  </a:outerShdw>
                </a:effectLst>
              </a:rPr>
              <a:t>covenant</a:t>
            </a:r>
          </a:p>
        </p:txBody>
      </p:sp>
      <p:sp>
        <p:nvSpPr>
          <p:cNvPr id="8" name="Rectangle 7"/>
          <p:cNvSpPr>
            <a:spLocks noChangeArrowheads="1"/>
          </p:cNvSpPr>
          <p:nvPr/>
        </p:nvSpPr>
        <p:spPr bwMode="auto">
          <a:xfrm>
            <a:off x="2209800" y="57150"/>
            <a:ext cx="6858000" cy="508635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3600" dirty="0">
                <a:effectLst>
                  <a:outerShdw blurRad="38100" dist="38100" dir="2700000" algn="tl">
                    <a:srgbClr val="000000"/>
                  </a:outerShdw>
                </a:effectLst>
              </a:rPr>
              <a:t>Jeremiah 31:31“The days are coming,” declares the Lord,</a:t>
            </a:r>
          </a:p>
          <a:p>
            <a:pPr>
              <a:lnSpc>
                <a:spcPct val="75000"/>
              </a:lnSpc>
              <a:spcBef>
                <a:spcPct val="5000"/>
              </a:spcBef>
            </a:pPr>
            <a:r>
              <a:rPr lang="en-US" sz="3600" dirty="0">
                <a:effectLst>
                  <a:outerShdw blurRad="38100" dist="38100" dir="2700000" algn="tl">
                    <a:srgbClr val="000000"/>
                  </a:outerShdw>
                </a:effectLst>
              </a:rPr>
              <a:t>“when I will make </a:t>
            </a:r>
            <a:r>
              <a:rPr lang="en-US" sz="3600" u="sng" dirty="0">
                <a:effectLst>
                  <a:outerShdw blurRad="38100" dist="38100" dir="2700000" algn="tl">
                    <a:srgbClr val="000000"/>
                  </a:outerShdw>
                </a:effectLst>
              </a:rPr>
              <a:t>a new covenant</a:t>
            </a:r>
            <a:r>
              <a:rPr lang="en-US" sz="3600" dirty="0">
                <a:effectLst>
                  <a:outerShdw blurRad="38100" dist="38100" dir="2700000" algn="tl">
                    <a:srgbClr val="000000"/>
                  </a:outerShdw>
                </a:effectLst>
              </a:rPr>
              <a:t> with the house of Israel and with the house of Judah.</a:t>
            </a:r>
          </a:p>
          <a:p>
            <a:pPr>
              <a:lnSpc>
                <a:spcPct val="75000"/>
              </a:lnSpc>
              <a:spcBef>
                <a:spcPct val="5000"/>
              </a:spcBef>
            </a:pPr>
            <a:r>
              <a:rPr lang="en-US" sz="3600" dirty="0">
                <a:effectLst>
                  <a:outerShdw blurRad="38100" dist="38100" dir="2700000" algn="tl">
                    <a:srgbClr val="000000"/>
                  </a:outerShdw>
                </a:effectLst>
              </a:rPr>
              <a:t>32 </a:t>
            </a:r>
            <a:r>
              <a:rPr lang="en-US" sz="3600" u="sng" dirty="0">
                <a:effectLst>
                  <a:outerShdw blurRad="38100" dist="38100" dir="2700000" algn="tl">
                    <a:srgbClr val="000000"/>
                  </a:outerShdw>
                </a:effectLst>
              </a:rPr>
              <a:t>It will not be like </a:t>
            </a:r>
            <a:r>
              <a:rPr lang="en-US" sz="3600" dirty="0">
                <a:effectLst>
                  <a:outerShdw blurRad="38100" dist="38100" dir="2700000" algn="tl">
                    <a:srgbClr val="000000"/>
                  </a:outerShdw>
                </a:effectLst>
              </a:rPr>
              <a:t>the covenant I made with their ancestors when I took them by the hand to lead them out of Egypt, because they broke my covenant, though I was a husband to them,” declares the Lord.</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noFill/>
          <a:ln/>
        </p:spPr>
        <p:txBody>
          <a:bodyPr/>
          <a:lstStyle/>
          <a:p>
            <a:r>
              <a:rPr lang="en-US" sz="11700"/>
              <a:t>Mark 14</a:t>
            </a:r>
          </a:p>
        </p:txBody>
      </p:sp>
      <p:sp>
        <p:nvSpPr>
          <p:cNvPr id="40653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dirty="0"/>
              <a:t>23 And he took a cup of wine and gave thanks to God for it. He gave it to them, and they all drank from it.</a:t>
            </a:r>
          </a:p>
          <a:p>
            <a:pPr marL="342900" indent="-342900">
              <a:spcBef>
                <a:spcPct val="5000"/>
              </a:spcBef>
              <a:buFont typeface="Wingdings" pitchFamily="2" charset="2"/>
              <a:buNone/>
            </a:pPr>
            <a:r>
              <a:rPr lang="en-US" dirty="0"/>
              <a:t>24 And he said to them, “This is my blood, poured out for many, </a:t>
            </a:r>
            <a:r>
              <a:rPr lang="en-US" u="sng" dirty="0"/>
              <a:t>sealing the covenant between God and his people</a:t>
            </a:r>
            <a:r>
              <a:rPr lang="en-US" dirty="0"/>
              <a:t>.  </a:t>
            </a:r>
          </a:p>
        </p:txBody>
      </p:sp>
      <p:sp>
        <p:nvSpPr>
          <p:cNvPr id="5" name="Rectangle 4"/>
          <p:cNvSpPr>
            <a:spLocks noChangeArrowheads="1"/>
          </p:cNvSpPr>
          <p:nvPr/>
        </p:nvSpPr>
        <p:spPr bwMode="auto">
          <a:xfrm>
            <a:off x="457200" y="1028700"/>
            <a:ext cx="7696200" cy="161925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4400" dirty="0">
                <a:effectLst>
                  <a:outerShdw blurRad="38100" dist="38100" dir="2700000" algn="tl">
                    <a:srgbClr val="000000"/>
                  </a:outerShdw>
                </a:effectLst>
              </a:rPr>
              <a:t>“This cup which is poured out for you is the </a:t>
            </a:r>
            <a:r>
              <a:rPr lang="en-US" sz="4400" u="sng" dirty="0">
                <a:effectLst>
                  <a:outerShdw blurRad="38100" dist="38100" dir="2700000" algn="tl">
                    <a:srgbClr val="000000"/>
                  </a:outerShdw>
                </a:effectLst>
              </a:rPr>
              <a:t>new covenant </a:t>
            </a:r>
            <a:r>
              <a:rPr lang="en-US" sz="4400" dirty="0">
                <a:effectLst>
                  <a:outerShdw blurRad="38100" dist="38100" dir="2700000" algn="tl">
                    <a:srgbClr val="000000"/>
                  </a:outerShdw>
                </a:effectLst>
              </a:rPr>
              <a:t>in my blood.” </a:t>
            </a:r>
            <a:r>
              <a:rPr lang="en-US" sz="3200" dirty="0">
                <a:effectLst>
                  <a:outerShdw blurRad="38100" dist="38100" dir="2700000" algn="tl">
                    <a:srgbClr val="000000"/>
                  </a:outerShdw>
                </a:effectLst>
              </a:rPr>
              <a:t>Luke 22:20</a:t>
            </a:r>
            <a:endParaRPr lang="en-US" sz="4400" u="sng" dirty="0">
              <a:effectLst>
                <a:outerShdw blurRad="38100" dist="38100" dir="2700000" algn="tl">
                  <a:srgbClr val="000000"/>
                </a:outerShdw>
              </a:effectLst>
            </a:endParaRPr>
          </a:p>
        </p:txBody>
      </p:sp>
      <p:sp>
        <p:nvSpPr>
          <p:cNvPr id="6" name="Rectangle 4"/>
          <p:cNvSpPr>
            <a:spLocks noChangeArrowheads="1"/>
          </p:cNvSpPr>
          <p:nvPr/>
        </p:nvSpPr>
        <p:spPr bwMode="auto">
          <a:xfrm>
            <a:off x="3352800" y="3943350"/>
            <a:ext cx="5715000" cy="1143000"/>
          </a:xfrm>
          <a:prstGeom prst="rect">
            <a:avLst/>
          </a:prstGeom>
          <a:gradFill rotWithShape="0">
            <a:gsLst>
              <a:gs pos="0">
                <a:srgbClr val="000000"/>
              </a:gs>
              <a:gs pos="50000">
                <a:srgbClr val="060862"/>
              </a:gs>
              <a:gs pos="100000">
                <a:srgbClr val="000000"/>
              </a:gs>
            </a:gsLst>
            <a:lin ang="5400000" scaled="1"/>
          </a:gradFill>
          <a:ln w="12700">
            <a:solidFill>
              <a:schemeClr val="accent1"/>
            </a:solidFill>
            <a:miter lim="800000"/>
            <a:headEnd type="none" w="sm" len="sm"/>
            <a:tailEnd type="none" w="sm" len="sm"/>
          </a:ln>
          <a:effectLst/>
        </p:spPr>
        <p:txBody>
          <a:bodyPr/>
          <a:lstStyle/>
          <a:p>
            <a:pPr>
              <a:lnSpc>
                <a:spcPct val="75000"/>
              </a:lnSpc>
              <a:spcBef>
                <a:spcPct val="5000"/>
              </a:spcBef>
            </a:pPr>
            <a:r>
              <a:rPr lang="en-US" sz="4800" dirty="0">
                <a:effectLst>
                  <a:outerShdw blurRad="38100" dist="38100" dir="2700000" algn="tl">
                    <a:srgbClr val="000000"/>
                  </a:outerShdw>
                </a:effectLst>
              </a:rPr>
              <a:t>This is Jesus’ first mention of a </a:t>
            </a:r>
            <a:r>
              <a:rPr lang="en-US" sz="4800" u="sng" dirty="0">
                <a:effectLst>
                  <a:outerShdw blurRad="38100" dist="38100" dir="2700000" algn="tl">
                    <a:srgbClr val="000000"/>
                  </a:outerShdw>
                </a:effectLst>
              </a:rPr>
              <a:t>covenant</a:t>
            </a:r>
          </a:p>
        </p:txBody>
      </p:sp>
      <p:sp>
        <p:nvSpPr>
          <p:cNvPr id="7" name="Rectangle 6"/>
          <p:cNvSpPr>
            <a:spLocks noChangeArrowheads="1"/>
          </p:cNvSpPr>
          <p:nvPr/>
        </p:nvSpPr>
        <p:spPr bwMode="auto">
          <a:xfrm>
            <a:off x="2209800" y="57150"/>
            <a:ext cx="6858000" cy="49149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4000" dirty="0">
                <a:effectLst>
                  <a:outerShdw blurRad="38100" dist="38100" dir="2700000" algn="tl">
                    <a:srgbClr val="000000"/>
                  </a:outerShdw>
                </a:effectLst>
              </a:rPr>
              <a:t>Jeremiah 31:33“This is the covenant I will make with the house of Israel after that time,” declares the Lord. </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noFill/>
          <a:ln/>
        </p:spPr>
        <p:txBody>
          <a:bodyPr/>
          <a:lstStyle/>
          <a:p>
            <a:r>
              <a:rPr lang="en-US" sz="11700"/>
              <a:t>Mark 14</a:t>
            </a:r>
          </a:p>
        </p:txBody>
      </p:sp>
      <p:sp>
        <p:nvSpPr>
          <p:cNvPr id="40653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dirty="0"/>
              <a:t>23 And he took a cup of wine and gave thanks to God for it. He gave it to them, and they all drank from it.</a:t>
            </a:r>
          </a:p>
          <a:p>
            <a:pPr marL="342900" indent="-342900">
              <a:spcBef>
                <a:spcPct val="5000"/>
              </a:spcBef>
              <a:buFont typeface="Wingdings" pitchFamily="2" charset="2"/>
              <a:buNone/>
            </a:pPr>
            <a:r>
              <a:rPr lang="en-US" dirty="0"/>
              <a:t>24 And he said to them, “This is my blood, poured out for many, </a:t>
            </a:r>
            <a:r>
              <a:rPr lang="en-US" u="sng" dirty="0"/>
              <a:t>sealing the covenant between God and his people</a:t>
            </a:r>
            <a:r>
              <a:rPr lang="en-US" dirty="0"/>
              <a:t>.  </a:t>
            </a:r>
          </a:p>
        </p:txBody>
      </p:sp>
      <p:sp>
        <p:nvSpPr>
          <p:cNvPr id="5" name="Rectangle 4"/>
          <p:cNvSpPr>
            <a:spLocks noChangeArrowheads="1"/>
          </p:cNvSpPr>
          <p:nvPr/>
        </p:nvSpPr>
        <p:spPr bwMode="auto">
          <a:xfrm>
            <a:off x="457200" y="1028700"/>
            <a:ext cx="7696200" cy="161925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4400" dirty="0">
                <a:effectLst>
                  <a:outerShdw blurRad="38100" dist="38100" dir="2700000" algn="tl">
                    <a:srgbClr val="000000"/>
                  </a:outerShdw>
                </a:effectLst>
              </a:rPr>
              <a:t>“This cup which is poured out for you is the </a:t>
            </a:r>
            <a:r>
              <a:rPr lang="en-US" sz="4400" u="sng" dirty="0">
                <a:effectLst>
                  <a:outerShdw blurRad="38100" dist="38100" dir="2700000" algn="tl">
                    <a:srgbClr val="000000"/>
                  </a:outerShdw>
                </a:effectLst>
              </a:rPr>
              <a:t>new covenant </a:t>
            </a:r>
            <a:r>
              <a:rPr lang="en-US" sz="4400" dirty="0">
                <a:effectLst>
                  <a:outerShdw blurRad="38100" dist="38100" dir="2700000" algn="tl">
                    <a:srgbClr val="000000"/>
                  </a:outerShdw>
                </a:effectLst>
              </a:rPr>
              <a:t>in my blood.” </a:t>
            </a:r>
            <a:r>
              <a:rPr lang="en-US" sz="3200" dirty="0">
                <a:effectLst>
                  <a:outerShdw blurRad="38100" dist="38100" dir="2700000" algn="tl">
                    <a:srgbClr val="000000"/>
                  </a:outerShdw>
                </a:effectLst>
              </a:rPr>
              <a:t>Luke 22:20</a:t>
            </a:r>
            <a:endParaRPr lang="en-US" sz="4400" u="sng" dirty="0">
              <a:effectLst>
                <a:outerShdw blurRad="38100" dist="38100" dir="2700000" algn="tl">
                  <a:srgbClr val="000000"/>
                </a:outerShdw>
              </a:effectLst>
            </a:endParaRPr>
          </a:p>
        </p:txBody>
      </p:sp>
      <p:sp>
        <p:nvSpPr>
          <p:cNvPr id="6" name="Rectangle 4"/>
          <p:cNvSpPr>
            <a:spLocks noChangeArrowheads="1"/>
          </p:cNvSpPr>
          <p:nvPr/>
        </p:nvSpPr>
        <p:spPr bwMode="auto">
          <a:xfrm>
            <a:off x="3352800" y="3943350"/>
            <a:ext cx="5715000" cy="1143000"/>
          </a:xfrm>
          <a:prstGeom prst="rect">
            <a:avLst/>
          </a:prstGeom>
          <a:gradFill rotWithShape="0">
            <a:gsLst>
              <a:gs pos="0">
                <a:srgbClr val="000000"/>
              </a:gs>
              <a:gs pos="50000">
                <a:srgbClr val="060862"/>
              </a:gs>
              <a:gs pos="100000">
                <a:srgbClr val="000000"/>
              </a:gs>
            </a:gsLst>
            <a:lin ang="5400000" scaled="1"/>
          </a:gradFill>
          <a:ln w="12700">
            <a:solidFill>
              <a:schemeClr val="accent1"/>
            </a:solidFill>
            <a:miter lim="800000"/>
            <a:headEnd type="none" w="sm" len="sm"/>
            <a:tailEnd type="none" w="sm" len="sm"/>
          </a:ln>
          <a:effectLst/>
        </p:spPr>
        <p:txBody>
          <a:bodyPr/>
          <a:lstStyle/>
          <a:p>
            <a:pPr>
              <a:lnSpc>
                <a:spcPct val="75000"/>
              </a:lnSpc>
              <a:spcBef>
                <a:spcPct val="5000"/>
              </a:spcBef>
            </a:pPr>
            <a:r>
              <a:rPr lang="en-US" sz="4800" dirty="0">
                <a:effectLst>
                  <a:outerShdw blurRad="38100" dist="38100" dir="2700000" algn="tl">
                    <a:srgbClr val="000000"/>
                  </a:outerShdw>
                </a:effectLst>
              </a:rPr>
              <a:t>This is Jesus’ first mention of a </a:t>
            </a:r>
            <a:r>
              <a:rPr lang="en-US" sz="4800" u="sng" dirty="0">
                <a:effectLst>
                  <a:outerShdw blurRad="38100" dist="38100" dir="2700000" algn="tl">
                    <a:srgbClr val="000000"/>
                  </a:outerShdw>
                </a:effectLst>
              </a:rPr>
              <a:t>covenant</a:t>
            </a:r>
          </a:p>
        </p:txBody>
      </p:sp>
      <p:sp>
        <p:nvSpPr>
          <p:cNvPr id="7" name="Rectangle 6"/>
          <p:cNvSpPr>
            <a:spLocks noChangeArrowheads="1"/>
          </p:cNvSpPr>
          <p:nvPr/>
        </p:nvSpPr>
        <p:spPr bwMode="auto">
          <a:xfrm>
            <a:off x="2209800" y="57150"/>
            <a:ext cx="6858000" cy="49149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4000" dirty="0">
                <a:effectLst>
                  <a:outerShdw blurRad="38100" dist="38100" dir="2700000" algn="tl">
                    <a:srgbClr val="000000"/>
                  </a:outerShdw>
                </a:effectLst>
              </a:rPr>
              <a:t>Jeremiah 31:33“This is the covenant I will make with the house of Israel after that time,” declares the Lord. “I will put my law </a:t>
            </a:r>
            <a:r>
              <a:rPr lang="en-US" sz="4000" u="sng" dirty="0">
                <a:effectLst>
                  <a:outerShdw blurRad="38100" dist="38100" dir="2700000" algn="tl">
                    <a:srgbClr val="000000"/>
                  </a:outerShdw>
                </a:effectLst>
              </a:rPr>
              <a:t>in their minds </a:t>
            </a:r>
            <a:r>
              <a:rPr lang="en-US" sz="4000" dirty="0">
                <a:effectLst>
                  <a:outerShdw blurRad="38100" dist="38100" dir="2700000" algn="tl">
                    <a:srgbClr val="000000"/>
                  </a:outerShdw>
                </a:effectLst>
              </a:rPr>
              <a:t>and write it </a:t>
            </a:r>
            <a:r>
              <a:rPr lang="en-US" sz="4000" u="sng" dirty="0">
                <a:effectLst>
                  <a:outerShdw blurRad="38100" dist="38100" dir="2700000" algn="tl">
                    <a:srgbClr val="000000"/>
                  </a:outerShdw>
                </a:effectLst>
              </a:rPr>
              <a:t>on their hearts</a:t>
            </a:r>
            <a:r>
              <a:rPr lang="en-US" sz="4000" dirty="0">
                <a:effectLst>
                  <a:outerShdw blurRad="38100" dist="38100" dir="2700000" algn="tl">
                    <a:srgbClr val="000000"/>
                  </a:outerShdw>
                </a:effectLst>
              </a:rPr>
              <a:t>. I will be their God, and they will be my people.</a:t>
            </a:r>
          </a:p>
          <a:p>
            <a:pPr>
              <a:lnSpc>
                <a:spcPct val="75000"/>
              </a:lnSpc>
              <a:spcBef>
                <a:spcPct val="5000"/>
              </a:spcBef>
            </a:pPr>
            <a:endParaRPr lang="en-US" sz="4000" dirty="0">
              <a:effectLst>
                <a:outerShdw blurRad="38100" dist="38100" dir="2700000" algn="tl">
                  <a:srgbClr val="000000"/>
                </a:outerShdw>
              </a:effectLst>
            </a:endParaRPr>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noFill/>
          <a:ln/>
        </p:spPr>
        <p:txBody>
          <a:bodyPr/>
          <a:lstStyle/>
          <a:p>
            <a:r>
              <a:rPr lang="en-US" sz="11700"/>
              <a:t>Mark 14</a:t>
            </a:r>
          </a:p>
        </p:txBody>
      </p:sp>
      <p:sp>
        <p:nvSpPr>
          <p:cNvPr id="40653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dirty="0"/>
              <a:t>23 And he took a cup of wine and gave thanks to God for it. He gave it to them, and they all drank from it.</a:t>
            </a:r>
          </a:p>
          <a:p>
            <a:pPr marL="342900" indent="-342900">
              <a:spcBef>
                <a:spcPct val="5000"/>
              </a:spcBef>
              <a:buFont typeface="Wingdings" pitchFamily="2" charset="2"/>
              <a:buNone/>
            </a:pPr>
            <a:r>
              <a:rPr lang="en-US" dirty="0"/>
              <a:t>24 And he said to them, “This is my blood, poured out for many, </a:t>
            </a:r>
            <a:r>
              <a:rPr lang="en-US" u="sng" dirty="0"/>
              <a:t>sealing the covenant between God and his people</a:t>
            </a:r>
            <a:r>
              <a:rPr lang="en-US" dirty="0"/>
              <a:t>.  </a:t>
            </a:r>
          </a:p>
        </p:txBody>
      </p:sp>
      <p:sp>
        <p:nvSpPr>
          <p:cNvPr id="5" name="Rectangle 4"/>
          <p:cNvSpPr>
            <a:spLocks noChangeArrowheads="1"/>
          </p:cNvSpPr>
          <p:nvPr/>
        </p:nvSpPr>
        <p:spPr bwMode="auto">
          <a:xfrm>
            <a:off x="457200" y="1028700"/>
            <a:ext cx="7696200" cy="161925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4400" dirty="0">
                <a:effectLst>
                  <a:outerShdw blurRad="38100" dist="38100" dir="2700000" algn="tl">
                    <a:srgbClr val="000000"/>
                  </a:outerShdw>
                </a:effectLst>
              </a:rPr>
              <a:t>“This cup which is poured out for you is the </a:t>
            </a:r>
            <a:r>
              <a:rPr lang="en-US" sz="4400" u="sng" dirty="0">
                <a:effectLst>
                  <a:outerShdw blurRad="38100" dist="38100" dir="2700000" algn="tl">
                    <a:srgbClr val="000000"/>
                  </a:outerShdw>
                </a:effectLst>
              </a:rPr>
              <a:t>new covenant </a:t>
            </a:r>
            <a:r>
              <a:rPr lang="en-US" sz="4400" dirty="0">
                <a:effectLst>
                  <a:outerShdw blurRad="38100" dist="38100" dir="2700000" algn="tl">
                    <a:srgbClr val="000000"/>
                  </a:outerShdw>
                </a:effectLst>
              </a:rPr>
              <a:t>in my blood.” </a:t>
            </a:r>
            <a:r>
              <a:rPr lang="en-US" sz="3200" dirty="0">
                <a:effectLst>
                  <a:outerShdw blurRad="38100" dist="38100" dir="2700000" algn="tl">
                    <a:srgbClr val="000000"/>
                  </a:outerShdw>
                </a:effectLst>
              </a:rPr>
              <a:t>Luke 22:20</a:t>
            </a:r>
            <a:endParaRPr lang="en-US" sz="4400" u="sng" dirty="0">
              <a:effectLst>
                <a:outerShdw blurRad="38100" dist="38100" dir="2700000" algn="tl">
                  <a:srgbClr val="000000"/>
                </a:outerShdw>
              </a:effectLst>
            </a:endParaRPr>
          </a:p>
        </p:txBody>
      </p:sp>
      <p:sp>
        <p:nvSpPr>
          <p:cNvPr id="6" name="Rectangle 4"/>
          <p:cNvSpPr>
            <a:spLocks noChangeArrowheads="1"/>
          </p:cNvSpPr>
          <p:nvPr/>
        </p:nvSpPr>
        <p:spPr bwMode="auto">
          <a:xfrm>
            <a:off x="3352800" y="3943350"/>
            <a:ext cx="5715000" cy="1143000"/>
          </a:xfrm>
          <a:prstGeom prst="rect">
            <a:avLst/>
          </a:prstGeom>
          <a:gradFill rotWithShape="0">
            <a:gsLst>
              <a:gs pos="0">
                <a:srgbClr val="000000"/>
              </a:gs>
              <a:gs pos="50000">
                <a:srgbClr val="060862"/>
              </a:gs>
              <a:gs pos="100000">
                <a:srgbClr val="000000"/>
              </a:gs>
            </a:gsLst>
            <a:lin ang="5400000" scaled="1"/>
          </a:gradFill>
          <a:ln w="12700">
            <a:solidFill>
              <a:schemeClr val="accent1"/>
            </a:solidFill>
            <a:miter lim="800000"/>
            <a:headEnd type="none" w="sm" len="sm"/>
            <a:tailEnd type="none" w="sm" len="sm"/>
          </a:ln>
          <a:effectLst/>
        </p:spPr>
        <p:txBody>
          <a:bodyPr/>
          <a:lstStyle/>
          <a:p>
            <a:pPr>
              <a:lnSpc>
                <a:spcPct val="75000"/>
              </a:lnSpc>
              <a:spcBef>
                <a:spcPct val="5000"/>
              </a:spcBef>
            </a:pPr>
            <a:r>
              <a:rPr lang="en-US" sz="4800" dirty="0">
                <a:effectLst>
                  <a:outerShdw blurRad="38100" dist="38100" dir="2700000" algn="tl">
                    <a:srgbClr val="000000"/>
                  </a:outerShdw>
                </a:effectLst>
              </a:rPr>
              <a:t>This is Jesus’ first mention of a </a:t>
            </a:r>
            <a:r>
              <a:rPr lang="en-US" sz="4800" u="sng" dirty="0">
                <a:effectLst>
                  <a:outerShdw blurRad="38100" dist="38100" dir="2700000" algn="tl">
                    <a:srgbClr val="000000"/>
                  </a:outerShdw>
                </a:effectLst>
              </a:rPr>
              <a:t>covenant</a:t>
            </a:r>
          </a:p>
        </p:txBody>
      </p:sp>
      <p:sp>
        <p:nvSpPr>
          <p:cNvPr id="7" name="Rectangle 6"/>
          <p:cNvSpPr>
            <a:spLocks noChangeArrowheads="1"/>
          </p:cNvSpPr>
          <p:nvPr/>
        </p:nvSpPr>
        <p:spPr bwMode="auto">
          <a:xfrm>
            <a:off x="2209800" y="57150"/>
            <a:ext cx="6858000" cy="49149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4000" dirty="0">
                <a:effectLst>
                  <a:outerShdw blurRad="38100" dist="38100" dir="2700000" algn="tl">
                    <a:srgbClr val="000000"/>
                  </a:outerShdw>
                </a:effectLst>
              </a:rPr>
              <a:t>Jeremiah 31:33“This is the covenant I will make with the house of Israel after that time,” declares the Lord. “I will put my law </a:t>
            </a:r>
            <a:r>
              <a:rPr lang="en-US" sz="4000" u="sng" dirty="0">
                <a:effectLst>
                  <a:outerShdw blurRad="38100" dist="38100" dir="2700000" algn="tl">
                    <a:srgbClr val="000000"/>
                  </a:outerShdw>
                </a:effectLst>
              </a:rPr>
              <a:t>in their minds </a:t>
            </a:r>
            <a:r>
              <a:rPr lang="en-US" sz="4000" dirty="0">
                <a:effectLst>
                  <a:outerShdw blurRad="38100" dist="38100" dir="2700000" algn="tl">
                    <a:srgbClr val="000000"/>
                  </a:outerShdw>
                </a:effectLst>
              </a:rPr>
              <a:t>and write it </a:t>
            </a:r>
            <a:r>
              <a:rPr lang="en-US" sz="4000" u="sng" dirty="0">
                <a:effectLst>
                  <a:outerShdw blurRad="38100" dist="38100" dir="2700000" algn="tl">
                    <a:srgbClr val="000000"/>
                  </a:outerShdw>
                </a:effectLst>
              </a:rPr>
              <a:t>on their hearts</a:t>
            </a:r>
            <a:r>
              <a:rPr lang="en-US" sz="4000" dirty="0">
                <a:effectLst>
                  <a:outerShdw blurRad="38100" dist="38100" dir="2700000" algn="tl">
                    <a:srgbClr val="000000"/>
                  </a:outerShdw>
                </a:effectLst>
              </a:rPr>
              <a:t>. I will be their God, and they will be my people.</a:t>
            </a:r>
          </a:p>
          <a:p>
            <a:pPr>
              <a:lnSpc>
                <a:spcPct val="75000"/>
              </a:lnSpc>
              <a:spcBef>
                <a:spcPct val="5000"/>
              </a:spcBef>
            </a:pPr>
            <a:endParaRPr lang="en-US" sz="4000" dirty="0">
              <a:effectLst>
                <a:outerShdw blurRad="38100" dist="38100" dir="2700000" algn="tl">
                  <a:srgbClr val="000000"/>
                </a:outerShdw>
              </a:effectLst>
            </a:endParaRPr>
          </a:p>
        </p:txBody>
      </p:sp>
      <p:sp>
        <p:nvSpPr>
          <p:cNvPr id="8" name="Rectangle 4"/>
          <p:cNvSpPr>
            <a:spLocks noChangeArrowheads="1"/>
          </p:cNvSpPr>
          <p:nvPr/>
        </p:nvSpPr>
        <p:spPr bwMode="auto">
          <a:xfrm>
            <a:off x="3886200" y="2724150"/>
            <a:ext cx="5181600" cy="230505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4800" dirty="0">
                <a:effectLst>
                  <a:outerShdw blurRad="38100" dist="38100" dir="2700000" algn="tl">
                    <a:srgbClr val="000000"/>
                  </a:outerShdw>
                </a:effectLst>
              </a:rPr>
              <a:t>The New Covenant:</a:t>
            </a:r>
          </a:p>
          <a:p>
            <a:pPr>
              <a:lnSpc>
                <a:spcPct val="75000"/>
              </a:lnSpc>
              <a:spcBef>
                <a:spcPct val="5000"/>
              </a:spcBef>
              <a:buClr>
                <a:schemeClr val="tx2"/>
              </a:buClr>
              <a:buFont typeface="Wingdings" pitchFamily="2" charset="2"/>
              <a:buChar char="Ø"/>
            </a:pPr>
            <a:r>
              <a:rPr lang="en-US" sz="4800" dirty="0">
                <a:effectLst>
                  <a:outerShdw blurRad="38100" dist="38100" dir="2700000" algn="tl">
                    <a:srgbClr val="000000"/>
                  </a:outerShdw>
                </a:effectLst>
              </a:rPr>
              <a:t>More inward</a:t>
            </a:r>
          </a:p>
          <a:p>
            <a:pPr>
              <a:lnSpc>
                <a:spcPct val="75000"/>
              </a:lnSpc>
              <a:spcBef>
                <a:spcPct val="5000"/>
              </a:spcBef>
              <a:buClr>
                <a:schemeClr val="tx2"/>
              </a:buClr>
              <a:buFont typeface="Wingdings" pitchFamily="2" charset="2"/>
              <a:buChar char="Ø"/>
            </a:pPr>
            <a:r>
              <a:rPr lang="en-US" sz="4800" dirty="0">
                <a:effectLst>
                  <a:outerShdw blurRad="38100" dist="38100" dir="2700000" algn="tl">
                    <a:srgbClr val="000000"/>
                  </a:outerShdw>
                </a:effectLst>
              </a:rPr>
              <a:t>More intimate</a:t>
            </a:r>
          </a:p>
          <a:p>
            <a:pPr>
              <a:lnSpc>
                <a:spcPct val="75000"/>
              </a:lnSpc>
              <a:spcBef>
                <a:spcPct val="5000"/>
              </a:spcBef>
              <a:buClr>
                <a:schemeClr val="tx2"/>
              </a:buClr>
              <a:buFont typeface="Wingdings" pitchFamily="2" charset="2"/>
              <a:buChar char="Ø"/>
            </a:pPr>
            <a:r>
              <a:rPr lang="en-US" sz="4800" dirty="0">
                <a:effectLst>
                  <a:outerShdw blurRad="38100" dist="38100" dir="2700000" algn="tl">
                    <a:srgbClr val="000000"/>
                  </a:outerShdw>
                </a:effectLst>
              </a:rPr>
              <a:t>Not legalistic</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wipe(left)">
                                      <p:cBhvr>
                                        <p:cTn id="1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noFill/>
          <a:ln/>
        </p:spPr>
        <p:txBody>
          <a:bodyPr/>
          <a:lstStyle/>
          <a:p>
            <a:r>
              <a:rPr lang="en-US" sz="11700"/>
              <a:t>Mark 14</a:t>
            </a:r>
          </a:p>
        </p:txBody>
      </p:sp>
      <p:sp>
        <p:nvSpPr>
          <p:cNvPr id="40653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dirty="0"/>
              <a:t>23 And he took a cup of wine and gave thanks to God for it. He gave it to them, and they all drank from it.</a:t>
            </a:r>
          </a:p>
          <a:p>
            <a:pPr marL="342900" indent="-342900">
              <a:spcBef>
                <a:spcPct val="5000"/>
              </a:spcBef>
              <a:buFont typeface="Wingdings" pitchFamily="2" charset="2"/>
              <a:buNone/>
            </a:pPr>
            <a:r>
              <a:rPr lang="en-US" dirty="0"/>
              <a:t>24 And he said to them, “This is my blood, poured out for many, </a:t>
            </a:r>
            <a:r>
              <a:rPr lang="en-US" u="sng" dirty="0"/>
              <a:t>sealing the covenant between God and his people</a:t>
            </a:r>
            <a:r>
              <a:rPr lang="en-US" dirty="0"/>
              <a:t>.  </a:t>
            </a:r>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noFill/>
          <a:ln/>
        </p:spPr>
        <p:txBody>
          <a:bodyPr/>
          <a:lstStyle/>
          <a:p>
            <a:r>
              <a:rPr lang="en-US" sz="11700"/>
              <a:t>Mark 14</a:t>
            </a:r>
          </a:p>
        </p:txBody>
      </p:sp>
      <p:sp>
        <p:nvSpPr>
          <p:cNvPr id="40653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dirty="0"/>
              <a:t>23 And he took a cup of wine and gave thanks to God for it. He gave it to them, and they all drank from it.</a:t>
            </a:r>
          </a:p>
          <a:p>
            <a:pPr marL="342900" indent="-342900">
              <a:spcBef>
                <a:spcPct val="5000"/>
              </a:spcBef>
              <a:buFont typeface="Wingdings" pitchFamily="2" charset="2"/>
              <a:buNone/>
            </a:pPr>
            <a:r>
              <a:rPr lang="en-US" dirty="0"/>
              <a:t>24 And he said to them, “This is my </a:t>
            </a:r>
            <a:r>
              <a:rPr lang="en-US" u="sng" dirty="0"/>
              <a:t>blood</a:t>
            </a:r>
            <a:r>
              <a:rPr lang="en-US" dirty="0"/>
              <a:t>, poured out for many, </a:t>
            </a:r>
            <a:r>
              <a:rPr lang="en-US" u="sng" dirty="0"/>
              <a:t>sealing the covenant between God and his people</a:t>
            </a:r>
            <a:r>
              <a:rPr lang="en-US" dirty="0"/>
              <a:t>.  </a:t>
            </a:r>
          </a:p>
        </p:txBody>
      </p:sp>
      <p:cxnSp>
        <p:nvCxnSpPr>
          <p:cNvPr id="6" name="Straight Arrow Connector 5"/>
          <p:cNvCxnSpPr/>
          <p:nvPr/>
        </p:nvCxnSpPr>
        <p:spPr bwMode="auto">
          <a:xfrm rot="10800000">
            <a:off x="1752600" y="3333750"/>
            <a:ext cx="3429000" cy="1066800"/>
          </a:xfrm>
          <a:prstGeom prst="straightConnector1">
            <a:avLst/>
          </a:prstGeom>
          <a:solidFill>
            <a:schemeClr val="accent1"/>
          </a:solidFill>
          <a:ln w="76200" cap="flat" cmpd="sng" algn="ctr">
            <a:solidFill>
              <a:schemeClr val="tx1"/>
            </a:solidFill>
            <a:prstDash val="solid"/>
            <a:round/>
            <a:headEnd type="none" w="sm" len="sm"/>
            <a:tailEnd type="arrow"/>
          </a:ln>
          <a:effectLst/>
        </p:spPr>
      </p:cxnSp>
      <p:sp>
        <p:nvSpPr>
          <p:cNvPr id="4" name="Rectangle 4"/>
          <p:cNvSpPr>
            <a:spLocks noChangeArrowheads="1"/>
          </p:cNvSpPr>
          <p:nvPr/>
        </p:nvSpPr>
        <p:spPr bwMode="auto">
          <a:xfrm>
            <a:off x="5029200" y="4248150"/>
            <a:ext cx="3581400" cy="685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5000"/>
              </a:spcBef>
            </a:pPr>
            <a:r>
              <a:rPr lang="en-US" sz="5400" dirty="0">
                <a:effectLst>
                  <a:outerShdw blurRad="38100" dist="38100" dir="2700000" algn="tl">
                    <a:srgbClr val="000000"/>
                  </a:outerShdw>
                </a:effectLst>
              </a:rPr>
              <a:t>Why blood?</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r>
              <a:rPr lang="en-US" sz="11700"/>
              <a:t>Mark 14</a:t>
            </a:r>
          </a:p>
        </p:txBody>
      </p:sp>
      <p:sp>
        <p:nvSpPr>
          <p:cNvPr id="429059" name="Rectangle 3"/>
          <p:cNvSpPr>
            <a:spLocks noGrp="1" noChangeArrowheads="1"/>
          </p:cNvSpPr>
          <p:nvPr>
            <p:ph type="body" idx="1"/>
          </p:nvPr>
        </p:nvSpPr>
        <p:spPr>
          <a:xfrm>
            <a:off x="304800" y="2343150"/>
            <a:ext cx="8077200" cy="1885950"/>
          </a:xfrm>
        </p:spPr>
        <p:txBody>
          <a:bodyPr/>
          <a:lstStyle/>
          <a:p>
            <a:r>
              <a:rPr lang="en-US" sz="7200" dirty="0"/>
              <a:t>We have reached </a:t>
            </a:r>
            <a:br>
              <a:rPr lang="en-US" sz="7200" dirty="0"/>
            </a:br>
            <a:r>
              <a:rPr lang="en-US" sz="7200" dirty="0"/>
              <a:t>  the final night of </a:t>
            </a:r>
            <a:br>
              <a:rPr lang="en-US" sz="7200" dirty="0"/>
            </a:br>
            <a:r>
              <a:rPr lang="en-US" sz="7200" dirty="0"/>
              <a:t>  Jesus’ life</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r>
              <a:rPr lang="en-US" sz="10600"/>
              <a:t>Passover</a:t>
            </a:r>
          </a:p>
        </p:txBody>
      </p:sp>
      <p:sp>
        <p:nvSpPr>
          <p:cNvPr id="387075" name="Rectangle 3"/>
          <p:cNvSpPr>
            <a:spLocks noGrp="1" noChangeArrowheads="1"/>
          </p:cNvSpPr>
          <p:nvPr>
            <p:ph type="body" idx="1"/>
          </p:nvPr>
        </p:nvSpPr>
        <p:spPr/>
        <p:txBody>
          <a:bodyPr/>
          <a:lstStyle/>
          <a:p>
            <a:pPr>
              <a:buFont typeface="Wingdings" pitchFamily="2" charset="2"/>
              <a:buNone/>
            </a:pPr>
            <a:r>
              <a:rPr lang="en-US" dirty="0"/>
              <a:t>Ex. 12:3 “Speak to all the congregation of Israel, saying, ‘On the tenth of this month they are each one to take a lamb for themselves, according to their fathers’ households, a lamb for each household. </a:t>
            </a:r>
            <a:endParaRPr lang="en-US" b="0" dirty="0">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7075">
                                            <p:txEl>
                                              <p:pRg st="0" end="0"/>
                                            </p:txEl>
                                          </p:spTgt>
                                        </p:tgtEl>
                                        <p:attrNameLst>
                                          <p:attrName>style.visibility</p:attrName>
                                        </p:attrNameLst>
                                      </p:cBhvr>
                                      <p:to>
                                        <p:strVal val="visible"/>
                                      </p:to>
                                    </p:set>
                                    <p:animEffect transition="in" filter="wipe(left)">
                                      <p:cBhvr>
                                        <p:cTn id="7" dur="500"/>
                                        <p:tgtEl>
                                          <p:spTgt spid="387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p:txBody>
          <a:bodyPr/>
          <a:lstStyle/>
          <a:p>
            <a:r>
              <a:rPr lang="en-US" sz="10600"/>
              <a:t>Passover</a:t>
            </a:r>
          </a:p>
        </p:txBody>
      </p:sp>
      <p:sp>
        <p:nvSpPr>
          <p:cNvPr id="412675" name="Rectangle 3"/>
          <p:cNvSpPr>
            <a:spLocks noGrp="1" noChangeArrowheads="1"/>
          </p:cNvSpPr>
          <p:nvPr>
            <p:ph type="body" idx="1"/>
          </p:nvPr>
        </p:nvSpPr>
        <p:spPr/>
        <p:txBody>
          <a:bodyPr/>
          <a:lstStyle/>
          <a:p>
            <a:pPr>
              <a:buFont typeface="Wingdings" pitchFamily="2" charset="2"/>
              <a:buNone/>
            </a:pPr>
            <a:r>
              <a:rPr lang="en-US" dirty="0"/>
              <a:t>Ex. 12:4 Now if the household is too small for a lamb, then he and his neighbor nearest to his house are to take one according to the number of persons in them; according to what each person should eat, you are to divide the lamb. </a:t>
            </a:r>
            <a:endParaRPr lang="en-US" b="0" dirty="0">
              <a:effectLst/>
            </a:endParaRPr>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en-US" sz="10600"/>
              <a:t>Passover</a:t>
            </a:r>
          </a:p>
        </p:txBody>
      </p:sp>
      <p:sp>
        <p:nvSpPr>
          <p:cNvPr id="413699" name="Rectangle 3"/>
          <p:cNvSpPr>
            <a:spLocks noGrp="1" noChangeArrowheads="1"/>
          </p:cNvSpPr>
          <p:nvPr>
            <p:ph type="body" idx="1"/>
          </p:nvPr>
        </p:nvSpPr>
        <p:spPr/>
        <p:txBody>
          <a:bodyPr/>
          <a:lstStyle/>
          <a:p>
            <a:pPr>
              <a:buFont typeface="Wingdings" pitchFamily="2" charset="2"/>
              <a:buNone/>
            </a:pPr>
            <a:r>
              <a:rPr lang="en-US" dirty="0"/>
              <a:t>5 Your lamb shall be an unblemished male a year old; you may take it from the sheep or from the goats. </a:t>
            </a:r>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en-US" sz="10600"/>
              <a:t>Passover</a:t>
            </a:r>
          </a:p>
        </p:txBody>
      </p:sp>
      <p:sp>
        <p:nvSpPr>
          <p:cNvPr id="413699" name="Rectangle 3"/>
          <p:cNvSpPr>
            <a:spLocks noGrp="1" noChangeArrowheads="1"/>
          </p:cNvSpPr>
          <p:nvPr>
            <p:ph type="body" idx="1"/>
          </p:nvPr>
        </p:nvSpPr>
        <p:spPr/>
        <p:txBody>
          <a:bodyPr/>
          <a:lstStyle/>
          <a:p>
            <a:pPr>
              <a:buFont typeface="Wingdings" pitchFamily="2" charset="2"/>
              <a:buNone/>
            </a:pPr>
            <a:r>
              <a:rPr lang="en-US" dirty="0"/>
              <a:t>5 Your lamb shall be an unblemished male a year old; you may take it from the sheep or from the goats. 6 And you shall keep it until the fourteenth day of the same month, then the whole assembly of the congregation of Israel is to kill it at twilight. </a:t>
            </a:r>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en-US" sz="10600"/>
              <a:t>Passover</a:t>
            </a:r>
          </a:p>
        </p:txBody>
      </p:sp>
      <p:sp>
        <p:nvSpPr>
          <p:cNvPr id="413699" name="Rectangle 3"/>
          <p:cNvSpPr>
            <a:spLocks noGrp="1" noChangeArrowheads="1"/>
          </p:cNvSpPr>
          <p:nvPr>
            <p:ph type="body" idx="1"/>
          </p:nvPr>
        </p:nvSpPr>
        <p:spPr/>
        <p:txBody>
          <a:bodyPr/>
          <a:lstStyle/>
          <a:p>
            <a:pPr>
              <a:buFont typeface="Wingdings" pitchFamily="2" charset="2"/>
              <a:buNone/>
            </a:pPr>
            <a:r>
              <a:rPr lang="en-US" dirty="0"/>
              <a:t>5 Your lamb shall be an </a:t>
            </a:r>
            <a:r>
              <a:rPr lang="en-US" u="sng" dirty="0"/>
              <a:t>unblemished</a:t>
            </a:r>
            <a:r>
              <a:rPr lang="en-US" dirty="0"/>
              <a:t> male a year old; you may take it from the sheep or from the goats. 6 And you shall keep it until the fourteenth day of the same month, then the whole assembly of the congregation of Israel is to kill it at twilight. </a:t>
            </a: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en-US" sz="10600"/>
              <a:t>Passover</a:t>
            </a:r>
          </a:p>
        </p:txBody>
      </p:sp>
      <p:sp>
        <p:nvSpPr>
          <p:cNvPr id="413699" name="Rectangle 3"/>
          <p:cNvSpPr>
            <a:spLocks noGrp="1" noChangeArrowheads="1"/>
          </p:cNvSpPr>
          <p:nvPr>
            <p:ph type="body" idx="1"/>
          </p:nvPr>
        </p:nvSpPr>
        <p:spPr/>
        <p:txBody>
          <a:bodyPr/>
          <a:lstStyle/>
          <a:p>
            <a:pPr>
              <a:buFont typeface="Wingdings" pitchFamily="2" charset="2"/>
              <a:buNone/>
            </a:pPr>
            <a:r>
              <a:rPr lang="en-US" dirty="0"/>
              <a:t>5 Your lamb shall be an </a:t>
            </a:r>
            <a:r>
              <a:rPr lang="en-US" u="sng" dirty="0"/>
              <a:t>unblemished</a:t>
            </a:r>
            <a:r>
              <a:rPr lang="en-US" dirty="0"/>
              <a:t> male a year old; you may take it from the sheep or from the goats. 6 And you shall keep it until the fourteenth day of the same month, then the whole assembly of the congregation of Israel is to </a:t>
            </a:r>
            <a:r>
              <a:rPr lang="en-US" u="sng" dirty="0"/>
              <a:t>kill it </a:t>
            </a:r>
            <a:r>
              <a:rPr lang="en-US" dirty="0"/>
              <a:t>at twilight. </a:t>
            </a:r>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en-US" sz="10600"/>
              <a:t>Passover</a:t>
            </a:r>
          </a:p>
        </p:txBody>
      </p:sp>
      <p:sp>
        <p:nvSpPr>
          <p:cNvPr id="413699" name="Rectangle 3"/>
          <p:cNvSpPr>
            <a:spLocks noGrp="1" noChangeArrowheads="1"/>
          </p:cNvSpPr>
          <p:nvPr>
            <p:ph type="body" idx="1"/>
          </p:nvPr>
        </p:nvSpPr>
        <p:spPr/>
        <p:txBody>
          <a:bodyPr/>
          <a:lstStyle/>
          <a:p>
            <a:pPr>
              <a:buFont typeface="Wingdings" pitchFamily="2" charset="2"/>
              <a:buNone/>
            </a:pPr>
            <a:r>
              <a:rPr lang="en-US" dirty="0"/>
              <a:t>5 Your lamb shall be an </a:t>
            </a:r>
            <a:r>
              <a:rPr lang="en-US" u="sng" dirty="0"/>
              <a:t>unblemished</a:t>
            </a:r>
            <a:r>
              <a:rPr lang="en-US" dirty="0"/>
              <a:t> male a year old; you may take it from the sheep or from the goats. 6 And you shall keep it until the fourteenth day of the same month, then the whole assembly of the congregation of Israel is to </a:t>
            </a:r>
            <a:r>
              <a:rPr lang="en-US" u="sng" dirty="0"/>
              <a:t>kill it </a:t>
            </a:r>
            <a:r>
              <a:rPr lang="en-US" dirty="0"/>
              <a:t>at twilight. </a:t>
            </a:r>
          </a:p>
        </p:txBody>
      </p:sp>
      <p:sp>
        <p:nvSpPr>
          <p:cNvPr id="4" name="Rectangle 4"/>
          <p:cNvSpPr>
            <a:spLocks noChangeArrowheads="1"/>
          </p:cNvSpPr>
          <p:nvPr/>
        </p:nvSpPr>
        <p:spPr bwMode="auto">
          <a:xfrm>
            <a:off x="533400" y="1276350"/>
            <a:ext cx="5105400" cy="2057400"/>
          </a:xfrm>
          <a:prstGeom prst="rect">
            <a:avLst/>
          </a:prstGeom>
          <a:gradFill rotWithShape="0">
            <a:gsLst>
              <a:gs pos="0">
                <a:srgbClr val="000000"/>
              </a:gs>
              <a:gs pos="50000">
                <a:srgbClr val="000099"/>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10000"/>
              </a:spcBef>
            </a:pPr>
            <a:r>
              <a:rPr lang="en-US" sz="6000">
                <a:effectLst>
                  <a:outerShdw blurRad="38100" dist="38100" dir="2700000" algn="tl">
                    <a:srgbClr val="000000"/>
                  </a:outerShdw>
                </a:effectLst>
              </a:rPr>
              <a:t>Rom. 6:23 </a:t>
            </a:r>
            <a:br>
              <a:rPr lang="en-US" sz="6000">
                <a:effectLst>
                  <a:outerShdw blurRad="38100" dist="38100" dir="2700000" algn="tl">
                    <a:srgbClr val="000000"/>
                  </a:outerShdw>
                </a:effectLst>
              </a:rPr>
            </a:br>
            <a:r>
              <a:rPr lang="en-US" sz="6000">
                <a:effectLst>
                  <a:outerShdw blurRad="38100" dist="38100" dir="2700000" algn="tl">
                    <a:srgbClr val="000000"/>
                  </a:outerShdw>
                </a:effectLst>
              </a:rPr>
              <a:t>“The wages of </a:t>
            </a:r>
            <a:br>
              <a:rPr lang="en-US" sz="6000">
                <a:effectLst>
                  <a:outerShdw blurRad="38100" dist="38100" dir="2700000" algn="tl">
                    <a:srgbClr val="000000"/>
                  </a:outerShdw>
                </a:effectLst>
              </a:rPr>
            </a:br>
            <a:r>
              <a:rPr lang="en-US" sz="6000">
                <a:effectLst>
                  <a:outerShdw blurRad="38100" dist="38100" dir="2700000" algn="tl">
                    <a:srgbClr val="000000"/>
                  </a:outerShdw>
                </a:effectLst>
              </a:rPr>
              <a:t>    sin is death”</a:t>
            </a:r>
            <a:endParaRPr lang="en-US" sz="12900">
              <a:effectLst>
                <a:outerShdw blurRad="38100" dist="38100" dir="2700000" algn="tl">
                  <a:srgbClr val="000000"/>
                </a:outerShdw>
              </a:effectLst>
            </a:endParaRPr>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r>
              <a:rPr lang="en-US" sz="10600"/>
              <a:t>Passover</a:t>
            </a:r>
          </a:p>
        </p:txBody>
      </p:sp>
      <p:sp>
        <p:nvSpPr>
          <p:cNvPr id="391171" name="Rectangle 3"/>
          <p:cNvSpPr>
            <a:spLocks noGrp="1" noChangeArrowheads="1"/>
          </p:cNvSpPr>
          <p:nvPr>
            <p:ph type="body" idx="1"/>
          </p:nvPr>
        </p:nvSpPr>
        <p:spPr>
          <a:xfrm>
            <a:off x="0" y="1047750"/>
            <a:ext cx="9144000" cy="3657600"/>
          </a:xfrm>
        </p:spPr>
        <p:txBody>
          <a:bodyPr/>
          <a:lstStyle/>
          <a:p>
            <a:pPr>
              <a:buFont typeface="Wingdings" pitchFamily="2" charset="2"/>
              <a:buNone/>
            </a:pPr>
            <a:r>
              <a:rPr lang="en-US" sz="4800"/>
              <a:t>7 Moreover, they shall take some of the </a:t>
            </a:r>
            <a:r>
              <a:rPr lang="en-US" sz="4800" u="sng"/>
              <a:t>blood </a:t>
            </a:r>
            <a:r>
              <a:rPr lang="en-US" sz="4800"/>
              <a:t>and put it on the two doorposts and on the lintel of the houses in which they eat it. </a:t>
            </a:r>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r>
              <a:rPr lang="en-US" sz="10600"/>
              <a:t>Passover</a:t>
            </a:r>
          </a:p>
        </p:txBody>
      </p:sp>
      <p:sp>
        <p:nvSpPr>
          <p:cNvPr id="391171" name="Rectangle 3"/>
          <p:cNvSpPr>
            <a:spLocks noGrp="1" noChangeArrowheads="1"/>
          </p:cNvSpPr>
          <p:nvPr>
            <p:ph type="body" idx="1"/>
          </p:nvPr>
        </p:nvSpPr>
        <p:spPr>
          <a:xfrm>
            <a:off x="0" y="1047750"/>
            <a:ext cx="9144000" cy="3657600"/>
          </a:xfrm>
        </p:spPr>
        <p:txBody>
          <a:bodyPr/>
          <a:lstStyle/>
          <a:p>
            <a:pPr>
              <a:buFont typeface="Wingdings" pitchFamily="2" charset="2"/>
              <a:buNone/>
            </a:pPr>
            <a:r>
              <a:rPr lang="en-US" sz="4800"/>
              <a:t>7 Moreover, they shall take some of the </a:t>
            </a:r>
            <a:r>
              <a:rPr lang="en-US" sz="4800" u="sng"/>
              <a:t>blood </a:t>
            </a:r>
            <a:r>
              <a:rPr lang="en-US" sz="4800"/>
              <a:t>and put it on the two doorposts and on the lintel of the houses in which they eat it. </a:t>
            </a:r>
          </a:p>
        </p:txBody>
      </p:sp>
      <p:sp>
        <p:nvSpPr>
          <p:cNvPr id="4" name="Rectangle 5"/>
          <p:cNvSpPr>
            <a:spLocks noChangeArrowheads="1"/>
          </p:cNvSpPr>
          <p:nvPr/>
        </p:nvSpPr>
        <p:spPr bwMode="auto">
          <a:xfrm>
            <a:off x="685800" y="2686050"/>
            <a:ext cx="8153400" cy="2343150"/>
          </a:xfrm>
          <a:prstGeom prst="rect">
            <a:avLst/>
          </a:prstGeom>
          <a:gradFill rotWithShape="0">
            <a:gsLst>
              <a:gs pos="0">
                <a:srgbClr val="000000"/>
              </a:gs>
              <a:gs pos="50000">
                <a:srgbClr val="000099"/>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10000"/>
              </a:spcBef>
            </a:pPr>
            <a:r>
              <a:rPr lang="en-US" sz="4000" dirty="0">
                <a:effectLst>
                  <a:outerShdw blurRad="38100" dist="38100" dir="2700000" algn="tl">
                    <a:srgbClr val="000000"/>
                  </a:outerShdw>
                </a:effectLst>
              </a:rPr>
              <a:t>Lev. 17:11 for the life of any creature is in its blood. I have given you the blood so you can make atonement for your sins. It is the blood, representing life, that brings you atonement.</a:t>
            </a:r>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r>
              <a:rPr lang="en-US" sz="10600"/>
              <a:t>Passover</a:t>
            </a:r>
          </a:p>
        </p:txBody>
      </p:sp>
      <p:sp>
        <p:nvSpPr>
          <p:cNvPr id="391171" name="Rectangle 3"/>
          <p:cNvSpPr>
            <a:spLocks noGrp="1" noChangeArrowheads="1"/>
          </p:cNvSpPr>
          <p:nvPr>
            <p:ph type="body" idx="1"/>
          </p:nvPr>
        </p:nvSpPr>
        <p:spPr>
          <a:xfrm>
            <a:off x="0" y="1047750"/>
            <a:ext cx="9144000" cy="3657600"/>
          </a:xfrm>
        </p:spPr>
        <p:txBody>
          <a:bodyPr/>
          <a:lstStyle/>
          <a:p>
            <a:pPr>
              <a:buFont typeface="Wingdings" pitchFamily="2" charset="2"/>
              <a:buNone/>
            </a:pPr>
            <a:r>
              <a:rPr lang="en-US" sz="4800" dirty="0"/>
              <a:t>7 Moreover, they shall take some of the </a:t>
            </a:r>
            <a:r>
              <a:rPr lang="en-US" sz="4800" u="sng" dirty="0"/>
              <a:t>blood </a:t>
            </a:r>
            <a:r>
              <a:rPr lang="en-US" sz="4800" dirty="0"/>
              <a:t>and </a:t>
            </a:r>
            <a:r>
              <a:rPr lang="en-US" sz="4800" u="sng" dirty="0"/>
              <a:t>put it on the two doorposts and on the lintel </a:t>
            </a:r>
            <a:r>
              <a:rPr lang="en-US" sz="4800" dirty="0"/>
              <a:t>of the houses in which they eat it. </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r>
              <a:rPr lang="en-US" sz="11700"/>
              <a:t>Mark 14</a:t>
            </a:r>
          </a:p>
        </p:txBody>
      </p:sp>
      <p:sp>
        <p:nvSpPr>
          <p:cNvPr id="429059" name="Rectangle 3"/>
          <p:cNvSpPr>
            <a:spLocks noGrp="1" noChangeArrowheads="1"/>
          </p:cNvSpPr>
          <p:nvPr>
            <p:ph type="body" idx="1"/>
          </p:nvPr>
        </p:nvSpPr>
        <p:spPr>
          <a:xfrm>
            <a:off x="304800" y="2343150"/>
            <a:ext cx="8077200" cy="1885950"/>
          </a:xfrm>
        </p:spPr>
        <p:txBody>
          <a:bodyPr/>
          <a:lstStyle/>
          <a:p>
            <a:r>
              <a:rPr lang="en-US" sz="6600" dirty="0"/>
              <a:t>V. 34 “My soul is </a:t>
            </a:r>
            <a:br>
              <a:rPr lang="en-US" sz="6600" dirty="0"/>
            </a:br>
            <a:r>
              <a:rPr lang="en-US" sz="6600" dirty="0"/>
              <a:t>  deeply grieved, to </a:t>
            </a:r>
            <a:br>
              <a:rPr lang="en-US" sz="6600" dirty="0"/>
            </a:br>
            <a:r>
              <a:rPr lang="en-US" sz="6600" dirty="0"/>
              <a:t>  the point of death…”</a:t>
            </a:r>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r>
              <a:rPr lang="en-US" sz="10600"/>
              <a:t>Passover</a:t>
            </a:r>
          </a:p>
        </p:txBody>
      </p:sp>
      <p:sp>
        <p:nvSpPr>
          <p:cNvPr id="391171" name="Rectangle 3"/>
          <p:cNvSpPr>
            <a:spLocks noGrp="1" noChangeArrowheads="1"/>
          </p:cNvSpPr>
          <p:nvPr>
            <p:ph type="body" idx="1"/>
          </p:nvPr>
        </p:nvSpPr>
        <p:spPr>
          <a:xfrm>
            <a:off x="0" y="1047750"/>
            <a:ext cx="9144000" cy="3657600"/>
          </a:xfrm>
        </p:spPr>
        <p:txBody>
          <a:bodyPr/>
          <a:lstStyle/>
          <a:p>
            <a:pPr>
              <a:buFont typeface="Wingdings" pitchFamily="2" charset="2"/>
              <a:buNone/>
            </a:pPr>
            <a:r>
              <a:rPr lang="en-US" sz="4800" dirty="0"/>
              <a:t>7 Moreover, they shall take some of the </a:t>
            </a:r>
            <a:r>
              <a:rPr lang="en-US" sz="4800" u="sng" dirty="0"/>
              <a:t>blood </a:t>
            </a:r>
            <a:r>
              <a:rPr lang="en-US" sz="4800" dirty="0"/>
              <a:t>and </a:t>
            </a:r>
            <a:r>
              <a:rPr lang="en-US" sz="4800" u="sng" dirty="0"/>
              <a:t>put it on the two doorposts and on the lintel </a:t>
            </a:r>
            <a:r>
              <a:rPr lang="en-US" sz="4800" dirty="0"/>
              <a:t>of the houses in which they eat it. </a:t>
            </a:r>
          </a:p>
        </p:txBody>
      </p:sp>
      <p:sp>
        <p:nvSpPr>
          <p:cNvPr id="4" name="Rectangle 4"/>
          <p:cNvSpPr>
            <a:spLocks noChangeArrowheads="1"/>
          </p:cNvSpPr>
          <p:nvPr/>
        </p:nvSpPr>
        <p:spPr bwMode="auto">
          <a:xfrm>
            <a:off x="152400" y="2647950"/>
            <a:ext cx="8839200" cy="2343150"/>
          </a:xfrm>
          <a:prstGeom prst="rect">
            <a:avLst/>
          </a:prstGeom>
          <a:gradFill rotWithShape="0">
            <a:gsLst>
              <a:gs pos="0">
                <a:srgbClr val="000000"/>
              </a:gs>
              <a:gs pos="50000">
                <a:srgbClr val="000099"/>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10000"/>
              </a:spcBef>
            </a:pPr>
            <a:r>
              <a:rPr lang="en-US" sz="4000" dirty="0">
                <a:effectLst>
                  <a:outerShdw blurRad="38100" dist="38100" dir="2700000" algn="tl">
                    <a:srgbClr val="000000"/>
                  </a:outerShdw>
                </a:effectLst>
              </a:rPr>
              <a:t>Ex. 12:13 And the blood shall be a sign for you on the houses where you live; and when I see the blood I will </a:t>
            </a:r>
            <a:r>
              <a:rPr lang="en-US" sz="4000" u="sng" dirty="0">
                <a:effectLst>
                  <a:outerShdw blurRad="38100" dist="38100" dir="2700000" algn="tl">
                    <a:srgbClr val="000000"/>
                  </a:outerShdw>
                </a:effectLst>
              </a:rPr>
              <a:t>pass over you</a:t>
            </a:r>
            <a:r>
              <a:rPr lang="en-US" sz="4000" dirty="0">
                <a:effectLst>
                  <a:outerShdw blurRad="38100" dist="38100" dir="2700000" algn="tl">
                    <a:srgbClr val="000000"/>
                  </a:outerShdw>
                </a:effectLst>
              </a:rPr>
              <a:t>, and no plague will befall you to destroy you when I strike the land of Egypt.</a:t>
            </a:r>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r>
              <a:rPr lang="en-US" sz="10600"/>
              <a:t>Passover</a:t>
            </a:r>
          </a:p>
        </p:txBody>
      </p:sp>
      <p:sp>
        <p:nvSpPr>
          <p:cNvPr id="391171" name="Rectangle 3"/>
          <p:cNvSpPr>
            <a:spLocks noGrp="1" noChangeArrowheads="1"/>
          </p:cNvSpPr>
          <p:nvPr>
            <p:ph type="body" idx="1"/>
          </p:nvPr>
        </p:nvSpPr>
        <p:spPr>
          <a:xfrm>
            <a:off x="0" y="1047750"/>
            <a:ext cx="9144000" cy="3657600"/>
          </a:xfrm>
        </p:spPr>
        <p:txBody>
          <a:bodyPr/>
          <a:lstStyle/>
          <a:p>
            <a:pPr>
              <a:buFont typeface="Wingdings" pitchFamily="2" charset="2"/>
              <a:buNone/>
            </a:pPr>
            <a:r>
              <a:rPr lang="en-US" sz="4800" dirty="0"/>
              <a:t>7 Moreover, they shall take some of the </a:t>
            </a:r>
            <a:r>
              <a:rPr lang="en-US" sz="4800" u="sng" dirty="0"/>
              <a:t>blood </a:t>
            </a:r>
            <a:r>
              <a:rPr lang="en-US" sz="4800" dirty="0"/>
              <a:t>and </a:t>
            </a:r>
            <a:r>
              <a:rPr lang="en-US" sz="4800" u="sng" dirty="0"/>
              <a:t>put it on the two doorposts and on the lintel </a:t>
            </a:r>
            <a:r>
              <a:rPr lang="en-US" sz="4800" dirty="0"/>
              <a:t>of the houses in which they eat it. </a:t>
            </a:r>
          </a:p>
        </p:txBody>
      </p:sp>
      <p:sp>
        <p:nvSpPr>
          <p:cNvPr id="4" name="Rectangle 4"/>
          <p:cNvSpPr>
            <a:spLocks noChangeArrowheads="1"/>
          </p:cNvSpPr>
          <p:nvPr/>
        </p:nvSpPr>
        <p:spPr bwMode="auto">
          <a:xfrm>
            <a:off x="152400" y="2647950"/>
            <a:ext cx="8839200" cy="2343150"/>
          </a:xfrm>
          <a:prstGeom prst="rect">
            <a:avLst/>
          </a:prstGeom>
          <a:gradFill rotWithShape="0">
            <a:gsLst>
              <a:gs pos="0">
                <a:srgbClr val="000000"/>
              </a:gs>
              <a:gs pos="50000">
                <a:srgbClr val="000099"/>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10000"/>
              </a:spcBef>
            </a:pPr>
            <a:r>
              <a:rPr lang="en-US" sz="4000" dirty="0">
                <a:effectLst>
                  <a:outerShdw blurRad="38100" dist="38100" dir="2700000" algn="tl">
                    <a:srgbClr val="000000"/>
                  </a:outerShdw>
                </a:effectLst>
              </a:rPr>
              <a:t>Ex. 12:13 And the blood shall be a sign for you on the houses where you live; and when I see the blood I will </a:t>
            </a:r>
            <a:r>
              <a:rPr lang="en-US" sz="4000" u="sng" dirty="0">
                <a:effectLst>
                  <a:outerShdw blurRad="38100" dist="38100" dir="2700000" algn="tl">
                    <a:srgbClr val="000000"/>
                  </a:outerShdw>
                </a:effectLst>
              </a:rPr>
              <a:t>pass over you</a:t>
            </a:r>
            <a:r>
              <a:rPr lang="en-US" sz="4000" dirty="0">
                <a:effectLst>
                  <a:outerShdw blurRad="38100" dist="38100" dir="2700000" algn="tl">
                    <a:srgbClr val="000000"/>
                  </a:outerShdw>
                </a:effectLst>
              </a:rPr>
              <a:t>, and no plague will befall you to destroy you when I strike the land of Egypt.</a:t>
            </a:r>
          </a:p>
        </p:txBody>
      </p:sp>
      <p:cxnSp>
        <p:nvCxnSpPr>
          <p:cNvPr id="5" name="Straight Arrow Connector 4"/>
          <p:cNvCxnSpPr/>
          <p:nvPr/>
        </p:nvCxnSpPr>
        <p:spPr bwMode="auto">
          <a:xfrm rot="16200000" flipV="1">
            <a:off x="4648200" y="1504950"/>
            <a:ext cx="2667000" cy="1752600"/>
          </a:xfrm>
          <a:prstGeom prst="straightConnector1">
            <a:avLst/>
          </a:prstGeom>
          <a:solidFill>
            <a:schemeClr val="accent1"/>
          </a:solidFill>
          <a:ln w="76200" cap="flat" cmpd="sng" algn="ctr">
            <a:solidFill>
              <a:schemeClr val="tx1"/>
            </a:solidFill>
            <a:prstDash val="solid"/>
            <a:round/>
            <a:headEnd type="none" w="sm" len="sm"/>
            <a:tailEnd type="arrow"/>
          </a:ln>
          <a:effectLst/>
        </p:spPr>
      </p:cxn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p:txBody>
          <a:bodyPr/>
          <a:lstStyle/>
          <a:p>
            <a:r>
              <a:rPr lang="en-US" sz="10600"/>
              <a:t>Passover</a:t>
            </a:r>
          </a:p>
        </p:txBody>
      </p:sp>
      <p:sp>
        <p:nvSpPr>
          <p:cNvPr id="393219" name="Rectangle 3"/>
          <p:cNvSpPr>
            <a:spLocks noGrp="1" noChangeArrowheads="1"/>
          </p:cNvSpPr>
          <p:nvPr>
            <p:ph type="body" idx="1"/>
          </p:nvPr>
        </p:nvSpPr>
        <p:spPr>
          <a:xfrm>
            <a:off x="0" y="1028700"/>
            <a:ext cx="9144000" cy="3657600"/>
          </a:xfrm>
        </p:spPr>
        <p:txBody>
          <a:bodyPr/>
          <a:lstStyle/>
          <a:p>
            <a:pPr>
              <a:buFont typeface="Wingdings" pitchFamily="2" charset="2"/>
              <a:buNone/>
            </a:pPr>
            <a:r>
              <a:rPr lang="en-US" sz="4800" dirty="0"/>
              <a:t>8 And they shall eat the flesh that same night, roasted with fire, and they shall eat it with unleavened bread and bitter herbs. </a:t>
            </a:r>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r>
              <a:rPr lang="en-US" sz="10600"/>
              <a:t>Passover</a:t>
            </a:r>
          </a:p>
        </p:txBody>
      </p:sp>
      <p:sp>
        <p:nvSpPr>
          <p:cNvPr id="416771" name="Rectangle 3"/>
          <p:cNvSpPr>
            <a:spLocks noGrp="1" noChangeArrowheads="1"/>
          </p:cNvSpPr>
          <p:nvPr>
            <p:ph type="body" idx="1"/>
          </p:nvPr>
        </p:nvSpPr>
        <p:spPr>
          <a:xfrm>
            <a:off x="0" y="1028700"/>
            <a:ext cx="9144000" cy="3657600"/>
          </a:xfrm>
        </p:spPr>
        <p:txBody>
          <a:bodyPr/>
          <a:lstStyle/>
          <a:p>
            <a:pPr>
              <a:buFont typeface="Wingdings" pitchFamily="2" charset="2"/>
              <a:buNone/>
            </a:pPr>
            <a:r>
              <a:rPr lang="en-US" sz="4800" dirty="0"/>
              <a:t>8 And they shall eat the flesh that same night, roasted with fire, and they shall eat it with unleavened bread and bitter herbs. 9 Do not eat any of it raw or boiled at all with water, but rather roasted with fire…</a:t>
            </a:r>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r>
              <a:rPr lang="en-US" sz="10600"/>
              <a:t>Passover</a:t>
            </a:r>
          </a:p>
        </p:txBody>
      </p:sp>
      <p:sp>
        <p:nvSpPr>
          <p:cNvPr id="416771" name="Rectangle 3"/>
          <p:cNvSpPr>
            <a:spLocks noGrp="1" noChangeArrowheads="1"/>
          </p:cNvSpPr>
          <p:nvPr>
            <p:ph type="body" idx="1"/>
          </p:nvPr>
        </p:nvSpPr>
        <p:spPr>
          <a:xfrm>
            <a:off x="0" y="1028700"/>
            <a:ext cx="9144000" cy="3657600"/>
          </a:xfrm>
        </p:spPr>
        <p:txBody>
          <a:bodyPr/>
          <a:lstStyle/>
          <a:p>
            <a:pPr>
              <a:buFont typeface="Wingdings" pitchFamily="2" charset="2"/>
              <a:buNone/>
            </a:pPr>
            <a:r>
              <a:rPr lang="en-US" sz="4800" dirty="0"/>
              <a:t>8 And they shall </a:t>
            </a:r>
            <a:r>
              <a:rPr lang="en-US" sz="4800" u="sng" dirty="0"/>
              <a:t>eat the flesh </a:t>
            </a:r>
            <a:r>
              <a:rPr lang="en-US" sz="4800" dirty="0"/>
              <a:t>that same night, roasted with fire, and they shall eat it with unleavened bread and bitter herbs. 9 Do not eat any of it raw or boiled at all with water, but rather roasted with fire…</a:t>
            </a:r>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r>
              <a:rPr lang="en-US" sz="10600"/>
              <a:t>Passover</a:t>
            </a:r>
          </a:p>
        </p:txBody>
      </p:sp>
      <p:sp>
        <p:nvSpPr>
          <p:cNvPr id="416771" name="Rectangle 3"/>
          <p:cNvSpPr>
            <a:spLocks noGrp="1" noChangeArrowheads="1"/>
          </p:cNvSpPr>
          <p:nvPr>
            <p:ph type="body" idx="1"/>
          </p:nvPr>
        </p:nvSpPr>
        <p:spPr>
          <a:xfrm>
            <a:off x="0" y="1028700"/>
            <a:ext cx="9144000" cy="3657600"/>
          </a:xfrm>
        </p:spPr>
        <p:txBody>
          <a:bodyPr/>
          <a:lstStyle/>
          <a:p>
            <a:pPr>
              <a:buFont typeface="Wingdings" pitchFamily="2" charset="2"/>
              <a:buNone/>
            </a:pPr>
            <a:r>
              <a:rPr lang="en-US" sz="4800" dirty="0"/>
              <a:t>8 And they shall </a:t>
            </a:r>
            <a:r>
              <a:rPr lang="en-US" sz="4800" u="sng" dirty="0"/>
              <a:t>eat the flesh </a:t>
            </a:r>
            <a:r>
              <a:rPr lang="en-US" sz="4800" dirty="0"/>
              <a:t>that same night, </a:t>
            </a:r>
            <a:r>
              <a:rPr lang="en-US" sz="4800" u="sng" dirty="0"/>
              <a:t>roasted with fire</a:t>
            </a:r>
            <a:r>
              <a:rPr lang="en-US" sz="4800" dirty="0"/>
              <a:t>, and they shall eat it with unleavened bread and bitter herbs. 9 Do not eat any of it raw or boiled at all with water, but rather </a:t>
            </a:r>
            <a:r>
              <a:rPr lang="en-US" sz="4800" u="sng" dirty="0"/>
              <a:t>roasted with fire</a:t>
            </a:r>
            <a:r>
              <a:rPr lang="en-US" sz="4800" dirty="0"/>
              <a:t>…</a:t>
            </a: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r>
              <a:rPr lang="en-US" sz="10600"/>
              <a:t>Passover</a:t>
            </a:r>
          </a:p>
        </p:txBody>
      </p:sp>
      <p:sp>
        <p:nvSpPr>
          <p:cNvPr id="416771" name="Rectangle 3"/>
          <p:cNvSpPr>
            <a:spLocks noGrp="1" noChangeArrowheads="1"/>
          </p:cNvSpPr>
          <p:nvPr>
            <p:ph type="body" idx="1"/>
          </p:nvPr>
        </p:nvSpPr>
        <p:spPr>
          <a:xfrm>
            <a:off x="0" y="1028700"/>
            <a:ext cx="9144000" cy="3657600"/>
          </a:xfrm>
        </p:spPr>
        <p:txBody>
          <a:bodyPr/>
          <a:lstStyle/>
          <a:p>
            <a:pPr>
              <a:buFont typeface="Wingdings" pitchFamily="2" charset="2"/>
              <a:buNone/>
            </a:pPr>
            <a:r>
              <a:rPr lang="en-US" sz="4800" dirty="0"/>
              <a:t>8 And they shall </a:t>
            </a:r>
            <a:r>
              <a:rPr lang="en-US" sz="4800" u="sng" dirty="0"/>
              <a:t>eat the flesh </a:t>
            </a:r>
            <a:r>
              <a:rPr lang="en-US" sz="4800" dirty="0"/>
              <a:t>that same night, </a:t>
            </a:r>
            <a:r>
              <a:rPr lang="en-US" sz="4800" u="sng" dirty="0"/>
              <a:t>roasted with fire</a:t>
            </a:r>
            <a:r>
              <a:rPr lang="en-US" sz="4800" dirty="0"/>
              <a:t>, and they shall eat it with unleavened bread and bitter herbs. 9 Do not eat any of it raw or boiled at all with water, but rather roasted with fire…</a:t>
            </a:r>
          </a:p>
        </p:txBody>
      </p:sp>
      <p:sp>
        <p:nvSpPr>
          <p:cNvPr id="4" name="Rectangle 4"/>
          <p:cNvSpPr>
            <a:spLocks noChangeArrowheads="1"/>
          </p:cNvSpPr>
          <p:nvPr/>
        </p:nvSpPr>
        <p:spPr bwMode="auto">
          <a:xfrm>
            <a:off x="152400" y="2171700"/>
            <a:ext cx="7086600" cy="2609850"/>
          </a:xfrm>
          <a:prstGeom prst="rect">
            <a:avLst/>
          </a:prstGeom>
          <a:gradFill rotWithShape="0">
            <a:gsLst>
              <a:gs pos="0">
                <a:srgbClr val="000082"/>
              </a:gs>
              <a:gs pos="50000">
                <a:srgbClr val="000000"/>
              </a:gs>
              <a:gs pos="100000">
                <a:srgbClr val="000082"/>
              </a:gs>
            </a:gsLst>
            <a:lin ang="2700000" scaled="1"/>
          </a:gradFill>
          <a:ln w="12700">
            <a:solidFill>
              <a:schemeClr val="tx1"/>
            </a:solidFill>
            <a:miter lim="800000"/>
            <a:headEnd type="none" w="sm" len="sm"/>
            <a:tailEnd type="none" w="sm" len="sm"/>
          </a:ln>
          <a:effectLst/>
        </p:spPr>
        <p:txBody>
          <a:bodyPr/>
          <a:lstStyle/>
          <a:p>
            <a:pPr>
              <a:lnSpc>
                <a:spcPct val="75000"/>
              </a:lnSpc>
              <a:spcBef>
                <a:spcPct val="10000"/>
              </a:spcBef>
            </a:pPr>
            <a:r>
              <a:rPr lang="en-US" sz="4800" baseline="30000" dirty="0">
                <a:effectLst>
                  <a:outerShdw blurRad="38100" dist="38100" dir="2700000" algn="tl">
                    <a:srgbClr val="000000"/>
                  </a:outerShdw>
                </a:effectLst>
              </a:rPr>
              <a:t>John 1:29</a:t>
            </a:r>
            <a:r>
              <a:rPr lang="en-US" sz="4800" dirty="0">
                <a:effectLst>
                  <a:outerShdw blurRad="38100" dist="38100" dir="2700000" algn="tl">
                    <a:srgbClr val="000000"/>
                  </a:outerShdw>
                </a:effectLst>
              </a:rPr>
              <a:t> </a:t>
            </a:r>
            <a:r>
              <a:rPr lang="en-US" sz="4400" dirty="0">
                <a:effectLst>
                  <a:outerShdw blurRad="38100" dist="38100" dir="2700000" algn="tl">
                    <a:srgbClr val="000000"/>
                  </a:outerShdw>
                </a:effectLst>
              </a:rPr>
              <a:t>The next day he [John the Baptist] saw Jesus coming to him, and said, “Behold, the Lamb of God who takes away the sin of the world!”</a:t>
            </a:r>
            <a:endParaRPr lang="en-US" sz="10600" dirty="0">
              <a:effectLst>
                <a:outerShdw blurRad="38100" dist="38100" dir="2700000" algn="tl">
                  <a:srgbClr val="000000"/>
                </a:outerShdw>
              </a:effectLst>
            </a:endParaRP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r>
              <a:rPr lang="en-US" sz="10600"/>
              <a:t>Passover</a:t>
            </a:r>
          </a:p>
        </p:txBody>
      </p:sp>
      <p:sp>
        <p:nvSpPr>
          <p:cNvPr id="416771" name="Rectangle 3"/>
          <p:cNvSpPr>
            <a:spLocks noGrp="1" noChangeArrowheads="1"/>
          </p:cNvSpPr>
          <p:nvPr>
            <p:ph type="body" idx="1"/>
          </p:nvPr>
        </p:nvSpPr>
        <p:spPr>
          <a:xfrm>
            <a:off x="0" y="1028700"/>
            <a:ext cx="9144000" cy="3657600"/>
          </a:xfrm>
        </p:spPr>
        <p:txBody>
          <a:bodyPr/>
          <a:lstStyle/>
          <a:p>
            <a:pPr>
              <a:buFont typeface="Wingdings" pitchFamily="2" charset="2"/>
              <a:buNone/>
            </a:pPr>
            <a:r>
              <a:rPr lang="en-US" sz="4800" dirty="0"/>
              <a:t>8 And they shall </a:t>
            </a:r>
            <a:r>
              <a:rPr lang="en-US" sz="4800" u="sng" dirty="0"/>
              <a:t>eat the flesh </a:t>
            </a:r>
            <a:r>
              <a:rPr lang="en-US" sz="4800" dirty="0"/>
              <a:t>that same night, </a:t>
            </a:r>
            <a:r>
              <a:rPr lang="en-US" sz="4800" u="sng" dirty="0"/>
              <a:t>roasted with fire</a:t>
            </a:r>
            <a:r>
              <a:rPr lang="en-US" sz="4800" dirty="0"/>
              <a:t>, and they shall eat it with unleavened bread and bitter herbs. 9 Do not eat any of it raw or boiled at all with water, but rather roasted with fire…</a:t>
            </a:r>
          </a:p>
        </p:txBody>
      </p:sp>
      <p:sp>
        <p:nvSpPr>
          <p:cNvPr id="4" name="Rectangle 4"/>
          <p:cNvSpPr>
            <a:spLocks noChangeArrowheads="1"/>
          </p:cNvSpPr>
          <p:nvPr/>
        </p:nvSpPr>
        <p:spPr bwMode="auto">
          <a:xfrm>
            <a:off x="152400" y="2171700"/>
            <a:ext cx="7086600" cy="2609850"/>
          </a:xfrm>
          <a:prstGeom prst="rect">
            <a:avLst/>
          </a:prstGeom>
          <a:gradFill rotWithShape="0">
            <a:gsLst>
              <a:gs pos="0">
                <a:srgbClr val="000082"/>
              </a:gs>
              <a:gs pos="50000">
                <a:srgbClr val="000000"/>
              </a:gs>
              <a:gs pos="100000">
                <a:srgbClr val="000082"/>
              </a:gs>
            </a:gsLst>
            <a:lin ang="2700000" scaled="1"/>
          </a:gradFill>
          <a:ln w="12700">
            <a:solidFill>
              <a:schemeClr val="tx1"/>
            </a:solidFill>
            <a:miter lim="800000"/>
            <a:headEnd type="none" w="sm" len="sm"/>
            <a:tailEnd type="none" w="sm" len="sm"/>
          </a:ln>
          <a:effectLst/>
        </p:spPr>
        <p:txBody>
          <a:bodyPr/>
          <a:lstStyle/>
          <a:p>
            <a:pPr>
              <a:lnSpc>
                <a:spcPct val="75000"/>
              </a:lnSpc>
              <a:spcBef>
                <a:spcPct val="10000"/>
              </a:spcBef>
            </a:pPr>
            <a:r>
              <a:rPr lang="en-US" sz="4800" baseline="30000" dirty="0">
                <a:effectLst>
                  <a:outerShdw blurRad="38100" dist="38100" dir="2700000" algn="tl">
                    <a:srgbClr val="000000"/>
                  </a:outerShdw>
                </a:effectLst>
              </a:rPr>
              <a:t>John 1:29</a:t>
            </a:r>
            <a:r>
              <a:rPr lang="en-US" sz="4800" dirty="0">
                <a:effectLst>
                  <a:outerShdw blurRad="38100" dist="38100" dir="2700000" algn="tl">
                    <a:srgbClr val="000000"/>
                  </a:outerShdw>
                </a:effectLst>
              </a:rPr>
              <a:t> </a:t>
            </a:r>
            <a:r>
              <a:rPr lang="en-US" sz="4400" dirty="0">
                <a:effectLst>
                  <a:outerShdw blurRad="38100" dist="38100" dir="2700000" algn="tl">
                    <a:srgbClr val="000000"/>
                  </a:outerShdw>
                </a:effectLst>
              </a:rPr>
              <a:t>The next day he [John the Baptist] saw Jesus coming to him, and said, “Behold, the Lamb of God who takes away the sin of the world!”</a:t>
            </a:r>
            <a:endParaRPr lang="en-US" sz="10600" dirty="0">
              <a:effectLst>
                <a:outerShdw blurRad="38100" dist="38100" dir="2700000" algn="tl">
                  <a:srgbClr val="000000"/>
                </a:outerShdw>
              </a:effectLst>
            </a:endParaRPr>
          </a:p>
        </p:txBody>
      </p:sp>
      <p:sp>
        <p:nvSpPr>
          <p:cNvPr id="5" name="Rectangle 5"/>
          <p:cNvSpPr>
            <a:spLocks noChangeArrowheads="1"/>
          </p:cNvSpPr>
          <p:nvPr/>
        </p:nvSpPr>
        <p:spPr bwMode="auto">
          <a:xfrm>
            <a:off x="3200400" y="2266950"/>
            <a:ext cx="5791200" cy="2362200"/>
          </a:xfrm>
          <a:prstGeom prst="rect">
            <a:avLst/>
          </a:prstGeom>
          <a:gradFill rotWithShape="0">
            <a:gsLst>
              <a:gs pos="0">
                <a:srgbClr val="000000"/>
              </a:gs>
              <a:gs pos="50000">
                <a:srgbClr val="000099"/>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10000"/>
              </a:spcBef>
            </a:pPr>
            <a:r>
              <a:rPr lang="en-US" sz="6600" dirty="0">
                <a:effectLst>
                  <a:outerShdw blurRad="38100" dist="38100" dir="2700000" algn="tl">
                    <a:srgbClr val="000000"/>
                  </a:outerShdw>
                </a:effectLst>
              </a:rPr>
              <a:t>Jesus died at the 9th hour on the day of Passover!</a:t>
            </a:r>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r>
              <a:rPr lang="en-US" sz="8800"/>
              <a:t>The Last Supper</a:t>
            </a:r>
          </a:p>
        </p:txBody>
      </p:sp>
      <p:sp>
        <p:nvSpPr>
          <p:cNvPr id="397315" name="Rectangle 3"/>
          <p:cNvSpPr>
            <a:spLocks noGrp="1" noChangeArrowheads="1"/>
          </p:cNvSpPr>
          <p:nvPr>
            <p:ph type="body" idx="1"/>
          </p:nvPr>
        </p:nvSpPr>
        <p:spPr/>
        <p:txBody>
          <a:bodyPr/>
          <a:lstStyle/>
          <a:p>
            <a:r>
              <a:rPr lang="en-US" sz="4800" dirty="0"/>
              <a:t>Paul’s elaboration:</a:t>
            </a:r>
          </a:p>
          <a:p>
            <a:pPr>
              <a:buFont typeface="Wingdings" pitchFamily="2" charset="2"/>
              <a:buNone/>
            </a:pPr>
            <a:r>
              <a:rPr lang="en-US" dirty="0"/>
              <a:t>1 Cor. 10:16 Is not the cup of blessing which we bless a sharing in the blood of Christ? Is not the bread which we break a sharing in the body of Christ? 17 Since there is one bread, we who are many are one body; for we all partake of the one bread. </a:t>
            </a:r>
            <a:endParaRPr lang="en-US" b="0" dirty="0">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7315">
                                            <p:txEl>
                                              <p:pRg st="0" end="0"/>
                                            </p:txEl>
                                          </p:spTgt>
                                        </p:tgtEl>
                                        <p:attrNameLst>
                                          <p:attrName>style.visibility</p:attrName>
                                        </p:attrNameLst>
                                      </p:cBhvr>
                                      <p:to>
                                        <p:strVal val="visible"/>
                                      </p:to>
                                    </p:set>
                                    <p:animEffect transition="in" filter="wipe(left)">
                                      <p:cBhvr>
                                        <p:cTn id="7" dur="500"/>
                                        <p:tgtEl>
                                          <p:spTgt spid="397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7315">
                                            <p:txEl>
                                              <p:pRg st="1" end="1"/>
                                            </p:txEl>
                                          </p:spTgt>
                                        </p:tgtEl>
                                        <p:attrNameLst>
                                          <p:attrName>style.visibility</p:attrName>
                                        </p:attrNameLst>
                                      </p:cBhvr>
                                      <p:to>
                                        <p:strVal val="visible"/>
                                      </p:to>
                                    </p:set>
                                    <p:animEffect transition="in" filter="wipe(left)">
                                      <p:cBhvr>
                                        <p:cTn id="12" dur="500"/>
                                        <p:tgtEl>
                                          <p:spTgt spid="397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15"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lstStyle/>
          <a:p>
            <a:r>
              <a:rPr lang="en-US" sz="8800"/>
              <a:t>The Last Supper</a:t>
            </a:r>
          </a:p>
        </p:txBody>
      </p:sp>
      <p:sp>
        <p:nvSpPr>
          <p:cNvPr id="398339" name="Rectangle 3"/>
          <p:cNvSpPr>
            <a:spLocks noGrp="1" noChangeArrowheads="1"/>
          </p:cNvSpPr>
          <p:nvPr>
            <p:ph type="body" idx="1"/>
          </p:nvPr>
        </p:nvSpPr>
        <p:spPr/>
        <p:txBody>
          <a:bodyPr/>
          <a:lstStyle/>
          <a:p>
            <a:r>
              <a:rPr lang="en-US" sz="4800"/>
              <a:t>Paul’s elaboration:</a:t>
            </a:r>
          </a:p>
          <a:p>
            <a:pPr>
              <a:buFont typeface="Wingdings" pitchFamily="2" charset="2"/>
              <a:buNone/>
            </a:pPr>
            <a:r>
              <a:rPr lang="en-US"/>
              <a:t>1 Cor. 10:16 Is not the cup of blessing which we bless a </a:t>
            </a:r>
            <a:r>
              <a:rPr lang="en-US" u="sng"/>
              <a:t>sharing</a:t>
            </a:r>
            <a:r>
              <a:rPr lang="en-US"/>
              <a:t> in the blood of Christ? Is not the bread which we break a </a:t>
            </a:r>
            <a:r>
              <a:rPr lang="en-US" u="sng"/>
              <a:t>sharing</a:t>
            </a:r>
            <a:r>
              <a:rPr lang="en-US"/>
              <a:t> in the body of Christ? 17 Since there is one bread, we who are many are one body; for we all partake of the one bread. </a:t>
            </a:r>
            <a:endParaRPr lang="en-US" b="0">
              <a:effectLst/>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noFill/>
          <a:ln/>
        </p:spPr>
        <p:txBody>
          <a:bodyPr/>
          <a:lstStyle/>
          <a:p>
            <a:r>
              <a:rPr lang="en-US" sz="11700"/>
              <a:t>Mark 14</a:t>
            </a:r>
          </a:p>
        </p:txBody>
      </p:sp>
      <p:sp>
        <p:nvSpPr>
          <p:cNvPr id="279555"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sz="4800"/>
              <a:t>12 On the first day of the Festival of Unleavened Bread (the day the Passover lambs were sacrificed), Jesus’ disciples asked him, “Where do you want us to go to prepare the Passover supper?”</a:t>
            </a:r>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lstStyle/>
          <a:p>
            <a:r>
              <a:rPr lang="en-US" sz="8800"/>
              <a:t>The Last Supper</a:t>
            </a:r>
          </a:p>
        </p:txBody>
      </p:sp>
      <p:sp>
        <p:nvSpPr>
          <p:cNvPr id="398339" name="Rectangle 3"/>
          <p:cNvSpPr>
            <a:spLocks noGrp="1" noChangeArrowheads="1"/>
          </p:cNvSpPr>
          <p:nvPr>
            <p:ph type="body" idx="1"/>
          </p:nvPr>
        </p:nvSpPr>
        <p:spPr/>
        <p:txBody>
          <a:bodyPr/>
          <a:lstStyle/>
          <a:p>
            <a:r>
              <a:rPr lang="en-US" sz="4800"/>
              <a:t>Paul’s elaboration:</a:t>
            </a:r>
          </a:p>
          <a:p>
            <a:pPr>
              <a:buFont typeface="Wingdings" pitchFamily="2" charset="2"/>
              <a:buNone/>
            </a:pPr>
            <a:r>
              <a:rPr lang="en-US"/>
              <a:t>1 Cor. 10:16 Is not the cup of blessing which we bless a </a:t>
            </a:r>
            <a:r>
              <a:rPr lang="en-US" u="sng"/>
              <a:t>sharing</a:t>
            </a:r>
            <a:r>
              <a:rPr lang="en-US"/>
              <a:t> in the blood of Christ? Is not the bread which we break a </a:t>
            </a:r>
            <a:r>
              <a:rPr lang="en-US" u="sng"/>
              <a:t>sharing</a:t>
            </a:r>
            <a:r>
              <a:rPr lang="en-US"/>
              <a:t> in the body of Christ? 17 Since there is one bread, we who are many are one body; for we all partake of the one bread. </a:t>
            </a:r>
            <a:endParaRPr lang="en-US" b="0">
              <a:effectLst/>
            </a:endParaRPr>
          </a:p>
        </p:txBody>
      </p:sp>
      <p:cxnSp>
        <p:nvCxnSpPr>
          <p:cNvPr id="6" name="Straight Arrow Connector 5"/>
          <p:cNvCxnSpPr/>
          <p:nvPr/>
        </p:nvCxnSpPr>
        <p:spPr bwMode="auto">
          <a:xfrm rot="16200000" flipV="1">
            <a:off x="5410200" y="2876550"/>
            <a:ext cx="1524000" cy="1219200"/>
          </a:xfrm>
          <a:prstGeom prst="straightConnector1">
            <a:avLst/>
          </a:prstGeom>
          <a:solidFill>
            <a:schemeClr val="accent1"/>
          </a:solidFill>
          <a:ln w="76200" cap="flat" cmpd="sng" algn="ctr">
            <a:solidFill>
              <a:schemeClr val="tx1"/>
            </a:solidFill>
            <a:prstDash val="solid"/>
            <a:round/>
            <a:headEnd type="none" w="sm" len="sm"/>
            <a:tailEnd type="arrow"/>
          </a:ln>
          <a:effectLst/>
        </p:spPr>
      </p:cxnSp>
      <p:cxnSp>
        <p:nvCxnSpPr>
          <p:cNvPr id="7" name="Straight Arrow Connector 6"/>
          <p:cNvCxnSpPr/>
          <p:nvPr/>
        </p:nvCxnSpPr>
        <p:spPr bwMode="auto">
          <a:xfrm rot="10800000">
            <a:off x="3733800" y="3409950"/>
            <a:ext cx="2971800" cy="990600"/>
          </a:xfrm>
          <a:prstGeom prst="straightConnector1">
            <a:avLst/>
          </a:prstGeom>
          <a:solidFill>
            <a:schemeClr val="accent1"/>
          </a:solidFill>
          <a:ln w="76200" cap="flat" cmpd="sng" algn="ctr">
            <a:solidFill>
              <a:schemeClr val="tx1"/>
            </a:solidFill>
            <a:prstDash val="solid"/>
            <a:round/>
            <a:headEnd type="none" w="sm" len="sm"/>
            <a:tailEnd type="arrow"/>
          </a:ln>
          <a:effectLst/>
        </p:spPr>
      </p:cxnSp>
      <p:sp>
        <p:nvSpPr>
          <p:cNvPr id="4" name="Rectangle 6"/>
          <p:cNvSpPr>
            <a:spLocks noChangeArrowheads="1"/>
          </p:cNvSpPr>
          <p:nvPr/>
        </p:nvSpPr>
        <p:spPr bwMode="auto">
          <a:xfrm>
            <a:off x="5181600" y="4133850"/>
            <a:ext cx="3810000" cy="800100"/>
          </a:xfrm>
          <a:prstGeom prst="rect">
            <a:avLst/>
          </a:prstGeom>
          <a:gradFill rotWithShape="0">
            <a:gsLst>
              <a:gs pos="0">
                <a:srgbClr val="000000"/>
              </a:gs>
              <a:gs pos="50000">
                <a:srgbClr val="000099"/>
              </a:gs>
              <a:gs pos="100000">
                <a:srgbClr val="000000"/>
              </a:gs>
            </a:gsLst>
            <a:lin ang="5400000" scaled="1"/>
          </a:gradFill>
          <a:ln w="12700">
            <a:solidFill>
              <a:schemeClr val="tx1"/>
            </a:solidFill>
            <a:miter lim="800000"/>
            <a:headEnd type="none" w="sm" len="sm"/>
            <a:tailEnd type="none" w="sm" len="sm"/>
          </a:ln>
          <a:effectLst/>
        </p:spPr>
        <p:txBody>
          <a:bodyPr/>
          <a:lstStyle/>
          <a:p>
            <a:pPr>
              <a:lnSpc>
                <a:spcPct val="75000"/>
              </a:lnSpc>
              <a:spcBef>
                <a:spcPct val="10000"/>
              </a:spcBef>
            </a:pPr>
            <a:r>
              <a:rPr lang="en-US" sz="8000" i="1">
                <a:effectLst>
                  <a:outerShdw blurRad="38100" dist="38100" dir="2700000" algn="tl">
                    <a:srgbClr val="000000"/>
                  </a:outerShdw>
                </a:effectLst>
              </a:rPr>
              <a:t>koinonia</a:t>
            </a:r>
            <a:endParaRPr lang="en-US" sz="8000">
              <a:effectLst>
                <a:outerShdw blurRad="38100" dist="38100" dir="2700000" algn="tl">
                  <a:srgbClr val="000000"/>
                </a:outerShdw>
              </a:effectLst>
            </a:endParaRPr>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r>
              <a:rPr lang="en-US" sz="8800"/>
              <a:t>The Last Supper</a:t>
            </a:r>
          </a:p>
        </p:txBody>
      </p:sp>
      <p:sp>
        <p:nvSpPr>
          <p:cNvPr id="400387" name="Rectangle 3"/>
          <p:cNvSpPr>
            <a:spLocks noGrp="1" noChangeArrowheads="1"/>
          </p:cNvSpPr>
          <p:nvPr>
            <p:ph type="body" idx="1"/>
          </p:nvPr>
        </p:nvSpPr>
        <p:spPr/>
        <p:txBody>
          <a:bodyPr/>
          <a:lstStyle/>
          <a:p>
            <a:r>
              <a:rPr lang="en-US" sz="4800"/>
              <a:t>Paul’s elaboration:</a:t>
            </a:r>
          </a:p>
          <a:p>
            <a:pPr>
              <a:buFont typeface="Wingdings" pitchFamily="2" charset="2"/>
              <a:buNone/>
            </a:pPr>
            <a:r>
              <a:rPr lang="en-US"/>
              <a:t>1 Cor. 10:16 Is not the cup of blessing which we bless a sharing in the blood of Christ? Is not the bread which we break a sharing in the body of Christ? 17 Since there is one bread, </a:t>
            </a:r>
            <a:r>
              <a:rPr lang="en-US" u="sng"/>
              <a:t>we who are many are one body</a:t>
            </a:r>
            <a:r>
              <a:rPr lang="en-US"/>
              <a:t>; for we all partake of the one bread. </a:t>
            </a:r>
            <a:endParaRPr lang="en-US" b="0">
              <a:effectLst/>
            </a:endParaRPr>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lstStyle/>
          <a:p>
            <a:r>
              <a:rPr lang="en-US" sz="8800"/>
              <a:t>The Last Supper</a:t>
            </a:r>
          </a:p>
        </p:txBody>
      </p:sp>
      <p:sp>
        <p:nvSpPr>
          <p:cNvPr id="401411" name="Rectangle 3"/>
          <p:cNvSpPr>
            <a:spLocks noGrp="1" noChangeArrowheads="1"/>
          </p:cNvSpPr>
          <p:nvPr>
            <p:ph type="body" idx="1"/>
          </p:nvPr>
        </p:nvSpPr>
        <p:spPr/>
        <p:txBody>
          <a:bodyPr/>
          <a:lstStyle/>
          <a:p>
            <a:r>
              <a:rPr lang="en-US" sz="4800" dirty="0"/>
              <a:t>Paul’s elaboration:</a:t>
            </a:r>
          </a:p>
          <a:p>
            <a:pPr>
              <a:buFont typeface="Wingdings" pitchFamily="2" charset="2"/>
              <a:buNone/>
            </a:pPr>
            <a:r>
              <a:rPr lang="en-US" sz="4800" dirty="0"/>
              <a:t>1 Cor. 11:26 For as often as you eat this bread and drink the cup, you proclaim the Lord’s death until He comes.</a:t>
            </a:r>
            <a:endParaRPr lang="en-US" sz="4800" b="0" dirty="0">
              <a:effectLst/>
            </a:endParaRPr>
          </a:p>
        </p:txBody>
      </p: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lstStyle/>
          <a:p>
            <a:r>
              <a:rPr lang="en-US" sz="8800"/>
              <a:t>The Last Supper</a:t>
            </a:r>
          </a:p>
        </p:txBody>
      </p:sp>
      <p:sp>
        <p:nvSpPr>
          <p:cNvPr id="401411" name="Rectangle 3"/>
          <p:cNvSpPr>
            <a:spLocks noGrp="1" noChangeArrowheads="1"/>
          </p:cNvSpPr>
          <p:nvPr>
            <p:ph type="body" idx="1"/>
          </p:nvPr>
        </p:nvSpPr>
        <p:spPr/>
        <p:txBody>
          <a:bodyPr/>
          <a:lstStyle/>
          <a:p>
            <a:r>
              <a:rPr lang="en-US" sz="4800"/>
              <a:t>Paul’s elaboration:</a:t>
            </a:r>
          </a:p>
          <a:p>
            <a:pPr>
              <a:buFont typeface="Wingdings" pitchFamily="2" charset="2"/>
              <a:buNone/>
            </a:pPr>
            <a:r>
              <a:rPr lang="en-US" sz="4800"/>
              <a:t>1 Cor. 11:26 For as often as you eat this bread and drink the cup, </a:t>
            </a:r>
            <a:r>
              <a:rPr lang="en-US" sz="4800" u="sng"/>
              <a:t>you proclaim the Lord’s death</a:t>
            </a:r>
            <a:r>
              <a:rPr lang="en-US" sz="4800"/>
              <a:t> until He comes.</a:t>
            </a:r>
            <a:endParaRPr lang="en-US" sz="4800" b="0">
              <a:effectLst/>
            </a:endParaRPr>
          </a:p>
        </p:txBody>
      </p:sp>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r>
              <a:rPr lang="en-US" sz="8800"/>
              <a:t>The Last Supper</a:t>
            </a:r>
          </a:p>
        </p:txBody>
      </p:sp>
      <p:sp>
        <p:nvSpPr>
          <p:cNvPr id="402438" name="Rectangle 6"/>
          <p:cNvSpPr>
            <a:spLocks noGrp="1" noChangeArrowheads="1"/>
          </p:cNvSpPr>
          <p:nvPr>
            <p:ph type="body" idx="1"/>
          </p:nvPr>
        </p:nvSpPr>
        <p:spPr>
          <a:xfrm>
            <a:off x="457200" y="1200150"/>
            <a:ext cx="8610600" cy="3657600"/>
          </a:xfrm>
          <a:noFill/>
          <a:ln/>
        </p:spPr>
        <p:txBody>
          <a:bodyPr/>
          <a:lstStyle/>
          <a:p>
            <a:pPr marL="342900" indent="-342900">
              <a:buFont typeface="Wingdings" pitchFamily="2" charset="2"/>
              <a:buNone/>
            </a:pPr>
            <a:r>
              <a:rPr lang="en-US" sz="6600"/>
              <a:t>Communion is:</a:t>
            </a:r>
          </a:p>
          <a:p>
            <a:pPr marL="342900" indent="-342900">
              <a:buFont typeface="Wingdings" pitchFamily="2" charset="2"/>
              <a:buNone/>
            </a:pPr>
            <a:r>
              <a:rPr lang="en-US" sz="6600"/>
              <a:t>1. A “remembrance”</a:t>
            </a:r>
          </a:p>
          <a:p>
            <a:pPr marL="342900" indent="-342900">
              <a:buFont typeface="Wingdings" pitchFamily="2" charset="2"/>
              <a:buNone/>
            </a:pPr>
            <a:r>
              <a:rPr lang="en-US" sz="6600"/>
              <a:t>2. A “proclamation”</a:t>
            </a:r>
          </a:p>
          <a:p>
            <a:pPr marL="342900" indent="-342900">
              <a:buFont typeface="Wingdings" pitchFamily="2" charset="2"/>
              <a:buNone/>
            </a:pPr>
            <a:r>
              <a:rPr lang="en-US" sz="6600"/>
              <a:t>3. An act of </a:t>
            </a:r>
            <a:r>
              <a:rPr lang="en-US" sz="6600" i="1"/>
              <a:t>koinonia</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2438">
                                            <p:txEl>
                                              <p:pRg st="0" end="0"/>
                                            </p:txEl>
                                          </p:spTgt>
                                        </p:tgtEl>
                                        <p:attrNameLst>
                                          <p:attrName>style.visibility</p:attrName>
                                        </p:attrNameLst>
                                      </p:cBhvr>
                                      <p:to>
                                        <p:strVal val="visible"/>
                                      </p:to>
                                    </p:set>
                                    <p:animEffect transition="in" filter="wipe(left)">
                                      <p:cBhvr>
                                        <p:cTn id="7" dur="500"/>
                                        <p:tgtEl>
                                          <p:spTgt spid="4024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2438">
                                            <p:txEl>
                                              <p:pRg st="1" end="1"/>
                                            </p:txEl>
                                          </p:spTgt>
                                        </p:tgtEl>
                                        <p:attrNameLst>
                                          <p:attrName>style.visibility</p:attrName>
                                        </p:attrNameLst>
                                      </p:cBhvr>
                                      <p:to>
                                        <p:strVal val="visible"/>
                                      </p:to>
                                    </p:set>
                                    <p:animEffect transition="in" filter="wipe(left)">
                                      <p:cBhvr>
                                        <p:cTn id="12" dur="500"/>
                                        <p:tgtEl>
                                          <p:spTgt spid="4024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2438">
                                            <p:txEl>
                                              <p:pRg st="2" end="2"/>
                                            </p:txEl>
                                          </p:spTgt>
                                        </p:tgtEl>
                                        <p:attrNameLst>
                                          <p:attrName>style.visibility</p:attrName>
                                        </p:attrNameLst>
                                      </p:cBhvr>
                                      <p:to>
                                        <p:strVal val="visible"/>
                                      </p:to>
                                    </p:set>
                                    <p:animEffect transition="in" filter="wipe(left)">
                                      <p:cBhvr>
                                        <p:cTn id="17" dur="500"/>
                                        <p:tgtEl>
                                          <p:spTgt spid="4024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2438">
                                            <p:txEl>
                                              <p:pRg st="3" end="3"/>
                                            </p:txEl>
                                          </p:spTgt>
                                        </p:tgtEl>
                                        <p:attrNameLst>
                                          <p:attrName>style.visibility</p:attrName>
                                        </p:attrNameLst>
                                      </p:cBhvr>
                                      <p:to>
                                        <p:strVal val="visible"/>
                                      </p:to>
                                    </p:set>
                                    <p:animEffect transition="in" filter="wipe(left)">
                                      <p:cBhvr>
                                        <p:cTn id="22" dur="500"/>
                                        <p:tgtEl>
                                          <p:spTgt spid="4024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3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noFill/>
          <a:ln/>
        </p:spPr>
        <p:txBody>
          <a:bodyPr/>
          <a:lstStyle/>
          <a:p>
            <a:r>
              <a:rPr lang="en-US" sz="11700"/>
              <a:t>Mark 14</a:t>
            </a:r>
          </a:p>
        </p:txBody>
      </p:sp>
      <p:sp>
        <p:nvSpPr>
          <p:cNvPr id="279555"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sz="4800" dirty="0"/>
              <a:t>12 On the first day of the Festival of Unleavened Bread (</a:t>
            </a:r>
            <a:r>
              <a:rPr lang="en-US" sz="4800" u="sng" dirty="0"/>
              <a:t>the day the Passover lambs were sacrificed</a:t>
            </a:r>
            <a:r>
              <a:rPr lang="en-US" sz="4800" dirty="0"/>
              <a:t>), Jesus’ disciples asked him, “Where do you want us to go to prepare the Passover supper?”</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noFill/>
          <a:ln/>
        </p:spPr>
        <p:txBody>
          <a:bodyPr/>
          <a:lstStyle/>
          <a:p>
            <a:r>
              <a:rPr lang="en-US" sz="11700"/>
              <a:t>Mark 14</a:t>
            </a:r>
          </a:p>
        </p:txBody>
      </p:sp>
      <p:sp>
        <p:nvSpPr>
          <p:cNvPr id="279555"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sz="4800" dirty="0"/>
              <a:t>12 On the first day of the Festival of Unleavened Bread (</a:t>
            </a:r>
            <a:r>
              <a:rPr lang="en-US" sz="4800" u="sng" dirty="0"/>
              <a:t>the day the Passover lambs were sacrificed</a:t>
            </a:r>
            <a:r>
              <a:rPr lang="en-US" sz="4800" dirty="0"/>
              <a:t>), Jesus’ disciples asked him, “Where do you want us to go to prepare the </a:t>
            </a:r>
            <a:r>
              <a:rPr lang="en-US" sz="4800" u="sng" dirty="0"/>
              <a:t>Passover supper</a:t>
            </a:r>
            <a:r>
              <a:rPr lang="en-US" sz="4800" dirty="0"/>
              <a:t>?”</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a:noFill/>
          <a:ln/>
        </p:spPr>
        <p:txBody>
          <a:bodyPr/>
          <a:lstStyle/>
          <a:p>
            <a:r>
              <a:rPr lang="en-US" sz="11700"/>
              <a:t>Mark 14</a:t>
            </a:r>
          </a:p>
        </p:txBody>
      </p:sp>
      <p:sp>
        <p:nvSpPr>
          <p:cNvPr id="364547"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sz="4800" dirty="0"/>
              <a:t>13 So Jesus sent two of them into Jerusalem to make the arrangements. “As you go into the city,” he told them, “a man carrying a pitcher of water will meet you. Follow him.” </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a:noFill/>
          <a:ln/>
        </p:spPr>
        <p:txBody>
          <a:bodyPr/>
          <a:lstStyle/>
          <a:p>
            <a:r>
              <a:rPr lang="en-US" sz="11700"/>
              <a:t>Mark 14</a:t>
            </a:r>
          </a:p>
        </p:txBody>
      </p:sp>
      <p:sp>
        <p:nvSpPr>
          <p:cNvPr id="365571" name="Rectangle 3"/>
          <p:cNvSpPr>
            <a:spLocks noGrp="1" noChangeArrowheads="1"/>
          </p:cNvSpPr>
          <p:nvPr>
            <p:ph type="body" idx="1"/>
          </p:nvPr>
        </p:nvSpPr>
        <p:spPr>
          <a:noFill/>
          <a:ln/>
        </p:spPr>
        <p:txBody>
          <a:bodyPr/>
          <a:lstStyle/>
          <a:p>
            <a:pPr marL="342900" indent="-342900">
              <a:spcBef>
                <a:spcPct val="5000"/>
              </a:spcBef>
              <a:buFont typeface="Wingdings" pitchFamily="2" charset="2"/>
              <a:buNone/>
            </a:pPr>
            <a:r>
              <a:rPr lang="en-US" sz="4800" dirty="0"/>
              <a:t>14 “At the house he enters, say to the owner, ‘The Teacher asks, Where is the guest room where I can eat the Passover meal with my disciples?’</a:t>
            </a:r>
          </a:p>
        </p:txBody>
      </p:sp>
    </p:spTree>
  </p:cSld>
  <p:clrMapOvr>
    <a:masterClrMapping/>
  </p:clrMapOvr>
  <p:transition>
    <p:wipe dir="r"/>
  </p:transition>
</p:sld>
</file>

<file path=ppt/theme/theme1.xml><?xml version="1.0" encoding="utf-8"?>
<a:theme xmlns:a="http://schemas.openxmlformats.org/drawingml/2006/main" name="den1.pot">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4378</TotalTime>
  <Words>3098</Words>
  <Application>Microsoft Office PowerPoint</Application>
  <PresentationFormat>On-screen Show (16:9)</PresentationFormat>
  <Paragraphs>218</Paragraphs>
  <Slides>54</Slides>
  <Notes>53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Calibri</vt:lpstr>
      <vt:lpstr>Times New Roman</vt:lpstr>
      <vt:lpstr>Wingdings</vt:lpstr>
      <vt:lpstr>den1.pot</vt:lpstr>
      <vt:lpstr>PowerPoint Presentation</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Passover</vt:lpstr>
      <vt:lpstr>Passover</vt:lpstr>
      <vt:lpstr>Passover</vt:lpstr>
      <vt:lpstr>Passover</vt:lpstr>
      <vt:lpstr>Passover</vt:lpstr>
      <vt:lpstr>Passover</vt:lpstr>
      <vt:lpstr>Passover</vt:lpstr>
      <vt:lpstr>Passover</vt:lpstr>
      <vt:lpstr>Passover</vt:lpstr>
      <vt:lpstr>Passover</vt:lpstr>
      <vt:lpstr>Passover</vt:lpstr>
      <vt:lpstr>Passover</vt:lpstr>
      <vt:lpstr>Passover</vt:lpstr>
      <vt:lpstr>Passover</vt:lpstr>
      <vt:lpstr>Passover</vt:lpstr>
      <vt:lpstr>Passover</vt:lpstr>
      <vt:lpstr>Passover</vt:lpstr>
      <vt:lpstr>Passover</vt:lpstr>
      <vt:lpstr>The Last Supper</vt:lpstr>
      <vt:lpstr>The Last Supper</vt:lpstr>
      <vt:lpstr>The Last Supper</vt:lpstr>
      <vt:lpstr>The Last Supper</vt:lpstr>
      <vt:lpstr>The Last Supper</vt:lpstr>
      <vt:lpstr>The Last Supper</vt:lpstr>
      <vt:lpstr>The Last Supper</vt:lpstr>
    </vt:vector>
  </TitlesOfParts>
  <Company>Xenos Christian Fellowship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21</dc:title>
  <dc:creator>Dennis McCallum</dc:creator>
  <cp:lastModifiedBy>RichS</cp:lastModifiedBy>
  <cp:revision>408</cp:revision>
  <dcterms:created xsi:type="dcterms:W3CDTF">2000-10-03T16:19:45Z</dcterms:created>
  <dcterms:modified xsi:type="dcterms:W3CDTF">2021-01-07T13:02:49Z</dcterms:modified>
</cp:coreProperties>
</file>