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embedTrueTypeFonts="1">
  <p:sldMasterIdLst>
    <p:sldMasterId id="2147483652" r:id="rId1"/>
  </p:sldMasterIdLst>
  <p:notesMasterIdLst>
    <p:notesMasterId r:id="rId81"/>
  </p:notesMasterIdLst>
  <p:sldIdLst>
    <p:sldId id="337" r:id="rId2"/>
    <p:sldId id="290" r:id="rId3"/>
    <p:sldId id="411" r:id="rId4"/>
    <p:sldId id="308" r:id="rId5"/>
    <p:sldId id="412" r:id="rId6"/>
    <p:sldId id="340" r:id="rId7"/>
    <p:sldId id="433" r:id="rId8"/>
    <p:sldId id="434" r:id="rId9"/>
    <p:sldId id="413" r:id="rId10"/>
    <p:sldId id="435" r:id="rId11"/>
    <p:sldId id="415" r:id="rId12"/>
    <p:sldId id="414" r:id="rId13"/>
    <p:sldId id="304" r:id="rId14"/>
    <p:sldId id="325" r:id="rId15"/>
    <p:sldId id="305" r:id="rId16"/>
    <p:sldId id="306" r:id="rId17"/>
    <p:sldId id="327" r:id="rId18"/>
    <p:sldId id="307" r:id="rId19"/>
    <p:sldId id="416" r:id="rId20"/>
    <p:sldId id="309" r:id="rId21"/>
    <p:sldId id="418" r:id="rId22"/>
    <p:sldId id="419" r:id="rId23"/>
    <p:sldId id="420" r:id="rId24"/>
    <p:sldId id="422" r:id="rId25"/>
    <p:sldId id="423" r:id="rId26"/>
    <p:sldId id="437" r:id="rId27"/>
    <p:sldId id="438" r:id="rId28"/>
    <p:sldId id="440" r:id="rId29"/>
    <p:sldId id="452" r:id="rId30"/>
    <p:sldId id="453" r:id="rId31"/>
    <p:sldId id="441" r:id="rId32"/>
    <p:sldId id="454" r:id="rId33"/>
    <p:sldId id="455" r:id="rId34"/>
    <p:sldId id="442" r:id="rId35"/>
    <p:sldId id="456" r:id="rId36"/>
    <p:sldId id="443" r:id="rId37"/>
    <p:sldId id="457" r:id="rId38"/>
    <p:sldId id="444" r:id="rId39"/>
    <p:sldId id="458" r:id="rId40"/>
    <p:sldId id="459" r:id="rId41"/>
    <p:sldId id="445" r:id="rId42"/>
    <p:sldId id="460" r:id="rId43"/>
    <p:sldId id="461" r:id="rId44"/>
    <p:sldId id="447" r:id="rId45"/>
    <p:sldId id="446" r:id="rId46"/>
    <p:sldId id="358" r:id="rId47"/>
    <p:sldId id="381" r:id="rId48"/>
    <p:sldId id="359" r:id="rId49"/>
    <p:sldId id="392" r:id="rId50"/>
    <p:sldId id="465" r:id="rId51"/>
    <p:sldId id="462" r:id="rId52"/>
    <p:sldId id="425" r:id="rId53"/>
    <p:sldId id="469" r:id="rId54"/>
    <p:sldId id="409" r:id="rId55"/>
    <p:sldId id="291" r:id="rId56"/>
    <p:sldId id="428" r:id="rId57"/>
    <p:sldId id="401" r:id="rId58"/>
    <p:sldId id="427" r:id="rId59"/>
    <p:sldId id="426" r:id="rId60"/>
    <p:sldId id="466" r:id="rId61"/>
    <p:sldId id="467" r:id="rId62"/>
    <p:sldId id="468" r:id="rId63"/>
    <p:sldId id="292" r:id="rId64"/>
    <p:sldId id="366" r:id="rId65"/>
    <p:sldId id="368" r:id="rId66"/>
    <p:sldId id="369" r:id="rId67"/>
    <p:sldId id="402" r:id="rId68"/>
    <p:sldId id="293" r:id="rId69"/>
    <p:sldId id="449" r:id="rId70"/>
    <p:sldId id="450" r:id="rId71"/>
    <p:sldId id="370" r:id="rId72"/>
    <p:sldId id="294" r:id="rId73"/>
    <p:sldId id="403" r:id="rId74"/>
    <p:sldId id="374" r:id="rId75"/>
    <p:sldId id="295" r:id="rId76"/>
    <p:sldId id="376" r:id="rId77"/>
    <p:sldId id="430" r:id="rId78"/>
    <p:sldId id="463" r:id="rId79"/>
    <p:sldId id="464" r:id="rId80"/>
  </p:sldIdLst>
  <p:sldSz cx="9144000" cy="6858000" type="screen4x3"/>
  <p:notesSz cx="6858000" cy="9144000"/>
  <p:embeddedFontLst>
    <p:embeddedFont>
      <p:font typeface="Calibri" panose="020F0502020204030204" pitchFamily="34" charset="0"/>
      <p:regular r:id="rId82"/>
      <p:bold r:id="rId83"/>
      <p:italic r:id="rId84"/>
      <p:boldItalic r:id="rId85"/>
    </p:embeddedFont>
  </p:embeddedFontLst>
  <p:defaultTextStyle>
    <a:defPPr>
      <a:defRPr lang="en-US"/>
    </a:defPPr>
    <a:lvl1pPr algn="ctr" rtl="0" eaLnBrk="0" fontAlgn="base" hangingPunct="0">
      <a:spcBef>
        <a:spcPct val="0"/>
      </a:spcBef>
      <a:spcAft>
        <a:spcPct val="0"/>
      </a:spcAft>
      <a:defRPr sz="2800" b="1"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2800" b="1"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2800" b="1"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2800" b="1"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2800" b="1" kern="1200">
        <a:solidFill>
          <a:schemeClr val="tx1"/>
        </a:solidFill>
        <a:latin typeface="Times New Roman" pitchFamily="18" charset="0"/>
        <a:ea typeface="+mn-ea"/>
        <a:cs typeface="+mn-cs"/>
      </a:defRPr>
    </a:lvl5pPr>
    <a:lvl6pPr marL="2286000" algn="l" defTabSz="914400" rtl="0" eaLnBrk="1" latinLnBrk="0" hangingPunct="1">
      <a:defRPr sz="2800" b="1" kern="1200">
        <a:solidFill>
          <a:schemeClr val="tx1"/>
        </a:solidFill>
        <a:latin typeface="Times New Roman" pitchFamily="18" charset="0"/>
        <a:ea typeface="+mn-ea"/>
        <a:cs typeface="+mn-cs"/>
      </a:defRPr>
    </a:lvl6pPr>
    <a:lvl7pPr marL="2743200" algn="l" defTabSz="914400" rtl="0" eaLnBrk="1" latinLnBrk="0" hangingPunct="1">
      <a:defRPr sz="2800" b="1" kern="1200">
        <a:solidFill>
          <a:schemeClr val="tx1"/>
        </a:solidFill>
        <a:latin typeface="Times New Roman" pitchFamily="18" charset="0"/>
        <a:ea typeface="+mn-ea"/>
        <a:cs typeface="+mn-cs"/>
      </a:defRPr>
    </a:lvl7pPr>
    <a:lvl8pPr marL="3200400" algn="l" defTabSz="914400" rtl="0" eaLnBrk="1" latinLnBrk="0" hangingPunct="1">
      <a:defRPr sz="2800" b="1" kern="1200">
        <a:solidFill>
          <a:schemeClr val="tx1"/>
        </a:solidFill>
        <a:latin typeface="Times New Roman" pitchFamily="18" charset="0"/>
        <a:ea typeface="+mn-ea"/>
        <a:cs typeface="+mn-cs"/>
      </a:defRPr>
    </a:lvl8pPr>
    <a:lvl9pPr marL="3657600" algn="l" defTabSz="914400" rtl="0" eaLnBrk="1" latinLnBrk="0" hangingPunct="1">
      <a:defRPr sz="2800" b="1"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00098"/>
    <a:srgbClr val="0000DC"/>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680" autoAdjust="0"/>
    <p:restoredTop sz="94660"/>
  </p:normalViewPr>
  <p:slideViewPr>
    <p:cSldViewPr>
      <p:cViewPr varScale="1">
        <p:scale>
          <a:sx n="81" d="100"/>
          <a:sy n="81" d="100"/>
        </p:scale>
        <p:origin x="628" y="96"/>
      </p:cViewPr>
      <p:guideLst>
        <p:guide orient="horz" pos="2160"/>
        <p:guide pos="2880"/>
      </p:guideLst>
    </p:cSldViewPr>
  </p:slideViewPr>
  <p:notesTextViewPr>
    <p:cViewPr>
      <p:scale>
        <a:sx n="100" d="100"/>
        <a:sy n="100" d="100"/>
      </p:scale>
      <p:origin x="0" y="0"/>
    </p:cViewPr>
  </p:notesTextViewPr>
  <p:sorterViewPr>
    <p:cViewPr>
      <p:scale>
        <a:sx n="151" d="100"/>
        <a:sy n="151" d="100"/>
      </p:scale>
      <p:origin x="0" y="-4899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font" Target="fonts/font3.fntdata"/><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font" Target="fonts/font1.fntdata"/><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font" Target="fonts/font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font" Target="fonts/font2.fntdata"/><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86"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0E68FD3D-3A5F-4B33-8337-5B6832C541E2}" type="datetimeFigureOut">
              <a:rPr lang="en-US"/>
              <a:pPr>
                <a:defRPr/>
              </a:pPr>
              <a:t>8/27/2021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98B925BE-B8D0-465C-8DE9-7E6C4672F768}" type="slidenum">
              <a:rPr lang="en-US"/>
              <a:pPr>
                <a:defRPr/>
              </a:pPr>
              <a:t>‹#›</a:t>
            </a:fld>
            <a:endParaRPr lang="en-US"/>
          </a:p>
        </p:txBody>
      </p:sp>
    </p:spTree>
    <p:extLst>
      <p:ext uri="{BB962C8B-B14F-4D97-AF65-F5344CB8AC3E}">
        <p14:creationId xmlns:p14="http://schemas.microsoft.com/office/powerpoint/2010/main" val="146810655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p:spPr>
      </p:sp>
      <p:sp>
        <p:nvSpPr>
          <p:cNvPr id="9728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972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8506CDF-ABD4-47ED-B070-E1C49AEBA8E9}" type="slidenum">
              <a:rPr lang="en-US"/>
              <a:pPr/>
              <a:t>1</a:t>
            </a:fld>
            <a:endParaRPr lang="en-US"/>
          </a:p>
        </p:txBody>
      </p:sp>
    </p:spTree>
    <p:extLst>
      <p:ext uri="{BB962C8B-B14F-4D97-AF65-F5344CB8AC3E}">
        <p14:creationId xmlns:p14="http://schemas.microsoft.com/office/powerpoint/2010/main" val="451761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p:spPr>
      </p:sp>
      <p:sp>
        <p:nvSpPr>
          <p:cNvPr id="10752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075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248F09D-1C50-4F04-A7FF-5E42AADAAFB0}" type="slidenum">
              <a:rPr lang="en-US"/>
              <a:pPr/>
              <a:t>10</a:t>
            </a:fld>
            <a:endParaRPr lang="en-US"/>
          </a:p>
        </p:txBody>
      </p:sp>
    </p:spTree>
    <p:extLst>
      <p:ext uri="{BB962C8B-B14F-4D97-AF65-F5344CB8AC3E}">
        <p14:creationId xmlns:p14="http://schemas.microsoft.com/office/powerpoint/2010/main" val="10004052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p:spPr>
      </p:sp>
      <p:sp>
        <p:nvSpPr>
          <p:cNvPr id="10752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075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248F09D-1C50-4F04-A7FF-5E42AADAAFB0}" type="slidenum">
              <a:rPr lang="en-US"/>
              <a:pPr/>
              <a:t>11</a:t>
            </a:fld>
            <a:endParaRPr lang="en-US"/>
          </a:p>
        </p:txBody>
      </p:sp>
    </p:spTree>
    <p:extLst>
      <p:ext uri="{BB962C8B-B14F-4D97-AF65-F5344CB8AC3E}">
        <p14:creationId xmlns:p14="http://schemas.microsoft.com/office/powerpoint/2010/main" val="4440646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p:spPr>
      </p:sp>
      <p:sp>
        <p:nvSpPr>
          <p:cNvPr id="11161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116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C95D586-8D79-4852-8F88-E23E4F5AD499}" type="slidenum">
              <a:rPr lang="en-US"/>
              <a:pPr/>
              <a:t>12</a:t>
            </a:fld>
            <a:endParaRPr lang="en-US"/>
          </a:p>
        </p:txBody>
      </p:sp>
    </p:spTree>
    <p:extLst>
      <p:ext uri="{BB962C8B-B14F-4D97-AF65-F5344CB8AC3E}">
        <p14:creationId xmlns:p14="http://schemas.microsoft.com/office/powerpoint/2010/main" val="25495551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p:spPr>
      </p:sp>
      <p:sp>
        <p:nvSpPr>
          <p:cNvPr id="1136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136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56A4B82-6C96-4DEE-9959-4E888E459159}" type="slidenum">
              <a:rPr lang="en-US"/>
              <a:pPr/>
              <a:t>13</a:t>
            </a:fld>
            <a:endParaRPr lang="en-US"/>
          </a:p>
        </p:txBody>
      </p:sp>
    </p:spTree>
    <p:extLst>
      <p:ext uri="{BB962C8B-B14F-4D97-AF65-F5344CB8AC3E}">
        <p14:creationId xmlns:p14="http://schemas.microsoft.com/office/powerpoint/2010/main" val="26497438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p:spPr>
      </p:sp>
      <p:sp>
        <p:nvSpPr>
          <p:cNvPr id="11469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146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A2E7C84-51A3-4512-9347-E7145AC38D1B}" type="slidenum">
              <a:rPr lang="en-US"/>
              <a:pPr/>
              <a:t>14</a:t>
            </a:fld>
            <a:endParaRPr lang="en-US"/>
          </a:p>
        </p:txBody>
      </p:sp>
    </p:spTree>
    <p:extLst>
      <p:ext uri="{BB962C8B-B14F-4D97-AF65-F5344CB8AC3E}">
        <p14:creationId xmlns:p14="http://schemas.microsoft.com/office/powerpoint/2010/main" val="26616613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p:spPr>
      </p:sp>
      <p:sp>
        <p:nvSpPr>
          <p:cNvPr id="11571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157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51772B4-AB1A-48E3-834D-C15A36D01D32}" type="slidenum">
              <a:rPr lang="en-US"/>
              <a:pPr/>
              <a:t>15</a:t>
            </a:fld>
            <a:endParaRPr lang="en-US"/>
          </a:p>
        </p:txBody>
      </p:sp>
    </p:spTree>
    <p:extLst>
      <p:ext uri="{BB962C8B-B14F-4D97-AF65-F5344CB8AC3E}">
        <p14:creationId xmlns:p14="http://schemas.microsoft.com/office/powerpoint/2010/main" val="1843366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p:spPr>
      </p:sp>
      <p:sp>
        <p:nvSpPr>
          <p:cNvPr id="1167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167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6C47A12-5670-4E7C-8906-E218DE359C15}" type="slidenum">
              <a:rPr lang="en-US"/>
              <a:pPr/>
              <a:t>16</a:t>
            </a:fld>
            <a:endParaRPr lang="en-US"/>
          </a:p>
        </p:txBody>
      </p:sp>
    </p:spTree>
    <p:extLst>
      <p:ext uri="{BB962C8B-B14F-4D97-AF65-F5344CB8AC3E}">
        <p14:creationId xmlns:p14="http://schemas.microsoft.com/office/powerpoint/2010/main" val="34849714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p:spPr>
      </p:sp>
      <p:sp>
        <p:nvSpPr>
          <p:cNvPr id="11776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177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397C119-02F4-4A1A-8698-1ECA5C585B9D}" type="slidenum">
              <a:rPr lang="en-US"/>
              <a:pPr/>
              <a:t>17</a:t>
            </a:fld>
            <a:endParaRPr lang="en-US"/>
          </a:p>
        </p:txBody>
      </p:sp>
    </p:spTree>
    <p:extLst>
      <p:ext uri="{BB962C8B-B14F-4D97-AF65-F5344CB8AC3E}">
        <p14:creationId xmlns:p14="http://schemas.microsoft.com/office/powerpoint/2010/main" val="19460777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p:spPr>
      </p:sp>
      <p:sp>
        <p:nvSpPr>
          <p:cNvPr id="11878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187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40C6514-A7FB-406D-AD1E-695C9F6FFBE9}" type="slidenum">
              <a:rPr lang="en-US"/>
              <a:pPr/>
              <a:t>18</a:t>
            </a:fld>
            <a:endParaRPr lang="en-US"/>
          </a:p>
        </p:txBody>
      </p:sp>
    </p:spTree>
    <p:extLst>
      <p:ext uri="{BB962C8B-B14F-4D97-AF65-F5344CB8AC3E}">
        <p14:creationId xmlns:p14="http://schemas.microsoft.com/office/powerpoint/2010/main" val="34410126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p:spPr>
      </p:sp>
      <p:sp>
        <p:nvSpPr>
          <p:cNvPr id="11878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187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40C6514-A7FB-406D-AD1E-695C9F6FFBE9}" type="slidenum">
              <a:rPr lang="en-US"/>
              <a:pPr/>
              <a:t>19</a:t>
            </a:fld>
            <a:endParaRPr lang="en-US"/>
          </a:p>
        </p:txBody>
      </p:sp>
    </p:spTree>
    <p:extLst>
      <p:ext uri="{BB962C8B-B14F-4D97-AF65-F5344CB8AC3E}">
        <p14:creationId xmlns:p14="http://schemas.microsoft.com/office/powerpoint/2010/main" val="20968130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p:spPr>
      </p:sp>
      <p:sp>
        <p:nvSpPr>
          <p:cNvPr id="9933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993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1DAA64C-2E94-4419-A95C-A760F8F8EC04}" type="slidenum">
              <a:rPr lang="en-US"/>
              <a:pPr/>
              <a:t>2</a:t>
            </a:fld>
            <a:endParaRPr lang="en-US"/>
          </a:p>
        </p:txBody>
      </p:sp>
    </p:spTree>
    <p:extLst>
      <p:ext uri="{BB962C8B-B14F-4D97-AF65-F5344CB8AC3E}">
        <p14:creationId xmlns:p14="http://schemas.microsoft.com/office/powerpoint/2010/main" val="11316075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p:spPr>
      </p:sp>
      <p:sp>
        <p:nvSpPr>
          <p:cNvPr id="12083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208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1355417-B20A-4AEC-8E86-E6EDE3B4F309}" type="slidenum">
              <a:rPr lang="en-US"/>
              <a:pPr/>
              <a:t>20</a:t>
            </a:fld>
            <a:endParaRPr lang="en-US"/>
          </a:p>
        </p:txBody>
      </p:sp>
    </p:spTree>
    <p:extLst>
      <p:ext uri="{BB962C8B-B14F-4D97-AF65-F5344CB8AC3E}">
        <p14:creationId xmlns:p14="http://schemas.microsoft.com/office/powerpoint/2010/main" val="20535260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p:spPr>
      </p:sp>
      <p:sp>
        <p:nvSpPr>
          <p:cNvPr id="12083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208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1355417-B20A-4AEC-8E86-E6EDE3B4F309}" type="slidenum">
              <a:rPr lang="en-US"/>
              <a:pPr/>
              <a:t>21</a:t>
            </a:fld>
            <a:endParaRPr lang="en-US"/>
          </a:p>
        </p:txBody>
      </p:sp>
    </p:spTree>
    <p:extLst>
      <p:ext uri="{BB962C8B-B14F-4D97-AF65-F5344CB8AC3E}">
        <p14:creationId xmlns:p14="http://schemas.microsoft.com/office/powerpoint/2010/main" val="8757811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p:spPr>
      </p:sp>
      <p:sp>
        <p:nvSpPr>
          <p:cNvPr id="12083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208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1355417-B20A-4AEC-8E86-E6EDE3B4F309}" type="slidenum">
              <a:rPr lang="en-US"/>
              <a:pPr/>
              <a:t>22</a:t>
            </a:fld>
            <a:endParaRPr lang="en-US"/>
          </a:p>
        </p:txBody>
      </p:sp>
    </p:spTree>
    <p:extLst>
      <p:ext uri="{BB962C8B-B14F-4D97-AF65-F5344CB8AC3E}">
        <p14:creationId xmlns:p14="http://schemas.microsoft.com/office/powerpoint/2010/main" val="42411230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p:spPr>
      </p:sp>
      <p:sp>
        <p:nvSpPr>
          <p:cNvPr id="12083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208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1355417-B20A-4AEC-8E86-E6EDE3B4F309}" type="slidenum">
              <a:rPr lang="en-US"/>
              <a:pPr/>
              <a:t>23</a:t>
            </a:fld>
            <a:endParaRPr lang="en-US"/>
          </a:p>
        </p:txBody>
      </p:sp>
    </p:spTree>
    <p:extLst>
      <p:ext uri="{BB962C8B-B14F-4D97-AF65-F5344CB8AC3E}">
        <p14:creationId xmlns:p14="http://schemas.microsoft.com/office/powerpoint/2010/main" val="10222431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p:spPr>
      </p:sp>
      <p:sp>
        <p:nvSpPr>
          <p:cNvPr id="12083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208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1355417-B20A-4AEC-8E86-E6EDE3B4F309}" type="slidenum">
              <a:rPr lang="en-US"/>
              <a:pPr/>
              <a:t>24</a:t>
            </a:fld>
            <a:endParaRPr lang="en-US"/>
          </a:p>
        </p:txBody>
      </p:sp>
    </p:spTree>
    <p:extLst>
      <p:ext uri="{BB962C8B-B14F-4D97-AF65-F5344CB8AC3E}">
        <p14:creationId xmlns:p14="http://schemas.microsoft.com/office/powerpoint/2010/main" val="4320348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p:spPr>
      </p:sp>
      <p:sp>
        <p:nvSpPr>
          <p:cNvPr id="12083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208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1355417-B20A-4AEC-8E86-E6EDE3B4F309}" type="slidenum">
              <a:rPr lang="en-US"/>
              <a:pPr/>
              <a:t>25</a:t>
            </a:fld>
            <a:endParaRPr lang="en-US"/>
          </a:p>
        </p:txBody>
      </p:sp>
    </p:spTree>
    <p:extLst>
      <p:ext uri="{BB962C8B-B14F-4D97-AF65-F5344CB8AC3E}">
        <p14:creationId xmlns:p14="http://schemas.microsoft.com/office/powerpoint/2010/main" val="15064627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p:spPr>
      </p:sp>
      <p:sp>
        <p:nvSpPr>
          <p:cNvPr id="12083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208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1355417-B20A-4AEC-8E86-E6EDE3B4F309}" type="slidenum">
              <a:rPr lang="en-US"/>
              <a:pPr/>
              <a:t>26</a:t>
            </a:fld>
            <a:endParaRPr lang="en-US"/>
          </a:p>
        </p:txBody>
      </p:sp>
    </p:spTree>
    <p:extLst>
      <p:ext uri="{BB962C8B-B14F-4D97-AF65-F5344CB8AC3E}">
        <p14:creationId xmlns:p14="http://schemas.microsoft.com/office/powerpoint/2010/main" val="35209247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p:spPr>
      </p:sp>
      <p:sp>
        <p:nvSpPr>
          <p:cNvPr id="12083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208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1355417-B20A-4AEC-8E86-E6EDE3B4F309}" type="slidenum">
              <a:rPr lang="en-US"/>
              <a:pPr/>
              <a:t>27</a:t>
            </a:fld>
            <a:endParaRPr lang="en-US"/>
          </a:p>
        </p:txBody>
      </p:sp>
    </p:spTree>
    <p:extLst>
      <p:ext uri="{BB962C8B-B14F-4D97-AF65-F5344CB8AC3E}">
        <p14:creationId xmlns:p14="http://schemas.microsoft.com/office/powerpoint/2010/main" val="20569678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p:spPr>
      </p:sp>
      <p:sp>
        <p:nvSpPr>
          <p:cNvPr id="12083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208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1355417-B20A-4AEC-8E86-E6EDE3B4F309}" type="slidenum">
              <a:rPr lang="en-US"/>
              <a:pPr/>
              <a:t>28</a:t>
            </a:fld>
            <a:endParaRPr lang="en-US"/>
          </a:p>
        </p:txBody>
      </p:sp>
    </p:spTree>
    <p:extLst>
      <p:ext uri="{BB962C8B-B14F-4D97-AF65-F5344CB8AC3E}">
        <p14:creationId xmlns:p14="http://schemas.microsoft.com/office/powerpoint/2010/main" val="22465140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p:spPr>
      </p:sp>
      <p:sp>
        <p:nvSpPr>
          <p:cNvPr id="12083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208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1355417-B20A-4AEC-8E86-E6EDE3B4F309}" type="slidenum">
              <a:rPr lang="en-US"/>
              <a:pPr/>
              <a:t>29</a:t>
            </a:fld>
            <a:endParaRPr lang="en-US"/>
          </a:p>
        </p:txBody>
      </p:sp>
    </p:spTree>
    <p:extLst>
      <p:ext uri="{BB962C8B-B14F-4D97-AF65-F5344CB8AC3E}">
        <p14:creationId xmlns:p14="http://schemas.microsoft.com/office/powerpoint/2010/main" val="16488937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013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EC0BB33-2391-43D2-A005-6073CB229464}" type="slidenum">
              <a:rPr lang="en-US"/>
              <a:pPr/>
              <a:t>3</a:t>
            </a:fld>
            <a:endParaRPr lang="en-US"/>
          </a:p>
        </p:txBody>
      </p:sp>
    </p:spTree>
    <p:extLst>
      <p:ext uri="{BB962C8B-B14F-4D97-AF65-F5344CB8AC3E}">
        <p14:creationId xmlns:p14="http://schemas.microsoft.com/office/powerpoint/2010/main" val="34548368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p:spPr>
      </p:sp>
      <p:sp>
        <p:nvSpPr>
          <p:cNvPr id="12083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208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1355417-B20A-4AEC-8E86-E6EDE3B4F309}" type="slidenum">
              <a:rPr lang="en-US"/>
              <a:pPr/>
              <a:t>30</a:t>
            </a:fld>
            <a:endParaRPr lang="en-US"/>
          </a:p>
        </p:txBody>
      </p:sp>
    </p:spTree>
    <p:extLst>
      <p:ext uri="{BB962C8B-B14F-4D97-AF65-F5344CB8AC3E}">
        <p14:creationId xmlns:p14="http://schemas.microsoft.com/office/powerpoint/2010/main" val="16831009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p:spPr>
      </p:sp>
      <p:sp>
        <p:nvSpPr>
          <p:cNvPr id="12083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208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1355417-B20A-4AEC-8E86-E6EDE3B4F309}" type="slidenum">
              <a:rPr lang="en-US"/>
              <a:pPr/>
              <a:t>31</a:t>
            </a:fld>
            <a:endParaRPr lang="en-US"/>
          </a:p>
        </p:txBody>
      </p:sp>
    </p:spTree>
    <p:extLst>
      <p:ext uri="{BB962C8B-B14F-4D97-AF65-F5344CB8AC3E}">
        <p14:creationId xmlns:p14="http://schemas.microsoft.com/office/powerpoint/2010/main" val="20516950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p:spPr>
      </p:sp>
      <p:sp>
        <p:nvSpPr>
          <p:cNvPr id="12083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208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1355417-B20A-4AEC-8E86-E6EDE3B4F309}" type="slidenum">
              <a:rPr lang="en-US"/>
              <a:pPr/>
              <a:t>32</a:t>
            </a:fld>
            <a:endParaRPr lang="en-US"/>
          </a:p>
        </p:txBody>
      </p:sp>
    </p:spTree>
    <p:extLst>
      <p:ext uri="{BB962C8B-B14F-4D97-AF65-F5344CB8AC3E}">
        <p14:creationId xmlns:p14="http://schemas.microsoft.com/office/powerpoint/2010/main" val="33548731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p:spPr>
      </p:sp>
      <p:sp>
        <p:nvSpPr>
          <p:cNvPr id="12083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208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1355417-B20A-4AEC-8E86-E6EDE3B4F309}" type="slidenum">
              <a:rPr lang="en-US"/>
              <a:pPr/>
              <a:t>33</a:t>
            </a:fld>
            <a:endParaRPr lang="en-US"/>
          </a:p>
        </p:txBody>
      </p:sp>
    </p:spTree>
    <p:extLst>
      <p:ext uri="{BB962C8B-B14F-4D97-AF65-F5344CB8AC3E}">
        <p14:creationId xmlns:p14="http://schemas.microsoft.com/office/powerpoint/2010/main" val="15695429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p:spPr>
      </p:sp>
      <p:sp>
        <p:nvSpPr>
          <p:cNvPr id="12083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208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1355417-B20A-4AEC-8E86-E6EDE3B4F309}" type="slidenum">
              <a:rPr lang="en-US"/>
              <a:pPr/>
              <a:t>34</a:t>
            </a:fld>
            <a:endParaRPr lang="en-US"/>
          </a:p>
        </p:txBody>
      </p:sp>
    </p:spTree>
    <p:extLst>
      <p:ext uri="{BB962C8B-B14F-4D97-AF65-F5344CB8AC3E}">
        <p14:creationId xmlns:p14="http://schemas.microsoft.com/office/powerpoint/2010/main" val="30759807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p:spPr>
      </p:sp>
      <p:sp>
        <p:nvSpPr>
          <p:cNvPr id="12083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208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1355417-B20A-4AEC-8E86-E6EDE3B4F309}" type="slidenum">
              <a:rPr lang="en-US"/>
              <a:pPr/>
              <a:t>35</a:t>
            </a:fld>
            <a:endParaRPr lang="en-US"/>
          </a:p>
        </p:txBody>
      </p:sp>
    </p:spTree>
    <p:extLst>
      <p:ext uri="{BB962C8B-B14F-4D97-AF65-F5344CB8AC3E}">
        <p14:creationId xmlns:p14="http://schemas.microsoft.com/office/powerpoint/2010/main" val="32974064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p:spPr>
      </p:sp>
      <p:sp>
        <p:nvSpPr>
          <p:cNvPr id="12083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208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1355417-B20A-4AEC-8E86-E6EDE3B4F309}" type="slidenum">
              <a:rPr lang="en-US"/>
              <a:pPr/>
              <a:t>36</a:t>
            </a:fld>
            <a:endParaRPr lang="en-US"/>
          </a:p>
        </p:txBody>
      </p:sp>
    </p:spTree>
    <p:extLst>
      <p:ext uri="{BB962C8B-B14F-4D97-AF65-F5344CB8AC3E}">
        <p14:creationId xmlns:p14="http://schemas.microsoft.com/office/powerpoint/2010/main" val="10835495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p:spPr>
      </p:sp>
      <p:sp>
        <p:nvSpPr>
          <p:cNvPr id="12083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208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1355417-B20A-4AEC-8E86-E6EDE3B4F309}" type="slidenum">
              <a:rPr lang="en-US"/>
              <a:pPr/>
              <a:t>37</a:t>
            </a:fld>
            <a:endParaRPr lang="en-US"/>
          </a:p>
        </p:txBody>
      </p:sp>
    </p:spTree>
    <p:extLst>
      <p:ext uri="{BB962C8B-B14F-4D97-AF65-F5344CB8AC3E}">
        <p14:creationId xmlns:p14="http://schemas.microsoft.com/office/powerpoint/2010/main" val="243867073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p:spPr>
      </p:sp>
      <p:sp>
        <p:nvSpPr>
          <p:cNvPr id="12083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208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1355417-B20A-4AEC-8E86-E6EDE3B4F309}" type="slidenum">
              <a:rPr lang="en-US"/>
              <a:pPr/>
              <a:t>38</a:t>
            </a:fld>
            <a:endParaRPr lang="en-US"/>
          </a:p>
        </p:txBody>
      </p:sp>
    </p:spTree>
    <p:extLst>
      <p:ext uri="{BB962C8B-B14F-4D97-AF65-F5344CB8AC3E}">
        <p14:creationId xmlns:p14="http://schemas.microsoft.com/office/powerpoint/2010/main" val="195201710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p:spPr>
      </p:sp>
      <p:sp>
        <p:nvSpPr>
          <p:cNvPr id="12083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208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1355417-B20A-4AEC-8E86-E6EDE3B4F309}" type="slidenum">
              <a:rPr lang="en-US"/>
              <a:pPr/>
              <a:t>39</a:t>
            </a:fld>
            <a:endParaRPr lang="en-US"/>
          </a:p>
        </p:txBody>
      </p:sp>
    </p:spTree>
    <p:extLst>
      <p:ext uri="{BB962C8B-B14F-4D97-AF65-F5344CB8AC3E}">
        <p14:creationId xmlns:p14="http://schemas.microsoft.com/office/powerpoint/2010/main" val="42643196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013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EC0BB33-2391-43D2-A005-6073CB229464}" type="slidenum">
              <a:rPr lang="en-US"/>
              <a:pPr/>
              <a:t>4</a:t>
            </a:fld>
            <a:endParaRPr lang="en-US"/>
          </a:p>
        </p:txBody>
      </p:sp>
    </p:spTree>
    <p:extLst>
      <p:ext uri="{BB962C8B-B14F-4D97-AF65-F5344CB8AC3E}">
        <p14:creationId xmlns:p14="http://schemas.microsoft.com/office/powerpoint/2010/main" val="106678781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p:spPr>
      </p:sp>
      <p:sp>
        <p:nvSpPr>
          <p:cNvPr id="12083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208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1355417-B20A-4AEC-8E86-E6EDE3B4F309}" type="slidenum">
              <a:rPr lang="en-US"/>
              <a:pPr/>
              <a:t>40</a:t>
            </a:fld>
            <a:endParaRPr lang="en-US"/>
          </a:p>
        </p:txBody>
      </p:sp>
    </p:spTree>
    <p:extLst>
      <p:ext uri="{BB962C8B-B14F-4D97-AF65-F5344CB8AC3E}">
        <p14:creationId xmlns:p14="http://schemas.microsoft.com/office/powerpoint/2010/main" val="32694259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p:spPr>
      </p:sp>
      <p:sp>
        <p:nvSpPr>
          <p:cNvPr id="12083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208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1355417-B20A-4AEC-8E86-E6EDE3B4F309}" type="slidenum">
              <a:rPr lang="en-US"/>
              <a:pPr/>
              <a:t>41</a:t>
            </a:fld>
            <a:endParaRPr lang="en-US"/>
          </a:p>
        </p:txBody>
      </p:sp>
    </p:spTree>
    <p:extLst>
      <p:ext uri="{BB962C8B-B14F-4D97-AF65-F5344CB8AC3E}">
        <p14:creationId xmlns:p14="http://schemas.microsoft.com/office/powerpoint/2010/main" val="287603296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p:spPr>
      </p:sp>
      <p:sp>
        <p:nvSpPr>
          <p:cNvPr id="12083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208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1355417-B20A-4AEC-8E86-E6EDE3B4F309}" type="slidenum">
              <a:rPr lang="en-US"/>
              <a:pPr/>
              <a:t>42</a:t>
            </a:fld>
            <a:endParaRPr lang="en-US"/>
          </a:p>
        </p:txBody>
      </p:sp>
    </p:spTree>
    <p:extLst>
      <p:ext uri="{BB962C8B-B14F-4D97-AF65-F5344CB8AC3E}">
        <p14:creationId xmlns:p14="http://schemas.microsoft.com/office/powerpoint/2010/main" val="221260381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p:spPr>
      </p:sp>
      <p:sp>
        <p:nvSpPr>
          <p:cNvPr id="12083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208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1355417-B20A-4AEC-8E86-E6EDE3B4F309}" type="slidenum">
              <a:rPr lang="en-US"/>
              <a:pPr/>
              <a:t>43</a:t>
            </a:fld>
            <a:endParaRPr lang="en-US"/>
          </a:p>
        </p:txBody>
      </p:sp>
    </p:spTree>
    <p:extLst>
      <p:ext uri="{BB962C8B-B14F-4D97-AF65-F5344CB8AC3E}">
        <p14:creationId xmlns:p14="http://schemas.microsoft.com/office/powerpoint/2010/main" val="245750389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p:spPr>
      </p:sp>
      <p:sp>
        <p:nvSpPr>
          <p:cNvPr id="12083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208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1355417-B20A-4AEC-8E86-E6EDE3B4F309}" type="slidenum">
              <a:rPr lang="en-US"/>
              <a:pPr/>
              <a:t>44</a:t>
            </a:fld>
            <a:endParaRPr lang="en-US"/>
          </a:p>
        </p:txBody>
      </p:sp>
    </p:spTree>
    <p:extLst>
      <p:ext uri="{BB962C8B-B14F-4D97-AF65-F5344CB8AC3E}">
        <p14:creationId xmlns:p14="http://schemas.microsoft.com/office/powerpoint/2010/main" val="349630531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p:spPr>
      </p:sp>
      <p:sp>
        <p:nvSpPr>
          <p:cNvPr id="12083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208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1355417-B20A-4AEC-8E86-E6EDE3B4F309}" type="slidenum">
              <a:rPr lang="en-US"/>
              <a:pPr/>
              <a:t>45</a:t>
            </a:fld>
            <a:endParaRPr lang="en-US"/>
          </a:p>
        </p:txBody>
      </p:sp>
    </p:spTree>
    <p:extLst>
      <p:ext uri="{BB962C8B-B14F-4D97-AF65-F5344CB8AC3E}">
        <p14:creationId xmlns:p14="http://schemas.microsoft.com/office/powerpoint/2010/main" val="33115423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p:spPr>
      </p:sp>
      <p:sp>
        <p:nvSpPr>
          <p:cNvPr id="13005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300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6D5F762-36AA-4DDC-83E0-14D3618361FB}" type="slidenum">
              <a:rPr lang="en-US"/>
              <a:pPr/>
              <a:t>46</a:t>
            </a:fld>
            <a:endParaRPr lang="en-US"/>
          </a:p>
        </p:txBody>
      </p:sp>
    </p:spTree>
    <p:extLst>
      <p:ext uri="{BB962C8B-B14F-4D97-AF65-F5344CB8AC3E}">
        <p14:creationId xmlns:p14="http://schemas.microsoft.com/office/powerpoint/2010/main" val="92476852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p:spPr>
      </p:sp>
      <p:sp>
        <p:nvSpPr>
          <p:cNvPr id="13107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310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8C489BA-4AB6-4447-8943-BA1FE43DA033}" type="slidenum">
              <a:rPr lang="en-US"/>
              <a:pPr/>
              <a:t>47</a:t>
            </a:fld>
            <a:endParaRPr lang="en-US"/>
          </a:p>
        </p:txBody>
      </p:sp>
    </p:spTree>
    <p:extLst>
      <p:ext uri="{BB962C8B-B14F-4D97-AF65-F5344CB8AC3E}">
        <p14:creationId xmlns:p14="http://schemas.microsoft.com/office/powerpoint/2010/main" val="135676308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p:spPr>
      </p:sp>
      <p:sp>
        <p:nvSpPr>
          <p:cNvPr id="1320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321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E90F94E-1894-42F0-8483-D8616B3848FD}" type="slidenum">
              <a:rPr lang="en-US"/>
              <a:pPr/>
              <a:t>48</a:t>
            </a:fld>
            <a:endParaRPr lang="en-US"/>
          </a:p>
        </p:txBody>
      </p:sp>
    </p:spTree>
    <p:extLst>
      <p:ext uri="{BB962C8B-B14F-4D97-AF65-F5344CB8AC3E}">
        <p14:creationId xmlns:p14="http://schemas.microsoft.com/office/powerpoint/2010/main" val="391221823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p:spPr>
      </p:sp>
      <p:sp>
        <p:nvSpPr>
          <p:cNvPr id="14029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402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F0C88E3-F680-497E-B6B2-2C61B29EBD25}" type="slidenum">
              <a:rPr lang="en-US"/>
              <a:pPr/>
              <a:t>49</a:t>
            </a:fld>
            <a:endParaRPr lang="en-US"/>
          </a:p>
        </p:txBody>
      </p:sp>
    </p:spTree>
    <p:extLst>
      <p:ext uri="{BB962C8B-B14F-4D97-AF65-F5344CB8AC3E}">
        <p14:creationId xmlns:p14="http://schemas.microsoft.com/office/powerpoint/2010/main" val="2148223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013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EC0BB33-2391-43D2-A005-6073CB229464}" type="slidenum">
              <a:rPr lang="en-US"/>
              <a:pPr/>
              <a:t>5</a:t>
            </a:fld>
            <a:endParaRPr lang="en-US"/>
          </a:p>
        </p:txBody>
      </p:sp>
    </p:spTree>
    <p:extLst>
      <p:ext uri="{BB962C8B-B14F-4D97-AF65-F5344CB8AC3E}">
        <p14:creationId xmlns:p14="http://schemas.microsoft.com/office/powerpoint/2010/main" val="209437650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p:spPr>
      </p:sp>
      <p:sp>
        <p:nvSpPr>
          <p:cNvPr id="14029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402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F0C88E3-F680-497E-B6B2-2C61B29EBD25}" type="slidenum">
              <a:rPr lang="en-US"/>
              <a:pPr/>
              <a:t>50</a:t>
            </a:fld>
            <a:endParaRPr lang="en-US"/>
          </a:p>
        </p:txBody>
      </p:sp>
    </p:spTree>
    <p:extLst>
      <p:ext uri="{BB962C8B-B14F-4D97-AF65-F5344CB8AC3E}">
        <p14:creationId xmlns:p14="http://schemas.microsoft.com/office/powerpoint/2010/main" val="199507126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p:spPr>
      </p:sp>
      <p:sp>
        <p:nvSpPr>
          <p:cNvPr id="14029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402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F0C88E3-F680-497E-B6B2-2C61B29EBD25}" type="slidenum">
              <a:rPr lang="en-US"/>
              <a:pPr/>
              <a:t>51</a:t>
            </a:fld>
            <a:endParaRPr lang="en-US"/>
          </a:p>
        </p:txBody>
      </p:sp>
    </p:spTree>
    <p:extLst>
      <p:ext uri="{BB962C8B-B14F-4D97-AF65-F5344CB8AC3E}">
        <p14:creationId xmlns:p14="http://schemas.microsoft.com/office/powerpoint/2010/main" val="125093270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bwMode="auto">
          <a:noFill/>
          <a:ln>
            <a:solidFill>
              <a:srgbClr val="000000"/>
            </a:solidFill>
            <a:miter lim="800000"/>
            <a:headEnd/>
            <a:tailEnd/>
          </a:ln>
        </p:spPr>
      </p:sp>
      <p:sp>
        <p:nvSpPr>
          <p:cNvPr id="15257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525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14FF2BF-37A3-472A-A75E-9B50E1859563}" type="slidenum">
              <a:rPr lang="en-US"/>
              <a:pPr/>
              <a:t>52</a:t>
            </a:fld>
            <a:endParaRPr lang="en-US"/>
          </a:p>
        </p:txBody>
      </p:sp>
    </p:spTree>
    <p:extLst>
      <p:ext uri="{BB962C8B-B14F-4D97-AF65-F5344CB8AC3E}">
        <p14:creationId xmlns:p14="http://schemas.microsoft.com/office/powerpoint/2010/main" val="250115894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p:spPr>
      </p:sp>
      <p:sp>
        <p:nvSpPr>
          <p:cNvPr id="1382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382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5381146-CFCF-497E-A1F2-2D2E9ECAB997}" type="slidenum">
              <a:rPr lang="en-US"/>
              <a:pPr/>
              <a:t>53</a:t>
            </a:fld>
            <a:endParaRPr lang="en-US"/>
          </a:p>
        </p:txBody>
      </p:sp>
    </p:spTree>
    <p:extLst>
      <p:ext uri="{BB962C8B-B14F-4D97-AF65-F5344CB8AC3E}">
        <p14:creationId xmlns:p14="http://schemas.microsoft.com/office/powerpoint/2010/main" val="280164614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bwMode="auto">
          <a:noFill/>
          <a:ln>
            <a:solidFill>
              <a:srgbClr val="000000"/>
            </a:solidFill>
            <a:miter lim="800000"/>
            <a:headEnd/>
            <a:tailEnd/>
          </a:ln>
        </p:spPr>
      </p:sp>
      <p:sp>
        <p:nvSpPr>
          <p:cNvPr id="15155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515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F6D5031-D555-48CA-B34B-924933E666C0}" type="slidenum">
              <a:rPr lang="en-US"/>
              <a:pPr/>
              <a:t>54</a:t>
            </a:fld>
            <a:endParaRPr lang="en-US"/>
          </a:p>
        </p:txBody>
      </p:sp>
    </p:spTree>
    <p:extLst>
      <p:ext uri="{BB962C8B-B14F-4D97-AF65-F5344CB8AC3E}">
        <p14:creationId xmlns:p14="http://schemas.microsoft.com/office/powerpoint/2010/main" val="183835374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bwMode="auto">
          <a:noFill/>
          <a:ln>
            <a:solidFill>
              <a:srgbClr val="000000"/>
            </a:solidFill>
            <a:miter lim="800000"/>
            <a:headEnd/>
            <a:tailEnd/>
          </a:ln>
        </p:spPr>
      </p:sp>
      <p:sp>
        <p:nvSpPr>
          <p:cNvPr id="1638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63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7DA618D-74DC-4D54-9BBD-FAC19180F6F9}" type="slidenum">
              <a:rPr lang="en-US"/>
              <a:pPr/>
              <a:t>55</a:t>
            </a:fld>
            <a:endParaRPr lang="en-US"/>
          </a:p>
        </p:txBody>
      </p:sp>
    </p:spTree>
    <p:extLst>
      <p:ext uri="{BB962C8B-B14F-4D97-AF65-F5344CB8AC3E}">
        <p14:creationId xmlns:p14="http://schemas.microsoft.com/office/powerpoint/2010/main" val="371657056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bwMode="auto">
          <a:noFill/>
          <a:ln>
            <a:solidFill>
              <a:srgbClr val="000000"/>
            </a:solidFill>
            <a:miter lim="800000"/>
            <a:headEnd/>
            <a:tailEnd/>
          </a:ln>
        </p:spPr>
      </p:sp>
      <p:sp>
        <p:nvSpPr>
          <p:cNvPr id="1648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648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0D52D60-9DF0-4F48-BDD0-ABD65C0B1CC7}" type="slidenum">
              <a:rPr lang="en-US"/>
              <a:pPr/>
              <a:t>56</a:t>
            </a:fld>
            <a:endParaRPr lang="en-US"/>
          </a:p>
        </p:txBody>
      </p:sp>
    </p:spTree>
    <p:extLst>
      <p:ext uri="{BB962C8B-B14F-4D97-AF65-F5344CB8AC3E}">
        <p14:creationId xmlns:p14="http://schemas.microsoft.com/office/powerpoint/2010/main" val="250192187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bwMode="auto">
          <a:noFill/>
          <a:ln>
            <a:solidFill>
              <a:srgbClr val="000000"/>
            </a:solidFill>
            <a:miter lim="800000"/>
            <a:headEnd/>
            <a:tailEnd/>
          </a:ln>
        </p:spPr>
      </p:sp>
      <p:sp>
        <p:nvSpPr>
          <p:cNvPr id="1648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648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0D52D60-9DF0-4F48-BDD0-ABD65C0B1CC7}" type="slidenum">
              <a:rPr lang="en-US"/>
              <a:pPr/>
              <a:t>57</a:t>
            </a:fld>
            <a:endParaRPr lang="en-US"/>
          </a:p>
        </p:txBody>
      </p:sp>
    </p:spTree>
    <p:extLst>
      <p:ext uri="{BB962C8B-B14F-4D97-AF65-F5344CB8AC3E}">
        <p14:creationId xmlns:p14="http://schemas.microsoft.com/office/powerpoint/2010/main" val="221836008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bwMode="auto">
          <a:noFill/>
          <a:ln>
            <a:solidFill>
              <a:srgbClr val="000000"/>
            </a:solidFill>
            <a:miter lim="800000"/>
            <a:headEnd/>
            <a:tailEnd/>
          </a:ln>
        </p:spPr>
      </p:sp>
      <p:sp>
        <p:nvSpPr>
          <p:cNvPr id="1648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648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0D52D60-9DF0-4F48-BDD0-ABD65C0B1CC7}" type="slidenum">
              <a:rPr lang="en-US"/>
              <a:pPr/>
              <a:t>58</a:t>
            </a:fld>
            <a:endParaRPr lang="en-US"/>
          </a:p>
        </p:txBody>
      </p:sp>
    </p:spTree>
    <p:extLst>
      <p:ext uri="{BB962C8B-B14F-4D97-AF65-F5344CB8AC3E}">
        <p14:creationId xmlns:p14="http://schemas.microsoft.com/office/powerpoint/2010/main" val="266447180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bwMode="auto">
          <a:noFill/>
          <a:ln>
            <a:solidFill>
              <a:srgbClr val="000000"/>
            </a:solidFill>
            <a:miter lim="800000"/>
            <a:headEnd/>
            <a:tailEnd/>
          </a:ln>
        </p:spPr>
      </p:sp>
      <p:sp>
        <p:nvSpPr>
          <p:cNvPr id="1648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648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0D52D60-9DF0-4F48-BDD0-ABD65C0B1CC7}" type="slidenum">
              <a:rPr lang="en-US"/>
              <a:pPr/>
              <a:t>59</a:t>
            </a:fld>
            <a:endParaRPr lang="en-US"/>
          </a:p>
        </p:txBody>
      </p:sp>
    </p:spTree>
    <p:extLst>
      <p:ext uri="{BB962C8B-B14F-4D97-AF65-F5344CB8AC3E}">
        <p14:creationId xmlns:p14="http://schemas.microsoft.com/office/powerpoint/2010/main" val="3678996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p:spPr>
      </p:sp>
      <p:sp>
        <p:nvSpPr>
          <p:cNvPr id="10752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075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248F09D-1C50-4F04-A7FF-5E42AADAAFB0}" type="slidenum">
              <a:rPr lang="en-US"/>
              <a:pPr/>
              <a:t>6</a:t>
            </a:fld>
            <a:endParaRPr lang="en-US"/>
          </a:p>
        </p:txBody>
      </p:sp>
    </p:spTree>
    <p:extLst>
      <p:ext uri="{BB962C8B-B14F-4D97-AF65-F5344CB8AC3E}">
        <p14:creationId xmlns:p14="http://schemas.microsoft.com/office/powerpoint/2010/main" val="95512022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bwMode="auto">
          <a:noFill/>
          <a:ln>
            <a:solidFill>
              <a:srgbClr val="000000"/>
            </a:solidFill>
            <a:miter lim="800000"/>
            <a:headEnd/>
            <a:tailEnd/>
          </a:ln>
        </p:spPr>
      </p:sp>
      <p:sp>
        <p:nvSpPr>
          <p:cNvPr id="1648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648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0D52D60-9DF0-4F48-BDD0-ABD65C0B1CC7}" type="slidenum">
              <a:rPr lang="en-US"/>
              <a:pPr/>
              <a:t>60</a:t>
            </a:fld>
            <a:endParaRPr lang="en-US"/>
          </a:p>
        </p:txBody>
      </p:sp>
    </p:spTree>
    <p:extLst>
      <p:ext uri="{BB962C8B-B14F-4D97-AF65-F5344CB8AC3E}">
        <p14:creationId xmlns:p14="http://schemas.microsoft.com/office/powerpoint/2010/main" val="59253349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bwMode="auto">
          <a:noFill/>
          <a:ln>
            <a:solidFill>
              <a:srgbClr val="000000"/>
            </a:solidFill>
            <a:miter lim="800000"/>
            <a:headEnd/>
            <a:tailEnd/>
          </a:ln>
        </p:spPr>
      </p:sp>
      <p:sp>
        <p:nvSpPr>
          <p:cNvPr id="1648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648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0D52D60-9DF0-4F48-BDD0-ABD65C0B1CC7}" type="slidenum">
              <a:rPr lang="en-US"/>
              <a:pPr/>
              <a:t>61</a:t>
            </a:fld>
            <a:endParaRPr lang="en-US"/>
          </a:p>
        </p:txBody>
      </p:sp>
    </p:spTree>
    <p:extLst>
      <p:ext uri="{BB962C8B-B14F-4D97-AF65-F5344CB8AC3E}">
        <p14:creationId xmlns:p14="http://schemas.microsoft.com/office/powerpoint/2010/main" val="321935226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bwMode="auto">
          <a:noFill/>
          <a:ln>
            <a:solidFill>
              <a:srgbClr val="000000"/>
            </a:solidFill>
            <a:miter lim="800000"/>
            <a:headEnd/>
            <a:tailEnd/>
          </a:ln>
        </p:spPr>
      </p:sp>
      <p:sp>
        <p:nvSpPr>
          <p:cNvPr id="1648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648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0D52D60-9DF0-4F48-BDD0-ABD65C0B1CC7}" type="slidenum">
              <a:rPr lang="en-US"/>
              <a:pPr/>
              <a:t>62</a:t>
            </a:fld>
            <a:endParaRPr lang="en-US"/>
          </a:p>
        </p:txBody>
      </p:sp>
    </p:spTree>
    <p:extLst>
      <p:ext uri="{BB962C8B-B14F-4D97-AF65-F5344CB8AC3E}">
        <p14:creationId xmlns:p14="http://schemas.microsoft.com/office/powerpoint/2010/main" val="319919356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bwMode="auto">
          <a:noFill/>
          <a:ln>
            <a:solidFill>
              <a:srgbClr val="000000"/>
            </a:solidFill>
            <a:miter lim="800000"/>
            <a:headEnd/>
            <a:tailEnd/>
          </a:ln>
        </p:spPr>
      </p:sp>
      <p:sp>
        <p:nvSpPr>
          <p:cNvPr id="16589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658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77CF12C-0E25-4A4F-A379-F0E26F372C25}" type="slidenum">
              <a:rPr lang="en-US"/>
              <a:pPr/>
              <a:t>63</a:t>
            </a:fld>
            <a:endParaRPr lang="en-US"/>
          </a:p>
        </p:txBody>
      </p:sp>
    </p:spTree>
    <p:extLst>
      <p:ext uri="{BB962C8B-B14F-4D97-AF65-F5344CB8AC3E}">
        <p14:creationId xmlns:p14="http://schemas.microsoft.com/office/powerpoint/2010/main" val="423485094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bwMode="auto">
          <a:noFill/>
          <a:ln>
            <a:solidFill>
              <a:srgbClr val="000000"/>
            </a:solidFill>
            <a:miter lim="800000"/>
            <a:headEnd/>
            <a:tailEnd/>
          </a:ln>
        </p:spPr>
      </p:sp>
      <p:sp>
        <p:nvSpPr>
          <p:cNvPr id="16691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669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5175E06-25CC-4000-9CF3-9E84856974DE}" type="slidenum">
              <a:rPr lang="en-US"/>
              <a:pPr/>
              <a:t>64</a:t>
            </a:fld>
            <a:endParaRPr lang="en-US"/>
          </a:p>
        </p:txBody>
      </p:sp>
    </p:spTree>
    <p:extLst>
      <p:ext uri="{BB962C8B-B14F-4D97-AF65-F5344CB8AC3E}">
        <p14:creationId xmlns:p14="http://schemas.microsoft.com/office/powerpoint/2010/main" val="384497730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bwMode="auto">
          <a:noFill/>
          <a:ln>
            <a:solidFill>
              <a:srgbClr val="000000"/>
            </a:solidFill>
            <a:miter lim="800000"/>
            <a:headEnd/>
            <a:tailEnd/>
          </a:ln>
        </p:spPr>
      </p:sp>
      <p:sp>
        <p:nvSpPr>
          <p:cNvPr id="16998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699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F0B0398-E139-4F3B-BB78-4F0CACDCAF9B}" type="slidenum">
              <a:rPr lang="en-US"/>
              <a:pPr/>
              <a:t>65</a:t>
            </a:fld>
            <a:endParaRPr lang="en-US"/>
          </a:p>
        </p:txBody>
      </p:sp>
    </p:spTree>
    <p:extLst>
      <p:ext uri="{BB962C8B-B14F-4D97-AF65-F5344CB8AC3E}">
        <p14:creationId xmlns:p14="http://schemas.microsoft.com/office/powerpoint/2010/main" val="380667521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bwMode="auto">
          <a:noFill/>
          <a:ln>
            <a:solidFill>
              <a:srgbClr val="000000"/>
            </a:solidFill>
            <a:miter lim="800000"/>
            <a:headEnd/>
            <a:tailEnd/>
          </a:ln>
        </p:spPr>
      </p:sp>
      <p:sp>
        <p:nvSpPr>
          <p:cNvPr id="17101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710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E09ED1D-A343-458A-A296-DAA4E7C1E6B8}" type="slidenum">
              <a:rPr lang="en-US"/>
              <a:pPr/>
              <a:t>66</a:t>
            </a:fld>
            <a:endParaRPr lang="en-US"/>
          </a:p>
        </p:txBody>
      </p:sp>
    </p:spTree>
    <p:extLst>
      <p:ext uri="{BB962C8B-B14F-4D97-AF65-F5344CB8AC3E}">
        <p14:creationId xmlns:p14="http://schemas.microsoft.com/office/powerpoint/2010/main" val="203844929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bwMode="auto">
          <a:noFill/>
          <a:ln>
            <a:solidFill>
              <a:srgbClr val="000000"/>
            </a:solidFill>
            <a:miter lim="800000"/>
            <a:headEnd/>
            <a:tailEnd/>
          </a:ln>
        </p:spPr>
      </p:sp>
      <p:sp>
        <p:nvSpPr>
          <p:cNvPr id="17203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720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E4C01B1-CCCC-47F6-8362-906B8906C453}" type="slidenum">
              <a:rPr lang="en-US"/>
              <a:pPr/>
              <a:t>67</a:t>
            </a:fld>
            <a:endParaRPr lang="en-US"/>
          </a:p>
        </p:txBody>
      </p:sp>
    </p:spTree>
    <p:extLst>
      <p:ext uri="{BB962C8B-B14F-4D97-AF65-F5344CB8AC3E}">
        <p14:creationId xmlns:p14="http://schemas.microsoft.com/office/powerpoint/2010/main" val="409055884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730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4B1689D-E789-4C64-BF0A-8A90BDE7C847}" type="slidenum">
              <a:rPr lang="en-US"/>
              <a:pPr/>
              <a:t>68</a:t>
            </a:fld>
            <a:endParaRPr lang="en-US"/>
          </a:p>
        </p:txBody>
      </p:sp>
    </p:spTree>
    <p:extLst>
      <p:ext uri="{BB962C8B-B14F-4D97-AF65-F5344CB8AC3E}">
        <p14:creationId xmlns:p14="http://schemas.microsoft.com/office/powerpoint/2010/main" val="314845565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730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4B1689D-E789-4C64-BF0A-8A90BDE7C847}" type="slidenum">
              <a:rPr lang="en-US"/>
              <a:pPr/>
              <a:t>69</a:t>
            </a:fld>
            <a:endParaRPr lang="en-US"/>
          </a:p>
        </p:txBody>
      </p:sp>
    </p:spTree>
    <p:extLst>
      <p:ext uri="{BB962C8B-B14F-4D97-AF65-F5344CB8AC3E}">
        <p14:creationId xmlns:p14="http://schemas.microsoft.com/office/powerpoint/2010/main" val="168866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p:spPr>
      </p:sp>
      <p:sp>
        <p:nvSpPr>
          <p:cNvPr id="10752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075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248F09D-1C50-4F04-A7FF-5E42AADAAFB0}" type="slidenum">
              <a:rPr lang="en-US"/>
              <a:pPr/>
              <a:t>7</a:t>
            </a:fld>
            <a:endParaRPr lang="en-US"/>
          </a:p>
        </p:txBody>
      </p:sp>
    </p:spTree>
    <p:extLst>
      <p:ext uri="{BB962C8B-B14F-4D97-AF65-F5344CB8AC3E}">
        <p14:creationId xmlns:p14="http://schemas.microsoft.com/office/powerpoint/2010/main" val="368775968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730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4B1689D-E789-4C64-BF0A-8A90BDE7C847}" type="slidenum">
              <a:rPr lang="en-US"/>
              <a:pPr/>
              <a:t>70</a:t>
            </a:fld>
            <a:endParaRPr lang="en-US"/>
          </a:p>
        </p:txBody>
      </p:sp>
    </p:spTree>
    <p:extLst>
      <p:ext uri="{BB962C8B-B14F-4D97-AF65-F5344CB8AC3E}">
        <p14:creationId xmlns:p14="http://schemas.microsoft.com/office/powerpoint/2010/main" val="140874027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bwMode="auto">
          <a:noFill/>
          <a:ln>
            <a:solidFill>
              <a:srgbClr val="000000"/>
            </a:solidFill>
            <a:miter lim="800000"/>
            <a:headEnd/>
            <a:tailEnd/>
          </a:ln>
        </p:spPr>
      </p:sp>
      <p:sp>
        <p:nvSpPr>
          <p:cNvPr id="17510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751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88849C6-B11A-44E6-A36E-07C1F589EAEC}" type="slidenum">
              <a:rPr lang="en-US"/>
              <a:pPr/>
              <a:t>71</a:t>
            </a:fld>
            <a:endParaRPr lang="en-US"/>
          </a:p>
        </p:txBody>
      </p:sp>
    </p:spTree>
    <p:extLst>
      <p:ext uri="{BB962C8B-B14F-4D97-AF65-F5344CB8AC3E}">
        <p14:creationId xmlns:p14="http://schemas.microsoft.com/office/powerpoint/2010/main" val="234883942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bwMode="auto">
          <a:noFill/>
          <a:ln>
            <a:solidFill>
              <a:srgbClr val="000000"/>
            </a:solidFill>
            <a:miter lim="800000"/>
            <a:headEnd/>
            <a:tailEnd/>
          </a:ln>
        </p:spPr>
      </p:sp>
      <p:sp>
        <p:nvSpPr>
          <p:cNvPr id="17715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771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270C799-BB57-4840-ADC4-C80098984B2C}" type="slidenum">
              <a:rPr lang="en-US"/>
              <a:pPr/>
              <a:t>72</a:t>
            </a:fld>
            <a:endParaRPr lang="en-US"/>
          </a:p>
        </p:txBody>
      </p:sp>
    </p:spTree>
    <p:extLst>
      <p:ext uri="{BB962C8B-B14F-4D97-AF65-F5344CB8AC3E}">
        <p14:creationId xmlns:p14="http://schemas.microsoft.com/office/powerpoint/2010/main" val="88364184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bwMode="auto">
          <a:noFill/>
          <a:ln>
            <a:solidFill>
              <a:srgbClr val="000000"/>
            </a:solidFill>
            <a:miter lim="800000"/>
            <a:headEnd/>
            <a:tailEnd/>
          </a:ln>
        </p:spPr>
      </p:sp>
      <p:sp>
        <p:nvSpPr>
          <p:cNvPr id="17817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781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4F287E6-B7CB-4767-AC2E-8602DF519BE5}" type="slidenum">
              <a:rPr lang="en-US"/>
              <a:pPr/>
              <a:t>73</a:t>
            </a:fld>
            <a:endParaRPr lang="en-US"/>
          </a:p>
        </p:txBody>
      </p:sp>
    </p:spTree>
    <p:extLst>
      <p:ext uri="{BB962C8B-B14F-4D97-AF65-F5344CB8AC3E}">
        <p14:creationId xmlns:p14="http://schemas.microsoft.com/office/powerpoint/2010/main" val="186032291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p:cNvSpPr>
            <a:spLocks noGrp="1" noRot="1" noChangeAspect="1" noTextEdit="1"/>
          </p:cNvSpPr>
          <p:nvPr>
            <p:ph type="sldImg"/>
          </p:nvPr>
        </p:nvSpPr>
        <p:spPr bwMode="auto">
          <a:noFill/>
          <a:ln>
            <a:solidFill>
              <a:srgbClr val="000000"/>
            </a:solidFill>
            <a:miter lim="800000"/>
            <a:headEnd/>
            <a:tailEnd/>
          </a:ln>
        </p:spPr>
      </p:sp>
      <p:sp>
        <p:nvSpPr>
          <p:cNvPr id="17920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792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CCD8481-8BDB-4F30-8236-70714611808D}" type="slidenum">
              <a:rPr lang="en-US"/>
              <a:pPr/>
              <a:t>74</a:t>
            </a:fld>
            <a:endParaRPr lang="en-US"/>
          </a:p>
        </p:txBody>
      </p:sp>
    </p:spTree>
    <p:extLst>
      <p:ext uri="{BB962C8B-B14F-4D97-AF65-F5344CB8AC3E}">
        <p14:creationId xmlns:p14="http://schemas.microsoft.com/office/powerpoint/2010/main" val="79029261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bwMode="auto">
          <a:noFill/>
          <a:ln>
            <a:solidFill>
              <a:srgbClr val="000000"/>
            </a:solidFill>
            <a:miter lim="800000"/>
            <a:headEnd/>
            <a:tailEnd/>
          </a:ln>
        </p:spPr>
      </p:sp>
      <p:sp>
        <p:nvSpPr>
          <p:cNvPr id="18022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802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54E1E52-405B-4A5C-BB84-ED1C06A87090}" type="slidenum">
              <a:rPr lang="en-US"/>
              <a:pPr/>
              <a:t>75</a:t>
            </a:fld>
            <a:endParaRPr lang="en-US"/>
          </a:p>
        </p:txBody>
      </p:sp>
    </p:spTree>
    <p:extLst>
      <p:ext uri="{BB962C8B-B14F-4D97-AF65-F5344CB8AC3E}">
        <p14:creationId xmlns:p14="http://schemas.microsoft.com/office/powerpoint/2010/main" val="143474255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bwMode="auto">
          <a:noFill/>
          <a:ln>
            <a:solidFill>
              <a:srgbClr val="000000"/>
            </a:solidFill>
            <a:miter lim="800000"/>
            <a:headEnd/>
            <a:tailEnd/>
          </a:ln>
        </p:spPr>
      </p:sp>
      <p:sp>
        <p:nvSpPr>
          <p:cNvPr id="18125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81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2ECB803-2A1B-4227-BD97-691BA2890B3F}" type="slidenum">
              <a:rPr lang="en-US"/>
              <a:pPr/>
              <a:t>76</a:t>
            </a:fld>
            <a:endParaRPr lang="en-US"/>
          </a:p>
        </p:txBody>
      </p:sp>
    </p:spTree>
    <p:extLst>
      <p:ext uri="{BB962C8B-B14F-4D97-AF65-F5344CB8AC3E}">
        <p14:creationId xmlns:p14="http://schemas.microsoft.com/office/powerpoint/2010/main" val="361558961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bwMode="auto">
          <a:noFill/>
          <a:ln>
            <a:solidFill>
              <a:srgbClr val="000000"/>
            </a:solidFill>
            <a:miter lim="800000"/>
            <a:headEnd/>
            <a:tailEnd/>
          </a:ln>
        </p:spPr>
      </p:sp>
      <p:sp>
        <p:nvSpPr>
          <p:cNvPr id="18125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81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2ECB803-2A1B-4227-BD97-691BA2890B3F}" type="slidenum">
              <a:rPr lang="en-US"/>
              <a:pPr/>
              <a:t>77</a:t>
            </a:fld>
            <a:endParaRPr lang="en-US"/>
          </a:p>
        </p:txBody>
      </p:sp>
    </p:spTree>
    <p:extLst>
      <p:ext uri="{BB962C8B-B14F-4D97-AF65-F5344CB8AC3E}">
        <p14:creationId xmlns:p14="http://schemas.microsoft.com/office/powerpoint/2010/main" val="197012449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bwMode="auto">
          <a:noFill/>
          <a:ln>
            <a:solidFill>
              <a:srgbClr val="000000"/>
            </a:solidFill>
            <a:miter lim="800000"/>
            <a:headEnd/>
            <a:tailEnd/>
          </a:ln>
        </p:spPr>
      </p:sp>
      <p:sp>
        <p:nvSpPr>
          <p:cNvPr id="18125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81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2ECB803-2A1B-4227-BD97-691BA2890B3F}" type="slidenum">
              <a:rPr lang="en-US"/>
              <a:pPr/>
              <a:t>78</a:t>
            </a:fld>
            <a:endParaRPr lang="en-US"/>
          </a:p>
        </p:txBody>
      </p:sp>
    </p:spTree>
    <p:extLst>
      <p:ext uri="{BB962C8B-B14F-4D97-AF65-F5344CB8AC3E}">
        <p14:creationId xmlns:p14="http://schemas.microsoft.com/office/powerpoint/2010/main" val="148358537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bwMode="auto">
          <a:noFill/>
          <a:ln>
            <a:solidFill>
              <a:srgbClr val="000000"/>
            </a:solidFill>
            <a:miter lim="800000"/>
            <a:headEnd/>
            <a:tailEnd/>
          </a:ln>
        </p:spPr>
      </p:sp>
      <p:sp>
        <p:nvSpPr>
          <p:cNvPr id="18125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81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2ECB803-2A1B-4227-BD97-691BA2890B3F}" type="slidenum">
              <a:rPr lang="en-US"/>
              <a:pPr/>
              <a:t>79</a:t>
            </a:fld>
            <a:endParaRPr lang="en-US"/>
          </a:p>
        </p:txBody>
      </p:sp>
    </p:spTree>
    <p:extLst>
      <p:ext uri="{BB962C8B-B14F-4D97-AF65-F5344CB8AC3E}">
        <p14:creationId xmlns:p14="http://schemas.microsoft.com/office/powerpoint/2010/main" val="32963996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p:spPr>
      </p:sp>
      <p:sp>
        <p:nvSpPr>
          <p:cNvPr id="10752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075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248F09D-1C50-4F04-A7FF-5E42AADAAFB0}" type="slidenum">
              <a:rPr lang="en-US"/>
              <a:pPr/>
              <a:t>8</a:t>
            </a:fld>
            <a:endParaRPr lang="en-US"/>
          </a:p>
        </p:txBody>
      </p:sp>
    </p:spTree>
    <p:extLst>
      <p:ext uri="{BB962C8B-B14F-4D97-AF65-F5344CB8AC3E}">
        <p14:creationId xmlns:p14="http://schemas.microsoft.com/office/powerpoint/2010/main" val="19580685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p:spPr>
      </p:sp>
      <p:sp>
        <p:nvSpPr>
          <p:cNvPr id="10752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075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248F09D-1C50-4F04-A7FF-5E42AADAAFB0}" type="slidenum">
              <a:rPr lang="en-US"/>
              <a:pPr/>
              <a:t>9</a:t>
            </a:fld>
            <a:endParaRPr lang="en-US"/>
          </a:p>
        </p:txBody>
      </p:sp>
    </p:spTree>
    <p:extLst>
      <p:ext uri="{BB962C8B-B14F-4D97-AF65-F5344CB8AC3E}">
        <p14:creationId xmlns:p14="http://schemas.microsoft.com/office/powerpoint/2010/main" val="40269206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00004A"/>
            </a:gs>
          </a:gsLst>
          <a:lin ang="5400000" scaled="1"/>
        </a:grad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bwMode="auto">
          <a:xfrm>
            <a:off x="0" y="0"/>
            <a:ext cx="9144000" cy="1524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Slide Title</a:t>
            </a:r>
          </a:p>
        </p:txBody>
      </p:sp>
      <p:sp>
        <p:nvSpPr>
          <p:cNvPr id="83971" name="Rectangle 3"/>
          <p:cNvSpPr>
            <a:spLocks noGrp="1" noChangeArrowheads="1"/>
          </p:cNvSpPr>
          <p:nvPr>
            <p:ph type="body" idx="1"/>
          </p:nvPr>
        </p:nvSpPr>
        <p:spPr bwMode="auto">
          <a:xfrm>
            <a:off x="0" y="1524000"/>
            <a:ext cx="9144000" cy="4876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Body Text</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654" r:id="rId1"/>
    <p:sldLayoutId id="2147483659" r:id="rId2"/>
  </p:sldLayoutIdLst>
  <p:transition>
    <p:wipe dir="r"/>
  </p:transition>
  <p:txStyles>
    <p:titleStyle>
      <a:lvl1pPr algn="ctr" rtl="0" eaLnBrk="0" fontAlgn="base" hangingPunct="0">
        <a:lnSpc>
          <a:spcPct val="80000"/>
        </a:lnSpc>
        <a:spcBef>
          <a:spcPct val="0"/>
        </a:spcBef>
        <a:spcAft>
          <a:spcPct val="0"/>
        </a:spcAft>
        <a:defRPr sz="6000" b="0">
          <a:solidFill>
            <a:srgbClr val="A5E6F3"/>
          </a:solidFill>
          <a:effectLst>
            <a:outerShdw blurRad="38100" dist="38100" dir="2700000" algn="tl">
              <a:srgbClr val="000000"/>
            </a:outerShdw>
          </a:effectLst>
          <a:latin typeface="+mj-lt"/>
          <a:ea typeface="+mj-ea"/>
          <a:cs typeface="+mj-cs"/>
        </a:defRPr>
      </a:lvl1pPr>
      <a:lvl2pPr algn="ctr" rtl="0" eaLnBrk="0" fontAlgn="base" hangingPunct="0">
        <a:lnSpc>
          <a:spcPct val="80000"/>
        </a:lnSpc>
        <a:spcBef>
          <a:spcPct val="0"/>
        </a:spcBef>
        <a:spcAft>
          <a:spcPct val="0"/>
        </a:spcAft>
        <a:defRPr sz="6000" b="1">
          <a:solidFill>
            <a:srgbClr val="A5E6F3"/>
          </a:solidFill>
          <a:effectLst>
            <a:outerShdw blurRad="38100" dist="38100" dir="2700000" algn="tl">
              <a:srgbClr val="000000"/>
            </a:outerShdw>
          </a:effectLst>
          <a:latin typeface="Times New Roman" pitchFamily="18" charset="0"/>
        </a:defRPr>
      </a:lvl2pPr>
      <a:lvl3pPr algn="ctr" rtl="0" eaLnBrk="0" fontAlgn="base" hangingPunct="0">
        <a:lnSpc>
          <a:spcPct val="80000"/>
        </a:lnSpc>
        <a:spcBef>
          <a:spcPct val="0"/>
        </a:spcBef>
        <a:spcAft>
          <a:spcPct val="0"/>
        </a:spcAft>
        <a:defRPr sz="6000" b="1">
          <a:solidFill>
            <a:srgbClr val="A5E6F3"/>
          </a:solidFill>
          <a:effectLst>
            <a:outerShdw blurRad="38100" dist="38100" dir="2700000" algn="tl">
              <a:srgbClr val="000000"/>
            </a:outerShdw>
          </a:effectLst>
          <a:latin typeface="Times New Roman" pitchFamily="18" charset="0"/>
        </a:defRPr>
      </a:lvl3pPr>
      <a:lvl4pPr algn="ctr" rtl="0" eaLnBrk="0" fontAlgn="base" hangingPunct="0">
        <a:lnSpc>
          <a:spcPct val="80000"/>
        </a:lnSpc>
        <a:spcBef>
          <a:spcPct val="0"/>
        </a:spcBef>
        <a:spcAft>
          <a:spcPct val="0"/>
        </a:spcAft>
        <a:defRPr sz="6000" b="1">
          <a:solidFill>
            <a:srgbClr val="A5E6F3"/>
          </a:solidFill>
          <a:effectLst>
            <a:outerShdw blurRad="38100" dist="38100" dir="2700000" algn="tl">
              <a:srgbClr val="000000"/>
            </a:outerShdw>
          </a:effectLst>
          <a:latin typeface="Times New Roman" pitchFamily="18" charset="0"/>
        </a:defRPr>
      </a:lvl4pPr>
      <a:lvl5pPr algn="ctr" rtl="0" eaLnBrk="0" fontAlgn="base" hangingPunct="0">
        <a:lnSpc>
          <a:spcPct val="80000"/>
        </a:lnSpc>
        <a:spcBef>
          <a:spcPct val="0"/>
        </a:spcBef>
        <a:spcAft>
          <a:spcPct val="0"/>
        </a:spcAft>
        <a:defRPr sz="6000" b="1">
          <a:solidFill>
            <a:srgbClr val="A5E6F3"/>
          </a:solidFill>
          <a:effectLst>
            <a:outerShdw blurRad="38100" dist="38100" dir="2700000" algn="tl">
              <a:srgbClr val="000000"/>
            </a:outerShdw>
          </a:effectLst>
          <a:latin typeface="Times New Roman" pitchFamily="18" charset="0"/>
        </a:defRPr>
      </a:lvl5pPr>
      <a:lvl6pPr marL="457200" algn="ctr" rtl="0" eaLnBrk="0" fontAlgn="base" hangingPunct="0">
        <a:lnSpc>
          <a:spcPct val="80000"/>
        </a:lnSpc>
        <a:spcBef>
          <a:spcPct val="0"/>
        </a:spcBef>
        <a:spcAft>
          <a:spcPct val="0"/>
        </a:spcAft>
        <a:defRPr sz="6000" b="1">
          <a:solidFill>
            <a:srgbClr val="A5E6F3"/>
          </a:solidFill>
          <a:effectLst>
            <a:outerShdw blurRad="38100" dist="38100" dir="2700000" algn="tl">
              <a:srgbClr val="000000"/>
            </a:outerShdw>
          </a:effectLst>
          <a:latin typeface="Times New Roman" pitchFamily="18" charset="0"/>
        </a:defRPr>
      </a:lvl6pPr>
      <a:lvl7pPr marL="914400" algn="ctr" rtl="0" eaLnBrk="0" fontAlgn="base" hangingPunct="0">
        <a:lnSpc>
          <a:spcPct val="80000"/>
        </a:lnSpc>
        <a:spcBef>
          <a:spcPct val="0"/>
        </a:spcBef>
        <a:spcAft>
          <a:spcPct val="0"/>
        </a:spcAft>
        <a:defRPr sz="6000" b="1">
          <a:solidFill>
            <a:srgbClr val="A5E6F3"/>
          </a:solidFill>
          <a:effectLst>
            <a:outerShdw blurRad="38100" dist="38100" dir="2700000" algn="tl">
              <a:srgbClr val="000000"/>
            </a:outerShdw>
          </a:effectLst>
          <a:latin typeface="Times New Roman" pitchFamily="18" charset="0"/>
        </a:defRPr>
      </a:lvl7pPr>
      <a:lvl8pPr marL="1371600" algn="ctr" rtl="0" eaLnBrk="0" fontAlgn="base" hangingPunct="0">
        <a:lnSpc>
          <a:spcPct val="80000"/>
        </a:lnSpc>
        <a:spcBef>
          <a:spcPct val="0"/>
        </a:spcBef>
        <a:spcAft>
          <a:spcPct val="0"/>
        </a:spcAft>
        <a:defRPr sz="6000" b="1">
          <a:solidFill>
            <a:srgbClr val="A5E6F3"/>
          </a:solidFill>
          <a:effectLst>
            <a:outerShdw blurRad="38100" dist="38100" dir="2700000" algn="tl">
              <a:srgbClr val="000000"/>
            </a:outerShdw>
          </a:effectLst>
          <a:latin typeface="Times New Roman" pitchFamily="18" charset="0"/>
        </a:defRPr>
      </a:lvl8pPr>
      <a:lvl9pPr marL="1828800" algn="ctr" rtl="0" eaLnBrk="0" fontAlgn="base" hangingPunct="0">
        <a:lnSpc>
          <a:spcPct val="80000"/>
        </a:lnSpc>
        <a:spcBef>
          <a:spcPct val="0"/>
        </a:spcBef>
        <a:spcAft>
          <a:spcPct val="0"/>
        </a:spcAft>
        <a:defRPr sz="6000" b="1">
          <a:solidFill>
            <a:srgbClr val="A5E6F3"/>
          </a:solidFill>
          <a:effectLst>
            <a:outerShdw blurRad="38100" dist="38100" dir="2700000" algn="tl">
              <a:srgbClr val="000000"/>
            </a:outerShdw>
          </a:effectLst>
          <a:latin typeface="Times New Roman" pitchFamily="18" charset="0"/>
        </a:defRPr>
      </a:lvl9pPr>
    </p:titleStyle>
    <p:bodyStyle>
      <a:lvl1pPr marL="285750" indent="-285750" algn="l" rtl="0" eaLnBrk="0" fontAlgn="base" hangingPunct="0">
        <a:lnSpc>
          <a:spcPct val="70000"/>
        </a:lnSpc>
        <a:spcBef>
          <a:spcPct val="15000"/>
        </a:spcBef>
        <a:spcAft>
          <a:spcPct val="0"/>
        </a:spcAft>
        <a:buClr>
          <a:schemeClr val="tx2"/>
        </a:buClr>
        <a:buSzPct val="100000"/>
        <a:buFont typeface="Wingdings" pitchFamily="2" charset="2"/>
        <a:buChar char="Ø"/>
        <a:defRPr sz="4400" b="0">
          <a:solidFill>
            <a:schemeClr val="tx1"/>
          </a:solidFill>
          <a:effectLst>
            <a:outerShdw blurRad="38100" dist="38100" dir="2700000" algn="tl">
              <a:srgbClr val="000000"/>
            </a:outerShdw>
          </a:effectLst>
          <a:latin typeface="+mn-lt"/>
          <a:ea typeface="+mn-ea"/>
          <a:cs typeface="+mn-cs"/>
        </a:defRPr>
      </a:lvl1pPr>
      <a:lvl2pPr marL="685800" indent="-228600" algn="l" rtl="0" eaLnBrk="0" fontAlgn="base" hangingPunct="0">
        <a:lnSpc>
          <a:spcPct val="70000"/>
        </a:lnSpc>
        <a:spcBef>
          <a:spcPct val="15000"/>
        </a:spcBef>
        <a:spcAft>
          <a:spcPct val="0"/>
        </a:spcAft>
        <a:buSzPct val="100000"/>
        <a:buChar char="–"/>
        <a:defRPr sz="3600" b="0">
          <a:solidFill>
            <a:schemeClr val="tx1"/>
          </a:solidFill>
          <a:effectLst>
            <a:outerShdw blurRad="38100" dist="38100" dir="2700000" algn="tl">
              <a:srgbClr val="000000"/>
            </a:outerShdw>
          </a:effectLst>
          <a:latin typeface="+mn-lt"/>
        </a:defRPr>
      </a:lvl2pPr>
      <a:lvl3pPr marL="1143000" indent="-228600" algn="l" rtl="0" eaLnBrk="0" fontAlgn="base" hangingPunct="0">
        <a:lnSpc>
          <a:spcPct val="70000"/>
        </a:lnSpc>
        <a:spcBef>
          <a:spcPct val="15000"/>
        </a:spcBef>
        <a:spcAft>
          <a:spcPct val="0"/>
        </a:spcAft>
        <a:buSzPct val="100000"/>
        <a:buChar char="»"/>
        <a:defRPr b="0">
          <a:solidFill>
            <a:schemeClr val="tx1"/>
          </a:solidFill>
          <a:effectLst>
            <a:outerShdw blurRad="38100" dist="38100" dir="2700000" algn="tl">
              <a:srgbClr val="000000"/>
            </a:outerShdw>
          </a:effectLst>
          <a:latin typeface="+mn-lt"/>
        </a:defRPr>
      </a:lvl3pPr>
      <a:lvl4pPr marL="1543050" indent="-171450" algn="l" rtl="0" eaLnBrk="0" fontAlgn="base" hangingPunct="0">
        <a:lnSpc>
          <a:spcPct val="70000"/>
        </a:lnSpc>
        <a:spcBef>
          <a:spcPct val="15000"/>
        </a:spcBef>
        <a:spcAft>
          <a:spcPct val="0"/>
        </a:spcAft>
        <a:buSzPct val="100000"/>
        <a:buChar char="•"/>
        <a:defRPr sz="1400" b="0">
          <a:solidFill>
            <a:schemeClr val="tx1"/>
          </a:solidFill>
          <a:effectLst>
            <a:outerShdw blurRad="38100" dist="38100" dir="2700000" algn="tl">
              <a:srgbClr val="000000"/>
            </a:outerShdw>
          </a:effectLst>
          <a:latin typeface="+mn-lt"/>
        </a:defRPr>
      </a:lvl4pPr>
      <a:lvl5pPr marL="2000250" indent="-171450" algn="l" rtl="0" eaLnBrk="0" fontAlgn="base" hangingPunct="0">
        <a:lnSpc>
          <a:spcPct val="70000"/>
        </a:lnSpc>
        <a:spcBef>
          <a:spcPct val="15000"/>
        </a:spcBef>
        <a:spcAft>
          <a:spcPct val="0"/>
        </a:spcAft>
        <a:buSzPct val="100000"/>
        <a:buChar char="–"/>
        <a:defRPr sz="1400" b="0">
          <a:solidFill>
            <a:schemeClr val="tx1"/>
          </a:solidFill>
          <a:effectLst>
            <a:outerShdw blurRad="38100" dist="38100" dir="2700000" algn="tl">
              <a:srgbClr val="000000"/>
            </a:outerShdw>
          </a:effectLst>
          <a:latin typeface="+mn-lt"/>
        </a:defRPr>
      </a:lvl5pPr>
      <a:lvl6pPr marL="2457450" indent="-171450" algn="l" rtl="0" eaLnBrk="0" fontAlgn="base" hangingPunct="0">
        <a:lnSpc>
          <a:spcPct val="70000"/>
        </a:lnSpc>
        <a:spcBef>
          <a:spcPct val="15000"/>
        </a:spcBef>
        <a:spcAft>
          <a:spcPct val="0"/>
        </a:spcAft>
        <a:buSzPct val="100000"/>
        <a:buChar char="–"/>
        <a:defRPr sz="1400" b="1">
          <a:solidFill>
            <a:schemeClr val="tx1"/>
          </a:solidFill>
          <a:effectLst>
            <a:outerShdw blurRad="38100" dist="38100" dir="2700000" algn="tl">
              <a:srgbClr val="000000"/>
            </a:outerShdw>
          </a:effectLst>
          <a:latin typeface="+mn-lt"/>
        </a:defRPr>
      </a:lvl6pPr>
      <a:lvl7pPr marL="2914650" indent="-171450" algn="l" rtl="0" eaLnBrk="0" fontAlgn="base" hangingPunct="0">
        <a:lnSpc>
          <a:spcPct val="70000"/>
        </a:lnSpc>
        <a:spcBef>
          <a:spcPct val="15000"/>
        </a:spcBef>
        <a:spcAft>
          <a:spcPct val="0"/>
        </a:spcAft>
        <a:buSzPct val="100000"/>
        <a:buChar char="–"/>
        <a:defRPr sz="1400" b="1">
          <a:solidFill>
            <a:schemeClr val="tx1"/>
          </a:solidFill>
          <a:effectLst>
            <a:outerShdw blurRad="38100" dist="38100" dir="2700000" algn="tl">
              <a:srgbClr val="000000"/>
            </a:outerShdw>
          </a:effectLst>
          <a:latin typeface="+mn-lt"/>
        </a:defRPr>
      </a:lvl7pPr>
      <a:lvl8pPr marL="3371850" indent="-171450" algn="l" rtl="0" eaLnBrk="0" fontAlgn="base" hangingPunct="0">
        <a:lnSpc>
          <a:spcPct val="70000"/>
        </a:lnSpc>
        <a:spcBef>
          <a:spcPct val="15000"/>
        </a:spcBef>
        <a:spcAft>
          <a:spcPct val="0"/>
        </a:spcAft>
        <a:buSzPct val="100000"/>
        <a:buChar char="–"/>
        <a:defRPr sz="1400" b="1">
          <a:solidFill>
            <a:schemeClr val="tx1"/>
          </a:solidFill>
          <a:effectLst>
            <a:outerShdw blurRad="38100" dist="38100" dir="2700000" algn="tl">
              <a:srgbClr val="000000"/>
            </a:outerShdw>
          </a:effectLst>
          <a:latin typeface="+mn-lt"/>
        </a:defRPr>
      </a:lvl8pPr>
      <a:lvl9pPr marL="3829050" indent="-171450" algn="l" rtl="0" eaLnBrk="0" fontAlgn="base" hangingPunct="0">
        <a:lnSpc>
          <a:spcPct val="70000"/>
        </a:lnSpc>
        <a:spcBef>
          <a:spcPct val="15000"/>
        </a:spcBef>
        <a:spcAft>
          <a:spcPct val="0"/>
        </a:spcAft>
        <a:buSzPct val="100000"/>
        <a:buChar char="–"/>
        <a:defRPr sz="1400" b="1">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pPr>
              <a:defRPr/>
            </a:pPr>
            <a:r>
              <a:rPr lang="en-US" sz="8800" dirty="0" smtClean="0"/>
              <a:t>1 Peter 2</a:t>
            </a:r>
          </a:p>
        </p:txBody>
      </p:sp>
      <p:sp>
        <p:nvSpPr>
          <p:cNvPr id="105475" name="Rectangle 3"/>
          <p:cNvSpPr>
            <a:spLocks noGrp="1" noChangeArrowheads="1"/>
          </p:cNvSpPr>
          <p:nvPr>
            <p:ph type="body" idx="1"/>
          </p:nvPr>
        </p:nvSpPr>
        <p:spPr>
          <a:xfrm>
            <a:off x="457200" y="3048000"/>
            <a:ext cx="8153400" cy="3352800"/>
          </a:xfrm>
        </p:spPr>
        <p:txBody>
          <a:bodyPr/>
          <a:lstStyle/>
          <a:p>
            <a:pPr>
              <a:defRPr/>
            </a:pPr>
            <a:r>
              <a:rPr lang="en-US" sz="6600" dirty="0" smtClean="0"/>
              <a:t>Believers Under</a:t>
            </a:r>
            <a:br>
              <a:rPr lang="en-US" sz="6600" dirty="0" smtClean="0"/>
            </a:br>
            <a:r>
              <a:rPr lang="en-US" sz="6600" dirty="0" smtClean="0"/>
              <a:t>   Pressure</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5475">
                                            <p:txEl>
                                              <p:pRg st="0" end="0"/>
                                            </p:txEl>
                                          </p:spTgt>
                                        </p:tgtEl>
                                        <p:attrNameLst>
                                          <p:attrName>style.visibility</p:attrName>
                                        </p:attrNameLst>
                                      </p:cBhvr>
                                      <p:to>
                                        <p:strVal val="visible"/>
                                      </p:to>
                                    </p:set>
                                    <p:animEffect transition="in" filter="wipe(left)">
                                      <p:cBhvr>
                                        <p:cTn id="7" dur="500"/>
                                        <p:tgtEl>
                                          <p:spTgt spid="10547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5" grpId="0" build="p"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pPr>
              <a:defRPr/>
            </a:pPr>
            <a:r>
              <a:rPr lang="en-US" sz="8800" dirty="0" smtClean="0"/>
              <a:t>1 Peter 2</a:t>
            </a:r>
            <a:endParaRPr lang="en-US" sz="7200" dirty="0" smtClean="0"/>
          </a:p>
        </p:txBody>
      </p:sp>
      <p:sp>
        <p:nvSpPr>
          <p:cNvPr id="108547" name="Rectangle 3"/>
          <p:cNvSpPr>
            <a:spLocks noGrp="1" noChangeArrowheads="1"/>
          </p:cNvSpPr>
          <p:nvPr>
            <p:ph type="body" idx="1"/>
          </p:nvPr>
        </p:nvSpPr>
        <p:spPr/>
        <p:txBody>
          <a:bodyPr/>
          <a:lstStyle/>
          <a:p>
            <a:pPr>
              <a:spcBef>
                <a:spcPct val="10000"/>
              </a:spcBef>
              <a:buFont typeface="Wingdings" pitchFamily="2" charset="2"/>
              <a:buNone/>
              <a:defRPr/>
            </a:pPr>
            <a:r>
              <a:rPr lang="en-US" sz="4800" dirty="0" smtClean="0"/>
              <a:t>11 Beloved, I urge you </a:t>
            </a:r>
            <a:r>
              <a:rPr lang="en-US" sz="4800" u="sng" dirty="0" smtClean="0"/>
              <a:t>as aliens and strangers</a:t>
            </a:r>
            <a:r>
              <a:rPr lang="en-US" sz="4800" dirty="0" smtClean="0"/>
              <a:t> to abstain from fleshly lusts, which wage war against the soul.</a:t>
            </a:r>
          </a:p>
        </p:txBody>
      </p:sp>
      <p:sp>
        <p:nvSpPr>
          <p:cNvPr id="15" name="Rectangle 1030"/>
          <p:cNvSpPr>
            <a:spLocks noChangeArrowheads="1"/>
          </p:cNvSpPr>
          <p:nvPr/>
        </p:nvSpPr>
        <p:spPr bwMode="auto">
          <a:xfrm>
            <a:off x="457200" y="3200400"/>
            <a:ext cx="7315200" cy="3505200"/>
          </a:xfrm>
          <a:prstGeom prst="rect">
            <a:avLst/>
          </a:prstGeom>
          <a:gradFill rotWithShape="0">
            <a:gsLst>
              <a:gs pos="0">
                <a:srgbClr val="000000"/>
              </a:gs>
              <a:gs pos="50000">
                <a:srgbClr val="0000A4"/>
              </a:gs>
              <a:gs pos="100000">
                <a:srgbClr val="000000"/>
              </a:gs>
            </a:gsLst>
            <a:lin ang="5400000" scaled="1"/>
          </a:gradFill>
          <a:ln w="12700">
            <a:solidFill>
              <a:schemeClr val="tx1"/>
            </a:solidFill>
            <a:miter lim="800000"/>
            <a:headEnd type="none" w="sm" len="sm"/>
            <a:tailEnd type="none" w="sm" len="sm"/>
          </a:ln>
        </p:spPr>
        <p:txBody>
          <a:bodyPr/>
          <a:lstStyle/>
          <a:p>
            <a:pPr algn="l">
              <a:lnSpc>
                <a:spcPct val="75000"/>
              </a:lnSpc>
              <a:spcBef>
                <a:spcPct val="15000"/>
              </a:spcBef>
            </a:pPr>
            <a:r>
              <a:rPr lang="en-US" sz="5400" b="0" dirty="0"/>
              <a:t>Why strangers or aliens?</a:t>
            </a:r>
          </a:p>
          <a:p>
            <a:pPr algn="l">
              <a:lnSpc>
                <a:spcPct val="70000"/>
              </a:lnSpc>
              <a:spcBef>
                <a:spcPct val="15000"/>
              </a:spcBef>
            </a:pPr>
            <a:r>
              <a:rPr lang="en-US" sz="5400" b="0" dirty="0"/>
              <a:t>John </a:t>
            </a:r>
            <a:r>
              <a:rPr lang="en-US" sz="5400" b="0" dirty="0" smtClean="0"/>
              <a:t>15</a:t>
            </a:r>
            <a:endParaRPr lang="en-US" sz="5400" b="0" dirty="0"/>
          </a:p>
        </p:txBody>
      </p:sp>
      <p:sp>
        <p:nvSpPr>
          <p:cNvPr id="16" name="Line 1029"/>
          <p:cNvSpPr>
            <a:spLocks noChangeShapeType="1"/>
          </p:cNvSpPr>
          <p:nvPr/>
        </p:nvSpPr>
        <p:spPr bwMode="auto">
          <a:xfrm flipH="1" flipV="1">
            <a:off x="2514600" y="2362200"/>
            <a:ext cx="3429000" cy="1066800"/>
          </a:xfrm>
          <a:prstGeom prst="line">
            <a:avLst/>
          </a:prstGeom>
          <a:noFill/>
          <a:ln w="76200">
            <a:solidFill>
              <a:schemeClr val="tx1"/>
            </a:solidFill>
            <a:round/>
            <a:headEnd type="none" w="sm" len="sm"/>
            <a:tailEnd type="stealth" w="med" len="lg"/>
          </a:ln>
        </p:spPr>
        <p:txBody>
          <a:bodyPr wrap="none" anchor="ctr"/>
          <a:lstStyle/>
          <a:p>
            <a:endParaRPr lang="en-US"/>
          </a:p>
        </p:txBody>
      </p:sp>
      <p:sp>
        <p:nvSpPr>
          <p:cNvPr id="12292" name="Line 4"/>
          <p:cNvSpPr>
            <a:spLocks noChangeShapeType="1"/>
          </p:cNvSpPr>
          <p:nvPr/>
        </p:nvSpPr>
        <p:spPr bwMode="auto">
          <a:xfrm flipH="1" flipV="1">
            <a:off x="7620000" y="2057400"/>
            <a:ext cx="228600" cy="1295400"/>
          </a:xfrm>
          <a:prstGeom prst="line">
            <a:avLst/>
          </a:prstGeom>
          <a:noFill/>
          <a:ln w="76200">
            <a:solidFill>
              <a:schemeClr val="tx1"/>
            </a:solidFill>
            <a:round/>
            <a:headEnd type="none" w="sm" len="sm"/>
            <a:tailEnd type="stealth" w="med" len="lg"/>
          </a:ln>
        </p:spPr>
        <p:txBody>
          <a:bodyPr wrap="none" anchor="ctr"/>
          <a:lstStyle/>
          <a:p>
            <a:endParaRPr lang="en-US"/>
          </a:p>
        </p:txBody>
      </p:sp>
      <p:sp>
        <p:nvSpPr>
          <p:cNvPr id="12293" name="Line 5"/>
          <p:cNvSpPr>
            <a:spLocks noChangeShapeType="1"/>
          </p:cNvSpPr>
          <p:nvPr/>
        </p:nvSpPr>
        <p:spPr bwMode="auto">
          <a:xfrm flipH="1" flipV="1">
            <a:off x="3581400" y="2362200"/>
            <a:ext cx="2514600" cy="1066800"/>
          </a:xfrm>
          <a:prstGeom prst="line">
            <a:avLst/>
          </a:prstGeom>
          <a:noFill/>
          <a:ln w="76200">
            <a:solidFill>
              <a:schemeClr val="tx1"/>
            </a:solidFill>
            <a:round/>
            <a:headEnd type="none" w="sm" len="sm"/>
            <a:tailEnd type="stealth" w="med" len="lg"/>
          </a:ln>
        </p:spPr>
        <p:txBody>
          <a:bodyPr wrap="none" anchor="ctr"/>
          <a:lstStyle/>
          <a:p>
            <a:endParaRPr lang="en-US"/>
          </a:p>
        </p:txBody>
      </p:sp>
      <p:sp>
        <p:nvSpPr>
          <p:cNvPr id="12295" name="Rectangle 7"/>
          <p:cNvSpPr>
            <a:spLocks noChangeArrowheads="1"/>
          </p:cNvSpPr>
          <p:nvPr/>
        </p:nvSpPr>
        <p:spPr bwMode="auto">
          <a:xfrm>
            <a:off x="3124200" y="228600"/>
            <a:ext cx="5715000" cy="6477000"/>
          </a:xfrm>
          <a:prstGeom prst="rect">
            <a:avLst/>
          </a:prstGeom>
          <a:gradFill rotWithShape="0">
            <a:gsLst>
              <a:gs pos="0">
                <a:srgbClr val="000000"/>
              </a:gs>
              <a:gs pos="50000">
                <a:srgbClr val="000098"/>
              </a:gs>
              <a:gs pos="100000">
                <a:srgbClr val="000000"/>
              </a:gs>
            </a:gsLst>
            <a:lin ang="5400000" scaled="1"/>
          </a:gradFill>
          <a:ln w="12700">
            <a:solidFill>
              <a:schemeClr val="tx1"/>
            </a:solidFill>
            <a:miter lim="800000"/>
            <a:headEnd type="none" w="sm" len="sm"/>
            <a:tailEnd type="none" w="sm" len="sm"/>
          </a:ln>
        </p:spPr>
        <p:txBody>
          <a:bodyPr/>
          <a:lstStyle/>
          <a:p>
            <a:pPr algn="l">
              <a:lnSpc>
                <a:spcPct val="75000"/>
              </a:lnSpc>
              <a:spcBef>
                <a:spcPct val="10000"/>
              </a:spcBef>
            </a:pPr>
            <a:r>
              <a:rPr lang="en-US" sz="4600" b="0" dirty="0"/>
              <a:t>18,19  “If the </a:t>
            </a:r>
            <a:r>
              <a:rPr lang="en-US" sz="4600" b="0" u="sng" dirty="0"/>
              <a:t>world</a:t>
            </a:r>
            <a:r>
              <a:rPr lang="en-US" sz="4600" b="0" dirty="0"/>
              <a:t> hates you, you know that it has hated Me before it hated you. </a:t>
            </a:r>
            <a:br>
              <a:rPr lang="en-US" sz="4600" b="0" dirty="0"/>
            </a:br>
            <a:r>
              <a:rPr lang="en-US" sz="4600" b="0" dirty="0"/>
              <a:t>If you were of the </a:t>
            </a:r>
            <a:r>
              <a:rPr lang="en-US" sz="4600" b="0" u="sng" dirty="0"/>
              <a:t>world</a:t>
            </a:r>
            <a:r>
              <a:rPr lang="en-US" sz="4600" b="0" dirty="0"/>
              <a:t>, the </a:t>
            </a:r>
            <a:r>
              <a:rPr lang="en-US" sz="4600" b="0" u="sng" dirty="0"/>
              <a:t>world</a:t>
            </a:r>
            <a:r>
              <a:rPr lang="en-US" sz="4600" b="0" dirty="0"/>
              <a:t> would love its own; but because you are not of the </a:t>
            </a:r>
            <a:r>
              <a:rPr lang="en-US" sz="4600" b="0" u="sng" dirty="0"/>
              <a:t>world</a:t>
            </a:r>
            <a:r>
              <a:rPr lang="en-US" sz="4600" b="0" dirty="0"/>
              <a:t>, but I chose you out of the </a:t>
            </a:r>
            <a:r>
              <a:rPr lang="en-US" sz="4600" b="0" u="sng" dirty="0"/>
              <a:t>world</a:t>
            </a:r>
            <a:r>
              <a:rPr lang="en-US" sz="4600" b="0" dirty="0"/>
              <a:t>, therefore the </a:t>
            </a:r>
            <a:r>
              <a:rPr lang="en-US" sz="4600" b="0" u="sng" dirty="0"/>
              <a:t>world</a:t>
            </a:r>
            <a:r>
              <a:rPr lang="en-US" sz="4600" b="0" dirty="0"/>
              <a:t> hates you.”</a:t>
            </a:r>
          </a:p>
        </p:txBody>
      </p:sp>
      <p:sp>
        <p:nvSpPr>
          <p:cNvPr id="12296" name="Line 8"/>
          <p:cNvSpPr>
            <a:spLocks noChangeShapeType="1"/>
          </p:cNvSpPr>
          <p:nvPr/>
        </p:nvSpPr>
        <p:spPr bwMode="auto">
          <a:xfrm flipV="1">
            <a:off x="4876800" y="533400"/>
            <a:ext cx="1676400" cy="990600"/>
          </a:xfrm>
          <a:prstGeom prst="line">
            <a:avLst/>
          </a:prstGeom>
          <a:noFill/>
          <a:ln w="76200">
            <a:solidFill>
              <a:schemeClr val="tx1"/>
            </a:solidFill>
            <a:round/>
            <a:headEnd type="none" w="sm" len="sm"/>
            <a:tailEnd type="stealth" w="med" len="lg"/>
          </a:ln>
        </p:spPr>
        <p:txBody>
          <a:bodyPr wrap="none" anchor="ctr"/>
          <a:lstStyle/>
          <a:p>
            <a:endParaRPr lang="en-US"/>
          </a:p>
        </p:txBody>
      </p:sp>
      <p:sp>
        <p:nvSpPr>
          <p:cNvPr id="12297" name="Line 9"/>
          <p:cNvSpPr>
            <a:spLocks noChangeShapeType="1"/>
          </p:cNvSpPr>
          <p:nvPr/>
        </p:nvSpPr>
        <p:spPr bwMode="auto">
          <a:xfrm>
            <a:off x="4800600" y="2438400"/>
            <a:ext cx="1752600" cy="3276600"/>
          </a:xfrm>
          <a:prstGeom prst="line">
            <a:avLst/>
          </a:prstGeom>
          <a:noFill/>
          <a:ln w="76200">
            <a:solidFill>
              <a:schemeClr val="tx1"/>
            </a:solidFill>
            <a:round/>
            <a:headEnd type="none" w="sm" len="sm"/>
            <a:tailEnd type="stealth" w="med" len="lg"/>
          </a:ln>
        </p:spPr>
        <p:txBody>
          <a:bodyPr wrap="none" anchor="ctr"/>
          <a:lstStyle/>
          <a:p>
            <a:endParaRPr lang="en-US"/>
          </a:p>
        </p:txBody>
      </p:sp>
      <p:sp>
        <p:nvSpPr>
          <p:cNvPr id="12298" name="Line 10"/>
          <p:cNvSpPr>
            <a:spLocks noChangeShapeType="1"/>
          </p:cNvSpPr>
          <p:nvPr/>
        </p:nvSpPr>
        <p:spPr bwMode="auto">
          <a:xfrm flipH="1">
            <a:off x="4526280" y="2438400"/>
            <a:ext cx="45719" cy="2209800"/>
          </a:xfrm>
          <a:prstGeom prst="line">
            <a:avLst/>
          </a:prstGeom>
          <a:noFill/>
          <a:ln w="76200">
            <a:solidFill>
              <a:schemeClr val="tx1"/>
            </a:solidFill>
            <a:round/>
            <a:headEnd type="none" w="sm" len="sm"/>
            <a:tailEnd type="stealth" w="med" len="lg"/>
          </a:ln>
        </p:spPr>
        <p:txBody>
          <a:bodyPr wrap="none" anchor="ctr"/>
          <a:lstStyle/>
          <a:p>
            <a:endParaRPr lang="en-US"/>
          </a:p>
        </p:txBody>
      </p:sp>
      <p:sp>
        <p:nvSpPr>
          <p:cNvPr id="12299" name="Line 11"/>
          <p:cNvSpPr>
            <a:spLocks noChangeShapeType="1"/>
          </p:cNvSpPr>
          <p:nvPr/>
        </p:nvSpPr>
        <p:spPr bwMode="auto">
          <a:xfrm>
            <a:off x="4648200" y="1905000"/>
            <a:ext cx="1219200" cy="1143000"/>
          </a:xfrm>
          <a:prstGeom prst="line">
            <a:avLst/>
          </a:prstGeom>
          <a:noFill/>
          <a:ln w="76200">
            <a:solidFill>
              <a:schemeClr val="tx1"/>
            </a:solidFill>
            <a:round/>
            <a:headEnd type="none" w="sm" len="sm"/>
            <a:tailEnd type="stealth" w="med" len="lg"/>
          </a:ln>
        </p:spPr>
        <p:txBody>
          <a:bodyPr wrap="none" anchor="ctr"/>
          <a:lstStyle/>
          <a:p>
            <a:endParaRPr lang="en-US"/>
          </a:p>
        </p:txBody>
      </p:sp>
      <p:sp>
        <p:nvSpPr>
          <p:cNvPr id="12300" name="Line 12"/>
          <p:cNvSpPr>
            <a:spLocks noChangeShapeType="1"/>
          </p:cNvSpPr>
          <p:nvPr/>
        </p:nvSpPr>
        <p:spPr bwMode="auto">
          <a:xfrm flipH="1">
            <a:off x="3733800" y="2286000"/>
            <a:ext cx="304800" cy="838200"/>
          </a:xfrm>
          <a:prstGeom prst="line">
            <a:avLst/>
          </a:prstGeom>
          <a:noFill/>
          <a:ln w="76200">
            <a:solidFill>
              <a:schemeClr val="tx1"/>
            </a:solidFill>
            <a:round/>
            <a:headEnd type="none" w="sm" len="sm"/>
            <a:tailEnd type="stealth" w="med" len="lg"/>
          </a:ln>
        </p:spPr>
        <p:txBody>
          <a:bodyPr wrap="none" anchor="ctr"/>
          <a:lstStyle/>
          <a:p>
            <a:endParaRPr lang="en-US"/>
          </a:p>
        </p:txBody>
      </p:sp>
      <p:sp>
        <p:nvSpPr>
          <p:cNvPr id="14" name="Line 9"/>
          <p:cNvSpPr>
            <a:spLocks noChangeShapeType="1"/>
          </p:cNvSpPr>
          <p:nvPr/>
        </p:nvSpPr>
        <p:spPr bwMode="auto">
          <a:xfrm>
            <a:off x="4800600" y="2209800"/>
            <a:ext cx="1828800" cy="2971800"/>
          </a:xfrm>
          <a:prstGeom prst="line">
            <a:avLst/>
          </a:prstGeom>
          <a:noFill/>
          <a:ln w="76200">
            <a:solidFill>
              <a:schemeClr val="tx1"/>
            </a:solidFill>
            <a:round/>
            <a:headEnd type="none" w="sm" len="sm"/>
            <a:tailEnd type="stealth" w="med" len="lg"/>
          </a:ln>
        </p:spPr>
        <p:txBody>
          <a:bodyPr wrap="none" anchor="ctr"/>
          <a:lstStyle/>
          <a:p>
            <a:endParaRPr lang="en-US"/>
          </a:p>
        </p:txBody>
      </p:sp>
      <p:sp>
        <p:nvSpPr>
          <p:cNvPr id="12301" name="Rectangle 13"/>
          <p:cNvSpPr>
            <a:spLocks noChangeArrowheads="1"/>
          </p:cNvSpPr>
          <p:nvPr/>
        </p:nvSpPr>
        <p:spPr bwMode="auto">
          <a:xfrm>
            <a:off x="76200" y="1219200"/>
            <a:ext cx="4876800" cy="1295400"/>
          </a:xfrm>
          <a:prstGeom prst="rect">
            <a:avLst/>
          </a:prstGeom>
          <a:gradFill rotWithShape="0">
            <a:gsLst>
              <a:gs pos="0">
                <a:srgbClr val="000000"/>
              </a:gs>
              <a:gs pos="50000">
                <a:srgbClr val="0000A4"/>
              </a:gs>
              <a:gs pos="100000">
                <a:srgbClr val="000000"/>
              </a:gs>
            </a:gsLst>
            <a:lin ang="5400000" scaled="1"/>
          </a:gradFill>
          <a:ln w="12700">
            <a:solidFill>
              <a:schemeClr val="tx1"/>
            </a:solidFill>
            <a:miter lim="800000"/>
            <a:headEnd type="none" w="sm" len="sm"/>
            <a:tailEnd type="none" w="sm" len="sm"/>
          </a:ln>
        </p:spPr>
        <p:txBody>
          <a:bodyPr/>
          <a:lstStyle/>
          <a:p>
            <a:pPr algn="l">
              <a:lnSpc>
                <a:spcPct val="70000"/>
              </a:lnSpc>
              <a:spcBef>
                <a:spcPct val="15000"/>
              </a:spcBef>
            </a:pPr>
            <a:r>
              <a:rPr lang="en-US" sz="5400" b="0" i="1" dirty="0" err="1" smtClean="0"/>
              <a:t>kosmos</a:t>
            </a:r>
            <a:r>
              <a:rPr lang="en-US" sz="5400" b="0" dirty="0" smtClean="0"/>
              <a:t> </a:t>
            </a:r>
            <a:endParaRPr lang="en-US" sz="8800" b="0" dirty="0"/>
          </a:p>
        </p:txBody>
      </p:sp>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pPr>
              <a:defRPr/>
            </a:pPr>
            <a:r>
              <a:rPr lang="en-US" sz="8800" dirty="0" smtClean="0"/>
              <a:t>1 Peter 2</a:t>
            </a:r>
            <a:endParaRPr lang="en-US" sz="7200" dirty="0" smtClean="0"/>
          </a:p>
        </p:txBody>
      </p:sp>
      <p:sp>
        <p:nvSpPr>
          <p:cNvPr id="108547" name="Rectangle 3"/>
          <p:cNvSpPr>
            <a:spLocks noGrp="1" noChangeArrowheads="1"/>
          </p:cNvSpPr>
          <p:nvPr>
            <p:ph type="body" idx="1"/>
          </p:nvPr>
        </p:nvSpPr>
        <p:spPr/>
        <p:txBody>
          <a:bodyPr/>
          <a:lstStyle/>
          <a:p>
            <a:pPr>
              <a:spcBef>
                <a:spcPct val="10000"/>
              </a:spcBef>
              <a:buFont typeface="Wingdings" pitchFamily="2" charset="2"/>
              <a:buNone/>
              <a:defRPr/>
            </a:pPr>
            <a:r>
              <a:rPr lang="en-US" sz="4800" dirty="0" smtClean="0"/>
              <a:t>11 Beloved, I urge you </a:t>
            </a:r>
            <a:r>
              <a:rPr lang="en-US" sz="4800" u="sng" dirty="0" smtClean="0"/>
              <a:t>as aliens and angers</a:t>
            </a:r>
            <a:r>
              <a:rPr lang="en-US" sz="4800" dirty="0" smtClean="0"/>
              <a:t> to abstain from fleshly lusts, which wage war against the soul.</a:t>
            </a:r>
          </a:p>
        </p:txBody>
      </p:sp>
      <p:sp>
        <p:nvSpPr>
          <p:cNvPr id="15" name="Rectangle 1030"/>
          <p:cNvSpPr>
            <a:spLocks noChangeArrowheads="1"/>
          </p:cNvSpPr>
          <p:nvPr/>
        </p:nvSpPr>
        <p:spPr bwMode="auto">
          <a:xfrm>
            <a:off x="457200" y="3200400"/>
            <a:ext cx="7315200" cy="3505200"/>
          </a:xfrm>
          <a:prstGeom prst="rect">
            <a:avLst/>
          </a:prstGeom>
          <a:gradFill rotWithShape="0">
            <a:gsLst>
              <a:gs pos="0">
                <a:srgbClr val="000000"/>
              </a:gs>
              <a:gs pos="50000">
                <a:srgbClr val="0000A4"/>
              </a:gs>
              <a:gs pos="100000">
                <a:srgbClr val="000000"/>
              </a:gs>
            </a:gsLst>
            <a:lin ang="5400000" scaled="1"/>
          </a:gradFill>
          <a:ln w="12700">
            <a:solidFill>
              <a:schemeClr val="tx1"/>
            </a:solidFill>
            <a:miter lim="800000"/>
            <a:headEnd type="none" w="sm" len="sm"/>
            <a:tailEnd type="none" w="sm" len="sm"/>
          </a:ln>
        </p:spPr>
        <p:txBody>
          <a:bodyPr/>
          <a:lstStyle/>
          <a:p>
            <a:pPr algn="l">
              <a:lnSpc>
                <a:spcPct val="75000"/>
              </a:lnSpc>
              <a:spcBef>
                <a:spcPct val="15000"/>
              </a:spcBef>
            </a:pPr>
            <a:r>
              <a:rPr lang="en-US" sz="5400" b="0" dirty="0"/>
              <a:t>Why strangers or aliens?</a:t>
            </a:r>
          </a:p>
          <a:p>
            <a:pPr algn="l">
              <a:lnSpc>
                <a:spcPct val="70000"/>
              </a:lnSpc>
              <a:spcBef>
                <a:spcPct val="15000"/>
              </a:spcBef>
            </a:pPr>
            <a:r>
              <a:rPr lang="en-US" sz="5400" b="0" dirty="0"/>
              <a:t>John </a:t>
            </a:r>
            <a:r>
              <a:rPr lang="en-US" sz="5400" b="0" dirty="0" smtClean="0"/>
              <a:t>15</a:t>
            </a:r>
            <a:endParaRPr lang="en-US" sz="5400" b="0" dirty="0"/>
          </a:p>
        </p:txBody>
      </p:sp>
      <p:sp>
        <p:nvSpPr>
          <p:cNvPr id="16" name="Line 1029"/>
          <p:cNvSpPr>
            <a:spLocks noChangeShapeType="1"/>
          </p:cNvSpPr>
          <p:nvPr/>
        </p:nvSpPr>
        <p:spPr bwMode="auto">
          <a:xfrm flipH="1" flipV="1">
            <a:off x="2514600" y="2362200"/>
            <a:ext cx="3429000" cy="1066800"/>
          </a:xfrm>
          <a:prstGeom prst="line">
            <a:avLst/>
          </a:prstGeom>
          <a:noFill/>
          <a:ln w="76200">
            <a:solidFill>
              <a:schemeClr val="tx1"/>
            </a:solidFill>
            <a:round/>
            <a:headEnd type="none" w="sm" len="sm"/>
            <a:tailEnd type="stealth" w="med" len="lg"/>
          </a:ln>
        </p:spPr>
        <p:txBody>
          <a:bodyPr wrap="none" anchor="ctr"/>
          <a:lstStyle/>
          <a:p>
            <a:endParaRPr lang="en-US"/>
          </a:p>
        </p:txBody>
      </p:sp>
      <p:sp>
        <p:nvSpPr>
          <p:cNvPr id="12292" name="Line 4"/>
          <p:cNvSpPr>
            <a:spLocks noChangeShapeType="1"/>
          </p:cNvSpPr>
          <p:nvPr/>
        </p:nvSpPr>
        <p:spPr bwMode="auto">
          <a:xfrm flipH="1" flipV="1">
            <a:off x="7620000" y="2057400"/>
            <a:ext cx="228600" cy="1295400"/>
          </a:xfrm>
          <a:prstGeom prst="line">
            <a:avLst/>
          </a:prstGeom>
          <a:noFill/>
          <a:ln w="76200">
            <a:solidFill>
              <a:schemeClr val="tx1"/>
            </a:solidFill>
            <a:round/>
            <a:headEnd type="none" w="sm" len="sm"/>
            <a:tailEnd type="stealth" w="med" len="lg"/>
          </a:ln>
        </p:spPr>
        <p:txBody>
          <a:bodyPr wrap="none" anchor="ctr"/>
          <a:lstStyle/>
          <a:p>
            <a:endParaRPr lang="en-US"/>
          </a:p>
        </p:txBody>
      </p:sp>
      <p:sp>
        <p:nvSpPr>
          <p:cNvPr id="12293" name="Line 5"/>
          <p:cNvSpPr>
            <a:spLocks noChangeShapeType="1"/>
          </p:cNvSpPr>
          <p:nvPr/>
        </p:nvSpPr>
        <p:spPr bwMode="auto">
          <a:xfrm flipH="1" flipV="1">
            <a:off x="3581400" y="2362200"/>
            <a:ext cx="2514600" cy="1066800"/>
          </a:xfrm>
          <a:prstGeom prst="line">
            <a:avLst/>
          </a:prstGeom>
          <a:noFill/>
          <a:ln w="76200">
            <a:solidFill>
              <a:schemeClr val="tx1"/>
            </a:solidFill>
            <a:round/>
            <a:headEnd type="none" w="sm" len="sm"/>
            <a:tailEnd type="stealth" w="med" len="lg"/>
          </a:ln>
        </p:spPr>
        <p:txBody>
          <a:bodyPr wrap="none" anchor="ctr"/>
          <a:lstStyle/>
          <a:p>
            <a:endParaRPr lang="en-US"/>
          </a:p>
        </p:txBody>
      </p:sp>
      <p:sp>
        <p:nvSpPr>
          <p:cNvPr id="12295" name="Rectangle 7"/>
          <p:cNvSpPr>
            <a:spLocks noChangeArrowheads="1"/>
          </p:cNvSpPr>
          <p:nvPr/>
        </p:nvSpPr>
        <p:spPr bwMode="auto">
          <a:xfrm>
            <a:off x="3124200" y="228600"/>
            <a:ext cx="5715000" cy="6477000"/>
          </a:xfrm>
          <a:prstGeom prst="rect">
            <a:avLst/>
          </a:prstGeom>
          <a:gradFill rotWithShape="0">
            <a:gsLst>
              <a:gs pos="0">
                <a:srgbClr val="000000"/>
              </a:gs>
              <a:gs pos="50000">
                <a:srgbClr val="000098"/>
              </a:gs>
              <a:gs pos="100000">
                <a:srgbClr val="000000"/>
              </a:gs>
            </a:gsLst>
            <a:lin ang="5400000" scaled="1"/>
          </a:gradFill>
          <a:ln w="12700">
            <a:solidFill>
              <a:schemeClr val="tx1"/>
            </a:solidFill>
            <a:miter lim="800000"/>
            <a:headEnd type="none" w="sm" len="sm"/>
            <a:tailEnd type="none" w="sm" len="sm"/>
          </a:ln>
        </p:spPr>
        <p:txBody>
          <a:bodyPr/>
          <a:lstStyle/>
          <a:p>
            <a:pPr algn="l">
              <a:lnSpc>
                <a:spcPct val="75000"/>
              </a:lnSpc>
              <a:spcBef>
                <a:spcPct val="10000"/>
              </a:spcBef>
            </a:pPr>
            <a:r>
              <a:rPr lang="en-US" sz="4600" b="0" dirty="0"/>
              <a:t>18,19  “If the </a:t>
            </a:r>
            <a:r>
              <a:rPr lang="en-US" sz="4600" b="0" u="sng" dirty="0"/>
              <a:t>world</a:t>
            </a:r>
            <a:r>
              <a:rPr lang="en-US" sz="4600" b="0" dirty="0"/>
              <a:t> hates you, you know that it has hated Me before it hated you. </a:t>
            </a:r>
            <a:br>
              <a:rPr lang="en-US" sz="4600" b="0" dirty="0"/>
            </a:br>
            <a:r>
              <a:rPr lang="en-US" sz="4600" b="0" dirty="0"/>
              <a:t>If you were of the </a:t>
            </a:r>
            <a:r>
              <a:rPr lang="en-US" sz="4600" b="0" u="sng" dirty="0"/>
              <a:t>world</a:t>
            </a:r>
            <a:r>
              <a:rPr lang="en-US" sz="4600" b="0" dirty="0"/>
              <a:t>, the </a:t>
            </a:r>
            <a:r>
              <a:rPr lang="en-US" sz="4600" b="0" u="sng" dirty="0"/>
              <a:t>world</a:t>
            </a:r>
            <a:r>
              <a:rPr lang="en-US" sz="4600" b="0" dirty="0"/>
              <a:t> would love its own; but because you are not of the </a:t>
            </a:r>
            <a:r>
              <a:rPr lang="en-US" sz="4600" b="0" u="sng" dirty="0"/>
              <a:t>world</a:t>
            </a:r>
            <a:r>
              <a:rPr lang="en-US" sz="4600" b="0" dirty="0"/>
              <a:t>, but I chose you out of the </a:t>
            </a:r>
            <a:r>
              <a:rPr lang="en-US" sz="4600" b="0" u="sng" dirty="0"/>
              <a:t>world</a:t>
            </a:r>
            <a:r>
              <a:rPr lang="en-US" sz="4600" b="0" dirty="0"/>
              <a:t>, therefore the </a:t>
            </a:r>
            <a:r>
              <a:rPr lang="en-US" sz="4600" b="0" u="sng" dirty="0"/>
              <a:t>world</a:t>
            </a:r>
            <a:r>
              <a:rPr lang="en-US" sz="4600" b="0" dirty="0"/>
              <a:t> hates you.”</a:t>
            </a:r>
          </a:p>
        </p:txBody>
      </p:sp>
      <p:sp>
        <p:nvSpPr>
          <p:cNvPr id="12296" name="Line 8"/>
          <p:cNvSpPr>
            <a:spLocks noChangeShapeType="1"/>
          </p:cNvSpPr>
          <p:nvPr/>
        </p:nvSpPr>
        <p:spPr bwMode="auto">
          <a:xfrm flipV="1">
            <a:off x="4876800" y="533400"/>
            <a:ext cx="1676400" cy="990600"/>
          </a:xfrm>
          <a:prstGeom prst="line">
            <a:avLst/>
          </a:prstGeom>
          <a:noFill/>
          <a:ln w="76200">
            <a:solidFill>
              <a:schemeClr val="tx1"/>
            </a:solidFill>
            <a:round/>
            <a:headEnd type="none" w="sm" len="sm"/>
            <a:tailEnd type="stealth" w="med" len="lg"/>
          </a:ln>
        </p:spPr>
        <p:txBody>
          <a:bodyPr wrap="none" anchor="ctr"/>
          <a:lstStyle/>
          <a:p>
            <a:endParaRPr lang="en-US"/>
          </a:p>
        </p:txBody>
      </p:sp>
      <p:sp>
        <p:nvSpPr>
          <p:cNvPr id="12297" name="Line 9"/>
          <p:cNvSpPr>
            <a:spLocks noChangeShapeType="1"/>
          </p:cNvSpPr>
          <p:nvPr/>
        </p:nvSpPr>
        <p:spPr bwMode="auto">
          <a:xfrm>
            <a:off x="4800600" y="2438400"/>
            <a:ext cx="1752600" cy="3276600"/>
          </a:xfrm>
          <a:prstGeom prst="line">
            <a:avLst/>
          </a:prstGeom>
          <a:noFill/>
          <a:ln w="76200">
            <a:solidFill>
              <a:schemeClr val="tx1"/>
            </a:solidFill>
            <a:round/>
            <a:headEnd type="none" w="sm" len="sm"/>
            <a:tailEnd type="stealth" w="med" len="lg"/>
          </a:ln>
        </p:spPr>
        <p:txBody>
          <a:bodyPr wrap="none" anchor="ctr"/>
          <a:lstStyle/>
          <a:p>
            <a:endParaRPr lang="en-US"/>
          </a:p>
        </p:txBody>
      </p:sp>
      <p:sp>
        <p:nvSpPr>
          <p:cNvPr id="12298" name="Line 10"/>
          <p:cNvSpPr>
            <a:spLocks noChangeShapeType="1"/>
          </p:cNvSpPr>
          <p:nvPr/>
        </p:nvSpPr>
        <p:spPr bwMode="auto">
          <a:xfrm flipH="1">
            <a:off x="4526280" y="2438400"/>
            <a:ext cx="45719" cy="2209800"/>
          </a:xfrm>
          <a:prstGeom prst="line">
            <a:avLst/>
          </a:prstGeom>
          <a:noFill/>
          <a:ln w="76200">
            <a:solidFill>
              <a:schemeClr val="tx1"/>
            </a:solidFill>
            <a:round/>
            <a:headEnd type="none" w="sm" len="sm"/>
            <a:tailEnd type="stealth" w="med" len="lg"/>
          </a:ln>
        </p:spPr>
        <p:txBody>
          <a:bodyPr wrap="none" anchor="ctr"/>
          <a:lstStyle/>
          <a:p>
            <a:endParaRPr lang="en-US"/>
          </a:p>
        </p:txBody>
      </p:sp>
      <p:sp>
        <p:nvSpPr>
          <p:cNvPr id="12299" name="Line 11"/>
          <p:cNvSpPr>
            <a:spLocks noChangeShapeType="1"/>
          </p:cNvSpPr>
          <p:nvPr/>
        </p:nvSpPr>
        <p:spPr bwMode="auto">
          <a:xfrm>
            <a:off x="4648200" y="1905000"/>
            <a:ext cx="1219200" cy="1143000"/>
          </a:xfrm>
          <a:prstGeom prst="line">
            <a:avLst/>
          </a:prstGeom>
          <a:noFill/>
          <a:ln w="76200">
            <a:solidFill>
              <a:schemeClr val="tx1"/>
            </a:solidFill>
            <a:round/>
            <a:headEnd type="none" w="sm" len="sm"/>
            <a:tailEnd type="stealth" w="med" len="lg"/>
          </a:ln>
        </p:spPr>
        <p:txBody>
          <a:bodyPr wrap="none" anchor="ctr"/>
          <a:lstStyle/>
          <a:p>
            <a:endParaRPr lang="en-US"/>
          </a:p>
        </p:txBody>
      </p:sp>
      <p:sp>
        <p:nvSpPr>
          <p:cNvPr id="12300" name="Line 12"/>
          <p:cNvSpPr>
            <a:spLocks noChangeShapeType="1"/>
          </p:cNvSpPr>
          <p:nvPr/>
        </p:nvSpPr>
        <p:spPr bwMode="auto">
          <a:xfrm flipH="1">
            <a:off x="3733800" y="2286000"/>
            <a:ext cx="304800" cy="838200"/>
          </a:xfrm>
          <a:prstGeom prst="line">
            <a:avLst/>
          </a:prstGeom>
          <a:noFill/>
          <a:ln w="76200">
            <a:solidFill>
              <a:schemeClr val="tx1"/>
            </a:solidFill>
            <a:round/>
            <a:headEnd type="none" w="sm" len="sm"/>
            <a:tailEnd type="stealth" w="med" len="lg"/>
          </a:ln>
        </p:spPr>
        <p:txBody>
          <a:bodyPr wrap="none" anchor="ctr"/>
          <a:lstStyle/>
          <a:p>
            <a:endParaRPr lang="en-US"/>
          </a:p>
        </p:txBody>
      </p:sp>
      <p:sp>
        <p:nvSpPr>
          <p:cNvPr id="14" name="Line 9"/>
          <p:cNvSpPr>
            <a:spLocks noChangeShapeType="1"/>
          </p:cNvSpPr>
          <p:nvPr/>
        </p:nvSpPr>
        <p:spPr bwMode="auto">
          <a:xfrm>
            <a:off x="4800600" y="2209800"/>
            <a:ext cx="1828800" cy="2971800"/>
          </a:xfrm>
          <a:prstGeom prst="line">
            <a:avLst/>
          </a:prstGeom>
          <a:noFill/>
          <a:ln w="76200">
            <a:solidFill>
              <a:schemeClr val="tx1"/>
            </a:solidFill>
            <a:round/>
            <a:headEnd type="none" w="sm" len="sm"/>
            <a:tailEnd type="stealth" w="med" len="lg"/>
          </a:ln>
        </p:spPr>
        <p:txBody>
          <a:bodyPr wrap="none" anchor="ctr"/>
          <a:lstStyle/>
          <a:p>
            <a:endParaRPr lang="en-US"/>
          </a:p>
        </p:txBody>
      </p:sp>
      <p:sp>
        <p:nvSpPr>
          <p:cNvPr id="12301" name="Rectangle 13"/>
          <p:cNvSpPr>
            <a:spLocks noChangeArrowheads="1"/>
          </p:cNvSpPr>
          <p:nvPr/>
        </p:nvSpPr>
        <p:spPr bwMode="auto">
          <a:xfrm>
            <a:off x="76200" y="1219200"/>
            <a:ext cx="4876800" cy="1295400"/>
          </a:xfrm>
          <a:prstGeom prst="rect">
            <a:avLst/>
          </a:prstGeom>
          <a:gradFill rotWithShape="0">
            <a:gsLst>
              <a:gs pos="0">
                <a:srgbClr val="000000"/>
              </a:gs>
              <a:gs pos="50000">
                <a:srgbClr val="0000A4"/>
              </a:gs>
              <a:gs pos="100000">
                <a:srgbClr val="000000"/>
              </a:gs>
            </a:gsLst>
            <a:lin ang="5400000" scaled="1"/>
          </a:gradFill>
          <a:ln w="12700">
            <a:solidFill>
              <a:schemeClr val="tx1"/>
            </a:solidFill>
            <a:miter lim="800000"/>
            <a:headEnd type="none" w="sm" len="sm"/>
            <a:tailEnd type="none" w="sm" len="sm"/>
          </a:ln>
        </p:spPr>
        <p:txBody>
          <a:bodyPr/>
          <a:lstStyle/>
          <a:p>
            <a:pPr algn="l">
              <a:lnSpc>
                <a:spcPct val="70000"/>
              </a:lnSpc>
              <a:spcBef>
                <a:spcPct val="15000"/>
              </a:spcBef>
            </a:pPr>
            <a:r>
              <a:rPr lang="en-US" sz="5400" b="0" i="1"/>
              <a:t>kosmos</a:t>
            </a:r>
            <a:r>
              <a:rPr lang="en-US" sz="5400" b="0"/>
              <a:t> = “World system”</a:t>
            </a:r>
            <a:endParaRPr lang="en-US" sz="8800" b="0"/>
          </a:p>
        </p:txBody>
      </p:sp>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Grp="1" noChangeArrowheads="1"/>
          </p:cNvSpPr>
          <p:nvPr>
            <p:ph type="body" idx="1"/>
          </p:nvPr>
        </p:nvSpPr>
        <p:spPr/>
        <p:txBody>
          <a:bodyPr/>
          <a:lstStyle/>
          <a:p>
            <a:pPr>
              <a:spcBef>
                <a:spcPct val="10000"/>
              </a:spcBef>
              <a:buFont typeface="Wingdings" pitchFamily="2" charset="2"/>
              <a:buNone/>
              <a:defRPr/>
            </a:pPr>
            <a:r>
              <a:rPr lang="en-US" sz="4800" dirty="0" smtClean="0"/>
              <a:t>11  Beloved, I urge you </a:t>
            </a:r>
            <a:r>
              <a:rPr lang="en-US" sz="4800" u="sng" dirty="0" smtClean="0"/>
              <a:t>as aliens and strangers</a:t>
            </a:r>
            <a:r>
              <a:rPr lang="en-US" sz="4800" dirty="0" smtClean="0"/>
              <a:t> to abstain from fleshly lusts, which wage war against the soul.</a:t>
            </a:r>
          </a:p>
        </p:txBody>
      </p:sp>
      <p:sp>
        <p:nvSpPr>
          <p:cNvPr id="13" name="Rectangle 1030"/>
          <p:cNvSpPr>
            <a:spLocks noChangeArrowheads="1"/>
          </p:cNvSpPr>
          <p:nvPr/>
        </p:nvSpPr>
        <p:spPr bwMode="auto">
          <a:xfrm>
            <a:off x="457200" y="3200400"/>
            <a:ext cx="7315200" cy="3505200"/>
          </a:xfrm>
          <a:prstGeom prst="rect">
            <a:avLst/>
          </a:prstGeom>
          <a:gradFill rotWithShape="0">
            <a:gsLst>
              <a:gs pos="0">
                <a:srgbClr val="000000"/>
              </a:gs>
              <a:gs pos="50000">
                <a:srgbClr val="0000A4"/>
              </a:gs>
              <a:gs pos="100000">
                <a:srgbClr val="000000"/>
              </a:gs>
            </a:gsLst>
            <a:lin ang="5400000" scaled="1"/>
          </a:gradFill>
          <a:ln w="12700">
            <a:solidFill>
              <a:schemeClr val="tx1"/>
            </a:solidFill>
            <a:miter lim="800000"/>
            <a:headEnd type="none" w="sm" len="sm"/>
            <a:tailEnd type="none" w="sm" len="sm"/>
          </a:ln>
        </p:spPr>
        <p:txBody>
          <a:bodyPr/>
          <a:lstStyle/>
          <a:p>
            <a:pPr algn="l">
              <a:lnSpc>
                <a:spcPct val="75000"/>
              </a:lnSpc>
              <a:spcBef>
                <a:spcPct val="15000"/>
              </a:spcBef>
            </a:pPr>
            <a:r>
              <a:rPr lang="en-US" sz="5400" b="0" dirty="0"/>
              <a:t>Why strangers or aliens?</a:t>
            </a:r>
          </a:p>
          <a:p>
            <a:pPr algn="l">
              <a:lnSpc>
                <a:spcPct val="70000"/>
              </a:lnSpc>
              <a:spcBef>
                <a:spcPct val="15000"/>
              </a:spcBef>
            </a:pPr>
            <a:r>
              <a:rPr lang="en-US" sz="5400" b="0" dirty="0"/>
              <a:t>John </a:t>
            </a:r>
            <a:r>
              <a:rPr lang="en-US" sz="5400" b="0" dirty="0" smtClean="0"/>
              <a:t>15</a:t>
            </a:r>
            <a:endParaRPr lang="en-US" sz="5400" b="0" dirty="0"/>
          </a:p>
        </p:txBody>
      </p:sp>
      <p:sp>
        <p:nvSpPr>
          <p:cNvPr id="14" name="Line 1029"/>
          <p:cNvSpPr>
            <a:spLocks noChangeShapeType="1"/>
          </p:cNvSpPr>
          <p:nvPr/>
        </p:nvSpPr>
        <p:spPr bwMode="auto">
          <a:xfrm flipH="1" flipV="1">
            <a:off x="2514600" y="2362200"/>
            <a:ext cx="3429000" cy="1066800"/>
          </a:xfrm>
          <a:prstGeom prst="line">
            <a:avLst/>
          </a:prstGeom>
          <a:noFill/>
          <a:ln w="76200">
            <a:solidFill>
              <a:schemeClr val="tx1"/>
            </a:solidFill>
            <a:round/>
            <a:headEnd type="none" w="sm" len="sm"/>
            <a:tailEnd type="stealth" w="med" len="lg"/>
          </a:ln>
        </p:spPr>
        <p:txBody>
          <a:bodyPr wrap="none" anchor="ctr"/>
          <a:lstStyle/>
          <a:p>
            <a:endParaRPr lang="en-US"/>
          </a:p>
        </p:txBody>
      </p:sp>
      <p:sp>
        <p:nvSpPr>
          <p:cNvPr id="93186" name="Rectangle 2"/>
          <p:cNvSpPr>
            <a:spLocks noGrp="1" noChangeArrowheads="1"/>
          </p:cNvSpPr>
          <p:nvPr>
            <p:ph type="title"/>
          </p:nvPr>
        </p:nvSpPr>
        <p:spPr/>
        <p:txBody>
          <a:bodyPr/>
          <a:lstStyle/>
          <a:p>
            <a:pPr>
              <a:defRPr/>
            </a:pPr>
            <a:r>
              <a:rPr lang="en-US" sz="8800" dirty="0" smtClean="0"/>
              <a:t>1 Peter 2</a:t>
            </a:r>
            <a:endParaRPr lang="en-US" sz="7200" dirty="0" smtClean="0"/>
          </a:p>
        </p:txBody>
      </p:sp>
      <p:sp>
        <p:nvSpPr>
          <p:cNvPr id="16388" name="Line 4"/>
          <p:cNvSpPr>
            <a:spLocks noChangeShapeType="1"/>
          </p:cNvSpPr>
          <p:nvPr/>
        </p:nvSpPr>
        <p:spPr bwMode="auto">
          <a:xfrm flipH="1" flipV="1">
            <a:off x="7620000" y="2057400"/>
            <a:ext cx="228600" cy="1295400"/>
          </a:xfrm>
          <a:prstGeom prst="line">
            <a:avLst/>
          </a:prstGeom>
          <a:noFill/>
          <a:ln w="76200">
            <a:solidFill>
              <a:schemeClr val="tx1"/>
            </a:solidFill>
            <a:round/>
            <a:headEnd type="none" w="sm" len="sm"/>
            <a:tailEnd type="stealth" w="med" len="lg"/>
          </a:ln>
        </p:spPr>
        <p:txBody>
          <a:bodyPr wrap="none" anchor="ctr"/>
          <a:lstStyle/>
          <a:p>
            <a:endParaRPr lang="en-US"/>
          </a:p>
        </p:txBody>
      </p:sp>
      <p:sp>
        <p:nvSpPr>
          <p:cNvPr id="16389" name="Line 5"/>
          <p:cNvSpPr>
            <a:spLocks noChangeShapeType="1"/>
          </p:cNvSpPr>
          <p:nvPr/>
        </p:nvSpPr>
        <p:spPr bwMode="auto">
          <a:xfrm flipH="1" flipV="1">
            <a:off x="3581400" y="2362200"/>
            <a:ext cx="2514600" cy="1066800"/>
          </a:xfrm>
          <a:prstGeom prst="line">
            <a:avLst/>
          </a:prstGeom>
          <a:noFill/>
          <a:ln w="76200">
            <a:solidFill>
              <a:schemeClr val="tx1"/>
            </a:solidFill>
            <a:round/>
            <a:headEnd type="none" w="sm" len="sm"/>
            <a:tailEnd type="stealth" w="med" len="lg"/>
          </a:ln>
        </p:spPr>
        <p:txBody>
          <a:bodyPr wrap="none" anchor="ctr"/>
          <a:lstStyle/>
          <a:p>
            <a:endParaRPr lang="en-US"/>
          </a:p>
        </p:txBody>
      </p:sp>
      <p:sp>
        <p:nvSpPr>
          <p:cNvPr id="16391" name="Rectangle 7"/>
          <p:cNvSpPr>
            <a:spLocks noChangeArrowheads="1"/>
          </p:cNvSpPr>
          <p:nvPr/>
        </p:nvSpPr>
        <p:spPr bwMode="auto">
          <a:xfrm>
            <a:off x="3124200" y="381000"/>
            <a:ext cx="5715000" cy="6248400"/>
          </a:xfrm>
          <a:prstGeom prst="rect">
            <a:avLst/>
          </a:prstGeom>
          <a:gradFill rotWithShape="0">
            <a:gsLst>
              <a:gs pos="0">
                <a:srgbClr val="000000"/>
              </a:gs>
              <a:gs pos="50000">
                <a:srgbClr val="0000DC"/>
              </a:gs>
              <a:gs pos="100000">
                <a:srgbClr val="000000"/>
              </a:gs>
            </a:gsLst>
            <a:lin ang="5400000" scaled="1"/>
          </a:gradFill>
          <a:ln w="12700">
            <a:solidFill>
              <a:schemeClr val="tx1"/>
            </a:solidFill>
            <a:miter lim="800000"/>
            <a:headEnd type="none" w="sm" len="sm"/>
            <a:tailEnd type="none" w="sm" len="sm"/>
          </a:ln>
        </p:spPr>
        <p:txBody>
          <a:bodyPr/>
          <a:lstStyle/>
          <a:p>
            <a:pPr algn="l">
              <a:lnSpc>
                <a:spcPct val="70000"/>
              </a:lnSpc>
              <a:spcBef>
                <a:spcPct val="10000"/>
              </a:spcBef>
            </a:pPr>
            <a:r>
              <a:rPr lang="en-US" sz="4800" b="0"/>
              <a:t>18,19  "If the </a:t>
            </a:r>
            <a:r>
              <a:rPr lang="en-US" sz="4800" b="0" u="sng"/>
              <a:t>world</a:t>
            </a:r>
            <a:r>
              <a:rPr lang="en-US" sz="4800" b="0"/>
              <a:t> hates you, you know that it has hated Me before it hated you. If you were of the </a:t>
            </a:r>
            <a:r>
              <a:rPr lang="en-US" sz="4800" b="0" u="sng"/>
              <a:t>world</a:t>
            </a:r>
            <a:r>
              <a:rPr lang="en-US" sz="4800" b="0"/>
              <a:t>, the world would love its own; but because you are not of the </a:t>
            </a:r>
            <a:r>
              <a:rPr lang="en-US" sz="4800" b="0" u="sng"/>
              <a:t>world</a:t>
            </a:r>
            <a:r>
              <a:rPr lang="en-US" sz="4800" b="0"/>
              <a:t>, but I chose you out of the </a:t>
            </a:r>
            <a:r>
              <a:rPr lang="en-US" sz="4800" b="0" u="sng"/>
              <a:t>world</a:t>
            </a:r>
            <a:r>
              <a:rPr lang="en-US" sz="4800" b="0"/>
              <a:t>, therefore the </a:t>
            </a:r>
            <a:r>
              <a:rPr lang="en-US" sz="4800" b="0" u="sng"/>
              <a:t>world</a:t>
            </a:r>
            <a:r>
              <a:rPr lang="en-US" sz="4800" b="0"/>
              <a:t> hates you.</a:t>
            </a:r>
          </a:p>
        </p:txBody>
      </p:sp>
      <p:sp>
        <p:nvSpPr>
          <p:cNvPr id="16392" name="Line 8"/>
          <p:cNvSpPr>
            <a:spLocks noChangeShapeType="1"/>
          </p:cNvSpPr>
          <p:nvPr/>
        </p:nvSpPr>
        <p:spPr bwMode="auto">
          <a:xfrm flipV="1">
            <a:off x="4876800" y="914400"/>
            <a:ext cx="1905000" cy="609600"/>
          </a:xfrm>
          <a:prstGeom prst="line">
            <a:avLst/>
          </a:prstGeom>
          <a:noFill/>
          <a:ln w="76200">
            <a:solidFill>
              <a:schemeClr val="tx1"/>
            </a:solidFill>
            <a:round/>
            <a:headEnd type="none" w="sm" len="sm"/>
            <a:tailEnd type="stealth" w="med" len="lg"/>
          </a:ln>
        </p:spPr>
        <p:txBody>
          <a:bodyPr wrap="none" anchor="ctr"/>
          <a:lstStyle/>
          <a:p>
            <a:endParaRPr lang="en-US"/>
          </a:p>
        </p:txBody>
      </p:sp>
      <p:sp>
        <p:nvSpPr>
          <p:cNvPr id="16393" name="Line 9"/>
          <p:cNvSpPr>
            <a:spLocks noChangeShapeType="1"/>
          </p:cNvSpPr>
          <p:nvPr/>
        </p:nvSpPr>
        <p:spPr bwMode="auto">
          <a:xfrm>
            <a:off x="4800600" y="2438400"/>
            <a:ext cx="1828800" cy="2286000"/>
          </a:xfrm>
          <a:prstGeom prst="line">
            <a:avLst/>
          </a:prstGeom>
          <a:noFill/>
          <a:ln w="76200">
            <a:solidFill>
              <a:schemeClr val="tx1"/>
            </a:solidFill>
            <a:round/>
            <a:headEnd type="none" w="sm" len="sm"/>
            <a:tailEnd type="stealth" w="med" len="lg"/>
          </a:ln>
        </p:spPr>
        <p:txBody>
          <a:bodyPr wrap="none" anchor="ctr"/>
          <a:lstStyle/>
          <a:p>
            <a:endParaRPr lang="en-US"/>
          </a:p>
        </p:txBody>
      </p:sp>
      <p:sp>
        <p:nvSpPr>
          <p:cNvPr id="16394" name="Line 10"/>
          <p:cNvSpPr>
            <a:spLocks noChangeShapeType="1"/>
          </p:cNvSpPr>
          <p:nvPr/>
        </p:nvSpPr>
        <p:spPr bwMode="auto">
          <a:xfrm flipH="1">
            <a:off x="4267200" y="2590800"/>
            <a:ext cx="304800" cy="2971800"/>
          </a:xfrm>
          <a:prstGeom prst="line">
            <a:avLst/>
          </a:prstGeom>
          <a:noFill/>
          <a:ln w="76200">
            <a:solidFill>
              <a:schemeClr val="tx1"/>
            </a:solidFill>
            <a:round/>
            <a:headEnd type="none" w="sm" len="sm"/>
            <a:tailEnd type="stealth" w="med" len="lg"/>
          </a:ln>
        </p:spPr>
        <p:txBody>
          <a:bodyPr wrap="none" anchor="ctr"/>
          <a:lstStyle/>
          <a:p>
            <a:endParaRPr lang="en-US"/>
          </a:p>
        </p:txBody>
      </p:sp>
      <p:sp>
        <p:nvSpPr>
          <p:cNvPr id="16395" name="Rectangle 11"/>
          <p:cNvSpPr>
            <a:spLocks noChangeArrowheads="1"/>
          </p:cNvSpPr>
          <p:nvPr/>
        </p:nvSpPr>
        <p:spPr bwMode="auto">
          <a:xfrm>
            <a:off x="76200" y="1219200"/>
            <a:ext cx="4876800" cy="1295400"/>
          </a:xfrm>
          <a:prstGeom prst="rect">
            <a:avLst/>
          </a:prstGeom>
          <a:gradFill rotWithShape="0">
            <a:gsLst>
              <a:gs pos="0">
                <a:srgbClr val="000000"/>
              </a:gs>
              <a:gs pos="50000">
                <a:srgbClr val="0000A4"/>
              </a:gs>
              <a:gs pos="100000">
                <a:srgbClr val="000000"/>
              </a:gs>
            </a:gsLst>
            <a:lin ang="5400000" scaled="1"/>
          </a:gradFill>
          <a:ln w="12700">
            <a:solidFill>
              <a:schemeClr val="tx1"/>
            </a:solidFill>
            <a:miter lim="800000"/>
            <a:headEnd type="none" w="sm" len="sm"/>
            <a:tailEnd type="none" w="sm" len="sm"/>
          </a:ln>
        </p:spPr>
        <p:txBody>
          <a:bodyPr/>
          <a:lstStyle/>
          <a:p>
            <a:pPr algn="l">
              <a:lnSpc>
                <a:spcPct val="70000"/>
              </a:lnSpc>
              <a:spcBef>
                <a:spcPct val="15000"/>
              </a:spcBef>
            </a:pPr>
            <a:r>
              <a:rPr lang="en-US" sz="5400" b="0" i="1"/>
              <a:t>kosmos</a:t>
            </a:r>
            <a:r>
              <a:rPr lang="en-US" sz="5400" b="0"/>
              <a:t> = “World system”</a:t>
            </a:r>
            <a:endParaRPr lang="en-US" sz="8800" b="0"/>
          </a:p>
        </p:txBody>
      </p:sp>
      <p:sp>
        <p:nvSpPr>
          <p:cNvPr id="12" name="Rectangle 12"/>
          <p:cNvSpPr>
            <a:spLocks noChangeArrowheads="1"/>
          </p:cNvSpPr>
          <p:nvPr/>
        </p:nvSpPr>
        <p:spPr bwMode="auto">
          <a:xfrm>
            <a:off x="3124200" y="304800"/>
            <a:ext cx="5867400" cy="6248400"/>
          </a:xfrm>
          <a:prstGeom prst="rect">
            <a:avLst/>
          </a:prstGeom>
          <a:solidFill>
            <a:srgbClr val="000098"/>
          </a:solidFill>
          <a:ln w="12700">
            <a:solidFill>
              <a:schemeClr val="tx1"/>
            </a:solidFill>
            <a:miter lim="800000"/>
            <a:headEnd type="none" w="sm" len="sm"/>
            <a:tailEnd type="none" w="sm" len="sm"/>
          </a:ln>
          <a:effectLst/>
        </p:spPr>
        <p:txBody>
          <a:bodyPr/>
          <a:lstStyle/>
          <a:p>
            <a:pPr algn="l">
              <a:lnSpc>
                <a:spcPct val="75000"/>
              </a:lnSpc>
              <a:spcBef>
                <a:spcPct val="10000"/>
              </a:spcBef>
              <a:defRPr/>
            </a:pPr>
            <a:r>
              <a:rPr lang="en-US" sz="4800" b="0" dirty="0">
                <a:effectLst>
                  <a:outerShdw blurRad="38100" dist="38100" dir="2700000" algn="tl">
                    <a:srgbClr val="000000"/>
                  </a:outerShdw>
                </a:effectLst>
              </a:rPr>
              <a:t>Jn. 12:31 The ruler of this </a:t>
            </a:r>
            <a:r>
              <a:rPr lang="en-US" sz="4800" b="0" i="1" dirty="0" err="1">
                <a:effectLst>
                  <a:outerShdw blurRad="38100" dist="38100" dir="2700000" algn="tl">
                    <a:srgbClr val="000000"/>
                  </a:outerShdw>
                </a:effectLst>
              </a:rPr>
              <a:t>kosmos</a:t>
            </a:r>
            <a:endParaRPr lang="en-US" sz="4800" b="0" dirty="0">
              <a:effectLst>
                <a:outerShdw blurRad="38100" dist="38100" dir="2700000" algn="tl">
                  <a:srgbClr val="000000"/>
                </a:outerShdw>
              </a:effectLst>
            </a:endParaRPr>
          </a:p>
          <a:p>
            <a:pPr algn="l">
              <a:lnSpc>
                <a:spcPct val="70000"/>
              </a:lnSpc>
              <a:spcBef>
                <a:spcPct val="10000"/>
              </a:spcBef>
              <a:defRPr/>
            </a:pPr>
            <a:r>
              <a:rPr lang="en-US" sz="4800" b="0" dirty="0" smtClean="0">
                <a:effectLst>
                  <a:outerShdw blurRad="38100" dist="38100" dir="2700000" algn="tl">
                    <a:srgbClr val="000000"/>
                  </a:outerShdw>
                </a:effectLst>
              </a:rPr>
              <a:t>1 </a:t>
            </a:r>
            <a:r>
              <a:rPr lang="en-US" sz="4800" b="0" dirty="0">
                <a:effectLst>
                  <a:outerShdw blurRad="38100" dist="38100" dir="2700000" algn="tl">
                    <a:srgbClr val="000000"/>
                  </a:outerShdw>
                </a:effectLst>
              </a:rPr>
              <a:t>Jn. 5:19 “The whole </a:t>
            </a:r>
            <a:r>
              <a:rPr lang="en-US" sz="4800" b="0" i="1" dirty="0" err="1">
                <a:effectLst>
                  <a:outerShdw blurRad="38100" dist="38100" dir="2700000" algn="tl">
                    <a:srgbClr val="000000"/>
                  </a:outerShdw>
                </a:effectLst>
              </a:rPr>
              <a:t>kosmos</a:t>
            </a:r>
            <a:r>
              <a:rPr lang="en-US" sz="4800" b="0" dirty="0">
                <a:effectLst>
                  <a:outerShdw blurRad="38100" dist="38100" dir="2700000" algn="tl">
                    <a:srgbClr val="000000"/>
                  </a:outerShdw>
                </a:effectLst>
              </a:rPr>
              <a:t> lies in the power of the evil one”</a:t>
            </a:r>
          </a:p>
          <a:p>
            <a:pPr algn="l">
              <a:lnSpc>
                <a:spcPct val="70000"/>
              </a:lnSpc>
              <a:spcBef>
                <a:spcPct val="10000"/>
              </a:spcBef>
              <a:defRPr/>
            </a:pPr>
            <a:r>
              <a:rPr lang="en-US" sz="4400" b="0" dirty="0">
                <a:effectLst>
                  <a:outerShdw blurRad="38100" dist="38100" dir="2700000" algn="tl">
                    <a:srgbClr val="000000"/>
                  </a:outerShdw>
                </a:effectLst>
              </a:rPr>
              <a:t>Col. 1:13 “God delivered us from </a:t>
            </a:r>
            <a:r>
              <a:rPr lang="en-US" sz="4400" b="0" u="sng" dirty="0">
                <a:effectLst>
                  <a:outerShdw blurRad="38100" dist="38100" dir="2700000" algn="tl">
                    <a:srgbClr val="000000"/>
                  </a:outerShdw>
                </a:effectLst>
              </a:rPr>
              <a:t>the domain of darkness</a:t>
            </a:r>
            <a:r>
              <a:rPr lang="en-US" sz="4400" b="0" dirty="0">
                <a:effectLst>
                  <a:outerShdw blurRad="38100" dist="38100" dir="2700000" algn="tl">
                    <a:srgbClr val="000000"/>
                  </a:outerShdw>
                </a:effectLst>
              </a:rPr>
              <a:t>, and transferred us to the kingdom of His beloved Son”</a:t>
            </a:r>
          </a:p>
          <a:p>
            <a:pPr algn="l">
              <a:lnSpc>
                <a:spcPct val="70000"/>
              </a:lnSpc>
              <a:spcBef>
                <a:spcPct val="10000"/>
              </a:spcBef>
              <a:defRPr/>
            </a:pPr>
            <a:r>
              <a:rPr lang="en-US" sz="4400" b="0" dirty="0">
                <a:effectLst>
                  <a:outerShdw blurRad="38100" dist="38100" dir="2700000" algn="tl">
                    <a:srgbClr val="000000"/>
                  </a:outerShdw>
                </a:effectLst>
              </a:rPr>
              <a:t>Phil. 3:20 “Our citizenship is in heaven”</a:t>
            </a:r>
            <a:endParaRPr lang="en-US" sz="4800" b="0" dirty="0">
              <a:effectLst>
                <a:outerShdw blurRad="38100" dist="38100" dir="2700000" algn="tl">
                  <a:srgbClr val="000000"/>
                </a:outerShdw>
              </a:effectLs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Effect transition="in" filter="wipe(left)">
                                      <p:cBhvr>
                                        <p:cTn id="7" dur="500"/>
                                        <p:tgtEl>
                                          <p:spTgt spid="1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Effect transition="in" filter="wipe(left)">
                                      <p:cBhvr>
                                        <p:cTn id="12" dur="500"/>
                                        <p:tgtEl>
                                          <p:spTgt spid="1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2">
                                            <p:txEl>
                                              <p:pRg st="3" end="3"/>
                                            </p:txEl>
                                          </p:spTgt>
                                        </p:tgtEl>
                                        <p:attrNameLst>
                                          <p:attrName>style.visibility</p:attrName>
                                        </p:attrNameLst>
                                      </p:cBhvr>
                                      <p:to>
                                        <p:strVal val="visible"/>
                                      </p:to>
                                    </p:set>
                                    <p:animEffect transition="in" filter="wipe(left)">
                                      <p:cBhvr>
                                        <p:cTn id="17" dur="5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1026"/>
          <p:cNvSpPr>
            <a:spLocks noGrp="1" noChangeArrowheads="1"/>
          </p:cNvSpPr>
          <p:nvPr>
            <p:ph type="title"/>
          </p:nvPr>
        </p:nvSpPr>
        <p:spPr/>
        <p:txBody>
          <a:bodyPr/>
          <a:lstStyle/>
          <a:p>
            <a:pPr>
              <a:defRPr/>
            </a:pPr>
            <a:r>
              <a:rPr lang="en-US" sz="8800" dirty="0" smtClean="0"/>
              <a:t>1 Peter 2</a:t>
            </a:r>
            <a:endParaRPr lang="en-US" sz="7200" dirty="0" smtClean="0"/>
          </a:p>
        </p:txBody>
      </p:sp>
      <p:sp>
        <p:nvSpPr>
          <p:cNvPr id="65539" name="Rectangle 1027"/>
          <p:cNvSpPr>
            <a:spLocks noGrp="1" noChangeArrowheads="1"/>
          </p:cNvSpPr>
          <p:nvPr>
            <p:ph type="body" idx="1"/>
          </p:nvPr>
        </p:nvSpPr>
        <p:spPr/>
        <p:txBody>
          <a:bodyPr/>
          <a:lstStyle/>
          <a:p>
            <a:pPr>
              <a:spcBef>
                <a:spcPct val="10000"/>
              </a:spcBef>
              <a:buFont typeface="Wingdings" pitchFamily="2" charset="2"/>
              <a:buNone/>
              <a:defRPr/>
            </a:pPr>
            <a:r>
              <a:rPr lang="en-US" sz="4800" smtClean="0"/>
              <a:t>11 Beloved, I urge you </a:t>
            </a:r>
            <a:r>
              <a:rPr lang="en-US" sz="4800" u="sng" smtClean="0"/>
              <a:t>as aliens and strangers</a:t>
            </a:r>
            <a:r>
              <a:rPr lang="en-US" sz="4800" smtClean="0"/>
              <a:t> to abstain from fleshly lusts, which wage war against the soul.</a:t>
            </a:r>
          </a:p>
        </p:txBody>
      </p:sp>
      <p:sp>
        <p:nvSpPr>
          <p:cNvPr id="18436" name="Line 1029"/>
          <p:cNvSpPr>
            <a:spLocks noChangeShapeType="1"/>
          </p:cNvSpPr>
          <p:nvPr/>
        </p:nvSpPr>
        <p:spPr bwMode="auto">
          <a:xfrm flipH="1" flipV="1">
            <a:off x="2514600" y="2362200"/>
            <a:ext cx="3429000" cy="1066800"/>
          </a:xfrm>
          <a:prstGeom prst="line">
            <a:avLst/>
          </a:prstGeom>
          <a:noFill/>
          <a:ln w="76200">
            <a:solidFill>
              <a:schemeClr val="tx1"/>
            </a:solidFill>
            <a:round/>
            <a:headEnd type="none" w="sm" len="sm"/>
            <a:tailEnd type="stealth" w="med" len="lg"/>
          </a:ln>
        </p:spPr>
        <p:txBody>
          <a:bodyPr wrap="none" anchor="ctr"/>
          <a:lstStyle/>
          <a:p>
            <a:endParaRPr lang="en-US"/>
          </a:p>
        </p:txBody>
      </p:sp>
      <p:sp>
        <p:nvSpPr>
          <p:cNvPr id="18438" name="Line 1037"/>
          <p:cNvSpPr>
            <a:spLocks noChangeShapeType="1"/>
          </p:cNvSpPr>
          <p:nvPr/>
        </p:nvSpPr>
        <p:spPr bwMode="auto">
          <a:xfrm flipV="1">
            <a:off x="7467600" y="2057400"/>
            <a:ext cx="152400" cy="1295400"/>
          </a:xfrm>
          <a:prstGeom prst="line">
            <a:avLst/>
          </a:prstGeom>
          <a:noFill/>
          <a:ln w="76200">
            <a:solidFill>
              <a:schemeClr val="tx1"/>
            </a:solidFill>
            <a:round/>
            <a:headEnd type="none" w="sm" len="sm"/>
            <a:tailEnd type="stealth" w="med" len="lg"/>
          </a:ln>
        </p:spPr>
        <p:txBody>
          <a:bodyPr wrap="none" anchor="ctr"/>
          <a:lstStyle/>
          <a:p>
            <a:endParaRPr lang="en-US"/>
          </a:p>
        </p:txBody>
      </p:sp>
      <p:sp>
        <p:nvSpPr>
          <p:cNvPr id="7" name="Rectangle 1030"/>
          <p:cNvSpPr>
            <a:spLocks noChangeArrowheads="1"/>
          </p:cNvSpPr>
          <p:nvPr/>
        </p:nvSpPr>
        <p:spPr bwMode="auto">
          <a:xfrm>
            <a:off x="457200" y="3200400"/>
            <a:ext cx="7315200" cy="3505200"/>
          </a:xfrm>
          <a:prstGeom prst="rect">
            <a:avLst/>
          </a:prstGeom>
          <a:gradFill rotWithShape="0">
            <a:gsLst>
              <a:gs pos="0">
                <a:srgbClr val="000000"/>
              </a:gs>
              <a:gs pos="50000">
                <a:srgbClr val="0000A4"/>
              </a:gs>
              <a:gs pos="100000">
                <a:srgbClr val="000000"/>
              </a:gs>
            </a:gsLst>
            <a:lin ang="5400000" scaled="1"/>
          </a:gradFill>
          <a:ln w="12700">
            <a:solidFill>
              <a:schemeClr val="tx1"/>
            </a:solidFill>
            <a:miter lim="800000"/>
            <a:headEnd type="none" w="sm" len="sm"/>
            <a:tailEnd type="none" w="sm" len="sm"/>
          </a:ln>
        </p:spPr>
        <p:txBody>
          <a:bodyPr/>
          <a:lstStyle/>
          <a:p>
            <a:pPr algn="l">
              <a:lnSpc>
                <a:spcPct val="75000"/>
              </a:lnSpc>
              <a:spcBef>
                <a:spcPct val="15000"/>
              </a:spcBef>
            </a:pPr>
            <a:r>
              <a:rPr lang="en-US" sz="5400" b="0" dirty="0"/>
              <a:t>Why strangers or aliens?</a:t>
            </a:r>
          </a:p>
          <a:p>
            <a:pPr algn="l">
              <a:lnSpc>
                <a:spcPct val="70000"/>
              </a:lnSpc>
              <a:spcBef>
                <a:spcPct val="15000"/>
              </a:spcBef>
            </a:pPr>
            <a:r>
              <a:rPr lang="en-US" sz="5400" b="0" dirty="0"/>
              <a:t>John </a:t>
            </a:r>
            <a:r>
              <a:rPr lang="en-US" sz="5400" b="0" dirty="0" smtClean="0"/>
              <a:t>15</a:t>
            </a:r>
            <a:endParaRPr lang="en-US" sz="5400" b="0" dirty="0"/>
          </a:p>
        </p:txBody>
      </p:sp>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pPr>
              <a:defRPr/>
            </a:pPr>
            <a:r>
              <a:rPr lang="en-US" sz="8800" dirty="0" smtClean="0"/>
              <a:t>1 Peter 2</a:t>
            </a:r>
            <a:endParaRPr lang="en-US" sz="7200" dirty="0" smtClean="0"/>
          </a:p>
        </p:txBody>
      </p:sp>
      <p:sp>
        <p:nvSpPr>
          <p:cNvPr id="92163" name="Rectangle 3"/>
          <p:cNvSpPr>
            <a:spLocks noGrp="1" noChangeArrowheads="1"/>
          </p:cNvSpPr>
          <p:nvPr>
            <p:ph type="body" idx="1"/>
          </p:nvPr>
        </p:nvSpPr>
        <p:spPr/>
        <p:txBody>
          <a:bodyPr/>
          <a:lstStyle/>
          <a:p>
            <a:pPr>
              <a:spcBef>
                <a:spcPct val="10000"/>
              </a:spcBef>
              <a:buFont typeface="Wingdings" pitchFamily="2" charset="2"/>
              <a:buNone/>
              <a:defRPr/>
            </a:pPr>
            <a:r>
              <a:rPr lang="en-US" sz="4800" smtClean="0"/>
              <a:t>11 Beloved, I urge you </a:t>
            </a:r>
            <a:r>
              <a:rPr lang="en-US" sz="4800" u="sng" smtClean="0"/>
              <a:t>as aliens and strangers</a:t>
            </a:r>
            <a:r>
              <a:rPr lang="en-US" sz="4800" smtClean="0"/>
              <a:t> to abstain from fleshly lusts, which wage war against the soul.</a:t>
            </a:r>
          </a:p>
        </p:txBody>
      </p:sp>
      <p:sp>
        <p:nvSpPr>
          <p:cNvPr id="10" name="Line 1029"/>
          <p:cNvSpPr>
            <a:spLocks noChangeShapeType="1"/>
          </p:cNvSpPr>
          <p:nvPr/>
        </p:nvSpPr>
        <p:spPr bwMode="auto">
          <a:xfrm flipH="1" flipV="1">
            <a:off x="2514600" y="2362200"/>
            <a:ext cx="3429000" cy="1066800"/>
          </a:xfrm>
          <a:prstGeom prst="line">
            <a:avLst/>
          </a:prstGeom>
          <a:noFill/>
          <a:ln w="76200">
            <a:solidFill>
              <a:schemeClr val="tx1"/>
            </a:solidFill>
            <a:round/>
            <a:headEnd type="none" w="sm" len="sm"/>
            <a:tailEnd type="stealth" w="med" len="lg"/>
          </a:ln>
        </p:spPr>
        <p:txBody>
          <a:bodyPr wrap="none" anchor="ctr"/>
          <a:lstStyle/>
          <a:p>
            <a:endParaRPr lang="en-US"/>
          </a:p>
        </p:txBody>
      </p:sp>
      <p:sp>
        <p:nvSpPr>
          <p:cNvPr id="11" name="Line 1037"/>
          <p:cNvSpPr>
            <a:spLocks noChangeShapeType="1"/>
          </p:cNvSpPr>
          <p:nvPr/>
        </p:nvSpPr>
        <p:spPr bwMode="auto">
          <a:xfrm flipV="1">
            <a:off x="7467600" y="2057400"/>
            <a:ext cx="152400" cy="1295400"/>
          </a:xfrm>
          <a:prstGeom prst="line">
            <a:avLst/>
          </a:prstGeom>
          <a:noFill/>
          <a:ln w="76200">
            <a:solidFill>
              <a:schemeClr val="tx1"/>
            </a:solidFill>
            <a:round/>
            <a:headEnd type="none" w="sm" len="sm"/>
            <a:tailEnd type="stealth" w="med" len="lg"/>
          </a:ln>
        </p:spPr>
        <p:txBody>
          <a:bodyPr wrap="none" anchor="ctr"/>
          <a:lstStyle/>
          <a:p>
            <a:endParaRPr lang="en-US"/>
          </a:p>
        </p:txBody>
      </p:sp>
      <p:sp>
        <p:nvSpPr>
          <p:cNvPr id="9" name="Rectangle 1030"/>
          <p:cNvSpPr>
            <a:spLocks noChangeArrowheads="1"/>
          </p:cNvSpPr>
          <p:nvPr/>
        </p:nvSpPr>
        <p:spPr bwMode="auto">
          <a:xfrm>
            <a:off x="457200" y="3200400"/>
            <a:ext cx="7315200" cy="3505200"/>
          </a:xfrm>
          <a:prstGeom prst="rect">
            <a:avLst/>
          </a:prstGeom>
          <a:gradFill rotWithShape="0">
            <a:gsLst>
              <a:gs pos="0">
                <a:srgbClr val="000000"/>
              </a:gs>
              <a:gs pos="50000">
                <a:srgbClr val="0000A4"/>
              </a:gs>
              <a:gs pos="100000">
                <a:srgbClr val="000000"/>
              </a:gs>
            </a:gsLst>
            <a:lin ang="5400000" scaled="1"/>
          </a:gradFill>
          <a:ln w="12700">
            <a:solidFill>
              <a:schemeClr val="tx1"/>
            </a:solidFill>
            <a:miter lim="800000"/>
            <a:headEnd type="none" w="sm" len="sm"/>
            <a:tailEnd type="none" w="sm" len="sm"/>
          </a:ln>
        </p:spPr>
        <p:txBody>
          <a:bodyPr/>
          <a:lstStyle/>
          <a:p>
            <a:pPr algn="l">
              <a:lnSpc>
                <a:spcPct val="75000"/>
              </a:lnSpc>
              <a:spcBef>
                <a:spcPct val="15000"/>
              </a:spcBef>
            </a:pPr>
            <a:r>
              <a:rPr lang="en-US" sz="5400" b="0" dirty="0"/>
              <a:t>Why strangers or aliens?</a:t>
            </a:r>
          </a:p>
          <a:p>
            <a:pPr algn="l">
              <a:lnSpc>
                <a:spcPct val="70000"/>
              </a:lnSpc>
              <a:spcBef>
                <a:spcPct val="15000"/>
              </a:spcBef>
            </a:pPr>
            <a:r>
              <a:rPr lang="en-US" sz="5400" b="0" dirty="0"/>
              <a:t>John 15</a:t>
            </a:r>
          </a:p>
          <a:p>
            <a:pPr algn="l">
              <a:lnSpc>
                <a:spcPct val="70000"/>
              </a:lnSpc>
              <a:spcBef>
                <a:spcPct val="15000"/>
              </a:spcBef>
            </a:pPr>
            <a:r>
              <a:rPr lang="en-US" sz="5400" b="0" dirty="0"/>
              <a:t>Also, John </a:t>
            </a:r>
            <a:r>
              <a:rPr lang="en-US" sz="5400" b="0" dirty="0" smtClean="0"/>
              <a:t>17:15</a:t>
            </a:r>
            <a:endParaRPr lang="en-US" sz="5400" b="0" dirty="0"/>
          </a:p>
        </p:txBody>
      </p:sp>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a:defRPr/>
            </a:pPr>
            <a:r>
              <a:rPr lang="en-US" sz="8800" dirty="0" smtClean="0"/>
              <a:t>1 Peter 2</a:t>
            </a:r>
            <a:r>
              <a:rPr lang="en-US" sz="7200" dirty="0" smtClean="0"/>
              <a:t>cy</a:t>
            </a:r>
          </a:p>
        </p:txBody>
      </p:sp>
      <p:sp>
        <p:nvSpPr>
          <p:cNvPr id="66563" name="Rectangle 3"/>
          <p:cNvSpPr>
            <a:spLocks noGrp="1" noChangeArrowheads="1"/>
          </p:cNvSpPr>
          <p:nvPr>
            <p:ph type="body" idx="1"/>
          </p:nvPr>
        </p:nvSpPr>
        <p:spPr/>
        <p:txBody>
          <a:bodyPr/>
          <a:lstStyle/>
          <a:p>
            <a:pPr>
              <a:spcBef>
                <a:spcPct val="10000"/>
              </a:spcBef>
              <a:buFont typeface="Wingdings" pitchFamily="2" charset="2"/>
              <a:buNone/>
              <a:defRPr/>
            </a:pPr>
            <a:r>
              <a:rPr lang="en-US" sz="4800" dirty="0" smtClean="0"/>
              <a:t>11 Beloved, I urge you </a:t>
            </a:r>
            <a:r>
              <a:rPr lang="en-US" sz="4800" u="sng" dirty="0" smtClean="0"/>
              <a:t>as aliens and strangers</a:t>
            </a:r>
            <a:r>
              <a:rPr lang="en-US" sz="4800" dirty="0" smtClean="0"/>
              <a:t> to abstain from fleshly lusts, which wage war against the soul.</a:t>
            </a:r>
          </a:p>
        </p:txBody>
      </p:sp>
      <p:sp>
        <p:nvSpPr>
          <p:cNvPr id="20484" name="Line 4"/>
          <p:cNvSpPr>
            <a:spLocks noChangeShapeType="1"/>
          </p:cNvSpPr>
          <p:nvPr/>
        </p:nvSpPr>
        <p:spPr bwMode="auto">
          <a:xfrm flipH="1" flipV="1">
            <a:off x="7620000" y="2057400"/>
            <a:ext cx="228600" cy="1295400"/>
          </a:xfrm>
          <a:prstGeom prst="line">
            <a:avLst/>
          </a:prstGeom>
          <a:noFill/>
          <a:ln w="76200">
            <a:solidFill>
              <a:schemeClr val="tx1"/>
            </a:solidFill>
            <a:round/>
            <a:headEnd type="none" w="sm" len="sm"/>
            <a:tailEnd type="stealth" w="med" len="lg"/>
          </a:ln>
        </p:spPr>
        <p:txBody>
          <a:bodyPr wrap="none" anchor="ctr"/>
          <a:lstStyle/>
          <a:p>
            <a:endParaRPr lang="en-US"/>
          </a:p>
        </p:txBody>
      </p:sp>
      <p:sp>
        <p:nvSpPr>
          <p:cNvPr id="20485" name="Line 5"/>
          <p:cNvSpPr>
            <a:spLocks noChangeShapeType="1"/>
          </p:cNvSpPr>
          <p:nvPr/>
        </p:nvSpPr>
        <p:spPr bwMode="auto">
          <a:xfrm flipH="1" flipV="1">
            <a:off x="3581400" y="2362200"/>
            <a:ext cx="2514600" cy="1066800"/>
          </a:xfrm>
          <a:prstGeom prst="line">
            <a:avLst/>
          </a:prstGeom>
          <a:noFill/>
          <a:ln w="76200">
            <a:solidFill>
              <a:schemeClr val="tx1"/>
            </a:solidFill>
            <a:round/>
            <a:headEnd type="none" w="sm" len="sm"/>
            <a:tailEnd type="stealth" w="med" len="lg"/>
          </a:ln>
        </p:spPr>
        <p:txBody>
          <a:bodyPr wrap="none" anchor="ctr"/>
          <a:lstStyle/>
          <a:p>
            <a:endParaRPr lang="en-US"/>
          </a:p>
        </p:txBody>
      </p:sp>
      <p:sp>
        <p:nvSpPr>
          <p:cNvPr id="8" name="Rectangle 1030"/>
          <p:cNvSpPr>
            <a:spLocks noChangeArrowheads="1"/>
          </p:cNvSpPr>
          <p:nvPr/>
        </p:nvSpPr>
        <p:spPr bwMode="auto">
          <a:xfrm>
            <a:off x="457200" y="3200400"/>
            <a:ext cx="7315200" cy="3505200"/>
          </a:xfrm>
          <a:prstGeom prst="rect">
            <a:avLst/>
          </a:prstGeom>
          <a:gradFill rotWithShape="0">
            <a:gsLst>
              <a:gs pos="0">
                <a:srgbClr val="000000"/>
              </a:gs>
              <a:gs pos="50000">
                <a:srgbClr val="0000A4"/>
              </a:gs>
              <a:gs pos="100000">
                <a:srgbClr val="000000"/>
              </a:gs>
            </a:gsLst>
            <a:lin ang="5400000" scaled="1"/>
          </a:gradFill>
          <a:ln w="12700">
            <a:solidFill>
              <a:schemeClr val="tx1"/>
            </a:solidFill>
            <a:miter lim="800000"/>
            <a:headEnd type="none" w="sm" len="sm"/>
            <a:tailEnd type="none" w="sm" len="sm"/>
          </a:ln>
        </p:spPr>
        <p:txBody>
          <a:bodyPr/>
          <a:lstStyle/>
          <a:p>
            <a:pPr algn="l">
              <a:lnSpc>
                <a:spcPct val="75000"/>
              </a:lnSpc>
              <a:spcBef>
                <a:spcPct val="15000"/>
              </a:spcBef>
            </a:pPr>
            <a:r>
              <a:rPr lang="en-US" sz="5400" b="0" dirty="0"/>
              <a:t>Why strangers or aliens?</a:t>
            </a:r>
          </a:p>
          <a:p>
            <a:pPr algn="l">
              <a:lnSpc>
                <a:spcPct val="70000"/>
              </a:lnSpc>
              <a:spcBef>
                <a:spcPct val="15000"/>
              </a:spcBef>
            </a:pPr>
            <a:r>
              <a:rPr lang="en-US" sz="5400" b="0" dirty="0"/>
              <a:t>John </a:t>
            </a:r>
            <a:r>
              <a:rPr lang="en-US" sz="5400" b="0" dirty="0" smtClean="0"/>
              <a:t>15</a:t>
            </a:r>
          </a:p>
          <a:p>
            <a:pPr algn="l">
              <a:lnSpc>
                <a:spcPct val="70000"/>
              </a:lnSpc>
              <a:spcBef>
                <a:spcPct val="15000"/>
              </a:spcBef>
            </a:pPr>
            <a:r>
              <a:rPr lang="en-US" sz="5400" b="0" dirty="0" smtClean="0"/>
              <a:t>Also, John 17:15</a:t>
            </a:r>
          </a:p>
        </p:txBody>
      </p:sp>
      <p:sp>
        <p:nvSpPr>
          <p:cNvPr id="66567" name="Rectangle 7"/>
          <p:cNvSpPr>
            <a:spLocks noChangeArrowheads="1"/>
          </p:cNvSpPr>
          <p:nvPr/>
        </p:nvSpPr>
        <p:spPr bwMode="auto">
          <a:xfrm>
            <a:off x="2667000" y="381000"/>
            <a:ext cx="5791200" cy="3429000"/>
          </a:xfrm>
          <a:prstGeom prst="rect">
            <a:avLst/>
          </a:prstGeom>
          <a:solidFill>
            <a:srgbClr val="000098"/>
          </a:solidFill>
          <a:ln w="12700">
            <a:solidFill>
              <a:schemeClr val="tx1"/>
            </a:solidFill>
            <a:miter lim="800000"/>
            <a:headEnd type="none" w="sm" len="sm"/>
            <a:tailEnd type="none" w="sm" len="sm"/>
          </a:ln>
          <a:effectLst/>
        </p:spPr>
        <p:txBody>
          <a:bodyPr/>
          <a:lstStyle/>
          <a:p>
            <a:pPr algn="l">
              <a:lnSpc>
                <a:spcPct val="75000"/>
              </a:lnSpc>
              <a:spcBef>
                <a:spcPct val="10000"/>
              </a:spcBef>
              <a:defRPr/>
            </a:pPr>
            <a:r>
              <a:rPr lang="en-US" sz="6000" b="0">
                <a:effectLst>
                  <a:outerShdw blurRad="38100" dist="38100" dir="2700000" algn="tl">
                    <a:srgbClr val="000000"/>
                  </a:outerShdw>
                </a:effectLst>
              </a:rPr>
              <a:t>“I do </a:t>
            </a:r>
            <a:r>
              <a:rPr lang="en-US" sz="6000" b="0" u="sng">
                <a:effectLst>
                  <a:outerShdw blurRad="38100" dist="38100" dir="2700000" algn="tl">
                    <a:srgbClr val="000000"/>
                  </a:outerShdw>
                </a:effectLst>
              </a:rPr>
              <a:t>not</a:t>
            </a:r>
            <a:r>
              <a:rPr lang="en-US" sz="6000" b="0">
                <a:effectLst>
                  <a:outerShdw blurRad="38100" dist="38100" dir="2700000" algn="tl">
                    <a:srgbClr val="000000"/>
                  </a:outerShdw>
                </a:effectLst>
              </a:rPr>
              <a:t> ask you to take them out of the </a:t>
            </a:r>
            <a:r>
              <a:rPr lang="en-US" sz="6000" b="0" i="1">
                <a:effectLst>
                  <a:outerShdw blurRad="38100" dist="38100" dir="2700000" algn="tl">
                    <a:srgbClr val="000000"/>
                  </a:outerShdw>
                </a:effectLst>
              </a:rPr>
              <a:t>kosmos</a:t>
            </a:r>
            <a:r>
              <a:rPr lang="en-US" sz="6000" b="0">
                <a:effectLst>
                  <a:outerShdw blurRad="38100" dist="38100" dir="2700000" algn="tl">
                    <a:srgbClr val="000000"/>
                  </a:outerShdw>
                </a:effectLst>
              </a:rPr>
              <a:t>, but to keep them from the evil one”</a:t>
            </a:r>
          </a:p>
        </p:txBody>
      </p:sp>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1026"/>
          <p:cNvSpPr>
            <a:spLocks noGrp="1" noChangeArrowheads="1"/>
          </p:cNvSpPr>
          <p:nvPr>
            <p:ph type="title"/>
          </p:nvPr>
        </p:nvSpPr>
        <p:spPr/>
        <p:txBody>
          <a:bodyPr/>
          <a:lstStyle/>
          <a:p>
            <a:pPr>
              <a:defRPr/>
            </a:pPr>
            <a:r>
              <a:rPr lang="en-US" sz="8800" dirty="0" smtClean="0"/>
              <a:t>1 Peter 2</a:t>
            </a:r>
            <a:endParaRPr lang="en-US" sz="7200" dirty="0" smtClean="0"/>
          </a:p>
        </p:txBody>
      </p:sp>
      <p:sp>
        <p:nvSpPr>
          <p:cNvPr id="67587" name="Rectangle 1027"/>
          <p:cNvSpPr>
            <a:spLocks noGrp="1" noChangeArrowheads="1"/>
          </p:cNvSpPr>
          <p:nvPr>
            <p:ph type="body" idx="1"/>
          </p:nvPr>
        </p:nvSpPr>
        <p:spPr/>
        <p:txBody>
          <a:bodyPr/>
          <a:lstStyle/>
          <a:p>
            <a:pPr>
              <a:spcBef>
                <a:spcPct val="10000"/>
              </a:spcBef>
              <a:buFont typeface="Wingdings" pitchFamily="2" charset="2"/>
              <a:buNone/>
              <a:defRPr/>
            </a:pPr>
            <a:r>
              <a:rPr lang="en-US" sz="4800" smtClean="0"/>
              <a:t>11 Beloved, I urge you </a:t>
            </a:r>
            <a:r>
              <a:rPr lang="en-US" sz="4800" u="sng" smtClean="0"/>
              <a:t>as aliens and strangers</a:t>
            </a:r>
            <a:r>
              <a:rPr lang="en-US" sz="4800" smtClean="0"/>
              <a:t> to abstain from fleshly lusts, which wage war against the soul.</a:t>
            </a:r>
          </a:p>
        </p:txBody>
      </p:sp>
      <p:sp>
        <p:nvSpPr>
          <p:cNvPr id="7" name="Line 1028"/>
          <p:cNvSpPr>
            <a:spLocks noChangeShapeType="1"/>
          </p:cNvSpPr>
          <p:nvPr/>
        </p:nvSpPr>
        <p:spPr bwMode="auto">
          <a:xfrm flipV="1">
            <a:off x="7010400" y="2057400"/>
            <a:ext cx="152400" cy="1295400"/>
          </a:xfrm>
          <a:prstGeom prst="line">
            <a:avLst/>
          </a:prstGeom>
          <a:noFill/>
          <a:ln w="76200">
            <a:solidFill>
              <a:schemeClr val="tx1"/>
            </a:solidFill>
            <a:round/>
            <a:headEnd type="none" w="sm" len="sm"/>
            <a:tailEnd type="stealth" w="med" len="lg"/>
          </a:ln>
        </p:spPr>
        <p:txBody>
          <a:bodyPr wrap="none" anchor="ctr"/>
          <a:lstStyle/>
          <a:p>
            <a:endParaRPr lang="en-US"/>
          </a:p>
        </p:txBody>
      </p:sp>
      <p:sp>
        <p:nvSpPr>
          <p:cNvPr id="8" name="Line 1031"/>
          <p:cNvSpPr>
            <a:spLocks noChangeShapeType="1"/>
          </p:cNvSpPr>
          <p:nvPr/>
        </p:nvSpPr>
        <p:spPr bwMode="auto">
          <a:xfrm flipH="1" flipV="1">
            <a:off x="2667000" y="2438400"/>
            <a:ext cx="3429000" cy="1066800"/>
          </a:xfrm>
          <a:prstGeom prst="line">
            <a:avLst/>
          </a:prstGeom>
          <a:noFill/>
          <a:ln w="76200">
            <a:solidFill>
              <a:schemeClr val="tx1"/>
            </a:solidFill>
            <a:round/>
            <a:headEnd type="none" w="sm" len="sm"/>
            <a:tailEnd type="stealth" w="med" len="lg"/>
          </a:ln>
        </p:spPr>
        <p:txBody>
          <a:bodyPr wrap="none" anchor="ctr"/>
          <a:lstStyle/>
          <a:p>
            <a:endParaRPr lang="en-US"/>
          </a:p>
        </p:txBody>
      </p:sp>
      <p:sp>
        <p:nvSpPr>
          <p:cNvPr id="9" name="Rectangle 1030"/>
          <p:cNvSpPr>
            <a:spLocks noChangeArrowheads="1"/>
          </p:cNvSpPr>
          <p:nvPr/>
        </p:nvSpPr>
        <p:spPr bwMode="auto">
          <a:xfrm>
            <a:off x="457200" y="3200400"/>
            <a:ext cx="7315200" cy="3505200"/>
          </a:xfrm>
          <a:prstGeom prst="rect">
            <a:avLst/>
          </a:prstGeom>
          <a:gradFill rotWithShape="0">
            <a:gsLst>
              <a:gs pos="0">
                <a:srgbClr val="000000"/>
              </a:gs>
              <a:gs pos="50000">
                <a:srgbClr val="0000A4"/>
              </a:gs>
              <a:gs pos="100000">
                <a:srgbClr val="000000"/>
              </a:gs>
            </a:gsLst>
            <a:lin ang="5400000" scaled="1"/>
          </a:gradFill>
          <a:ln w="12700">
            <a:solidFill>
              <a:schemeClr val="tx1"/>
            </a:solidFill>
            <a:miter lim="800000"/>
            <a:headEnd type="none" w="sm" len="sm"/>
            <a:tailEnd type="none" w="sm" len="sm"/>
          </a:ln>
        </p:spPr>
        <p:txBody>
          <a:bodyPr/>
          <a:lstStyle/>
          <a:p>
            <a:pPr algn="l">
              <a:lnSpc>
                <a:spcPct val="75000"/>
              </a:lnSpc>
              <a:spcBef>
                <a:spcPct val="15000"/>
              </a:spcBef>
            </a:pPr>
            <a:r>
              <a:rPr lang="en-US" sz="5400" b="0" dirty="0"/>
              <a:t>Why strangers or aliens?</a:t>
            </a:r>
          </a:p>
          <a:p>
            <a:pPr algn="l">
              <a:lnSpc>
                <a:spcPct val="70000"/>
              </a:lnSpc>
              <a:spcBef>
                <a:spcPct val="15000"/>
              </a:spcBef>
            </a:pPr>
            <a:r>
              <a:rPr lang="en-US" sz="5400" b="0" dirty="0"/>
              <a:t>John 15</a:t>
            </a:r>
          </a:p>
          <a:p>
            <a:pPr algn="l">
              <a:lnSpc>
                <a:spcPct val="70000"/>
              </a:lnSpc>
              <a:spcBef>
                <a:spcPct val="15000"/>
              </a:spcBef>
            </a:pPr>
            <a:r>
              <a:rPr lang="en-US" sz="5400" b="0" dirty="0"/>
              <a:t>Also, John </a:t>
            </a:r>
            <a:r>
              <a:rPr lang="en-US" sz="5400" b="0" dirty="0" smtClean="0"/>
              <a:t>17:15</a:t>
            </a:r>
            <a:endParaRPr lang="en-US" sz="5400" b="0" dirty="0"/>
          </a:p>
        </p:txBody>
      </p:sp>
    </p:spTree>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pPr>
              <a:defRPr/>
            </a:pPr>
            <a:r>
              <a:rPr lang="en-US" sz="8800" dirty="0" smtClean="0"/>
              <a:t>1 Peter 2</a:t>
            </a:r>
            <a:endParaRPr lang="en-US" sz="7200" dirty="0" smtClean="0"/>
          </a:p>
        </p:txBody>
      </p:sp>
      <p:sp>
        <p:nvSpPr>
          <p:cNvPr id="94211" name="Rectangle 3"/>
          <p:cNvSpPr>
            <a:spLocks noGrp="1" noChangeArrowheads="1"/>
          </p:cNvSpPr>
          <p:nvPr>
            <p:ph type="body" idx="1"/>
          </p:nvPr>
        </p:nvSpPr>
        <p:spPr/>
        <p:txBody>
          <a:bodyPr/>
          <a:lstStyle/>
          <a:p>
            <a:pPr>
              <a:spcBef>
                <a:spcPct val="10000"/>
              </a:spcBef>
              <a:buFont typeface="Wingdings" pitchFamily="2" charset="2"/>
              <a:buNone/>
              <a:defRPr/>
            </a:pPr>
            <a:r>
              <a:rPr lang="en-US" sz="4800" dirty="0" smtClean="0"/>
              <a:t>11 Beloved, I urge you </a:t>
            </a:r>
            <a:r>
              <a:rPr lang="en-US" sz="4800" u="sng" dirty="0" smtClean="0"/>
              <a:t>as aliens and strangers</a:t>
            </a:r>
            <a:r>
              <a:rPr lang="en-US" sz="4800" dirty="0" smtClean="0"/>
              <a:t> to abstain from fleshly lusts, which wage war against the soul.</a:t>
            </a:r>
          </a:p>
        </p:txBody>
      </p:sp>
      <p:sp>
        <p:nvSpPr>
          <p:cNvPr id="7" name="Line 1028"/>
          <p:cNvSpPr>
            <a:spLocks noChangeShapeType="1"/>
          </p:cNvSpPr>
          <p:nvPr/>
        </p:nvSpPr>
        <p:spPr bwMode="auto">
          <a:xfrm flipV="1">
            <a:off x="7010400" y="2057400"/>
            <a:ext cx="152400" cy="1295400"/>
          </a:xfrm>
          <a:prstGeom prst="line">
            <a:avLst/>
          </a:prstGeom>
          <a:noFill/>
          <a:ln w="76200">
            <a:solidFill>
              <a:schemeClr val="tx1"/>
            </a:solidFill>
            <a:round/>
            <a:headEnd type="none" w="sm" len="sm"/>
            <a:tailEnd type="stealth" w="med" len="lg"/>
          </a:ln>
        </p:spPr>
        <p:txBody>
          <a:bodyPr wrap="none" anchor="ctr"/>
          <a:lstStyle/>
          <a:p>
            <a:endParaRPr lang="en-US"/>
          </a:p>
        </p:txBody>
      </p:sp>
      <p:sp>
        <p:nvSpPr>
          <p:cNvPr id="8" name="Line 1031"/>
          <p:cNvSpPr>
            <a:spLocks noChangeShapeType="1"/>
          </p:cNvSpPr>
          <p:nvPr/>
        </p:nvSpPr>
        <p:spPr bwMode="auto">
          <a:xfrm flipH="1" flipV="1">
            <a:off x="2667000" y="2438400"/>
            <a:ext cx="3429000" cy="1066800"/>
          </a:xfrm>
          <a:prstGeom prst="line">
            <a:avLst/>
          </a:prstGeom>
          <a:noFill/>
          <a:ln w="76200">
            <a:solidFill>
              <a:schemeClr val="tx1"/>
            </a:solidFill>
            <a:round/>
            <a:headEnd type="none" w="sm" len="sm"/>
            <a:tailEnd type="stealth" w="med" len="lg"/>
          </a:ln>
        </p:spPr>
        <p:txBody>
          <a:bodyPr wrap="none" anchor="ctr"/>
          <a:lstStyle/>
          <a:p>
            <a:endParaRPr lang="en-US"/>
          </a:p>
        </p:txBody>
      </p:sp>
      <p:sp>
        <p:nvSpPr>
          <p:cNvPr id="10" name="Rectangle 1030"/>
          <p:cNvSpPr>
            <a:spLocks noChangeArrowheads="1"/>
          </p:cNvSpPr>
          <p:nvPr/>
        </p:nvSpPr>
        <p:spPr bwMode="auto">
          <a:xfrm>
            <a:off x="457200" y="3200400"/>
            <a:ext cx="7315200" cy="3505200"/>
          </a:xfrm>
          <a:prstGeom prst="rect">
            <a:avLst/>
          </a:prstGeom>
          <a:gradFill rotWithShape="0">
            <a:gsLst>
              <a:gs pos="0">
                <a:srgbClr val="000000"/>
              </a:gs>
              <a:gs pos="50000">
                <a:srgbClr val="0000A4"/>
              </a:gs>
              <a:gs pos="100000">
                <a:srgbClr val="000000"/>
              </a:gs>
            </a:gsLst>
            <a:lin ang="5400000" scaled="1"/>
          </a:gradFill>
          <a:ln w="12700">
            <a:solidFill>
              <a:schemeClr val="tx1"/>
            </a:solidFill>
            <a:miter lim="800000"/>
            <a:headEnd type="none" w="sm" len="sm"/>
            <a:tailEnd type="none" w="sm" len="sm"/>
          </a:ln>
        </p:spPr>
        <p:txBody>
          <a:bodyPr/>
          <a:lstStyle/>
          <a:p>
            <a:pPr algn="l">
              <a:lnSpc>
                <a:spcPct val="75000"/>
              </a:lnSpc>
              <a:spcBef>
                <a:spcPct val="15000"/>
              </a:spcBef>
            </a:pPr>
            <a:r>
              <a:rPr lang="en-US" sz="5400" b="0" dirty="0"/>
              <a:t>Why strangers or aliens?</a:t>
            </a:r>
          </a:p>
          <a:p>
            <a:pPr algn="l">
              <a:lnSpc>
                <a:spcPct val="70000"/>
              </a:lnSpc>
              <a:spcBef>
                <a:spcPct val="15000"/>
              </a:spcBef>
            </a:pPr>
            <a:r>
              <a:rPr lang="en-US" sz="5400" b="0" dirty="0"/>
              <a:t>John 15</a:t>
            </a:r>
          </a:p>
          <a:p>
            <a:pPr algn="l">
              <a:lnSpc>
                <a:spcPct val="70000"/>
              </a:lnSpc>
              <a:spcBef>
                <a:spcPct val="15000"/>
              </a:spcBef>
            </a:pPr>
            <a:r>
              <a:rPr lang="en-US" sz="5400" b="0" dirty="0"/>
              <a:t>Also, John 17:15</a:t>
            </a:r>
          </a:p>
          <a:p>
            <a:pPr algn="l">
              <a:lnSpc>
                <a:spcPct val="70000"/>
              </a:lnSpc>
              <a:spcBef>
                <a:spcPct val="15000"/>
              </a:spcBef>
            </a:pPr>
            <a:r>
              <a:rPr lang="en-US" sz="5400" b="0" dirty="0"/>
              <a:t>John </a:t>
            </a:r>
            <a:r>
              <a:rPr lang="en-US" sz="5400" b="0" dirty="0" smtClean="0"/>
              <a:t>3:16</a:t>
            </a:r>
            <a:endParaRPr lang="en-US" sz="5400" b="0" dirty="0"/>
          </a:p>
        </p:txBody>
      </p:sp>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Line 1032"/>
          <p:cNvSpPr>
            <a:spLocks noChangeShapeType="1"/>
          </p:cNvSpPr>
          <p:nvPr/>
        </p:nvSpPr>
        <p:spPr bwMode="auto">
          <a:xfrm flipV="1">
            <a:off x="7467600" y="2057400"/>
            <a:ext cx="152400" cy="1295400"/>
          </a:xfrm>
          <a:prstGeom prst="line">
            <a:avLst/>
          </a:prstGeom>
          <a:noFill/>
          <a:ln w="76200">
            <a:solidFill>
              <a:schemeClr val="tx1"/>
            </a:solidFill>
            <a:round/>
            <a:headEnd type="none" w="sm" len="sm"/>
            <a:tailEnd type="stealth" w="med" len="lg"/>
          </a:ln>
        </p:spPr>
        <p:txBody>
          <a:bodyPr wrap="none" anchor="ctr"/>
          <a:lstStyle/>
          <a:p>
            <a:endParaRPr lang="en-US"/>
          </a:p>
        </p:txBody>
      </p:sp>
      <p:sp>
        <p:nvSpPr>
          <p:cNvPr id="68610" name="Rectangle 1026"/>
          <p:cNvSpPr>
            <a:spLocks noGrp="1" noChangeArrowheads="1"/>
          </p:cNvSpPr>
          <p:nvPr>
            <p:ph type="title"/>
          </p:nvPr>
        </p:nvSpPr>
        <p:spPr/>
        <p:txBody>
          <a:bodyPr/>
          <a:lstStyle/>
          <a:p>
            <a:pPr>
              <a:defRPr/>
            </a:pPr>
            <a:r>
              <a:rPr lang="en-US" sz="8800" dirty="0" smtClean="0"/>
              <a:t>1 Peter 2</a:t>
            </a:r>
            <a:endParaRPr lang="en-US" sz="7200" dirty="0" smtClean="0"/>
          </a:p>
        </p:txBody>
      </p:sp>
      <p:sp>
        <p:nvSpPr>
          <p:cNvPr id="68611" name="Rectangle 1027"/>
          <p:cNvSpPr>
            <a:spLocks noGrp="1" noChangeArrowheads="1"/>
          </p:cNvSpPr>
          <p:nvPr>
            <p:ph type="body" idx="1"/>
          </p:nvPr>
        </p:nvSpPr>
        <p:spPr/>
        <p:txBody>
          <a:bodyPr/>
          <a:lstStyle/>
          <a:p>
            <a:pPr>
              <a:spcBef>
                <a:spcPct val="10000"/>
              </a:spcBef>
              <a:buFont typeface="Wingdings" pitchFamily="2" charset="2"/>
              <a:buNone/>
              <a:defRPr/>
            </a:pPr>
            <a:r>
              <a:rPr lang="en-US" sz="4800" smtClean="0"/>
              <a:t>11 Beloved, I urge you </a:t>
            </a:r>
            <a:r>
              <a:rPr lang="en-US" sz="4800" u="sng" smtClean="0"/>
              <a:t>as aliens and strangers</a:t>
            </a:r>
            <a:r>
              <a:rPr lang="en-US" sz="4800" smtClean="0"/>
              <a:t> to abstain from fleshly lusts, which wage war against the soul.</a:t>
            </a:r>
          </a:p>
        </p:txBody>
      </p:sp>
      <p:sp>
        <p:nvSpPr>
          <p:cNvPr id="23557" name="Line 1029"/>
          <p:cNvSpPr>
            <a:spLocks noChangeShapeType="1"/>
          </p:cNvSpPr>
          <p:nvPr/>
        </p:nvSpPr>
        <p:spPr bwMode="auto">
          <a:xfrm flipH="1" flipV="1">
            <a:off x="3581400" y="2362200"/>
            <a:ext cx="2514600" cy="1066800"/>
          </a:xfrm>
          <a:prstGeom prst="line">
            <a:avLst/>
          </a:prstGeom>
          <a:noFill/>
          <a:ln w="76200">
            <a:solidFill>
              <a:schemeClr val="tx1"/>
            </a:solidFill>
            <a:round/>
            <a:headEnd type="none" w="sm" len="sm"/>
            <a:tailEnd type="stealth" w="med" len="lg"/>
          </a:ln>
        </p:spPr>
        <p:txBody>
          <a:bodyPr wrap="none" anchor="ctr"/>
          <a:lstStyle/>
          <a:p>
            <a:endParaRPr lang="en-US"/>
          </a:p>
        </p:txBody>
      </p:sp>
      <p:sp>
        <p:nvSpPr>
          <p:cNvPr id="8" name="Rectangle 1030"/>
          <p:cNvSpPr>
            <a:spLocks noChangeArrowheads="1"/>
          </p:cNvSpPr>
          <p:nvPr/>
        </p:nvSpPr>
        <p:spPr bwMode="auto">
          <a:xfrm>
            <a:off x="457200" y="3200400"/>
            <a:ext cx="7315200" cy="3505200"/>
          </a:xfrm>
          <a:prstGeom prst="rect">
            <a:avLst/>
          </a:prstGeom>
          <a:gradFill rotWithShape="0">
            <a:gsLst>
              <a:gs pos="0">
                <a:srgbClr val="000000"/>
              </a:gs>
              <a:gs pos="50000">
                <a:srgbClr val="0000A4"/>
              </a:gs>
              <a:gs pos="100000">
                <a:srgbClr val="000000"/>
              </a:gs>
            </a:gsLst>
            <a:lin ang="5400000" scaled="1"/>
          </a:gradFill>
          <a:ln w="12700">
            <a:solidFill>
              <a:schemeClr val="tx1"/>
            </a:solidFill>
            <a:miter lim="800000"/>
            <a:headEnd type="none" w="sm" len="sm"/>
            <a:tailEnd type="none" w="sm" len="sm"/>
          </a:ln>
        </p:spPr>
        <p:txBody>
          <a:bodyPr/>
          <a:lstStyle/>
          <a:p>
            <a:pPr algn="l">
              <a:lnSpc>
                <a:spcPct val="75000"/>
              </a:lnSpc>
              <a:spcBef>
                <a:spcPct val="15000"/>
              </a:spcBef>
            </a:pPr>
            <a:r>
              <a:rPr lang="en-US" sz="5400" b="0" dirty="0"/>
              <a:t>Why strangers or aliens?</a:t>
            </a:r>
          </a:p>
          <a:p>
            <a:pPr algn="l">
              <a:lnSpc>
                <a:spcPct val="70000"/>
              </a:lnSpc>
              <a:spcBef>
                <a:spcPct val="15000"/>
              </a:spcBef>
            </a:pPr>
            <a:r>
              <a:rPr lang="en-US" sz="5400" b="0" dirty="0"/>
              <a:t>John 15</a:t>
            </a:r>
          </a:p>
          <a:p>
            <a:pPr algn="l">
              <a:lnSpc>
                <a:spcPct val="70000"/>
              </a:lnSpc>
              <a:spcBef>
                <a:spcPct val="15000"/>
              </a:spcBef>
            </a:pPr>
            <a:r>
              <a:rPr lang="en-US" sz="5400" b="0" dirty="0"/>
              <a:t>Also, John 17:15</a:t>
            </a:r>
          </a:p>
          <a:p>
            <a:pPr algn="l">
              <a:lnSpc>
                <a:spcPct val="70000"/>
              </a:lnSpc>
              <a:spcBef>
                <a:spcPct val="15000"/>
              </a:spcBef>
            </a:pPr>
            <a:r>
              <a:rPr lang="en-US" sz="5400" b="0" dirty="0"/>
              <a:t>John </a:t>
            </a:r>
            <a:r>
              <a:rPr lang="en-US" sz="5400" b="0" dirty="0" smtClean="0"/>
              <a:t>3:16</a:t>
            </a:r>
            <a:endParaRPr lang="en-US" sz="5400" b="0" dirty="0"/>
          </a:p>
        </p:txBody>
      </p:sp>
      <p:sp>
        <p:nvSpPr>
          <p:cNvPr id="68615" name="Rectangle 1031"/>
          <p:cNvSpPr>
            <a:spLocks noChangeArrowheads="1"/>
          </p:cNvSpPr>
          <p:nvPr/>
        </p:nvSpPr>
        <p:spPr bwMode="auto">
          <a:xfrm>
            <a:off x="2514600" y="381000"/>
            <a:ext cx="6324600" cy="4343400"/>
          </a:xfrm>
          <a:prstGeom prst="rect">
            <a:avLst/>
          </a:prstGeom>
          <a:solidFill>
            <a:srgbClr val="000098"/>
          </a:solidFill>
          <a:ln w="12700">
            <a:solidFill>
              <a:schemeClr val="tx1"/>
            </a:solidFill>
            <a:miter lim="800000"/>
            <a:headEnd type="none" w="sm" len="sm"/>
            <a:tailEnd type="none" w="sm" len="sm"/>
          </a:ln>
          <a:effectLst/>
        </p:spPr>
        <p:txBody>
          <a:bodyPr/>
          <a:lstStyle/>
          <a:p>
            <a:pPr algn="l">
              <a:lnSpc>
                <a:spcPct val="75000"/>
              </a:lnSpc>
              <a:spcBef>
                <a:spcPct val="15000"/>
              </a:spcBef>
              <a:defRPr/>
            </a:pPr>
            <a:r>
              <a:rPr lang="en-US" sz="5400" b="0">
                <a:effectLst>
                  <a:outerShdw blurRad="38100" dist="38100" dir="2700000" algn="tl">
                    <a:srgbClr val="000000"/>
                  </a:outerShdw>
                </a:effectLst>
              </a:rPr>
              <a:t>“For God so loved the world, that He gave His only begotten Son, that whoever believes in Him should not perish, but have eternal life.”</a:t>
            </a:r>
          </a:p>
        </p:txBody>
      </p:sp>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Line 1032"/>
          <p:cNvSpPr>
            <a:spLocks noChangeShapeType="1"/>
          </p:cNvSpPr>
          <p:nvPr/>
        </p:nvSpPr>
        <p:spPr bwMode="auto">
          <a:xfrm flipV="1">
            <a:off x="7467600" y="2057400"/>
            <a:ext cx="152400" cy="1295400"/>
          </a:xfrm>
          <a:prstGeom prst="line">
            <a:avLst/>
          </a:prstGeom>
          <a:noFill/>
          <a:ln w="76200">
            <a:solidFill>
              <a:schemeClr val="tx1"/>
            </a:solidFill>
            <a:round/>
            <a:headEnd type="none" w="sm" len="sm"/>
            <a:tailEnd type="stealth" w="med" len="lg"/>
          </a:ln>
        </p:spPr>
        <p:txBody>
          <a:bodyPr wrap="none" anchor="ctr"/>
          <a:lstStyle/>
          <a:p>
            <a:endParaRPr lang="en-US"/>
          </a:p>
        </p:txBody>
      </p:sp>
      <p:sp>
        <p:nvSpPr>
          <p:cNvPr id="68610" name="Rectangle 1026"/>
          <p:cNvSpPr>
            <a:spLocks noGrp="1" noChangeArrowheads="1"/>
          </p:cNvSpPr>
          <p:nvPr>
            <p:ph type="title"/>
          </p:nvPr>
        </p:nvSpPr>
        <p:spPr/>
        <p:txBody>
          <a:bodyPr/>
          <a:lstStyle/>
          <a:p>
            <a:pPr>
              <a:defRPr/>
            </a:pPr>
            <a:r>
              <a:rPr lang="en-US" sz="8800" dirty="0" smtClean="0"/>
              <a:t>1 Peter 2</a:t>
            </a:r>
            <a:r>
              <a:rPr lang="en-US" sz="7200" dirty="0" smtClean="0"/>
              <a:t>y</a:t>
            </a:r>
          </a:p>
        </p:txBody>
      </p:sp>
      <p:sp>
        <p:nvSpPr>
          <p:cNvPr id="68611" name="Rectangle 1027"/>
          <p:cNvSpPr>
            <a:spLocks noGrp="1" noChangeArrowheads="1"/>
          </p:cNvSpPr>
          <p:nvPr>
            <p:ph type="body" idx="1"/>
          </p:nvPr>
        </p:nvSpPr>
        <p:spPr/>
        <p:txBody>
          <a:bodyPr/>
          <a:lstStyle/>
          <a:p>
            <a:pPr>
              <a:spcBef>
                <a:spcPct val="10000"/>
              </a:spcBef>
              <a:buFont typeface="Wingdings" pitchFamily="2" charset="2"/>
              <a:buNone/>
              <a:defRPr/>
            </a:pPr>
            <a:r>
              <a:rPr lang="en-US" sz="4800" smtClean="0"/>
              <a:t>11 Beloved, I urge you </a:t>
            </a:r>
            <a:r>
              <a:rPr lang="en-US" sz="4800" u="sng" smtClean="0"/>
              <a:t>as aliens and strangers</a:t>
            </a:r>
            <a:r>
              <a:rPr lang="en-US" sz="4800" smtClean="0"/>
              <a:t> to abstain from fleshly lusts, which wage war against the soul.</a:t>
            </a:r>
          </a:p>
        </p:txBody>
      </p:sp>
      <p:sp>
        <p:nvSpPr>
          <p:cNvPr id="23557" name="Line 1029"/>
          <p:cNvSpPr>
            <a:spLocks noChangeShapeType="1"/>
          </p:cNvSpPr>
          <p:nvPr/>
        </p:nvSpPr>
        <p:spPr bwMode="auto">
          <a:xfrm flipH="1" flipV="1">
            <a:off x="3581400" y="2362200"/>
            <a:ext cx="2514600" cy="1066800"/>
          </a:xfrm>
          <a:prstGeom prst="line">
            <a:avLst/>
          </a:prstGeom>
          <a:noFill/>
          <a:ln w="76200">
            <a:solidFill>
              <a:schemeClr val="tx1"/>
            </a:solidFill>
            <a:round/>
            <a:headEnd type="none" w="sm" len="sm"/>
            <a:tailEnd type="stealth" w="med" len="lg"/>
          </a:ln>
        </p:spPr>
        <p:txBody>
          <a:bodyPr wrap="none" anchor="ctr"/>
          <a:lstStyle/>
          <a:p>
            <a:endParaRPr lang="en-US"/>
          </a:p>
        </p:txBody>
      </p:sp>
      <p:sp>
        <p:nvSpPr>
          <p:cNvPr id="8" name="Rectangle 1030"/>
          <p:cNvSpPr>
            <a:spLocks noChangeArrowheads="1"/>
          </p:cNvSpPr>
          <p:nvPr/>
        </p:nvSpPr>
        <p:spPr bwMode="auto">
          <a:xfrm>
            <a:off x="457200" y="3200400"/>
            <a:ext cx="7315200" cy="3505200"/>
          </a:xfrm>
          <a:prstGeom prst="rect">
            <a:avLst/>
          </a:prstGeom>
          <a:gradFill rotWithShape="0">
            <a:gsLst>
              <a:gs pos="0">
                <a:srgbClr val="000000"/>
              </a:gs>
              <a:gs pos="50000">
                <a:srgbClr val="0000A4"/>
              </a:gs>
              <a:gs pos="100000">
                <a:srgbClr val="000000"/>
              </a:gs>
            </a:gsLst>
            <a:lin ang="5400000" scaled="1"/>
          </a:gradFill>
          <a:ln w="12700">
            <a:solidFill>
              <a:schemeClr val="tx1"/>
            </a:solidFill>
            <a:miter lim="800000"/>
            <a:headEnd type="none" w="sm" len="sm"/>
            <a:tailEnd type="none" w="sm" len="sm"/>
          </a:ln>
        </p:spPr>
        <p:txBody>
          <a:bodyPr/>
          <a:lstStyle/>
          <a:p>
            <a:pPr algn="l">
              <a:lnSpc>
                <a:spcPct val="75000"/>
              </a:lnSpc>
              <a:spcBef>
                <a:spcPct val="15000"/>
              </a:spcBef>
            </a:pPr>
            <a:r>
              <a:rPr lang="en-US" sz="5400" b="0" dirty="0"/>
              <a:t>Why strangers or aliens?</a:t>
            </a:r>
          </a:p>
          <a:p>
            <a:pPr algn="l">
              <a:lnSpc>
                <a:spcPct val="70000"/>
              </a:lnSpc>
              <a:spcBef>
                <a:spcPct val="15000"/>
              </a:spcBef>
            </a:pPr>
            <a:r>
              <a:rPr lang="en-US" sz="5400" b="0" dirty="0"/>
              <a:t>John 15</a:t>
            </a:r>
          </a:p>
          <a:p>
            <a:pPr algn="l">
              <a:lnSpc>
                <a:spcPct val="70000"/>
              </a:lnSpc>
              <a:spcBef>
                <a:spcPct val="15000"/>
              </a:spcBef>
            </a:pPr>
            <a:r>
              <a:rPr lang="en-US" sz="5400" b="0" dirty="0"/>
              <a:t>Also, John 17:15</a:t>
            </a:r>
          </a:p>
          <a:p>
            <a:pPr algn="l">
              <a:lnSpc>
                <a:spcPct val="70000"/>
              </a:lnSpc>
              <a:spcBef>
                <a:spcPct val="15000"/>
              </a:spcBef>
            </a:pPr>
            <a:r>
              <a:rPr lang="en-US" sz="5400" b="0" dirty="0"/>
              <a:t>John </a:t>
            </a:r>
            <a:r>
              <a:rPr lang="en-US" sz="5400" b="0" dirty="0" smtClean="0"/>
              <a:t>3:16</a:t>
            </a:r>
            <a:endParaRPr lang="en-US" sz="5400" b="0" dirty="0"/>
          </a:p>
        </p:txBody>
      </p:sp>
      <p:sp>
        <p:nvSpPr>
          <p:cNvPr id="68615" name="Rectangle 1031"/>
          <p:cNvSpPr>
            <a:spLocks noChangeArrowheads="1"/>
          </p:cNvSpPr>
          <p:nvPr/>
        </p:nvSpPr>
        <p:spPr bwMode="auto">
          <a:xfrm>
            <a:off x="2514600" y="381000"/>
            <a:ext cx="6324600" cy="4343400"/>
          </a:xfrm>
          <a:prstGeom prst="rect">
            <a:avLst/>
          </a:prstGeom>
          <a:solidFill>
            <a:srgbClr val="000098"/>
          </a:solidFill>
          <a:ln w="12700">
            <a:solidFill>
              <a:schemeClr val="tx1"/>
            </a:solidFill>
            <a:miter lim="800000"/>
            <a:headEnd type="none" w="sm" len="sm"/>
            <a:tailEnd type="none" w="sm" len="sm"/>
          </a:ln>
          <a:effectLst/>
        </p:spPr>
        <p:txBody>
          <a:bodyPr/>
          <a:lstStyle/>
          <a:p>
            <a:pPr algn="l">
              <a:lnSpc>
                <a:spcPct val="75000"/>
              </a:lnSpc>
              <a:spcBef>
                <a:spcPct val="15000"/>
              </a:spcBef>
              <a:defRPr/>
            </a:pPr>
            <a:r>
              <a:rPr lang="en-US" sz="5400" b="0" dirty="0">
                <a:effectLst>
                  <a:outerShdw blurRad="38100" dist="38100" dir="2700000" algn="tl">
                    <a:srgbClr val="000000"/>
                  </a:outerShdw>
                </a:effectLst>
              </a:rPr>
              <a:t>“For </a:t>
            </a:r>
            <a:r>
              <a:rPr lang="en-US" sz="5400" b="0" u="sng" dirty="0">
                <a:effectLst>
                  <a:outerShdw blurRad="38100" dist="38100" dir="2700000" algn="tl">
                    <a:srgbClr val="000000"/>
                  </a:outerShdw>
                </a:effectLst>
              </a:rPr>
              <a:t>God so loved the world</a:t>
            </a:r>
            <a:r>
              <a:rPr lang="en-US" sz="5400" b="0" dirty="0">
                <a:effectLst>
                  <a:outerShdw blurRad="38100" dist="38100" dir="2700000" algn="tl">
                    <a:srgbClr val="000000"/>
                  </a:outerShdw>
                </a:effectLst>
              </a:rPr>
              <a:t>, that He gave His only begotten Son, that whoever believes in Him should not perish, but have eternal life.”</a:t>
            </a:r>
          </a:p>
        </p:txBody>
      </p:sp>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a:defRPr/>
            </a:pPr>
            <a:r>
              <a:rPr lang="en-US" sz="8800" dirty="0" smtClean="0"/>
              <a:t>1 Peter 2</a:t>
            </a:r>
            <a:endParaRPr lang="en-US" sz="7200" dirty="0" smtClean="0"/>
          </a:p>
        </p:txBody>
      </p:sp>
      <p:sp>
        <p:nvSpPr>
          <p:cNvPr id="51203" name="Rectangle 3"/>
          <p:cNvSpPr>
            <a:spLocks noGrp="1" noChangeArrowheads="1"/>
          </p:cNvSpPr>
          <p:nvPr>
            <p:ph type="body" idx="1"/>
          </p:nvPr>
        </p:nvSpPr>
        <p:spPr/>
        <p:txBody>
          <a:bodyPr/>
          <a:lstStyle/>
          <a:p>
            <a:pPr>
              <a:spcBef>
                <a:spcPct val="10000"/>
              </a:spcBef>
              <a:buFont typeface="Wingdings" pitchFamily="2" charset="2"/>
              <a:buNone/>
              <a:defRPr/>
            </a:pPr>
            <a:r>
              <a:rPr lang="en-US" sz="4800" dirty="0" smtClean="0"/>
              <a:t>11 Beloved, I urge you as aliens and strangers to abstain from fleshly lusts, which wage war against the soul.</a:t>
            </a:r>
          </a:p>
        </p:txBody>
      </p:sp>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1027"/>
          <p:cNvSpPr>
            <a:spLocks noGrp="1" noChangeArrowheads="1"/>
          </p:cNvSpPr>
          <p:nvPr>
            <p:ph type="title"/>
          </p:nvPr>
        </p:nvSpPr>
        <p:spPr/>
        <p:txBody>
          <a:bodyPr/>
          <a:lstStyle/>
          <a:p>
            <a:pPr>
              <a:defRPr/>
            </a:pPr>
            <a:r>
              <a:rPr lang="en-US" sz="8800" dirty="0" smtClean="0"/>
              <a:t>1 Peter 2</a:t>
            </a:r>
            <a:endParaRPr lang="en-US" sz="7200" dirty="0" smtClean="0"/>
          </a:p>
        </p:txBody>
      </p:sp>
      <p:sp>
        <p:nvSpPr>
          <p:cNvPr id="70660" name="Rectangle 1028"/>
          <p:cNvSpPr>
            <a:spLocks noGrp="1" noChangeArrowheads="1"/>
          </p:cNvSpPr>
          <p:nvPr>
            <p:ph type="body" idx="1"/>
          </p:nvPr>
        </p:nvSpPr>
        <p:spPr/>
        <p:txBody>
          <a:bodyPr/>
          <a:lstStyle/>
          <a:p>
            <a:pPr>
              <a:spcBef>
                <a:spcPct val="10000"/>
              </a:spcBef>
              <a:buFont typeface="Wingdings" pitchFamily="2" charset="2"/>
              <a:buNone/>
              <a:defRPr/>
            </a:pPr>
            <a:r>
              <a:rPr lang="en-US" sz="4800" smtClean="0"/>
              <a:t>11 Beloved, I urge you </a:t>
            </a:r>
            <a:r>
              <a:rPr lang="en-US" sz="4800" u="sng" smtClean="0"/>
              <a:t>as aliens and strangers</a:t>
            </a:r>
            <a:r>
              <a:rPr lang="en-US" sz="4800" smtClean="0"/>
              <a:t> to abstain from fleshly lusts, which wage war against the soul.</a:t>
            </a:r>
          </a:p>
        </p:txBody>
      </p:sp>
      <p:sp>
        <p:nvSpPr>
          <p:cNvPr id="25602" name="Line 1026"/>
          <p:cNvSpPr>
            <a:spLocks noChangeShapeType="1"/>
          </p:cNvSpPr>
          <p:nvPr/>
        </p:nvSpPr>
        <p:spPr bwMode="auto">
          <a:xfrm flipV="1">
            <a:off x="7239000" y="2057400"/>
            <a:ext cx="152400" cy="1295400"/>
          </a:xfrm>
          <a:prstGeom prst="line">
            <a:avLst/>
          </a:prstGeom>
          <a:noFill/>
          <a:ln w="76200">
            <a:solidFill>
              <a:schemeClr val="tx1"/>
            </a:solidFill>
            <a:round/>
            <a:headEnd type="none" w="sm" len="sm"/>
            <a:tailEnd type="stealth" w="med" len="lg"/>
          </a:ln>
        </p:spPr>
        <p:txBody>
          <a:bodyPr wrap="none" anchor="ctr"/>
          <a:lstStyle/>
          <a:p>
            <a:endParaRPr lang="en-US"/>
          </a:p>
        </p:txBody>
      </p:sp>
      <p:sp>
        <p:nvSpPr>
          <p:cNvPr id="25605" name="Line 1032"/>
          <p:cNvSpPr>
            <a:spLocks noChangeShapeType="1"/>
          </p:cNvSpPr>
          <p:nvPr/>
        </p:nvSpPr>
        <p:spPr bwMode="auto">
          <a:xfrm flipH="1" flipV="1">
            <a:off x="2590800" y="2362200"/>
            <a:ext cx="3429000" cy="1066800"/>
          </a:xfrm>
          <a:prstGeom prst="line">
            <a:avLst/>
          </a:prstGeom>
          <a:noFill/>
          <a:ln w="76200">
            <a:solidFill>
              <a:schemeClr val="tx1"/>
            </a:solidFill>
            <a:round/>
            <a:headEnd type="none" w="sm" len="sm"/>
            <a:tailEnd type="stealth" w="med" len="lg"/>
          </a:ln>
        </p:spPr>
        <p:txBody>
          <a:bodyPr wrap="none" anchor="ctr"/>
          <a:lstStyle/>
          <a:p>
            <a:endParaRPr lang="en-US"/>
          </a:p>
        </p:txBody>
      </p:sp>
      <p:sp>
        <p:nvSpPr>
          <p:cNvPr id="25606" name="Rectangle 1030"/>
          <p:cNvSpPr>
            <a:spLocks noChangeArrowheads="1"/>
          </p:cNvSpPr>
          <p:nvPr/>
        </p:nvSpPr>
        <p:spPr bwMode="auto">
          <a:xfrm>
            <a:off x="457200" y="3200400"/>
            <a:ext cx="7315200" cy="3505200"/>
          </a:xfrm>
          <a:prstGeom prst="rect">
            <a:avLst/>
          </a:prstGeom>
          <a:gradFill rotWithShape="0">
            <a:gsLst>
              <a:gs pos="0">
                <a:srgbClr val="000000"/>
              </a:gs>
              <a:gs pos="50000">
                <a:srgbClr val="0000A4"/>
              </a:gs>
              <a:gs pos="100000">
                <a:srgbClr val="000000"/>
              </a:gs>
            </a:gsLst>
            <a:lin ang="5400000" scaled="1"/>
          </a:gradFill>
          <a:ln w="12700">
            <a:solidFill>
              <a:schemeClr val="tx1"/>
            </a:solidFill>
            <a:miter lim="800000"/>
            <a:headEnd type="none" w="sm" len="sm"/>
            <a:tailEnd type="none" w="sm" len="sm"/>
          </a:ln>
        </p:spPr>
        <p:txBody>
          <a:bodyPr/>
          <a:lstStyle/>
          <a:p>
            <a:pPr algn="l">
              <a:lnSpc>
                <a:spcPct val="75000"/>
              </a:lnSpc>
              <a:spcBef>
                <a:spcPct val="15000"/>
              </a:spcBef>
            </a:pPr>
            <a:r>
              <a:rPr lang="en-US" sz="5400" b="0" dirty="0"/>
              <a:t>Why strangers or aliens?</a:t>
            </a:r>
          </a:p>
          <a:p>
            <a:pPr algn="l">
              <a:lnSpc>
                <a:spcPct val="70000"/>
              </a:lnSpc>
              <a:spcBef>
                <a:spcPct val="15000"/>
              </a:spcBef>
            </a:pPr>
            <a:r>
              <a:rPr lang="en-US" sz="5400" b="0" dirty="0"/>
              <a:t>John 15</a:t>
            </a:r>
          </a:p>
          <a:p>
            <a:pPr algn="l">
              <a:lnSpc>
                <a:spcPct val="70000"/>
              </a:lnSpc>
              <a:spcBef>
                <a:spcPct val="15000"/>
              </a:spcBef>
            </a:pPr>
            <a:r>
              <a:rPr lang="en-US" sz="5400" b="0" dirty="0"/>
              <a:t>Also, John 17:15</a:t>
            </a:r>
          </a:p>
          <a:p>
            <a:pPr algn="l">
              <a:lnSpc>
                <a:spcPct val="70000"/>
              </a:lnSpc>
              <a:spcBef>
                <a:spcPct val="15000"/>
              </a:spcBef>
            </a:pPr>
            <a:r>
              <a:rPr lang="en-US" sz="5400" b="0" dirty="0"/>
              <a:t>John 3:16</a:t>
            </a:r>
          </a:p>
          <a:p>
            <a:pPr algn="l">
              <a:lnSpc>
                <a:spcPct val="70000"/>
              </a:lnSpc>
              <a:spcBef>
                <a:spcPct val="15000"/>
              </a:spcBef>
            </a:pPr>
            <a:r>
              <a:rPr lang="en-US" sz="5400" b="0" dirty="0"/>
              <a:t>= </a:t>
            </a:r>
            <a:r>
              <a:rPr lang="en-US" sz="5400" b="0" dirty="0" smtClean="0"/>
              <a:t>aliens and strangers</a:t>
            </a:r>
            <a:endParaRPr lang="en-US" sz="8800" b="0" dirty="0"/>
          </a:p>
        </p:txBody>
      </p:sp>
    </p:spTree>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1027"/>
          <p:cNvSpPr>
            <a:spLocks noGrp="1" noChangeArrowheads="1"/>
          </p:cNvSpPr>
          <p:nvPr>
            <p:ph type="title"/>
          </p:nvPr>
        </p:nvSpPr>
        <p:spPr/>
        <p:txBody>
          <a:bodyPr/>
          <a:lstStyle/>
          <a:p>
            <a:pPr>
              <a:defRPr/>
            </a:pPr>
            <a:r>
              <a:rPr lang="en-US" sz="8800" dirty="0" smtClean="0"/>
              <a:t>1 Peter 2</a:t>
            </a:r>
            <a:endParaRPr lang="en-US" sz="7200" dirty="0" smtClean="0"/>
          </a:p>
        </p:txBody>
      </p:sp>
      <p:sp>
        <p:nvSpPr>
          <p:cNvPr id="70660" name="Rectangle 1028"/>
          <p:cNvSpPr>
            <a:spLocks noGrp="1" noChangeArrowheads="1"/>
          </p:cNvSpPr>
          <p:nvPr>
            <p:ph type="body" idx="1"/>
          </p:nvPr>
        </p:nvSpPr>
        <p:spPr/>
        <p:txBody>
          <a:bodyPr/>
          <a:lstStyle/>
          <a:p>
            <a:pPr>
              <a:spcBef>
                <a:spcPct val="10000"/>
              </a:spcBef>
              <a:buFont typeface="Wingdings" pitchFamily="2" charset="2"/>
              <a:buNone/>
              <a:defRPr/>
            </a:pPr>
            <a:r>
              <a:rPr lang="en-US" sz="4800" smtClean="0"/>
              <a:t>11 Beloved, I urge you </a:t>
            </a:r>
            <a:r>
              <a:rPr lang="en-US" sz="4800" u="sng" smtClean="0"/>
              <a:t>as aliens and strangers</a:t>
            </a:r>
            <a:r>
              <a:rPr lang="en-US" sz="4800" smtClean="0"/>
              <a:t> to abstain from fleshly lusts, which wage war against the soul.</a:t>
            </a:r>
          </a:p>
        </p:txBody>
      </p:sp>
    </p:spTree>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1027"/>
          <p:cNvSpPr>
            <a:spLocks noGrp="1" noChangeArrowheads="1"/>
          </p:cNvSpPr>
          <p:nvPr>
            <p:ph type="title"/>
          </p:nvPr>
        </p:nvSpPr>
        <p:spPr/>
        <p:txBody>
          <a:bodyPr/>
          <a:lstStyle/>
          <a:p>
            <a:pPr>
              <a:defRPr/>
            </a:pPr>
            <a:r>
              <a:rPr lang="en-US" sz="8800" dirty="0" smtClean="0"/>
              <a:t>1 Peter 2</a:t>
            </a:r>
            <a:endParaRPr lang="en-US" sz="7200" dirty="0" smtClean="0"/>
          </a:p>
        </p:txBody>
      </p:sp>
      <p:sp>
        <p:nvSpPr>
          <p:cNvPr id="70660" name="Rectangle 1028"/>
          <p:cNvSpPr>
            <a:spLocks noGrp="1" noChangeArrowheads="1"/>
          </p:cNvSpPr>
          <p:nvPr>
            <p:ph type="body" idx="1"/>
          </p:nvPr>
        </p:nvSpPr>
        <p:spPr/>
        <p:txBody>
          <a:bodyPr/>
          <a:lstStyle/>
          <a:p>
            <a:pPr>
              <a:spcBef>
                <a:spcPct val="10000"/>
              </a:spcBef>
              <a:buFont typeface="Wingdings" pitchFamily="2" charset="2"/>
              <a:buNone/>
              <a:defRPr/>
            </a:pPr>
            <a:r>
              <a:rPr lang="en-US" sz="4800" dirty="0" smtClean="0"/>
              <a:t>11 Beloved, I urge you </a:t>
            </a:r>
            <a:r>
              <a:rPr lang="en-US" sz="4800" u="sng" dirty="0" smtClean="0"/>
              <a:t>as aliens and strangers</a:t>
            </a:r>
            <a:r>
              <a:rPr lang="en-US" sz="4800" dirty="0" smtClean="0"/>
              <a:t> to </a:t>
            </a:r>
            <a:r>
              <a:rPr lang="en-US" sz="4800" u="sng" dirty="0" smtClean="0"/>
              <a:t>abstain from fleshly lusts</a:t>
            </a:r>
            <a:r>
              <a:rPr lang="en-US" sz="4800" dirty="0" smtClean="0"/>
              <a:t>, which wage war against the soul.</a:t>
            </a:r>
          </a:p>
        </p:txBody>
      </p:sp>
    </p:spTree>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1027"/>
          <p:cNvSpPr>
            <a:spLocks noGrp="1" noChangeArrowheads="1"/>
          </p:cNvSpPr>
          <p:nvPr>
            <p:ph type="title"/>
          </p:nvPr>
        </p:nvSpPr>
        <p:spPr/>
        <p:txBody>
          <a:bodyPr/>
          <a:lstStyle/>
          <a:p>
            <a:pPr>
              <a:defRPr/>
            </a:pPr>
            <a:r>
              <a:rPr lang="en-US" sz="8800" dirty="0" smtClean="0"/>
              <a:t>1 Peter 2</a:t>
            </a:r>
            <a:endParaRPr lang="en-US" sz="7200" dirty="0" smtClean="0"/>
          </a:p>
        </p:txBody>
      </p:sp>
      <p:sp>
        <p:nvSpPr>
          <p:cNvPr id="70660" name="Rectangle 1028"/>
          <p:cNvSpPr>
            <a:spLocks noGrp="1" noChangeArrowheads="1"/>
          </p:cNvSpPr>
          <p:nvPr>
            <p:ph type="body" idx="1"/>
          </p:nvPr>
        </p:nvSpPr>
        <p:spPr/>
        <p:txBody>
          <a:bodyPr/>
          <a:lstStyle/>
          <a:p>
            <a:pPr>
              <a:spcBef>
                <a:spcPct val="10000"/>
              </a:spcBef>
              <a:buFont typeface="Wingdings" pitchFamily="2" charset="2"/>
              <a:buNone/>
              <a:defRPr/>
            </a:pPr>
            <a:r>
              <a:rPr lang="en-US" sz="4800" dirty="0" smtClean="0"/>
              <a:t>11 Beloved, I urge you </a:t>
            </a:r>
            <a:r>
              <a:rPr lang="en-US" sz="4800" u="sng" dirty="0" smtClean="0"/>
              <a:t>as aliens and strangers</a:t>
            </a:r>
            <a:r>
              <a:rPr lang="en-US" sz="4800" dirty="0" smtClean="0"/>
              <a:t> to </a:t>
            </a:r>
            <a:r>
              <a:rPr lang="en-US" sz="4800" u="sng" dirty="0" smtClean="0"/>
              <a:t>abstain from fleshly lusts</a:t>
            </a:r>
            <a:r>
              <a:rPr lang="en-US" sz="4800" dirty="0" smtClean="0"/>
              <a:t>, which </a:t>
            </a:r>
            <a:r>
              <a:rPr lang="en-US" sz="4800" u="sng" dirty="0" smtClean="0"/>
              <a:t>wage war against the soul</a:t>
            </a:r>
            <a:r>
              <a:rPr lang="en-US" sz="4800" dirty="0" smtClean="0"/>
              <a:t>.</a:t>
            </a:r>
          </a:p>
        </p:txBody>
      </p:sp>
    </p:spTree>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1027"/>
          <p:cNvSpPr>
            <a:spLocks noGrp="1" noChangeArrowheads="1"/>
          </p:cNvSpPr>
          <p:nvPr>
            <p:ph type="title"/>
          </p:nvPr>
        </p:nvSpPr>
        <p:spPr/>
        <p:txBody>
          <a:bodyPr/>
          <a:lstStyle/>
          <a:p>
            <a:pPr>
              <a:defRPr/>
            </a:pPr>
            <a:r>
              <a:rPr lang="en-US" sz="8800" dirty="0" smtClean="0"/>
              <a:t>1 Peter 2</a:t>
            </a:r>
            <a:endParaRPr lang="en-US" sz="7200" dirty="0" smtClean="0"/>
          </a:p>
        </p:txBody>
      </p:sp>
      <p:sp>
        <p:nvSpPr>
          <p:cNvPr id="70660" name="Rectangle 1028"/>
          <p:cNvSpPr>
            <a:spLocks noGrp="1" noChangeArrowheads="1"/>
          </p:cNvSpPr>
          <p:nvPr>
            <p:ph type="body" idx="1"/>
          </p:nvPr>
        </p:nvSpPr>
        <p:spPr/>
        <p:txBody>
          <a:bodyPr/>
          <a:lstStyle/>
          <a:p>
            <a:pPr>
              <a:spcBef>
                <a:spcPct val="10000"/>
              </a:spcBef>
              <a:buFont typeface="Wingdings" pitchFamily="2" charset="2"/>
              <a:buNone/>
              <a:defRPr/>
            </a:pPr>
            <a:r>
              <a:rPr lang="en-US" sz="4800" dirty="0" smtClean="0"/>
              <a:t>11 Beloved, I urge you </a:t>
            </a:r>
            <a:r>
              <a:rPr lang="en-US" sz="4800" u="sng" dirty="0" smtClean="0"/>
              <a:t>as aliens and strangers</a:t>
            </a:r>
            <a:r>
              <a:rPr lang="en-US" sz="4800" dirty="0" smtClean="0"/>
              <a:t> to </a:t>
            </a:r>
            <a:r>
              <a:rPr lang="en-US" sz="4800" u="sng" dirty="0" smtClean="0"/>
              <a:t>abstain from fleshly lusts</a:t>
            </a:r>
            <a:r>
              <a:rPr lang="en-US" sz="4800" dirty="0" smtClean="0"/>
              <a:t>, which </a:t>
            </a:r>
            <a:r>
              <a:rPr lang="en-US" sz="4800" u="sng" dirty="0" smtClean="0"/>
              <a:t>wage war against the soul</a:t>
            </a:r>
            <a:r>
              <a:rPr lang="en-US" sz="4800" dirty="0" smtClean="0"/>
              <a:t>.</a:t>
            </a:r>
          </a:p>
        </p:txBody>
      </p:sp>
      <p:sp>
        <p:nvSpPr>
          <p:cNvPr id="4" name="Rectangle 1030"/>
          <p:cNvSpPr>
            <a:spLocks noChangeArrowheads="1"/>
          </p:cNvSpPr>
          <p:nvPr/>
        </p:nvSpPr>
        <p:spPr bwMode="auto">
          <a:xfrm>
            <a:off x="457200" y="3733800"/>
            <a:ext cx="7315200" cy="1828800"/>
          </a:xfrm>
          <a:prstGeom prst="rect">
            <a:avLst/>
          </a:prstGeom>
          <a:gradFill rotWithShape="0">
            <a:gsLst>
              <a:gs pos="0">
                <a:srgbClr val="000000"/>
              </a:gs>
              <a:gs pos="50000">
                <a:srgbClr val="0000A4"/>
              </a:gs>
              <a:gs pos="100000">
                <a:srgbClr val="000000"/>
              </a:gs>
            </a:gsLst>
            <a:lin ang="5400000" scaled="1"/>
          </a:gradFill>
          <a:ln w="12700">
            <a:solidFill>
              <a:schemeClr val="tx1"/>
            </a:solidFill>
            <a:miter lim="800000"/>
            <a:headEnd type="none" w="sm" len="sm"/>
            <a:tailEnd type="none" w="sm" len="sm"/>
          </a:ln>
        </p:spPr>
        <p:txBody>
          <a:bodyPr/>
          <a:lstStyle/>
          <a:p>
            <a:pPr algn="l">
              <a:lnSpc>
                <a:spcPct val="75000"/>
              </a:lnSpc>
              <a:spcBef>
                <a:spcPct val="15000"/>
              </a:spcBef>
            </a:pPr>
            <a:r>
              <a:rPr lang="en-US" sz="4800" b="0" dirty="0" smtClean="0"/>
              <a:t>When God urges us to avoid lusts, it’s because he doesn’t want us to damage our souls!</a:t>
            </a:r>
          </a:p>
        </p:txBody>
      </p:sp>
    </p:spTree>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0" name="Rectangle 1028"/>
          <p:cNvSpPr>
            <a:spLocks noGrp="1" noChangeArrowheads="1"/>
          </p:cNvSpPr>
          <p:nvPr>
            <p:ph type="body" idx="1"/>
          </p:nvPr>
        </p:nvSpPr>
        <p:spPr/>
        <p:txBody>
          <a:bodyPr/>
          <a:lstStyle/>
          <a:p>
            <a:pPr>
              <a:spcBef>
                <a:spcPct val="10000"/>
              </a:spcBef>
              <a:buFont typeface="Wingdings" pitchFamily="2" charset="2"/>
              <a:buNone/>
              <a:defRPr/>
            </a:pPr>
            <a:r>
              <a:rPr lang="en-US" sz="4800" dirty="0" smtClean="0"/>
              <a:t>11 Beloved, I urge you </a:t>
            </a:r>
            <a:r>
              <a:rPr lang="en-US" sz="4800" u="sng" dirty="0" smtClean="0"/>
              <a:t>as aliens and strangers</a:t>
            </a:r>
            <a:r>
              <a:rPr lang="en-US" sz="4800" dirty="0" smtClean="0"/>
              <a:t> to </a:t>
            </a:r>
            <a:r>
              <a:rPr lang="en-US" sz="4800" u="sng" dirty="0" smtClean="0"/>
              <a:t>abstain from fleshly lusts</a:t>
            </a:r>
            <a:r>
              <a:rPr lang="en-US" sz="4800" dirty="0" smtClean="0"/>
              <a:t>, which </a:t>
            </a:r>
            <a:r>
              <a:rPr lang="en-US" sz="4800" u="sng" dirty="0" smtClean="0"/>
              <a:t>wage war against the soul</a:t>
            </a:r>
            <a:r>
              <a:rPr lang="en-US" sz="4800" dirty="0" smtClean="0"/>
              <a:t>.</a:t>
            </a:r>
          </a:p>
        </p:txBody>
      </p:sp>
      <p:sp>
        <p:nvSpPr>
          <p:cNvPr id="4" name="Rectangle 1030"/>
          <p:cNvSpPr>
            <a:spLocks noChangeArrowheads="1"/>
          </p:cNvSpPr>
          <p:nvPr/>
        </p:nvSpPr>
        <p:spPr bwMode="auto">
          <a:xfrm>
            <a:off x="457200" y="3733800"/>
            <a:ext cx="7315200" cy="1828800"/>
          </a:xfrm>
          <a:prstGeom prst="rect">
            <a:avLst/>
          </a:prstGeom>
          <a:gradFill rotWithShape="0">
            <a:gsLst>
              <a:gs pos="0">
                <a:srgbClr val="000000"/>
              </a:gs>
              <a:gs pos="50000">
                <a:srgbClr val="0000A4"/>
              </a:gs>
              <a:gs pos="100000">
                <a:srgbClr val="000000"/>
              </a:gs>
            </a:gsLst>
            <a:lin ang="5400000" scaled="1"/>
          </a:gradFill>
          <a:ln w="12700">
            <a:solidFill>
              <a:schemeClr val="tx1"/>
            </a:solidFill>
            <a:miter lim="800000"/>
            <a:headEnd type="none" w="sm" len="sm"/>
            <a:tailEnd type="none" w="sm" len="sm"/>
          </a:ln>
        </p:spPr>
        <p:txBody>
          <a:bodyPr/>
          <a:lstStyle/>
          <a:p>
            <a:pPr algn="l">
              <a:lnSpc>
                <a:spcPct val="75000"/>
              </a:lnSpc>
              <a:spcBef>
                <a:spcPct val="15000"/>
              </a:spcBef>
            </a:pPr>
            <a:r>
              <a:rPr lang="en-US" sz="4800" b="0" dirty="0" smtClean="0"/>
              <a:t>When God urges us to avoid lusts, it’s because he doesn’t want us to damage our souls!</a:t>
            </a:r>
          </a:p>
        </p:txBody>
      </p:sp>
      <p:sp>
        <p:nvSpPr>
          <p:cNvPr id="5" name="Rectangle 1030"/>
          <p:cNvSpPr>
            <a:spLocks noChangeArrowheads="1"/>
          </p:cNvSpPr>
          <p:nvPr/>
        </p:nvSpPr>
        <p:spPr bwMode="auto">
          <a:xfrm>
            <a:off x="3276600" y="533400"/>
            <a:ext cx="5562600" cy="5105400"/>
          </a:xfrm>
          <a:prstGeom prst="rect">
            <a:avLst/>
          </a:prstGeom>
          <a:gradFill rotWithShape="0">
            <a:gsLst>
              <a:gs pos="0">
                <a:srgbClr val="000000"/>
              </a:gs>
              <a:gs pos="50000">
                <a:srgbClr val="0000A4"/>
              </a:gs>
              <a:gs pos="100000">
                <a:srgbClr val="000000"/>
              </a:gs>
            </a:gsLst>
            <a:lin ang="5400000" scaled="1"/>
          </a:gradFill>
          <a:ln w="12700">
            <a:solidFill>
              <a:schemeClr val="tx1"/>
            </a:solidFill>
            <a:miter lim="800000"/>
            <a:headEnd type="none" w="sm" len="sm"/>
            <a:tailEnd type="none" w="sm" len="sm"/>
          </a:ln>
        </p:spPr>
        <p:txBody>
          <a:bodyPr/>
          <a:lstStyle/>
          <a:p>
            <a:pPr algn="l">
              <a:lnSpc>
                <a:spcPct val="75000"/>
              </a:lnSpc>
              <a:spcBef>
                <a:spcPct val="15000"/>
              </a:spcBef>
            </a:pPr>
            <a:r>
              <a:rPr lang="en-US" sz="4000" b="0" dirty="0" smtClean="0"/>
              <a:t>“Statistics show that in the U.S., 50% percent of first marriages, 67% of second, and 74% of third marriages end in divorce.” That’s two thirds of second and three quarters of third marriages ending in divorce!</a:t>
            </a:r>
            <a:r>
              <a:rPr lang="en-US" sz="4400" b="0" dirty="0" smtClean="0"/>
              <a:t> </a:t>
            </a:r>
            <a:r>
              <a:rPr lang="en-US" b="0" dirty="0" smtClean="0"/>
              <a:t>(Wevorce.com, 09 Jan 2017).</a:t>
            </a:r>
          </a:p>
        </p:txBody>
      </p:sp>
    </p:spTree>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1027"/>
          <p:cNvSpPr>
            <a:spLocks noGrp="1" noChangeArrowheads="1"/>
          </p:cNvSpPr>
          <p:nvPr>
            <p:ph type="title"/>
          </p:nvPr>
        </p:nvSpPr>
        <p:spPr/>
        <p:txBody>
          <a:bodyPr/>
          <a:lstStyle/>
          <a:p>
            <a:pPr>
              <a:defRPr/>
            </a:pPr>
            <a:r>
              <a:rPr lang="en-US" sz="7200" dirty="0" err="1" smtClean="0"/>
              <a:t>ency</a:t>
            </a:r>
            <a:endParaRPr lang="en-US" sz="7200" dirty="0" smtClean="0"/>
          </a:p>
        </p:txBody>
      </p:sp>
      <p:sp>
        <p:nvSpPr>
          <p:cNvPr id="70660" name="Rectangle 1028"/>
          <p:cNvSpPr>
            <a:spLocks noGrp="1" noChangeArrowheads="1"/>
          </p:cNvSpPr>
          <p:nvPr>
            <p:ph type="body" idx="1"/>
          </p:nvPr>
        </p:nvSpPr>
        <p:spPr/>
        <p:txBody>
          <a:bodyPr/>
          <a:lstStyle/>
          <a:p>
            <a:pPr>
              <a:spcBef>
                <a:spcPct val="10000"/>
              </a:spcBef>
              <a:buFont typeface="Wingdings" pitchFamily="2" charset="2"/>
              <a:buNone/>
              <a:defRPr/>
            </a:pPr>
            <a:r>
              <a:rPr lang="en-US" sz="4800" dirty="0" smtClean="0"/>
              <a:t>11 Beloved, I urge you </a:t>
            </a:r>
            <a:r>
              <a:rPr lang="en-US" sz="4800" u="sng" dirty="0" smtClean="0"/>
              <a:t>as aliens and strangers</a:t>
            </a:r>
            <a:r>
              <a:rPr lang="en-US" sz="4800" dirty="0" smtClean="0"/>
              <a:t> to </a:t>
            </a:r>
            <a:r>
              <a:rPr lang="en-US" sz="4800" u="sng" dirty="0" smtClean="0"/>
              <a:t>abstain from fleshly lusts</a:t>
            </a:r>
            <a:r>
              <a:rPr lang="en-US" sz="4800" dirty="0" smtClean="0"/>
              <a:t>, which </a:t>
            </a:r>
            <a:r>
              <a:rPr lang="en-US" sz="4800" u="sng" dirty="0" smtClean="0"/>
              <a:t>wage war against the soul</a:t>
            </a:r>
            <a:r>
              <a:rPr lang="en-US" sz="4800" dirty="0" smtClean="0"/>
              <a:t>.</a:t>
            </a:r>
          </a:p>
        </p:txBody>
      </p:sp>
      <p:sp>
        <p:nvSpPr>
          <p:cNvPr id="4" name="Rectangle 1030"/>
          <p:cNvSpPr>
            <a:spLocks noChangeArrowheads="1"/>
          </p:cNvSpPr>
          <p:nvPr/>
        </p:nvSpPr>
        <p:spPr bwMode="auto">
          <a:xfrm>
            <a:off x="457200" y="3733800"/>
            <a:ext cx="7315200" cy="1828800"/>
          </a:xfrm>
          <a:prstGeom prst="rect">
            <a:avLst/>
          </a:prstGeom>
          <a:gradFill rotWithShape="0">
            <a:gsLst>
              <a:gs pos="0">
                <a:srgbClr val="000000"/>
              </a:gs>
              <a:gs pos="50000">
                <a:srgbClr val="0000A4"/>
              </a:gs>
              <a:gs pos="100000">
                <a:srgbClr val="000000"/>
              </a:gs>
            </a:gsLst>
            <a:lin ang="5400000" scaled="1"/>
          </a:gradFill>
          <a:ln w="12700">
            <a:solidFill>
              <a:schemeClr val="tx1"/>
            </a:solidFill>
            <a:miter lim="800000"/>
            <a:headEnd type="none" w="sm" len="sm"/>
            <a:tailEnd type="none" w="sm" len="sm"/>
          </a:ln>
        </p:spPr>
        <p:txBody>
          <a:bodyPr/>
          <a:lstStyle/>
          <a:p>
            <a:pPr algn="l">
              <a:lnSpc>
                <a:spcPct val="75000"/>
              </a:lnSpc>
              <a:spcBef>
                <a:spcPct val="15000"/>
              </a:spcBef>
            </a:pPr>
            <a:r>
              <a:rPr lang="en-US" sz="4800" b="0" dirty="0" smtClean="0"/>
              <a:t>When God urges us to avoid lusts, it’s because he doesn’t want us to damage our souls!</a:t>
            </a:r>
          </a:p>
        </p:txBody>
      </p:sp>
      <p:sp>
        <p:nvSpPr>
          <p:cNvPr id="5" name="Rectangle 1030"/>
          <p:cNvSpPr>
            <a:spLocks noChangeArrowheads="1"/>
          </p:cNvSpPr>
          <p:nvPr/>
        </p:nvSpPr>
        <p:spPr bwMode="auto">
          <a:xfrm>
            <a:off x="3276600" y="228600"/>
            <a:ext cx="5562600" cy="5562600"/>
          </a:xfrm>
          <a:prstGeom prst="rect">
            <a:avLst/>
          </a:prstGeom>
          <a:gradFill rotWithShape="0">
            <a:gsLst>
              <a:gs pos="0">
                <a:srgbClr val="000000"/>
              </a:gs>
              <a:gs pos="50000">
                <a:srgbClr val="0000A4"/>
              </a:gs>
              <a:gs pos="100000">
                <a:srgbClr val="000000"/>
              </a:gs>
            </a:gsLst>
            <a:lin ang="5400000" scaled="1"/>
          </a:gradFill>
          <a:ln w="12700">
            <a:solidFill>
              <a:schemeClr val="tx1"/>
            </a:solidFill>
            <a:miter lim="800000"/>
            <a:headEnd type="none" w="sm" len="sm"/>
            <a:tailEnd type="none" w="sm" len="sm"/>
          </a:ln>
        </p:spPr>
        <p:txBody>
          <a:bodyPr/>
          <a:lstStyle/>
          <a:p>
            <a:pPr algn="l">
              <a:lnSpc>
                <a:spcPct val="75000"/>
              </a:lnSpc>
              <a:spcBef>
                <a:spcPct val="15000"/>
              </a:spcBef>
            </a:pPr>
            <a:r>
              <a:rPr lang="en-US" sz="4000" b="0" dirty="0" smtClean="0"/>
              <a:t>Michael J. Rosenfeld and Katharina </a:t>
            </a:r>
            <a:r>
              <a:rPr lang="en-US" sz="4000" b="0" dirty="0" err="1" smtClean="0"/>
              <a:t>Roesler</a:t>
            </a:r>
            <a:r>
              <a:rPr lang="en-US" sz="4000" b="0" dirty="0" smtClean="0"/>
              <a:t> “Cohabitation Experience and Cohabitation’s Association With Marital Dissolution,” </a:t>
            </a:r>
            <a:r>
              <a:rPr lang="en-US" sz="4000" b="0" i="1" dirty="0" smtClean="0"/>
              <a:t>Journal of Marriage and Family</a:t>
            </a:r>
            <a:r>
              <a:rPr lang="en-US" sz="4000" b="0" dirty="0" smtClean="0"/>
              <a:t>, 24 September 2018, 1.</a:t>
            </a:r>
            <a:endParaRPr lang="en-US" b="0" dirty="0" smtClean="0"/>
          </a:p>
        </p:txBody>
      </p:sp>
      <p:pic>
        <p:nvPicPr>
          <p:cNvPr id="6" name="Picture 5" descr="marriage rate"/>
          <p:cNvPicPr/>
          <p:nvPr/>
        </p:nvPicPr>
        <p:blipFill>
          <a:blip r:embed="rId3" cstate="print"/>
          <a:srcRect/>
          <a:stretch>
            <a:fillRect/>
          </a:stretch>
        </p:blipFill>
        <p:spPr bwMode="auto">
          <a:xfrm>
            <a:off x="1371601" y="304800"/>
            <a:ext cx="6934200" cy="624840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1027"/>
          <p:cNvSpPr>
            <a:spLocks noGrp="1" noChangeArrowheads="1"/>
          </p:cNvSpPr>
          <p:nvPr>
            <p:ph type="title"/>
          </p:nvPr>
        </p:nvSpPr>
        <p:spPr/>
        <p:txBody>
          <a:bodyPr/>
          <a:lstStyle/>
          <a:p>
            <a:pPr>
              <a:defRPr/>
            </a:pPr>
            <a:r>
              <a:rPr lang="en-US" sz="7200" dirty="0" err="1" smtClean="0"/>
              <a:t>gency</a:t>
            </a:r>
            <a:endParaRPr lang="en-US" sz="7200" dirty="0" smtClean="0"/>
          </a:p>
        </p:txBody>
      </p:sp>
      <p:sp>
        <p:nvSpPr>
          <p:cNvPr id="70660" name="Rectangle 1028"/>
          <p:cNvSpPr>
            <a:spLocks noGrp="1" noChangeArrowheads="1"/>
          </p:cNvSpPr>
          <p:nvPr>
            <p:ph type="body" idx="1"/>
          </p:nvPr>
        </p:nvSpPr>
        <p:spPr/>
        <p:txBody>
          <a:bodyPr/>
          <a:lstStyle/>
          <a:p>
            <a:pPr>
              <a:spcBef>
                <a:spcPct val="10000"/>
              </a:spcBef>
              <a:buFont typeface="Wingdings" pitchFamily="2" charset="2"/>
              <a:buNone/>
              <a:defRPr/>
            </a:pPr>
            <a:r>
              <a:rPr lang="en-US" sz="4800" dirty="0" smtClean="0"/>
              <a:t>11 Beloved, I urge you </a:t>
            </a:r>
            <a:r>
              <a:rPr lang="en-US" sz="4800" u="sng" dirty="0" smtClean="0"/>
              <a:t>as aliens and strangers</a:t>
            </a:r>
            <a:r>
              <a:rPr lang="en-US" sz="4800" dirty="0" smtClean="0"/>
              <a:t> to </a:t>
            </a:r>
            <a:r>
              <a:rPr lang="en-US" sz="4800" u="sng" dirty="0" smtClean="0"/>
              <a:t>abstain from fleshly lusts</a:t>
            </a:r>
            <a:r>
              <a:rPr lang="en-US" sz="4800" dirty="0" smtClean="0"/>
              <a:t>, which </a:t>
            </a:r>
            <a:r>
              <a:rPr lang="en-US" sz="4800" u="sng" dirty="0" smtClean="0"/>
              <a:t>wage war against the soul</a:t>
            </a:r>
            <a:r>
              <a:rPr lang="en-US" sz="4800" dirty="0" smtClean="0"/>
              <a:t>.</a:t>
            </a:r>
          </a:p>
        </p:txBody>
      </p:sp>
      <p:sp>
        <p:nvSpPr>
          <p:cNvPr id="4" name="Rectangle 1030"/>
          <p:cNvSpPr>
            <a:spLocks noChangeArrowheads="1"/>
          </p:cNvSpPr>
          <p:nvPr/>
        </p:nvSpPr>
        <p:spPr bwMode="auto">
          <a:xfrm>
            <a:off x="457200" y="3733800"/>
            <a:ext cx="7315200" cy="1828800"/>
          </a:xfrm>
          <a:prstGeom prst="rect">
            <a:avLst/>
          </a:prstGeom>
          <a:gradFill rotWithShape="0">
            <a:gsLst>
              <a:gs pos="0">
                <a:srgbClr val="000000"/>
              </a:gs>
              <a:gs pos="50000">
                <a:srgbClr val="0000A4"/>
              </a:gs>
              <a:gs pos="100000">
                <a:srgbClr val="000000"/>
              </a:gs>
            </a:gsLst>
            <a:lin ang="5400000" scaled="1"/>
          </a:gradFill>
          <a:ln w="12700">
            <a:solidFill>
              <a:schemeClr val="tx1"/>
            </a:solidFill>
            <a:miter lim="800000"/>
            <a:headEnd type="none" w="sm" len="sm"/>
            <a:tailEnd type="none" w="sm" len="sm"/>
          </a:ln>
        </p:spPr>
        <p:txBody>
          <a:bodyPr/>
          <a:lstStyle/>
          <a:p>
            <a:pPr algn="l">
              <a:lnSpc>
                <a:spcPct val="75000"/>
              </a:lnSpc>
              <a:spcBef>
                <a:spcPct val="15000"/>
              </a:spcBef>
            </a:pPr>
            <a:r>
              <a:rPr lang="en-US" sz="4800" b="0" dirty="0" smtClean="0"/>
              <a:t>When God urges us to avoid lusts, it’s because he doesn’t want us to damage our souls!</a:t>
            </a:r>
          </a:p>
        </p:txBody>
      </p:sp>
      <p:sp>
        <p:nvSpPr>
          <p:cNvPr id="5" name="Rectangle 1030"/>
          <p:cNvSpPr>
            <a:spLocks noChangeArrowheads="1"/>
          </p:cNvSpPr>
          <p:nvPr/>
        </p:nvSpPr>
        <p:spPr bwMode="auto">
          <a:xfrm>
            <a:off x="3276600" y="228600"/>
            <a:ext cx="5562600" cy="5562600"/>
          </a:xfrm>
          <a:prstGeom prst="rect">
            <a:avLst/>
          </a:prstGeom>
          <a:gradFill rotWithShape="0">
            <a:gsLst>
              <a:gs pos="0">
                <a:srgbClr val="000000"/>
              </a:gs>
              <a:gs pos="50000">
                <a:srgbClr val="0000A4"/>
              </a:gs>
              <a:gs pos="100000">
                <a:srgbClr val="000000"/>
              </a:gs>
            </a:gsLst>
            <a:lin ang="5400000" scaled="1"/>
          </a:gradFill>
          <a:ln w="12700">
            <a:solidFill>
              <a:schemeClr val="tx1"/>
            </a:solidFill>
            <a:miter lim="800000"/>
            <a:headEnd type="none" w="sm" len="sm"/>
            <a:tailEnd type="none" w="sm" len="sm"/>
          </a:ln>
        </p:spPr>
        <p:txBody>
          <a:bodyPr/>
          <a:lstStyle/>
          <a:p>
            <a:pPr algn="l">
              <a:lnSpc>
                <a:spcPct val="75000"/>
              </a:lnSpc>
              <a:spcBef>
                <a:spcPct val="15000"/>
              </a:spcBef>
            </a:pPr>
            <a:r>
              <a:rPr lang="en-US" sz="4000" b="0" dirty="0" smtClean="0"/>
              <a:t>“The more sexual partners a woman had had before marriage, the less happy she reported her marriage to be.” </a:t>
            </a:r>
          </a:p>
          <a:p>
            <a:pPr algn="l">
              <a:lnSpc>
                <a:spcPct val="75000"/>
              </a:lnSpc>
              <a:spcBef>
                <a:spcPct val="15000"/>
              </a:spcBef>
            </a:pPr>
            <a:r>
              <a:rPr lang="en-US" sz="3200" b="0" dirty="0" smtClean="0"/>
              <a:t>G Rhoades and S Stanley “Before ‘I Do’ What Do Premarital Experiences Have to Do with Marital Quality Among Today’s Young Adults?” </a:t>
            </a:r>
            <a:r>
              <a:rPr lang="en-US" sz="3200" b="0" i="1" dirty="0" smtClean="0"/>
              <a:t>The National Marriage Project</a:t>
            </a:r>
            <a:r>
              <a:rPr lang="en-US" sz="3200" b="0" dirty="0" smtClean="0"/>
              <a:t>, (University of Virginia, 2019) nationalmarriageproject.org.</a:t>
            </a:r>
            <a:endParaRPr lang="en-US" sz="2000" b="0" dirty="0" smtClean="0"/>
          </a:p>
        </p:txBody>
      </p:sp>
    </p:spTree>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1027"/>
          <p:cNvSpPr>
            <a:spLocks noGrp="1" noChangeArrowheads="1"/>
          </p:cNvSpPr>
          <p:nvPr>
            <p:ph type="title"/>
          </p:nvPr>
        </p:nvSpPr>
        <p:spPr/>
        <p:txBody>
          <a:bodyPr/>
          <a:lstStyle/>
          <a:p>
            <a:pPr>
              <a:defRPr/>
            </a:pPr>
            <a:r>
              <a:rPr lang="en-US" sz="7200" dirty="0" smtClean="0"/>
              <a:t>y</a:t>
            </a:r>
          </a:p>
        </p:txBody>
      </p:sp>
      <p:sp>
        <p:nvSpPr>
          <p:cNvPr id="70660" name="Rectangle 1028"/>
          <p:cNvSpPr>
            <a:spLocks noGrp="1" noChangeArrowheads="1"/>
          </p:cNvSpPr>
          <p:nvPr>
            <p:ph type="body" idx="1"/>
          </p:nvPr>
        </p:nvSpPr>
        <p:spPr/>
        <p:txBody>
          <a:bodyPr/>
          <a:lstStyle/>
          <a:p>
            <a:pPr>
              <a:spcBef>
                <a:spcPct val="10000"/>
              </a:spcBef>
              <a:buFont typeface="Wingdings" pitchFamily="2" charset="2"/>
              <a:buNone/>
              <a:defRPr/>
            </a:pPr>
            <a:r>
              <a:rPr lang="en-US" sz="4800" dirty="0" smtClean="0"/>
              <a:t>11 Beloved, I urge you </a:t>
            </a:r>
            <a:r>
              <a:rPr lang="en-US" sz="4800" u="sng" dirty="0" smtClean="0"/>
              <a:t>as aliens and strangers</a:t>
            </a:r>
            <a:r>
              <a:rPr lang="en-US" sz="4800" dirty="0" smtClean="0"/>
              <a:t> to </a:t>
            </a:r>
            <a:r>
              <a:rPr lang="en-US" sz="4800" u="sng" dirty="0" smtClean="0"/>
              <a:t>abstain from fleshly lusts</a:t>
            </a:r>
            <a:r>
              <a:rPr lang="en-US" sz="4800" dirty="0" smtClean="0"/>
              <a:t>, which </a:t>
            </a:r>
            <a:r>
              <a:rPr lang="en-US" sz="4800" u="sng" dirty="0" smtClean="0"/>
              <a:t>wage war against the soul</a:t>
            </a:r>
            <a:r>
              <a:rPr lang="en-US" sz="4800" dirty="0" smtClean="0"/>
              <a:t>.</a:t>
            </a:r>
          </a:p>
        </p:txBody>
      </p:sp>
      <p:sp>
        <p:nvSpPr>
          <p:cNvPr id="4" name="Rectangle 1030"/>
          <p:cNvSpPr>
            <a:spLocks noChangeArrowheads="1"/>
          </p:cNvSpPr>
          <p:nvPr/>
        </p:nvSpPr>
        <p:spPr bwMode="auto">
          <a:xfrm>
            <a:off x="457200" y="3733800"/>
            <a:ext cx="7315200" cy="1828800"/>
          </a:xfrm>
          <a:prstGeom prst="rect">
            <a:avLst/>
          </a:prstGeom>
          <a:gradFill rotWithShape="0">
            <a:gsLst>
              <a:gs pos="0">
                <a:srgbClr val="000000"/>
              </a:gs>
              <a:gs pos="50000">
                <a:srgbClr val="0000A4"/>
              </a:gs>
              <a:gs pos="100000">
                <a:srgbClr val="000000"/>
              </a:gs>
            </a:gsLst>
            <a:lin ang="5400000" scaled="1"/>
          </a:gradFill>
          <a:ln w="12700">
            <a:solidFill>
              <a:schemeClr val="tx1"/>
            </a:solidFill>
            <a:miter lim="800000"/>
            <a:headEnd type="none" w="sm" len="sm"/>
            <a:tailEnd type="none" w="sm" len="sm"/>
          </a:ln>
        </p:spPr>
        <p:txBody>
          <a:bodyPr/>
          <a:lstStyle/>
          <a:p>
            <a:pPr algn="l">
              <a:lnSpc>
                <a:spcPct val="75000"/>
              </a:lnSpc>
              <a:spcBef>
                <a:spcPct val="15000"/>
              </a:spcBef>
            </a:pPr>
            <a:r>
              <a:rPr lang="en-US" sz="4800" b="0" dirty="0" smtClean="0"/>
              <a:t>When God urges us to avoid lusts, it’s because he doesn’t want us to damage our souls!</a:t>
            </a:r>
          </a:p>
        </p:txBody>
      </p:sp>
      <p:sp>
        <p:nvSpPr>
          <p:cNvPr id="5" name="Rectangle 1030"/>
          <p:cNvSpPr>
            <a:spLocks noChangeArrowheads="1"/>
          </p:cNvSpPr>
          <p:nvPr/>
        </p:nvSpPr>
        <p:spPr bwMode="auto">
          <a:xfrm>
            <a:off x="3276600" y="228600"/>
            <a:ext cx="5562600" cy="5562600"/>
          </a:xfrm>
          <a:prstGeom prst="rect">
            <a:avLst/>
          </a:prstGeom>
          <a:gradFill rotWithShape="0">
            <a:gsLst>
              <a:gs pos="0">
                <a:srgbClr val="000000"/>
              </a:gs>
              <a:gs pos="50000">
                <a:srgbClr val="0000A4"/>
              </a:gs>
              <a:gs pos="100000">
                <a:srgbClr val="000000"/>
              </a:gs>
            </a:gsLst>
            <a:lin ang="5400000" scaled="1"/>
          </a:gradFill>
          <a:ln w="12700">
            <a:solidFill>
              <a:schemeClr val="tx1"/>
            </a:solidFill>
            <a:miter lim="800000"/>
            <a:headEnd type="none" w="sm" len="sm"/>
            <a:tailEnd type="none" w="sm" len="sm"/>
          </a:ln>
        </p:spPr>
        <p:txBody>
          <a:bodyPr/>
          <a:lstStyle/>
          <a:p>
            <a:pPr algn="l">
              <a:lnSpc>
                <a:spcPct val="75000"/>
              </a:lnSpc>
              <a:spcBef>
                <a:spcPct val="15000"/>
              </a:spcBef>
            </a:pPr>
            <a:r>
              <a:rPr lang="en-US" sz="4000" b="0" dirty="0" smtClean="0">
                <a:effectLst>
                  <a:outerShdw blurRad="38100" dist="38100" dir="2700000" algn="tl">
                    <a:srgbClr val="000000">
                      <a:alpha val="43137"/>
                    </a:srgbClr>
                  </a:outerShdw>
                </a:effectLst>
              </a:rPr>
              <a:t>Neuroscience News December 29, 2019</a:t>
            </a:r>
          </a:p>
          <a:p>
            <a:pPr algn="l">
              <a:lnSpc>
                <a:spcPct val="75000"/>
              </a:lnSpc>
              <a:spcBef>
                <a:spcPct val="15000"/>
              </a:spcBef>
            </a:pPr>
            <a:endParaRPr lang="en-US" sz="4000" b="0" dirty="0" smtClean="0">
              <a:effectLst>
                <a:outerShdw blurRad="38100" dist="38100" dir="2700000" algn="tl">
                  <a:srgbClr val="000000">
                    <a:alpha val="43137"/>
                  </a:srgbClr>
                </a:outerShdw>
              </a:effectLst>
            </a:endParaRPr>
          </a:p>
        </p:txBody>
      </p:sp>
    </p:spTree>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1027"/>
          <p:cNvSpPr>
            <a:spLocks noGrp="1" noChangeArrowheads="1"/>
          </p:cNvSpPr>
          <p:nvPr>
            <p:ph type="title"/>
          </p:nvPr>
        </p:nvSpPr>
        <p:spPr/>
        <p:txBody>
          <a:bodyPr/>
          <a:lstStyle/>
          <a:p>
            <a:pPr>
              <a:defRPr/>
            </a:pPr>
            <a:r>
              <a:rPr lang="en-US" sz="7200" dirty="0" err="1" smtClean="0"/>
              <a:t>gency</a:t>
            </a:r>
            <a:endParaRPr lang="en-US" sz="7200" dirty="0" smtClean="0"/>
          </a:p>
        </p:txBody>
      </p:sp>
      <p:sp>
        <p:nvSpPr>
          <p:cNvPr id="70660" name="Rectangle 1028"/>
          <p:cNvSpPr>
            <a:spLocks noGrp="1" noChangeArrowheads="1"/>
          </p:cNvSpPr>
          <p:nvPr>
            <p:ph type="body" idx="1"/>
          </p:nvPr>
        </p:nvSpPr>
        <p:spPr/>
        <p:txBody>
          <a:bodyPr/>
          <a:lstStyle/>
          <a:p>
            <a:pPr>
              <a:spcBef>
                <a:spcPct val="10000"/>
              </a:spcBef>
              <a:buFont typeface="Wingdings" pitchFamily="2" charset="2"/>
              <a:buNone/>
              <a:defRPr/>
            </a:pPr>
            <a:r>
              <a:rPr lang="en-US" sz="4800" dirty="0" smtClean="0"/>
              <a:t>11 Beloved, I urge you </a:t>
            </a:r>
            <a:r>
              <a:rPr lang="en-US" sz="4800" u="sng" dirty="0" smtClean="0"/>
              <a:t>as aliens and strangers</a:t>
            </a:r>
            <a:r>
              <a:rPr lang="en-US" sz="4800" dirty="0" smtClean="0"/>
              <a:t> to </a:t>
            </a:r>
            <a:r>
              <a:rPr lang="en-US" sz="4800" u="sng" dirty="0" smtClean="0"/>
              <a:t>abstain from fleshly lusts</a:t>
            </a:r>
            <a:r>
              <a:rPr lang="en-US" sz="4800" dirty="0" smtClean="0"/>
              <a:t>, which </a:t>
            </a:r>
            <a:r>
              <a:rPr lang="en-US" sz="4800" u="sng" dirty="0" smtClean="0"/>
              <a:t>wage war against the soul</a:t>
            </a:r>
            <a:r>
              <a:rPr lang="en-US" sz="4800" dirty="0" smtClean="0"/>
              <a:t>.</a:t>
            </a:r>
          </a:p>
        </p:txBody>
      </p:sp>
      <p:sp>
        <p:nvSpPr>
          <p:cNvPr id="4" name="Rectangle 1030"/>
          <p:cNvSpPr>
            <a:spLocks noChangeArrowheads="1"/>
          </p:cNvSpPr>
          <p:nvPr/>
        </p:nvSpPr>
        <p:spPr bwMode="auto">
          <a:xfrm>
            <a:off x="457200" y="3733800"/>
            <a:ext cx="7315200" cy="1828800"/>
          </a:xfrm>
          <a:prstGeom prst="rect">
            <a:avLst/>
          </a:prstGeom>
          <a:gradFill rotWithShape="0">
            <a:gsLst>
              <a:gs pos="0">
                <a:srgbClr val="000000"/>
              </a:gs>
              <a:gs pos="50000">
                <a:srgbClr val="0000A4"/>
              </a:gs>
              <a:gs pos="100000">
                <a:srgbClr val="000000"/>
              </a:gs>
            </a:gsLst>
            <a:lin ang="5400000" scaled="1"/>
          </a:gradFill>
          <a:ln w="12700">
            <a:solidFill>
              <a:schemeClr val="tx1"/>
            </a:solidFill>
            <a:miter lim="800000"/>
            <a:headEnd type="none" w="sm" len="sm"/>
            <a:tailEnd type="none" w="sm" len="sm"/>
          </a:ln>
        </p:spPr>
        <p:txBody>
          <a:bodyPr/>
          <a:lstStyle/>
          <a:p>
            <a:pPr algn="l">
              <a:lnSpc>
                <a:spcPct val="75000"/>
              </a:lnSpc>
              <a:spcBef>
                <a:spcPct val="15000"/>
              </a:spcBef>
            </a:pPr>
            <a:r>
              <a:rPr lang="en-US" sz="4800" b="0" dirty="0" smtClean="0"/>
              <a:t>When God urges us to avoid lusts, it’s because he doesn’t want us to damage our souls!</a:t>
            </a:r>
          </a:p>
        </p:txBody>
      </p:sp>
      <p:sp>
        <p:nvSpPr>
          <p:cNvPr id="5" name="Rectangle 1030"/>
          <p:cNvSpPr>
            <a:spLocks noChangeArrowheads="1"/>
          </p:cNvSpPr>
          <p:nvPr/>
        </p:nvSpPr>
        <p:spPr bwMode="auto">
          <a:xfrm>
            <a:off x="3276600" y="228600"/>
            <a:ext cx="5562600" cy="5562600"/>
          </a:xfrm>
          <a:prstGeom prst="rect">
            <a:avLst/>
          </a:prstGeom>
          <a:gradFill rotWithShape="0">
            <a:gsLst>
              <a:gs pos="0">
                <a:srgbClr val="000000"/>
              </a:gs>
              <a:gs pos="50000">
                <a:srgbClr val="0000A4"/>
              </a:gs>
              <a:gs pos="100000">
                <a:srgbClr val="000000"/>
              </a:gs>
            </a:gsLst>
            <a:lin ang="5400000" scaled="1"/>
          </a:gradFill>
          <a:ln w="12700">
            <a:solidFill>
              <a:schemeClr val="tx1"/>
            </a:solidFill>
            <a:miter lim="800000"/>
            <a:headEnd type="none" w="sm" len="sm"/>
            <a:tailEnd type="none" w="sm" len="sm"/>
          </a:ln>
        </p:spPr>
        <p:txBody>
          <a:bodyPr/>
          <a:lstStyle/>
          <a:p>
            <a:pPr algn="l">
              <a:lnSpc>
                <a:spcPct val="75000"/>
              </a:lnSpc>
              <a:spcBef>
                <a:spcPct val="15000"/>
              </a:spcBef>
            </a:pPr>
            <a:r>
              <a:rPr lang="en-US" sz="4000" b="0" dirty="0" smtClean="0">
                <a:effectLst>
                  <a:outerShdw blurRad="38100" dist="38100" dir="2700000" algn="tl">
                    <a:srgbClr val="000000">
                      <a:alpha val="43137"/>
                    </a:srgbClr>
                  </a:outerShdw>
                </a:effectLst>
              </a:rPr>
              <a:t>Neuroscience News December 29, 2019</a:t>
            </a:r>
          </a:p>
          <a:p>
            <a:pPr algn="l">
              <a:lnSpc>
                <a:spcPct val="75000"/>
              </a:lnSpc>
              <a:spcBef>
                <a:spcPct val="15000"/>
              </a:spcBef>
            </a:pPr>
            <a:endParaRPr lang="en-US" sz="4000" b="0" dirty="0" smtClean="0">
              <a:effectLst>
                <a:outerShdw blurRad="38100" dist="38100" dir="2700000" algn="tl">
                  <a:srgbClr val="000000">
                    <a:alpha val="43137"/>
                  </a:srgbClr>
                </a:outerShdw>
              </a:effectLst>
            </a:endParaRPr>
          </a:p>
          <a:p>
            <a:pPr algn="l">
              <a:lnSpc>
                <a:spcPct val="75000"/>
              </a:lnSpc>
              <a:spcBef>
                <a:spcPct val="15000"/>
              </a:spcBef>
            </a:pPr>
            <a:r>
              <a:rPr lang="en-US" sz="4000" b="0" dirty="0" smtClean="0"/>
              <a:t>Lifelong sexual dysfunction resulting from pornography addiction</a:t>
            </a:r>
          </a:p>
        </p:txBody>
      </p:sp>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1026"/>
          <p:cNvSpPr>
            <a:spLocks noGrp="1" noChangeArrowheads="1"/>
          </p:cNvSpPr>
          <p:nvPr>
            <p:ph type="title"/>
          </p:nvPr>
        </p:nvSpPr>
        <p:spPr/>
        <p:txBody>
          <a:bodyPr/>
          <a:lstStyle/>
          <a:p>
            <a:pPr>
              <a:defRPr/>
            </a:pPr>
            <a:r>
              <a:rPr lang="en-US" sz="8800" dirty="0" smtClean="0"/>
              <a:t>1 Peter 2</a:t>
            </a:r>
            <a:endParaRPr lang="en-US" sz="7200" dirty="0" smtClean="0"/>
          </a:p>
        </p:txBody>
      </p:sp>
      <p:sp>
        <p:nvSpPr>
          <p:cNvPr id="69635" name="Rectangle 1027"/>
          <p:cNvSpPr>
            <a:spLocks noGrp="1" noChangeArrowheads="1"/>
          </p:cNvSpPr>
          <p:nvPr>
            <p:ph type="body" idx="1"/>
          </p:nvPr>
        </p:nvSpPr>
        <p:spPr/>
        <p:txBody>
          <a:bodyPr/>
          <a:lstStyle/>
          <a:p>
            <a:pPr>
              <a:spcBef>
                <a:spcPct val="10000"/>
              </a:spcBef>
              <a:buFont typeface="Wingdings" pitchFamily="2" charset="2"/>
              <a:buNone/>
              <a:defRPr/>
            </a:pPr>
            <a:r>
              <a:rPr lang="en-US" sz="4800" dirty="0" smtClean="0"/>
              <a:t>11 Beloved, I urge you </a:t>
            </a:r>
            <a:r>
              <a:rPr lang="en-US" sz="4800" u="sng" dirty="0" smtClean="0"/>
              <a:t>as aliens and strangers</a:t>
            </a:r>
            <a:r>
              <a:rPr lang="en-US" sz="4800" dirty="0" smtClean="0"/>
              <a:t> to abstain from fleshly lusts, which wage war against the soul.</a:t>
            </a:r>
          </a:p>
        </p:txBody>
      </p:sp>
    </p:spTree>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1027"/>
          <p:cNvSpPr>
            <a:spLocks noGrp="1" noChangeArrowheads="1"/>
          </p:cNvSpPr>
          <p:nvPr>
            <p:ph type="title"/>
          </p:nvPr>
        </p:nvSpPr>
        <p:spPr/>
        <p:txBody>
          <a:bodyPr/>
          <a:lstStyle/>
          <a:p>
            <a:pPr>
              <a:defRPr/>
            </a:pPr>
            <a:r>
              <a:rPr lang="en-US" sz="7200" dirty="0" err="1" smtClean="0"/>
              <a:t>gency</a:t>
            </a:r>
            <a:endParaRPr lang="en-US" sz="7200" dirty="0" smtClean="0"/>
          </a:p>
        </p:txBody>
      </p:sp>
      <p:sp>
        <p:nvSpPr>
          <p:cNvPr id="70660" name="Rectangle 1028"/>
          <p:cNvSpPr>
            <a:spLocks noGrp="1" noChangeArrowheads="1"/>
          </p:cNvSpPr>
          <p:nvPr>
            <p:ph type="body" idx="1"/>
          </p:nvPr>
        </p:nvSpPr>
        <p:spPr/>
        <p:txBody>
          <a:bodyPr/>
          <a:lstStyle/>
          <a:p>
            <a:pPr>
              <a:spcBef>
                <a:spcPct val="10000"/>
              </a:spcBef>
              <a:buFont typeface="Wingdings" pitchFamily="2" charset="2"/>
              <a:buNone/>
              <a:defRPr/>
            </a:pPr>
            <a:r>
              <a:rPr lang="en-US" sz="4800" dirty="0" smtClean="0"/>
              <a:t>11 Beloved, I urge you </a:t>
            </a:r>
            <a:r>
              <a:rPr lang="en-US" sz="4800" u="sng" dirty="0" smtClean="0"/>
              <a:t>as aliens and strangers</a:t>
            </a:r>
            <a:r>
              <a:rPr lang="en-US" sz="4800" dirty="0" smtClean="0"/>
              <a:t> to </a:t>
            </a:r>
            <a:r>
              <a:rPr lang="en-US" sz="4800" u="sng" dirty="0" smtClean="0"/>
              <a:t>abstain from fleshly lusts</a:t>
            </a:r>
            <a:r>
              <a:rPr lang="en-US" sz="4800" dirty="0" smtClean="0"/>
              <a:t>, which </a:t>
            </a:r>
            <a:r>
              <a:rPr lang="en-US" sz="4800" u="sng" dirty="0" smtClean="0"/>
              <a:t>wage war against the soul</a:t>
            </a:r>
            <a:r>
              <a:rPr lang="en-US" sz="4800" dirty="0" smtClean="0"/>
              <a:t>.</a:t>
            </a:r>
          </a:p>
        </p:txBody>
      </p:sp>
      <p:sp>
        <p:nvSpPr>
          <p:cNvPr id="4" name="Rectangle 1030"/>
          <p:cNvSpPr>
            <a:spLocks noChangeArrowheads="1"/>
          </p:cNvSpPr>
          <p:nvPr/>
        </p:nvSpPr>
        <p:spPr bwMode="auto">
          <a:xfrm>
            <a:off x="457200" y="3733800"/>
            <a:ext cx="7315200" cy="1828800"/>
          </a:xfrm>
          <a:prstGeom prst="rect">
            <a:avLst/>
          </a:prstGeom>
          <a:gradFill rotWithShape="0">
            <a:gsLst>
              <a:gs pos="0">
                <a:srgbClr val="000000"/>
              </a:gs>
              <a:gs pos="50000">
                <a:srgbClr val="0000A4"/>
              </a:gs>
              <a:gs pos="100000">
                <a:srgbClr val="000000"/>
              </a:gs>
            </a:gsLst>
            <a:lin ang="5400000" scaled="1"/>
          </a:gradFill>
          <a:ln w="12700">
            <a:solidFill>
              <a:schemeClr val="tx1"/>
            </a:solidFill>
            <a:miter lim="800000"/>
            <a:headEnd type="none" w="sm" len="sm"/>
            <a:tailEnd type="none" w="sm" len="sm"/>
          </a:ln>
        </p:spPr>
        <p:txBody>
          <a:bodyPr/>
          <a:lstStyle/>
          <a:p>
            <a:pPr algn="l">
              <a:lnSpc>
                <a:spcPct val="75000"/>
              </a:lnSpc>
              <a:spcBef>
                <a:spcPct val="15000"/>
              </a:spcBef>
            </a:pPr>
            <a:r>
              <a:rPr lang="en-US" sz="4800" b="0" dirty="0" smtClean="0"/>
              <a:t>When God urges us to avoid lusts, it’s because he doesn’t want us to damage our souls!</a:t>
            </a:r>
          </a:p>
        </p:txBody>
      </p:sp>
      <p:sp>
        <p:nvSpPr>
          <p:cNvPr id="5" name="Rectangle 1030"/>
          <p:cNvSpPr>
            <a:spLocks noChangeArrowheads="1"/>
          </p:cNvSpPr>
          <p:nvPr/>
        </p:nvSpPr>
        <p:spPr bwMode="auto">
          <a:xfrm>
            <a:off x="3276600" y="228600"/>
            <a:ext cx="5562600" cy="5562600"/>
          </a:xfrm>
          <a:prstGeom prst="rect">
            <a:avLst/>
          </a:prstGeom>
          <a:gradFill rotWithShape="0">
            <a:gsLst>
              <a:gs pos="0">
                <a:srgbClr val="000000"/>
              </a:gs>
              <a:gs pos="50000">
                <a:srgbClr val="0000A4"/>
              </a:gs>
              <a:gs pos="100000">
                <a:srgbClr val="000000"/>
              </a:gs>
            </a:gsLst>
            <a:lin ang="5400000" scaled="1"/>
          </a:gradFill>
          <a:ln w="12700">
            <a:solidFill>
              <a:schemeClr val="tx1"/>
            </a:solidFill>
            <a:miter lim="800000"/>
            <a:headEnd type="none" w="sm" len="sm"/>
            <a:tailEnd type="none" w="sm" len="sm"/>
          </a:ln>
        </p:spPr>
        <p:txBody>
          <a:bodyPr/>
          <a:lstStyle/>
          <a:p>
            <a:pPr algn="l">
              <a:lnSpc>
                <a:spcPct val="75000"/>
              </a:lnSpc>
              <a:spcBef>
                <a:spcPct val="15000"/>
              </a:spcBef>
            </a:pPr>
            <a:r>
              <a:rPr lang="en-US" sz="4000" b="0" dirty="0" smtClean="0">
                <a:effectLst>
                  <a:outerShdw blurRad="38100" dist="38100" dir="2700000" algn="tl">
                    <a:srgbClr val="000000">
                      <a:alpha val="43137"/>
                    </a:srgbClr>
                  </a:outerShdw>
                </a:effectLst>
              </a:rPr>
              <a:t>Neuroscience News December 29, 2019</a:t>
            </a:r>
          </a:p>
          <a:p>
            <a:pPr algn="l">
              <a:lnSpc>
                <a:spcPct val="75000"/>
              </a:lnSpc>
              <a:spcBef>
                <a:spcPct val="15000"/>
              </a:spcBef>
            </a:pPr>
            <a:endParaRPr lang="en-US" sz="4000" b="0" dirty="0" smtClean="0">
              <a:effectLst>
                <a:outerShdw blurRad="38100" dist="38100" dir="2700000" algn="tl">
                  <a:srgbClr val="000000">
                    <a:alpha val="43137"/>
                  </a:srgbClr>
                </a:outerShdw>
              </a:effectLst>
            </a:endParaRPr>
          </a:p>
          <a:p>
            <a:pPr algn="l">
              <a:lnSpc>
                <a:spcPct val="75000"/>
              </a:lnSpc>
              <a:spcBef>
                <a:spcPct val="15000"/>
              </a:spcBef>
            </a:pPr>
            <a:r>
              <a:rPr lang="en-US" sz="4000" b="0" dirty="0" smtClean="0"/>
              <a:t>Lifelong sexual dysfunction resulting from pornography addiction</a:t>
            </a:r>
          </a:p>
          <a:p>
            <a:pPr algn="l">
              <a:lnSpc>
                <a:spcPct val="75000"/>
              </a:lnSpc>
              <a:spcBef>
                <a:spcPct val="15000"/>
              </a:spcBef>
            </a:pPr>
            <a:r>
              <a:rPr lang="en-US" sz="3600" b="0" dirty="0" smtClean="0">
                <a:effectLst>
                  <a:outerShdw blurRad="38100" dist="38100" dir="2700000" algn="tl">
                    <a:srgbClr val="000000">
                      <a:alpha val="43137"/>
                    </a:srgbClr>
                  </a:outerShdw>
                </a:effectLst>
              </a:rPr>
              <a:t>“Watching pornography rewires the brain to a more juvenile state”</a:t>
            </a:r>
          </a:p>
        </p:txBody>
      </p:sp>
    </p:spTree>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1027"/>
          <p:cNvSpPr>
            <a:spLocks noGrp="1" noChangeArrowheads="1"/>
          </p:cNvSpPr>
          <p:nvPr>
            <p:ph type="title"/>
          </p:nvPr>
        </p:nvSpPr>
        <p:spPr/>
        <p:txBody>
          <a:bodyPr/>
          <a:lstStyle/>
          <a:p>
            <a:pPr>
              <a:defRPr/>
            </a:pPr>
            <a:r>
              <a:rPr lang="en-US" sz="7200" dirty="0" err="1" smtClean="0"/>
              <a:t>ency</a:t>
            </a:r>
            <a:endParaRPr lang="en-US" sz="7200" dirty="0" smtClean="0"/>
          </a:p>
        </p:txBody>
      </p:sp>
      <p:sp>
        <p:nvSpPr>
          <p:cNvPr id="70660" name="Rectangle 1028"/>
          <p:cNvSpPr>
            <a:spLocks noGrp="1" noChangeArrowheads="1"/>
          </p:cNvSpPr>
          <p:nvPr>
            <p:ph type="body" idx="1"/>
          </p:nvPr>
        </p:nvSpPr>
        <p:spPr/>
        <p:txBody>
          <a:bodyPr/>
          <a:lstStyle/>
          <a:p>
            <a:pPr>
              <a:spcBef>
                <a:spcPct val="10000"/>
              </a:spcBef>
              <a:buFont typeface="Wingdings" pitchFamily="2" charset="2"/>
              <a:buNone/>
              <a:defRPr/>
            </a:pPr>
            <a:r>
              <a:rPr lang="en-US" sz="4800" dirty="0" smtClean="0"/>
              <a:t>11 Beloved, I urge you </a:t>
            </a:r>
            <a:r>
              <a:rPr lang="en-US" sz="4800" u="sng" dirty="0" smtClean="0"/>
              <a:t>as aliens and strangers</a:t>
            </a:r>
            <a:r>
              <a:rPr lang="en-US" sz="4800" dirty="0" smtClean="0"/>
              <a:t> to </a:t>
            </a:r>
            <a:r>
              <a:rPr lang="en-US" sz="4800" u="sng" dirty="0" smtClean="0"/>
              <a:t>abstain from fleshly lusts</a:t>
            </a:r>
            <a:r>
              <a:rPr lang="en-US" sz="4800" dirty="0" smtClean="0"/>
              <a:t>, which </a:t>
            </a:r>
            <a:r>
              <a:rPr lang="en-US" sz="4800" u="sng" dirty="0" smtClean="0"/>
              <a:t>wage war against the soul</a:t>
            </a:r>
            <a:r>
              <a:rPr lang="en-US" sz="4800" dirty="0" smtClean="0"/>
              <a:t>.</a:t>
            </a:r>
          </a:p>
        </p:txBody>
      </p:sp>
      <p:sp>
        <p:nvSpPr>
          <p:cNvPr id="4" name="Rectangle 1030"/>
          <p:cNvSpPr>
            <a:spLocks noChangeArrowheads="1"/>
          </p:cNvSpPr>
          <p:nvPr/>
        </p:nvSpPr>
        <p:spPr bwMode="auto">
          <a:xfrm>
            <a:off x="457200" y="3733800"/>
            <a:ext cx="7315200" cy="1828800"/>
          </a:xfrm>
          <a:prstGeom prst="rect">
            <a:avLst/>
          </a:prstGeom>
          <a:gradFill rotWithShape="0">
            <a:gsLst>
              <a:gs pos="0">
                <a:srgbClr val="000000"/>
              </a:gs>
              <a:gs pos="50000">
                <a:srgbClr val="0000A4"/>
              </a:gs>
              <a:gs pos="100000">
                <a:srgbClr val="000000"/>
              </a:gs>
            </a:gsLst>
            <a:lin ang="5400000" scaled="1"/>
          </a:gradFill>
          <a:ln w="12700">
            <a:solidFill>
              <a:schemeClr val="tx1"/>
            </a:solidFill>
            <a:miter lim="800000"/>
            <a:headEnd type="none" w="sm" len="sm"/>
            <a:tailEnd type="none" w="sm" len="sm"/>
          </a:ln>
        </p:spPr>
        <p:txBody>
          <a:bodyPr/>
          <a:lstStyle/>
          <a:p>
            <a:pPr algn="l">
              <a:lnSpc>
                <a:spcPct val="75000"/>
              </a:lnSpc>
              <a:spcBef>
                <a:spcPct val="15000"/>
              </a:spcBef>
            </a:pPr>
            <a:r>
              <a:rPr lang="en-US" sz="4800" b="0" dirty="0" smtClean="0"/>
              <a:t>When God urges us to avoid lusts, it’s because he doesn’t want us to damage our souls!</a:t>
            </a:r>
          </a:p>
        </p:txBody>
      </p:sp>
      <p:sp>
        <p:nvSpPr>
          <p:cNvPr id="5" name="Rectangle 1030"/>
          <p:cNvSpPr>
            <a:spLocks noChangeArrowheads="1"/>
          </p:cNvSpPr>
          <p:nvPr/>
        </p:nvSpPr>
        <p:spPr bwMode="auto">
          <a:xfrm>
            <a:off x="2438400" y="228600"/>
            <a:ext cx="6400800" cy="5562600"/>
          </a:xfrm>
          <a:prstGeom prst="rect">
            <a:avLst/>
          </a:prstGeom>
          <a:gradFill rotWithShape="0">
            <a:gsLst>
              <a:gs pos="0">
                <a:srgbClr val="000000"/>
              </a:gs>
              <a:gs pos="50000">
                <a:srgbClr val="0000A4"/>
              </a:gs>
              <a:gs pos="100000">
                <a:srgbClr val="000000"/>
              </a:gs>
            </a:gsLst>
            <a:lin ang="5400000" scaled="1"/>
          </a:gradFill>
          <a:ln w="12700">
            <a:solidFill>
              <a:schemeClr val="tx1"/>
            </a:solidFill>
            <a:miter lim="800000"/>
            <a:headEnd type="none" w="sm" len="sm"/>
            <a:tailEnd type="none" w="sm" len="sm"/>
          </a:ln>
        </p:spPr>
        <p:txBody>
          <a:bodyPr/>
          <a:lstStyle/>
          <a:p>
            <a:pPr algn="l">
              <a:lnSpc>
                <a:spcPct val="75000"/>
              </a:lnSpc>
              <a:spcBef>
                <a:spcPct val="15000"/>
              </a:spcBef>
            </a:pPr>
            <a:r>
              <a:rPr lang="en-US" sz="4000" b="0" dirty="0" smtClean="0"/>
              <a:t>Science is only just beginning to reveal the neurological repercussions of porn consumption. </a:t>
            </a:r>
            <a:endParaRPr lang="en-US" sz="2000" b="0" dirty="0" smtClean="0"/>
          </a:p>
        </p:txBody>
      </p:sp>
    </p:spTree>
  </p:cSld>
  <p:clrMapOvr>
    <a:masterClrMapping/>
  </p:clrMapOvr>
  <p:transition>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1027"/>
          <p:cNvSpPr>
            <a:spLocks noGrp="1" noChangeArrowheads="1"/>
          </p:cNvSpPr>
          <p:nvPr>
            <p:ph type="title"/>
          </p:nvPr>
        </p:nvSpPr>
        <p:spPr/>
        <p:txBody>
          <a:bodyPr/>
          <a:lstStyle/>
          <a:p>
            <a:pPr>
              <a:defRPr/>
            </a:pPr>
            <a:r>
              <a:rPr lang="en-US" sz="7200" dirty="0" err="1" smtClean="0"/>
              <a:t>rgency</a:t>
            </a:r>
            <a:endParaRPr lang="en-US" sz="7200" dirty="0" smtClean="0"/>
          </a:p>
        </p:txBody>
      </p:sp>
      <p:sp>
        <p:nvSpPr>
          <p:cNvPr id="70660" name="Rectangle 1028"/>
          <p:cNvSpPr>
            <a:spLocks noGrp="1" noChangeArrowheads="1"/>
          </p:cNvSpPr>
          <p:nvPr>
            <p:ph type="body" idx="1"/>
          </p:nvPr>
        </p:nvSpPr>
        <p:spPr/>
        <p:txBody>
          <a:bodyPr/>
          <a:lstStyle/>
          <a:p>
            <a:pPr>
              <a:spcBef>
                <a:spcPct val="10000"/>
              </a:spcBef>
              <a:buFont typeface="Wingdings" pitchFamily="2" charset="2"/>
              <a:buNone/>
              <a:defRPr/>
            </a:pPr>
            <a:r>
              <a:rPr lang="en-US" sz="4800" dirty="0" smtClean="0"/>
              <a:t>11 Beloved, I urge you </a:t>
            </a:r>
            <a:r>
              <a:rPr lang="en-US" sz="4800" u="sng" dirty="0" smtClean="0"/>
              <a:t>as aliens and strangers</a:t>
            </a:r>
            <a:r>
              <a:rPr lang="en-US" sz="4800" dirty="0" smtClean="0"/>
              <a:t> to </a:t>
            </a:r>
            <a:r>
              <a:rPr lang="en-US" sz="4800" u="sng" dirty="0" smtClean="0"/>
              <a:t>abstain from fleshly lusts</a:t>
            </a:r>
            <a:r>
              <a:rPr lang="en-US" sz="4800" dirty="0" smtClean="0"/>
              <a:t>, which </a:t>
            </a:r>
            <a:r>
              <a:rPr lang="en-US" sz="4800" u="sng" dirty="0" smtClean="0"/>
              <a:t>wage war against the soul</a:t>
            </a:r>
            <a:r>
              <a:rPr lang="en-US" sz="4800" dirty="0" smtClean="0"/>
              <a:t>.</a:t>
            </a:r>
          </a:p>
        </p:txBody>
      </p:sp>
      <p:sp>
        <p:nvSpPr>
          <p:cNvPr id="4" name="Rectangle 1030"/>
          <p:cNvSpPr>
            <a:spLocks noChangeArrowheads="1"/>
          </p:cNvSpPr>
          <p:nvPr/>
        </p:nvSpPr>
        <p:spPr bwMode="auto">
          <a:xfrm>
            <a:off x="457200" y="3733800"/>
            <a:ext cx="7315200" cy="1828800"/>
          </a:xfrm>
          <a:prstGeom prst="rect">
            <a:avLst/>
          </a:prstGeom>
          <a:gradFill rotWithShape="0">
            <a:gsLst>
              <a:gs pos="0">
                <a:srgbClr val="000000"/>
              </a:gs>
              <a:gs pos="50000">
                <a:srgbClr val="0000A4"/>
              </a:gs>
              <a:gs pos="100000">
                <a:srgbClr val="000000"/>
              </a:gs>
            </a:gsLst>
            <a:lin ang="5400000" scaled="1"/>
          </a:gradFill>
          <a:ln w="12700">
            <a:solidFill>
              <a:schemeClr val="tx1"/>
            </a:solidFill>
            <a:miter lim="800000"/>
            <a:headEnd type="none" w="sm" len="sm"/>
            <a:tailEnd type="none" w="sm" len="sm"/>
          </a:ln>
        </p:spPr>
        <p:txBody>
          <a:bodyPr/>
          <a:lstStyle/>
          <a:p>
            <a:pPr algn="l">
              <a:lnSpc>
                <a:spcPct val="75000"/>
              </a:lnSpc>
              <a:spcBef>
                <a:spcPct val="15000"/>
              </a:spcBef>
            </a:pPr>
            <a:r>
              <a:rPr lang="en-US" sz="4800" b="0" dirty="0" smtClean="0"/>
              <a:t>When God urges us to avoid lusts, it’s because he doesn’t want us to damage our souls!</a:t>
            </a:r>
          </a:p>
        </p:txBody>
      </p:sp>
      <p:sp>
        <p:nvSpPr>
          <p:cNvPr id="5" name="Rectangle 1030"/>
          <p:cNvSpPr>
            <a:spLocks noChangeArrowheads="1"/>
          </p:cNvSpPr>
          <p:nvPr/>
        </p:nvSpPr>
        <p:spPr bwMode="auto">
          <a:xfrm>
            <a:off x="2438400" y="228600"/>
            <a:ext cx="6400800" cy="5562600"/>
          </a:xfrm>
          <a:prstGeom prst="rect">
            <a:avLst/>
          </a:prstGeom>
          <a:gradFill rotWithShape="0">
            <a:gsLst>
              <a:gs pos="0">
                <a:srgbClr val="000000"/>
              </a:gs>
              <a:gs pos="50000">
                <a:srgbClr val="0000A4"/>
              </a:gs>
              <a:gs pos="100000">
                <a:srgbClr val="000000"/>
              </a:gs>
            </a:gsLst>
            <a:lin ang="5400000" scaled="1"/>
          </a:gradFill>
          <a:ln w="12700">
            <a:solidFill>
              <a:schemeClr val="tx1"/>
            </a:solidFill>
            <a:miter lim="800000"/>
            <a:headEnd type="none" w="sm" len="sm"/>
            <a:tailEnd type="none" w="sm" len="sm"/>
          </a:ln>
        </p:spPr>
        <p:txBody>
          <a:bodyPr/>
          <a:lstStyle/>
          <a:p>
            <a:pPr algn="l">
              <a:lnSpc>
                <a:spcPct val="75000"/>
              </a:lnSpc>
              <a:spcBef>
                <a:spcPct val="15000"/>
              </a:spcBef>
            </a:pPr>
            <a:r>
              <a:rPr lang="en-US" sz="4000" b="0" dirty="0" smtClean="0"/>
              <a:t>Science is only just beginning to reveal the neurological repercussions of porn consumption. But it is already clear that the mental health and sex lives of its widespread audience are suffering catastrophic effects. </a:t>
            </a:r>
            <a:endParaRPr lang="en-US" sz="2000" b="0" dirty="0" smtClean="0"/>
          </a:p>
        </p:txBody>
      </p:sp>
    </p:spTree>
  </p:cSld>
  <p:clrMapOvr>
    <a:masterClrMapping/>
  </p:clrMapOvr>
  <p:transition>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1027"/>
          <p:cNvSpPr>
            <a:spLocks noGrp="1" noChangeArrowheads="1"/>
          </p:cNvSpPr>
          <p:nvPr>
            <p:ph type="title"/>
          </p:nvPr>
        </p:nvSpPr>
        <p:spPr/>
        <p:txBody>
          <a:bodyPr/>
          <a:lstStyle/>
          <a:p>
            <a:pPr>
              <a:defRPr/>
            </a:pPr>
            <a:r>
              <a:rPr lang="en-US" sz="7200" dirty="0" err="1" smtClean="0"/>
              <a:t>ency</a:t>
            </a:r>
            <a:endParaRPr lang="en-US" sz="7200" dirty="0" smtClean="0"/>
          </a:p>
        </p:txBody>
      </p:sp>
      <p:sp>
        <p:nvSpPr>
          <p:cNvPr id="70660" name="Rectangle 1028"/>
          <p:cNvSpPr>
            <a:spLocks noGrp="1" noChangeArrowheads="1"/>
          </p:cNvSpPr>
          <p:nvPr>
            <p:ph type="body" idx="1"/>
          </p:nvPr>
        </p:nvSpPr>
        <p:spPr/>
        <p:txBody>
          <a:bodyPr/>
          <a:lstStyle/>
          <a:p>
            <a:pPr>
              <a:spcBef>
                <a:spcPct val="10000"/>
              </a:spcBef>
              <a:buFont typeface="Wingdings" pitchFamily="2" charset="2"/>
              <a:buNone/>
              <a:defRPr/>
            </a:pPr>
            <a:r>
              <a:rPr lang="en-US" sz="4800" dirty="0" smtClean="0"/>
              <a:t>11 Beloved, I urge you </a:t>
            </a:r>
            <a:r>
              <a:rPr lang="en-US" sz="4800" u="sng" dirty="0" smtClean="0"/>
              <a:t>as aliens and strangers</a:t>
            </a:r>
            <a:r>
              <a:rPr lang="en-US" sz="4800" dirty="0" smtClean="0"/>
              <a:t> to </a:t>
            </a:r>
            <a:r>
              <a:rPr lang="en-US" sz="4800" u="sng" dirty="0" smtClean="0"/>
              <a:t>abstain from fleshly lusts</a:t>
            </a:r>
            <a:r>
              <a:rPr lang="en-US" sz="4800" dirty="0" smtClean="0"/>
              <a:t>, which </a:t>
            </a:r>
            <a:r>
              <a:rPr lang="en-US" sz="4800" u="sng" dirty="0" smtClean="0"/>
              <a:t>wage war against the soul</a:t>
            </a:r>
            <a:r>
              <a:rPr lang="en-US" sz="4800" dirty="0" smtClean="0"/>
              <a:t>.</a:t>
            </a:r>
          </a:p>
        </p:txBody>
      </p:sp>
      <p:sp>
        <p:nvSpPr>
          <p:cNvPr id="4" name="Rectangle 1030"/>
          <p:cNvSpPr>
            <a:spLocks noChangeArrowheads="1"/>
          </p:cNvSpPr>
          <p:nvPr/>
        </p:nvSpPr>
        <p:spPr bwMode="auto">
          <a:xfrm>
            <a:off x="457200" y="3733800"/>
            <a:ext cx="7315200" cy="1828800"/>
          </a:xfrm>
          <a:prstGeom prst="rect">
            <a:avLst/>
          </a:prstGeom>
          <a:gradFill rotWithShape="0">
            <a:gsLst>
              <a:gs pos="0">
                <a:srgbClr val="000000"/>
              </a:gs>
              <a:gs pos="50000">
                <a:srgbClr val="0000A4"/>
              </a:gs>
              <a:gs pos="100000">
                <a:srgbClr val="000000"/>
              </a:gs>
            </a:gsLst>
            <a:lin ang="5400000" scaled="1"/>
          </a:gradFill>
          <a:ln w="12700">
            <a:solidFill>
              <a:schemeClr val="tx1"/>
            </a:solidFill>
            <a:miter lim="800000"/>
            <a:headEnd type="none" w="sm" len="sm"/>
            <a:tailEnd type="none" w="sm" len="sm"/>
          </a:ln>
        </p:spPr>
        <p:txBody>
          <a:bodyPr/>
          <a:lstStyle/>
          <a:p>
            <a:pPr algn="l">
              <a:lnSpc>
                <a:spcPct val="75000"/>
              </a:lnSpc>
              <a:spcBef>
                <a:spcPct val="15000"/>
              </a:spcBef>
            </a:pPr>
            <a:r>
              <a:rPr lang="en-US" sz="4800" b="0" dirty="0" smtClean="0"/>
              <a:t>When God urges us to avoid lusts, it’s because he doesn’t want us to damage our souls!</a:t>
            </a:r>
          </a:p>
        </p:txBody>
      </p:sp>
      <p:sp>
        <p:nvSpPr>
          <p:cNvPr id="5" name="Rectangle 1030"/>
          <p:cNvSpPr>
            <a:spLocks noChangeArrowheads="1"/>
          </p:cNvSpPr>
          <p:nvPr/>
        </p:nvSpPr>
        <p:spPr bwMode="auto">
          <a:xfrm>
            <a:off x="2438400" y="228600"/>
            <a:ext cx="6400800" cy="5562600"/>
          </a:xfrm>
          <a:prstGeom prst="rect">
            <a:avLst/>
          </a:prstGeom>
          <a:gradFill rotWithShape="0">
            <a:gsLst>
              <a:gs pos="0">
                <a:srgbClr val="000000"/>
              </a:gs>
              <a:gs pos="50000">
                <a:srgbClr val="0000A4"/>
              </a:gs>
              <a:gs pos="100000">
                <a:srgbClr val="000000"/>
              </a:gs>
            </a:gsLst>
            <a:lin ang="5400000" scaled="1"/>
          </a:gradFill>
          <a:ln w="12700">
            <a:solidFill>
              <a:schemeClr val="tx1"/>
            </a:solidFill>
            <a:miter lim="800000"/>
            <a:headEnd type="none" w="sm" len="sm"/>
            <a:tailEnd type="none" w="sm" len="sm"/>
          </a:ln>
        </p:spPr>
        <p:txBody>
          <a:bodyPr/>
          <a:lstStyle/>
          <a:p>
            <a:pPr algn="l">
              <a:lnSpc>
                <a:spcPct val="75000"/>
              </a:lnSpc>
              <a:spcBef>
                <a:spcPct val="15000"/>
              </a:spcBef>
            </a:pPr>
            <a:r>
              <a:rPr lang="en-US" sz="4000" b="0" dirty="0" smtClean="0"/>
              <a:t>Science is only just beginning to reveal the neurological repercussions of porn consumption. But it is already clear that the mental health and sex lives of its widespread audience are suffering catastrophic effects. From depression to erectile dysfunction, porn appears to be hijacking our neural wiring with dire consequences.</a:t>
            </a:r>
            <a:endParaRPr lang="en-US" sz="2000" b="0" dirty="0" smtClean="0"/>
          </a:p>
        </p:txBody>
      </p:sp>
    </p:spTree>
  </p:cSld>
  <p:clrMapOvr>
    <a:masterClrMapping/>
  </p:clrMapOvr>
  <p:transition>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1027"/>
          <p:cNvSpPr>
            <a:spLocks noGrp="1" noChangeArrowheads="1"/>
          </p:cNvSpPr>
          <p:nvPr>
            <p:ph type="title"/>
          </p:nvPr>
        </p:nvSpPr>
        <p:spPr/>
        <p:txBody>
          <a:bodyPr/>
          <a:lstStyle/>
          <a:p>
            <a:pPr>
              <a:defRPr/>
            </a:pPr>
            <a:r>
              <a:rPr lang="en-US" sz="7200" dirty="0" err="1" smtClean="0"/>
              <a:t>nsurgency</a:t>
            </a:r>
            <a:endParaRPr lang="en-US" sz="7200" dirty="0" smtClean="0"/>
          </a:p>
        </p:txBody>
      </p:sp>
      <p:sp>
        <p:nvSpPr>
          <p:cNvPr id="70660" name="Rectangle 1028"/>
          <p:cNvSpPr>
            <a:spLocks noGrp="1" noChangeArrowheads="1"/>
          </p:cNvSpPr>
          <p:nvPr>
            <p:ph type="body" idx="1"/>
          </p:nvPr>
        </p:nvSpPr>
        <p:spPr/>
        <p:txBody>
          <a:bodyPr/>
          <a:lstStyle/>
          <a:p>
            <a:pPr>
              <a:spcBef>
                <a:spcPct val="10000"/>
              </a:spcBef>
              <a:buFont typeface="Wingdings" pitchFamily="2" charset="2"/>
              <a:buNone/>
              <a:defRPr/>
            </a:pPr>
            <a:r>
              <a:rPr lang="en-US" sz="4800" dirty="0" smtClean="0"/>
              <a:t>11 Beloved, I urge you </a:t>
            </a:r>
            <a:r>
              <a:rPr lang="en-US" sz="4800" u="sng" dirty="0" smtClean="0"/>
              <a:t>as aliens and strangers</a:t>
            </a:r>
            <a:r>
              <a:rPr lang="en-US" sz="4800" dirty="0" smtClean="0"/>
              <a:t> to </a:t>
            </a:r>
            <a:r>
              <a:rPr lang="en-US" sz="4800" u="sng" dirty="0" smtClean="0"/>
              <a:t>abstain from fleshly lusts</a:t>
            </a:r>
            <a:r>
              <a:rPr lang="en-US" sz="4800" dirty="0" smtClean="0"/>
              <a:t>, which </a:t>
            </a:r>
            <a:r>
              <a:rPr lang="en-US" sz="4800" u="sng" dirty="0" smtClean="0"/>
              <a:t>wage war against the soul</a:t>
            </a:r>
            <a:r>
              <a:rPr lang="en-US" sz="4800" dirty="0" smtClean="0"/>
              <a:t>.</a:t>
            </a:r>
          </a:p>
        </p:txBody>
      </p:sp>
      <p:sp>
        <p:nvSpPr>
          <p:cNvPr id="4" name="Rectangle 1030"/>
          <p:cNvSpPr>
            <a:spLocks noChangeArrowheads="1"/>
          </p:cNvSpPr>
          <p:nvPr/>
        </p:nvSpPr>
        <p:spPr bwMode="auto">
          <a:xfrm>
            <a:off x="457200" y="3733800"/>
            <a:ext cx="7315200" cy="1828800"/>
          </a:xfrm>
          <a:prstGeom prst="rect">
            <a:avLst/>
          </a:prstGeom>
          <a:gradFill rotWithShape="0">
            <a:gsLst>
              <a:gs pos="0">
                <a:srgbClr val="000000"/>
              </a:gs>
              <a:gs pos="50000">
                <a:srgbClr val="0000A4"/>
              </a:gs>
              <a:gs pos="100000">
                <a:srgbClr val="000000"/>
              </a:gs>
            </a:gsLst>
            <a:lin ang="5400000" scaled="1"/>
          </a:gradFill>
          <a:ln w="12700">
            <a:solidFill>
              <a:schemeClr val="tx1"/>
            </a:solidFill>
            <a:miter lim="800000"/>
            <a:headEnd type="none" w="sm" len="sm"/>
            <a:tailEnd type="none" w="sm" len="sm"/>
          </a:ln>
        </p:spPr>
        <p:txBody>
          <a:bodyPr/>
          <a:lstStyle/>
          <a:p>
            <a:pPr algn="l">
              <a:lnSpc>
                <a:spcPct val="75000"/>
              </a:lnSpc>
              <a:spcBef>
                <a:spcPct val="15000"/>
              </a:spcBef>
            </a:pPr>
            <a:r>
              <a:rPr lang="en-US" sz="4800" b="0" dirty="0" smtClean="0"/>
              <a:t>When God urges us to avoid lusts, it’s because he doesn’t want us to damage our souls!</a:t>
            </a:r>
          </a:p>
        </p:txBody>
      </p:sp>
      <p:sp>
        <p:nvSpPr>
          <p:cNvPr id="5" name="Rectangle 1030"/>
          <p:cNvSpPr>
            <a:spLocks noChangeArrowheads="1"/>
          </p:cNvSpPr>
          <p:nvPr/>
        </p:nvSpPr>
        <p:spPr bwMode="auto">
          <a:xfrm>
            <a:off x="2438400" y="228600"/>
            <a:ext cx="6400800" cy="5562600"/>
          </a:xfrm>
          <a:prstGeom prst="rect">
            <a:avLst/>
          </a:prstGeom>
          <a:gradFill rotWithShape="0">
            <a:gsLst>
              <a:gs pos="0">
                <a:srgbClr val="000000"/>
              </a:gs>
              <a:gs pos="50000">
                <a:srgbClr val="0000A4"/>
              </a:gs>
              <a:gs pos="100000">
                <a:srgbClr val="000000"/>
              </a:gs>
            </a:gsLst>
            <a:lin ang="5400000" scaled="1"/>
          </a:gradFill>
          <a:ln w="12700">
            <a:solidFill>
              <a:schemeClr val="tx1"/>
            </a:solidFill>
            <a:miter lim="800000"/>
            <a:headEnd type="none" w="sm" len="sm"/>
            <a:tailEnd type="none" w="sm" len="sm"/>
          </a:ln>
        </p:spPr>
        <p:txBody>
          <a:bodyPr/>
          <a:lstStyle/>
          <a:p>
            <a:pPr algn="l">
              <a:lnSpc>
                <a:spcPct val="75000"/>
              </a:lnSpc>
              <a:spcBef>
                <a:spcPct val="15000"/>
              </a:spcBef>
            </a:pPr>
            <a:r>
              <a:rPr lang="en-US" sz="4000" b="0" dirty="0" smtClean="0"/>
              <a:t>The properties of video porn make it a particularly powerful trigger for plasticity, the brain’s ability to change and adapt as a result of experience. </a:t>
            </a:r>
            <a:endParaRPr lang="en-US" sz="2000" b="0" dirty="0" smtClean="0"/>
          </a:p>
        </p:txBody>
      </p:sp>
    </p:spTree>
  </p:cSld>
  <p:clrMapOvr>
    <a:masterClrMapping/>
  </p:clrMapOvr>
  <p:transition>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1027"/>
          <p:cNvSpPr>
            <a:spLocks noGrp="1" noChangeArrowheads="1"/>
          </p:cNvSpPr>
          <p:nvPr>
            <p:ph type="title"/>
          </p:nvPr>
        </p:nvSpPr>
        <p:spPr/>
        <p:txBody>
          <a:bodyPr/>
          <a:lstStyle/>
          <a:p>
            <a:pPr>
              <a:defRPr/>
            </a:pPr>
            <a:r>
              <a:rPr lang="en-US" sz="7200" dirty="0" smtClean="0"/>
              <a:t>cy</a:t>
            </a:r>
          </a:p>
        </p:txBody>
      </p:sp>
      <p:sp>
        <p:nvSpPr>
          <p:cNvPr id="70660" name="Rectangle 1028"/>
          <p:cNvSpPr>
            <a:spLocks noGrp="1" noChangeArrowheads="1"/>
          </p:cNvSpPr>
          <p:nvPr>
            <p:ph type="body" idx="1"/>
          </p:nvPr>
        </p:nvSpPr>
        <p:spPr/>
        <p:txBody>
          <a:bodyPr/>
          <a:lstStyle/>
          <a:p>
            <a:pPr>
              <a:spcBef>
                <a:spcPct val="10000"/>
              </a:spcBef>
              <a:buFont typeface="Wingdings" pitchFamily="2" charset="2"/>
              <a:buNone/>
              <a:defRPr/>
            </a:pPr>
            <a:r>
              <a:rPr lang="en-US" sz="4800" dirty="0" smtClean="0"/>
              <a:t>11 Beloved, I urge you </a:t>
            </a:r>
            <a:r>
              <a:rPr lang="en-US" sz="4800" u="sng" dirty="0" smtClean="0"/>
              <a:t>as aliens and strangers</a:t>
            </a:r>
            <a:r>
              <a:rPr lang="en-US" sz="4800" dirty="0" smtClean="0"/>
              <a:t> to </a:t>
            </a:r>
            <a:r>
              <a:rPr lang="en-US" sz="4800" u="sng" dirty="0" smtClean="0"/>
              <a:t>abstain from fleshly lusts</a:t>
            </a:r>
            <a:r>
              <a:rPr lang="en-US" sz="4800" dirty="0" smtClean="0"/>
              <a:t>, which </a:t>
            </a:r>
            <a:r>
              <a:rPr lang="en-US" sz="4800" u="sng" dirty="0" smtClean="0"/>
              <a:t>wage war against the soul</a:t>
            </a:r>
            <a:r>
              <a:rPr lang="en-US" sz="4800" dirty="0" smtClean="0"/>
              <a:t>.</a:t>
            </a:r>
          </a:p>
        </p:txBody>
      </p:sp>
      <p:sp>
        <p:nvSpPr>
          <p:cNvPr id="4" name="Rectangle 1030"/>
          <p:cNvSpPr>
            <a:spLocks noChangeArrowheads="1"/>
          </p:cNvSpPr>
          <p:nvPr/>
        </p:nvSpPr>
        <p:spPr bwMode="auto">
          <a:xfrm>
            <a:off x="457200" y="3733800"/>
            <a:ext cx="7315200" cy="1828800"/>
          </a:xfrm>
          <a:prstGeom prst="rect">
            <a:avLst/>
          </a:prstGeom>
          <a:gradFill rotWithShape="0">
            <a:gsLst>
              <a:gs pos="0">
                <a:srgbClr val="000000"/>
              </a:gs>
              <a:gs pos="50000">
                <a:srgbClr val="0000A4"/>
              </a:gs>
              <a:gs pos="100000">
                <a:srgbClr val="000000"/>
              </a:gs>
            </a:gsLst>
            <a:lin ang="5400000" scaled="1"/>
          </a:gradFill>
          <a:ln w="12700">
            <a:solidFill>
              <a:schemeClr val="tx1"/>
            </a:solidFill>
            <a:miter lim="800000"/>
            <a:headEnd type="none" w="sm" len="sm"/>
            <a:tailEnd type="none" w="sm" len="sm"/>
          </a:ln>
        </p:spPr>
        <p:txBody>
          <a:bodyPr/>
          <a:lstStyle/>
          <a:p>
            <a:pPr algn="l">
              <a:lnSpc>
                <a:spcPct val="75000"/>
              </a:lnSpc>
              <a:spcBef>
                <a:spcPct val="15000"/>
              </a:spcBef>
            </a:pPr>
            <a:r>
              <a:rPr lang="en-US" sz="4800" b="0" dirty="0" smtClean="0"/>
              <a:t>When God urges us to avoid lusts, it’s because he doesn’t want us to damage our souls!</a:t>
            </a:r>
          </a:p>
        </p:txBody>
      </p:sp>
      <p:sp>
        <p:nvSpPr>
          <p:cNvPr id="5" name="Rectangle 1030"/>
          <p:cNvSpPr>
            <a:spLocks noChangeArrowheads="1"/>
          </p:cNvSpPr>
          <p:nvPr/>
        </p:nvSpPr>
        <p:spPr bwMode="auto">
          <a:xfrm>
            <a:off x="2438400" y="228600"/>
            <a:ext cx="6400800" cy="5562600"/>
          </a:xfrm>
          <a:prstGeom prst="rect">
            <a:avLst/>
          </a:prstGeom>
          <a:gradFill rotWithShape="0">
            <a:gsLst>
              <a:gs pos="0">
                <a:srgbClr val="000000"/>
              </a:gs>
              <a:gs pos="50000">
                <a:srgbClr val="0000A4"/>
              </a:gs>
              <a:gs pos="100000">
                <a:srgbClr val="000000"/>
              </a:gs>
            </a:gsLst>
            <a:lin ang="5400000" scaled="1"/>
          </a:gradFill>
          <a:ln w="12700">
            <a:solidFill>
              <a:schemeClr val="tx1"/>
            </a:solidFill>
            <a:miter lim="800000"/>
            <a:headEnd type="none" w="sm" len="sm"/>
            <a:tailEnd type="none" w="sm" len="sm"/>
          </a:ln>
        </p:spPr>
        <p:txBody>
          <a:bodyPr/>
          <a:lstStyle/>
          <a:p>
            <a:pPr algn="l">
              <a:lnSpc>
                <a:spcPct val="75000"/>
              </a:lnSpc>
              <a:spcBef>
                <a:spcPct val="15000"/>
              </a:spcBef>
            </a:pPr>
            <a:r>
              <a:rPr lang="en-US" sz="4000" b="0" dirty="0" smtClean="0"/>
              <a:t>The properties of video porn make it a particularly powerful trigger for plasticity, the brain’s ability to change and adapt as a result of experience. Combined with the accessibility and anonymity of online porn consumption, we are more vulnerable than ever to its hyper-stimulating effects.</a:t>
            </a:r>
            <a:endParaRPr lang="en-US" sz="2000" b="0" dirty="0" smtClean="0"/>
          </a:p>
        </p:txBody>
      </p:sp>
    </p:spTree>
  </p:cSld>
  <p:clrMapOvr>
    <a:masterClrMapping/>
  </p:clrMapOvr>
  <p:transition>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0" name="Rectangle 1028"/>
          <p:cNvSpPr>
            <a:spLocks noGrp="1" noChangeArrowheads="1"/>
          </p:cNvSpPr>
          <p:nvPr>
            <p:ph type="body" idx="1"/>
          </p:nvPr>
        </p:nvSpPr>
        <p:spPr/>
        <p:txBody>
          <a:bodyPr/>
          <a:lstStyle/>
          <a:p>
            <a:pPr>
              <a:spcBef>
                <a:spcPct val="10000"/>
              </a:spcBef>
              <a:buFont typeface="Wingdings" pitchFamily="2" charset="2"/>
              <a:buNone/>
              <a:defRPr/>
            </a:pPr>
            <a:r>
              <a:rPr lang="en-US" sz="4800" dirty="0" smtClean="0"/>
              <a:t>11 Beloved, I urge you </a:t>
            </a:r>
            <a:r>
              <a:rPr lang="en-US" sz="4800" u="sng" dirty="0" smtClean="0"/>
              <a:t>as aliens and strangers</a:t>
            </a:r>
            <a:r>
              <a:rPr lang="en-US" sz="4800" dirty="0" smtClean="0"/>
              <a:t> to </a:t>
            </a:r>
            <a:r>
              <a:rPr lang="en-US" sz="4800" u="sng" dirty="0" smtClean="0"/>
              <a:t>abstain from fleshly lusts</a:t>
            </a:r>
            <a:r>
              <a:rPr lang="en-US" sz="4800" dirty="0" smtClean="0"/>
              <a:t>, which </a:t>
            </a:r>
            <a:r>
              <a:rPr lang="en-US" sz="4800" u="sng" dirty="0" smtClean="0"/>
              <a:t>wage war against the soul</a:t>
            </a:r>
            <a:r>
              <a:rPr lang="en-US" sz="4800" dirty="0" smtClean="0"/>
              <a:t>.</a:t>
            </a:r>
          </a:p>
        </p:txBody>
      </p:sp>
      <p:sp>
        <p:nvSpPr>
          <p:cNvPr id="4" name="Rectangle 1030"/>
          <p:cNvSpPr>
            <a:spLocks noChangeArrowheads="1"/>
          </p:cNvSpPr>
          <p:nvPr/>
        </p:nvSpPr>
        <p:spPr bwMode="auto">
          <a:xfrm>
            <a:off x="457200" y="3733800"/>
            <a:ext cx="7315200" cy="1828800"/>
          </a:xfrm>
          <a:prstGeom prst="rect">
            <a:avLst/>
          </a:prstGeom>
          <a:gradFill rotWithShape="0">
            <a:gsLst>
              <a:gs pos="0">
                <a:srgbClr val="000000"/>
              </a:gs>
              <a:gs pos="50000">
                <a:srgbClr val="0000A4"/>
              </a:gs>
              <a:gs pos="100000">
                <a:srgbClr val="000000"/>
              </a:gs>
            </a:gsLst>
            <a:lin ang="5400000" scaled="1"/>
          </a:gradFill>
          <a:ln w="12700">
            <a:solidFill>
              <a:schemeClr val="tx1"/>
            </a:solidFill>
            <a:miter lim="800000"/>
            <a:headEnd type="none" w="sm" len="sm"/>
            <a:tailEnd type="none" w="sm" len="sm"/>
          </a:ln>
        </p:spPr>
        <p:txBody>
          <a:bodyPr/>
          <a:lstStyle/>
          <a:p>
            <a:pPr algn="l">
              <a:lnSpc>
                <a:spcPct val="75000"/>
              </a:lnSpc>
              <a:spcBef>
                <a:spcPct val="15000"/>
              </a:spcBef>
            </a:pPr>
            <a:r>
              <a:rPr lang="en-US" sz="4800" b="0" dirty="0" smtClean="0"/>
              <a:t>When God urges us to avoid lusts, it’s because he doesn’t want us to damage our souls!</a:t>
            </a:r>
          </a:p>
        </p:txBody>
      </p:sp>
      <p:sp>
        <p:nvSpPr>
          <p:cNvPr id="5" name="Rectangle 1030"/>
          <p:cNvSpPr>
            <a:spLocks noChangeArrowheads="1"/>
          </p:cNvSpPr>
          <p:nvPr/>
        </p:nvSpPr>
        <p:spPr bwMode="auto">
          <a:xfrm>
            <a:off x="2438400" y="228600"/>
            <a:ext cx="6400800" cy="5562600"/>
          </a:xfrm>
          <a:prstGeom prst="rect">
            <a:avLst/>
          </a:prstGeom>
          <a:gradFill rotWithShape="0">
            <a:gsLst>
              <a:gs pos="0">
                <a:srgbClr val="000000"/>
              </a:gs>
              <a:gs pos="50000">
                <a:srgbClr val="0000A4"/>
              </a:gs>
              <a:gs pos="100000">
                <a:srgbClr val="000000"/>
              </a:gs>
            </a:gsLst>
            <a:lin ang="5400000" scaled="1"/>
          </a:gradFill>
          <a:ln w="12700">
            <a:solidFill>
              <a:schemeClr val="tx1"/>
            </a:solidFill>
            <a:miter lim="800000"/>
            <a:headEnd type="none" w="sm" len="sm"/>
            <a:tailEnd type="none" w="sm" len="sm"/>
          </a:ln>
        </p:spPr>
        <p:txBody>
          <a:bodyPr/>
          <a:lstStyle/>
          <a:p>
            <a:pPr algn="l">
              <a:lnSpc>
                <a:spcPct val="75000"/>
              </a:lnSpc>
              <a:spcBef>
                <a:spcPct val="15000"/>
              </a:spcBef>
            </a:pPr>
            <a:r>
              <a:rPr lang="en-US" sz="4000" b="0" dirty="0" smtClean="0"/>
              <a:t>In the long term, pornography seems to create sexual dysfunctions, especially the inability to achieve erection or orgasm with a real life partner.</a:t>
            </a:r>
          </a:p>
        </p:txBody>
      </p:sp>
    </p:spTree>
  </p:cSld>
  <p:clrMapOvr>
    <a:masterClrMapping/>
  </p:clrMapOvr>
  <p:transition>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1027"/>
          <p:cNvSpPr>
            <a:spLocks noGrp="1" noChangeArrowheads="1"/>
          </p:cNvSpPr>
          <p:nvPr>
            <p:ph type="title"/>
          </p:nvPr>
        </p:nvSpPr>
        <p:spPr/>
        <p:txBody>
          <a:bodyPr/>
          <a:lstStyle/>
          <a:p>
            <a:pPr>
              <a:defRPr/>
            </a:pPr>
            <a:r>
              <a:rPr lang="en-US" sz="7200" dirty="0" err="1" smtClean="0"/>
              <a:t>nsurgency</a:t>
            </a:r>
            <a:endParaRPr lang="en-US" sz="7200" dirty="0" smtClean="0"/>
          </a:p>
        </p:txBody>
      </p:sp>
      <p:sp>
        <p:nvSpPr>
          <p:cNvPr id="70660" name="Rectangle 1028"/>
          <p:cNvSpPr>
            <a:spLocks noGrp="1" noChangeArrowheads="1"/>
          </p:cNvSpPr>
          <p:nvPr>
            <p:ph type="body" idx="1"/>
          </p:nvPr>
        </p:nvSpPr>
        <p:spPr/>
        <p:txBody>
          <a:bodyPr/>
          <a:lstStyle/>
          <a:p>
            <a:pPr>
              <a:spcBef>
                <a:spcPct val="10000"/>
              </a:spcBef>
              <a:buFont typeface="Wingdings" pitchFamily="2" charset="2"/>
              <a:buNone/>
              <a:defRPr/>
            </a:pPr>
            <a:r>
              <a:rPr lang="en-US" sz="4800" dirty="0" smtClean="0"/>
              <a:t>11 Beloved, I urge you </a:t>
            </a:r>
            <a:r>
              <a:rPr lang="en-US" sz="4800" u="sng" dirty="0" smtClean="0"/>
              <a:t>as aliens and strangers</a:t>
            </a:r>
            <a:r>
              <a:rPr lang="en-US" sz="4800" dirty="0" smtClean="0"/>
              <a:t> to </a:t>
            </a:r>
            <a:r>
              <a:rPr lang="en-US" sz="4800" u="sng" dirty="0" smtClean="0"/>
              <a:t>abstain from fleshly lusts</a:t>
            </a:r>
            <a:r>
              <a:rPr lang="en-US" sz="4800" dirty="0" smtClean="0"/>
              <a:t>, which </a:t>
            </a:r>
            <a:r>
              <a:rPr lang="en-US" sz="4800" u="sng" dirty="0" smtClean="0"/>
              <a:t>wage war against the soul</a:t>
            </a:r>
            <a:r>
              <a:rPr lang="en-US" sz="4800" dirty="0" smtClean="0"/>
              <a:t>.</a:t>
            </a:r>
          </a:p>
        </p:txBody>
      </p:sp>
      <p:sp>
        <p:nvSpPr>
          <p:cNvPr id="4" name="Rectangle 1030"/>
          <p:cNvSpPr>
            <a:spLocks noChangeArrowheads="1"/>
          </p:cNvSpPr>
          <p:nvPr/>
        </p:nvSpPr>
        <p:spPr bwMode="auto">
          <a:xfrm>
            <a:off x="457200" y="3733800"/>
            <a:ext cx="7315200" cy="1828800"/>
          </a:xfrm>
          <a:prstGeom prst="rect">
            <a:avLst/>
          </a:prstGeom>
          <a:gradFill rotWithShape="0">
            <a:gsLst>
              <a:gs pos="0">
                <a:srgbClr val="000000"/>
              </a:gs>
              <a:gs pos="50000">
                <a:srgbClr val="0000A4"/>
              </a:gs>
              <a:gs pos="100000">
                <a:srgbClr val="000000"/>
              </a:gs>
            </a:gsLst>
            <a:lin ang="5400000" scaled="1"/>
          </a:gradFill>
          <a:ln w="12700">
            <a:solidFill>
              <a:schemeClr val="tx1"/>
            </a:solidFill>
            <a:miter lim="800000"/>
            <a:headEnd type="none" w="sm" len="sm"/>
            <a:tailEnd type="none" w="sm" len="sm"/>
          </a:ln>
        </p:spPr>
        <p:txBody>
          <a:bodyPr/>
          <a:lstStyle/>
          <a:p>
            <a:pPr algn="l">
              <a:lnSpc>
                <a:spcPct val="75000"/>
              </a:lnSpc>
              <a:spcBef>
                <a:spcPct val="15000"/>
              </a:spcBef>
            </a:pPr>
            <a:r>
              <a:rPr lang="en-US" sz="4800" b="0" dirty="0" smtClean="0"/>
              <a:t>When God urges us to avoid lusts, it’s because he doesn’t want us to damage our souls!</a:t>
            </a:r>
          </a:p>
        </p:txBody>
      </p:sp>
      <p:sp>
        <p:nvSpPr>
          <p:cNvPr id="5" name="Rectangle 1030"/>
          <p:cNvSpPr>
            <a:spLocks noChangeArrowheads="1"/>
          </p:cNvSpPr>
          <p:nvPr/>
        </p:nvSpPr>
        <p:spPr bwMode="auto">
          <a:xfrm>
            <a:off x="2438400" y="228600"/>
            <a:ext cx="6400800" cy="5562600"/>
          </a:xfrm>
          <a:prstGeom prst="rect">
            <a:avLst/>
          </a:prstGeom>
          <a:gradFill rotWithShape="0">
            <a:gsLst>
              <a:gs pos="0">
                <a:srgbClr val="000000"/>
              </a:gs>
              <a:gs pos="50000">
                <a:srgbClr val="0000A4"/>
              </a:gs>
              <a:gs pos="100000">
                <a:srgbClr val="000000"/>
              </a:gs>
            </a:gsLst>
            <a:lin ang="5400000" scaled="1"/>
          </a:gradFill>
          <a:ln w="12700">
            <a:solidFill>
              <a:schemeClr val="tx1"/>
            </a:solidFill>
            <a:miter lim="800000"/>
            <a:headEnd type="none" w="sm" len="sm"/>
            <a:tailEnd type="none" w="sm" len="sm"/>
          </a:ln>
        </p:spPr>
        <p:txBody>
          <a:bodyPr/>
          <a:lstStyle/>
          <a:p>
            <a:pPr algn="l">
              <a:lnSpc>
                <a:spcPct val="75000"/>
              </a:lnSpc>
              <a:spcBef>
                <a:spcPct val="15000"/>
              </a:spcBef>
            </a:pPr>
            <a:r>
              <a:rPr lang="en-US" sz="4000" b="0" dirty="0" smtClean="0"/>
              <a:t>In the long term, pornography seems to create sexual dysfunctions, especially the inability to achieve erection or orgasm with a real life partner.</a:t>
            </a:r>
          </a:p>
          <a:p>
            <a:pPr algn="l">
              <a:lnSpc>
                <a:spcPct val="75000"/>
              </a:lnSpc>
              <a:spcBef>
                <a:spcPct val="15000"/>
              </a:spcBef>
            </a:pPr>
            <a:r>
              <a:rPr lang="en-US" sz="4000" b="0" dirty="0" smtClean="0"/>
              <a:t>Marital quality and commitment to one’s romantic partner also appear to be compromised.</a:t>
            </a:r>
            <a:endParaRPr lang="en-US" sz="2000" b="0" dirty="0" smtClean="0"/>
          </a:p>
        </p:txBody>
      </p:sp>
    </p:spTree>
  </p:cSld>
  <p:clrMapOvr>
    <a:masterClrMapping/>
  </p:clrMapOvr>
  <p:transition>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1027"/>
          <p:cNvSpPr>
            <a:spLocks noGrp="1" noChangeArrowheads="1"/>
          </p:cNvSpPr>
          <p:nvPr>
            <p:ph type="title"/>
          </p:nvPr>
        </p:nvSpPr>
        <p:spPr/>
        <p:txBody>
          <a:bodyPr/>
          <a:lstStyle/>
          <a:p>
            <a:pPr>
              <a:defRPr/>
            </a:pPr>
            <a:r>
              <a:rPr lang="en-US" sz="7200" dirty="0" err="1" smtClean="0"/>
              <a:t>surgency</a:t>
            </a:r>
            <a:endParaRPr lang="en-US" sz="7200" dirty="0" smtClean="0"/>
          </a:p>
        </p:txBody>
      </p:sp>
      <p:sp>
        <p:nvSpPr>
          <p:cNvPr id="70660" name="Rectangle 1028"/>
          <p:cNvSpPr>
            <a:spLocks noGrp="1" noChangeArrowheads="1"/>
          </p:cNvSpPr>
          <p:nvPr>
            <p:ph type="body" idx="1"/>
          </p:nvPr>
        </p:nvSpPr>
        <p:spPr/>
        <p:txBody>
          <a:bodyPr/>
          <a:lstStyle/>
          <a:p>
            <a:pPr>
              <a:spcBef>
                <a:spcPct val="10000"/>
              </a:spcBef>
              <a:buFont typeface="Wingdings" pitchFamily="2" charset="2"/>
              <a:buNone/>
              <a:defRPr/>
            </a:pPr>
            <a:r>
              <a:rPr lang="en-US" sz="4800" dirty="0" smtClean="0"/>
              <a:t>11 Beloved, I urge you </a:t>
            </a:r>
            <a:r>
              <a:rPr lang="en-US" sz="4800" u="sng" dirty="0" smtClean="0"/>
              <a:t>as aliens and strangers</a:t>
            </a:r>
            <a:r>
              <a:rPr lang="en-US" sz="4800" dirty="0" smtClean="0"/>
              <a:t> to </a:t>
            </a:r>
            <a:r>
              <a:rPr lang="en-US" sz="4800" u="sng" dirty="0" smtClean="0"/>
              <a:t>abstain from fleshly lusts</a:t>
            </a:r>
            <a:r>
              <a:rPr lang="en-US" sz="4800" dirty="0" smtClean="0"/>
              <a:t>, which </a:t>
            </a:r>
            <a:r>
              <a:rPr lang="en-US" sz="4800" u="sng" dirty="0" smtClean="0"/>
              <a:t>wage war against the soul</a:t>
            </a:r>
            <a:r>
              <a:rPr lang="en-US" sz="4800" dirty="0" smtClean="0"/>
              <a:t>.</a:t>
            </a:r>
          </a:p>
        </p:txBody>
      </p:sp>
      <p:sp>
        <p:nvSpPr>
          <p:cNvPr id="4" name="Rectangle 1030"/>
          <p:cNvSpPr>
            <a:spLocks noChangeArrowheads="1"/>
          </p:cNvSpPr>
          <p:nvPr/>
        </p:nvSpPr>
        <p:spPr bwMode="auto">
          <a:xfrm>
            <a:off x="457200" y="3733800"/>
            <a:ext cx="7315200" cy="1828800"/>
          </a:xfrm>
          <a:prstGeom prst="rect">
            <a:avLst/>
          </a:prstGeom>
          <a:gradFill rotWithShape="0">
            <a:gsLst>
              <a:gs pos="0">
                <a:srgbClr val="000000"/>
              </a:gs>
              <a:gs pos="50000">
                <a:srgbClr val="0000A4"/>
              </a:gs>
              <a:gs pos="100000">
                <a:srgbClr val="000000"/>
              </a:gs>
            </a:gsLst>
            <a:lin ang="5400000" scaled="1"/>
          </a:gradFill>
          <a:ln w="12700">
            <a:solidFill>
              <a:schemeClr val="tx1"/>
            </a:solidFill>
            <a:miter lim="800000"/>
            <a:headEnd type="none" w="sm" len="sm"/>
            <a:tailEnd type="none" w="sm" len="sm"/>
          </a:ln>
        </p:spPr>
        <p:txBody>
          <a:bodyPr/>
          <a:lstStyle/>
          <a:p>
            <a:pPr algn="l">
              <a:lnSpc>
                <a:spcPct val="75000"/>
              </a:lnSpc>
              <a:spcBef>
                <a:spcPct val="15000"/>
              </a:spcBef>
            </a:pPr>
            <a:r>
              <a:rPr lang="en-US" sz="4800" b="0" dirty="0" smtClean="0"/>
              <a:t>When God urges us to avoid lusts, it’s because he doesn’t want us to damage our souls!</a:t>
            </a:r>
          </a:p>
        </p:txBody>
      </p:sp>
      <p:sp>
        <p:nvSpPr>
          <p:cNvPr id="5" name="Rectangle 1030"/>
          <p:cNvSpPr>
            <a:spLocks noChangeArrowheads="1"/>
          </p:cNvSpPr>
          <p:nvPr/>
        </p:nvSpPr>
        <p:spPr bwMode="auto">
          <a:xfrm>
            <a:off x="2438400" y="228600"/>
            <a:ext cx="6400800" cy="5562600"/>
          </a:xfrm>
          <a:prstGeom prst="rect">
            <a:avLst/>
          </a:prstGeom>
          <a:gradFill rotWithShape="0">
            <a:gsLst>
              <a:gs pos="0">
                <a:srgbClr val="000000"/>
              </a:gs>
              <a:gs pos="50000">
                <a:srgbClr val="0000A4"/>
              </a:gs>
              <a:gs pos="100000">
                <a:srgbClr val="000000"/>
              </a:gs>
            </a:gsLst>
            <a:lin ang="5400000" scaled="1"/>
          </a:gradFill>
          <a:ln w="12700">
            <a:solidFill>
              <a:schemeClr val="tx1"/>
            </a:solidFill>
            <a:miter lim="800000"/>
            <a:headEnd type="none" w="sm" len="sm"/>
            <a:tailEnd type="none" w="sm" len="sm"/>
          </a:ln>
        </p:spPr>
        <p:txBody>
          <a:bodyPr/>
          <a:lstStyle/>
          <a:p>
            <a:pPr algn="l">
              <a:lnSpc>
                <a:spcPct val="75000"/>
              </a:lnSpc>
              <a:spcBef>
                <a:spcPct val="15000"/>
              </a:spcBef>
            </a:pPr>
            <a:r>
              <a:rPr lang="en-US" sz="4000" b="0" dirty="0" smtClean="0"/>
              <a:t>Porn scenes, like addictive substances, are hyper-stimulating triggers that lead to unnaturally high levels of dopamine secretion. </a:t>
            </a:r>
            <a:endParaRPr lang="en-US" sz="2000" b="0" dirty="0" smtClean="0"/>
          </a:p>
        </p:txBody>
      </p:sp>
    </p:spTree>
  </p:cSld>
  <p:clrMapOvr>
    <a:masterClrMapping/>
  </p:clrMapOvr>
  <p:transition>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1027"/>
          <p:cNvSpPr>
            <a:spLocks noGrp="1" noChangeArrowheads="1"/>
          </p:cNvSpPr>
          <p:nvPr>
            <p:ph type="title"/>
          </p:nvPr>
        </p:nvSpPr>
        <p:spPr/>
        <p:txBody>
          <a:bodyPr/>
          <a:lstStyle/>
          <a:p>
            <a:pPr>
              <a:defRPr/>
            </a:pPr>
            <a:r>
              <a:rPr lang="en-US" sz="7200" dirty="0" err="1" smtClean="0"/>
              <a:t>surgency</a:t>
            </a:r>
            <a:endParaRPr lang="en-US" sz="7200" dirty="0" smtClean="0"/>
          </a:p>
        </p:txBody>
      </p:sp>
      <p:sp>
        <p:nvSpPr>
          <p:cNvPr id="70660" name="Rectangle 1028"/>
          <p:cNvSpPr>
            <a:spLocks noGrp="1" noChangeArrowheads="1"/>
          </p:cNvSpPr>
          <p:nvPr>
            <p:ph type="body" idx="1"/>
          </p:nvPr>
        </p:nvSpPr>
        <p:spPr/>
        <p:txBody>
          <a:bodyPr/>
          <a:lstStyle/>
          <a:p>
            <a:pPr>
              <a:spcBef>
                <a:spcPct val="10000"/>
              </a:spcBef>
              <a:buFont typeface="Wingdings" pitchFamily="2" charset="2"/>
              <a:buNone/>
              <a:defRPr/>
            </a:pPr>
            <a:r>
              <a:rPr lang="en-US" sz="4800" dirty="0" smtClean="0"/>
              <a:t>11 Beloved, I urge you </a:t>
            </a:r>
            <a:r>
              <a:rPr lang="en-US" sz="4800" u="sng" dirty="0" smtClean="0"/>
              <a:t>as aliens and strangers</a:t>
            </a:r>
            <a:r>
              <a:rPr lang="en-US" sz="4800" dirty="0" smtClean="0"/>
              <a:t> to </a:t>
            </a:r>
            <a:r>
              <a:rPr lang="en-US" sz="4800" u="sng" dirty="0" smtClean="0"/>
              <a:t>abstain from fleshly lusts</a:t>
            </a:r>
            <a:r>
              <a:rPr lang="en-US" sz="4800" dirty="0" smtClean="0"/>
              <a:t>, which </a:t>
            </a:r>
            <a:r>
              <a:rPr lang="en-US" sz="4800" u="sng" dirty="0" smtClean="0"/>
              <a:t>wage war against the soul</a:t>
            </a:r>
            <a:r>
              <a:rPr lang="en-US" sz="4800" dirty="0" smtClean="0"/>
              <a:t>.</a:t>
            </a:r>
          </a:p>
        </p:txBody>
      </p:sp>
      <p:sp>
        <p:nvSpPr>
          <p:cNvPr id="4" name="Rectangle 1030"/>
          <p:cNvSpPr>
            <a:spLocks noChangeArrowheads="1"/>
          </p:cNvSpPr>
          <p:nvPr/>
        </p:nvSpPr>
        <p:spPr bwMode="auto">
          <a:xfrm>
            <a:off x="457200" y="3733800"/>
            <a:ext cx="7315200" cy="1828800"/>
          </a:xfrm>
          <a:prstGeom prst="rect">
            <a:avLst/>
          </a:prstGeom>
          <a:gradFill rotWithShape="0">
            <a:gsLst>
              <a:gs pos="0">
                <a:srgbClr val="000000"/>
              </a:gs>
              <a:gs pos="50000">
                <a:srgbClr val="0000A4"/>
              </a:gs>
              <a:gs pos="100000">
                <a:srgbClr val="000000"/>
              </a:gs>
            </a:gsLst>
            <a:lin ang="5400000" scaled="1"/>
          </a:gradFill>
          <a:ln w="12700">
            <a:solidFill>
              <a:schemeClr val="tx1"/>
            </a:solidFill>
            <a:miter lim="800000"/>
            <a:headEnd type="none" w="sm" len="sm"/>
            <a:tailEnd type="none" w="sm" len="sm"/>
          </a:ln>
        </p:spPr>
        <p:txBody>
          <a:bodyPr/>
          <a:lstStyle/>
          <a:p>
            <a:pPr algn="l">
              <a:lnSpc>
                <a:spcPct val="75000"/>
              </a:lnSpc>
              <a:spcBef>
                <a:spcPct val="15000"/>
              </a:spcBef>
            </a:pPr>
            <a:r>
              <a:rPr lang="en-US" sz="4800" b="0" dirty="0" smtClean="0"/>
              <a:t>When God urges us to avoid lusts, it’s because he doesn’t want us to damage our souls!</a:t>
            </a:r>
          </a:p>
        </p:txBody>
      </p:sp>
      <p:sp>
        <p:nvSpPr>
          <p:cNvPr id="5" name="Rectangle 1030"/>
          <p:cNvSpPr>
            <a:spLocks noChangeArrowheads="1"/>
          </p:cNvSpPr>
          <p:nvPr/>
        </p:nvSpPr>
        <p:spPr bwMode="auto">
          <a:xfrm>
            <a:off x="2438400" y="228600"/>
            <a:ext cx="6400800" cy="5562600"/>
          </a:xfrm>
          <a:prstGeom prst="rect">
            <a:avLst/>
          </a:prstGeom>
          <a:gradFill rotWithShape="0">
            <a:gsLst>
              <a:gs pos="0">
                <a:srgbClr val="000000"/>
              </a:gs>
              <a:gs pos="50000">
                <a:srgbClr val="0000A4"/>
              </a:gs>
              <a:gs pos="100000">
                <a:srgbClr val="000000"/>
              </a:gs>
            </a:gsLst>
            <a:lin ang="5400000" scaled="1"/>
          </a:gradFill>
          <a:ln w="12700">
            <a:solidFill>
              <a:schemeClr val="tx1"/>
            </a:solidFill>
            <a:miter lim="800000"/>
            <a:headEnd type="none" w="sm" len="sm"/>
            <a:tailEnd type="none" w="sm" len="sm"/>
          </a:ln>
        </p:spPr>
        <p:txBody>
          <a:bodyPr/>
          <a:lstStyle/>
          <a:p>
            <a:pPr algn="l">
              <a:lnSpc>
                <a:spcPct val="75000"/>
              </a:lnSpc>
              <a:spcBef>
                <a:spcPct val="15000"/>
              </a:spcBef>
            </a:pPr>
            <a:r>
              <a:rPr lang="en-US" sz="4000" b="0" dirty="0" smtClean="0"/>
              <a:t>Porn scenes, like addictive substances, are hyper-stimulating triggers that lead to unnaturally high levels of dopamine secretion. This can damage the dopamine reward system and leave it unresponsive to natural sources of pleasure.</a:t>
            </a:r>
            <a:endParaRPr lang="en-US" sz="2000" b="0" dirty="0" smtClean="0"/>
          </a:p>
        </p:txBody>
      </p:sp>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1026"/>
          <p:cNvSpPr>
            <a:spLocks noGrp="1" noChangeArrowheads="1"/>
          </p:cNvSpPr>
          <p:nvPr>
            <p:ph type="title"/>
          </p:nvPr>
        </p:nvSpPr>
        <p:spPr/>
        <p:txBody>
          <a:bodyPr/>
          <a:lstStyle/>
          <a:p>
            <a:pPr>
              <a:defRPr/>
            </a:pPr>
            <a:r>
              <a:rPr lang="en-US" sz="8800" dirty="0" smtClean="0"/>
              <a:t>1 Peter 2</a:t>
            </a:r>
            <a:endParaRPr lang="en-US" sz="7200" dirty="0" smtClean="0"/>
          </a:p>
        </p:txBody>
      </p:sp>
      <p:sp>
        <p:nvSpPr>
          <p:cNvPr id="69635" name="Rectangle 1027"/>
          <p:cNvSpPr>
            <a:spLocks noGrp="1" noChangeArrowheads="1"/>
          </p:cNvSpPr>
          <p:nvPr>
            <p:ph type="body" idx="1"/>
          </p:nvPr>
        </p:nvSpPr>
        <p:spPr/>
        <p:txBody>
          <a:bodyPr/>
          <a:lstStyle/>
          <a:p>
            <a:pPr>
              <a:spcBef>
                <a:spcPct val="10000"/>
              </a:spcBef>
              <a:buFont typeface="Wingdings" pitchFamily="2" charset="2"/>
              <a:buNone/>
              <a:defRPr/>
            </a:pPr>
            <a:r>
              <a:rPr lang="en-US" sz="4800" dirty="0" smtClean="0"/>
              <a:t>11 Beloved, I urge you </a:t>
            </a:r>
            <a:r>
              <a:rPr lang="en-US" sz="4800" u="sng" dirty="0" smtClean="0"/>
              <a:t>as aliens and strangers</a:t>
            </a:r>
            <a:r>
              <a:rPr lang="en-US" sz="4800" dirty="0" smtClean="0"/>
              <a:t> to abstain from fleshly lusts, which wage war against the soul.</a:t>
            </a:r>
          </a:p>
        </p:txBody>
      </p:sp>
      <p:sp>
        <p:nvSpPr>
          <p:cNvPr id="8" name="Line 1029"/>
          <p:cNvSpPr>
            <a:spLocks noChangeShapeType="1"/>
          </p:cNvSpPr>
          <p:nvPr/>
        </p:nvSpPr>
        <p:spPr bwMode="auto">
          <a:xfrm flipH="1" flipV="1">
            <a:off x="2514600" y="2362200"/>
            <a:ext cx="3429000" cy="1066800"/>
          </a:xfrm>
          <a:prstGeom prst="line">
            <a:avLst/>
          </a:prstGeom>
          <a:noFill/>
          <a:ln w="76200">
            <a:solidFill>
              <a:schemeClr val="tx1"/>
            </a:solidFill>
            <a:round/>
            <a:headEnd type="none" w="sm" len="sm"/>
            <a:tailEnd type="stealth" w="med" len="lg"/>
          </a:ln>
        </p:spPr>
        <p:txBody>
          <a:bodyPr wrap="none" anchor="ctr"/>
          <a:lstStyle/>
          <a:p>
            <a:endParaRPr lang="en-US"/>
          </a:p>
        </p:txBody>
      </p:sp>
      <p:sp>
        <p:nvSpPr>
          <p:cNvPr id="9" name="Line 1037"/>
          <p:cNvSpPr>
            <a:spLocks noChangeShapeType="1"/>
          </p:cNvSpPr>
          <p:nvPr/>
        </p:nvSpPr>
        <p:spPr bwMode="auto">
          <a:xfrm flipV="1">
            <a:off x="7467600" y="2057400"/>
            <a:ext cx="152400" cy="1295400"/>
          </a:xfrm>
          <a:prstGeom prst="line">
            <a:avLst/>
          </a:prstGeom>
          <a:noFill/>
          <a:ln w="76200">
            <a:solidFill>
              <a:schemeClr val="tx1"/>
            </a:solidFill>
            <a:round/>
            <a:headEnd type="none" w="sm" len="sm"/>
            <a:tailEnd type="stealth" w="med" len="lg"/>
          </a:ln>
        </p:spPr>
        <p:txBody>
          <a:bodyPr wrap="none" anchor="ctr"/>
          <a:lstStyle/>
          <a:p>
            <a:endParaRPr lang="en-US"/>
          </a:p>
        </p:txBody>
      </p:sp>
      <p:sp>
        <p:nvSpPr>
          <p:cNvPr id="7" name="Rectangle 1030"/>
          <p:cNvSpPr>
            <a:spLocks noChangeArrowheads="1"/>
          </p:cNvSpPr>
          <p:nvPr/>
        </p:nvSpPr>
        <p:spPr bwMode="auto">
          <a:xfrm>
            <a:off x="457200" y="3200400"/>
            <a:ext cx="7315200" cy="3505200"/>
          </a:xfrm>
          <a:prstGeom prst="rect">
            <a:avLst/>
          </a:prstGeom>
          <a:gradFill rotWithShape="0">
            <a:gsLst>
              <a:gs pos="0">
                <a:srgbClr val="000000"/>
              </a:gs>
              <a:gs pos="50000">
                <a:srgbClr val="0000A4"/>
              </a:gs>
              <a:gs pos="100000">
                <a:srgbClr val="000000"/>
              </a:gs>
            </a:gsLst>
            <a:lin ang="5400000" scaled="1"/>
          </a:gradFill>
          <a:ln w="12700">
            <a:solidFill>
              <a:schemeClr val="tx1"/>
            </a:solidFill>
            <a:miter lim="800000"/>
            <a:headEnd type="none" w="sm" len="sm"/>
            <a:tailEnd type="none" w="sm" len="sm"/>
          </a:ln>
        </p:spPr>
        <p:txBody>
          <a:bodyPr/>
          <a:lstStyle/>
          <a:p>
            <a:pPr algn="l">
              <a:lnSpc>
                <a:spcPct val="75000"/>
              </a:lnSpc>
              <a:spcBef>
                <a:spcPct val="15000"/>
              </a:spcBef>
            </a:pPr>
            <a:r>
              <a:rPr lang="en-US" sz="5400" b="0" dirty="0"/>
              <a:t>Why strangers or aliens</a:t>
            </a:r>
            <a:r>
              <a:rPr lang="en-US" sz="5400" b="0" dirty="0" smtClean="0"/>
              <a:t>?</a:t>
            </a:r>
            <a:endParaRPr lang="en-US" sz="5400" b="0" dirty="0"/>
          </a:p>
        </p:txBody>
      </p:sp>
    </p:spTree>
  </p:cSld>
  <p:clrMapOvr>
    <a:masterClrMapping/>
  </p:clrMapOvr>
  <p:transition>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1027"/>
          <p:cNvSpPr>
            <a:spLocks noGrp="1" noChangeArrowheads="1"/>
          </p:cNvSpPr>
          <p:nvPr>
            <p:ph type="title"/>
          </p:nvPr>
        </p:nvSpPr>
        <p:spPr/>
        <p:txBody>
          <a:bodyPr/>
          <a:lstStyle/>
          <a:p>
            <a:pPr>
              <a:defRPr/>
            </a:pPr>
            <a:endParaRPr lang="en-US" sz="7200" dirty="0" smtClean="0"/>
          </a:p>
        </p:txBody>
      </p:sp>
      <p:sp>
        <p:nvSpPr>
          <p:cNvPr id="70660" name="Rectangle 1028"/>
          <p:cNvSpPr>
            <a:spLocks noGrp="1" noChangeArrowheads="1"/>
          </p:cNvSpPr>
          <p:nvPr>
            <p:ph type="body" idx="1"/>
          </p:nvPr>
        </p:nvSpPr>
        <p:spPr/>
        <p:txBody>
          <a:bodyPr/>
          <a:lstStyle/>
          <a:p>
            <a:pPr>
              <a:spcBef>
                <a:spcPct val="10000"/>
              </a:spcBef>
              <a:buFont typeface="Wingdings" pitchFamily="2" charset="2"/>
              <a:buNone/>
              <a:defRPr/>
            </a:pPr>
            <a:r>
              <a:rPr lang="en-US" sz="4800" dirty="0" smtClean="0"/>
              <a:t>11 Beloved, I urge you </a:t>
            </a:r>
            <a:r>
              <a:rPr lang="en-US" sz="4800" u="sng" dirty="0" smtClean="0"/>
              <a:t>as aliens and strangers</a:t>
            </a:r>
            <a:r>
              <a:rPr lang="en-US" sz="4800" dirty="0" smtClean="0"/>
              <a:t> to </a:t>
            </a:r>
            <a:r>
              <a:rPr lang="en-US" sz="4800" u="sng" dirty="0" smtClean="0"/>
              <a:t>abstain from fleshly lusts</a:t>
            </a:r>
            <a:r>
              <a:rPr lang="en-US" sz="4800" dirty="0" smtClean="0"/>
              <a:t>, which </a:t>
            </a:r>
            <a:r>
              <a:rPr lang="en-US" sz="4800" u="sng" dirty="0" smtClean="0"/>
              <a:t>wage war against the soul</a:t>
            </a:r>
            <a:r>
              <a:rPr lang="en-US" sz="4800" dirty="0" smtClean="0"/>
              <a:t>.</a:t>
            </a:r>
          </a:p>
        </p:txBody>
      </p:sp>
      <p:sp>
        <p:nvSpPr>
          <p:cNvPr id="4" name="Rectangle 1030"/>
          <p:cNvSpPr>
            <a:spLocks noChangeArrowheads="1"/>
          </p:cNvSpPr>
          <p:nvPr/>
        </p:nvSpPr>
        <p:spPr bwMode="auto">
          <a:xfrm>
            <a:off x="457200" y="3733800"/>
            <a:ext cx="7315200" cy="1828800"/>
          </a:xfrm>
          <a:prstGeom prst="rect">
            <a:avLst/>
          </a:prstGeom>
          <a:gradFill rotWithShape="0">
            <a:gsLst>
              <a:gs pos="0">
                <a:srgbClr val="000000"/>
              </a:gs>
              <a:gs pos="50000">
                <a:srgbClr val="0000A4"/>
              </a:gs>
              <a:gs pos="100000">
                <a:srgbClr val="000000"/>
              </a:gs>
            </a:gsLst>
            <a:lin ang="5400000" scaled="1"/>
          </a:gradFill>
          <a:ln w="12700">
            <a:solidFill>
              <a:schemeClr val="tx1"/>
            </a:solidFill>
            <a:miter lim="800000"/>
            <a:headEnd type="none" w="sm" len="sm"/>
            <a:tailEnd type="none" w="sm" len="sm"/>
          </a:ln>
        </p:spPr>
        <p:txBody>
          <a:bodyPr/>
          <a:lstStyle/>
          <a:p>
            <a:pPr algn="l">
              <a:lnSpc>
                <a:spcPct val="75000"/>
              </a:lnSpc>
              <a:spcBef>
                <a:spcPct val="15000"/>
              </a:spcBef>
            </a:pPr>
            <a:r>
              <a:rPr lang="en-US" sz="4800" b="0" dirty="0" smtClean="0"/>
              <a:t>When God urges us to avoid lusts, it’s because he doesn’t want us to damage our souls!</a:t>
            </a:r>
          </a:p>
        </p:txBody>
      </p:sp>
      <p:sp>
        <p:nvSpPr>
          <p:cNvPr id="5" name="Rectangle 1030"/>
          <p:cNvSpPr>
            <a:spLocks noChangeArrowheads="1"/>
          </p:cNvSpPr>
          <p:nvPr/>
        </p:nvSpPr>
        <p:spPr bwMode="auto">
          <a:xfrm>
            <a:off x="2438400" y="228600"/>
            <a:ext cx="6400800" cy="5562600"/>
          </a:xfrm>
          <a:prstGeom prst="rect">
            <a:avLst/>
          </a:prstGeom>
          <a:gradFill rotWithShape="0">
            <a:gsLst>
              <a:gs pos="0">
                <a:srgbClr val="000000"/>
              </a:gs>
              <a:gs pos="50000">
                <a:srgbClr val="0000A4"/>
              </a:gs>
              <a:gs pos="100000">
                <a:srgbClr val="000000"/>
              </a:gs>
            </a:gsLst>
            <a:lin ang="5400000" scaled="1"/>
          </a:gradFill>
          <a:ln w="12700">
            <a:solidFill>
              <a:schemeClr val="tx1"/>
            </a:solidFill>
            <a:miter lim="800000"/>
            <a:headEnd type="none" w="sm" len="sm"/>
            <a:tailEnd type="none" w="sm" len="sm"/>
          </a:ln>
        </p:spPr>
        <p:txBody>
          <a:bodyPr/>
          <a:lstStyle/>
          <a:p>
            <a:pPr algn="l">
              <a:lnSpc>
                <a:spcPct val="75000"/>
              </a:lnSpc>
              <a:spcBef>
                <a:spcPct val="15000"/>
              </a:spcBef>
            </a:pPr>
            <a:r>
              <a:rPr lang="en-US" sz="4000" b="0" dirty="0" smtClean="0"/>
              <a:t>Porn scenes, like addictive substances, are hyper-stimulating triggers that lead to unnaturally high levels of dopamine secretion. This can damage the dopamine reward system and leave it unresponsive to natural sources of pleasure. This is why users begin to experience difficulty in achieving arousal with a physical partner.</a:t>
            </a:r>
            <a:endParaRPr lang="en-US" sz="2000" b="0" dirty="0" smtClean="0"/>
          </a:p>
        </p:txBody>
      </p:sp>
    </p:spTree>
  </p:cSld>
  <p:clrMapOvr>
    <a:masterClrMapping/>
  </p:clrMapOvr>
  <p:transition>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1027"/>
          <p:cNvSpPr>
            <a:spLocks noGrp="1" noChangeArrowheads="1"/>
          </p:cNvSpPr>
          <p:nvPr>
            <p:ph type="title"/>
          </p:nvPr>
        </p:nvSpPr>
        <p:spPr/>
        <p:txBody>
          <a:bodyPr/>
          <a:lstStyle/>
          <a:p>
            <a:pPr>
              <a:defRPr/>
            </a:pPr>
            <a:r>
              <a:rPr lang="en-US" sz="7200" dirty="0" err="1" smtClean="0"/>
              <a:t>ency</a:t>
            </a:r>
            <a:endParaRPr lang="en-US" sz="7200" dirty="0" smtClean="0"/>
          </a:p>
        </p:txBody>
      </p:sp>
      <p:sp>
        <p:nvSpPr>
          <p:cNvPr id="70660" name="Rectangle 1028"/>
          <p:cNvSpPr>
            <a:spLocks noGrp="1" noChangeArrowheads="1"/>
          </p:cNvSpPr>
          <p:nvPr>
            <p:ph type="body" idx="1"/>
          </p:nvPr>
        </p:nvSpPr>
        <p:spPr/>
        <p:txBody>
          <a:bodyPr/>
          <a:lstStyle/>
          <a:p>
            <a:pPr>
              <a:spcBef>
                <a:spcPct val="10000"/>
              </a:spcBef>
              <a:buFont typeface="Wingdings" pitchFamily="2" charset="2"/>
              <a:buNone/>
              <a:defRPr/>
            </a:pPr>
            <a:r>
              <a:rPr lang="en-US" sz="4800" dirty="0" smtClean="0"/>
              <a:t>11 Beloved, I urge you </a:t>
            </a:r>
            <a:r>
              <a:rPr lang="en-US" sz="4800" u="sng" dirty="0" smtClean="0"/>
              <a:t>as aliens and strangers</a:t>
            </a:r>
            <a:r>
              <a:rPr lang="en-US" sz="4800" dirty="0" smtClean="0"/>
              <a:t> to </a:t>
            </a:r>
            <a:r>
              <a:rPr lang="en-US" sz="4800" u="sng" dirty="0" smtClean="0"/>
              <a:t>abstain from fleshly lusts</a:t>
            </a:r>
            <a:r>
              <a:rPr lang="en-US" sz="4800" dirty="0" smtClean="0"/>
              <a:t>, which </a:t>
            </a:r>
            <a:r>
              <a:rPr lang="en-US" sz="4800" u="sng" dirty="0" smtClean="0"/>
              <a:t>wage war against the soul</a:t>
            </a:r>
            <a:r>
              <a:rPr lang="en-US" sz="4800" dirty="0" smtClean="0"/>
              <a:t>.</a:t>
            </a:r>
          </a:p>
        </p:txBody>
      </p:sp>
      <p:sp>
        <p:nvSpPr>
          <p:cNvPr id="4" name="Rectangle 1030"/>
          <p:cNvSpPr>
            <a:spLocks noChangeArrowheads="1"/>
          </p:cNvSpPr>
          <p:nvPr/>
        </p:nvSpPr>
        <p:spPr bwMode="auto">
          <a:xfrm>
            <a:off x="457200" y="3733800"/>
            <a:ext cx="7315200" cy="1828800"/>
          </a:xfrm>
          <a:prstGeom prst="rect">
            <a:avLst/>
          </a:prstGeom>
          <a:gradFill rotWithShape="0">
            <a:gsLst>
              <a:gs pos="0">
                <a:srgbClr val="000000"/>
              </a:gs>
              <a:gs pos="50000">
                <a:srgbClr val="0000A4"/>
              </a:gs>
              <a:gs pos="100000">
                <a:srgbClr val="000000"/>
              </a:gs>
            </a:gsLst>
            <a:lin ang="5400000" scaled="1"/>
          </a:gradFill>
          <a:ln w="12700">
            <a:solidFill>
              <a:schemeClr val="tx1"/>
            </a:solidFill>
            <a:miter lim="800000"/>
            <a:headEnd type="none" w="sm" len="sm"/>
            <a:tailEnd type="none" w="sm" len="sm"/>
          </a:ln>
        </p:spPr>
        <p:txBody>
          <a:bodyPr/>
          <a:lstStyle/>
          <a:p>
            <a:pPr algn="l">
              <a:lnSpc>
                <a:spcPct val="75000"/>
              </a:lnSpc>
              <a:spcBef>
                <a:spcPct val="15000"/>
              </a:spcBef>
            </a:pPr>
            <a:r>
              <a:rPr lang="en-US" sz="4800" b="0" dirty="0" smtClean="0"/>
              <a:t>When God urges us to avoid lusts, it’s because he doesn’t want us to damage our souls!</a:t>
            </a:r>
          </a:p>
        </p:txBody>
      </p:sp>
      <p:sp>
        <p:nvSpPr>
          <p:cNvPr id="5" name="Rectangle 1030"/>
          <p:cNvSpPr>
            <a:spLocks noChangeArrowheads="1"/>
          </p:cNvSpPr>
          <p:nvPr/>
        </p:nvSpPr>
        <p:spPr bwMode="auto">
          <a:xfrm>
            <a:off x="2438400" y="228600"/>
            <a:ext cx="6400800" cy="5943600"/>
          </a:xfrm>
          <a:prstGeom prst="rect">
            <a:avLst/>
          </a:prstGeom>
          <a:gradFill rotWithShape="0">
            <a:gsLst>
              <a:gs pos="0">
                <a:srgbClr val="000000"/>
              </a:gs>
              <a:gs pos="50000">
                <a:srgbClr val="0000A4"/>
              </a:gs>
              <a:gs pos="100000">
                <a:srgbClr val="000000"/>
              </a:gs>
            </a:gsLst>
            <a:lin ang="5400000" scaled="1"/>
          </a:gradFill>
          <a:ln w="12700">
            <a:solidFill>
              <a:schemeClr val="tx1"/>
            </a:solidFill>
            <a:miter lim="800000"/>
            <a:headEnd type="none" w="sm" len="sm"/>
            <a:tailEnd type="none" w="sm" len="sm"/>
          </a:ln>
        </p:spPr>
        <p:txBody>
          <a:bodyPr/>
          <a:lstStyle/>
          <a:p>
            <a:pPr algn="l">
              <a:lnSpc>
                <a:spcPct val="75000"/>
              </a:lnSpc>
              <a:spcBef>
                <a:spcPct val="15000"/>
              </a:spcBef>
            </a:pPr>
            <a:r>
              <a:rPr lang="en-US" sz="3600" b="0" dirty="0" smtClean="0"/>
              <a:t>The desensitization of our reward circuitry sets the stage for sexual dysfunctions to develop, but the repercussions don’t end there.</a:t>
            </a:r>
            <a:endParaRPr lang="en-US" sz="1800" b="0" dirty="0" smtClean="0"/>
          </a:p>
        </p:txBody>
      </p:sp>
    </p:spTree>
  </p:cSld>
  <p:clrMapOvr>
    <a:masterClrMapping/>
  </p:clrMapOvr>
  <p:transition>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1027"/>
          <p:cNvSpPr>
            <a:spLocks noGrp="1" noChangeArrowheads="1"/>
          </p:cNvSpPr>
          <p:nvPr>
            <p:ph type="title"/>
          </p:nvPr>
        </p:nvSpPr>
        <p:spPr/>
        <p:txBody>
          <a:bodyPr/>
          <a:lstStyle/>
          <a:p>
            <a:pPr>
              <a:defRPr/>
            </a:pPr>
            <a:endParaRPr lang="en-US" sz="7200" dirty="0" smtClean="0"/>
          </a:p>
        </p:txBody>
      </p:sp>
      <p:sp>
        <p:nvSpPr>
          <p:cNvPr id="70660" name="Rectangle 1028"/>
          <p:cNvSpPr>
            <a:spLocks noGrp="1" noChangeArrowheads="1"/>
          </p:cNvSpPr>
          <p:nvPr>
            <p:ph type="body" idx="1"/>
          </p:nvPr>
        </p:nvSpPr>
        <p:spPr/>
        <p:txBody>
          <a:bodyPr/>
          <a:lstStyle/>
          <a:p>
            <a:pPr>
              <a:spcBef>
                <a:spcPct val="10000"/>
              </a:spcBef>
              <a:buFont typeface="Wingdings" pitchFamily="2" charset="2"/>
              <a:buNone/>
              <a:defRPr/>
            </a:pPr>
            <a:r>
              <a:rPr lang="en-US" sz="4800" dirty="0" smtClean="0"/>
              <a:t>11 Beloved, I urge you </a:t>
            </a:r>
            <a:r>
              <a:rPr lang="en-US" sz="4800" u="sng" dirty="0" smtClean="0"/>
              <a:t>as aliens and strangers</a:t>
            </a:r>
            <a:r>
              <a:rPr lang="en-US" sz="4800" dirty="0" smtClean="0"/>
              <a:t> to </a:t>
            </a:r>
            <a:r>
              <a:rPr lang="en-US" sz="4800" u="sng" dirty="0" smtClean="0"/>
              <a:t>abstain from fleshly lusts</a:t>
            </a:r>
            <a:r>
              <a:rPr lang="en-US" sz="4800" dirty="0" smtClean="0"/>
              <a:t>, which </a:t>
            </a:r>
            <a:r>
              <a:rPr lang="en-US" sz="4800" u="sng" dirty="0" smtClean="0"/>
              <a:t>wage war against the soul</a:t>
            </a:r>
            <a:r>
              <a:rPr lang="en-US" sz="4800" dirty="0" smtClean="0"/>
              <a:t>.</a:t>
            </a:r>
          </a:p>
        </p:txBody>
      </p:sp>
      <p:sp>
        <p:nvSpPr>
          <p:cNvPr id="4" name="Rectangle 1030"/>
          <p:cNvSpPr>
            <a:spLocks noChangeArrowheads="1"/>
          </p:cNvSpPr>
          <p:nvPr/>
        </p:nvSpPr>
        <p:spPr bwMode="auto">
          <a:xfrm>
            <a:off x="457200" y="3733800"/>
            <a:ext cx="7315200" cy="1828800"/>
          </a:xfrm>
          <a:prstGeom prst="rect">
            <a:avLst/>
          </a:prstGeom>
          <a:gradFill rotWithShape="0">
            <a:gsLst>
              <a:gs pos="0">
                <a:srgbClr val="000000"/>
              </a:gs>
              <a:gs pos="50000">
                <a:srgbClr val="0000A4"/>
              </a:gs>
              <a:gs pos="100000">
                <a:srgbClr val="000000"/>
              </a:gs>
            </a:gsLst>
            <a:lin ang="5400000" scaled="1"/>
          </a:gradFill>
          <a:ln w="12700">
            <a:solidFill>
              <a:schemeClr val="tx1"/>
            </a:solidFill>
            <a:miter lim="800000"/>
            <a:headEnd type="none" w="sm" len="sm"/>
            <a:tailEnd type="none" w="sm" len="sm"/>
          </a:ln>
        </p:spPr>
        <p:txBody>
          <a:bodyPr/>
          <a:lstStyle/>
          <a:p>
            <a:pPr algn="l">
              <a:lnSpc>
                <a:spcPct val="75000"/>
              </a:lnSpc>
              <a:spcBef>
                <a:spcPct val="15000"/>
              </a:spcBef>
            </a:pPr>
            <a:r>
              <a:rPr lang="en-US" sz="4800" b="0" dirty="0" smtClean="0"/>
              <a:t>When God urges us to avoid lusts, it’s because he doesn’t want us to damage our souls!</a:t>
            </a:r>
          </a:p>
        </p:txBody>
      </p:sp>
      <p:sp>
        <p:nvSpPr>
          <p:cNvPr id="5" name="Rectangle 1030"/>
          <p:cNvSpPr>
            <a:spLocks noChangeArrowheads="1"/>
          </p:cNvSpPr>
          <p:nvPr/>
        </p:nvSpPr>
        <p:spPr bwMode="auto">
          <a:xfrm>
            <a:off x="2438400" y="228600"/>
            <a:ext cx="6400800" cy="5943600"/>
          </a:xfrm>
          <a:prstGeom prst="rect">
            <a:avLst/>
          </a:prstGeom>
          <a:gradFill rotWithShape="0">
            <a:gsLst>
              <a:gs pos="0">
                <a:srgbClr val="000000"/>
              </a:gs>
              <a:gs pos="50000">
                <a:srgbClr val="0000A4"/>
              </a:gs>
              <a:gs pos="100000">
                <a:srgbClr val="000000"/>
              </a:gs>
            </a:gsLst>
            <a:lin ang="5400000" scaled="1"/>
          </a:gradFill>
          <a:ln w="12700">
            <a:solidFill>
              <a:schemeClr val="tx1"/>
            </a:solidFill>
            <a:miter lim="800000"/>
            <a:headEnd type="none" w="sm" len="sm"/>
            <a:tailEnd type="none" w="sm" len="sm"/>
          </a:ln>
        </p:spPr>
        <p:txBody>
          <a:bodyPr/>
          <a:lstStyle/>
          <a:p>
            <a:pPr algn="l">
              <a:lnSpc>
                <a:spcPct val="75000"/>
              </a:lnSpc>
              <a:spcBef>
                <a:spcPct val="15000"/>
              </a:spcBef>
            </a:pPr>
            <a:r>
              <a:rPr lang="en-US" sz="3600" b="0" dirty="0" smtClean="0"/>
              <a:t>The desensitization of our reward circuitry sets the stage for sexual dysfunctions to develop, but the repercussions don’t end there. Studies show that changes in the transmission of dopamine can facilitate depression and anxiety.</a:t>
            </a:r>
            <a:endParaRPr lang="en-US" sz="1800" b="0" dirty="0" smtClean="0"/>
          </a:p>
        </p:txBody>
      </p:sp>
    </p:spTree>
  </p:cSld>
  <p:clrMapOvr>
    <a:masterClrMapping/>
  </p:clrMapOvr>
  <p:transition>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1027"/>
          <p:cNvSpPr>
            <a:spLocks noGrp="1" noChangeArrowheads="1"/>
          </p:cNvSpPr>
          <p:nvPr>
            <p:ph type="title"/>
          </p:nvPr>
        </p:nvSpPr>
        <p:spPr/>
        <p:txBody>
          <a:bodyPr/>
          <a:lstStyle/>
          <a:p>
            <a:pPr>
              <a:defRPr/>
            </a:pPr>
            <a:r>
              <a:rPr lang="en-US" sz="8800" dirty="0" smtClean="0"/>
              <a:t>1 Peter 2</a:t>
            </a:r>
            <a:endParaRPr lang="en-US" sz="7200" dirty="0" smtClean="0"/>
          </a:p>
        </p:txBody>
      </p:sp>
      <p:sp>
        <p:nvSpPr>
          <p:cNvPr id="70660" name="Rectangle 1028"/>
          <p:cNvSpPr>
            <a:spLocks noGrp="1" noChangeArrowheads="1"/>
          </p:cNvSpPr>
          <p:nvPr>
            <p:ph type="body" idx="1"/>
          </p:nvPr>
        </p:nvSpPr>
        <p:spPr/>
        <p:txBody>
          <a:bodyPr/>
          <a:lstStyle/>
          <a:p>
            <a:pPr>
              <a:spcBef>
                <a:spcPct val="10000"/>
              </a:spcBef>
              <a:buFont typeface="Wingdings" pitchFamily="2" charset="2"/>
              <a:buNone/>
              <a:defRPr/>
            </a:pPr>
            <a:r>
              <a:rPr lang="en-US" sz="4800" dirty="0" smtClean="0"/>
              <a:t>11 Beloved, I urge you </a:t>
            </a:r>
            <a:r>
              <a:rPr lang="en-US" sz="4800" u="sng" dirty="0" smtClean="0"/>
              <a:t>as aliens and strangers</a:t>
            </a:r>
            <a:r>
              <a:rPr lang="en-US" sz="4800" dirty="0" smtClean="0"/>
              <a:t> to </a:t>
            </a:r>
            <a:r>
              <a:rPr lang="en-US" sz="4800" u="sng" dirty="0" smtClean="0"/>
              <a:t>abstain from fleshly lusts</a:t>
            </a:r>
            <a:r>
              <a:rPr lang="en-US" sz="4800" dirty="0" smtClean="0"/>
              <a:t>, which </a:t>
            </a:r>
            <a:r>
              <a:rPr lang="en-US" sz="4800" u="sng" dirty="0" smtClean="0"/>
              <a:t>wage war against the soul</a:t>
            </a:r>
            <a:r>
              <a:rPr lang="en-US" sz="4800" dirty="0" smtClean="0"/>
              <a:t>.</a:t>
            </a:r>
          </a:p>
        </p:txBody>
      </p:sp>
      <p:sp>
        <p:nvSpPr>
          <p:cNvPr id="4" name="Rectangle 1030"/>
          <p:cNvSpPr>
            <a:spLocks noChangeArrowheads="1"/>
          </p:cNvSpPr>
          <p:nvPr/>
        </p:nvSpPr>
        <p:spPr bwMode="auto">
          <a:xfrm>
            <a:off x="457200" y="3733800"/>
            <a:ext cx="7315200" cy="1828800"/>
          </a:xfrm>
          <a:prstGeom prst="rect">
            <a:avLst/>
          </a:prstGeom>
          <a:gradFill rotWithShape="0">
            <a:gsLst>
              <a:gs pos="0">
                <a:srgbClr val="000000"/>
              </a:gs>
              <a:gs pos="50000">
                <a:srgbClr val="0000A4"/>
              </a:gs>
              <a:gs pos="100000">
                <a:srgbClr val="000000"/>
              </a:gs>
            </a:gsLst>
            <a:lin ang="5400000" scaled="1"/>
          </a:gradFill>
          <a:ln w="12700">
            <a:solidFill>
              <a:schemeClr val="tx1"/>
            </a:solidFill>
            <a:miter lim="800000"/>
            <a:headEnd type="none" w="sm" len="sm"/>
            <a:tailEnd type="none" w="sm" len="sm"/>
          </a:ln>
        </p:spPr>
        <p:txBody>
          <a:bodyPr/>
          <a:lstStyle/>
          <a:p>
            <a:pPr algn="l">
              <a:lnSpc>
                <a:spcPct val="75000"/>
              </a:lnSpc>
              <a:spcBef>
                <a:spcPct val="15000"/>
              </a:spcBef>
            </a:pPr>
            <a:r>
              <a:rPr lang="en-US" sz="4800" b="0" dirty="0" smtClean="0"/>
              <a:t>When God urges us to avoid lusts, it’s because he doesn’t want us to damage our souls!</a:t>
            </a:r>
          </a:p>
        </p:txBody>
      </p:sp>
      <p:sp>
        <p:nvSpPr>
          <p:cNvPr id="5" name="Rectangle 1030"/>
          <p:cNvSpPr>
            <a:spLocks noChangeArrowheads="1"/>
          </p:cNvSpPr>
          <p:nvPr/>
        </p:nvSpPr>
        <p:spPr bwMode="auto">
          <a:xfrm>
            <a:off x="2438400" y="228600"/>
            <a:ext cx="6400800" cy="5943600"/>
          </a:xfrm>
          <a:prstGeom prst="rect">
            <a:avLst/>
          </a:prstGeom>
          <a:gradFill rotWithShape="0">
            <a:gsLst>
              <a:gs pos="0">
                <a:srgbClr val="000000"/>
              </a:gs>
              <a:gs pos="50000">
                <a:srgbClr val="0000A4"/>
              </a:gs>
              <a:gs pos="100000">
                <a:srgbClr val="000000"/>
              </a:gs>
            </a:gsLst>
            <a:lin ang="5400000" scaled="1"/>
          </a:gradFill>
          <a:ln w="12700">
            <a:solidFill>
              <a:schemeClr val="tx1"/>
            </a:solidFill>
            <a:miter lim="800000"/>
            <a:headEnd type="none" w="sm" len="sm"/>
            <a:tailEnd type="none" w="sm" len="sm"/>
          </a:ln>
        </p:spPr>
        <p:txBody>
          <a:bodyPr/>
          <a:lstStyle/>
          <a:p>
            <a:pPr algn="l">
              <a:lnSpc>
                <a:spcPct val="75000"/>
              </a:lnSpc>
              <a:spcBef>
                <a:spcPct val="15000"/>
              </a:spcBef>
            </a:pPr>
            <a:r>
              <a:rPr lang="en-US" sz="3600" b="0" dirty="0" smtClean="0"/>
              <a:t>The desensitization of our reward circuitry sets the stage for sexual dysfunctions to develop, but the repercussions don’t end there. Studies show that changes in the transmission of dopamine can facilitate depression and anxiety. In agreement with this observation, porn consumers report greater depressive symptoms, lower quality of life and poorer mental health compared to those who don’t watch porn.</a:t>
            </a:r>
            <a:endParaRPr lang="en-US" sz="1800" b="0" dirty="0" smtClean="0"/>
          </a:p>
        </p:txBody>
      </p:sp>
    </p:spTree>
  </p:cSld>
  <p:clrMapOvr>
    <a:masterClrMapping/>
  </p:clrMapOvr>
  <p:transition>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1027"/>
          <p:cNvSpPr>
            <a:spLocks noGrp="1" noChangeArrowheads="1"/>
          </p:cNvSpPr>
          <p:nvPr>
            <p:ph type="title"/>
          </p:nvPr>
        </p:nvSpPr>
        <p:spPr/>
        <p:txBody>
          <a:bodyPr/>
          <a:lstStyle/>
          <a:p>
            <a:pPr>
              <a:defRPr/>
            </a:pPr>
            <a:r>
              <a:rPr lang="en-US" sz="8800" dirty="0" smtClean="0"/>
              <a:t>1 Peter 2</a:t>
            </a:r>
            <a:endParaRPr lang="en-US" sz="7200" dirty="0" smtClean="0"/>
          </a:p>
        </p:txBody>
      </p:sp>
      <p:sp>
        <p:nvSpPr>
          <p:cNvPr id="70660" name="Rectangle 1028"/>
          <p:cNvSpPr>
            <a:spLocks noGrp="1" noChangeArrowheads="1"/>
          </p:cNvSpPr>
          <p:nvPr>
            <p:ph type="body" idx="1"/>
          </p:nvPr>
        </p:nvSpPr>
        <p:spPr/>
        <p:txBody>
          <a:bodyPr/>
          <a:lstStyle/>
          <a:p>
            <a:pPr>
              <a:spcBef>
                <a:spcPct val="10000"/>
              </a:spcBef>
              <a:buFont typeface="Wingdings" pitchFamily="2" charset="2"/>
              <a:buNone/>
              <a:defRPr/>
            </a:pPr>
            <a:r>
              <a:rPr lang="en-US" sz="4800" dirty="0" smtClean="0"/>
              <a:t>11 Beloved, I urge you </a:t>
            </a:r>
            <a:r>
              <a:rPr lang="en-US" sz="4800" u="sng" dirty="0" smtClean="0"/>
              <a:t>as aliens and strangers</a:t>
            </a:r>
            <a:r>
              <a:rPr lang="en-US" sz="4800" dirty="0" smtClean="0"/>
              <a:t> to </a:t>
            </a:r>
            <a:r>
              <a:rPr lang="en-US" sz="4800" u="sng" dirty="0" smtClean="0"/>
              <a:t>abstain from fleshly lusts</a:t>
            </a:r>
            <a:r>
              <a:rPr lang="en-US" sz="4800" dirty="0" smtClean="0"/>
              <a:t>, which </a:t>
            </a:r>
            <a:r>
              <a:rPr lang="en-US" sz="4800" u="sng" dirty="0" smtClean="0"/>
              <a:t>wage war against the soul</a:t>
            </a:r>
            <a:r>
              <a:rPr lang="en-US" sz="4800" dirty="0" smtClean="0"/>
              <a:t>.</a:t>
            </a:r>
          </a:p>
        </p:txBody>
      </p:sp>
      <p:sp>
        <p:nvSpPr>
          <p:cNvPr id="4" name="Rectangle 1030"/>
          <p:cNvSpPr>
            <a:spLocks noChangeArrowheads="1"/>
          </p:cNvSpPr>
          <p:nvPr/>
        </p:nvSpPr>
        <p:spPr bwMode="auto">
          <a:xfrm>
            <a:off x="457200" y="3733800"/>
            <a:ext cx="7315200" cy="1828800"/>
          </a:xfrm>
          <a:prstGeom prst="rect">
            <a:avLst/>
          </a:prstGeom>
          <a:gradFill rotWithShape="0">
            <a:gsLst>
              <a:gs pos="0">
                <a:srgbClr val="000000"/>
              </a:gs>
              <a:gs pos="50000">
                <a:srgbClr val="0000A4"/>
              </a:gs>
              <a:gs pos="100000">
                <a:srgbClr val="000000"/>
              </a:gs>
            </a:gsLst>
            <a:lin ang="5400000" scaled="1"/>
          </a:gradFill>
          <a:ln w="12700">
            <a:solidFill>
              <a:schemeClr val="tx1"/>
            </a:solidFill>
            <a:miter lim="800000"/>
            <a:headEnd type="none" w="sm" len="sm"/>
            <a:tailEnd type="none" w="sm" len="sm"/>
          </a:ln>
        </p:spPr>
        <p:txBody>
          <a:bodyPr/>
          <a:lstStyle/>
          <a:p>
            <a:pPr algn="l">
              <a:lnSpc>
                <a:spcPct val="75000"/>
              </a:lnSpc>
              <a:spcBef>
                <a:spcPct val="15000"/>
              </a:spcBef>
            </a:pPr>
            <a:r>
              <a:rPr lang="en-US" sz="4800" b="0" dirty="0" smtClean="0"/>
              <a:t>When God urges us to avoid lusts, it’s because he doesn’t want us to damage our souls!</a:t>
            </a:r>
          </a:p>
        </p:txBody>
      </p:sp>
    </p:spTree>
  </p:cSld>
  <p:clrMapOvr>
    <a:masterClrMapping/>
  </p:clrMapOvr>
  <p:transition>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1027"/>
          <p:cNvSpPr>
            <a:spLocks noGrp="1" noChangeArrowheads="1"/>
          </p:cNvSpPr>
          <p:nvPr>
            <p:ph type="title"/>
          </p:nvPr>
        </p:nvSpPr>
        <p:spPr/>
        <p:txBody>
          <a:bodyPr/>
          <a:lstStyle/>
          <a:p>
            <a:pPr>
              <a:defRPr/>
            </a:pPr>
            <a:r>
              <a:rPr lang="en-US" sz="8800" dirty="0" smtClean="0"/>
              <a:t>1 Peter 2</a:t>
            </a:r>
            <a:endParaRPr lang="en-US" sz="7200" dirty="0" smtClean="0"/>
          </a:p>
        </p:txBody>
      </p:sp>
      <p:sp>
        <p:nvSpPr>
          <p:cNvPr id="70660" name="Rectangle 1028"/>
          <p:cNvSpPr>
            <a:spLocks noGrp="1" noChangeArrowheads="1"/>
          </p:cNvSpPr>
          <p:nvPr>
            <p:ph type="body" idx="1"/>
          </p:nvPr>
        </p:nvSpPr>
        <p:spPr/>
        <p:txBody>
          <a:bodyPr/>
          <a:lstStyle/>
          <a:p>
            <a:pPr>
              <a:spcBef>
                <a:spcPct val="10000"/>
              </a:spcBef>
              <a:buFont typeface="Wingdings" pitchFamily="2" charset="2"/>
              <a:buNone/>
              <a:defRPr/>
            </a:pPr>
            <a:r>
              <a:rPr lang="en-US" sz="4800" dirty="0" smtClean="0"/>
              <a:t>11 Beloved, I urge you </a:t>
            </a:r>
            <a:r>
              <a:rPr lang="en-US" sz="4800" u="sng" dirty="0" smtClean="0"/>
              <a:t>as aliens and strangers</a:t>
            </a:r>
            <a:r>
              <a:rPr lang="en-US" sz="4800" dirty="0" smtClean="0"/>
              <a:t> to </a:t>
            </a:r>
            <a:r>
              <a:rPr lang="en-US" sz="4800" u="sng" dirty="0" smtClean="0"/>
              <a:t>abstain from fleshly lusts</a:t>
            </a:r>
            <a:r>
              <a:rPr lang="en-US" sz="4800" dirty="0" smtClean="0"/>
              <a:t>, which </a:t>
            </a:r>
            <a:r>
              <a:rPr lang="en-US" sz="4800" u="sng" dirty="0" smtClean="0"/>
              <a:t>wage war against the soul</a:t>
            </a:r>
            <a:r>
              <a:rPr lang="en-US" sz="4800" dirty="0" smtClean="0"/>
              <a:t>.</a:t>
            </a:r>
          </a:p>
        </p:txBody>
      </p:sp>
      <p:sp>
        <p:nvSpPr>
          <p:cNvPr id="4" name="Rectangle 1030"/>
          <p:cNvSpPr>
            <a:spLocks noChangeArrowheads="1"/>
          </p:cNvSpPr>
          <p:nvPr/>
        </p:nvSpPr>
        <p:spPr bwMode="auto">
          <a:xfrm>
            <a:off x="457200" y="3733800"/>
            <a:ext cx="7315200" cy="1828800"/>
          </a:xfrm>
          <a:prstGeom prst="rect">
            <a:avLst/>
          </a:prstGeom>
          <a:gradFill rotWithShape="0">
            <a:gsLst>
              <a:gs pos="0">
                <a:srgbClr val="000000"/>
              </a:gs>
              <a:gs pos="50000">
                <a:srgbClr val="0000A4"/>
              </a:gs>
              <a:gs pos="100000">
                <a:srgbClr val="000000"/>
              </a:gs>
            </a:gsLst>
            <a:lin ang="5400000" scaled="1"/>
          </a:gradFill>
          <a:ln w="12700">
            <a:solidFill>
              <a:schemeClr val="tx1"/>
            </a:solidFill>
            <a:miter lim="800000"/>
            <a:headEnd type="none" w="sm" len="sm"/>
            <a:tailEnd type="none" w="sm" len="sm"/>
          </a:ln>
        </p:spPr>
        <p:txBody>
          <a:bodyPr/>
          <a:lstStyle/>
          <a:p>
            <a:pPr algn="l">
              <a:lnSpc>
                <a:spcPct val="75000"/>
              </a:lnSpc>
              <a:spcBef>
                <a:spcPct val="15000"/>
              </a:spcBef>
            </a:pPr>
            <a:r>
              <a:rPr lang="en-US" sz="4800" b="0" dirty="0" smtClean="0"/>
              <a:t>When God urges us to avoid lusts, it’s because he doesn’t want us to damage our souls!</a:t>
            </a:r>
          </a:p>
        </p:txBody>
      </p:sp>
      <p:sp>
        <p:nvSpPr>
          <p:cNvPr id="6" name="Rectangle 5"/>
          <p:cNvSpPr/>
          <p:nvPr/>
        </p:nvSpPr>
        <p:spPr bwMode="auto">
          <a:xfrm>
            <a:off x="3276600" y="2484120"/>
            <a:ext cx="6400800" cy="685800"/>
          </a:xfrm>
          <a:prstGeom prst="rect">
            <a:avLst/>
          </a:prstGeom>
          <a:noFill/>
          <a:ln w="57150" cap="flat" cmpd="sng" algn="ctr">
            <a:solidFill>
              <a:schemeClr val="tx1"/>
            </a:solidFill>
            <a:prstDash val="solid"/>
            <a:round/>
            <a:headEnd type="none" w="sm" len="sm"/>
            <a:tailEnd type="stealth" w="lg" len="lg"/>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Times New Roman" pitchFamily="18" charset="0"/>
            </a:endParaRPr>
          </a:p>
        </p:txBody>
      </p:sp>
      <p:sp>
        <p:nvSpPr>
          <p:cNvPr id="7" name="Rectangle 6"/>
          <p:cNvSpPr/>
          <p:nvPr/>
        </p:nvSpPr>
        <p:spPr bwMode="auto">
          <a:xfrm>
            <a:off x="-533400" y="2971800"/>
            <a:ext cx="2057400" cy="685800"/>
          </a:xfrm>
          <a:prstGeom prst="rect">
            <a:avLst/>
          </a:prstGeom>
          <a:noFill/>
          <a:ln w="57150" cap="flat" cmpd="sng" algn="ctr">
            <a:solidFill>
              <a:schemeClr val="tx1"/>
            </a:solidFill>
            <a:prstDash val="solid"/>
            <a:round/>
            <a:headEnd type="none" w="sm" len="sm"/>
            <a:tailEnd type="stealth" w="lg" len="lg"/>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idx="4294967295"/>
          </p:nvPr>
        </p:nvSpPr>
        <p:spPr/>
        <p:txBody>
          <a:bodyPr/>
          <a:lstStyle/>
          <a:p>
            <a:pPr>
              <a:defRPr/>
            </a:pPr>
            <a:r>
              <a:rPr lang="en-US" sz="8800" dirty="0" smtClean="0"/>
              <a:t>1 Peter 2</a:t>
            </a:r>
            <a:endParaRPr lang="en-US" sz="7200" dirty="0" smtClean="0"/>
          </a:p>
        </p:txBody>
      </p:sp>
      <p:sp>
        <p:nvSpPr>
          <p:cNvPr id="57347" name="Rectangle 3"/>
          <p:cNvSpPr>
            <a:spLocks noGrp="1" noChangeArrowheads="1"/>
          </p:cNvSpPr>
          <p:nvPr>
            <p:ph type="body" idx="4294967295"/>
          </p:nvPr>
        </p:nvSpPr>
        <p:spPr>
          <a:xfrm>
            <a:off x="0" y="1371600"/>
            <a:ext cx="9144000" cy="4876800"/>
          </a:xfrm>
        </p:spPr>
        <p:txBody>
          <a:bodyPr/>
          <a:lstStyle/>
          <a:p>
            <a:pPr>
              <a:spcBef>
                <a:spcPct val="10000"/>
              </a:spcBef>
              <a:buFont typeface="Wingdings" pitchFamily="2" charset="2"/>
              <a:buNone/>
              <a:defRPr/>
            </a:pPr>
            <a:r>
              <a:rPr lang="en-US" sz="4800" dirty="0" smtClean="0"/>
              <a:t>12 Keep your behavior excellent among the Gentiles, so that in the thing in which they slander you as evildoers, they may on account of your good deeds, as they observe them, glorify God in the day of visitation.</a:t>
            </a:r>
          </a:p>
        </p:txBody>
      </p:sp>
    </p:spTree>
  </p:cSld>
  <p:clrMapOvr>
    <a:masterClrMapping/>
  </p:clrMapOvr>
  <p:transition>
    <p:wipe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idx="4294967295"/>
          </p:nvPr>
        </p:nvSpPr>
        <p:spPr/>
        <p:txBody>
          <a:bodyPr/>
          <a:lstStyle/>
          <a:p>
            <a:pPr>
              <a:defRPr/>
            </a:pPr>
            <a:r>
              <a:rPr lang="en-US" sz="8800" dirty="0" smtClean="0"/>
              <a:t>1 Peter 2</a:t>
            </a:r>
            <a:endParaRPr lang="en-US" sz="7200" dirty="0" smtClean="0"/>
          </a:p>
        </p:txBody>
      </p:sp>
      <p:sp>
        <p:nvSpPr>
          <p:cNvPr id="57347" name="Rectangle 3"/>
          <p:cNvSpPr>
            <a:spLocks noGrp="1" noChangeArrowheads="1"/>
          </p:cNvSpPr>
          <p:nvPr>
            <p:ph type="body" idx="4294967295"/>
          </p:nvPr>
        </p:nvSpPr>
        <p:spPr>
          <a:xfrm>
            <a:off x="0" y="1371600"/>
            <a:ext cx="9144000" cy="4876800"/>
          </a:xfrm>
        </p:spPr>
        <p:txBody>
          <a:bodyPr/>
          <a:lstStyle/>
          <a:p>
            <a:pPr>
              <a:spcBef>
                <a:spcPct val="10000"/>
              </a:spcBef>
              <a:buFont typeface="Wingdings" pitchFamily="2" charset="2"/>
              <a:buNone/>
              <a:defRPr/>
            </a:pPr>
            <a:r>
              <a:rPr lang="en-US" sz="4800" dirty="0" smtClean="0"/>
              <a:t>12 </a:t>
            </a:r>
            <a:r>
              <a:rPr lang="en-US" sz="4800" u="sng" dirty="0" smtClean="0"/>
              <a:t>Keep your behavior excellent among the Gentiles</a:t>
            </a:r>
            <a:r>
              <a:rPr lang="en-US" sz="4800" dirty="0" smtClean="0"/>
              <a:t>, so that in the thing in which they slander you as evildoers, they may on account of your good deeds, as they observe them, glorify God in the day of visitation.</a:t>
            </a:r>
          </a:p>
        </p:txBody>
      </p:sp>
    </p:spTree>
  </p:cSld>
  <p:clrMapOvr>
    <a:masterClrMapping/>
  </p:clrMapOvr>
  <p:transition>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idx="4294967295"/>
          </p:nvPr>
        </p:nvSpPr>
        <p:spPr/>
        <p:txBody>
          <a:bodyPr/>
          <a:lstStyle/>
          <a:p>
            <a:pPr>
              <a:defRPr/>
            </a:pPr>
            <a:r>
              <a:rPr lang="en-US" sz="8800" dirty="0" smtClean="0"/>
              <a:t>1 Peter 2</a:t>
            </a:r>
            <a:endParaRPr lang="en-US" sz="7200" dirty="0" smtClean="0"/>
          </a:p>
        </p:txBody>
      </p:sp>
      <p:sp>
        <p:nvSpPr>
          <p:cNvPr id="57347" name="Rectangle 3"/>
          <p:cNvSpPr>
            <a:spLocks noGrp="1" noChangeArrowheads="1"/>
          </p:cNvSpPr>
          <p:nvPr>
            <p:ph type="body" idx="4294967295"/>
          </p:nvPr>
        </p:nvSpPr>
        <p:spPr>
          <a:xfrm>
            <a:off x="0" y="1371600"/>
            <a:ext cx="9144000" cy="4876800"/>
          </a:xfrm>
        </p:spPr>
        <p:txBody>
          <a:bodyPr/>
          <a:lstStyle/>
          <a:p>
            <a:pPr>
              <a:spcBef>
                <a:spcPct val="10000"/>
              </a:spcBef>
              <a:buFont typeface="Wingdings" pitchFamily="2" charset="2"/>
              <a:buNone/>
              <a:defRPr/>
            </a:pPr>
            <a:r>
              <a:rPr lang="en-US" sz="4800" dirty="0" smtClean="0"/>
              <a:t>12 </a:t>
            </a:r>
            <a:r>
              <a:rPr lang="en-US" sz="4800" u="sng" dirty="0" smtClean="0"/>
              <a:t>Keep your behavior excellent among the Gentiles</a:t>
            </a:r>
            <a:r>
              <a:rPr lang="en-US" sz="4800" dirty="0" smtClean="0"/>
              <a:t>, so that in the thing in which they slander you as evildoers, they may </a:t>
            </a:r>
            <a:r>
              <a:rPr lang="en-US" sz="4800" u="sng" dirty="0" smtClean="0"/>
              <a:t>on account of your good deeds</a:t>
            </a:r>
            <a:r>
              <a:rPr lang="en-US" sz="4800" dirty="0" smtClean="0"/>
              <a:t>, as they observe them, glorify God in the day of visitation.</a:t>
            </a:r>
          </a:p>
        </p:txBody>
      </p:sp>
    </p:spTree>
  </p:cSld>
  <p:clrMapOvr>
    <a:masterClrMapping/>
  </p:clrMapOvr>
  <p:transition>
    <p:wipe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idx="4294967295"/>
          </p:nvPr>
        </p:nvSpPr>
        <p:spPr/>
        <p:txBody>
          <a:bodyPr/>
          <a:lstStyle/>
          <a:p>
            <a:pPr>
              <a:defRPr/>
            </a:pPr>
            <a:r>
              <a:rPr lang="en-US" sz="8800" dirty="0" smtClean="0"/>
              <a:t>1 Peter 2</a:t>
            </a:r>
            <a:endParaRPr lang="en-US" sz="7200" dirty="0" smtClean="0"/>
          </a:p>
        </p:txBody>
      </p:sp>
      <p:sp>
        <p:nvSpPr>
          <p:cNvPr id="57347" name="Rectangle 3"/>
          <p:cNvSpPr>
            <a:spLocks noGrp="1" noChangeArrowheads="1"/>
          </p:cNvSpPr>
          <p:nvPr>
            <p:ph type="body" idx="4294967295"/>
          </p:nvPr>
        </p:nvSpPr>
        <p:spPr>
          <a:xfrm>
            <a:off x="0" y="1371600"/>
            <a:ext cx="9144000" cy="4876800"/>
          </a:xfrm>
        </p:spPr>
        <p:txBody>
          <a:bodyPr/>
          <a:lstStyle/>
          <a:p>
            <a:pPr>
              <a:spcBef>
                <a:spcPct val="10000"/>
              </a:spcBef>
              <a:buFont typeface="Wingdings" pitchFamily="2" charset="2"/>
              <a:buNone/>
              <a:defRPr/>
            </a:pPr>
            <a:r>
              <a:rPr lang="en-US" sz="4800" dirty="0" smtClean="0"/>
              <a:t>12 </a:t>
            </a:r>
            <a:r>
              <a:rPr lang="en-US" sz="4800" u="sng" dirty="0" smtClean="0"/>
              <a:t>Keep your behavior excellent among the Gentiles</a:t>
            </a:r>
            <a:r>
              <a:rPr lang="en-US" sz="4800" dirty="0" smtClean="0"/>
              <a:t>, so that in the thing in which they slander you as evildoers, they may </a:t>
            </a:r>
            <a:r>
              <a:rPr lang="en-US" sz="4800" u="sng" dirty="0" smtClean="0"/>
              <a:t>on account of your good deeds</a:t>
            </a:r>
            <a:r>
              <a:rPr lang="en-US" sz="4800" dirty="0" smtClean="0"/>
              <a:t>, as they observe them, glorify God in the day of visitation.</a:t>
            </a:r>
          </a:p>
        </p:txBody>
      </p:sp>
      <p:sp>
        <p:nvSpPr>
          <p:cNvPr id="5" name="Rectangle 4"/>
          <p:cNvSpPr>
            <a:spLocks noChangeArrowheads="1"/>
          </p:cNvSpPr>
          <p:nvPr/>
        </p:nvSpPr>
        <p:spPr bwMode="auto">
          <a:xfrm>
            <a:off x="914400" y="2743200"/>
            <a:ext cx="8077200" cy="3886200"/>
          </a:xfrm>
          <a:prstGeom prst="rect">
            <a:avLst/>
          </a:prstGeom>
          <a:gradFill rotWithShape="1">
            <a:gsLst>
              <a:gs pos="0">
                <a:srgbClr val="000000"/>
              </a:gs>
              <a:gs pos="50000">
                <a:srgbClr val="000098"/>
              </a:gs>
              <a:gs pos="100000">
                <a:srgbClr val="000000"/>
              </a:gs>
            </a:gsLst>
            <a:lin ang="5400000" scaled="1"/>
          </a:gradFill>
          <a:ln w="19050">
            <a:solidFill>
              <a:schemeClr val="tx1"/>
            </a:solidFill>
            <a:miter lim="800000"/>
            <a:headEnd type="none" w="sm" len="sm"/>
            <a:tailEnd type="none" w="sm" len="sm"/>
          </a:ln>
        </p:spPr>
        <p:txBody>
          <a:bodyPr/>
          <a:lstStyle/>
          <a:p>
            <a:pPr algn="l">
              <a:lnSpc>
                <a:spcPct val="75000"/>
              </a:lnSpc>
              <a:spcBef>
                <a:spcPct val="10000"/>
              </a:spcBef>
              <a:defRPr/>
            </a:pPr>
            <a:r>
              <a:rPr lang="en-US" sz="4000" b="0" dirty="0">
                <a:effectLst>
                  <a:outerShdw blurRad="38100" dist="38100" dir="2700000" algn="tl">
                    <a:srgbClr val="000000"/>
                  </a:outerShdw>
                </a:effectLst>
              </a:rPr>
              <a:t>Julian the apostate</a:t>
            </a:r>
            <a:r>
              <a:rPr lang="en-US" sz="4000" b="0" dirty="0" smtClean="0">
                <a:effectLst>
                  <a:outerShdw blurRad="38100" dist="38100" dir="2700000" algn="tl">
                    <a:srgbClr val="000000"/>
                  </a:outerShdw>
                </a:effectLst>
              </a:rPr>
              <a:t>:</a:t>
            </a:r>
            <a:endParaRPr lang="en-US" sz="3600" dirty="0"/>
          </a:p>
        </p:txBody>
      </p:sp>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1026"/>
          <p:cNvSpPr>
            <a:spLocks noGrp="1" noChangeArrowheads="1"/>
          </p:cNvSpPr>
          <p:nvPr>
            <p:ph type="title"/>
          </p:nvPr>
        </p:nvSpPr>
        <p:spPr/>
        <p:txBody>
          <a:bodyPr/>
          <a:lstStyle/>
          <a:p>
            <a:pPr>
              <a:defRPr/>
            </a:pPr>
            <a:r>
              <a:rPr lang="en-US" sz="8800" dirty="0" smtClean="0"/>
              <a:t>1 Peter 2</a:t>
            </a:r>
            <a:endParaRPr lang="en-US" sz="7200" dirty="0" smtClean="0"/>
          </a:p>
        </p:txBody>
      </p:sp>
      <p:sp>
        <p:nvSpPr>
          <p:cNvPr id="69635" name="Rectangle 1027"/>
          <p:cNvSpPr>
            <a:spLocks noGrp="1" noChangeArrowheads="1"/>
          </p:cNvSpPr>
          <p:nvPr>
            <p:ph type="body" idx="1"/>
          </p:nvPr>
        </p:nvSpPr>
        <p:spPr/>
        <p:txBody>
          <a:bodyPr/>
          <a:lstStyle/>
          <a:p>
            <a:pPr>
              <a:spcBef>
                <a:spcPct val="10000"/>
              </a:spcBef>
              <a:buFont typeface="Wingdings" pitchFamily="2" charset="2"/>
              <a:buNone/>
              <a:defRPr/>
            </a:pPr>
            <a:r>
              <a:rPr lang="en-US" sz="4800" dirty="0" smtClean="0"/>
              <a:t>11 Beloved, I urge you </a:t>
            </a:r>
            <a:r>
              <a:rPr lang="en-US" sz="4800" u="sng" dirty="0" smtClean="0"/>
              <a:t>as aliens and strangers</a:t>
            </a:r>
            <a:r>
              <a:rPr lang="en-US" sz="4800" dirty="0" smtClean="0"/>
              <a:t> to abstain from fleshly lusts, which wage war against the soul.</a:t>
            </a:r>
          </a:p>
        </p:txBody>
      </p:sp>
      <p:sp>
        <p:nvSpPr>
          <p:cNvPr id="8" name="Line 1029"/>
          <p:cNvSpPr>
            <a:spLocks noChangeShapeType="1"/>
          </p:cNvSpPr>
          <p:nvPr/>
        </p:nvSpPr>
        <p:spPr bwMode="auto">
          <a:xfrm flipH="1" flipV="1">
            <a:off x="2514600" y="2362200"/>
            <a:ext cx="3429000" cy="1066800"/>
          </a:xfrm>
          <a:prstGeom prst="line">
            <a:avLst/>
          </a:prstGeom>
          <a:noFill/>
          <a:ln w="76200">
            <a:solidFill>
              <a:schemeClr val="tx1"/>
            </a:solidFill>
            <a:round/>
            <a:headEnd type="none" w="sm" len="sm"/>
            <a:tailEnd type="stealth" w="med" len="lg"/>
          </a:ln>
        </p:spPr>
        <p:txBody>
          <a:bodyPr wrap="none" anchor="ctr"/>
          <a:lstStyle/>
          <a:p>
            <a:endParaRPr lang="en-US"/>
          </a:p>
        </p:txBody>
      </p:sp>
      <p:sp>
        <p:nvSpPr>
          <p:cNvPr id="9" name="Line 1037"/>
          <p:cNvSpPr>
            <a:spLocks noChangeShapeType="1"/>
          </p:cNvSpPr>
          <p:nvPr/>
        </p:nvSpPr>
        <p:spPr bwMode="auto">
          <a:xfrm flipV="1">
            <a:off x="7467600" y="2057400"/>
            <a:ext cx="152400" cy="1295400"/>
          </a:xfrm>
          <a:prstGeom prst="line">
            <a:avLst/>
          </a:prstGeom>
          <a:noFill/>
          <a:ln w="76200">
            <a:solidFill>
              <a:schemeClr val="tx1"/>
            </a:solidFill>
            <a:round/>
            <a:headEnd type="none" w="sm" len="sm"/>
            <a:tailEnd type="stealth" w="med" len="lg"/>
          </a:ln>
        </p:spPr>
        <p:txBody>
          <a:bodyPr wrap="none" anchor="ctr"/>
          <a:lstStyle/>
          <a:p>
            <a:endParaRPr lang="en-US"/>
          </a:p>
        </p:txBody>
      </p:sp>
      <p:sp>
        <p:nvSpPr>
          <p:cNvPr id="7" name="Rectangle 1030"/>
          <p:cNvSpPr>
            <a:spLocks noChangeArrowheads="1"/>
          </p:cNvSpPr>
          <p:nvPr/>
        </p:nvSpPr>
        <p:spPr bwMode="auto">
          <a:xfrm>
            <a:off x="457200" y="3200400"/>
            <a:ext cx="7315200" cy="3505200"/>
          </a:xfrm>
          <a:prstGeom prst="rect">
            <a:avLst/>
          </a:prstGeom>
          <a:gradFill rotWithShape="0">
            <a:gsLst>
              <a:gs pos="0">
                <a:srgbClr val="000000"/>
              </a:gs>
              <a:gs pos="50000">
                <a:srgbClr val="0000A4"/>
              </a:gs>
              <a:gs pos="100000">
                <a:srgbClr val="000000"/>
              </a:gs>
            </a:gsLst>
            <a:lin ang="5400000" scaled="1"/>
          </a:gradFill>
          <a:ln w="12700">
            <a:solidFill>
              <a:schemeClr val="tx1"/>
            </a:solidFill>
            <a:miter lim="800000"/>
            <a:headEnd type="none" w="sm" len="sm"/>
            <a:tailEnd type="none" w="sm" len="sm"/>
          </a:ln>
        </p:spPr>
        <p:txBody>
          <a:bodyPr/>
          <a:lstStyle/>
          <a:p>
            <a:pPr algn="l">
              <a:lnSpc>
                <a:spcPct val="75000"/>
              </a:lnSpc>
              <a:spcBef>
                <a:spcPct val="15000"/>
              </a:spcBef>
            </a:pPr>
            <a:r>
              <a:rPr lang="en-US" sz="5400" b="0" dirty="0"/>
              <a:t>Why strangers or aliens?</a:t>
            </a:r>
          </a:p>
          <a:p>
            <a:pPr algn="l">
              <a:lnSpc>
                <a:spcPct val="70000"/>
              </a:lnSpc>
              <a:spcBef>
                <a:spcPct val="15000"/>
              </a:spcBef>
            </a:pPr>
            <a:r>
              <a:rPr lang="en-US" sz="5400" b="0" dirty="0"/>
              <a:t>John </a:t>
            </a:r>
            <a:r>
              <a:rPr lang="en-US" sz="5400" b="0" dirty="0" smtClean="0"/>
              <a:t>15</a:t>
            </a:r>
            <a:endParaRPr lang="en-US" sz="5400" b="0" dirty="0"/>
          </a:p>
        </p:txBody>
      </p:sp>
    </p:spTree>
  </p:cSld>
  <p:clrMapOvr>
    <a:masterClrMapping/>
  </p:clrMapOvr>
  <p:transition>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idx="4294967295"/>
          </p:nvPr>
        </p:nvSpPr>
        <p:spPr/>
        <p:txBody>
          <a:bodyPr/>
          <a:lstStyle/>
          <a:p>
            <a:pPr>
              <a:defRPr/>
            </a:pPr>
            <a:r>
              <a:rPr lang="en-US" sz="8800" dirty="0" smtClean="0"/>
              <a:t>1 Peter 2</a:t>
            </a:r>
            <a:endParaRPr lang="en-US" sz="7200" dirty="0" smtClean="0"/>
          </a:p>
        </p:txBody>
      </p:sp>
      <p:sp>
        <p:nvSpPr>
          <p:cNvPr id="57347" name="Rectangle 3"/>
          <p:cNvSpPr>
            <a:spLocks noGrp="1" noChangeArrowheads="1"/>
          </p:cNvSpPr>
          <p:nvPr>
            <p:ph type="body" idx="4294967295"/>
          </p:nvPr>
        </p:nvSpPr>
        <p:spPr>
          <a:xfrm>
            <a:off x="0" y="1371600"/>
            <a:ext cx="9144000" cy="4876800"/>
          </a:xfrm>
        </p:spPr>
        <p:txBody>
          <a:bodyPr/>
          <a:lstStyle/>
          <a:p>
            <a:pPr>
              <a:spcBef>
                <a:spcPct val="10000"/>
              </a:spcBef>
              <a:buFont typeface="Wingdings" pitchFamily="2" charset="2"/>
              <a:buNone/>
              <a:defRPr/>
            </a:pPr>
            <a:r>
              <a:rPr lang="en-US" sz="4800" dirty="0" smtClean="0"/>
              <a:t>12 </a:t>
            </a:r>
            <a:r>
              <a:rPr lang="en-US" sz="4800" u="sng" dirty="0" smtClean="0"/>
              <a:t>Keep your behavior excellent among the Gentiles</a:t>
            </a:r>
            <a:r>
              <a:rPr lang="en-US" sz="4800" dirty="0" smtClean="0"/>
              <a:t>, so that in the thing in which they slander you as evildoers, they may </a:t>
            </a:r>
            <a:r>
              <a:rPr lang="en-US" sz="4800" u="sng" dirty="0" smtClean="0"/>
              <a:t>on account of your good deeds</a:t>
            </a:r>
            <a:r>
              <a:rPr lang="en-US" sz="4800" dirty="0" smtClean="0"/>
              <a:t>, as they observe them, glorify God in the day of visitation.</a:t>
            </a:r>
          </a:p>
        </p:txBody>
      </p:sp>
      <p:sp>
        <p:nvSpPr>
          <p:cNvPr id="5" name="Rectangle 4"/>
          <p:cNvSpPr>
            <a:spLocks noChangeArrowheads="1"/>
          </p:cNvSpPr>
          <p:nvPr/>
        </p:nvSpPr>
        <p:spPr bwMode="auto">
          <a:xfrm>
            <a:off x="914400" y="2743200"/>
            <a:ext cx="8077200" cy="3886200"/>
          </a:xfrm>
          <a:prstGeom prst="rect">
            <a:avLst/>
          </a:prstGeom>
          <a:gradFill rotWithShape="1">
            <a:gsLst>
              <a:gs pos="0">
                <a:srgbClr val="000000"/>
              </a:gs>
              <a:gs pos="50000">
                <a:srgbClr val="000098"/>
              </a:gs>
              <a:gs pos="100000">
                <a:srgbClr val="000000"/>
              </a:gs>
            </a:gsLst>
            <a:lin ang="5400000" scaled="1"/>
          </a:gradFill>
          <a:ln w="19050">
            <a:solidFill>
              <a:schemeClr val="tx1"/>
            </a:solidFill>
            <a:miter lim="800000"/>
            <a:headEnd type="none" w="sm" len="sm"/>
            <a:tailEnd type="none" w="sm" len="sm"/>
          </a:ln>
        </p:spPr>
        <p:txBody>
          <a:bodyPr/>
          <a:lstStyle/>
          <a:p>
            <a:pPr algn="l">
              <a:lnSpc>
                <a:spcPct val="75000"/>
              </a:lnSpc>
              <a:spcBef>
                <a:spcPct val="10000"/>
              </a:spcBef>
              <a:defRPr/>
            </a:pPr>
            <a:r>
              <a:rPr lang="en-US" sz="4000" b="0" dirty="0">
                <a:effectLst>
                  <a:outerShdw blurRad="38100" dist="38100" dir="2700000" algn="tl">
                    <a:srgbClr val="000000"/>
                  </a:outerShdw>
                </a:effectLst>
              </a:rPr>
              <a:t>Julian the apostate: </a:t>
            </a:r>
            <a:r>
              <a:rPr lang="en-US" sz="3600" b="0" dirty="0">
                <a:effectLst>
                  <a:outerShdw blurRad="38100" dist="38100" dir="2700000" algn="tl">
                    <a:srgbClr val="000000"/>
                  </a:outerShdw>
                </a:effectLst>
              </a:rPr>
              <a:t>The religion of the Greeks does not prosper. Why do we not observe how the charity of Christians to strangers has done the most to advance their cause</a:t>
            </a:r>
            <a:r>
              <a:rPr lang="en-US" sz="3600" b="0" dirty="0" smtClean="0">
                <a:effectLst>
                  <a:outerShdw blurRad="38100" dist="38100" dir="2700000" algn="tl">
                    <a:srgbClr val="000000"/>
                  </a:outerShdw>
                </a:effectLst>
              </a:rPr>
              <a:t>?</a:t>
            </a:r>
            <a:endParaRPr lang="en-US" sz="3600" dirty="0"/>
          </a:p>
        </p:txBody>
      </p:sp>
    </p:spTree>
  </p:cSld>
  <p:clrMapOvr>
    <a:masterClrMapping/>
  </p:clrMapOvr>
  <p:transition>
    <p:wipe dir="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idx="4294967295"/>
          </p:nvPr>
        </p:nvSpPr>
        <p:spPr/>
        <p:txBody>
          <a:bodyPr/>
          <a:lstStyle/>
          <a:p>
            <a:pPr>
              <a:defRPr/>
            </a:pPr>
            <a:r>
              <a:rPr lang="en-US" sz="8800" dirty="0" smtClean="0"/>
              <a:t>1 Peter 2</a:t>
            </a:r>
            <a:endParaRPr lang="en-US" sz="7200" dirty="0" smtClean="0"/>
          </a:p>
        </p:txBody>
      </p:sp>
      <p:sp>
        <p:nvSpPr>
          <p:cNvPr id="57347" name="Rectangle 3"/>
          <p:cNvSpPr>
            <a:spLocks noGrp="1" noChangeArrowheads="1"/>
          </p:cNvSpPr>
          <p:nvPr>
            <p:ph type="body" idx="4294967295"/>
          </p:nvPr>
        </p:nvSpPr>
        <p:spPr>
          <a:xfrm>
            <a:off x="0" y="1371600"/>
            <a:ext cx="9144000" cy="4876800"/>
          </a:xfrm>
        </p:spPr>
        <p:txBody>
          <a:bodyPr/>
          <a:lstStyle/>
          <a:p>
            <a:pPr>
              <a:spcBef>
                <a:spcPct val="10000"/>
              </a:spcBef>
              <a:buFont typeface="Wingdings" pitchFamily="2" charset="2"/>
              <a:buNone/>
              <a:defRPr/>
            </a:pPr>
            <a:r>
              <a:rPr lang="en-US" sz="4800" dirty="0" smtClean="0"/>
              <a:t>12 </a:t>
            </a:r>
            <a:r>
              <a:rPr lang="en-US" sz="4800" u="sng" dirty="0" smtClean="0"/>
              <a:t>Keep your behavior excellent among the Gentiles</a:t>
            </a:r>
            <a:r>
              <a:rPr lang="en-US" sz="4800" dirty="0" smtClean="0"/>
              <a:t>, so that in the thing in which they slander you as evildoers, they may </a:t>
            </a:r>
            <a:r>
              <a:rPr lang="en-US" sz="4800" u="sng" dirty="0" smtClean="0"/>
              <a:t>on account of your good deeds</a:t>
            </a:r>
            <a:r>
              <a:rPr lang="en-US" sz="4800" dirty="0" smtClean="0"/>
              <a:t>, as they observe them, glorify God in the day of visitation.</a:t>
            </a:r>
          </a:p>
        </p:txBody>
      </p:sp>
      <p:sp>
        <p:nvSpPr>
          <p:cNvPr id="5" name="Rectangle 4"/>
          <p:cNvSpPr>
            <a:spLocks noChangeArrowheads="1"/>
          </p:cNvSpPr>
          <p:nvPr/>
        </p:nvSpPr>
        <p:spPr bwMode="auto">
          <a:xfrm>
            <a:off x="914400" y="2743200"/>
            <a:ext cx="8077200" cy="3886200"/>
          </a:xfrm>
          <a:prstGeom prst="rect">
            <a:avLst/>
          </a:prstGeom>
          <a:gradFill rotWithShape="1">
            <a:gsLst>
              <a:gs pos="0">
                <a:srgbClr val="000000"/>
              </a:gs>
              <a:gs pos="50000">
                <a:srgbClr val="000098"/>
              </a:gs>
              <a:gs pos="100000">
                <a:srgbClr val="000000"/>
              </a:gs>
            </a:gsLst>
            <a:lin ang="5400000" scaled="1"/>
          </a:gradFill>
          <a:ln w="19050">
            <a:solidFill>
              <a:schemeClr val="tx1"/>
            </a:solidFill>
            <a:miter lim="800000"/>
            <a:headEnd type="none" w="sm" len="sm"/>
            <a:tailEnd type="none" w="sm" len="sm"/>
          </a:ln>
        </p:spPr>
        <p:txBody>
          <a:bodyPr/>
          <a:lstStyle/>
          <a:p>
            <a:pPr algn="l">
              <a:lnSpc>
                <a:spcPct val="75000"/>
              </a:lnSpc>
              <a:spcBef>
                <a:spcPct val="10000"/>
              </a:spcBef>
              <a:defRPr/>
            </a:pPr>
            <a:r>
              <a:rPr lang="en-US" sz="4000" b="0" dirty="0">
                <a:effectLst>
                  <a:outerShdw blurRad="38100" dist="38100" dir="2700000" algn="tl">
                    <a:srgbClr val="000000"/>
                  </a:outerShdw>
                </a:effectLst>
              </a:rPr>
              <a:t>Julian the apostate: </a:t>
            </a:r>
            <a:r>
              <a:rPr lang="en-US" sz="3600" b="0" dirty="0">
                <a:effectLst>
                  <a:outerShdw blurRad="38100" dist="38100" dir="2700000" algn="tl">
                    <a:srgbClr val="000000"/>
                  </a:outerShdw>
                </a:effectLst>
              </a:rPr>
              <a:t>The religion of the Greeks does not prosper. Why do we not observe how the charity of Christians to strangers has done the most to advance their cause?  </a:t>
            </a:r>
            <a:br>
              <a:rPr lang="en-US" sz="3600" b="0" dirty="0">
                <a:effectLst>
                  <a:outerShdw blurRad="38100" dist="38100" dir="2700000" algn="tl">
                    <a:srgbClr val="000000"/>
                  </a:outerShdw>
                </a:effectLst>
              </a:rPr>
            </a:br>
            <a:r>
              <a:rPr lang="en-US" sz="3600" b="0" dirty="0">
                <a:effectLst>
                  <a:outerShdw blurRad="38100" dist="38100" dir="2700000" algn="tl">
                    <a:srgbClr val="000000"/>
                  </a:outerShdw>
                </a:effectLst>
              </a:rPr>
              <a:t>It is disgraceful that these Christians support our poor in addition to their own, while those who belong to us look in vain for the help that we should render them.</a:t>
            </a:r>
            <a:r>
              <a:rPr lang="en-US" sz="3600" dirty="0"/>
              <a:t> </a:t>
            </a:r>
          </a:p>
        </p:txBody>
      </p:sp>
    </p:spTree>
  </p:cSld>
  <p:clrMapOvr>
    <a:masterClrMapping/>
  </p:clrMapOvr>
  <p:transition>
    <p:wipe dir="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idx="4294967295"/>
          </p:nvPr>
        </p:nvSpPr>
        <p:spPr/>
        <p:txBody>
          <a:bodyPr/>
          <a:lstStyle/>
          <a:p>
            <a:pPr>
              <a:defRPr/>
            </a:pPr>
            <a:r>
              <a:rPr lang="en-US" sz="8800" dirty="0" smtClean="0"/>
              <a:t>1 Peter 2</a:t>
            </a:r>
            <a:endParaRPr lang="en-US" sz="7200" dirty="0" smtClean="0"/>
          </a:p>
        </p:txBody>
      </p:sp>
      <p:sp>
        <p:nvSpPr>
          <p:cNvPr id="57347" name="Rectangle 3"/>
          <p:cNvSpPr>
            <a:spLocks noGrp="1" noChangeArrowheads="1"/>
          </p:cNvSpPr>
          <p:nvPr>
            <p:ph type="body" idx="4294967295"/>
          </p:nvPr>
        </p:nvSpPr>
        <p:spPr>
          <a:xfrm>
            <a:off x="0" y="1371600"/>
            <a:ext cx="9144000" cy="4876800"/>
          </a:xfrm>
        </p:spPr>
        <p:txBody>
          <a:bodyPr/>
          <a:lstStyle/>
          <a:p>
            <a:pPr>
              <a:spcBef>
                <a:spcPct val="10000"/>
              </a:spcBef>
              <a:buFont typeface="Wingdings" pitchFamily="2" charset="2"/>
              <a:buNone/>
              <a:defRPr/>
            </a:pPr>
            <a:r>
              <a:rPr lang="en-US" sz="4800" dirty="0" smtClean="0"/>
              <a:t>12 </a:t>
            </a:r>
            <a:r>
              <a:rPr lang="en-US" sz="4800" u="sng" dirty="0" smtClean="0"/>
              <a:t>Keep your behavior excellent among the Gentiles</a:t>
            </a:r>
            <a:r>
              <a:rPr lang="en-US" sz="4800" dirty="0" smtClean="0"/>
              <a:t>, so that in the thing in which they slander you as evildoers, they may </a:t>
            </a:r>
            <a:r>
              <a:rPr lang="en-US" sz="4800" u="sng" dirty="0" smtClean="0"/>
              <a:t>on account of your good deeds</a:t>
            </a:r>
            <a:r>
              <a:rPr lang="en-US" sz="4800" dirty="0" smtClean="0"/>
              <a:t>, as they observe them, glorify God in the day of visitation.</a:t>
            </a:r>
          </a:p>
        </p:txBody>
      </p:sp>
      <p:sp>
        <p:nvSpPr>
          <p:cNvPr id="57348" name="Rectangle 3"/>
          <p:cNvSpPr>
            <a:spLocks noChangeArrowheads="1"/>
          </p:cNvSpPr>
          <p:nvPr/>
        </p:nvSpPr>
        <p:spPr bwMode="auto">
          <a:xfrm>
            <a:off x="762000" y="3352800"/>
            <a:ext cx="8305800" cy="3276600"/>
          </a:xfrm>
          <a:prstGeom prst="rect">
            <a:avLst/>
          </a:prstGeom>
          <a:gradFill rotWithShape="1">
            <a:gsLst>
              <a:gs pos="0">
                <a:srgbClr val="000000"/>
              </a:gs>
              <a:gs pos="50000">
                <a:srgbClr val="000098"/>
              </a:gs>
              <a:gs pos="100000">
                <a:srgbClr val="000000"/>
              </a:gs>
            </a:gsLst>
            <a:lin ang="5400000" scaled="1"/>
          </a:gradFill>
          <a:ln w="19050">
            <a:solidFill>
              <a:schemeClr val="tx1"/>
            </a:solidFill>
            <a:miter lim="800000"/>
            <a:headEnd type="none" w="sm" len="sm"/>
            <a:tailEnd type="none" w="sm" len="sm"/>
          </a:ln>
        </p:spPr>
        <p:txBody>
          <a:bodyPr/>
          <a:lstStyle/>
          <a:p>
            <a:pPr algn="l">
              <a:lnSpc>
                <a:spcPct val="75000"/>
              </a:lnSpc>
              <a:spcBef>
                <a:spcPct val="5000"/>
              </a:spcBef>
            </a:pPr>
            <a:r>
              <a:rPr lang="en-US" sz="4800" b="0" dirty="0" smtClean="0"/>
              <a:t>Jesus: ‘You </a:t>
            </a:r>
            <a:r>
              <a:rPr lang="en-US" sz="4800" b="0" dirty="0"/>
              <a:t>are the light of the world. Let your light shine before men, that they may see your </a:t>
            </a:r>
            <a:r>
              <a:rPr lang="en-US" sz="4800" b="0" u="sng" dirty="0"/>
              <a:t>good works</a:t>
            </a:r>
            <a:r>
              <a:rPr lang="en-US" sz="4800" b="0" dirty="0"/>
              <a:t>, and glorify your Father which is in heaven.’</a:t>
            </a:r>
          </a:p>
          <a:p>
            <a:pPr algn="l">
              <a:lnSpc>
                <a:spcPct val="70000"/>
              </a:lnSpc>
              <a:spcBef>
                <a:spcPct val="5000"/>
              </a:spcBef>
            </a:pPr>
            <a:r>
              <a:rPr lang="en-US" sz="3600" b="0" dirty="0"/>
              <a:t>—Matt. 5:14, 16</a:t>
            </a:r>
          </a:p>
        </p:txBody>
      </p:sp>
    </p:spTree>
  </p:cSld>
  <p:clrMapOvr>
    <a:masterClrMapping/>
  </p:clrMapOvr>
  <p:transition>
    <p:wipe dir="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idx="4294967295"/>
          </p:nvPr>
        </p:nvSpPr>
        <p:spPr/>
        <p:txBody>
          <a:bodyPr/>
          <a:lstStyle/>
          <a:p>
            <a:pPr>
              <a:defRPr/>
            </a:pPr>
            <a:r>
              <a:rPr lang="en-US" sz="8800" dirty="0" smtClean="0"/>
              <a:t>1 Peter 2</a:t>
            </a:r>
            <a:endParaRPr lang="en-US" sz="7200" dirty="0" smtClean="0"/>
          </a:p>
        </p:txBody>
      </p:sp>
      <p:sp>
        <p:nvSpPr>
          <p:cNvPr id="57347" name="Rectangle 3"/>
          <p:cNvSpPr>
            <a:spLocks noGrp="1" noChangeArrowheads="1"/>
          </p:cNvSpPr>
          <p:nvPr>
            <p:ph type="body" idx="4294967295"/>
          </p:nvPr>
        </p:nvSpPr>
        <p:spPr>
          <a:xfrm>
            <a:off x="0" y="1371600"/>
            <a:ext cx="9144000" cy="4876800"/>
          </a:xfrm>
        </p:spPr>
        <p:txBody>
          <a:bodyPr/>
          <a:lstStyle/>
          <a:p>
            <a:pPr>
              <a:spcBef>
                <a:spcPct val="10000"/>
              </a:spcBef>
              <a:buFont typeface="Wingdings" pitchFamily="2" charset="2"/>
              <a:buNone/>
              <a:defRPr/>
            </a:pPr>
            <a:r>
              <a:rPr lang="en-US" sz="4800" dirty="0" smtClean="0"/>
              <a:t>12 </a:t>
            </a:r>
            <a:r>
              <a:rPr lang="en-US" sz="4800" u="sng" dirty="0" smtClean="0"/>
              <a:t>Keep your behavior excellent among the Gentiles</a:t>
            </a:r>
            <a:r>
              <a:rPr lang="en-US" sz="4800" dirty="0" smtClean="0"/>
              <a:t>, so that in the thing in which they slander you as evildoers, they may </a:t>
            </a:r>
            <a:r>
              <a:rPr lang="en-US" sz="4800" u="sng" dirty="0" smtClean="0"/>
              <a:t>on account of your good deeds</a:t>
            </a:r>
            <a:r>
              <a:rPr lang="en-US" sz="4800" dirty="0" smtClean="0"/>
              <a:t>, as they observe them, glorify God in the day of visitation.</a:t>
            </a:r>
          </a:p>
        </p:txBody>
      </p:sp>
      <p:sp>
        <p:nvSpPr>
          <p:cNvPr id="5" name="Rectangle 4"/>
          <p:cNvSpPr>
            <a:spLocks noChangeArrowheads="1"/>
          </p:cNvSpPr>
          <p:nvPr/>
        </p:nvSpPr>
        <p:spPr bwMode="auto">
          <a:xfrm>
            <a:off x="3886200" y="152400"/>
            <a:ext cx="5105400" cy="2590800"/>
          </a:xfrm>
          <a:prstGeom prst="rect">
            <a:avLst/>
          </a:prstGeom>
          <a:gradFill rotWithShape="1">
            <a:gsLst>
              <a:gs pos="0">
                <a:srgbClr val="000000"/>
              </a:gs>
              <a:gs pos="50000">
                <a:srgbClr val="000098"/>
              </a:gs>
              <a:gs pos="100000">
                <a:srgbClr val="000000"/>
              </a:gs>
            </a:gsLst>
            <a:lin ang="5400000" scaled="1"/>
          </a:gradFill>
          <a:ln w="19050">
            <a:solidFill>
              <a:schemeClr val="tx1"/>
            </a:solidFill>
            <a:miter lim="800000"/>
            <a:headEnd type="none" w="sm" len="sm"/>
            <a:tailEnd type="none" w="sm" len="sm"/>
          </a:ln>
        </p:spPr>
        <p:txBody>
          <a:bodyPr/>
          <a:lstStyle/>
          <a:p>
            <a:pPr algn="l">
              <a:lnSpc>
                <a:spcPct val="75000"/>
              </a:lnSpc>
              <a:spcBef>
                <a:spcPct val="10000"/>
              </a:spcBef>
              <a:defRPr/>
            </a:pPr>
            <a:r>
              <a:rPr lang="en-US" sz="4000" b="0" dirty="0">
                <a:effectLst>
                  <a:outerShdw blurRad="38100" dist="38100" dir="2700000" algn="tl">
                    <a:srgbClr val="000000"/>
                  </a:outerShdw>
                </a:effectLst>
              </a:rPr>
              <a:t>The world is watching!</a:t>
            </a:r>
          </a:p>
          <a:p>
            <a:pPr algn="l">
              <a:lnSpc>
                <a:spcPct val="75000"/>
              </a:lnSpc>
              <a:spcBef>
                <a:spcPct val="10000"/>
              </a:spcBef>
              <a:defRPr/>
            </a:pPr>
            <a:r>
              <a:rPr lang="en-US" sz="4000" b="0" dirty="0" smtClean="0">
                <a:effectLst>
                  <a:outerShdw blurRad="38100" dist="38100" dir="2700000" algn="tl">
                    <a:srgbClr val="000000"/>
                  </a:outerShdw>
                </a:effectLst>
              </a:rPr>
              <a:t>Free </a:t>
            </a:r>
            <a:r>
              <a:rPr lang="en-US" sz="4000" b="0" dirty="0">
                <a:effectLst>
                  <a:outerShdw blurRad="38100" dist="38100" dir="2700000" algn="tl">
                    <a:srgbClr val="000000"/>
                  </a:outerShdw>
                </a:effectLst>
              </a:rPr>
              <a:t>clinics</a:t>
            </a:r>
          </a:p>
          <a:p>
            <a:pPr algn="l">
              <a:lnSpc>
                <a:spcPct val="75000"/>
              </a:lnSpc>
              <a:spcBef>
                <a:spcPct val="10000"/>
              </a:spcBef>
              <a:defRPr/>
            </a:pPr>
            <a:r>
              <a:rPr lang="en-US" sz="4000" b="0" dirty="0" err="1" smtClean="0">
                <a:effectLst>
                  <a:outerShdw blurRad="38100" dist="38100" dir="2700000" algn="tl">
                    <a:srgbClr val="000000"/>
                  </a:outerShdw>
                </a:effectLst>
              </a:rPr>
              <a:t>Harambee</a:t>
            </a:r>
            <a:endParaRPr lang="en-US" sz="4000" b="0" dirty="0">
              <a:effectLst>
                <a:outerShdw blurRad="38100" dist="38100" dir="2700000" algn="tl">
                  <a:srgbClr val="000000"/>
                </a:outerShdw>
              </a:effectLst>
            </a:endParaRPr>
          </a:p>
          <a:p>
            <a:pPr algn="l">
              <a:lnSpc>
                <a:spcPct val="75000"/>
              </a:lnSpc>
              <a:spcBef>
                <a:spcPct val="10000"/>
              </a:spcBef>
              <a:defRPr/>
            </a:pPr>
            <a:r>
              <a:rPr lang="en-US" sz="4000" b="0" dirty="0">
                <a:effectLst>
                  <a:outerShdw blurRad="38100" dist="38100" dir="2700000" algn="tl">
                    <a:srgbClr val="000000"/>
                  </a:outerShdw>
                </a:effectLst>
              </a:rPr>
              <a:t>City </a:t>
            </a:r>
            <a:r>
              <a:rPr lang="en-US" sz="4000" b="0" dirty="0" smtClean="0">
                <a:effectLst>
                  <a:outerShdw blurRad="38100" dist="38100" dir="2700000" algn="tl">
                    <a:srgbClr val="000000"/>
                  </a:outerShdw>
                </a:effectLst>
              </a:rPr>
              <a:t>light</a:t>
            </a:r>
          </a:p>
          <a:p>
            <a:pPr algn="l">
              <a:lnSpc>
                <a:spcPct val="75000"/>
              </a:lnSpc>
              <a:spcBef>
                <a:spcPct val="10000"/>
              </a:spcBef>
              <a:defRPr/>
            </a:pPr>
            <a:r>
              <a:rPr lang="en-US" sz="3600" b="0" dirty="0" smtClean="0">
                <a:effectLst>
                  <a:outerShdw blurRad="38100" dist="38100" dir="2700000" algn="tl">
                    <a:srgbClr val="000000"/>
                  </a:outerShdw>
                </a:effectLst>
              </a:rPr>
              <a:t>Ministry houses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wipe(left)">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wipe(left)">
                                      <p:cBhvr>
                                        <p:cTn id="2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idx="4294967295"/>
          </p:nvPr>
        </p:nvSpPr>
        <p:spPr/>
        <p:txBody>
          <a:bodyPr/>
          <a:lstStyle/>
          <a:p>
            <a:pPr>
              <a:defRPr/>
            </a:pPr>
            <a:r>
              <a:rPr lang="en-US" sz="8800" dirty="0" smtClean="0"/>
              <a:t>1 Peter 2</a:t>
            </a:r>
            <a:endParaRPr lang="en-US" sz="7200" dirty="0" smtClean="0"/>
          </a:p>
        </p:txBody>
      </p:sp>
      <p:sp>
        <p:nvSpPr>
          <p:cNvPr id="57347" name="Rectangle 3"/>
          <p:cNvSpPr>
            <a:spLocks noGrp="1" noChangeArrowheads="1"/>
          </p:cNvSpPr>
          <p:nvPr>
            <p:ph type="body" idx="4294967295"/>
          </p:nvPr>
        </p:nvSpPr>
        <p:spPr>
          <a:xfrm>
            <a:off x="0" y="1371600"/>
            <a:ext cx="9144000" cy="4876800"/>
          </a:xfrm>
        </p:spPr>
        <p:txBody>
          <a:bodyPr/>
          <a:lstStyle/>
          <a:p>
            <a:pPr>
              <a:spcBef>
                <a:spcPct val="10000"/>
              </a:spcBef>
              <a:buFont typeface="Wingdings" pitchFamily="2" charset="2"/>
              <a:buNone/>
              <a:defRPr/>
            </a:pPr>
            <a:r>
              <a:rPr lang="en-US" sz="4800" dirty="0" smtClean="0"/>
              <a:t>12 </a:t>
            </a:r>
            <a:r>
              <a:rPr lang="en-US" sz="4800" u="sng" dirty="0" smtClean="0"/>
              <a:t>Keep your behavior excellent among the Gentiles</a:t>
            </a:r>
            <a:r>
              <a:rPr lang="en-US" sz="4800" dirty="0" smtClean="0"/>
              <a:t>, so that in the thing in which they slander you as evildoers, they may </a:t>
            </a:r>
            <a:r>
              <a:rPr lang="en-US" sz="4800" u="sng" dirty="0" smtClean="0"/>
              <a:t>on account of your good deeds</a:t>
            </a:r>
            <a:r>
              <a:rPr lang="en-US" sz="4800" dirty="0" smtClean="0"/>
              <a:t>, as they observe them, glorify God in the day of visitation.</a:t>
            </a:r>
          </a:p>
        </p:txBody>
      </p:sp>
    </p:spTree>
  </p:cSld>
  <p:clrMapOvr>
    <a:masterClrMapping/>
  </p:clrMapOvr>
  <p:transition>
    <p:wipe dir="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a:defRPr/>
            </a:pPr>
            <a:r>
              <a:rPr lang="en-US" sz="8800" dirty="0" smtClean="0"/>
              <a:t>1 Peter 2</a:t>
            </a:r>
            <a:endParaRPr lang="en-US" sz="7200" dirty="0" smtClean="0"/>
          </a:p>
        </p:txBody>
      </p:sp>
      <p:sp>
        <p:nvSpPr>
          <p:cNvPr id="52227" name="Rectangle 3"/>
          <p:cNvSpPr>
            <a:spLocks noGrp="1" noChangeArrowheads="1"/>
          </p:cNvSpPr>
          <p:nvPr>
            <p:ph type="body" idx="1"/>
          </p:nvPr>
        </p:nvSpPr>
        <p:spPr/>
        <p:txBody>
          <a:bodyPr/>
          <a:lstStyle/>
          <a:p>
            <a:pPr>
              <a:spcBef>
                <a:spcPct val="10000"/>
              </a:spcBef>
              <a:buFont typeface="Wingdings" pitchFamily="2" charset="2"/>
              <a:buNone/>
              <a:defRPr/>
            </a:pPr>
            <a:r>
              <a:rPr lang="en-US" dirty="0" smtClean="0"/>
              <a:t>13 Submit yourselves for the Lord’s sake to </a:t>
            </a:r>
            <a:r>
              <a:rPr lang="en-US" u="sng" dirty="0" smtClean="0"/>
              <a:t>every human institution</a:t>
            </a:r>
            <a:r>
              <a:rPr lang="en-US" dirty="0" smtClean="0"/>
              <a:t>, whether to a </a:t>
            </a:r>
            <a:r>
              <a:rPr lang="en-US" u="sng" dirty="0" smtClean="0"/>
              <a:t>king</a:t>
            </a:r>
            <a:r>
              <a:rPr lang="en-US" dirty="0" smtClean="0"/>
              <a:t> as the one in authority,</a:t>
            </a:r>
          </a:p>
          <a:p>
            <a:pPr>
              <a:spcBef>
                <a:spcPct val="10000"/>
              </a:spcBef>
              <a:buFont typeface="Wingdings" pitchFamily="2" charset="2"/>
              <a:buNone/>
              <a:defRPr/>
            </a:pPr>
            <a:r>
              <a:rPr lang="en-US" dirty="0" smtClean="0"/>
              <a:t>14 or to </a:t>
            </a:r>
            <a:r>
              <a:rPr lang="en-US" u="sng" dirty="0" smtClean="0"/>
              <a:t>governors</a:t>
            </a:r>
            <a:r>
              <a:rPr lang="en-US" dirty="0" smtClean="0"/>
              <a:t> as sent by him for the punishment of evildoers and the praise of those who do right.</a:t>
            </a:r>
          </a:p>
          <a:p>
            <a:pPr>
              <a:spcBef>
                <a:spcPct val="10000"/>
              </a:spcBef>
              <a:buFont typeface="Wingdings" pitchFamily="2" charset="2"/>
              <a:buNone/>
              <a:defRPr/>
            </a:pPr>
            <a:r>
              <a:rPr lang="en-US" dirty="0" smtClean="0"/>
              <a:t>15 For such is the will of God that by doing good you may </a:t>
            </a:r>
            <a:r>
              <a:rPr lang="en-US" u="sng" dirty="0" smtClean="0"/>
              <a:t>silence the ignorance of foolish men</a:t>
            </a:r>
            <a:r>
              <a:rPr lang="en-US" dirty="0" smtClean="0"/>
              <a:t>.</a:t>
            </a:r>
            <a:br>
              <a:rPr lang="en-US" dirty="0" smtClean="0"/>
            </a:br>
            <a:endParaRPr lang="en-US" dirty="0" smtClean="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2227">
                                            <p:txEl>
                                              <p:pRg st="1" end="1"/>
                                            </p:txEl>
                                          </p:spTgt>
                                        </p:tgtEl>
                                        <p:attrNameLst>
                                          <p:attrName>style.visibility</p:attrName>
                                        </p:attrNameLst>
                                      </p:cBhvr>
                                      <p:to>
                                        <p:strVal val="visible"/>
                                      </p:to>
                                    </p:set>
                                    <p:animEffect transition="in" filter="wipe(left)">
                                      <p:cBhvr>
                                        <p:cTn id="7" dur="500"/>
                                        <p:tgtEl>
                                          <p:spTgt spid="5222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2227">
                                            <p:txEl>
                                              <p:pRg st="2" end="2"/>
                                            </p:txEl>
                                          </p:spTgt>
                                        </p:tgtEl>
                                        <p:attrNameLst>
                                          <p:attrName>style.visibility</p:attrName>
                                        </p:attrNameLst>
                                      </p:cBhvr>
                                      <p:to>
                                        <p:strVal val="visible"/>
                                      </p:to>
                                    </p:set>
                                    <p:animEffect transition="in" filter="wipe(left)">
                                      <p:cBhvr>
                                        <p:cTn id="12" dur="500"/>
                                        <p:tgtEl>
                                          <p:spTgt spid="5222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uiExpand="1" build="p"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p:cNvSpPr>
            <a:spLocks noGrp="1" noChangeArrowheads="1"/>
          </p:cNvSpPr>
          <p:nvPr>
            <p:ph type="title" idx="4294967295"/>
          </p:nvPr>
        </p:nvSpPr>
        <p:spPr/>
        <p:txBody>
          <a:bodyPr/>
          <a:lstStyle/>
          <a:p>
            <a:pPr>
              <a:defRPr/>
            </a:pPr>
            <a:r>
              <a:rPr lang="en-US" sz="8800" dirty="0" smtClean="0"/>
              <a:t>1 Peter 2</a:t>
            </a:r>
            <a:endParaRPr lang="en-US" sz="7200" dirty="0" smtClean="0"/>
          </a:p>
        </p:txBody>
      </p:sp>
      <p:sp>
        <p:nvSpPr>
          <p:cNvPr id="52227" name="Rectangle 3"/>
          <p:cNvSpPr>
            <a:spLocks noGrp="1" noChangeArrowheads="1"/>
          </p:cNvSpPr>
          <p:nvPr>
            <p:ph type="body" idx="4294967295"/>
          </p:nvPr>
        </p:nvSpPr>
        <p:spPr/>
        <p:txBody>
          <a:bodyPr/>
          <a:lstStyle/>
          <a:p>
            <a:pPr>
              <a:spcBef>
                <a:spcPct val="10000"/>
              </a:spcBef>
              <a:buFont typeface="Wingdings" pitchFamily="2" charset="2"/>
              <a:buNone/>
              <a:defRPr/>
            </a:pPr>
            <a:r>
              <a:rPr lang="en-US" dirty="0" smtClean="0"/>
              <a:t>13 Submit yourselves for the Lord’s sake to </a:t>
            </a:r>
            <a:r>
              <a:rPr lang="en-US" u="sng" dirty="0" smtClean="0"/>
              <a:t>every human institution</a:t>
            </a:r>
            <a:r>
              <a:rPr lang="en-US" dirty="0" smtClean="0"/>
              <a:t>, whether to a </a:t>
            </a:r>
            <a:r>
              <a:rPr lang="en-US" u="sng" dirty="0" smtClean="0"/>
              <a:t>king</a:t>
            </a:r>
            <a:r>
              <a:rPr lang="en-US" dirty="0" smtClean="0"/>
              <a:t> as the one in authority,</a:t>
            </a:r>
          </a:p>
          <a:p>
            <a:pPr>
              <a:spcBef>
                <a:spcPct val="10000"/>
              </a:spcBef>
              <a:buFont typeface="Wingdings" pitchFamily="2" charset="2"/>
              <a:buNone/>
              <a:defRPr/>
            </a:pPr>
            <a:r>
              <a:rPr lang="en-US" dirty="0" smtClean="0"/>
              <a:t>14 or to </a:t>
            </a:r>
            <a:r>
              <a:rPr lang="en-US" u="sng" dirty="0" smtClean="0"/>
              <a:t>governors</a:t>
            </a:r>
            <a:r>
              <a:rPr lang="en-US" dirty="0" smtClean="0"/>
              <a:t> as sent by him for the punishment of evildoers and the praise of those who do right.</a:t>
            </a:r>
          </a:p>
          <a:p>
            <a:pPr>
              <a:spcBef>
                <a:spcPct val="10000"/>
              </a:spcBef>
              <a:buFont typeface="Wingdings" pitchFamily="2" charset="2"/>
              <a:buNone/>
              <a:defRPr/>
            </a:pPr>
            <a:r>
              <a:rPr lang="en-US" dirty="0" smtClean="0"/>
              <a:t>15 For such is the will of God that by doing good you may </a:t>
            </a:r>
            <a:r>
              <a:rPr lang="en-US" u="sng" dirty="0" smtClean="0"/>
              <a:t>silence the ignorance of foolish men</a:t>
            </a:r>
            <a:r>
              <a:rPr lang="en-US" dirty="0" smtClean="0"/>
              <a:t>.</a:t>
            </a:r>
            <a:br>
              <a:rPr lang="en-US" dirty="0" smtClean="0"/>
            </a:br>
            <a:endParaRPr lang="en-US" dirty="0" smtClean="0"/>
          </a:p>
        </p:txBody>
      </p:sp>
      <p:sp>
        <p:nvSpPr>
          <p:cNvPr id="69636" name="Rectangle 3"/>
          <p:cNvSpPr>
            <a:spLocks noChangeArrowheads="1"/>
          </p:cNvSpPr>
          <p:nvPr/>
        </p:nvSpPr>
        <p:spPr bwMode="auto">
          <a:xfrm>
            <a:off x="1066800" y="381000"/>
            <a:ext cx="7467600" cy="1066800"/>
          </a:xfrm>
          <a:prstGeom prst="rect">
            <a:avLst/>
          </a:prstGeom>
          <a:gradFill rotWithShape="1">
            <a:gsLst>
              <a:gs pos="0">
                <a:srgbClr val="000000"/>
              </a:gs>
              <a:gs pos="50000">
                <a:srgbClr val="000098"/>
              </a:gs>
              <a:gs pos="100000">
                <a:srgbClr val="000000"/>
              </a:gs>
            </a:gsLst>
            <a:lin ang="5400000" scaled="1"/>
          </a:gradFill>
          <a:ln w="19050">
            <a:solidFill>
              <a:schemeClr val="tx1"/>
            </a:solidFill>
            <a:miter lim="800000"/>
            <a:headEnd type="none" w="sm" len="sm"/>
            <a:tailEnd type="none" w="sm" len="sm"/>
          </a:ln>
        </p:spPr>
        <p:txBody>
          <a:bodyPr/>
          <a:lstStyle/>
          <a:p>
            <a:pPr algn="l">
              <a:lnSpc>
                <a:spcPct val="75000"/>
              </a:lnSpc>
              <a:spcBef>
                <a:spcPct val="5000"/>
              </a:spcBef>
            </a:pPr>
            <a:r>
              <a:rPr lang="en-US" sz="4400" b="0" dirty="0" smtClean="0"/>
              <a:t>Because the Christians wouldn’t revere Greek gods…</a:t>
            </a:r>
            <a:endParaRPr lang="en-US" sz="4400" b="0" dirty="0"/>
          </a:p>
        </p:txBody>
      </p:sp>
    </p:spTree>
  </p:cSld>
  <p:clrMapOvr>
    <a:masterClrMapping/>
  </p:clrMapOvr>
  <p:transition>
    <p:wipe dir="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p:cNvSpPr>
            <a:spLocks noGrp="1" noChangeArrowheads="1"/>
          </p:cNvSpPr>
          <p:nvPr>
            <p:ph type="title" idx="4294967295"/>
          </p:nvPr>
        </p:nvSpPr>
        <p:spPr/>
        <p:txBody>
          <a:bodyPr/>
          <a:lstStyle/>
          <a:p>
            <a:pPr>
              <a:defRPr/>
            </a:pPr>
            <a:r>
              <a:rPr lang="en-US" sz="8800" dirty="0" smtClean="0"/>
              <a:t>1 Peter 2</a:t>
            </a:r>
            <a:endParaRPr lang="en-US" sz="7200" dirty="0" smtClean="0"/>
          </a:p>
        </p:txBody>
      </p:sp>
      <p:sp>
        <p:nvSpPr>
          <p:cNvPr id="52227" name="Rectangle 3"/>
          <p:cNvSpPr>
            <a:spLocks noGrp="1" noChangeArrowheads="1"/>
          </p:cNvSpPr>
          <p:nvPr>
            <p:ph type="body" idx="4294967295"/>
          </p:nvPr>
        </p:nvSpPr>
        <p:spPr/>
        <p:txBody>
          <a:bodyPr/>
          <a:lstStyle/>
          <a:p>
            <a:pPr>
              <a:spcBef>
                <a:spcPct val="10000"/>
              </a:spcBef>
              <a:buFont typeface="Wingdings" pitchFamily="2" charset="2"/>
              <a:buNone/>
              <a:defRPr/>
            </a:pPr>
            <a:r>
              <a:rPr lang="en-US" dirty="0" smtClean="0"/>
              <a:t>13 Submit yourselves for the Lord’s sake to </a:t>
            </a:r>
            <a:r>
              <a:rPr lang="en-US" u="sng" dirty="0" smtClean="0"/>
              <a:t>every human institution</a:t>
            </a:r>
            <a:r>
              <a:rPr lang="en-US" dirty="0" smtClean="0"/>
              <a:t>, whether to a </a:t>
            </a:r>
            <a:r>
              <a:rPr lang="en-US" u="sng" dirty="0" smtClean="0"/>
              <a:t>king</a:t>
            </a:r>
            <a:r>
              <a:rPr lang="en-US" dirty="0" smtClean="0"/>
              <a:t> as the one in authority,</a:t>
            </a:r>
          </a:p>
          <a:p>
            <a:pPr>
              <a:spcBef>
                <a:spcPct val="10000"/>
              </a:spcBef>
              <a:buFont typeface="Wingdings" pitchFamily="2" charset="2"/>
              <a:buNone/>
              <a:defRPr/>
            </a:pPr>
            <a:r>
              <a:rPr lang="en-US" dirty="0" smtClean="0"/>
              <a:t>14 or to </a:t>
            </a:r>
            <a:r>
              <a:rPr lang="en-US" u="sng" dirty="0" smtClean="0"/>
              <a:t>governors</a:t>
            </a:r>
            <a:r>
              <a:rPr lang="en-US" dirty="0" smtClean="0"/>
              <a:t> as sent by him for the punishment of evildoers and the praise of those who do right.</a:t>
            </a:r>
          </a:p>
          <a:p>
            <a:pPr>
              <a:spcBef>
                <a:spcPct val="10000"/>
              </a:spcBef>
              <a:buFont typeface="Wingdings" pitchFamily="2" charset="2"/>
              <a:buNone/>
              <a:defRPr/>
            </a:pPr>
            <a:r>
              <a:rPr lang="en-US" dirty="0" smtClean="0"/>
              <a:t>15 For such is the will of God that by doing good you may </a:t>
            </a:r>
            <a:r>
              <a:rPr lang="en-US" u="sng" dirty="0" smtClean="0"/>
              <a:t>silence the ignorance of foolish men</a:t>
            </a:r>
            <a:r>
              <a:rPr lang="en-US" dirty="0" smtClean="0"/>
              <a:t>.</a:t>
            </a:r>
            <a:br>
              <a:rPr lang="en-US" dirty="0" smtClean="0"/>
            </a:br>
            <a:endParaRPr lang="en-US" dirty="0" smtClean="0"/>
          </a:p>
        </p:txBody>
      </p:sp>
      <p:sp>
        <p:nvSpPr>
          <p:cNvPr id="69636" name="Rectangle 3"/>
          <p:cNvSpPr>
            <a:spLocks noChangeArrowheads="1"/>
          </p:cNvSpPr>
          <p:nvPr/>
        </p:nvSpPr>
        <p:spPr bwMode="auto">
          <a:xfrm>
            <a:off x="1066800" y="381000"/>
            <a:ext cx="7315200" cy="1066800"/>
          </a:xfrm>
          <a:prstGeom prst="rect">
            <a:avLst/>
          </a:prstGeom>
          <a:gradFill rotWithShape="1">
            <a:gsLst>
              <a:gs pos="0">
                <a:srgbClr val="000000"/>
              </a:gs>
              <a:gs pos="50000">
                <a:srgbClr val="000098"/>
              </a:gs>
              <a:gs pos="100000">
                <a:srgbClr val="000000"/>
              </a:gs>
            </a:gsLst>
            <a:lin ang="5400000" scaled="1"/>
          </a:gradFill>
          <a:ln w="19050">
            <a:solidFill>
              <a:schemeClr val="tx1"/>
            </a:solidFill>
            <a:miter lim="800000"/>
            <a:headEnd type="none" w="sm" len="sm"/>
            <a:tailEnd type="none" w="sm" len="sm"/>
          </a:ln>
        </p:spPr>
        <p:txBody>
          <a:bodyPr/>
          <a:lstStyle/>
          <a:p>
            <a:pPr algn="l">
              <a:lnSpc>
                <a:spcPct val="75000"/>
              </a:lnSpc>
              <a:spcBef>
                <a:spcPct val="5000"/>
              </a:spcBef>
            </a:pPr>
            <a:r>
              <a:rPr lang="en-US" sz="4400" b="0" dirty="0" smtClean="0"/>
              <a:t>Also because they accepted slaves as part of their groups…</a:t>
            </a:r>
            <a:endParaRPr lang="en-US" sz="4400" b="0" dirty="0"/>
          </a:p>
        </p:txBody>
      </p:sp>
    </p:spTree>
  </p:cSld>
  <p:clrMapOvr>
    <a:masterClrMapping/>
  </p:clrMapOvr>
  <p:transition>
    <p:wipe dir="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p:cNvSpPr>
            <a:spLocks noGrp="1" noChangeArrowheads="1"/>
          </p:cNvSpPr>
          <p:nvPr>
            <p:ph type="title" idx="4294967295"/>
          </p:nvPr>
        </p:nvSpPr>
        <p:spPr/>
        <p:txBody>
          <a:bodyPr/>
          <a:lstStyle/>
          <a:p>
            <a:pPr>
              <a:defRPr/>
            </a:pPr>
            <a:r>
              <a:rPr lang="en-US" sz="8800" dirty="0" smtClean="0"/>
              <a:t>1 Peter 2</a:t>
            </a:r>
            <a:endParaRPr lang="en-US" sz="7200" dirty="0" smtClean="0"/>
          </a:p>
        </p:txBody>
      </p:sp>
      <p:sp>
        <p:nvSpPr>
          <p:cNvPr id="52227" name="Rectangle 3"/>
          <p:cNvSpPr>
            <a:spLocks noGrp="1" noChangeArrowheads="1"/>
          </p:cNvSpPr>
          <p:nvPr>
            <p:ph type="body" idx="4294967295"/>
          </p:nvPr>
        </p:nvSpPr>
        <p:spPr/>
        <p:txBody>
          <a:bodyPr/>
          <a:lstStyle/>
          <a:p>
            <a:pPr>
              <a:spcBef>
                <a:spcPct val="10000"/>
              </a:spcBef>
              <a:buFont typeface="Wingdings" pitchFamily="2" charset="2"/>
              <a:buNone/>
              <a:defRPr/>
            </a:pPr>
            <a:r>
              <a:rPr lang="en-US" dirty="0" smtClean="0"/>
              <a:t>13 Submit yourselves for the Lord’s sake to </a:t>
            </a:r>
            <a:r>
              <a:rPr lang="en-US" u="sng" dirty="0" smtClean="0"/>
              <a:t>every human institution</a:t>
            </a:r>
            <a:r>
              <a:rPr lang="en-US" dirty="0" smtClean="0"/>
              <a:t>, whether to a </a:t>
            </a:r>
            <a:r>
              <a:rPr lang="en-US" u="sng" dirty="0" smtClean="0"/>
              <a:t>king</a:t>
            </a:r>
            <a:r>
              <a:rPr lang="en-US" dirty="0" smtClean="0"/>
              <a:t> as the one in authority,</a:t>
            </a:r>
          </a:p>
          <a:p>
            <a:pPr>
              <a:spcBef>
                <a:spcPct val="10000"/>
              </a:spcBef>
              <a:buFont typeface="Wingdings" pitchFamily="2" charset="2"/>
              <a:buNone/>
              <a:defRPr/>
            </a:pPr>
            <a:r>
              <a:rPr lang="en-US" dirty="0" smtClean="0"/>
              <a:t>14 or to </a:t>
            </a:r>
            <a:r>
              <a:rPr lang="en-US" u="sng" dirty="0" smtClean="0"/>
              <a:t>governors</a:t>
            </a:r>
            <a:r>
              <a:rPr lang="en-US" dirty="0" smtClean="0"/>
              <a:t> as sent by him for the punishment of evildoers and the praise of those who do right.</a:t>
            </a:r>
          </a:p>
          <a:p>
            <a:pPr>
              <a:spcBef>
                <a:spcPct val="10000"/>
              </a:spcBef>
              <a:buFont typeface="Wingdings" pitchFamily="2" charset="2"/>
              <a:buNone/>
              <a:defRPr/>
            </a:pPr>
            <a:r>
              <a:rPr lang="en-US" dirty="0" smtClean="0"/>
              <a:t>15 For such is the will of God that by doing good you may </a:t>
            </a:r>
            <a:r>
              <a:rPr lang="en-US" u="sng" dirty="0" smtClean="0"/>
              <a:t>silence the ignorance of foolish men</a:t>
            </a:r>
            <a:r>
              <a:rPr lang="en-US" dirty="0" smtClean="0"/>
              <a:t>.</a:t>
            </a:r>
            <a:br>
              <a:rPr lang="en-US" dirty="0" smtClean="0"/>
            </a:br>
            <a:endParaRPr lang="en-US" dirty="0" smtClean="0"/>
          </a:p>
        </p:txBody>
      </p:sp>
      <p:sp>
        <p:nvSpPr>
          <p:cNvPr id="69636" name="Rectangle 3"/>
          <p:cNvSpPr>
            <a:spLocks noChangeArrowheads="1"/>
          </p:cNvSpPr>
          <p:nvPr/>
        </p:nvSpPr>
        <p:spPr bwMode="auto">
          <a:xfrm>
            <a:off x="1066800" y="381000"/>
            <a:ext cx="6400800" cy="1066800"/>
          </a:xfrm>
          <a:prstGeom prst="rect">
            <a:avLst/>
          </a:prstGeom>
          <a:gradFill rotWithShape="1">
            <a:gsLst>
              <a:gs pos="0">
                <a:srgbClr val="000000"/>
              </a:gs>
              <a:gs pos="50000">
                <a:srgbClr val="000098"/>
              </a:gs>
              <a:gs pos="100000">
                <a:srgbClr val="000000"/>
              </a:gs>
            </a:gsLst>
            <a:lin ang="5400000" scaled="1"/>
          </a:gradFill>
          <a:ln w="19050">
            <a:solidFill>
              <a:schemeClr val="tx1"/>
            </a:solidFill>
            <a:miter lim="800000"/>
            <a:headEnd type="none" w="sm" len="sm"/>
            <a:tailEnd type="none" w="sm" len="sm"/>
          </a:ln>
        </p:spPr>
        <p:txBody>
          <a:bodyPr/>
          <a:lstStyle/>
          <a:p>
            <a:pPr algn="l">
              <a:lnSpc>
                <a:spcPct val="75000"/>
              </a:lnSpc>
              <a:spcBef>
                <a:spcPct val="5000"/>
              </a:spcBef>
            </a:pPr>
            <a:r>
              <a:rPr lang="en-US" sz="4400" b="0" dirty="0" smtClean="0"/>
              <a:t>Not the time to start a fight with the Roman governors!</a:t>
            </a:r>
            <a:endParaRPr lang="en-US" sz="4400" b="0" dirty="0"/>
          </a:p>
        </p:txBody>
      </p:sp>
    </p:spTree>
  </p:cSld>
  <p:clrMapOvr>
    <a:masterClrMapping/>
  </p:clrMapOvr>
  <p:transition>
    <p:wipe dir="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p:cNvSpPr>
            <a:spLocks noGrp="1" noChangeArrowheads="1"/>
          </p:cNvSpPr>
          <p:nvPr>
            <p:ph type="title" idx="4294967295"/>
          </p:nvPr>
        </p:nvSpPr>
        <p:spPr/>
        <p:txBody>
          <a:bodyPr/>
          <a:lstStyle/>
          <a:p>
            <a:pPr>
              <a:defRPr/>
            </a:pPr>
            <a:r>
              <a:rPr lang="en-US" sz="8800" dirty="0" smtClean="0"/>
              <a:t>1 Peter 2</a:t>
            </a:r>
            <a:endParaRPr lang="en-US" sz="7200" dirty="0" smtClean="0"/>
          </a:p>
        </p:txBody>
      </p:sp>
      <p:sp>
        <p:nvSpPr>
          <p:cNvPr id="52227" name="Rectangle 3"/>
          <p:cNvSpPr>
            <a:spLocks noGrp="1" noChangeArrowheads="1"/>
          </p:cNvSpPr>
          <p:nvPr>
            <p:ph type="body" idx="4294967295"/>
          </p:nvPr>
        </p:nvSpPr>
        <p:spPr/>
        <p:txBody>
          <a:bodyPr/>
          <a:lstStyle/>
          <a:p>
            <a:pPr>
              <a:spcBef>
                <a:spcPct val="10000"/>
              </a:spcBef>
              <a:buFont typeface="Wingdings" pitchFamily="2" charset="2"/>
              <a:buNone/>
              <a:defRPr/>
            </a:pPr>
            <a:r>
              <a:rPr lang="en-US" dirty="0" smtClean="0"/>
              <a:t>13 Submit yourselves for the Lord’s sake to </a:t>
            </a:r>
            <a:r>
              <a:rPr lang="en-US" u="sng" dirty="0" smtClean="0"/>
              <a:t>every human institution</a:t>
            </a:r>
            <a:r>
              <a:rPr lang="en-US" dirty="0" smtClean="0"/>
              <a:t>, whether to a </a:t>
            </a:r>
            <a:r>
              <a:rPr lang="en-US" u="sng" dirty="0" smtClean="0"/>
              <a:t>king</a:t>
            </a:r>
            <a:r>
              <a:rPr lang="en-US" dirty="0" smtClean="0"/>
              <a:t> as the one in authority,</a:t>
            </a:r>
          </a:p>
          <a:p>
            <a:pPr>
              <a:spcBef>
                <a:spcPct val="10000"/>
              </a:spcBef>
              <a:buFont typeface="Wingdings" pitchFamily="2" charset="2"/>
              <a:buNone/>
              <a:defRPr/>
            </a:pPr>
            <a:r>
              <a:rPr lang="en-US" dirty="0" smtClean="0"/>
              <a:t>14 or to </a:t>
            </a:r>
            <a:r>
              <a:rPr lang="en-US" u="sng" dirty="0" smtClean="0"/>
              <a:t>governors</a:t>
            </a:r>
            <a:r>
              <a:rPr lang="en-US" dirty="0" smtClean="0"/>
              <a:t> as sent by him for the punishment of evildoers and the praise of those who do right.</a:t>
            </a:r>
          </a:p>
          <a:p>
            <a:pPr>
              <a:spcBef>
                <a:spcPct val="10000"/>
              </a:spcBef>
              <a:buFont typeface="Wingdings" pitchFamily="2" charset="2"/>
              <a:buNone/>
              <a:defRPr/>
            </a:pPr>
            <a:r>
              <a:rPr lang="en-US" dirty="0" smtClean="0"/>
              <a:t>15 For such is the will of God that by doing good you may </a:t>
            </a:r>
            <a:r>
              <a:rPr lang="en-US" u="sng" dirty="0" smtClean="0"/>
              <a:t>silence the ignorance of foolish men</a:t>
            </a:r>
            <a:r>
              <a:rPr lang="en-US" dirty="0" smtClean="0"/>
              <a:t>.</a:t>
            </a:r>
            <a:br>
              <a:rPr lang="en-US" dirty="0" smtClean="0"/>
            </a:br>
            <a:endParaRPr lang="en-US" dirty="0" smtClean="0"/>
          </a:p>
        </p:txBody>
      </p:sp>
      <p:cxnSp>
        <p:nvCxnSpPr>
          <p:cNvPr id="6" name="Straight Arrow Connector 5"/>
          <p:cNvCxnSpPr/>
          <p:nvPr/>
        </p:nvCxnSpPr>
        <p:spPr bwMode="auto">
          <a:xfrm rot="16200000" flipH="1">
            <a:off x="1714499" y="2095501"/>
            <a:ext cx="4495800" cy="2438400"/>
          </a:xfrm>
          <a:prstGeom prst="straightConnector1">
            <a:avLst/>
          </a:prstGeom>
          <a:solidFill>
            <a:schemeClr val="accent1"/>
          </a:solidFill>
          <a:ln w="57150" cap="flat" cmpd="sng" algn="ctr">
            <a:solidFill>
              <a:schemeClr val="tx1"/>
            </a:solidFill>
            <a:prstDash val="solid"/>
            <a:round/>
            <a:headEnd type="none" w="sm" len="sm"/>
            <a:tailEnd type="arrow"/>
          </a:ln>
          <a:effectLst/>
        </p:spPr>
      </p:cxnSp>
      <p:sp>
        <p:nvSpPr>
          <p:cNvPr id="69636" name="Rectangle 3"/>
          <p:cNvSpPr>
            <a:spLocks noChangeArrowheads="1"/>
          </p:cNvSpPr>
          <p:nvPr/>
        </p:nvSpPr>
        <p:spPr bwMode="auto">
          <a:xfrm>
            <a:off x="1295400" y="838200"/>
            <a:ext cx="6096000" cy="609600"/>
          </a:xfrm>
          <a:prstGeom prst="rect">
            <a:avLst/>
          </a:prstGeom>
          <a:gradFill rotWithShape="1">
            <a:gsLst>
              <a:gs pos="0">
                <a:srgbClr val="000000"/>
              </a:gs>
              <a:gs pos="50000">
                <a:srgbClr val="000098"/>
              </a:gs>
              <a:gs pos="100000">
                <a:srgbClr val="000000"/>
              </a:gs>
            </a:gsLst>
            <a:lin ang="5400000" scaled="1"/>
          </a:gradFill>
          <a:ln w="19050">
            <a:solidFill>
              <a:schemeClr val="tx1"/>
            </a:solidFill>
            <a:miter lim="800000"/>
            <a:headEnd type="none" w="sm" len="sm"/>
            <a:tailEnd type="none" w="sm" len="sm"/>
          </a:ln>
        </p:spPr>
        <p:txBody>
          <a:bodyPr/>
          <a:lstStyle/>
          <a:p>
            <a:pPr algn="l">
              <a:lnSpc>
                <a:spcPct val="75000"/>
              </a:lnSpc>
              <a:spcBef>
                <a:spcPct val="5000"/>
              </a:spcBef>
            </a:pPr>
            <a:r>
              <a:rPr lang="en-US" sz="4400" b="0" dirty="0" smtClean="0"/>
              <a:t>How do we silence them?</a:t>
            </a:r>
            <a:endParaRPr lang="en-US" sz="4400" b="0" dirty="0"/>
          </a:p>
        </p:txBody>
      </p:sp>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pPr>
              <a:defRPr/>
            </a:pPr>
            <a:r>
              <a:rPr lang="en-US" sz="8800" dirty="0" smtClean="0"/>
              <a:t>1 Peter 2</a:t>
            </a:r>
            <a:endParaRPr lang="en-US" sz="7200" dirty="0" smtClean="0"/>
          </a:p>
        </p:txBody>
      </p:sp>
      <p:sp>
        <p:nvSpPr>
          <p:cNvPr id="108547" name="Rectangle 3"/>
          <p:cNvSpPr>
            <a:spLocks noGrp="1" noChangeArrowheads="1"/>
          </p:cNvSpPr>
          <p:nvPr>
            <p:ph type="body" idx="1"/>
          </p:nvPr>
        </p:nvSpPr>
        <p:spPr/>
        <p:txBody>
          <a:bodyPr/>
          <a:lstStyle/>
          <a:p>
            <a:pPr>
              <a:spcBef>
                <a:spcPct val="10000"/>
              </a:spcBef>
              <a:buFont typeface="Wingdings" pitchFamily="2" charset="2"/>
              <a:buNone/>
              <a:defRPr/>
            </a:pPr>
            <a:r>
              <a:rPr lang="en-US" sz="4800" dirty="0" smtClean="0"/>
              <a:t>11 Beloved, I urge you </a:t>
            </a:r>
            <a:r>
              <a:rPr lang="en-US" sz="4800" u="sng" dirty="0" smtClean="0"/>
              <a:t>as aliens and strangers</a:t>
            </a:r>
            <a:r>
              <a:rPr lang="en-US" sz="4800" dirty="0" smtClean="0"/>
              <a:t> to abstain from fleshly lusts, which wage war against the soul.</a:t>
            </a:r>
          </a:p>
        </p:txBody>
      </p:sp>
      <p:sp>
        <p:nvSpPr>
          <p:cNvPr id="12292" name="Line 4"/>
          <p:cNvSpPr>
            <a:spLocks noChangeShapeType="1"/>
          </p:cNvSpPr>
          <p:nvPr/>
        </p:nvSpPr>
        <p:spPr bwMode="auto">
          <a:xfrm flipH="1" flipV="1">
            <a:off x="7620000" y="2057400"/>
            <a:ext cx="228600" cy="1295400"/>
          </a:xfrm>
          <a:prstGeom prst="line">
            <a:avLst/>
          </a:prstGeom>
          <a:noFill/>
          <a:ln w="76200">
            <a:solidFill>
              <a:schemeClr val="tx1"/>
            </a:solidFill>
            <a:round/>
            <a:headEnd type="none" w="sm" len="sm"/>
            <a:tailEnd type="stealth" w="med" len="lg"/>
          </a:ln>
        </p:spPr>
        <p:txBody>
          <a:bodyPr wrap="none" anchor="ctr"/>
          <a:lstStyle/>
          <a:p>
            <a:endParaRPr lang="en-US"/>
          </a:p>
        </p:txBody>
      </p:sp>
      <p:sp>
        <p:nvSpPr>
          <p:cNvPr id="16" name="Rectangle 1030"/>
          <p:cNvSpPr>
            <a:spLocks noChangeArrowheads="1"/>
          </p:cNvSpPr>
          <p:nvPr/>
        </p:nvSpPr>
        <p:spPr bwMode="auto">
          <a:xfrm>
            <a:off x="457200" y="3200400"/>
            <a:ext cx="7315200" cy="3505200"/>
          </a:xfrm>
          <a:prstGeom prst="rect">
            <a:avLst/>
          </a:prstGeom>
          <a:gradFill rotWithShape="0">
            <a:gsLst>
              <a:gs pos="0">
                <a:srgbClr val="000000"/>
              </a:gs>
              <a:gs pos="50000">
                <a:srgbClr val="0000A4"/>
              </a:gs>
              <a:gs pos="100000">
                <a:srgbClr val="000000"/>
              </a:gs>
            </a:gsLst>
            <a:lin ang="5400000" scaled="1"/>
          </a:gradFill>
          <a:ln w="12700">
            <a:solidFill>
              <a:schemeClr val="tx1"/>
            </a:solidFill>
            <a:miter lim="800000"/>
            <a:headEnd type="none" w="sm" len="sm"/>
            <a:tailEnd type="none" w="sm" len="sm"/>
          </a:ln>
        </p:spPr>
        <p:txBody>
          <a:bodyPr/>
          <a:lstStyle/>
          <a:p>
            <a:pPr algn="l">
              <a:lnSpc>
                <a:spcPct val="75000"/>
              </a:lnSpc>
              <a:spcBef>
                <a:spcPct val="15000"/>
              </a:spcBef>
            </a:pPr>
            <a:r>
              <a:rPr lang="en-US" sz="5400" b="0" dirty="0"/>
              <a:t>Why strangers or aliens?</a:t>
            </a:r>
          </a:p>
          <a:p>
            <a:pPr algn="l">
              <a:lnSpc>
                <a:spcPct val="70000"/>
              </a:lnSpc>
              <a:spcBef>
                <a:spcPct val="15000"/>
              </a:spcBef>
            </a:pPr>
            <a:r>
              <a:rPr lang="en-US" sz="5400" b="0" dirty="0"/>
              <a:t>John </a:t>
            </a:r>
            <a:r>
              <a:rPr lang="en-US" sz="5400" b="0" dirty="0" smtClean="0"/>
              <a:t>15</a:t>
            </a:r>
            <a:endParaRPr lang="en-US" sz="5400" b="0" dirty="0"/>
          </a:p>
        </p:txBody>
      </p:sp>
      <p:sp>
        <p:nvSpPr>
          <p:cNvPr id="17" name="Line 1029"/>
          <p:cNvSpPr>
            <a:spLocks noChangeShapeType="1"/>
          </p:cNvSpPr>
          <p:nvPr/>
        </p:nvSpPr>
        <p:spPr bwMode="auto">
          <a:xfrm flipH="1" flipV="1">
            <a:off x="2514600" y="2362200"/>
            <a:ext cx="3429000" cy="1066800"/>
          </a:xfrm>
          <a:prstGeom prst="line">
            <a:avLst/>
          </a:prstGeom>
          <a:noFill/>
          <a:ln w="76200">
            <a:solidFill>
              <a:schemeClr val="tx1"/>
            </a:solidFill>
            <a:round/>
            <a:headEnd type="none" w="sm" len="sm"/>
            <a:tailEnd type="stealth" w="med" len="lg"/>
          </a:ln>
        </p:spPr>
        <p:txBody>
          <a:bodyPr wrap="none" anchor="ctr"/>
          <a:lstStyle/>
          <a:p>
            <a:endParaRPr lang="en-US"/>
          </a:p>
        </p:txBody>
      </p:sp>
      <p:sp>
        <p:nvSpPr>
          <p:cNvPr id="12295" name="Rectangle 7"/>
          <p:cNvSpPr>
            <a:spLocks noChangeArrowheads="1"/>
          </p:cNvSpPr>
          <p:nvPr/>
        </p:nvSpPr>
        <p:spPr bwMode="auto">
          <a:xfrm>
            <a:off x="3124200" y="228600"/>
            <a:ext cx="5715000" cy="6477000"/>
          </a:xfrm>
          <a:prstGeom prst="rect">
            <a:avLst/>
          </a:prstGeom>
          <a:gradFill rotWithShape="0">
            <a:gsLst>
              <a:gs pos="0">
                <a:srgbClr val="000000"/>
              </a:gs>
              <a:gs pos="50000">
                <a:srgbClr val="000098"/>
              </a:gs>
              <a:gs pos="100000">
                <a:srgbClr val="000000"/>
              </a:gs>
            </a:gsLst>
            <a:lin ang="5400000" scaled="1"/>
          </a:gradFill>
          <a:ln w="12700">
            <a:solidFill>
              <a:schemeClr val="tx1"/>
            </a:solidFill>
            <a:miter lim="800000"/>
            <a:headEnd type="none" w="sm" len="sm"/>
            <a:tailEnd type="none" w="sm" len="sm"/>
          </a:ln>
        </p:spPr>
        <p:txBody>
          <a:bodyPr/>
          <a:lstStyle/>
          <a:p>
            <a:pPr algn="l">
              <a:lnSpc>
                <a:spcPct val="75000"/>
              </a:lnSpc>
              <a:spcBef>
                <a:spcPct val="10000"/>
              </a:spcBef>
            </a:pPr>
            <a:r>
              <a:rPr lang="en-US" sz="4600" b="0" dirty="0"/>
              <a:t>18,19  “If the world hates you, you know that it has hated Me before it hated you. </a:t>
            </a:r>
            <a:br>
              <a:rPr lang="en-US" sz="4600" b="0" dirty="0"/>
            </a:br>
            <a:endParaRPr lang="en-US" sz="4600" b="0" dirty="0"/>
          </a:p>
        </p:txBody>
      </p:sp>
    </p:spTree>
  </p:cSld>
  <p:clrMapOvr>
    <a:masterClrMapping/>
  </p:clrMapOvr>
  <p:transition>
    <p:wipe dir="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p:cNvSpPr>
            <a:spLocks noGrp="1" noChangeArrowheads="1"/>
          </p:cNvSpPr>
          <p:nvPr>
            <p:ph type="title" idx="4294967295"/>
          </p:nvPr>
        </p:nvSpPr>
        <p:spPr/>
        <p:txBody>
          <a:bodyPr/>
          <a:lstStyle/>
          <a:p>
            <a:pPr>
              <a:defRPr/>
            </a:pPr>
            <a:r>
              <a:rPr lang="en-US" sz="8800" dirty="0" smtClean="0"/>
              <a:t>1 Peter 2</a:t>
            </a:r>
            <a:endParaRPr lang="en-US" sz="7200" dirty="0" smtClean="0"/>
          </a:p>
        </p:txBody>
      </p:sp>
      <p:sp>
        <p:nvSpPr>
          <p:cNvPr id="52227" name="Rectangle 3"/>
          <p:cNvSpPr>
            <a:spLocks noGrp="1" noChangeArrowheads="1"/>
          </p:cNvSpPr>
          <p:nvPr>
            <p:ph type="body" idx="4294967295"/>
          </p:nvPr>
        </p:nvSpPr>
        <p:spPr/>
        <p:txBody>
          <a:bodyPr/>
          <a:lstStyle/>
          <a:p>
            <a:pPr>
              <a:spcBef>
                <a:spcPct val="10000"/>
              </a:spcBef>
              <a:buFont typeface="Wingdings" pitchFamily="2" charset="2"/>
              <a:buNone/>
              <a:defRPr/>
            </a:pPr>
            <a:r>
              <a:rPr lang="en-US" dirty="0" smtClean="0"/>
              <a:t>13 Submit yourselves for the Lord’s sake to </a:t>
            </a:r>
            <a:r>
              <a:rPr lang="en-US" u="sng" dirty="0" smtClean="0"/>
              <a:t>every human institution</a:t>
            </a:r>
            <a:r>
              <a:rPr lang="en-US" dirty="0" smtClean="0"/>
              <a:t>, whether to a </a:t>
            </a:r>
            <a:r>
              <a:rPr lang="en-US" u="sng" dirty="0" smtClean="0"/>
              <a:t>king</a:t>
            </a:r>
            <a:r>
              <a:rPr lang="en-US" dirty="0" smtClean="0"/>
              <a:t> as the one in authority,</a:t>
            </a:r>
          </a:p>
          <a:p>
            <a:pPr>
              <a:spcBef>
                <a:spcPct val="10000"/>
              </a:spcBef>
              <a:buFont typeface="Wingdings" pitchFamily="2" charset="2"/>
              <a:buNone/>
              <a:defRPr/>
            </a:pPr>
            <a:r>
              <a:rPr lang="en-US" dirty="0" smtClean="0"/>
              <a:t>14 or to </a:t>
            </a:r>
            <a:r>
              <a:rPr lang="en-US" u="sng" dirty="0" smtClean="0"/>
              <a:t>governors</a:t>
            </a:r>
            <a:r>
              <a:rPr lang="en-US" dirty="0" smtClean="0"/>
              <a:t> as sent by him for the punishment of evildoers and the praise of those who do right.</a:t>
            </a:r>
          </a:p>
          <a:p>
            <a:pPr>
              <a:spcBef>
                <a:spcPct val="10000"/>
              </a:spcBef>
              <a:buFont typeface="Wingdings" pitchFamily="2" charset="2"/>
              <a:buNone/>
              <a:defRPr/>
            </a:pPr>
            <a:r>
              <a:rPr lang="en-US" dirty="0" smtClean="0"/>
              <a:t>15 For such is the will of God that by doing good you may </a:t>
            </a:r>
            <a:r>
              <a:rPr lang="en-US" u="sng" dirty="0" smtClean="0"/>
              <a:t>silence the ignorance of foolish men</a:t>
            </a:r>
            <a:r>
              <a:rPr lang="en-US" dirty="0" smtClean="0"/>
              <a:t>.</a:t>
            </a:r>
            <a:br>
              <a:rPr lang="en-US" dirty="0" smtClean="0"/>
            </a:br>
            <a:endParaRPr lang="en-US" dirty="0" smtClean="0"/>
          </a:p>
        </p:txBody>
      </p:sp>
      <p:cxnSp>
        <p:nvCxnSpPr>
          <p:cNvPr id="6" name="Straight Arrow Connector 5"/>
          <p:cNvCxnSpPr/>
          <p:nvPr/>
        </p:nvCxnSpPr>
        <p:spPr bwMode="auto">
          <a:xfrm rot="16200000" flipH="1">
            <a:off x="1714499" y="2095501"/>
            <a:ext cx="4495800" cy="2438400"/>
          </a:xfrm>
          <a:prstGeom prst="straightConnector1">
            <a:avLst/>
          </a:prstGeom>
          <a:solidFill>
            <a:schemeClr val="accent1"/>
          </a:solidFill>
          <a:ln w="57150" cap="flat" cmpd="sng" algn="ctr">
            <a:solidFill>
              <a:schemeClr val="tx1"/>
            </a:solidFill>
            <a:prstDash val="solid"/>
            <a:round/>
            <a:headEnd type="none" w="sm" len="sm"/>
            <a:tailEnd type="arrow"/>
          </a:ln>
          <a:effectLst/>
        </p:spPr>
      </p:cxnSp>
      <p:sp>
        <p:nvSpPr>
          <p:cNvPr id="69636" name="Rectangle 3"/>
          <p:cNvSpPr>
            <a:spLocks noChangeArrowheads="1"/>
          </p:cNvSpPr>
          <p:nvPr/>
        </p:nvSpPr>
        <p:spPr bwMode="auto">
          <a:xfrm>
            <a:off x="1295400" y="838200"/>
            <a:ext cx="6096000" cy="609600"/>
          </a:xfrm>
          <a:prstGeom prst="rect">
            <a:avLst/>
          </a:prstGeom>
          <a:gradFill rotWithShape="1">
            <a:gsLst>
              <a:gs pos="0">
                <a:srgbClr val="000000"/>
              </a:gs>
              <a:gs pos="50000">
                <a:srgbClr val="000098"/>
              </a:gs>
              <a:gs pos="100000">
                <a:srgbClr val="000000"/>
              </a:gs>
            </a:gsLst>
            <a:lin ang="5400000" scaled="1"/>
          </a:gradFill>
          <a:ln w="19050">
            <a:solidFill>
              <a:schemeClr val="tx1"/>
            </a:solidFill>
            <a:miter lim="800000"/>
            <a:headEnd type="none" w="sm" len="sm"/>
            <a:tailEnd type="none" w="sm" len="sm"/>
          </a:ln>
        </p:spPr>
        <p:txBody>
          <a:bodyPr/>
          <a:lstStyle/>
          <a:p>
            <a:pPr algn="l">
              <a:lnSpc>
                <a:spcPct val="75000"/>
              </a:lnSpc>
              <a:spcBef>
                <a:spcPct val="5000"/>
              </a:spcBef>
            </a:pPr>
            <a:r>
              <a:rPr lang="en-US" sz="4400" b="0" dirty="0" smtClean="0"/>
              <a:t>How do we silence them?</a:t>
            </a:r>
            <a:endParaRPr lang="en-US" sz="4400" b="0" dirty="0"/>
          </a:p>
        </p:txBody>
      </p:sp>
      <p:sp>
        <p:nvSpPr>
          <p:cNvPr id="7" name="Rectangle 6"/>
          <p:cNvSpPr/>
          <p:nvPr/>
        </p:nvSpPr>
        <p:spPr bwMode="auto">
          <a:xfrm>
            <a:off x="304800" y="5410200"/>
            <a:ext cx="2667000" cy="533400"/>
          </a:xfrm>
          <a:prstGeom prst="rect">
            <a:avLst/>
          </a:prstGeom>
          <a:noFill/>
          <a:ln w="57150" cap="flat" cmpd="sng" algn="ctr">
            <a:solidFill>
              <a:schemeClr val="tx1"/>
            </a:solidFill>
            <a:prstDash val="solid"/>
            <a:round/>
            <a:headEnd type="none" w="sm" len="sm"/>
            <a:tailEnd type="stealth" w="lg" len="lg"/>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p:cNvSpPr>
            <a:spLocks noGrp="1" noChangeArrowheads="1"/>
          </p:cNvSpPr>
          <p:nvPr>
            <p:ph type="title" idx="4294967295"/>
          </p:nvPr>
        </p:nvSpPr>
        <p:spPr/>
        <p:txBody>
          <a:bodyPr/>
          <a:lstStyle/>
          <a:p>
            <a:pPr>
              <a:defRPr/>
            </a:pPr>
            <a:r>
              <a:rPr lang="en-US" sz="8800" dirty="0" smtClean="0"/>
              <a:t>1 Peter 2</a:t>
            </a:r>
            <a:endParaRPr lang="en-US" sz="7200" dirty="0" smtClean="0"/>
          </a:p>
        </p:txBody>
      </p:sp>
      <p:sp>
        <p:nvSpPr>
          <p:cNvPr id="52227" name="Rectangle 3"/>
          <p:cNvSpPr>
            <a:spLocks noGrp="1" noChangeArrowheads="1"/>
          </p:cNvSpPr>
          <p:nvPr>
            <p:ph type="body" idx="4294967295"/>
          </p:nvPr>
        </p:nvSpPr>
        <p:spPr/>
        <p:txBody>
          <a:bodyPr/>
          <a:lstStyle/>
          <a:p>
            <a:pPr>
              <a:spcBef>
                <a:spcPct val="10000"/>
              </a:spcBef>
              <a:buFont typeface="Wingdings" pitchFamily="2" charset="2"/>
              <a:buNone/>
              <a:defRPr/>
            </a:pPr>
            <a:r>
              <a:rPr lang="en-US" dirty="0" smtClean="0"/>
              <a:t>13 Submit yourselves for the Lord’s sake to </a:t>
            </a:r>
            <a:r>
              <a:rPr lang="en-US" u="sng" dirty="0" smtClean="0"/>
              <a:t>every human institution</a:t>
            </a:r>
            <a:r>
              <a:rPr lang="en-US" dirty="0" smtClean="0"/>
              <a:t>, whether to a king as the one in authority,</a:t>
            </a:r>
          </a:p>
          <a:p>
            <a:pPr>
              <a:spcBef>
                <a:spcPct val="10000"/>
              </a:spcBef>
              <a:buFont typeface="Wingdings" pitchFamily="2" charset="2"/>
              <a:buNone/>
              <a:defRPr/>
            </a:pPr>
            <a:r>
              <a:rPr lang="en-US" dirty="0" smtClean="0"/>
              <a:t>14 or to </a:t>
            </a:r>
            <a:r>
              <a:rPr lang="en-US" u="sng" dirty="0" smtClean="0"/>
              <a:t>governors</a:t>
            </a:r>
            <a:r>
              <a:rPr lang="en-US" dirty="0" smtClean="0"/>
              <a:t> as sent by him for the punishment of evildoers and the praise of those who do right.</a:t>
            </a:r>
          </a:p>
          <a:p>
            <a:pPr>
              <a:spcBef>
                <a:spcPct val="10000"/>
              </a:spcBef>
              <a:buFont typeface="Wingdings" pitchFamily="2" charset="2"/>
              <a:buNone/>
              <a:defRPr/>
            </a:pPr>
            <a:r>
              <a:rPr lang="en-US" dirty="0" smtClean="0"/>
              <a:t>15 For such is the will of God that by doing good you may </a:t>
            </a:r>
            <a:r>
              <a:rPr lang="en-US" u="sng" dirty="0" smtClean="0"/>
              <a:t>silence the ignorance of foolish men</a:t>
            </a:r>
            <a:r>
              <a:rPr lang="en-US" dirty="0" smtClean="0"/>
              <a:t>.</a:t>
            </a:r>
            <a:br>
              <a:rPr lang="en-US" dirty="0" smtClean="0"/>
            </a:br>
            <a:endParaRPr lang="en-US" dirty="0" smtClean="0"/>
          </a:p>
        </p:txBody>
      </p:sp>
      <p:cxnSp>
        <p:nvCxnSpPr>
          <p:cNvPr id="6" name="Straight Arrow Connector 5"/>
          <p:cNvCxnSpPr/>
          <p:nvPr/>
        </p:nvCxnSpPr>
        <p:spPr bwMode="auto">
          <a:xfrm rot="16200000" flipH="1">
            <a:off x="1714499" y="2095501"/>
            <a:ext cx="4495800" cy="2438400"/>
          </a:xfrm>
          <a:prstGeom prst="straightConnector1">
            <a:avLst/>
          </a:prstGeom>
          <a:solidFill>
            <a:schemeClr val="accent1"/>
          </a:solidFill>
          <a:ln w="57150" cap="flat" cmpd="sng" algn="ctr">
            <a:solidFill>
              <a:schemeClr val="tx1"/>
            </a:solidFill>
            <a:prstDash val="solid"/>
            <a:round/>
            <a:headEnd type="none" w="sm" len="sm"/>
            <a:tailEnd type="arrow"/>
          </a:ln>
          <a:effectLst/>
        </p:spPr>
      </p:cxnSp>
      <p:sp>
        <p:nvSpPr>
          <p:cNvPr id="69636" name="Rectangle 3"/>
          <p:cNvSpPr>
            <a:spLocks noChangeArrowheads="1"/>
          </p:cNvSpPr>
          <p:nvPr/>
        </p:nvSpPr>
        <p:spPr bwMode="auto">
          <a:xfrm>
            <a:off x="1295400" y="838200"/>
            <a:ext cx="6096000" cy="609600"/>
          </a:xfrm>
          <a:prstGeom prst="rect">
            <a:avLst/>
          </a:prstGeom>
          <a:gradFill rotWithShape="1">
            <a:gsLst>
              <a:gs pos="0">
                <a:srgbClr val="000000"/>
              </a:gs>
              <a:gs pos="50000">
                <a:srgbClr val="000098"/>
              </a:gs>
              <a:gs pos="100000">
                <a:srgbClr val="000000"/>
              </a:gs>
            </a:gsLst>
            <a:lin ang="5400000" scaled="1"/>
          </a:gradFill>
          <a:ln w="19050">
            <a:solidFill>
              <a:schemeClr val="tx1"/>
            </a:solidFill>
            <a:miter lim="800000"/>
            <a:headEnd type="none" w="sm" len="sm"/>
            <a:tailEnd type="none" w="sm" len="sm"/>
          </a:ln>
        </p:spPr>
        <p:txBody>
          <a:bodyPr/>
          <a:lstStyle/>
          <a:p>
            <a:pPr algn="l">
              <a:lnSpc>
                <a:spcPct val="75000"/>
              </a:lnSpc>
              <a:spcBef>
                <a:spcPct val="5000"/>
              </a:spcBef>
            </a:pPr>
            <a:r>
              <a:rPr lang="en-US" sz="4400" b="0" dirty="0" smtClean="0"/>
              <a:t>How do we silence them?</a:t>
            </a:r>
            <a:endParaRPr lang="en-US" sz="4400" b="0" dirty="0"/>
          </a:p>
        </p:txBody>
      </p:sp>
      <p:sp>
        <p:nvSpPr>
          <p:cNvPr id="7" name="Rectangle 6"/>
          <p:cNvSpPr/>
          <p:nvPr/>
        </p:nvSpPr>
        <p:spPr bwMode="auto">
          <a:xfrm>
            <a:off x="304800" y="5410200"/>
            <a:ext cx="2667000" cy="533400"/>
          </a:xfrm>
          <a:prstGeom prst="rect">
            <a:avLst/>
          </a:prstGeom>
          <a:noFill/>
          <a:ln w="57150" cap="flat" cmpd="sng" algn="ctr">
            <a:solidFill>
              <a:schemeClr val="tx1"/>
            </a:solidFill>
            <a:prstDash val="solid"/>
            <a:round/>
            <a:headEnd type="none" w="sm" len="sm"/>
            <a:tailEnd type="stealth" w="lg" len="lg"/>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Times New Roman" pitchFamily="18" charset="0"/>
            </a:endParaRPr>
          </a:p>
        </p:txBody>
      </p:sp>
      <p:sp>
        <p:nvSpPr>
          <p:cNvPr id="8" name="Rectangle 3"/>
          <p:cNvSpPr>
            <a:spLocks noChangeArrowheads="1"/>
          </p:cNvSpPr>
          <p:nvPr/>
        </p:nvSpPr>
        <p:spPr bwMode="auto">
          <a:xfrm>
            <a:off x="3733800" y="152400"/>
            <a:ext cx="5257800" cy="6172200"/>
          </a:xfrm>
          <a:prstGeom prst="rect">
            <a:avLst/>
          </a:prstGeom>
          <a:gradFill rotWithShape="1">
            <a:gsLst>
              <a:gs pos="0">
                <a:srgbClr val="000000"/>
              </a:gs>
              <a:gs pos="50000">
                <a:srgbClr val="000098"/>
              </a:gs>
              <a:gs pos="100000">
                <a:srgbClr val="000000"/>
              </a:gs>
            </a:gsLst>
            <a:lin ang="5400000" scaled="1"/>
          </a:gradFill>
          <a:ln w="19050">
            <a:solidFill>
              <a:schemeClr val="tx1"/>
            </a:solidFill>
            <a:miter lim="800000"/>
            <a:headEnd type="none" w="sm" len="sm"/>
            <a:tailEnd type="none" w="sm" len="sm"/>
          </a:ln>
        </p:spPr>
        <p:txBody>
          <a:bodyPr/>
          <a:lstStyle/>
          <a:p>
            <a:pPr algn="l">
              <a:lnSpc>
                <a:spcPct val="75000"/>
              </a:lnSpc>
              <a:spcBef>
                <a:spcPct val="5000"/>
              </a:spcBef>
            </a:pPr>
            <a:r>
              <a:rPr lang="en-US" sz="4400" b="0" dirty="0" smtClean="0"/>
              <a:t>Romans 12:20 </a:t>
            </a:r>
            <a:br>
              <a:rPr lang="en-US" sz="4400" b="0" dirty="0" smtClean="0"/>
            </a:br>
            <a:r>
              <a:rPr lang="en-US" sz="4400" b="0" dirty="0" smtClean="0"/>
              <a:t>“If your enemies are hungry, feed them. If they are thirsty, give them something to drink. In doing this, you will heap burning coals on their heads. </a:t>
            </a:r>
          </a:p>
        </p:txBody>
      </p:sp>
    </p:spTree>
  </p:cSld>
  <p:clrMapOvr>
    <a:masterClrMapping/>
  </p:clrMapOvr>
  <p:transition>
    <p:wipe dir="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p:cNvSpPr>
            <a:spLocks noGrp="1" noChangeArrowheads="1"/>
          </p:cNvSpPr>
          <p:nvPr>
            <p:ph type="title" idx="4294967295"/>
          </p:nvPr>
        </p:nvSpPr>
        <p:spPr/>
        <p:txBody>
          <a:bodyPr/>
          <a:lstStyle/>
          <a:p>
            <a:pPr>
              <a:defRPr/>
            </a:pPr>
            <a:r>
              <a:rPr lang="en-US" sz="8800" dirty="0" smtClean="0"/>
              <a:t>1 Peter 2</a:t>
            </a:r>
            <a:endParaRPr lang="en-US" sz="7200" dirty="0" smtClean="0"/>
          </a:p>
        </p:txBody>
      </p:sp>
      <p:sp>
        <p:nvSpPr>
          <p:cNvPr id="52227" name="Rectangle 3"/>
          <p:cNvSpPr>
            <a:spLocks noGrp="1" noChangeArrowheads="1"/>
          </p:cNvSpPr>
          <p:nvPr>
            <p:ph type="body" idx="4294967295"/>
          </p:nvPr>
        </p:nvSpPr>
        <p:spPr/>
        <p:txBody>
          <a:bodyPr/>
          <a:lstStyle/>
          <a:p>
            <a:pPr>
              <a:spcBef>
                <a:spcPct val="10000"/>
              </a:spcBef>
              <a:buFont typeface="Wingdings" pitchFamily="2" charset="2"/>
              <a:buNone/>
              <a:defRPr/>
            </a:pPr>
            <a:r>
              <a:rPr lang="en-US" dirty="0" smtClean="0"/>
              <a:t>13 Submit yourselves for the Lord’s sake to </a:t>
            </a:r>
            <a:r>
              <a:rPr lang="en-US" u="sng" dirty="0" smtClean="0"/>
              <a:t>every human institution</a:t>
            </a:r>
            <a:r>
              <a:rPr lang="en-US" dirty="0" smtClean="0"/>
              <a:t>, whether to a king as the one in authority,</a:t>
            </a:r>
          </a:p>
          <a:p>
            <a:pPr>
              <a:spcBef>
                <a:spcPct val="10000"/>
              </a:spcBef>
              <a:buFont typeface="Wingdings" pitchFamily="2" charset="2"/>
              <a:buNone/>
              <a:defRPr/>
            </a:pPr>
            <a:r>
              <a:rPr lang="en-US" dirty="0" smtClean="0"/>
              <a:t>14 or to </a:t>
            </a:r>
            <a:r>
              <a:rPr lang="en-US" u="sng" dirty="0" smtClean="0"/>
              <a:t>governors</a:t>
            </a:r>
            <a:r>
              <a:rPr lang="en-US" dirty="0" smtClean="0"/>
              <a:t> as sent by him for the punishment of evildoers and the praise of those who do right.</a:t>
            </a:r>
          </a:p>
          <a:p>
            <a:pPr>
              <a:spcBef>
                <a:spcPct val="10000"/>
              </a:spcBef>
              <a:buFont typeface="Wingdings" pitchFamily="2" charset="2"/>
              <a:buNone/>
              <a:defRPr/>
            </a:pPr>
            <a:r>
              <a:rPr lang="en-US" dirty="0" smtClean="0"/>
              <a:t>15 For such is the will of God that by doing good you may </a:t>
            </a:r>
            <a:r>
              <a:rPr lang="en-US" u="sng" dirty="0" smtClean="0"/>
              <a:t>silence the ignorance of foolish men</a:t>
            </a:r>
            <a:r>
              <a:rPr lang="en-US" dirty="0" smtClean="0"/>
              <a:t>.</a:t>
            </a:r>
            <a:br>
              <a:rPr lang="en-US" dirty="0" smtClean="0"/>
            </a:br>
            <a:endParaRPr lang="en-US" dirty="0" smtClean="0"/>
          </a:p>
        </p:txBody>
      </p:sp>
      <p:cxnSp>
        <p:nvCxnSpPr>
          <p:cNvPr id="6" name="Straight Arrow Connector 5"/>
          <p:cNvCxnSpPr/>
          <p:nvPr/>
        </p:nvCxnSpPr>
        <p:spPr bwMode="auto">
          <a:xfrm rot="16200000" flipH="1">
            <a:off x="1714499" y="2095501"/>
            <a:ext cx="4495800" cy="2438400"/>
          </a:xfrm>
          <a:prstGeom prst="straightConnector1">
            <a:avLst/>
          </a:prstGeom>
          <a:solidFill>
            <a:schemeClr val="accent1"/>
          </a:solidFill>
          <a:ln w="57150" cap="flat" cmpd="sng" algn="ctr">
            <a:solidFill>
              <a:schemeClr val="tx1"/>
            </a:solidFill>
            <a:prstDash val="solid"/>
            <a:round/>
            <a:headEnd type="none" w="sm" len="sm"/>
            <a:tailEnd type="arrow"/>
          </a:ln>
          <a:effectLst/>
        </p:spPr>
      </p:cxnSp>
      <p:sp>
        <p:nvSpPr>
          <p:cNvPr id="69636" name="Rectangle 3"/>
          <p:cNvSpPr>
            <a:spLocks noChangeArrowheads="1"/>
          </p:cNvSpPr>
          <p:nvPr/>
        </p:nvSpPr>
        <p:spPr bwMode="auto">
          <a:xfrm>
            <a:off x="1295400" y="838200"/>
            <a:ext cx="6096000" cy="609600"/>
          </a:xfrm>
          <a:prstGeom prst="rect">
            <a:avLst/>
          </a:prstGeom>
          <a:gradFill rotWithShape="1">
            <a:gsLst>
              <a:gs pos="0">
                <a:srgbClr val="000000"/>
              </a:gs>
              <a:gs pos="50000">
                <a:srgbClr val="000098"/>
              </a:gs>
              <a:gs pos="100000">
                <a:srgbClr val="000000"/>
              </a:gs>
            </a:gsLst>
            <a:lin ang="5400000" scaled="1"/>
          </a:gradFill>
          <a:ln w="19050">
            <a:solidFill>
              <a:schemeClr val="tx1"/>
            </a:solidFill>
            <a:miter lim="800000"/>
            <a:headEnd type="none" w="sm" len="sm"/>
            <a:tailEnd type="none" w="sm" len="sm"/>
          </a:ln>
        </p:spPr>
        <p:txBody>
          <a:bodyPr/>
          <a:lstStyle/>
          <a:p>
            <a:pPr algn="l">
              <a:lnSpc>
                <a:spcPct val="75000"/>
              </a:lnSpc>
              <a:spcBef>
                <a:spcPct val="5000"/>
              </a:spcBef>
            </a:pPr>
            <a:r>
              <a:rPr lang="en-US" sz="4400" b="0" dirty="0" smtClean="0"/>
              <a:t>How do we silence them?</a:t>
            </a:r>
            <a:endParaRPr lang="en-US" sz="4400" b="0" dirty="0"/>
          </a:p>
        </p:txBody>
      </p:sp>
      <p:sp>
        <p:nvSpPr>
          <p:cNvPr id="7" name="Rectangle 6"/>
          <p:cNvSpPr/>
          <p:nvPr/>
        </p:nvSpPr>
        <p:spPr bwMode="auto">
          <a:xfrm>
            <a:off x="304800" y="5410200"/>
            <a:ext cx="2667000" cy="533400"/>
          </a:xfrm>
          <a:prstGeom prst="rect">
            <a:avLst/>
          </a:prstGeom>
          <a:noFill/>
          <a:ln w="57150" cap="flat" cmpd="sng" algn="ctr">
            <a:solidFill>
              <a:schemeClr val="tx1"/>
            </a:solidFill>
            <a:prstDash val="solid"/>
            <a:round/>
            <a:headEnd type="none" w="sm" len="sm"/>
            <a:tailEnd type="stealth" w="lg" len="lg"/>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Times New Roman" pitchFamily="18" charset="0"/>
            </a:endParaRPr>
          </a:p>
        </p:txBody>
      </p:sp>
      <p:sp>
        <p:nvSpPr>
          <p:cNvPr id="8" name="Rectangle 3"/>
          <p:cNvSpPr>
            <a:spLocks noChangeArrowheads="1"/>
          </p:cNvSpPr>
          <p:nvPr/>
        </p:nvSpPr>
        <p:spPr bwMode="auto">
          <a:xfrm>
            <a:off x="3733800" y="152400"/>
            <a:ext cx="5257800" cy="6172200"/>
          </a:xfrm>
          <a:prstGeom prst="rect">
            <a:avLst/>
          </a:prstGeom>
          <a:gradFill rotWithShape="1">
            <a:gsLst>
              <a:gs pos="0">
                <a:srgbClr val="000000"/>
              </a:gs>
              <a:gs pos="50000">
                <a:srgbClr val="000098"/>
              </a:gs>
              <a:gs pos="100000">
                <a:srgbClr val="000000"/>
              </a:gs>
            </a:gsLst>
            <a:lin ang="5400000" scaled="1"/>
          </a:gradFill>
          <a:ln w="19050">
            <a:solidFill>
              <a:schemeClr val="tx1"/>
            </a:solidFill>
            <a:miter lim="800000"/>
            <a:headEnd type="none" w="sm" len="sm"/>
            <a:tailEnd type="none" w="sm" len="sm"/>
          </a:ln>
        </p:spPr>
        <p:txBody>
          <a:bodyPr/>
          <a:lstStyle/>
          <a:p>
            <a:pPr algn="l">
              <a:lnSpc>
                <a:spcPct val="75000"/>
              </a:lnSpc>
              <a:spcBef>
                <a:spcPct val="5000"/>
              </a:spcBef>
            </a:pPr>
            <a:r>
              <a:rPr lang="en-US" sz="4400" b="0" dirty="0" smtClean="0"/>
              <a:t>Romans 12:20 </a:t>
            </a:r>
            <a:br>
              <a:rPr lang="en-US" sz="4400" b="0" dirty="0" smtClean="0"/>
            </a:br>
            <a:r>
              <a:rPr lang="en-US" sz="4400" b="0" dirty="0" smtClean="0"/>
              <a:t>“If your enemies are hungry, feed them. If they are thirsty, give them something to drink. In doing this, you will heap burning coals on their heads. </a:t>
            </a:r>
          </a:p>
          <a:p>
            <a:pPr algn="l">
              <a:lnSpc>
                <a:spcPct val="75000"/>
              </a:lnSpc>
              <a:spcBef>
                <a:spcPct val="5000"/>
              </a:spcBef>
            </a:pPr>
            <a:r>
              <a:rPr lang="en-US" sz="4400" b="0" dirty="0" smtClean="0"/>
              <a:t>21 Do not be overcome by evil, but overcome evil with good.”</a:t>
            </a:r>
          </a:p>
        </p:txBody>
      </p:sp>
    </p:spTree>
  </p:cSld>
  <p:clrMapOvr>
    <a:masterClrMapping/>
  </p:clrMapOvr>
  <p:transition>
    <p:wipe dir="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a:defRPr/>
            </a:pPr>
            <a:r>
              <a:rPr lang="en-US" sz="8800" dirty="0" smtClean="0"/>
              <a:t>1 Peter 2</a:t>
            </a:r>
            <a:endParaRPr lang="en-US" sz="7200" dirty="0" smtClean="0"/>
          </a:p>
        </p:txBody>
      </p:sp>
      <p:sp>
        <p:nvSpPr>
          <p:cNvPr id="53251" name="Rectangle 3"/>
          <p:cNvSpPr>
            <a:spLocks noGrp="1" noChangeArrowheads="1"/>
          </p:cNvSpPr>
          <p:nvPr>
            <p:ph type="body" idx="1"/>
          </p:nvPr>
        </p:nvSpPr>
        <p:spPr/>
        <p:txBody>
          <a:bodyPr/>
          <a:lstStyle/>
          <a:p>
            <a:pPr>
              <a:buFont typeface="Wingdings" pitchFamily="2" charset="2"/>
              <a:buNone/>
              <a:defRPr/>
            </a:pPr>
            <a:r>
              <a:rPr lang="en-US" dirty="0" smtClean="0"/>
              <a:t>16 Act as free men, and do not use your freedom as a covering for evil, but use it as </a:t>
            </a:r>
            <a:r>
              <a:rPr lang="en-US" dirty="0" err="1" smtClean="0"/>
              <a:t>bondslaves</a:t>
            </a:r>
            <a:r>
              <a:rPr lang="en-US" dirty="0" smtClean="0"/>
              <a:t> of God.</a:t>
            </a:r>
          </a:p>
          <a:p>
            <a:pPr>
              <a:buFont typeface="Wingdings" pitchFamily="2" charset="2"/>
              <a:buNone/>
              <a:defRPr/>
            </a:pPr>
            <a:r>
              <a:rPr lang="en-US" dirty="0" smtClean="0"/>
              <a:t>17 Honor all men; love the brotherhood, revere God, honor the king.</a:t>
            </a:r>
          </a:p>
          <a:p>
            <a:pPr>
              <a:buFont typeface="Wingdings" pitchFamily="2" charset="2"/>
              <a:buNone/>
              <a:defRPr/>
            </a:pPr>
            <a:r>
              <a:rPr lang="en-US" dirty="0" smtClean="0"/>
              <a:t>18 Servants, be submissive to your masters with all respect, not only to those who are good and gentle, but also to those who are unreasonable.</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3251">
                                            <p:txEl>
                                              <p:pRg st="1" end="1"/>
                                            </p:txEl>
                                          </p:spTgt>
                                        </p:tgtEl>
                                        <p:attrNameLst>
                                          <p:attrName>style.visibility</p:attrName>
                                        </p:attrNameLst>
                                      </p:cBhvr>
                                      <p:to>
                                        <p:strVal val="visible"/>
                                      </p:to>
                                    </p:set>
                                    <p:animEffect transition="in" filter="wipe(left)">
                                      <p:cBhvr>
                                        <p:cTn id="7" dur="500"/>
                                        <p:tgtEl>
                                          <p:spTgt spid="5325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3251">
                                            <p:txEl>
                                              <p:pRg st="2" end="2"/>
                                            </p:txEl>
                                          </p:spTgt>
                                        </p:tgtEl>
                                        <p:attrNameLst>
                                          <p:attrName>style.visibility</p:attrName>
                                        </p:attrNameLst>
                                      </p:cBhvr>
                                      <p:to>
                                        <p:strVal val="visible"/>
                                      </p:to>
                                    </p:set>
                                    <p:animEffect transition="in" filter="wipe(left)">
                                      <p:cBhvr>
                                        <p:cTn id="12" dur="500"/>
                                        <p:tgtEl>
                                          <p:spTgt spid="5325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uiExpand="1" build="p"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2"/>
          <p:cNvSpPr>
            <a:spLocks noGrp="1" noChangeArrowheads="1"/>
          </p:cNvSpPr>
          <p:nvPr>
            <p:ph type="title" idx="4294967295"/>
          </p:nvPr>
        </p:nvSpPr>
        <p:spPr/>
        <p:txBody>
          <a:bodyPr/>
          <a:lstStyle/>
          <a:p>
            <a:pPr>
              <a:defRPr/>
            </a:pPr>
            <a:r>
              <a:rPr lang="en-US" sz="8800" dirty="0" smtClean="0"/>
              <a:t>1 Peter 2</a:t>
            </a:r>
            <a:endParaRPr lang="en-US" sz="7200" dirty="0" smtClean="0"/>
          </a:p>
        </p:txBody>
      </p:sp>
      <p:sp>
        <p:nvSpPr>
          <p:cNvPr id="53251" name="Rectangle 3"/>
          <p:cNvSpPr>
            <a:spLocks noGrp="1" noChangeArrowheads="1"/>
          </p:cNvSpPr>
          <p:nvPr>
            <p:ph type="body" idx="4294967295"/>
          </p:nvPr>
        </p:nvSpPr>
        <p:spPr/>
        <p:txBody>
          <a:bodyPr/>
          <a:lstStyle/>
          <a:p>
            <a:pPr>
              <a:buFont typeface="Wingdings" pitchFamily="2" charset="2"/>
              <a:buNone/>
              <a:defRPr/>
            </a:pPr>
            <a:r>
              <a:rPr lang="en-US" dirty="0" smtClean="0"/>
              <a:t>16 Act as free men, and do not use your freedom as a covering for evil, but use it as </a:t>
            </a:r>
            <a:r>
              <a:rPr lang="en-US" u="sng" dirty="0" err="1" smtClean="0"/>
              <a:t>bondslaves</a:t>
            </a:r>
            <a:r>
              <a:rPr lang="en-US" dirty="0" smtClean="0"/>
              <a:t> of God.</a:t>
            </a:r>
          </a:p>
          <a:p>
            <a:pPr>
              <a:buNone/>
              <a:defRPr/>
            </a:pPr>
            <a:r>
              <a:rPr lang="en-US" dirty="0" smtClean="0"/>
              <a:t>17 Honor all men; love the brotherhood, revere God, honor the king.</a:t>
            </a:r>
          </a:p>
          <a:p>
            <a:pPr>
              <a:buFont typeface="Wingdings" pitchFamily="2" charset="2"/>
              <a:buNone/>
              <a:defRPr/>
            </a:pPr>
            <a:r>
              <a:rPr lang="en-US" dirty="0" smtClean="0"/>
              <a:t>18 </a:t>
            </a:r>
            <a:r>
              <a:rPr lang="en-US" u="sng" dirty="0" smtClean="0"/>
              <a:t>Servants</a:t>
            </a:r>
            <a:r>
              <a:rPr lang="en-US" dirty="0" smtClean="0"/>
              <a:t>, be submissive to your masters with all respect, not only to those who are good and gentle, but also to those who are unreasonable.</a:t>
            </a:r>
          </a:p>
        </p:txBody>
      </p:sp>
      <p:sp>
        <p:nvSpPr>
          <p:cNvPr id="6" name="Line 4"/>
          <p:cNvSpPr>
            <a:spLocks noChangeShapeType="1"/>
          </p:cNvSpPr>
          <p:nvPr/>
        </p:nvSpPr>
        <p:spPr bwMode="auto">
          <a:xfrm flipH="1">
            <a:off x="2667000" y="2948650"/>
            <a:ext cx="1196050" cy="2080550"/>
          </a:xfrm>
          <a:prstGeom prst="line">
            <a:avLst/>
          </a:prstGeom>
          <a:noFill/>
          <a:ln w="57150">
            <a:solidFill>
              <a:schemeClr val="tx1"/>
            </a:solidFill>
            <a:round/>
            <a:headEnd type="none" w="sm" len="sm"/>
            <a:tailEnd type="none" w="lg" len="lg"/>
          </a:ln>
        </p:spPr>
        <p:txBody>
          <a:bodyPr wrap="none" anchor="ctr"/>
          <a:lstStyle/>
          <a:p>
            <a:endParaRPr lang="en-US"/>
          </a:p>
        </p:txBody>
      </p:sp>
    </p:spTree>
  </p:cSld>
  <p:clrMapOvr>
    <a:masterClrMapping/>
  </p:clrMapOvr>
  <p:transition spd="slow">
    <p:wip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idx="4294967295"/>
          </p:nvPr>
        </p:nvSpPr>
        <p:spPr/>
        <p:txBody>
          <a:bodyPr/>
          <a:lstStyle/>
          <a:p>
            <a:pPr>
              <a:defRPr/>
            </a:pPr>
            <a:r>
              <a:rPr lang="en-US" sz="8800" dirty="0" smtClean="0"/>
              <a:t>1 Peter 2</a:t>
            </a:r>
            <a:endParaRPr lang="en-US" sz="7200" dirty="0" smtClean="0"/>
          </a:p>
        </p:txBody>
      </p:sp>
      <p:sp>
        <p:nvSpPr>
          <p:cNvPr id="103427" name="Rectangle 3"/>
          <p:cNvSpPr>
            <a:spLocks noGrp="1" noChangeArrowheads="1"/>
          </p:cNvSpPr>
          <p:nvPr>
            <p:ph type="body" idx="4294967295"/>
          </p:nvPr>
        </p:nvSpPr>
        <p:spPr/>
        <p:txBody>
          <a:bodyPr/>
          <a:lstStyle/>
          <a:p>
            <a:pPr>
              <a:buFont typeface="Wingdings" pitchFamily="2" charset="2"/>
              <a:buNone/>
              <a:defRPr/>
            </a:pPr>
            <a:r>
              <a:rPr lang="en-US" dirty="0" smtClean="0"/>
              <a:t>16 Act as free men, and do not use your freedom as a covering for evil, but use it as </a:t>
            </a:r>
            <a:r>
              <a:rPr lang="en-US" u="sng" dirty="0" err="1" smtClean="0"/>
              <a:t>bondslaves</a:t>
            </a:r>
            <a:r>
              <a:rPr lang="en-US" dirty="0" smtClean="0"/>
              <a:t> of God.</a:t>
            </a:r>
          </a:p>
          <a:p>
            <a:pPr>
              <a:buNone/>
              <a:defRPr/>
            </a:pPr>
            <a:r>
              <a:rPr lang="en-US" dirty="0" smtClean="0"/>
              <a:t>17 Honor all men; love the brotherhood, revere God, honor the king.</a:t>
            </a:r>
          </a:p>
          <a:p>
            <a:pPr>
              <a:buFont typeface="Wingdings" pitchFamily="2" charset="2"/>
              <a:buNone/>
              <a:defRPr/>
            </a:pPr>
            <a:r>
              <a:rPr lang="en-US" dirty="0" smtClean="0"/>
              <a:t>18 </a:t>
            </a:r>
            <a:r>
              <a:rPr lang="en-US" u="sng" dirty="0" smtClean="0"/>
              <a:t>Servants</a:t>
            </a:r>
            <a:r>
              <a:rPr lang="en-US" dirty="0" smtClean="0"/>
              <a:t>, be submissive to your masters with all respect, not only to those who are good and gentle, but also to those who are unreasonable.</a:t>
            </a:r>
          </a:p>
        </p:txBody>
      </p:sp>
      <p:sp>
        <p:nvSpPr>
          <p:cNvPr id="6" name="Line 4"/>
          <p:cNvSpPr>
            <a:spLocks noChangeShapeType="1"/>
          </p:cNvSpPr>
          <p:nvPr/>
        </p:nvSpPr>
        <p:spPr bwMode="auto">
          <a:xfrm flipH="1">
            <a:off x="2667000" y="2948650"/>
            <a:ext cx="1196050" cy="2080550"/>
          </a:xfrm>
          <a:prstGeom prst="line">
            <a:avLst/>
          </a:prstGeom>
          <a:noFill/>
          <a:ln w="57150">
            <a:solidFill>
              <a:schemeClr val="tx1"/>
            </a:solidFill>
            <a:round/>
            <a:headEnd type="none" w="sm" len="sm"/>
            <a:tailEnd type="none" w="lg" len="lg"/>
          </a:ln>
        </p:spPr>
        <p:txBody>
          <a:bodyPr wrap="none" anchor="ctr"/>
          <a:lstStyle/>
          <a:p>
            <a:endParaRPr lang="en-US"/>
          </a:p>
        </p:txBody>
      </p:sp>
      <p:sp>
        <p:nvSpPr>
          <p:cNvPr id="103428" name="Rectangle 4"/>
          <p:cNvSpPr>
            <a:spLocks noChangeArrowheads="1"/>
          </p:cNvSpPr>
          <p:nvPr/>
        </p:nvSpPr>
        <p:spPr bwMode="auto">
          <a:xfrm>
            <a:off x="838200" y="1219200"/>
            <a:ext cx="8153400" cy="1828800"/>
          </a:xfrm>
          <a:prstGeom prst="rect">
            <a:avLst/>
          </a:prstGeom>
          <a:gradFill rotWithShape="1">
            <a:gsLst>
              <a:gs pos="0">
                <a:srgbClr val="000000"/>
              </a:gs>
              <a:gs pos="50000">
                <a:srgbClr val="000098"/>
              </a:gs>
              <a:gs pos="100000">
                <a:srgbClr val="000000"/>
              </a:gs>
            </a:gsLst>
            <a:lin ang="5400000" scaled="1"/>
          </a:gradFill>
          <a:ln w="12700">
            <a:solidFill>
              <a:schemeClr val="tx1"/>
            </a:solidFill>
            <a:miter lim="800000"/>
            <a:headEnd type="none" w="sm" len="sm"/>
            <a:tailEnd type="none" w="sm" len="sm"/>
          </a:ln>
        </p:spPr>
        <p:txBody>
          <a:bodyPr/>
          <a:lstStyle/>
          <a:p>
            <a:pPr algn="l">
              <a:lnSpc>
                <a:spcPct val="75000"/>
              </a:lnSpc>
              <a:spcBef>
                <a:spcPct val="10000"/>
              </a:spcBef>
              <a:defRPr/>
            </a:pPr>
            <a:r>
              <a:rPr lang="en-US" sz="4800" b="0" dirty="0">
                <a:effectLst>
                  <a:outerShdw blurRad="38100" dist="38100" dir="2700000" algn="tl">
                    <a:srgbClr val="000000"/>
                  </a:outerShdw>
                </a:effectLst>
              </a:rPr>
              <a:t>1 Cor. 7:21-23 You were bought with a price; do not become slaves of men. </a:t>
            </a:r>
          </a:p>
        </p:txBody>
      </p:sp>
    </p:spTree>
  </p:cSld>
  <p:clrMapOvr>
    <a:masterClrMapping/>
  </p:clrMapOvr>
  <p:transition>
    <p:wipe dir="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idx="4294967295"/>
          </p:nvPr>
        </p:nvSpPr>
        <p:spPr/>
        <p:txBody>
          <a:bodyPr/>
          <a:lstStyle/>
          <a:p>
            <a:pPr>
              <a:defRPr/>
            </a:pPr>
            <a:r>
              <a:rPr lang="en-US" sz="8800" dirty="0" smtClean="0"/>
              <a:t>1 Peter 2</a:t>
            </a:r>
            <a:endParaRPr lang="en-US" sz="7200" dirty="0" smtClean="0"/>
          </a:p>
        </p:txBody>
      </p:sp>
      <p:sp>
        <p:nvSpPr>
          <p:cNvPr id="103427" name="Rectangle 3"/>
          <p:cNvSpPr>
            <a:spLocks noGrp="1" noChangeArrowheads="1"/>
          </p:cNvSpPr>
          <p:nvPr>
            <p:ph type="body" idx="4294967295"/>
          </p:nvPr>
        </p:nvSpPr>
        <p:spPr/>
        <p:txBody>
          <a:bodyPr/>
          <a:lstStyle/>
          <a:p>
            <a:pPr>
              <a:buFont typeface="Wingdings" pitchFamily="2" charset="2"/>
              <a:buNone/>
              <a:defRPr/>
            </a:pPr>
            <a:r>
              <a:rPr lang="en-US" dirty="0" smtClean="0"/>
              <a:t>16 Act as free men, and do not use your freedom as a covering for evil, but use it as </a:t>
            </a:r>
            <a:r>
              <a:rPr lang="en-US" u="sng" dirty="0" err="1" smtClean="0"/>
              <a:t>bondslaves</a:t>
            </a:r>
            <a:r>
              <a:rPr lang="en-US" dirty="0" smtClean="0"/>
              <a:t> of God.</a:t>
            </a:r>
          </a:p>
          <a:p>
            <a:pPr>
              <a:buNone/>
              <a:defRPr/>
            </a:pPr>
            <a:r>
              <a:rPr lang="en-US" dirty="0" smtClean="0"/>
              <a:t>17 Honor all men; love the brotherhood, revere God, honor the king.</a:t>
            </a:r>
          </a:p>
          <a:p>
            <a:pPr>
              <a:buFont typeface="Wingdings" pitchFamily="2" charset="2"/>
              <a:buNone/>
              <a:defRPr/>
            </a:pPr>
            <a:r>
              <a:rPr lang="en-US" dirty="0" smtClean="0"/>
              <a:t>18 </a:t>
            </a:r>
            <a:r>
              <a:rPr lang="en-US" u="sng" dirty="0" smtClean="0"/>
              <a:t>Servants</a:t>
            </a:r>
            <a:r>
              <a:rPr lang="en-US" dirty="0" smtClean="0"/>
              <a:t>, be submissive to your masters with all respect, not only to those who are good and gentle, but also to those who are unreasonable.</a:t>
            </a:r>
          </a:p>
        </p:txBody>
      </p:sp>
      <p:sp>
        <p:nvSpPr>
          <p:cNvPr id="5" name="Line 4"/>
          <p:cNvSpPr>
            <a:spLocks noChangeShapeType="1"/>
          </p:cNvSpPr>
          <p:nvPr/>
        </p:nvSpPr>
        <p:spPr bwMode="auto">
          <a:xfrm flipH="1">
            <a:off x="2667000" y="2948650"/>
            <a:ext cx="1196050" cy="2080550"/>
          </a:xfrm>
          <a:prstGeom prst="line">
            <a:avLst/>
          </a:prstGeom>
          <a:noFill/>
          <a:ln w="57150">
            <a:solidFill>
              <a:schemeClr val="tx1"/>
            </a:solidFill>
            <a:round/>
            <a:headEnd type="none" w="sm" len="sm"/>
            <a:tailEnd type="none" w="lg" len="lg"/>
          </a:ln>
        </p:spPr>
        <p:txBody>
          <a:bodyPr wrap="none" anchor="ctr"/>
          <a:lstStyle/>
          <a:p>
            <a:endParaRPr lang="en-US"/>
          </a:p>
        </p:txBody>
      </p:sp>
    </p:spTree>
  </p:cSld>
  <p:clrMapOvr>
    <a:masterClrMapping/>
  </p:clrMapOvr>
  <p:transition>
    <p:wipe dir="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idx="4294967295"/>
          </p:nvPr>
        </p:nvSpPr>
        <p:spPr/>
        <p:txBody>
          <a:bodyPr/>
          <a:lstStyle/>
          <a:p>
            <a:pPr>
              <a:defRPr/>
            </a:pPr>
            <a:r>
              <a:rPr lang="en-US" sz="8800" dirty="0" smtClean="0"/>
              <a:t>1 Peter 2</a:t>
            </a:r>
            <a:endParaRPr lang="en-US" sz="7200" dirty="0" smtClean="0"/>
          </a:p>
        </p:txBody>
      </p:sp>
      <p:sp>
        <p:nvSpPr>
          <p:cNvPr id="103427" name="Rectangle 3"/>
          <p:cNvSpPr>
            <a:spLocks noGrp="1" noChangeArrowheads="1"/>
          </p:cNvSpPr>
          <p:nvPr>
            <p:ph type="body" idx="4294967295"/>
          </p:nvPr>
        </p:nvSpPr>
        <p:spPr/>
        <p:txBody>
          <a:bodyPr/>
          <a:lstStyle/>
          <a:p>
            <a:pPr>
              <a:buFont typeface="Wingdings" pitchFamily="2" charset="2"/>
              <a:buNone/>
              <a:defRPr/>
            </a:pPr>
            <a:r>
              <a:rPr lang="en-US" dirty="0" smtClean="0"/>
              <a:t>16 Act as free men, and do not use your freedom as a covering for evil, but use it as </a:t>
            </a:r>
            <a:r>
              <a:rPr lang="en-US" u="sng" dirty="0" err="1" smtClean="0"/>
              <a:t>bondslaves</a:t>
            </a:r>
            <a:r>
              <a:rPr lang="en-US" dirty="0" smtClean="0"/>
              <a:t> of God.</a:t>
            </a:r>
          </a:p>
          <a:p>
            <a:pPr>
              <a:buNone/>
              <a:defRPr/>
            </a:pPr>
            <a:r>
              <a:rPr lang="en-US" dirty="0" smtClean="0"/>
              <a:t>17 Honor all men; love the brotherhood, revere God, honor the king.</a:t>
            </a:r>
          </a:p>
          <a:p>
            <a:pPr>
              <a:buFont typeface="Wingdings" pitchFamily="2" charset="2"/>
              <a:buNone/>
              <a:defRPr/>
            </a:pPr>
            <a:r>
              <a:rPr lang="en-US" dirty="0" smtClean="0"/>
              <a:t>18 </a:t>
            </a:r>
            <a:r>
              <a:rPr lang="en-US" u="sng" dirty="0" smtClean="0"/>
              <a:t>Servants</a:t>
            </a:r>
            <a:r>
              <a:rPr lang="en-US" dirty="0" smtClean="0"/>
              <a:t>, be submissive to your masters with all respect, not only to those who are good and gentle, but also to those who are unreasonable.</a:t>
            </a:r>
          </a:p>
        </p:txBody>
      </p:sp>
      <p:sp>
        <p:nvSpPr>
          <p:cNvPr id="103428" name="Rectangle 4"/>
          <p:cNvSpPr>
            <a:spLocks noChangeArrowheads="1"/>
          </p:cNvSpPr>
          <p:nvPr/>
        </p:nvSpPr>
        <p:spPr bwMode="auto">
          <a:xfrm>
            <a:off x="914400" y="762000"/>
            <a:ext cx="6477000" cy="609600"/>
          </a:xfrm>
          <a:prstGeom prst="rect">
            <a:avLst/>
          </a:prstGeom>
          <a:gradFill rotWithShape="1">
            <a:gsLst>
              <a:gs pos="0">
                <a:srgbClr val="000000"/>
              </a:gs>
              <a:gs pos="50000">
                <a:srgbClr val="000098"/>
              </a:gs>
              <a:gs pos="100000">
                <a:srgbClr val="000000"/>
              </a:gs>
            </a:gsLst>
            <a:lin ang="5400000" scaled="1"/>
          </a:gradFill>
          <a:ln w="12700">
            <a:solidFill>
              <a:schemeClr val="tx1"/>
            </a:solidFill>
            <a:miter lim="800000"/>
            <a:headEnd type="none" w="sm" len="sm"/>
            <a:tailEnd type="none" w="sm" len="sm"/>
          </a:ln>
        </p:spPr>
        <p:txBody>
          <a:bodyPr/>
          <a:lstStyle/>
          <a:p>
            <a:pPr algn="l">
              <a:lnSpc>
                <a:spcPct val="77000"/>
              </a:lnSpc>
              <a:spcBef>
                <a:spcPct val="10000"/>
              </a:spcBef>
              <a:defRPr/>
            </a:pPr>
            <a:r>
              <a:rPr lang="en-US" sz="4800" b="0" dirty="0">
                <a:effectLst>
                  <a:outerShdw blurRad="38100" dist="38100" dir="2700000" algn="tl">
                    <a:srgbClr val="000000"/>
                  </a:outerShdw>
                </a:effectLst>
              </a:rPr>
              <a:t>Launching a slave </a:t>
            </a:r>
            <a:r>
              <a:rPr lang="en-US" sz="4800" b="0" dirty="0" smtClean="0">
                <a:effectLst>
                  <a:outerShdw blurRad="38100" dist="38100" dir="2700000" algn="tl">
                    <a:srgbClr val="000000"/>
                  </a:outerShdw>
                </a:effectLst>
              </a:rPr>
              <a:t>revolt?</a:t>
            </a:r>
            <a:endParaRPr lang="en-US" sz="4800" b="0" dirty="0">
              <a:effectLst>
                <a:outerShdw blurRad="38100" dist="38100" dir="2700000" algn="tl">
                  <a:srgbClr val="000000"/>
                </a:outerShdw>
              </a:effectLst>
            </a:endParaRPr>
          </a:p>
        </p:txBody>
      </p:sp>
      <p:sp>
        <p:nvSpPr>
          <p:cNvPr id="7" name="Line 4"/>
          <p:cNvSpPr>
            <a:spLocks noChangeShapeType="1"/>
          </p:cNvSpPr>
          <p:nvPr/>
        </p:nvSpPr>
        <p:spPr bwMode="auto">
          <a:xfrm flipH="1">
            <a:off x="2667000" y="2948650"/>
            <a:ext cx="1196050" cy="2080550"/>
          </a:xfrm>
          <a:prstGeom prst="line">
            <a:avLst/>
          </a:prstGeom>
          <a:noFill/>
          <a:ln w="57150">
            <a:solidFill>
              <a:schemeClr val="tx1"/>
            </a:solidFill>
            <a:round/>
            <a:headEnd type="none" w="sm" len="sm"/>
            <a:tailEnd type="none" w="lg" len="lg"/>
          </a:ln>
        </p:spPr>
        <p:txBody>
          <a:bodyPr wrap="none" anchor="ctr"/>
          <a:lstStyle/>
          <a:p>
            <a:endParaRPr lang="en-US"/>
          </a:p>
        </p:txBody>
      </p:sp>
    </p:spTree>
  </p:cSld>
  <p:clrMapOvr>
    <a:masterClrMapping/>
  </p:clrMapOvr>
  <p:transition>
    <p:wipe dir="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a:defRPr/>
            </a:pPr>
            <a:r>
              <a:rPr lang="en-US" sz="8800" dirty="0" smtClean="0"/>
              <a:t>1 Peter 2</a:t>
            </a:r>
            <a:endParaRPr lang="en-US" sz="7200" dirty="0" smtClean="0"/>
          </a:p>
        </p:txBody>
      </p:sp>
      <p:sp>
        <p:nvSpPr>
          <p:cNvPr id="54275" name="Rectangle 3"/>
          <p:cNvSpPr>
            <a:spLocks noGrp="1" noChangeArrowheads="1"/>
          </p:cNvSpPr>
          <p:nvPr>
            <p:ph type="body" idx="1"/>
          </p:nvPr>
        </p:nvSpPr>
        <p:spPr/>
        <p:txBody>
          <a:bodyPr/>
          <a:lstStyle/>
          <a:p>
            <a:pPr>
              <a:spcBef>
                <a:spcPct val="10000"/>
              </a:spcBef>
              <a:buFont typeface="Wingdings" pitchFamily="2" charset="2"/>
              <a:buNone/>
              <a:defRPr/>
            </a:pPr>
            <a:r>
              <a:rPr lang="en-US" sz="4800" smtClean="0"/>
              <a:t>19 For this finds favor, if for the sake of conscience toward God a man bears up under sorrows when suffering unjustly.</a:t>
            </a:r>
          </a:p>
        </p:txBody>
      </p:sp>
    </p:spTree>
  </p:cSld>
  <p:clrMapOvr>
    <a:masterClrMapping/>
  </p:clrMapOvr>
  <p:transition>
    <p:wipe dir="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a:defRPr/>
            </a:pPr>
            <a:r>
              <a:rPr lang="en-US" sz="8800" dirty="0" smtClean="0"/>
              <a:t>1 Peter 2</a:t>
            </a:r>
            <a:endParaRPr lang="en-US" sz="7200" dirty="0" smtClean="0"/>
          </a:p>
        </p:txBody>
      </p:sp>
      <p:sp>
        <p:nvSpPr>
          <p:cNvPr id="54275" name="Rectangle 3"/>
          <p:cNvSpPr>
            <a:spLocks noGrp="1" noChangeArrowheads="1"/>
          </p:cNvSpPr>
          <p:nvPr>
            <p:ph type="body" idx="1"/>
          </p:nvPr>
        </p:nvSpPr>
        <p:spPr/>
        <p:txBody>
          <a:bodyPr/>
          <a:lstStyle/>
          <a:p>
            <a:pPr>
              <a:spcBef>
                <a:spcPct val="10000"/>
              </a:spcBef>
              <a:buFont typeface="Wingdings" pitchFamily="2" charset="2"/>
              <a:buNone/>
              <a:defRPr/>
            </a:pPr>
            <a:r>
              <a:rPr lang="en-US" sz="4800" dirty="0" smtClean="0"/>
              <a:t>19 For this finds favor, if for the sake of conscience toward God a man bears up under sorrows when </a:t>
            </a:r>
            <a:r>
              <a:rPr lang="en-US" sz="4800" u="sng" dirty="0" smtClean="0"/>
              <a:t>suffering unjustly</a:t>
            </a:r>
            <a:r>
              <a:rPr lang="en-US" sz="4800" dirty="0" smtClean="0"/>
              <a:t>.</a:t>
            </a:r>
          </a:p>
        </p:txBody>
      </p:sp>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pPr>
              <a:defRPr/>
            </a:pPr>
            <a:r>
              <a:rPr lang="en-US" sz="8800" dirty="0" smtClean="0"/>
              <a:t>1 Peter 2</a:t>
            </a:r>
            <a:endParaRPr lang="en-US" sz="7200" dirty="0" smtClean="0"/>
          </a:p>
        </p:txBody>
      </p:sp>
      <p:sp>
        <p:nvSpPr>
          <p:cNvPr id="108547" name="Rectangle 3"/>
          <p:cNvSpPr>
            <a:spLocks noGrp="1" noChangeArrowheads="1"/>
          </p:cNvSpPr>
          <p:nvPr>
            <p:ph type="body" idx="1"/>
          </p:nvPr>
        </p:nvSpPr>
        <p:spPr/>
        <p:txBody>
          <a:bodyPr/>
          <a:lstStyle/>
          <a:p>
            <a:pPr>
              <a:spcBef>
                <a:spcPct val="10000"/>
              </a:spcBef>
              <a:buFont typeface="Wingdings" pitchFamily="2" charset="2"/>
              <a:buNone/>
              <a:defRPr/>
            </a:pPr>
            <a:r>
              <a:rPr lang="en-US" sz="4800" dirty="0" smtClean="0"/>
              <a:t>11 Beloved, I urge you </a:t>
            </a:r>
            <a:r>
              <a:rPr lang="en-US" sz="4800" u="sng" dirty="0" smtClean="0"/>
              <a:t>as aliens and strangers</a:t>
            </a:r>
            <a:r>
              <a:rPr lang="en-US" sz="4800" dirty="0" smtClean="0"/>
              <a:t> to abstain from fleshly lusts, which wage war against the soul.</a:t>
            </a:r>
          </a:p>
        </p:txBody>
      </p:sp>
      <p:sp>
        <p:nvSpPr>
          <p:cNvPr id="12292" name="Line 4"/>
          <p:cNvSpPr>
            <a:spLocks noChangeShapeType="1"/>
          </p:cNvSpPr>
          <p:nvPr/>
        </p:nvSpPr>
        <p:spPr bwMode="auto">
          <a:xfrm flipH="1" flipV="1">
            <a:off x="7620000" y="2057400"/>
            <a:ext cx="228600" cy="1295400"/>
          </a:xfrm>
          <a:prstGeom prst="line">
            <a:avLst/>
          </a:prstGeom>
          <a:noFill/>
          <a:ln w="76200">
            <a:solidFill>
              <a:schemeClr val="tx1"/>
            </a:solidFill>
            <a:round/>
            <a:headEnd type="none" w="sm" len="sm"/>
            <a:tailEnd type="stealth" w="med" len="lg"/>
          </a:ln>
        </p:spPr>
        <p:txBody>
          <a:bodyPr wrap="none" anchor="ctr"/>
          <a:lstStyle/>
          <a:p>
            <a:endParaRPr lang="en-US"/>
          </a:p>
        </p:txBody>
      </p:sp>
      <p:sp>
        <p:nvSpPr>
          <p:cNvPr id="16" name="Rectangle 1030"/>
          <p:cNvSpPr>
            <a:spLocks noChangeArrowheads="1"/>
          </p:cNvSpPr>
          <p:nvPr/>
        </p:nvSpPr>
        <p:spPr bwMode="auto">
          <a:xfrm>
            <a:off x="457200" y="3200400"/>
            <a:ext cx="7315200" cy="3505200"/>
          </a:xfrm>
          <a:prstGeom prst="rect">
            <a:avLst/>
          </a:prstGeom>
          <a:gradFill rotWithShape="0">
            <a:gsLst>
              <a:gs pos="0">
                <a:srgbClr val="000000"/>
              </a:gs>
              <a:gs pos="50000">
                <a:srgbClr val="0000A4"/>
              </a:gs>
              <a:gs pos="100000">
                <a:srgbClr val="000000"/>
              </a:gs>
            </a:gsLst>
            <a:lin ang="5400000" scaled="1"/>
          </a:gradFill>
          <a:ln w="12700">
            <a:solidFill>
              <a:schemeClr val="tx1"/>
            </a:solidFill>
            <a:miter lim="800000"/>
            <a:headEnd type="none" w="sm" len="sm"/>
            <a:tailEnd type="none" w="sm" len="sm"/>
          </a:ln>
        </p:spPr>
        <p:txBody>
          <a:bodyPr/>
          <a:lstStyle/>
          <a:p>
            <a:pPr algn="l">
              <a:lnSpc>
                <a:spcPct val="75000"/>
              </a:lnSpc>
              <a:spcBef>
                <a:spcPct val="15000"/>
              </a:spcBef>
            </a:pPr>
            <a:r>
              <a:rPr lang="en-US" sz="5400" b="0" dirty="0"/>
              <a:t>Why strangers or aliens?</a:t>
            </a:r>
          </a:p>
          <a:p>
            <a:pPr algn="l">
              <a:lnSpc>
                <a:spcPct val="70000"/>
              </a:lnSpc>
              <a:spcBef>
                <a:spcPct val="15000"/>
              </a:spcBef>
            </a:pPr>
            <a:r>
              <a:rPr lang="en-US" sz="5400" b="0" dirty="0"/>
              <a:t>John </a:t>
            </a:r>
            <a:r>
              <a:rPr lang="en-US" sz="5400" b="0" dirty="0" smtClean="0"/>
              <a:t>15</a:t>
            </a:r>
            <a:endParaRPr lang="en-US" sz="5400" b="0" dirty="0"/>
          </a:p>
        </p:txBody>
      </p:sp>
      <p:sp>
        <p:nvSpPr>
          <p:cNvPr id="17" name="Line 1029"/>
          <p:cNvSpPr>
            <a:spLocks noChangeShapeType="1"/>
          </p:cNvSpPr>
          <p:nvPr/>
        </p:nvSpPr>
        <p:spPr bwMode="auto">
          <a:xfrm flipH="1" flipV="1">
            <a:off x="2514600" y="2362200"/>
            <a:ext cx="3429000" cy="1066800"/>
          </a:xfrm>
          <a:prstGeom prst="line">
            <a:avLst/>
          </a:prstGeom>
          <a:noFill/>
          <a:ln w="76200">
            <a:solidFill>
              <a:schemeClr val="tx1"/>
            </a:solidFill>
            <a:round/>
            <a:headEnd type="none" w="sm" len="sm"/>
            <a:tailEnd type="stealth" w="med" len="lg"/>
          </a:ln>
        </p:spPr>
        <p:txBody>
          <a:bodyPr wrap="none" anchor="ctr"/>
          <a:lstStyle/>
          <a:p>
            <a:endParaRPr lang="en-US"/>
          </a:p>
        </p:txBody>
      </p:sp>
      <p:sp>
        <p:nvSpPr>
          <p:cNvPr id="12295" name="Rectangle 7"/>
          <p:cNvSpPr>
            <a:spLocks noChangeArrowheads="1"/>
          </p:cNvSpPr>
          <p:nvPr/>
        </p:nvSpPr>
        <p:spPr bwMode="auto">
          <a:xfrm>
            <a:off x="3124200" y="228600"/>
            <a:ext cx="5715000" cy="6477000"/>
          </a:xfrm>
          <a:prstGeom prst="rect">
            <a:avLst/>
          </a:prstGeom>
          <a:gradFill rotWithShape="0">
            <a:gsLst>
              <a:gs pos="0">
                <a:srgbClr val="000000"/>
              </a:gs>
              <a:gs pos="50000">
                <a:srgbClr val="000098"/>
              </a:gs>
              <a:gs pos="100000">
                <a:srgbClr val="000000"/>
              </a:gs>
            </a:gsLst>
            <a:lin ang="5400000" scaled="1"/>
          </a:gradFill>
          <a:ln w="12700">
            <a:solidFill>
              <a:schemeClr val="tx1"/>
            </a:solidFill>
            <a:miter lim="800000"/>
            <a:headEnd type="none" w="sm" len="sm"/>
            <a:tailEnd type="none" w="sm" len="sm"/>
          </a:ln>
        </p:spPr>
        <p:txBody>
          <a:bodyPr/>
          <a:lstStyle/>
          <a:p>
            <a:pPr algn="l">
              <a:lnSpc>
                <a:spcPct val="75000"/>
              </a:lnSpc>
              <a:spcBef>
                <a:spcPct val="10000"/>
              </a:spcBef>
            </a:pPr>
            <a:r>
              <a:rPr lang="en-US" sz="4600" b="0" dirty="0"/>
              <a:t>18,19  “If the world hates you, you know that it has hated Me before it hated you. </a:t>
            </a:r>
            <a:br>
              <a:rPr lang="en-US" sz="4600" b="0" dirty="0"/>
            </a:br>
            <a:r>
              <a:rPr lang="en-US" sz="4600" b="0" dirty="0"/>
              <a:t>If you were of the world, the world would love its own; </a:t>
            </a:r>
          </a:p>
        </p:txBody>
      </p:sp>
    </p:spTree>
  </p:cSld>
  <p:clrMapOvr>
    <a:masterClrMapping/>
  </p:clrMapOvr>
  <p:transition>
    <p:wipe dir="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a:defRPr/>
            </a:pPr>
            <a:r>
              <a:rPr lang="en-US" sz="8800" dirty="0" smtClean="0"/>
              <a:t>1 Peter 2</a:t>
            </a:r>
            <a:endParaRPr lang="en-US" sz="7200" dirty="0" smtClean="0"/>
          </a:p>
        </p:txBody>
      </p:sp>
      <p:sp>
        <p:nvSpPr>
          <p:cNvPr id="54275" name="Rectangle 3"/>
          <p:cNvSpPr>
            <a:spLocks noGrp="1" noChangeArrowheads="1"/>
          </p:cNvSpPr>
          <p:nvPr>
            <p:ph type="body" idx="1"/>
          </p:nvPr>
        </p:nvSpPr>
        <p:spPr/>
        <p:txBody>
          <a:bodyPr/>
          <a:lstStyle/>
          <a:p>
            <a:pPr>
              <a:spcBef>
                <a:spcPct val="10000"/>
              </a:spcBef>
              <a:buFont typeface="Wingdings" pitchFamily="2" charset="2"/>
              <a:buNone/>
              <a:defRPr/>
            </a:pPr>
            <a:r>
              <a:rPr lang="en-US" sz="4800" dirty="0" smtClean="0"/>
              <a:t>19 For this finds favor, if for the sake of conscience toward God a man bears up under sorrows when </a:t>
            </a:r>
            <a:r>
              <a:rPr lang="en-US" sz="4800" u="sng" dirty="0" smtClean="0"/>
              <a:t>suffering unjustly</a:t>
            </a:r>
            <a:r>
              <a:rPr lang="en-US" sz="4800" dirty="0" smtClean="0"/>
              <a:t>.</a:t>
            </a:r>
          </a:p>
        </p:txBody>
      </p:sp>
      <p:sp>
        <p:nvSpPr>
          <p:cNvPr id="4" name="Rectangle 4"/>
          <p:cNvSpPr>
            <a:spLocks noChangeArrowheads="1"/>
          </p:cNvSpPr>
          <p:nvPr/>
        </p:nvSpPr>
        <p:spPr bwMode="auto">
          <a:xfrm>
            <a:off x="914400" y="4114800"/>
            <a:ext cx="2971800" cy="609600"/>
          </a:xfrm>
          <a:prstGeom prst="rect">
            <a:avLst/>
          </a:prstGeom>
          <a:gradFill rotWithShape="1">
            <a:gsLst>
              <a:gs pos="0">
                <a:srgbClr val="000000"/>
              </a:gs>
              <a:gs pos="50000">
                <a:srgbClr val="000098"/>
              </a:gs>
              <a:gs pos="100000">
                <a:srgbClr val="000000"/>
              </a:gs>
            </a:gsLst>
            <a:lin ang="5400000" scaled="1"/>
          </a:gradFill>
          <a:ln w="12700">
            <a:solidFill>
              <a:schemeClr val="tx1"/>
            </a:solidFill>
            <a:miter lim="800000"/>
            <a:headEnd type="none" w="sm" len="sm"/>
            <a:tailEnd type="none" w="sm" len="sm"/>
          </a:ln>
        </p:spPr>
        <p:txBody>
          <a:bodyPr/>
          <a:lstStyle/>
          <a:p>
            <a:pPr algn="l">
              <a:lnSpc>
                <a:spcPct val="77000"/>
              </a:lnSpc>
              <a:spcBef>
                <a:spcPct val="10000"/>
              </a:spcBef>
              <a:defRPr/>
            </a:pPr>
            <a:r>
              <a:rPr lang="en-US" sz="4800" b="0" dirty="0" smtClean="0">
                <a:effectLst>
                  <a:outerShdw blurRad="38100" dist="38100" dir="2700000" algn="tl">
                    <a:srgbClr val="000000"/>
                  </a:outerShdw>
                </a:effectLst>
              </a:rPr>
              <a:t>Like slaves</a:t>
            </a:r>
            <a:endParaRPr lang="en-US" sz="4800" b="0" dirty="0">
              <a:effectLst>
                <a:outerShdw blurRad="38100" dist="38100" dir="2700000" algn="tl">
                  <a:srgbClr val="000000"/>
                </a:outerShdw>
              </a:effectLst>
            </a:endParaRPr>
          </a:p>
        </p:txBody>
      </p:sp>
    </p:spTree>
  </p:cSld>
  <p:clrMapOvr>
    <a:masterClrMapping/>
  </p:clrMapOvr>
  <p:transition>
    <p:wipe dir="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Rectangle 2"/>
          <p:cNvSpPr>
            <a:spLocks noGrp="1" noChangeArrowheads="1"/>
          </p:cNvSpPr>
          <p:nvPr>
            <p:ph type="title" idx="4294967295"/>
          </p:nvPr>
        </p:nvSpPr>
        <p:spPr/>
        <p:txBody>
          <a:bodyPr/>
          <a:lstStyle/>
          <a:p>
            <a:pPr>
              <a:defRPr/>
            </a:pPr>
            <a:r>
              <a:rPr lang="en-US" sz="8800" dirty="0" smtClean="0"/>
              <a:t>1 Peter 2</a:t>
            </a:r>
            <a:endParaRPr lang="en-US" sz="7200" dirty="0" smtClean="0"/>
          </a:p>
        </p:txBody>
      </p:sp>
      <p:sp>
        <p:nvSpPr>
          <p:cNvPr id="54275" name="Rectangle 3"/>
          <p:cNvSpPr>
            <a:spLocks noGrp="1" noChangeArrowheads="1"/>
          </p:cNvSpPr>
          <p:nvPr>
            <p:ph type="body" idx="4294967295"/>
          </p:nvPr>
        </p:nvSpPr>
        <p:spPr/>
        <p:txBody>
          <a:bodyPr/>
          <a:lstStyle/>
          <a:p>
            <a:pPr>
              <a:spcBef>
                <a:spcPct val="10000"/>
              </a:spcBef>
              <a:buFont typeface="Wingdings" pitchFamily="2" charset="2"/>
              <a:buNone/>
              <a:defRPr/>
            </a:pPr>
            <a:r>
              <a:rPr lang="en-US" sz="4800" dirty="0" smtClean="0"/>
              <a:t>20 For what credit is there if, when you sin and are harshly treated, you endure it with patience? But if when you do what is right and suffer for it you patiently endure it, this finds favor with God.</a:t>
            </a:r>
          </a:p>
        </p:txBody>
      </p:sp>
    </p:spTree>
  </p:cSld>
  <p:clrMapOvr>
    <a:masterClrMapping/>
  </p:clrMapOvr>
  <p:transition>
    <p:wipe dir="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a:defRPr/>
            </a:pPr>
            <a:r>
              <a:rPr lang="en-US" sz="8800" dirty="0" smtClean="0"/>
              <a:t>1 Peter 2</a:t>
            </a:r>
            <a:endParaRPr lang="en-US" sz="7200" dirty="0" smtClean="0"/>
          </a:p>
        </p:txBody>
      </p:sp>
      <p:sp>
        <p:nvSpPr>
          <p:cNvPr id="55299" name="Rectangle 3"/>
          <p:cNvSpPr>
            <a:spLocks noGrp="1" noChangeArrowheads="1"/>
          </p:cNvSpPr>
          <p:nvPr>
            <p:ph type="body" idx="1"/>
          </p:nvPr>
        </p:nvSpPr>
        <p:spPr/>
        <p:txBody>
          <a:bodyPr/>
          <a:lstStyle/>
          <a:p>
            <a:pPr>
              <a:buFont typeface="Wingdings" pitchFamily="2" charset="2"/>
              <a:buNone/>
              <a:defRPr/>
            </a:pPr>
            <a:r>
              <a:rPr lang="en-US" sz="4800" smtClean="0"/>
              <a:t>21 For you have been called for this purpose, since Christ also suffered for you, leaving you an example for you to follow in His steps,</a:t>
            </a:r>
          </a:p>
        </p:txBody>
      </p:sp>
    </p:spTree>
  </p:cSld>
  <p:clrMapOvr>
    <a:masterClrMapping/>
  </p:clrMapOvr>
  <p:transition>
    <p:wipe dir="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idx="4294967295"/>
          </p:nvPr>
        </p:nvSpPr>
        <p:spPr/>
        <p:txBody>
          <a:bodyPr/>
          <a:lstStyle/>
          <a:p>
            <a:pPr>
              <a:defRPr/>
            </a:pPr>
            <a:r>
              <a:rPr lang="en-US" sz="8800" dirty="0" smtClean="0"/>
              <a:t>1 Peter 2</a:t>
            </a:r>
            <a:endParaRPr lang="en-US" sz="7200" dirty="0" smtClean="0"/>
          </a:p>
        </p:txBody>
      </p:sp>
      <p:sp>
        <p:nvSpPr>
          <p:cNvPr id="55299" name="Rectangle 3"/>
          <p:cNvSpPr>
            <a:spLocks noGrp="1" noChangeArrowheads="1"/>
          </p:cNvSpPr>
          <p:nvPr>
            <p:ph type="body" idx="4294967295"/>
          </p:nvPr>
        </p:nvSpPr>
        <p:spPr/>
        <p:txBody>
          <a:bodyPr/>
          <a:lstStyle/>
          <a:p>
            <a:pPr>
              <a:buFont typeface="Wingdings" pitchFamily="2" charset="2"/>
              <a:buNone/>
              <a:defRPr/>
            </a:pPr>
            <a:r>
              <a:rPr lang="en-US" sz="4800" smtClean="0"/>
              <a:t>21 For you have been called for this purpose, since Christ also suffered for you, leaving you an example for you to follow in His steps,</a:t>
            </a:r>
          </a:p>
          <a:p>
            <a:pPr>
              <a:buFont typeface="Wingdings" pitchFamily="2" charset="2"/>
              <a:buNone/>
              <a:defRPr/>
            </a:pPr>
            <a:r>
              <a:rPr lang="en-US" sz="4800" smtClean="0"/>
              <a:t>22 “Who committed no sin, nor was any deceit found in his mouth”</a:t>
            </a:r>
          </a:p>
        </p:txBody>
      </p:sp>
    </p:spTree>
  </p:cSld>
  <p:clrMapOvr>
    <a:masterClrMapping/>
  </p:clrMapOvr>
  <p:transition>
    <p:wipe dir="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idx="4294967295"/>
          </p:nvPr>
        </p:nvSpPr>
        <p:spPr/>
        <p:txBody>
          <a:bodyPr/>
          <a:lstStyle/>
          <a:p>
            <a:pPr>
              <a:defRPr/>
            </a:pPr>
            <a:r>
              <a:rPr lang="en-US" sz="8800" dirty="0" smtClean="0"/>
              <a:t>1 Peter 2</a:t>
            </a:r>
            <a:endParaRPr lang="en-US" sz="7200" dirty="0" smtClean="0"/>
          </a:p>
        </p:txBody>
      </p:sp>
      <p:sp>
        <p:nvSpPr>
          <p:cNvPr id="55299" name="Rectangle 3"/>
          <p:cNvSpPr>
            <a:spLocks noGrp="1" noChangeArrowheads="1"/>
          </p:cNvSpPr>
          <p:nvPr>
            <p:ph type="body" idx="4294967295"/>
          </p:nvPr>
        </p:nvSpPr>
        <p:spPr/>
        <p:txBody>
          <a:bodyPr/>
          <a:lstStyle/>
          <a:p>
            <a:pPr>
              <a:buFont typeface="Wingdings" pitchFamily="2" charset="2"/>
              <a:buNone/>
              <a:defRPr/>
            </a:pPr>
            <a:r>
              <a:rPr lang="en-US" sz="4800" smtClean="0"/>
              <a:t>21 For you have been called for this purpose, since Christ also suffered for you, leaving you an example for you to follow in His steps,</a:t>
            </a:r>
          </a:p>
          <a:p>
            <a:pPr>
              <a:buFont typeface="Wingdings" pitchFamily="2" charset="2"/>
              <a:buNone/>
              <a:defRPr/>
            </a:pPr>
            <a:r>
              <a:rPr lang="en-US" sz="4800" smtClean="0"/>
              <a:t>22 “Who committed no sin, nor was any deceit found in his mouth”</a:t>
            </a:r>
          </a:p>
        </p:txBody>
      </p:sp>
      <p:sp>
        <p:nvSpPr>
          <p:cNvPr id="83972" name="AutoShape 5"/>
          <p:cNvSpPr>
            <a:spLocks noChangeArrowheads="1"/>
          </p:cNvSpPr>
          <p:nvPr/>
        </p:nvSpPr>
        <p:spPr bwMode="auto">
          <a:xfrm rot="1784693">
            <a:off x="2157413" y="5086350"/>
            <a:ext cx="2057400" cy="304800"/>
          </a:xfrm>
          <a:prstGeom prst="leftArrow">
            <a:avLst>
              <a:gd name="adj1" fmla="val 50000"/>
              <a:gd name="adj2" fmla="val 168750"/>
            </a:avLst>
          </a:prstGeom>
          <a:solidFill>
            <a:srgbClr val="000098"/>
          </a:solidFill>
          <a:ln w="19050" algn="ctr">
            <a:solidFill>
              <a:schemeClr val="tx1"/>
            </a:solidFill>
            <a:miter lim="800000"/>
            <a:headEnd type="none" w="sm" len="sm"/>
            <a:tailEnd type="none" w="lg" len="lg"/>
          </a:ln>
        </p:spPr>
        <p:txBody>
          <a:bodyPr wrap="none" anchor="ctr"/>
          <a:lstStyle/>
          <a:p>
            <a:endParaRPr lang="en-US"/>
          </a:p>
        </p:txBody>
      </p:sp>
      <p:sp>
        <p:nvSpPr>
          <p:cNvPr id="4" name="Rectangle 3"/>
          <p:cNvSpPr>
            <a:spLocks noChangeArrowheads="1"/>
          </p:cNvSpPr>
          <p:nvPr/>
        </p:nvSpPr>
        <p:spPr bwMode="auto">
          <a:xfrm>
            <a:off x="3810000" y="5334000"/>
            <a:ext cx="3048000" cy="609600"/>
          </a:xfrm>
          <a:prstGeom prst="rect">
            <a:avLst/>
          </a:prstGeom>
          <a:solidFill>
            <a:srgbClr val="000098"/>
          </a:solidFill>
          <a:ln w="19050">
            <a:solidFill>
              <a:schemeClr val="tx1"/>
            </a:solidFill>
            <a:miter lim="800000"/>
            <a:headEnd type="none" w="sm" len="sm"/>
            <a:tailEnd type="none" w="sm" len="sm"/>
          </a:ln>
          <a:effectLst/>
        </p:spPr>
        <p:txBody>
          <a:bodyPr/>
          <a:lstStyle/>
          <a:p>
            <a:pPr algn="l">
              <a:lnSpc>
                <a:spcPct val="75000"/>
              </a:lnSpc>
              <a:spcBef>
                <a:spcPct val="10000"/>
              </a:spcBef>
              <a:defRPr/>
            </a:pPr>
            <a:r>
              <a:rPr lang="en-US" sz="4800" b="0">
                <a:effectLst>
                  <a:outerShdw blurRad="38100" dist="38100" dir="2700000" algn="tl">
                    <a:srgbClr val="000000"/>
                  </a:outerShdw>
                </a:effectLst>
              </a:rPr>
              <a:t>Isaiah 53:9</a:t>
            </a:r>
          </a:p>
        </p:txBody>
      </p:sp>
    </p:spTree>
  </p:cSld>
  <p:clrMapOvr>
    <a:masterClrMapping/>
  </p:clrMapOvr>
  <p:transition>
    <p:wipe dir="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a:defRPr/>
            </a:pPr>
            <a:r>
              <a:rPr lang="en-US" sz="8800" dirty="0" smtClean="0"/>
              <a:t>1 Peter 2</a:t>
            </a:r>
            <a:endParaRPr lang="en-US" sz="7200" dirty="0" smtClean="0"/>
          </a:p>
        </p:txBody>
      </p:sp>
      <p:sp>
        <p:nvSpPr>
          <p:cNvPr id="56323" name="Rectangle 3"/>
          <p:cNvSpPr>
            <a:spLocks noGrp="1" noChangeArrowheads="1"/>
          </p:cNvSpPr>
          <p:nvPr>
            <p:ph type="body" idx="1"/>
          </p:nvPr>
        </p:nvSpPr>
        <p:spPr/>
        <p:txBody>
          <a:bodyPr/>
          <a:lstStyle/>
          <a:p>
            <a:pPr>
              <a:buFont typeface="Wingdings" pitchFamily="2" charset="2"/>
              <a:buNone/>
              <a:defRPr/>
            </a:pPr>
            <a:r>
              <a:rPr lang="en-US" sz="4800" smtClean="0"/>
              <a:t>23 and while being reviled, He did not revile in return; while suffering, He uttered no threats, but kept entrusting Himself to Him who judges righteously;</a:t>
            </a:r>
          </a:p>
        </p:txBody>
      </p:sp>
    </p:spTree>
  </p:cSld>
  <p:clrMapOvr>
    <a:masterClrMapping/>
  </p:clrMapOvr>
  <p:transition>
    <p:wipe dir="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Rectangle 2"/>
          <p:cNvSpPr>
            <a:spLocks noGrp="1" noChangeArrowheads="1"/>
          </p:cNvSpPr>
          <p:nvPr>
            <p:ph type="title" idx="4294967295"/>
          </p:nvPr>
        </p:nvSpPr>
        <p:spPr/>
        <p:txBody>
          <a:bodyPr/>
          <a:lstStyle/>
          <a:p>
            <a:pPr>
              <a:defRPr/>
            </a:pPr>
            <a:r>
              <a:rPr lang="en-US" sz="8800" dirty="0" smtClean="0"/>
              <a:t>1 Peter 2</a:t>
            </a:r>
            <a:endParaRPr lang="en-US" sz="7200" dirty="0" smtClean="0"/>
          </a:p>
        </p:txBody>
      </p:sp>
      <p:sp>
        <p:nvSpPr>
          <p:cNvPr id="56323" name="Rectangle 3"/>
          <p:cNvSpPr>
            <a:spLocks noGrp="1" noChangeArrowheads="1"/>
          </p:cNvSpPr>
          <p:nvPr>
            <p:ph type="body" idx="4294967295"/>
          </p:nvPr>
        </p:nvSpPr>
        <p:spPr/>
        <p:txBody>
          <a:bodyPr/>
          <a:lstStyle/>
          <a:p>
            <a:pPr>
              <a:buFont typeface="Wingdings" pitchFamily="2" charset="2"/>
              <a:buNone/>
              <a:defRPr/>
            </a:pPr>
            <a:r>
              <a:rPr lang="en-US" sz="4800" dirty="0" smtClean="0"/>
              <a:t>24 and “</a:t>
            </a:r>
            <a:r>
              <a:rPr lang="en-US" sz="4800" u="sng" dirty="0" smtClean="0"/>
              <a:t>He Himself bore our sins” in His body on the cross</a:t>
            </a:r>
            <a:r>
              <a:rPr lang="en-US" sz="4800" dirty="0" smtClean="0"/>
              <a:t>, that we might die to sin and live to goodness; for “by His wounds you were healed.”</a:t>
            </a:r>
          </a:p>
        </p:txBody>
      </p:sp>
    </p:spTree>
  </p:cSld>
  <p:clrMapOvr>
    <a:masterClrMapping/>
  </p:clrMapOvr>
  <p:transition>
    <p:wipe dir="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Rectangle 2"/>
          <p:cNvSpPr>
            <a:spLocks noGrp="1" noChangeArrowheads="1"/>
          </p:cNvSpPr>
          <p:nvPr>
            <p:ph type="title" idx="4294967295"/>
          </p:nvPr>
        </p:nvSpPr>
        <p:spPr/>
        <p:txBody>
          <a:bodyPr/>
          <a:lstStyle/>
          <a:p>
            <a:pPr>
              <a:defRPr/>
            </a:pPr>
            <a:r>
              <a:rPr lang="en-US" sz="8800" dirty="0" smtClean="0"/>
              <a:t>1 Peter 2</a:t>
            </a:r>
            <a:endParaRPr lang="en-US" sz="7200" dirty="0" smtClean="0"/>
          </a:p>
        </p:txBody>
      </p:sp>
      <p:sp>
        <p:nvSpPr>
          <p:cNvPr id="56323" name="Rectangle 3"/>
          <p:cNvSpPr>
            <a:spLocks noGrp="1" noChangeArrowheads="1"/>
          </p:cNvSpPr>
          <p:nvPr>
            <p:ph type="body" idx="4294967295"/>
          </p:nvPr>
        </p:nvSpPr>
        <p:spPr/>
        <p:txBody>
          <a:bodyPr/>
          <a:lstStyle/>
          <a:p>
            <a:pPr>
              <a:buNone/>
              <a:defRPr/>
            </a:pPr>
            <a:r>
              <a:rPr lang="en-US" sz="4800" dirty="0" smtClean="0"/>
              <a:t>24 and “</a:t>
            </a:r>
            <a:r>
              <a:rPr lang="en-US" sz="4800" u="sng" dirty="0" smtClean="0"/>
              <a:t>He Himself bore our sins” in His body on the cross</a:t>
            </a:r>
            <a:r>
              <a:rPr lang="en-US" sz="4800" dirty="0" smtClean="0"/>
              <a:t>, that we might die to sin and live to goodness; for “</a:t>
            </a:r>
            <a:r>
              <a:rPr lang="en-US" sz="4800" u="sng" dirty="0" smtClean="0"/>
              <a:t>by His wounds you were healed</a:t>
            </a:r>
            <a:r>
              <a:rPr lang="en-US" sz="4800" dirty="0" smtClean="0"/>
              <a:t>.”</a:t>
            </a:r>
          </a:p>
        </p:txBody>
      </p:sp>
    </p:spTree>
  </p:cSld>
  <p:clrMapOvr>
    <a:masterClrMapping/>
  </p:clrMapOvr>
  <p:transition>
    <p:wipe dir="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Rectangle 2"/>
          <p:cNvSpPr>
            <a:spLocks noGrp="1" noChangeArrowheads="1"/>
          </p:cNvSpPr>
          <p:nvPr>
            <p:ph type="title" idx="4294967295"/>
          </p:nvPr>
        </p:nvSpPr>
        <p:spPr/>
        <p:txBody>
          <a:bodyPr/>
          <a:lstStyle/>
          <a:p>
            <a:pPr>
              <a:defRPr/>
            </a:pPr>
            <a:r>
              <a:rPr lang="en-US" sz="8800" dirty="0" smtClean="0"/>
              <a:t>1 Peter 2</a:t>
            </a:r>
            <a:endParaRPr lang="en-US" sz="7200" dirty="0" smtClean="0"/>
          </a:p>
        </p:txBody>
      </p:sp>
      <p:sp>
        <p:nvSpPr>
          <p:cNvPr id="56323" name="Rectangle 3"/>
          <p:cNvSpPr>
            <a:spLocks noGrp="1" noChangeArrowheads="1"/>
          </p:cNvSpPr>
          <p:nvPr>
            <p:ph type="body" idx="4294967295"/>
          </p:nvPr>
        </p:nvSpPr>
        <p:spPr/>
        <p:txBody>
          <a:bodyPr/>
          <a:lstStyle/>
          <a:p>
            <a:pPr>
              <a:buNone/>
              <a:defRPr/>
            </a:pPr>
            <a:r>
              <a:rPr lang="en-US" sz="4800" dirty="0" smtClean="0"/>
              <a:t>24 and “</a:t>
            </a:r>
            <a:r>
              <a:rPr lang="en-US" sz="4800" u="sng" dirty="0" smtClean="0"/>
              <a:t>He Himself bore our sins” in His body on the cross</a:t>
            </a:r>
            <a:r>
              <a:rPr lang="en-US" sz="4800" dirty="0" smtClean="0"/>
              <a:t>, that we might die to sin and live to goodness; for “</a:t>
            </a:r>
            <a:r>
              <a:rPr lang="en-US" sz="4800" u="sng" dirty="0" smtClean="0"/>
              <a:t>by His wounds you were healed</a:t>
            </a:r>
            <a:r>
              <a:rPr lang="en-US" sz="4800" dirty="0" smtClean="0"/>
              <a:t>.”</a:t>
            </a:r>
          </a:p>
        </p:txBody>
      </p:sp>
      <p:sp>
        <p:nvSpPr>
          <p:cNvPr id="4" name="Rectangle 3"/>
          <p:cNvSpPr>
            <a:spLocks noChangeArrowheads="1"/>
          </p:cNvSpPr>
          <p:nvPr/>
        </p:nvSpPr>
        <p:spPr bwMode="auto">
          <a:xfrm>
            <a:off x="533400" y="4267200"/>
            <a:ext cx="7543800" cy="838200"/>
          </a:xfrm>
          <a:prstGeom prst="rect">
            <a:avLst/>
          </a:prstGeom>
          <a:gradFill rotWithShape="1">
            <a:gsLst>
              <a:gs pos="0">
                <a:srgbClr val="000000"/>
              </a:gs>
              <a:gs pos="50000">
                <a:srgbClr val="000098"/>
              </a:gs>
              <a:gs pos="100000">
                <a:srgbClr val="000000"/>
              </a:gs>
            </a:gsLst>
            <a:lin ang="5400000" scaled="1"/>
          </a:gradFill>
          <a:ln w="28575">
            <a:solidFill>
              <a:schemeClr val="tx1"/>
            </a:solidFill>
            <a:miter lim="800000"/>
            <a:headEnd type="none" w="sm" len="sm"/>
            <a:tailEnd type="none" w="sm" len="sm"/>
          </a:ln>
        </p:spPr>
        <p:txBody>
          <a:bodyPr/>
          <a:lstStyle/>
          <a:p>
            <a:pPr algn="l">
              <a:lnSpc>
                <a:spcPct val="75000"/>
              </a:lnSpc>
              <a:spcBef>
                <a:spcPct val="5000"/>
              </a:spcBef>
              <a:defRPr/>
            </a:pPr>
            <a:r>
              <a:rPr lang="en-US" sz="6600" b="0" u="sng">
                <a:effectLst>
                  <a:outerShdw blurRad="38100" dist="38100" dir="2700000" algn="tl">
                    <a:srgbClr val="000000"/>
                  </a:outerShdw>
                </a:effectLst>
              </a:rPr>
              <a:t>If</a:t>
            </a:r>
            <a:r>
              <a:rPr lang="en-US" sz="6600" b="0">
                <a:effectLst>
                  <a:outerShdw blurRad="38100" dist="38100" dir="2700000" algn="tl">
                    <a:srgbClr val="000000"/>
                  </a:outerShdw>
                </a:effectLst>
              </a:rPr>
              <a:t> you accept the gift!</a:t>
            </a:r>
          </a:p>
        </p:txBody>
      </p:sp>
    </p:spTree>
  </p:cSld>
  <p:clrMapOvr>
    <a:masterClrMapping/>
  </p:clrMapOvr>
  <p:transition>
    <p:wipe dir="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Rectangle 2"/>
          <p:cNvSpPr>
            <a:spLocks noGrp="1" noChangeArrowheads="1"/>
          </p:cNvSpPr>
          <p:nvPr>
            <p:ph type="title" idx="4294967295"/>
          </p:nvPr>
        </p:nvSpPr>
        <p:spPr/>
        <p:txBody>
          <a:bodyPr/>
          <a:lstStyle/>
          <a:p>
            <a:pPr>
              <a:defRPr/>
            </a:pPr>
            <a:r>
              <a:rPr lang="en-US" sz="8800" dirty="0" smtClean="0"/>
              <a:t>1 Peter 2</a:t>
            </a:r>
            <a:endParaRPr lang="en-US" sz="7200" dirty="0" smtClean="0"/>
          </a:p>
        </p:txBody>
      </p:sp>
      <p:sp>
        <p:nvSpPr>
          <p:cNvPr id="56323" name="Rectangle 3"/>
          <p:cNvSpPr>
            <a:spLocks noGrp="1" noChangeArrowheads="1"/>
          </p:cNvSpPr>
          <p:nvPr>
            <p:ph type="body" idx="4294967295"/>
          </p:nvPr>
        </p:nvSpPr>
        <p:spPr/>
        <p:txBody>
          <a:bodyPr/>
          <a:lstStyle/>
          <a:p>
            <a:pPr>
              <a:buNone/>
              <a:defRPr/>
            </a:pPr>
            <a:r>
              <a:rPr lang="en-US" sz="4800" dirty="0" smtClean="0"/>
              <a:t>24 and “</a:t>
            </a:r>
            <a:r>
              <a:rPr lang="en-US" sz="4800" u="sng" dirty="0" smtClean="0"/>
              <a:t>He Himself bore our sins” in His body on the cross</a:t>
            </a:r>
            <a:r>
              <a:rPr lang="en-US" sz="4800" dirty="0" smtClean="0"/>
              <a:t>, that we might die to sin and live to goodness; for “</a:t>
            </a:r>
            <a:r>
              <a:rPr lang="en-US" sz="4800" u="sng" dirty="0" smtClean="0"/>
              <a:t>by His wounds you were healed</a:t>
            </a:r>
            <a:r>
              <a:rPr lang="en-US" sz="4800" dirty="0" smtClean="0"/>
              <a:t>.”</a:t>
            </a:r>
          </a:p>
        </p:txBody>
      </p:sp>
      <p:sp>
        <p:nvSpPr>
          <p:cNvPr id="4" name="Rectangle 3"/>
          <p:cNvSpPr>
            <a:spLocks noChangeArrowheads="1"/>
          </p:cNvSpPr>
          <p:nvPr/>
        </p:nvSpPr>
        <p:spPr bwMode="auto">
          <a:xfrm>
            <a:off x="533400" y="4267200"/>
            <a:ext cx="7543800" cy="838200"/>
          </a:xfrm>
          <a:prstGeom prst="rect">
            <a:avLst/>
          </a:prstGeom>
          <a:gradFill rotWithShape="1">
            <a:gsLst>
              <a:gs pos="0">
                <a:srgbClr val="000000"/>
              </a:gs>
              <a:gs pos="50000">
                <a:srgbClr val="000098"/>
              </a:gs>
              <a:gs pos="100000">
                <a:srgbClr val="000000"/>
              </a:gs>
            </a:gsLst>
            <a:lin ang="5400000" scaled="1"/>
          </a:gradFill>
          <a:ln w="28575">
            <a:solidFill>
              <a:schemeClr val="tx1"/>
            </a:solidFill>
            <a:miter lim="800000"/>
            <a:headEnd type="none" w="sm" len="sm"/>
            <a:tailEnd type="none" w="sm" len="sm"/>
          </a:ln>
        </p:spPr>
        <p:txBody>
          <a:bodyPr/>
          <a:lstStyle/>
          <a:p>
            <a:pPr algn="l">
              <a:lnSpc>
                <a:spcPct val="75000"/>
              </a:lnSpc>
              <a:spcBef>
                <a:spcPct val="5000"/>
              </a:spcBef>
              <a:defRPr/>
            </a:pPr>
            <a:r>
              <a:rPr lang="en-US" sz="6600" b="0" u="sng">
                <a:effectLst>
                  <a:outerShdw blurRad="38100" dist="38100" dir="2700000" algn="tl">
                    <a:srgbClr val="000000"/>
                  </a:outerShdw>
                </a:effectLst>
              </a:rPr>
              <a:t>If</a:t>
            </a:r>
            <a:r>
              <a:rPr lang="en-US" sz="6600" b="0">
                <a:effectLst>
                  <a:outerShdw blurRad="38100" dist="38100" dir="2700000" algn="tl">
                    <a:srgbClr val="000000"/>
                  </a:outerShdw>
                </a:effectLst>
              </a:rPr>
              <a:t> you accept the gift!</a:t>
            </a:r>
          </a:p>
        </p:txBody>
      </p:sp>
      <p:sp>
        <p:nvSpPr>
          <p:cNvPr id="5" name="Rectangle 4"/>
          <p:cNvSpPr>
            <a:spLocks noChangeArrowheads="1"/>
          </p:cNvSpPr>
          <p:nvPr/>
        </p:nvSpPr>
        <p:spPr bwMode="auto">
          <a:xfrm>
            <a:off x="228600" y="76200"/>
            <a:ext cx="8382000" cy="3276600"/>
          </a:xfrm>
          <a:prstGeom prst="rect">
            <a:avLst/>
          </a:prstGeom>
          <a:gradFill rotWithShape="1">
            <a:gsLst>
              <a:gs pos="0">
                <a:srgbClr val="000000"/>
              </a:gs>
              <a:gs pos="50000">
                <a:srgbClr val="000098"/>
              </a:gs>
              <a:gs pos="100000">
                <a:srgbClr val="000000"/>
              </a:gs>
            </a:gsLst>
            <a:lin ang="5400000" scaled="1"/>
          </a:gradFill>
          <a:ln w="19050">
            <a:solidFill>
              <a:schemeClr val="tx1"/>
            </a:solidFill>
            <a:miter lim="800000"/>
            <a:headEnd type="none" w="sm" len="sm"/>
            <a:tailEnd type="none" w="sm" len="sm"/>
          </a:ln>
        </p:spPr>
        <p:txBody>
          <a:bodyPr/>
          <a:lstStyle/>
          <a:p>
            <a:pPr algn="l">
              <a:lnSpc>
                <a:spcPct val="70000"/>
              </a:lnSpc>
              <a:spcBef>
                <a:spcPct val="5000"/>
              </a:spcBef>
              <a:defRPr/>
            </a:pPr>
            <a:r>
              <a:rPr lang="en-US" sz="6000" b="0" dirty="0" smtClean="0">
                <a:effectLst>
                  <a:outerShdw blurRad="38100" dist="38100" dir="2700000" algn="tl">
                    <a:srgbClr val="000000"/>
                  </a:outerShdw>
                </a:effectLst>
              </a:rPr>
              <a:t>To as </a:t>
            </a:r>
            <a:r>
              <a:rPr lang="en-US" sz="6000" b="0" dirty="0">
                <a:effectLst>
                  <a:outerShdw blurRad="38100" dist="38100" dir="2700000" algn="tl">
                    <a:srgbClr val="000000"/>
                  </a:outerShdw>
                </a:effectLst>
              </a:rPr>
              <a:t>many as </a:t>
            </a:r>
            <a:r>
              <a:rPr lang="en-US" sz="6000" b="0" u="sng" dirty="0">
                <a:effectLst>
                  <a:outerShdw blurRad="38100" dist="38100" dir="2700000" algn="tl">
                    <a:srgbClr val="000000"/>
                  </a:outerShdw>
                </a:effectLst>
              </a:rPr>
              <a:t>received Him</a:t>
            </a:r>
            <a:r>
              <a:rPr lang="en-US" sz="6000" b="0" dirty="0">
                <a:effectLst>
                  <a:outerShdw blurRad="38100" dist="38100" dir="2700000" algn="tl">
                    <a:srgbClr val="000000"/>
                  </a:outerShdw>
                </a:effectLst>
              </a:rPr>
              <a:t>, to them He gave the right to become ﻿﻿children of God, even ﻿﻿to those who believe in His name</a:t>
            </a:r>
            <a:r>
              <a:rPr lang="en-US" sz="4800" b="0" dirty="0">
                <a:effectLst>
                  <a:outerShdw blurRad="38100" dist="38100" dir="2700000" algn="tl">
                    <a:srgbClr val="000000"/>
                  </a:outerShdw>
                </a:effectLst>
              </a:rPr>
              <a:t> </a:t>
            </a:r>
            <a:r>
              <a:rPr lang="en-US" sz="4800" b="0" dirty="0" err="1">
                <a:effectLst>
                  <a:outerShdw blurRad="38100" dist="38100" dir="2700000" algn="tl">
                    <a:srgbClr val="000000"/>
                  </a:outerShdw>
                </a:effectLst>
              </a:rPr>
              <a:t>Jn</a:t>
            </a:r>
            <a:r>
              <a:rPr lang="en-US" sz="4800" b="0" dirty="0">
                <a:effectLst>
                  <a:outerShdw blurRad="38100" dist="38100" dir="2700000" algn="tl">
                    <a:srgbClr val="000000"/>
                  </a:outerShdw>
                </a:effectLst>
              </a:rPr>
              <a:t> 1:12</a:t>
            </a:r>
          </a:p>
        </p:txBody>
      </p:sp>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pPr>
              <a:defRPr/>
            </a:pPr>
            <a:r>
              <a:rPr lang="en-US" sz="8800" dirty="0" smtClean="0"/>
              <a:t>1 Peter 2</a:t>
            </a:r>
            <a:endParaRPr lang="en-US" sz="7200" dirty="0" smtClean="0"/>
          </a:p>
        </p:txBody>
      </p:sp>
      <p:sp>
        <p:nvSpPr>
          <p:cNvPr id="108547" name="Rectangle 3"/>
          <p:cNvSpPr>
            <a:spLocks noGrp="1" noChangeArrowheads="1"/>
          </p:cNvSpPr>
          <p:nvPr>
            <p:ph type="body" idx="1"/>
          </p:nvPr>
        </p:nvSpPr>
        <p:spPr/>
        <p:txBody>
          <a:bodyPr/>
          <a:lstStyle/>
          <a:p>
            <a:pPr>
              <a:spcBef>
                <a:spcPct val="10000"/>
              </a:spcBef>
              <a:buFont typeface="Wingdings" pitchFamily="2" charset="2"/>
              <a:buNone/>
              <a:defRPr/>
            </a:pPr>
            <a:r>
              <a:rPr lang="en-US" sz="4800" dirty="0" smtClean="0"/>
              <a:t>11 Beloved, I urge you </a:t>
            </a:r>
            <a:r>
              <a:rPr lang="en-US" sz="4800" u="sng" dirty="0" smtClean="0"/>
              <a:t>as aliens and strangers</a:t>
            </a:r>
            <a:r>
              <a:rPr lang="en-US" sz="4800" dirty="0" smtClean="0"/>
              <a:t> to abstain from fleshly lusts, which wage war against the soul.</a:t>
            </a:r>
          </a:p>
        </p:txBody>
      </p:sp>
      <p:sp>
        <p:nvSpPr>
          <p:cNvPr id="12292" name="Line 4"/>
          <p:cNvSpPr>
            <a:spLocks noChangeShapeType="1"/>
          </p:cNvSpPr>
          <p:nvPr/>
        </p:nvSpPr>
        <p:spPr bwMode="auto">
          <a:xfrm flipH="1" flipV="1">
            <a:off x="7620000" y="2057400"/>
            <a:ext cx="228600" cy="1295400"/>
          </a:xfrm>
          <a:prstGeom prst="line">
            <a:avLst/>
          </a:prstGeom>
          <a:noFill/>
          <a:ln w="76200">
            <a:solidFill>
              <a:schemeClr val="tx1"/>
            </a:solidFill>
            <a:round/>
            <a:headEnd type="none" w="sm" len="sm"/>
            <a:tailEnd type="stealth" w="med" len="lg"/>
          </a:ln>
        </p:spPr>
        <p:txBody>
          <a:bodyPr wrap="none" anchor="ctr"/>
          <a:lstStyle/>
          <a:p>
            <a:endParaRPr lang="en-US"/>
          </a:p>
        </p:txBody>
      </p:sp>
      <p:sp>
        <p:nvSpPr>
          <p:cNvPr id="16" name="Rectangle 1030"/>
          <p:cNvSpPr>
            <a:spLocks noChangeArrowheads="1"/>
          </p:cNvSpPr>
          <p:nvPr/>
        </p:nvSpPr>
        <p:spPr bwMode="auto">
          <a:xfrm>
            <a:off x="457200" y="3200400"/>
            <a:ext cx="7315200" cy="3505200"/>
          </a:xfrm>
          <a:prstGeom prst="rect">
            <a:avLst/>
          </a:prstGeom>
          <a:gradFill rotWithShape="0">
            <a:gsLst>
              <a:gs pos="0">
                <a:srgbClr val="000000"/>
              </a:gs>
              <a:gs pos="50000">
                <a:srgbClr val="0000A4"/>
              </a:gs>
              <a:gs pos="100000">
                <a:srgbClr val="000000"/>
              </a:gs>
            </a:gsLst>
            <a:lin ang="5400000" scaled="1"/>
          </a:gradFill>
          <a:ln w="12700">
            <a:solidFill>
              <a:schemeClr val="tx1"/>
            </a:solidFill>
            <a:miter lim="800000"/>
            <a:headEnd type="none" w="sm" len="sm"/>
            <a:tailEnd type="none" w="sm" len="sm"/>
          </a:ln>
        </p:spPr>
        <p:txBody>
          <a:bodyPr/>
          <a:lstStyle/>
          <a:p>
            <a:pPr algn="l">
              <a:lnSpc>
                <a:spcPct val="75000"/>
              </a:lnSpc>
              <a:spcBef>
                <a:spcPct val="15000"/>
              </a:spcBef>
            </a:pPr>
            <a:r>
              <a:rPr lang="en-US" sz="5400" b="0" dirty="0"/>
              <a:t>Why strangers or aliens?</a:t>
            </a:r>
          </a:p>
          <a:p>
            <a:pPr algn="l">
              <a:lnSpc>
                <a:spcPct val="70000"/>
              </a:lnSpc>
              <a:spcBef>
                <a:spcPct val="15000"/>
              </a:spcBef>
            </a:pPr>
            <a:r>
              <a:rPr lang="en-US" sz="5400" b="0" dirty="0"/>
              <a:t>John </a:t>
            </a:r>
            <a:r>
              <a:rPr lang="en-US" sz="5400" b="0" dirty="0" smtClean="0"/>
              <a:t>15</a:t>
            </a:r>
            <a:endParaRPr lang="en-US" sz="5400" b="0" dirty="0"/>
          </a:p>
        </p:txBody>
      </p:sp>
      <p:sp>
        <p:nvSpPr>
          <p:cNvPr id="17" name="Line 1029"/>
          <p:cNvSpPr>
            <a:spLocks noChangeShapeType="1"/>
          </p:cNvSpPr>
          <p:nvPr/>
        </p:nvSpPr>
        <p:spPr bwMode="auto">
          <a:xfrm flipH="1" flipV="1">
            <a:off x="2514600" y="2362200"/>
            <a:ext cx="3429000" cy="1066800"/>
          </a:xfrm>
          <a:prstGeom prst="line">
            <a:avLst/>
          </a:prstGeom>
          <a:noFill/>
          <a:ln w="76200">
            <a:solidFill>
              <a:schemeClr val="tx1"/>
            </a:solidFill>
            <a:round/>
            <a:headEnd type="none" w="sm" len="sm"/>
            <a:tailEnd type="stealth" w="med" len="lg"/>
          </a:ln>
        </p:spPr>
        <p:txBody>
          <a:bodyPr wrap="none" anchor="ctr"/>
          <a:lstStyle/>
          <a:p>
            <a:endParaRPr lang="en-US"/>
          </a:p>
        </p:txBody>
      </p:sp>
      <p:sp>
        <p:nvSpPr>
          <p:cNvPr id="12295" name="Rectangle 7"/>
          <p:cNvSpPr>
            <a:spLocks noChangeArrowheads="1"/>
          </p:cNvSpPr>
          <p:nvPr/>
        </p:nvSpPr>
        <p:spPr bwMode="auto">
          <a:xfrm>
            <a:off x="3124200" y="228600"/>
            <a:ext cx="5715000" cy="6477000"/>
          </a:xfrm>
          <a:prstGeom prst="rect">
            <a:avLst/>
          </a:prstGeom>
          <a:gradFill rotWithShape="0">
            <a:gsLst>
              <a:gs pos="0">
                <a:srgbClr val="000000"/>
              </a:gs>
              <a:gs pos="50000">
                <a:srgbClr val="000098"/>
              </a:gs>
              <a:gs pos="100000">
                <a:srgbClr val="000000"/>
              </a:gs>
            </a:gsLst>
            <a:lin ang="5400000" scaled="1"/>
          </a:gradFill>
          <a:ln w="12700">
            <a:solidFill>
              <a:schemeClr val="tx1"/>
            </a:solidFill>
            <a:miter lim="800000"/>
            <a:headEnd type="none" w="sm" len="sm"/>
            <a:tailEnd type="none" w="sm" len="sm"/>
          </a:ln>
        </p:spPr>
        <p:txBody>
          <a:bodyPr/>
          <a:lstStyle/>
          <a:p>
            <a:pPr algn="l">
              <a:lnSpc>
                <a:spcPct val="75000"/>
              </a:lnSpc>
              <a:spcBef>
                <a:spcPct val="10000"/>
              </a:spcBef>
            </a:pPr>
            <a:r>
              <a:rPr lang="en-US" sz="4600" b="0" dirty="0"/>
              <a:t>18,19  “If the world hates you, you know that it has hated Me before it hated you. </a:t>
            </a:r>
            <a:br>
              <a:rPr lang="en-US" sz="4600" b="0" dirty="0"/>
            </a:br>
            <a:r>
              <a:rPr lang="en-US" sz="4600" b="0" dirty="0"/>
              <a:t>If you were of the world, the world would love its own; but because you are not of the world, but I chose you out of the world, therefore the world hates you.”</a:t>
            </a:r>
          </a:p>
        </p:txBody>
      </p:sp>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pPr>
              <a:defRPr/>
            </a:pPr>
            <a:r>
              <a:rPr lang="en-US" sz="8800" dirty="0" smtClean="0"/>
              <a:t>1 Peter 2</a:t>
            </a:r>
            <a:endParaRPr lang="en-US" sz="7200" dirty="0" smtClean="0"/>
          </a:p>
        </p:txBody>
      </p:sp>
      <p:sp>
        <p:nvSpPr>
          <p:cNvPr id="108547" name="Rectangle 3"/>
          <p:cNvSpPr>
            <a:spLocks noGrp="1" noChangeArrowheads="1"/>
          </p:cNvSpPr>
          <p:nvPr>
            <p:ph type="body" idx="1"/>
          </p:nvPr>
        </p:nvSpPr>
        <p:spPr/>
        <p:txBody>
          <a:bodyPr/>
          <a:lstStyle/>
          <a:p>
            <a:pPr>
              <a:spcBef>
                <a:spcPct val="10000"/>
              </a:spcBef>
              <a:buFont typeface="Wingdings" pitchFamily="2" charset="2"/>
              <a:buNone/>
              <a:defRPr/>
            </a:pPr>
            <a:r>
              <a:rPr lang="en-US" sz="4800" dirty="0" smtClean="0"/>
              <a:t>11 Beloved, I urge you </a:t>
            </a:r>
            <a:r>
              <a:rPr lang="en-US" sz="4800" u="sng" dirty="0" smtClean="0"/>
              <a:t>as aliens and strangers</a:t>
            </a:r>
            <a:r>
              <a:rPr lang="en-US" sz="4800" dirty="0" smtClean="0"/>
              <a:t> to abstain from fleshly lusts, which wage war against the soul.</a:t>
            </a:r>
          </a:p>
        </p:txBody>
      </p:sp>
      <p:sp>
        <p:nvSpPr>
          <p:cNvPr id="12292" name="Line 4"/>
          <p:cNvSpPr>
            <a:spLocks noChangeShapeType="1"/>
          </p:cNvSpPr>
          <p:nvPr/>
        </p:nvSpPr>
        <p:spPr bwMode="auto">
          <a:xfrm flipH="1" flipV="1">
            <a:off x="7620000" y="2057400"/>
            <a:ext cx="228600" cy="1295400"/>
          </a:xfrm>
          <a:prstGeom prst="line">
            <a:avLst/>
          </a:prstGeom>
          <a:noFill/>
          <a:ln w="76200">
            <a:solidFill>
              <a:schemeClr val="tx1"/>
            </a:solidFill>
            <a:round/>
            <a:headEnd type="none" w="sm" len="sm"/>
            <a:tailEnd type="stealth" w="med" len="lg"/>
          </a:ln>
        </p:spPr>
        <p:txBody>
          <a:bodyPr wrap="none" anchor="ctr"/>
          <a:lstStyle/>
          <a:p>
            <a:endParaRPr lang="en-US"/>
          </a:p>
        </p:txBody>
      </p:sp>
      <p:sp>
        <p:nvSpPr>
          <p:cNvPr id="12293" name="Line 5"/>
          <p:cNvSpPr>
            <a:spLocks noChangeShapeType="1"/>
          </p:cNvSpPr>
          <p:nvPr/>
        </p:nvSpPr>
        <p:spPr bwMode="auto">
          <a:xfrm flipH="1" flipV="1">
            <a:off x="3581400" y="2362200"/>
            <a:ext cx="2514600" cy="1066800"/>
          </a:xfrm>
          <a:prstGeom prst="line">
            <a:avLst/>
          </a:prstGeom>
          <a:noFill/>
          <a:ln w="76200">
            <a:solidFill>
              <a:schemeClr val="tx1"/>
            </a:solidFill>
            <a:round/>
            <a:headEnd type="none" w="sm" len="sm"/>
            <a:tailEnd type="stealth" w="med" len="lg"/>
          </a:ln>
        </p:spPr>
        <p:txBody>
          <a:bodyPr wrap="none" anchor="ctr"/>
          <a:lstStyle/>
          <a:p>
            <a:endParaRPr lang="en-US"/>
          </a:p>
        </p:txBody>
      </p:sp>
      <p:sp>
        <p:nvSpPr>
          <p:cNvPr id="15" name="Rectangle 1030"/>
          <p:cNvSpPr>
            <a:spLocks noChangeArrowheads="1"/>
          </p:cNvSpPr>
          <p:nvPr/>
        </p:nvSpPr>
        <p:spPr bwMode="auto">
          <a:xfrm>
            <a:off x="457200" y="3200400"/>
            <a:ext cx="7315200" cy="3505200"/>
          </a:xfrm>
          <a:prstGeom prst="rect">
            <a:avLst/>
          </a:prstGeom>
          <a:gradFill rotWithShape="0">
            <a:gsLst>
              <a:gs pos="0">
                <a:srgbClr val="000000"/>
              </a:gs>
              <a:gs pos="50000">
                <a:srgbClr val="0000A4"/>
              </a:gs>
              <a:gs pos="100000">
                <a:srgbClr val="000000"/>
              </a:gs>
            </a:gsLst>
            <a:lin ang="5400000" scaled="1"/>
          </a:gradFill>
          <a:ln w="12700">
            <a:solidFill>
              <a:schemeClr val="tx1"/>
            </a:solidFill>
            <a:miter lim="800000"/>
            <a:headEnd type="none" w="sm" len="sm"/>
            <a:tailEnd type="none" w="sm" len="sm"/>
          </a:ln>
        </p:spPr>
        <p:txBody>
          <a:bodyPr/>
          <a:lstStyle/>
          <a:p>
            <a:pPr algn="l">
              <a:lnSpc>
                <a:spcPct val="75000"/>
              </a:lnSpc>
              <a:spcBef>
                <a:spcPct val="15000"/>
              </a:spcBef>
            </a:pPr>
            <a:r>
              <a:rPr lang="en-US" sz="5400" b="0" dirty="0"/>
              <a:t>Why strangers or aliens?</a:t>
            </a:r>
          </a:p>
          <a:p>
            <a:pPr algn="l">
              <a:lnSpc>
                <a:spcPct val="70000"/>
              </a:lnSpc>
              <a:spcBef>
                <a:spcPct val="15000"/>
              </a:spcBef>
            </a:pPr>
            <a:r>
              <a:rPr lang="en-US" sz="5400" b="0" dirty="0"/>
              <a:t>John </a:t>
            </a:r>
            <a:r>
              <a:rPr lang="en-US" sz="5400" b="0" dirty="0" smtClean="0"/>
              <a:t>15</a:t>
            </a:r>
            <a:endParaRPr lang="en-US" sz="5400" b="0" dirty="0"/>
          </a:p>
        </p:txBody>
      </p:sp>
      <p:sp>
        <p:nvSpPr>
          <p:cNvPr id="16" name="Line 1029"/>
          <p:cNvSpPr>
            <a:spLocks noChangeShapeType="1"/>
          </p:cNvSpPr>
          <p:nvPr/>
        </p:nvSpPr>
        <p:spPr bwMode="auto">
          <a:xfrm flipH="1" flipV="1">
            <a:off x="2514600" y="2362200"/>
            <a:ext cx="3429000" cy="1066800"/>
          </a:xfrm>
          <a:prstGeom prst="line">
            <a:avLst/>
          </a:prstGeom>
          <a:noFill/>
          <a:ln w="76200">
            <a:solidFill>
              <a:schemeClr val="tx1"/>
            </a:solidFill>
            <a:round/>
            <a:headEnd type="none" w="sm" len="sm"/>
            <a:tailEnd type="stealth" w="med" len="lg"/>
          </a:ln>
        </p:spPr>
        <p:txBody>
          <a:bodyPr wrap="none" anchor="ctr"/>
          <a:lstStyle/>
          <a:p>
            <a:endParaRPr lang="en-US"/>
          </a:p>
        </p:txBody>
      </p:sp>
      <p:sp>
        <p:nvSpPr>
          <p:cNvPr id="12295" name="Rectangle 7"/>
          <p:cNvSpPr>
            <a:spLocks noChangeArrowheads="1"/>
          </p:cNvSpPr>
          <p:nvPr/>
        </p:nvSpPr>
        <p:spPr bwMode="auto">
          <a:xfrm>
            <a:off x="3124200" y="228600"/>
            <a:ext cx="5715000" cy="6477000"/>
          </a:xfrm>
          <a:prstGeom prst="rect">
            <a:avLst/>
          </a:prstGeom>
          <a:gradFill rotWithShape="0">
            <a:gsLst>
              <a:gs pos="0">
                <a:srgbClr val="000000"/>
              </a:gs>
              <a:gs pos="50000">
                <a:srgbClr val="000098"/>
              </a:gs>
              <a:gs pos="100000">
                <a:srgbClr val="000000"/>
              </a:gs>
            </a:gsLst>
            <a:lin ang="5400000" scaled="1"/>
          </a:gradFill>
          <a:ln w="12700">
            <a:solidFill>
              <a:schemeClr val="tx1"/>
            </a:solidFill>
            <a:miter lim="800000"/>
            <a:headEnd type="none" w="sm" len="sm"/>
            <a:tailEnd type="none" w="sm" len="sm"/>
          </a:ln>
        </p:spPr>
        <p:txBody>
          <a:bodyPr/>
          <a:lstStyle/>
          <a:p>
            <a:pPr algn="l">
              <a:lnSpc>
                <a:spcPct val="75000"/>
              </a:lnSpc>
              <a:spcBef>
                <a:spcPct val="10000"/>
              </a:spcBef>
            </a:pPr>
            <a:r>
              <a:rPr lang="en-US" sz="4600" b="0" dirty="0"/>
              <a:t>18,19  “If the </a:t>
            </a:r>
            <a:r>
              <a:rPr lang="en-US" sz="4600" b="0" u="sng" dirty="0"/>
              <a:t>world</a:t>
            </a:r>
            <a:r>
              <a:rPr lang="en-US" sz="4600" b="0" dirty="0"/>
              <a:t> hates you, you know that it has hated Me before it hated you. </a:t>
            </a:r>
            <a:br>
              <a:rPr lang="en-US" sz="4600" b="0" dirty="0"/>
            </a:br>
            <a:r>
              <a:rPr lang="en-US" sz="4600" b="0" dirty="0"/>
              <a:t>If you were of the </a:t>
            </a:r>
            <a:r>
              <a:rPr lang="en-US" sz="4600" b="0" u="sng" dirty="0"/>
              <a:t>world</a:t>
            </a:r>
            <a:r>
              <a:rPr lang="en-US" sz="4600" b="0" dirty="0"/>
              <a:t>, the </a:t>
            </a:r>
            <a:r>
              <a:rPr lang="en-US" sz="4600" b="0" u="sng" dirty="0"/>
              <a:t>world</a:t>
            </a:r>
            <a:r>
              <a:rPr lang="en-US" sz="4600" b="0" dirty="0"/>
              <a:t> would love its own; but because you are not of the </a:t>
            </a:r>
            <a:r>
              <a:rPr lang="en-US" sz="4600" b="0" u="sng" dirty="0"/>
              <a:t>world</a:t>
            </a:r>
            <a:r>
              <a:rPr lang="en-US" sz="4600" b="0" dirty="0"/>
              <a:t>, but I chose you out of the </a:t>
            </a:r>
            <a:r>
              <a:rPr lang="en-US" sz="4600" b="0" u="sng" dirty="0"/>
              <a:t>world</a:t>
            </a:r>
            <a:r>
              <a:rPr lang="en-US" sz="4600" b="0" dirty="0"/>
              <a:t>, therefore the </a:t>
            </a:r>
            <a:r>
              <a:rPr lang="en-US" sz="4600" b="0" u="sng" dirty="0"/>
              <a:t>world</a:t>
            </a:r>
            <a:r>
              <a:rPr lang="en-US" sz="4600" b="0" dirty="0"/>
              <a:t> hates you.”</a:t>
            </a:r>
          </a:p>
        </p:txBody>
      </p:sp>
    </p:spTree>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denblue">
  <a:themeElements>
    <a:clrScheme name="">
      <a:dk1>
        <a:srgbClr val="919191"/>
      </a:dk1>
      <a:lt1>
        <a:srgbClr val="FFFFFF"/>
      </a:lt1>
      <a:dk2>
        <a:srgbClr val="0000F8"/>
      </a:dk2>
      <a:lt2>
        <a:srgbClr val="FAFD00"/>
      </a:lt2>
      <a:accent1>
        <a:srgbClr val="618FFD"/>
      </a:accent1>
      <a:accent2>
        <a:srgbClr val="FAFD00"/>
      </a:accent2>
      <a:accent3>
        <a:srgbClr val="AAAAFB"/>
      </a:accent3>
      <a:accent4>
        <a:srgbClr val="DADADA"/>
      </a:accent4>
      <a:accent5>
        <a:srgbClr val="B7C6FE"/>
      </a:accent5>
      <a:accent6>
        <a:srgbClr val="E3E500"/>
      </a:accent6>
      <a:hlink>
        <a:srgbClr val="FC0128"/>
      </a:hlink>
      <a:folHlink>
        <a:srgbClr val="CECECE"/>
      </a:folHlink>
    </a:clrScheme>
    <a:fontScheme name="denblu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76200" cap="flat" cmpd="sng" algn="ctr">
          <a:solidFill>
            <a:schemeClr val="tx1"/>
          </a:solidFill>
          <a:prstDash val="solid"/>
          <a:round/>
          <a:headEnd type="none" w="sm" len="sm"/>
          <a:tailEnd type="stealth" w="lg" len="lg"/>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76200" cap="flat" cmpd="sng" algn="ctr">
          <a:solidFill>
            <a:schemeClr val="tx1"/>
          </a:solidFill>
          <a:prstDash val="solid"/>
          <a:round/>
          <a:headEnd type="none" w="sm" len="sm"/>
          <a:tailEnd type="stealth" w="lg" len="lg"/>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nblu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nblu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denblu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nblu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nblu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nblu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denblu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den</Template>
  <TotalTime>0</TotalTime>
  <Words>4587</Words>
  <Application>Microsoft Office PowerPoint</Application>
  <PresentationFormat>On-screen Show (4:3)</PresentationFormat>
  <Paragraphs>398</Paragraphs>
  <Slides>79</Slides>
  <Notes>79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79</vt:i4>
      </vt:variant>
    </vt:vector>
  </HeadingPairs>
  <TitlesOfParts>
    <vt:vector size="83" baseType="lpstr">
      <vt:lpstr>Wingdings</vt:lpstr>
      <vt:lpstr>Calibri</vt:lpstr>
      <vt:lpstr>Times New Roman</vt:lpstr>
      <vt:lpstr>denblue</vt:lpstr>
      <vt:lpstr>1 Peter 2</vt:lpstr>
      <vt:lpstr>1 Peter 2</vt:lpstr>
      <vt:lpstr>1 Peter 2</vt:lpstr>
      <vt:lpstr>1 Peter 2</vt:lpstr>
      <vt:lpstr>1 Peter 2</vt:lpstr>
      <vt:lpstr>1 Peter 2</vt:lpstr>
      <vt:lpstr>1 Peter 2</vt:lpstr>
      <vt:lpstr>1 Peter 2</vt:lpstr>
      <vt:lpstr>1 Peter 2</vt:lpstr>
      <vt:lpstr>1 Peter 2</vt:lpstr>
      <vt:lpstr>1 Peter 2</vt:lpstr>
      <vt:lpstr>1 Peter 2</vt:lpstr>
      <vt:lpstr>1 Peter 2</vt:lpstr>
      <vt:lpstr>1 Peter 2</vt:lpstr>
      <vt:lpstr>1 Peter 2cy</vt:lpstr>
      <vt:lpstr>1 Peter 2</vt:lpstr>
      <vt:lpstr>1 Peter 2</vt:lpstr>
      <vt:lpstr>1 Peter 2</vt:lpstr>
      <vt:lpstr>1 Peter 2y</vt:lpstr>
      <vt:lpstr>1 Peter 2</vt:lpstr>
      <vt:lpstr>1 Peter 2</vt:lpstr>
      <vt:lpstr>1 Peter 2</vt:lpstr>
      <vt:lpstr>1 Peter 2</vt:lpstr>
      <vt:lpstr>1 Peter 2</vt:lpstr>
      <vt:lpstr>PowerPoint Presentation</vt:lpstr>
      <vt:lpstr>ency</vt:lpstr>
      <vt:lpstr>gency</vt:lpstr>
      <vt:lpstr>y</vt:lpstr>
      <vt:lpstr>gency</vt:lpstr>
      <vt:lpstr>gency</vt:lpstr>
      <vt:lpstr>ency</vt:lpstr>
      <vt:lpstr>rgency</vt:lpstr>
      <vt:lpstr>ency</vt:lpstr>
      <vt:lpstr>nsurgency</vt:lpstr>
      <vt:lpstr>cy</vt:lpstr>
      <vt:lpstr>PowerPoint Presentation</vt:lpstr>
      <vt:lpstr>nsurgency</vt:lpstr>
      <vt:lpstr>surgency</vt:lpstr>
      <vt:lpstr>surgency</vt:lpstr>
      <vt:lpstr>PowerPoint Presentation</vt:lpstr>
      <vt:lpstr>ency</vt:lpstr>
      <vt:lpstr>PowerPoint Presentation</vt:lpstr>
      <vt:lpstr>1 Peter 2</vt:lpstr>
      <vt:lpstr>1 Peter 2</vt:lpstr>
      <vt:lpstr>1 Peter 2</vt:lpstr>
      <vt:lpstr>1 Peter 2</vt:lpstr>
      <vt:lpstr>1 Peter 2</vt:lpstr>
      <vt:lpstr>1 Peter 2</vt:lpstr>
      <vt:lpstr>1 Peter 2</vt:lpstr>
      <vt:lpstr>1 Peter 2</vt:lpstr>
      <vt:lpstr>1 Peter 2</vt:lpstr>
      <vt:lpstr>1 Peter 2</vt:lpstr>
      <vt:lpstr>1 Peter 2</vt:lpstr>
      <vt:lpstr>1 Peter 2</vt:lpstr>
      <vt:lpstr>1 Peter 2</vt:lpstr>
      <vt:lpstr>1 Peter 2</vt:lpstr>
      <vt:lpstr>1 Peter 2</vt:lpstr>
      <vt:lpstr>1 Peter 2</vt:lpstr>
      <vt:lpstr>1 Peter 2</vt:lpstr>
      <vt:lpstr>1 Peter 2</vt:lpstr>
      <vt:lpstr>1 Peter 2</vt:lpstr>
      <vt:lpstr>1 Peter 2</vt:lpstr>
      <vt:lpstr>1 Peter 2</vt:lpstr>
      <vt:lpstr>1 Peter 2</vt:lpstr>
      <vt:lpstr>1 Peter 2</vt:lpstr>
      <vt:lpstr>1 Peter 2</vt:lpstr>
      <vt:lpstr>1 Peter 2</vt:lpstr>
      <vt:lpstr>1 Peter 2</vt:lpstr>
      <vt:lpstr>1 Peter 2</vt:lpstr>
      <vt:lpstr>1 Peter 2</vt:lpstr>
      <vt:lpstr>1 Peter 2</vt:lpstr>
      <vt:lpstr>1 Peter 2</vt:lpstr>
      <vt:lpstr>1 Peter 2</vt:lpstr>
      <vt:lpstr>1 Peter 2</vt:lpstr>
      <vt:lpstr>1 Peter 2</vt:lpstr>
      <vt:lpstr>1 Peter 2</vt:lpstr>
      <vt:lpstr>1 Peter 2</vt:lpstr>
      <vt:lpstr>1 Peter 2</vt:lpstr>
      <vt:lpstr>1 Peter 2</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2021-08-27T13:11:43Z</dcterms:created>
  <dcterms:modified xsi:type="dcterms:W3CDTF">2021-08-27T13:11:54Z</dcterms:modified>
</cp:coreProperties>
</file>