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8"/>
  </p:notesMasterIdLst>
  <p:sldIdLst>
    <p:sldId id="273" r:id="rId2"/>
    <p:sldId id="265" r:id="rId3"/>
    <p:sldId id="274" r:id="rId4"/>
    <p:sldId id="272" r:id="rId5"/>
    <p:sldId id="263" r:id="rId6"/>
    <p:sldId id="260" r:id="rId7"/>
    <p:sldId id="268" r:id="rId8"/>
    <p:sldId id="269" r:id="rId9"/>
    <p:sldId id="270" r:id="rId10"/>
    <p:sldId id="271" r:id="rId11"/>
    <p:sldId id="266" r:id="rId12"/>
    <p:sldId id="276" r:id="rId13"/>
    <p:sldId id="267" r:id="rId14"/>
    <p:sldId id="258" r:id="rId15"/>
    <p:sldId id="259"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72850" autoAdjust="0"/>
  </p:normalViewPr>
  <p:slideViewPr>
    <p:cSldViewPr snapToGrid="0" snapToObjects="1">
      <p:cViewPr>
        <p:scale>
          <a:sx n="76" d="100"/>
          <a:sy n="76" d="100"/>
        </p:scale>
        <p:origin x="-78"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C5231-F22B-5F45-93AC-0B2B578D2E8C}" type="datetimeFigureOut">
              <a:rPr lang="en-US" smtClean="0"/>
              <a:pPr/>
              <a:t>07/11/17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05C59-20A2-5049-A0D8-5D1B79021AED}" type="slidenum">
              <a:rPr lang="en-US" smtClean="0"/>
              <a:pPr/>
              <a:t>‹#›</a:t>
            </a:fld>
            <a:endParaRPr lang="en-US"/>
          </a:p>
        </p:txBody>
      </p:sp>
    </p:spTree>
    <p:extLst>
      <p:ext uri="{BB962C8B-B14F-4D97-AF65-F5344CB8AC3E}">
        <p14:creationId xmlns="" xmlns:p14="http://schemas.microsoft.com/office/powerpoint/2010/main" val="36918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453CE0-5F9E-F046-9725-506A31F911A6}" type="datetimeFigureOut">
              <a:rPr lang="en-US" smtClean="0"/>
              <a:pPr/>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553B-B1FD-F64E-8342-67BBC2ACC865}" type="slidenum">
              <a:rPr lang="en-US" smtClean="0"/>
              <a:pPr/>
              <a:t>‹#›</a:t>
            </a:fld>
            <a:endParaRPr lang="en-US"/>
          </a:p>
        </p:txBody>
      </p:sp>
    </p:spTree>
    <p:extLst>
      <p:ext uri="{BB962C8B-B14F-4D97-AF65-F5344CB8AC3E}">
        <p14:creationId xmlns="" xmlns:p14="http://schemas.microsoft.com/office/powerpoint/2010/main" val="164727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453CE0-5F9E-F046-9725-506A31F911A6}" type="datetimeFigureOut">
              <a:rPr lang="en-US" smtClean="0"/>
              <a:pPr/>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553B-B1FD-F64E-8342-67BBC2ACC865}" type="slidenum">
              <a:rPr lang="en-US" smtClean="0"/>
              <a:pPr/>
              <a:t>‹#›</a:t>
            </a:fld>
            <a:endParaRPr lang="en-US"/>
          </a:p>
        </p:txBody>
      </p:sp>
    </p:spTree>
    <p:extLst>
      <p:ext uri="{BB962C8B-B14F-4D97-AF65-F5344CB8AC3E}">
        <p14:creationId xmlns="" xmlns:p14="http://schemas.microsoft.com/office/powerpoint/2010/main" val="144164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453CE0-5F9E-F046-9725-506A31F911A6}" type="datetimeFigureOut">
              <a:rPr lang="en-US" smtClean="0"/>
              <a:pPr/>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553B-B1FD-F64E-8342-67BBC2ACC865}" type="slidenum">
              <a:rPr lang="en-US" smtClean="0"/>
              <a:pPr/>
              <a:t>‹#›</a:t>
            </a:fld>
            <a:endParaRPr lang="en-US"/>
          </a:p>
        </p:txBody>
      </p:sp>
    </p:spTree>
    <p:extLst>
      <p:ext uri="{BB962C8B-B14F-4D97-AF65-F5344CB8AC3E}">
        <p14:creationId xmlns="" xmlns:p14="http://schemas.microsoft.com/office/powerpoint/2010/main" val="187573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453CE0-5F9E-F046-9725-506A31F911A6}" type="datetimeFigureOut">
              <a:rPr lang="en-US" smtClean="0"/>
              <a:pPr/>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553B-B1FD-F64E-8342-67BBC2ACC865}" type="slidenum">
              <a:rPr lang="en-US" smtClean="0"/>
              <a:pPr/>
              <a:t>‹#›</a:t>
            </a:fld>
            <a:endParaRPr lang="en-US"/>
          </a:p>
        </p:txBody>
      </p:sp>
    </p:spTree>
    <p:extLst>
      <p:ext uri="{BB962C8B-B14F-4D97-AF65-F5344CB8AC3E}">
        <p14:creationId xmlns="" xmlns:p14="http://schemas.microsoft.com/office/powerpoint/2010/main" val="35193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53CE0-5F9E-F046-9725-506A31F911A6}" type="datetimeFigureOut">
              <a:rPr lang="en-US" smtClean="0"/>
              <a:pPr/>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0553B-B1FD-F64E-8342-67BBC2ACC865}" type="slidenum">
              <a:rPr lang="en-US" smtClean="0"/>
              <a:pPr/>
              <a:t>‹#›</a:t>
            </a:fld>
            <a:endParaRPr lang="en-US"/>
          </a:p>
        </p:txBody>
      </p:sp>
    </p:spTree>
    <p:extLst>
      <p:ext uri="{BB962C8B-B14F-4D97-AF65-F5344CB8AC3E}">
        <p14:creationId xmlns="" xmlns:p14="http://schemas.microsoft.com/office/powerpoint/2010/main" val="75272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453CE0-5F9E-F046-9725-506A31F911A6}" type="datetimeFigureOut">
              <a:rPr lang="en-US" smtClean="0"/>
              <a:pPr/>
              <a:t>07/11/17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0553B-B1FD-F64E-8342-67BBC2ACC865}" type="slidenum">
              <a:rPr lang="en-US" smtClean="0"/>
              <a:pPr/>
              <a:t>‹#›</a:t>
            </a:fld>
            <a:endParaRPr lang="en-US"/>
          </a:p>
        </p:txBody>
      </p:sp>
    </p:spTree>
    <p:extLst>
      <p:ext uri="{BB962C8B-B14F-4D97-AF65-F5344CB8AC3E}">
        <p14:creationId xmlns="" xmlns:p14="http://schemas.microsoft.com/office/powerpoint/2010/main" val="19287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453CE0-5F9E-F046-9725-506A31F911A6}" type="datetimeFigureOut">
              <a:rPr lang="en-US" smtClean="0"/>
              <a:pPr/>
              <a:t>07/11/17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0553B-B1FD-F64E-8342-67BBC2ACC865}" type="slidenum">
              <a:rPr lang="en-US" smtClean="0"/>
              <a:pPr/>
              <a:t>‹#›</a:t>
            </a:fld>
            <a:endParaRPr lang="en-US"/>
          </a:p>
        </p:txBody>
      </p:sp>
    </p:spTree>
    <p:extLst>
      <p:ext uri="{BB962C8B-B14F-4D97-AF65-F5344CB8AC3E}">
        <p14:creationId xmlns="" xmlns:p14="http://schemas.microsoft.com/office/powerpoint/2010/main" val="112106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453CE0-5F9E-F046-9725-506A31F911A6}" type="datetimeFigureOut">
              <a:rPr lang="en-US" smtClean="0"/>
              <a:pPr/>
              <a:t>07/11/17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0553B-B1FD-F64E-8342-67BBC2ACC865}" type="slidenum">
              <a:rPr lang="en-US" smtClean="0"/>
              <a:pPr/>
              <a:t>‹#›</a:t>
            </a:fld>
            <a:endParaRPr lang="en-US"/>
          </a:p>
        </p:txBody>
      </p:sp>
    </p:spTree>
    <p:extLst>
      <p:ext uri="{BB962C8B-B14F-4D97-AF65-F5344CB8AC3E}">
        <p14:creationId xmlns="" xmlns:p14="http://schemas.microsoft.com/office/powerpoint/2010/main" val="1895252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53CE0-5F9E-F046-9725-506A31F911A6}" type="datetimeFigureOut">
              <a:rPr lang="en-US" smtClean="0"/>
              <a:pPr/>
              <a:t>07/11/17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0553B-B1FD-F64E-8342-67BBC2ACC865}" type="slidenum">
              <a:rPr lang="en-US" smtClean="0"/>
              <a:pPr/>
              <a:t>‹#›</a:t>
            </a:fld>
            <a:endParaRPr lang="en-US"/>
          </a:p>
        </p:txBody>
      </p:sp>
    </p:spTree>
    <p:extLst>
      <p:ext uri="{BB962C8B-B14F-4D97-AF65-F5344CB8AC3E}">
        <p14:creationId xmlns="" xmlns:p14="http://schemas.microsoft.com/office/powerpoint/2010/main" val="202785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53CE0-5F9E-F046-9725-506A31F911A6}" type="datetimeFigureOut">
              <a:rPr lang="en-US" smtClean="0"/>
              <a:pPr/>
              <a:t>07/11/17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0553B-B1FD-F64E-8342-67BBC2ACC865}" type="slidenum">
              <a:rPr lang="en-US" smtClean="0"/>
              <a:pPr/>
              <a:t>‹#›</a:t>
            </a:fld>
            <a:endParaRPr lang="en-US"/>
          </a:p>
        </p:txBody>
      </p:sp>
    </p:spTree>
    <p:extLst>
      <p:ext uri="{BB962C8B-B14F-4D97-AF65-F5344CB8AC3E}">
        <p14:creationId xmlns="" xmlns:p14="http://schemas.microsoft.com/office/powerpoint/2010/main" val="155911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53CE0-5F9E-F046-9725-506A31F911A6}" type="datetimeFigureOut">
              <a:rPr lang="en-US" smtClean="0"/>
              <a:pPr/>
              <a:t>07/11/17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0553B-B1FD-F64E-8342-67BBC2ACC865}" type="slidenum">
              <a:rPr lang="en-US" smtClean="0"/>
              <a:pPr/>
              <a:t>‹#›</a:t>
            </a:fld>
            <a:endParaRPr lang="en-US"/>
          </a:p>
        </p:txBody>
      </p:sp>
    </p:spTree>
    <p:extLst>
      <p:ext uri="{BB962C8B-B14F-4D97-AF65-F5344CB8AC3E}">
        <p14:creationId xmlns="" xmlns:p14="http://schemas.microsoft.com/office/powerpoint/2010/main" val="534177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53CE0-5F9E-F046-9725-506A31F911A6}" type="datetimeFigureOut">
              <a:rPr lang="en-US" smtClean="0"/>
              <a:pPr/>
              <a:t>07/11/17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0553B-B1FD-F64E-8342-67BBC2ACC865}" type="slidenum">
              <a:rPr lang="en-US" smtClean="0"/>
              <a:pPr/>
              <a:t>‹#›</a:t>
            </a:fld>
            <a:endParaRPr lang="en-US"/>
          </a:p>
        </p:txBody>
      </p:sp>
    </p:spTree>
    <p:extLst>
      <p:ext uri="{BB962C8B-B14F-4D97-AF65-F5344CB8AC3E}">
        <p14:creationId xmlns="" xmlns:p14="http://schemas.microsoft.com/office/powerpoint/2010/main" val="160684560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1467" y="1540937"/>
            <a:ext cx="7349067" cy="830997"/>
          </a:xfrm>
          <a:prstGeom prst="rect">
            <a:avLst/>
          </a:prstGeom>
          <a:noFill/>
        </p:spPr>
        <p:txBody>
          <a:bodyPr wrap="square" rtlCol="0">
            <a:spAutoFit/>
          </a:bodyPr>
          <a:lstStyle/>
          <a:p>
            <a:pPr algn="ctr"/>
            <a:r>
              <a:rPr lang="en-US" sz="4800" dirty="0">
                <a:latin typeface="+mj-lt"/>
              </a:rPr>
              <a:t>God’s Calling</a:t>
            </a:r>
          </a:p>
        </p:txBody>
      </p:sp>
    </p:spTree>
    <p:extLst>
      <p:ext uri="{BB962C8B-B14F-4D97-AF65-F5344CB8AC3E}">
        <p14:creationId xmlns="" xmlns:p14="http://schemas.microsoft.com/office/powerpoint/2010/main" val="1671266241"/>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 </a:t>
            </a:r>
            <a:r>
              <a:rPr lang="en-US" b="1" dirty="0" smtClean="0"/>
              <a:t>glorified</a:t>
            </a:r>
            <a:endParaRPr lang="en-US" dirty="0"/>
          </a:p>
        </p:txBody>
      </p:sp>
    </p:spTree>
    <p:extLst>
      <p:ext uri="{BB962C8B-B14F-4D97-AF65-F5344CB8AC3E}">
        <p14:creationId xmlns="" xmlns:p14="http://schemas.microsoft.com/office/powerpoint/2010/main" val="248085064"/>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246495">
            <a:off x="3941043" y="1562100"/>
            <a:ext cx="4254500" cy="1905000"/>
          </a:xfrm>
          <a:prstGeom prst="rect">
            <a:avLst/>
          </a:prstGeom>
        </p:spPr>
      </p:pic>
      <p:sp>
        <p:nvSpPr>
          <p:cNvPr id="3" name="TextBox 2"/>
          <p:cNvSpPr txBox="1"/>
          <p:nvPr/>
        </p:nvSpPr>
        <p:spPr>
          <a:xfrm>
            <a:off x="1620986" y="4862945"/>
            <a:ext cx="9379527" cy="1446550"/>
          </a:xfrm>
          <a:prstGeom prst="rect">
            <a:avLst/>
          </a:prstGeom>
          <a:noFill/>
        </p:spPr>
        <p:txBody>
          <a:bodyPr wrap="square" rtlCol="0">
            <a:spAutoFit/>
          </a:bodyPr>
          <a:lstStyle/>
          <a:p>
            <a:r>
              <a:rPr lang="en-US" sz="4400" dirty="0"/>
              <a:t>Hitting the sweet spot on the tennis racket  will lead to glory.</a:t>
            </a:r>
          </a:p>
        </p:txBody>
      </p:sp>
    </p:spTree>
    <p:extLst>
      <p:ext uri="{BB962C8B-B14F-4D97-AF65-F5344CB8AC3E}">
        <p14:creationId xmlns="" xmlns:p14="http://schemas.microsoft.com/office/powerpoint/2010/main" val="1869465669"/>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Hindrances </a:t>
            </a:r>
            <a:r>
              <a:rPr lang="en-US" b="1" smtClean="0"/>
              <a:t>to our </a:t>
            </a:r>
            <a:r>
              <a:rPr lang="en-US" b="1" dirty="0" smtClean="0"/>
              <a:t>Calling</a:t>
            </a:r>
            <a:endParaRPr lang="en-US" b="1" dirty="0"/>
          </a:p>
        </p:txBody>
      </p:sp>
      <p:sp>
        <p:nvSpPr>
          <p:cNvPr id="3" name="TextBox 2"/>
          <p:cNvSpPr txBox="1"/>
          <p:nvPr/>
        </p:nvSpPr>
        <p:spPr>
          <a:xfrm>
            <a:off x="838200" y="1690690"/>
            <a:ext cx="9008533" cy="2308324"/>
          </a:xfrm>
          <a:prstGeom prst="rect">
            <a:avLst/>
          </a:prstGeom>
          <a:noFill/>
        </p:spPr>
        <p:txBody>
          <a:bodyPr wrap="square" rtlCol="0">
            <a:spAutoFit/>
          </a:bodyPr>
          <a:lstStyle/>
          <a:p>
            <a:r>
              <a:rPr lang="en-US" sz="3600" dirty="0"/>
              <a:t>I.  </a:t>
            </a:r>
            <a:r>
              <a:rPr lang="en-US" sz="3600" dirty="0" smtClean="0"/>
              <a:t>Wrong </a:t>
            </a:r>
            <a:r>
              <a:rPr lang="en-US" sz="3600" dirty="0"/>
              <a:t>thinking: failure, career/ position</a:t>
            </a:r>
            <a:endParaRPr lang="en-GB" sz="3600" dirty="0"/>
          </a:p>
          <a:p>
            <a:r>
              <a:rPr lang="en-US" sz="3600" dirty="0"/>
              <a:t>II. Pushing own agenda</a:t>
            </a:r>
            <a:endParaRPr lang="en-GB" sz="3600" dirty="0"/>
          </a:p>
          <a:p>
            <a:r>
              <a:rPr lang="en-US" sz="3600" dirty="0"/>
              <a:t>III</a:t>
            </a:r>
            <a:r>
              <a:rPr lang="en-US" sz="3600" dirty="0" smtClean="0"/>
              <a:t>. Spiritual </a:t>
            </a:r>
            <a:r>
              <a:rPr lang="en-US" sz="3600" dirty="0"/>
              <a:t>vs n</a:t>
            </a:r>
            <a:r>
              <a:rPr lang="en-US" sz="3600" dirty="0" smtClean="0"/>
              <a:t>atural confidence</a:t>
            </a:r>
            <a:endParaRPr lang="en-GB" sz="3600" dirty="0"/>
          </a:p>
          <a:p>
            <a:r>
              <a:rPr lang="en-US" sz="3600" dirty="0"/>
              <a:t>IV. Spiritual warfare </a:t>
            </a:r>
            <a:r>
              <a:rPr lang="en-US" sz="3600" dirty="0" smtClean="0"/>
              <a:t>(Moses</a:t>
            </a:r>
            <a:r>
              <a:rPr lang="en-US" sz="3600" dirty="0"/>
              <a:t>)</a:t>
            </a:r>
            <a:endParaRPr lang="en-GB" sz="3600" dirty="0"/>
          </a:p>
        </p:txBody>
      </p:sp>
    </p:spTree>
    <p:extLst>
      <p:ext uri="{BB962C8B-B14F-4D97-AF65-F5344CB8AC3E}">
        <p14:creationId xmlns="" xmlns:p14="http://schemas.microsoft.com/office/powerpoint/2010/main" val="2059968479"/>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2877" y="661971"/>
            <a:ext cx="7270169" cy="5874296"/>
          </a:xfrm>
          <a:prstGeom prst="rect">
            <a:avLst/>
          </a:prstGeom>
        </p:spPr>
      </p:pic>
    </p:spTree>
    <p:extLst>
      <p:ext uri="{BB962C8B-B14F-4D97-AF65-F5344CB8AC3E}">
        <p14:creationId xmlns="" xmlns:p14="http://schemas.microsoft.com/office/powerpoint/2010/main" val="1061940960"/>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31653" y="0"/>
            <a:ext cx="4728703" cy="6858000"/>
          </a:xfrm>
          <a:prstGeom prst="rect">
            <a:avLst/>
          </a:prstGeom>
        </p:spPr>
      </p:pic>
    </p:spTree>
    <p:extLst>
      <p:ext uri="{BB962C8B-B14F-4D97-AF65-F5344CB8AC3E}">
        <p14:creationId xmlns="" xmlns:p14="http://schemas.microsoft.com/office/powerpoint/2010/main" val="1105857608"/>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48145" y="89656"/>
            <a:ext cx="10335491" cy="6441485"/>
          </a:xfrm>
          <a:prstGeom prst="rect">
            <a:avLst/>
          </a:prstGeom>
        </p:spPr>
      </p:pic>
    </p:spTree>
    <p:extLst>
      <p:ext uri="{BB962C8B-B14F-4D97-AF65-F5344CB8AC3E}">
        <p14:creationId xmlns="" xmlns:p14="http://schemas.microsoft.com/office/powerpoint/2010/main" val="1825336518"/>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09045823"/>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871" y="663645"/>
            <a:ext cx="8890000" cy="5747279"/>
          </a:xfrm>
          <a:prstGeom prst="rect">
            <a:avLst/>
          </a:prstGeom>
        </p:spPr>
        <p:txBody>
          <a:bodyPr wrap="square">
            <a:spAutoFit/>
          </a:bodyPr>
          <a:lstStyle/>
          <a:p>
            <a:pPr>
              <a:lnSpc>
                <a:spcPct val="85000"/>
              </a:lnSpc>
            </a:pPr>
            <a:r>
              <a:rPr lang="en-US" sz="3600" b="1" dirty="0"/>
              <a:t>1 </a:t>
            </a:r>
            <a:r>
              <a:rPr lang="en-US" sz="3600" dirty="0"/>
              <a:t>Listen to me, all you in distant lands!</a:t>
            </a:r>
            <a:br>
              <a:rPr lang="en-US" sz="3600" dirty="0"/>
            </a:br>
            <a:r>
              <a:rPr lang="en-US" sz="3600" dirty="0"/>
              <a:t>    Pay attention, you who are far away!</a:t>
            </a:r>
            <a:br>
              <a:rPr lang="en-US" sz="3600" dirty="0"/>
            </a:br>
            <a:r>
              <a:rPr lang="en-US" sz="3600" dirty="0"/>
              <a:t>The Lord </a:t>
            </a:r>
            <a:r>
              <a:rPr lang="en-US" sz="3600" b="1" dirty="0"/>
              <a:t>called</a:t>
            </a:r>
            <a:r>
              <a:rPr lang="en-US" sz="3600" dirty="0"/>
              <a:t> me </a:t>
            </a:r>
            <a:r>
              <a:rPr lang="en-US" sz="3600" b="1" dirty="0"/>
              <a:t>before my birth</a:t>
            </a:r>
            <a:r>
              <a:rPr lang="en-US" sz="3600" dirty="0"/>
              <a:t>;</a:t>
            </a:r>
            <a:br>
              <a:rPr lang="en-US" sz="3600" dirty="0"/>
            </a:br>
            <a:r>
              <a:rPr lang="en-US" sz="3600" dirty="0"/>
              <a:t>    from within the womb he </a:t>
            </a:r>
            <a:r>
              <a:rPr lang="en-US" sz="3600" b="1" dirty="0"/>
              <a:t>called me by name</a:t>
            </a:r>
            <a:r>
              <a:rPr lang="en-US" sz="3600" dirty="0"/>
              <a:t>.</a:t>
            </a:r>
            <a:br>
              <a:rPr lang="en-US" sz="3600" dirty="0"/>
            </a:br>
            <a:r>
              <a:rPr lang="en-US" sz="3600" b="1" dirty="0"/>
              <a:t>2 </a:t>
            </a:r>
            <a:r>
              <a:rPr lang="en-US" sz="3600" dirty="0"/>
              <a:t>He made my words of judgment as sharp as a sword.</a:t>
            </a:r>
            <a:br>
              <a:rPr lang="en-US" sz="3600" dirty="0"/>
            </a:br>
            <a:r>
              <a:rPr lang="en-US" sz="3600" dirty="0"/>
              <a:t>    He has hidden me in the shadow of his hand.</a:t>
            </a:r>
            <a:br>
              <a:rPr lang="en-US" sz="3600" dirty="0"/>
            </a:br>
            <a:r>
              <a:rPr lang="en-US" sz="3600" dirty="0"/>
              <a:t>    I am like a sharp arrow in his quiver.</a:t>
            </a:r>
          </a:p>
          <a:p>
            <a:pPr>
              <a:lnSpc>
                <a:spcPct val="85000"/>
              </a:lnSpc>
            </a:pPr>
            <a:r>
              <a:rPr lang="en-US" sz="3600" b="1" dirty="0"/>
              <a:t>3 </a:t>
            </a:r>
            <a:r>
              <a:rPr lang="en-US" sz="3600" dirty="0"/>
              <a:t>He said to me, “You are my servant, Israel,</a:t>
            </a:r>
            <a:br>
              <a:rPr lang="en-US" sz="3600" dirty="0"/>
            </a:br>
            <a:r>
              <a:rPr lang="en-US" sz="3600" dirty="0"/>
              <a:t>    and you will </a:t>
            </a:r>
            <a:r>
              <a:rPr lang="en-US" sz="3600" b="1" dirty="0"/>
              <a:t>bring me glory</a:t>
            </a:r>
            <a:r>
              <a:rPr lang="en-US" sz="3600" dirty="0"/>
              <a:t>.”</a:t>
            </a:r>
          </a:p>
        </p:txBody>
      </p:sp>
      <p:sp>
        <p:nvSpPr>
          <p:cNvPr id="3" name="TextBox 2"/>
          <p:cNvSpPr txBox="1"/>
          <p:nvPr/>
        </p:nvSpPr>
        <p:spPr>
          <a:xfrm>
            <a:off x="592668" y="-36728"/>
            <a:ext cx="3103419" cy="646331"/>
          </a:xfrm>
          <a:prstGeom prst="rect">
            <a:avLst/>
          </a:prstGeom>
          <a:noFill/>
        </p:spPr>
        <p:txBody>
          <a:bodyPr wrap="square" rtlCol="0">
            <a:spAutoFit/>
          </a:bodyPr>
          <a:lstStyle/>
          <a:p>
            <a:r>
              <a:rPr lang="en-US" sz="3600" dirty="0"/>
              <a:t>Isaiah 49:1-5</a:t>
            </a:r>
          </a:p>
        </p:txBody>
      </p:sp>
    </p:spTree>
    <p:extLst>
      <p:ext uri="{BB962C8B-B14F-4D97-AF65-F5344CB8AC3E}">
        <p14:creationId xmlns="" xmlns:p14="http://schemas.microsoft.com/office/powerpoint/2010/main" val="1126591089"/>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668" y="677335"/>
            <a:ext cx="9296400" cy="6075509"/>
          </a:xfrm>
          <a:prstGeom prst="rect">
            <a:avLst/>
          </a:prstGeom>
          <a:noFill/>
        </p:spPr>
        <p:txBody>
          <a:bodyPr wrap="square" rtlCol="0">
            <a:spAutoFit/>
          </a:bodyPr>
          <a:lstStyle/>
          <a:p>
            <a:pPr>
              <a:lnSpc>
                <a:spcPct val="90000"/>
              </a:lnSpc>
            </a:pPr>
            <a:r>
              <a:rPr lang="en-US" sz="3600" b="1" dirty="0"/>
              <a:t>4 </a:t>
            </a:r>
            <a:r>
              <a:rPr lang="en-US" sz="3600" dirty="0"/>
              <a:t>I replied, “But my work seems so useless!</a:t>
            </a:r>
            <a:br>
              <a:rPr lang="en-US" sz="3600" dirty="0"/>
            </a:br>
            <a:r>
              <a:rPr lang="en-US" sz="3600" dirty="0"/>
              <a:t>    I have spent my strength for nothing and to no purpose.</a:t>
            </a:r>
            <a:br>
              <a:rPr lang="en-US" sz="3600" dirty="0"/>
            </a:br>
            <a:r>
              <a:rPr lang="en-US" sz="3600" dirty="0"/>
              <a:t>Yet I leave it all in the Lord’s hand;</a:t>
            </a:r>
            <a:br>
              <a:rPr lang="en-US" sz="3600" dirty="0"/>
            </a:br>
            <a:r>
              <a:rPr lang="en-US" sz="3600" dirty="0"/>
              <a:t>    I will trust God for my reward.”</a:t>
            </a:r>
          </a:p>
          <a:p>
            <a:pPr>
              <a:lnSpc>
                <a:spcPct val="90000"/>
              </a:lnSpc>
            </a:pPr>
            <a:r>
              <a:rPr lang="en-US" sz="3600" b="1" dirty="0"/>
              <a:t>5 </a:t>
            </a:r>
            <a:r>
              <a:rPr lang="en-US" sz="3600" dirty="0"/>
              <a:t>And now the Lord speaks—</a:t>
            </a:r>
            <a:br>
              <a:rPr lang="en-US" sz="3600" dirty="0"/>
            </a:br>
            <a:r>
              <a:rPr lang="en-US" sz="3600" dirty="0"/>
              <a:t>    the one who formed me in my mother’s womb to be his servant,</a:t>
            </a:r>
            <a:br>
              <a:rPr lang="en-US" sz="3600" dirty="0"/>
            </a:br>
            <a:r>
              <a:rPr lang="en-US" sz="3600" dirty="0"/>
              <a:t>    </a:t>
            </a:r>
            <a:r>
              <a:rPr lang="en-US" sz="3600" b="1" dirty="0"/>
              <a:t>who commissioned me to bring Israel back to him</a:t>
            </a:r>
            <a:r>
              <a:rPr lang="en-US" sz="3600" dirty="0"/>
              <a:t>.</a:t>
            </a:r>
            <a:br>
              <a:rPr lang="en-US" sz="3600" dirty="0"/>
            </a:br>
            <a:r>
              <a:rPr lang="en-US" sz="3600" dirty="0"/>
              <a:t>The Lord has honored me,</a:t>
            </a:r>
            <a:br>
              <a:rPr lang="en-US" sz="3600" dirty="0"/>
            </a:br>
            <a:r>
              <a:rPr lang="en-US" sz="3600" dirty="0"/>
              <a:t>    and my God has given me strength.</a:t>
            </a:r>
          </a:p>
        </p:txBody>
      </p:sp>
      <p:sp>
        <p:nvSpPr>
          <p:cNvPr id="3" name="TextBox 2"/>
          <p:cNvSpPr txBox="1"/>
          <p:nvPr/>
        </p:nvSpPr>
        <p:spPr>
          <a:xfrm>
            <a:off x="592668" y="-36728"/>
            <a:ext cx="3103419" cy="646331"/>
          </a:xfrm>
          <a:prstGeom prst="rect">
            <a:avLst/>
          </a:prstGeom>
          <a:noFill/>
        </p:spPr>
        <p:txBody>
          <a:bodyPr wrap="square" rtlCol="0">
            <a:spAutoFit/>
          </a:bodyPr>
          <a:lstStyle/>
          <a:p>
            <a:r>
              <a:rPr lang="en-US" sz="3600" dirty="0"/>
              <a:t>Isaiah 49:1-5</a:t>
            </a:r>
          </a:p>
        </p:txBody>
      </p:sp>
    </p:spTree>
    <p:extLst>
      <p:ext uri="{BB962C8B-B14F-4D97-AF65-F5344CB8AC3E}">
        <p14:creationId xmlns="" xmlns:p14="http://schemas.microsoft.com/office/powerpoint/2010/main" val="2087848873"/>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667" y="1151469"/>
            <a:ext cx="9550400" cy="2215991"/>
          </a:xfrm>
          <a:prstGeom prst="rect">
            <a:avLst/>
          </a:prstGeom>
          <a:noFill/>
        </p:spPr>
        <p:txBody>
          <a:bodyPr wrap="square" rtlCol="0">
            <a:spAutoFit/>
          </a:bodyPr>
          <a:lstStyle/>
          <a:p>
            <a:r>
              <a:rPr lang="en-US" sz="4000" dirty="0"/>
              <a:t>Jesus fulfilled what was </a:t>
            </a:r>
            <a:r>
              <a:rPr lang="en-US" sz="4000" b="1" dirty="0"/>
              <a:t>written.</a:t>
            </a:r>
            <a:r>
              <a:rPr lang="en-US" sz="4000" dirty="0"/>
              <a:t> What Was </a:t>
            </a:r>
            <a:r>
              <a:rPr lang="en-US" sz="4000" b="1" dirty="0"/>
              <a:t>foreknown</a:t>
            </a:r>
            <a:r>
              <a:rPr lang="en-US" sz="4000" dirty="0"/>
              <a:t>, </a:t>
            </a:r>
            <a:r>
              <a:rPr lang="en-US" sz="4000" b="1" dirty="0"/>
              <a:t>predestined</a:t>
            </a:r>
            <a:r>
              <a:rPr lang="en-US" sz="4000" dirty="0"/>
              <a:t> and  what He was </a:t>
            </a:r>
            <a:r>
              <a:rPr lang="en-US" sz="4000" b="1" dirty="0"/>
              <a:t>called</a:t>
            </a:r>
            <a:r>
              <a:rPr lang="en-US" sz="4000" dirty="0"/>
              <a:t> to do. </a:t>
            </a:r>
          </a:p>
          <a:p>
            <a:endParaRPr lang="en-US" dirty="0"/>
          </a:p>
        </p:txBody>
      </p:sp>
    </p:spTree>
    <p:extLst>
      <p:ext uri="{BB962C8B-B14F-4D97-AF65-F5344CB8AC3E}">
        <p14:creationId xmlns="" xmlns:p14="http://schemas.microsoft.com/office/powerpoint/2010/main" val="913252300"/>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535" y="778942"/>
            <a:ext cx="10786533" cy="5272213"/>
          </a:xfrm>
          <a:prstGeom prst="rect">
            <a:avLst/>
          </a:prstGeom>
        </p:spPr>
        <p:txBody>
          <a:bodyPr wrap="square">
            <a:spAutoFit/>
          </a:bodyPr>
          <a:lstStyle/>
          <a:p>
            <a:pPr>
              <a:lnSpc>
                <a:spcPct val="85000"/>
              </a:lnSpc>
            </a:pPr>
            <a:r>
              <a:rPr lang="en-US" sz="3600" b="1" dirty="0"/>
              <a:t>28 </a:t>
            </a:r>
            <a:r>
              <a:rPr lang="en-US" sz="3600" dirty="0"/>
              <a:t>And we know that God causes all things to work together for good to those who love God, to those who are called according to </a:t>
            </a:r>
            <a:r>
              <a:rPr lang="en-US" sz="3600" i="1" dirty="0"/>
              <a:t>His</a:t>
            </a:r>
            <a:r>
              <a:rPr lang="en-US" sz="3600" dirty="0"/>
              <a:t> purpose.</a:t>
            </a:r>
          </a:p>
          <a:p>
            <a:pPr>
              <a:lnSpc>
                <a:spcPct val="85000"/>
              </a:lnSpc>
            </a:pPr>
            <a:endParaRPr lang="en-US" sz="3600" dirty="0"/>
          </a:p>
          <a:p>
            <a:pPr>
              <a:lnSpc>
                <a:spcPct val="85000"/>
              </a:lnSpc>
            </a:pPr>
            <a:r>
              <a:rPr lang="en-US" sz="3600" b="1" dirty="0"/>
              <a:t>29 </a:t>
            </a:r>
            <a:r>
              <a:rPr lang="en-US" sz="3600" dirty="0"/>
              <a:t>For those whom He foreknew, He also predestined </a:t>
            </a:r>
            <a:r>
              <a:rPr lang="en-US" sz="3600" i="1" dirty="0"/>
              <a:t>to become </a:t>
            </a:r>
            <a:r>
              <a:rPr lang="en-US" sz="3600" dirty="0"/>
              <a:t>conformed to the image of His Son, so that He would be the firstborn among many brethren;</a:t>
            </a:r>
          </a:p>
          <a:p>
            <a:pPr>
              <a:lnSpc>
                <a:spcPct val="85000"/>
              </a:lnSpc>
            </a:pPr>
            <a:endParaRPr lang="en-US" sz="3600" dirty="0"/>
          </a:p>
          <a:p>
            <a:pPr>
              <a:lnSpc>
                <a:spcPct val="85000"/>
              </a:lnSpc>
            </a:pPr>
            <a:r>
              <a:rPr lang="en-US" sz="3600" dirty="0"/>
              <a:t> </a:t>
            </a:r>
            <a:r>
              <a:rPr lang="en-US" sz="3600" b="1" dirty="0"/>
              <a:t>30 </a:t>
            </a:r>
            <a:r>
              <a:rPr lang="en-US" sz="3600" dirty="0"/>
              <a:t>and these whom He predestined, He also called; and these whom He called, He also justified; and these whom He justified, He also glorified. 			</a:t>
            </a:r>
          </a:p>
        </p:txBody>
      </p:sp>
      <p:sp>
        <p:nvSpPr>
          <p:cNvPr id="3" name="TextBox 2"/>
          <p:cNvSpPr txBox="1"/>
          <p:nvPr/>
        </p:nvSpPr>
        <p:spPr>
          <a:xfrm>
            <a:off x="592672" y="-36728"/>
            <a:ext cx="3589865" cy="646331"/>
          </a:xfrm>
          <a:prstGeom prst="rect">
            <a:avLst/>
          </a:prstGeom>
          <a:noFill/>
        </p:spPr>
        <p:txBody>
          <a:bodyPr wrap="square" rtlCol="0">
            <a:spAutoFit/>
          </a:bodyPr>
          <a:lstStyle/>
          <a:p>
            <a:r>
              <a:rPr lang="en-US" sz="3600" dirty="0"/>
              <a:t>Romans 8:28-30</a:t>
            </a:r>
          </a:p>
        </p:txBody>
      </p:sp>
    </p:spTree>
    <p:extLst>
      <p:ext uri="{BB962C8B-B14F-4D97-AF65-F5344CB8AC3E}">
        <p14:creationId xmlns="" xmlns:p14="http://schemas.microsoft.com/office/powerpoint/2010/main" val="16866112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676403"/>
            <a:ext cx="7672523" cy="3970318"/>
          </a:xfrm>
          <a:prstGeom prst="rect">
            <a:avLst/>
          </a:prstGeom>
        </p:spPr>
        <p:txBody>
          <a:bodyPr wrap="square">
            <a:spAutoFit/>
          </a:bodyPr>
          <a:lstStyle/>
          <a:p>
            <a:endParaRPr lang="en-GB" sz="2400" dirty="0">
              <a:latin typeface="Calibri" charset="0"/>
              <a:ea typeface="Calibri" charset="0"/>
              <a:cs typeface="Times New Roman" charset="0"/>
            </a:endParaRPr>
          </a:p>
          <a:p>
            <a:r>
              <a:rPr lang="en-US" sz="2400" dirty="0">
                <a:latin typeface="Calibri" charset="0"/>
                <a:ea typeface="Calibri" charset="0"/>
                <a:cs typeface="Times New Roman" charset="0"/>
              </a:rPr>
              <a:t> </a:t>
            </a:r>
            <a:endParaRPr lang="en-GB" sz="2400" dirty="0">
              <a:latin typeface="Calibri" charset="0"/>
              <a:ea typeface="Calibri" charset="0"/>
              <a:cs typeface="Times New Roman" charset="0"/>
            </a:endParaRPr>
          </a:p>
          <a:p>
            <a:r>
              <a:rPr lang="en-US" sz="3600" dirty="0">
                <a:latin typeface="Calibri" charset="0"/>
                <a:ea typeface="Calibri" charset="0"/>
                <a:cs typeface="Times New Roman" charset="0"/>
              </a:rPr>
              <a:t>   “Your eyes saw my unformed body;</a:t>
            </a:r>
            <a:endParaRPr lang="en-GB" sz="3600" dirty="0">
              <a:latin typeface="Calibri" charset="0"/>
              <a:ea typeface="Calibri" charset="0"/>
              <a:cs typeface="Times New Roman" charset="0"/>
            </a:endParaRPr>
          </a:p>
          <a:p>
            <a:r>
              <a:rPr lang="en-US" sz="3600" b="1" dirty="0">
                <a:latin typeface="Calibri" charset="0"/>
                <a:ea typeface="Calibri" charset="0"/>
                <a:cs typeface="Times New Roman" charset="0"/>
              </a:rPr>
              <a:t>all the days ordained for me were</a:t>
            </a:r>
            <a:r>
              <a:rPr lang="en-US" sz="3600" dirty="0">
                <a:latin typeface="Calibri" charset="0"/>
                <a:ea typeface="Calibri" charset="0"/>
                <a:cs typeface="Times New Roman" charset="0"/>
              </a:rPr>
              <a:t> </a:t>
            </a:r>
            <a:r>
              <a:rPr lang="en-US" sz="3600" b="1" dirty="0">
                <a:latin typeface="Calibri" charset="0"/>
                <a:ea typeface="Calibri" charset="0"/>
                <a:cs typeface="Times New Roman" charset="0"/>
              </a:rPr>
              <a:t>written in your book</a:t>
            </a:r>
            <a:endParaRPr lang="en-GB" sz="3600" dirty="0">
              <a:latin typeface="Calibri" charset="0"/>
              <a:ea typeface="Calibri" charset="0"/>
              <a:cs typeface="Times New Roman" charset="0"/>
            </a:endParaRPr>
          </a:p>
          <a:p>
            <a:r>
              <a:rPr lang="en-US" sz="3600" dirty="0">
                <a:latin typeface="Calibri" charset="0"/>
                <a:ea typeface="Calibri" charset="0"/>
                <a:cs typeface="Times New Roman" charset="0"/>
              </a:rPr>
              <a:t>before one of them came to be. “ </a:t>
            </a:r>
          </a:p>
          <a:p>
            <a:r>
              <a:rPr lang="en-US" sz="3600" b="1" dirty="0">
                <a:latin typeface="Calibri" charset="0"/>
                <a:ea typeface="Calibri" charset="0"/>
                <a:cs typeface="Times New Roman" charset="0"/>
              </a:rPr>
              <a:t>Ps 139:16</a:t>
            </a:r>
            <a:endParaRPr lang="en-GB" sz="3600" dirty="0">
              <a:latin typeface="Calibri" charset="0"/>
              <a:ea typeface="Calibri" charset="0"/>
              <a:cs typeface="Times New Roman" charset="0"/>
            </a:endParaRPr>
          </a:p>
          <a:p>
            <a:r>
              <a:rPr lang="en-US" sz="2400" dirty="0">
                <a:latin typeface="Calibri" charset="0"/>
                <a:ea typeface="Calibri" charset="0"/>
                <a:cs typeface="Times New Roman" charset="0"/>
              </a:rPr>
              <a:t> </a:t>
            </a:r>
            <a:endParaRPr lang="en-GB" sz="2400" dirty="0">
              <a:latin typeface="Calibri" charset="0"/>
              <a:ea typeface="Calibri" charset="0"/>
              <a:cs typeface="Times New Roman" charset="0"/>
            </a:endParaRPr>
          </a:p>
        </p:txBody>
      </p:sp>
      <p:pic>
        <p:nvPicPr>
          <p:cNvPr id="3" name="Picture 2"/>
          <p:cNvPicPr>
            <a:picLocks noChangeAspect="1"/>
          </p:cNvPicPr>
          <p:nvPr/>
        </p:nvPicPr>
        <p:blipFill>
          <a:blip r:embed="rId2"/>
          <a:stretch>
            <a:fillRect/>
          </a:stretch>
        </p:blipFill>
        <p:spPr>
          <a:xfrm rot="955964">
            <a:off x="7520124" y="3132665"/>
            <a:ext cx="2444181" cy="1151083"/>
          </a:xfrm>
          <a:prstGeom prst="rect">
            <a:avLst/>
          </a:prstGeom>
        </p:spPr>
      </p:pic>
      <p:sp>
        <p:nvSpPr>
          <p:cNvPr id="4" name="Title 3"/>
          <p:cNvSpPr>
            <a:spLocks noGrp="1"/>
          </p:cNvSpPr>
          <p:nvPr>
            <p:ph type="title"/>
          </p:nvPr>
        </p:nvSpPr>
        <p:spPr>
          <a:xfrm>
            <a:off x="838200" y="365127"/>
            <a:ext cx="10515600" cy="820208"/>
          </a:xfrm>
        </p:spPr>
        <p:txBody>
          <a:bodyPr/>
          <a:lstStyle/>
          <a:p>
            <a:r>
              <a:rPr lang="en-US" b="1" dirty="0" smtClean="0"/>
              <a:t>God  Foreknew</a:t>
            </a:r>
            <a:endParaRPr lang="en-US" b="1" dirty="0"/>
          </a:p>
        </p:txBody>
      </p:sp>
    </p:spTree>
    <p:extLst>
      <p:ext uri="{BB962C8B-B14F-4D97-AF65-F5344CB8AC3E}">
        <p14:creationId xmlns="" xmlns:p14="http://schemas.microsoft.com/office/powerpoint/2010/main" val="1626960631"/>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0" y="1838407"/>
            <a:ext cx="6096000" cy="923330"/>
          </a:xfrm>
          <a:prstGeom prst="rect">
            <a:avLst/>
          </a:prstGeom>
        </p:spPr>
        <p:txBody>
          <a:bodyPr>
            <a:spAutoFit/>
          </a:bodyPr>
          <a:lstStyle/>
          <a:p>
            <a:r>
              <a:rPr lang="en-US" dirty="0">
                <a:latin typeface="Calibri" charset="0"/>
                <a:ea typeface="Calibri" charset="0"/>
                <a:cs typeface="Times New Roman" charset="0"/>
              </a:rPr>
              <a:t> </a:t>
            </a:r>
            <a:endParaRPr lang="en-US" sz="2400" dirty="0">
              <a:latin typeface="Calibri" charset="0"/>
              <a:ea typeface="Calibri" charset="0"/>
              <a:cs typeface="Times New Roman" charset="0"/>
            </a:endParaRPr>
          </a:p>
          <a:p>
            <a:r>
              <a:rPr lang="en-US" sz="3600" dirty="0">
                <a:latin typeface="Calibri" charset="0"/>
                <a:ea typeface="Calibri" charset="0"/>
                <a:cs typeface="Times New Roman" charset="0"/>
              </a:rPr>
              <a:t>Identity </a:t>
            </a:r>
            <a:endParaRPr lang="en-GB" sz="3600" dirty="0">
              <a:latin typeface="Calibri" charset="0"/>
              <a:ea typeface="Calibri" charset="0"/>
              <a:cs typeface="Times New Roman" charset="0"/>
            </a:endParaRPr>
          </a:p>
        </p:txBody>
      </p:sp>
      <p:sp>
        <p:nvSpPr>
          <p:cNvPr id="3" name="TextBox 2"/>
          <p:cNvSpPr txBox="1"/>
          <p:nvPr/>
        </p:nvSpPr>
        <p:spPr>
          <a:xfrm>
            <a:off x="1016000" y="2946401"/>
            <a:ext cx="9922933" cy="3170099"/>
          </a:xfrm>
          <a:prstGeom prst="rect">
            <a:avLst/>
          </a:prstGeom>
          <a:noFill/>
        </p:spPr>
        <p:txBody>
          <a:bodyPr wrap="square" rtlCol="0">
            <a:spAutoFit/>
          </a:bodyPr>
          <a:lstStyle/>
          <a:p>
            <a:r>
              <a:rPr lang="en-US" sz="3600" dirty="0"/>
              <a:t>So Jesus explained, “I tell you the truth, the Son can do nothing by himself. He does only what he sees the Father doing. Whatever the Father does, the Son also does. </a:t>
            </a:r>
            <a:r>
              <a:rPr lang="en-US" sz="3600" b="1" dirty="0"/>
              <a:t>20 </a:t>
            </a:r>
            <a:r>
              <a:rPr lang="en-US" sz="3600" dirty="0"/>
              <a:t>For the Father loves the Son and shows him everything he is doing.  John 5:19-20</a:t>
            </a:r>
          </a:p>
          <a:p>
            <a:endParaRPr lang="en-US" sz="2000" dirty="0"/>
          </a:p>
        </p:txBody>
      </p:sp>
      <p:sp>
        <p:nvSpPr>
          <p:cNvPr id="4" name="Title 3"/>
          <p:cNvSpPr>
            <a:spLocks noGrp="1"/>
          </p:cNvSpPr>
          <p:nvPr>
            <p:ph type="title"/>
          </p:nvPr>
        </p:nvSpPr>
        <p:spPr>
          <a:xfrm>
            <a:off x="838200" y="365129"/>
            <a:ext cx="10515600" cy="1473279"/>
          </a:xfrm>
        </p:spPr>
        <p:txBody>
          <a:bodyPr>
            <a:normAutofit/>
          </a:bodyPr>
          <a:lstStyle/>
          <a:p>
            <a:r>
              <a:rPr lang="en-US" dirty="0" smtClean="0"/>
              <a:t>God </a:t>
            </a:r>
            <a:r>
              <a:rPr lang="en-US" b="1" dirty="0" smtClean="0"/>
              <a:t>predestined to be conformed to the likeness of Christ.</a:t>
            </a:r>
            <a:endParaRPr lang="en-US" dirty="0"/>
          </a:p>
        </p:txBody>
      </p:sp>
    </p:spTree>
    <p:extLst>
      <p:ext uri="{BB962C8B-B14F-4D97-AF65-F5344CB8AC3E}">
        <p14:creationId xmlns="" xmlns:p14="http://schemas.microsoft.com/office/powerpoint/2010/main" val="542544703"/>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673402"/>
            <a:ext cx="8652933" cy="1600438"/>
          </a:xfrm>
          <a:prstGeom prst="rect">
            <a:avLst/>
          </a:prstGeom>
        </p:spPr>
        <p:txBody>
          <a:bodyPr wrap="square">
            <a:spAutoFit/>
          </a:bodyPr>
          <a:lstStyle/>
          <a:p>
            <a:r>
              <a:rPr lang="en-US" b="1" dirty="0">
                <a:latin typeface="Calibri" charset="0"/>
                <a:ea typeface="Calibri" charset="0"/>
                <a:cs typeface="Times New Roman" charset="0"/>
              </a:rPr>
              <a:t> </a:t>
            </a:r>
            <a:endParaRPr lang="en-GB" sz="1600" dirty="0">
              <a:latin typeface="Calibri" charset="0"/>
              <a:ea typeface="Calibri" charset="0"/>
              <a:cs typeface="Times New Roman" charset="0"/>
            </a:endParaRPr>
          </a:p>
          <a:p>
            <a:r>
              <a:rPr lang="en-US" sz="4000" dirty="0"/>
              <a:t>It is to bring His very Presence in your sphere of Influence.</a:t>
            </a:r>
          </a:p>
        </p:txBody>
      </p:sp>
      <p:sp>
        <p:nvSpPr>
          <p:cNvPr id="3" name="Title 2"/>
          <p:cNvSpPr>
            <a:spLocks noGrp="1"/>
          </p:cNvSpPr>
          <p:nvPr>
            <p:ph type="title"/>
          </p:nvPr>
        </p:nvSpPr>
        <p:spPr/>
        <p:txBody>
          <a:bodyPr/>
          <a:lstStyle/>
          <a:p>
            <a:r>
              <a:rPr lang="en-US" dirty="0" smtClean="0"/>
              <a:t>He also </a:t>
            </a:r>
            <a:r>
              <a:rPr lang="en-US" b="1" dirty="0" smtClean="0"/>
              <a:t>called</a:t>
            </a:r>
            <a:endParaRPr lang="en-US" dirty="0"/>
          </a:p>
        </p:txBody>
      </p:sp>
    </p:spTree>
    <p:extLst>
      <p:ext uri="{BB962C8B-B14F-4D97-AF65-F5344CB8AC3E}">
        <p14:creationId xmlns="" xmlns:p14="http://schemas.microsoft.com/office/powerpoint/2010/main" val="333258159"/>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5" y="2184403"/>
            <a:ext cx="9948332" cy="3754874"/>
          </a:xfrm>
          <a:prstGeom prst="rect">
            <a:avLst/>
          </a:prstGeom>
        </p:spPr>
        <p:txBody>
          <a:bodyPr wrap="square">
            <a:spAutoFit/>
          </a:bodyPr>
          <a:lstStyle/>
          <a:p>
            <a:endParaRPr lang="en-GB" sz="2400" dirty="0">
              <a:latin typeface="Calibri" charset="0"/>
              <a:ea typeface="Calibri" charset="0"/>
              <a:cs typeface="Times New Roman" charset="0"/>
            </a:endParaRPr>
          </a:p>
          <a:p>
            <a:r>
              <a:rPr lang="en-US" sz="3600" dirty="0" smtClean="0"/>
              <a:t>who </a:t>
            </a:r>
            <a:r>
              <a:rPr lang="en-US" sz="3600" dirty="0"/>
              <a:t>saved us and called us to a holy calling, not because of our works but because of his own purpose and grace, which he gave us in Christ Jesus before the ages began, </a:t>
            </a:r>
          </a:p>
          <a:p>
            <a:r>
              <a:rPr lang="en-US" sz="3600" dirty="0"/>
              <a:t>				 </a:t>
            </a:r>
            <a:r>
              <a:rPr lang="en-US" sz="3600" dirty="0" smtClean="0"/>
              <a:t>2 Timothy </a:t>
            </a:r>
            <a:r>
              <a:rPr lang="en-US" sz="3600" dirty="0"/>
              <a:t>1:9</a:t>
            </a:r>
          </a:p>
          <a:p>
            <a:endParaRPr lang="en-US" b="1" dirty="0">
              <a:latin typeface="Calibri" charset="0"/>
              <a:ea typeface="Calibri" charset="0"/>
              <a:cs typeface="Times New Roman" charset="0"/>
            </a:endParaRPr>
          </a:p>
          <a:p>
            <a:endParaRPr lang="en-GB" sz="1600" dirty="0">
              <a:latin typeface="Calibri" charset="0"/>
              <a:ea typeface="Calibri" charset="0"/>
              <a:cs typeface="Times New Roman" charset="0"/>
            </a:endParaRPr>
          </a:p>
        </p:txBody>
      </p:sp>
      <p:sp>
        <p:nvSpPr>
          <p:cNvPr id="3" name="Title 2"/>
          <p:cNvSpPr>
            <a:spLocks noGrp="1"/>
          </p:cNvSpPr>
          <p:nvPr>
            <p:ph type="title"/>
          </p:nvPr>
        </p:nvSpPr>
        <p:spPr/>
        <p:txBody>
          <a:bodyPr/>
          <a:lstStyle/>
          <a:p>
            <a:r>
              <a:rPr lang="en-US" dirty="0" smtClean="0"/>
              <a:t>He </a:t>
            </a:r>
            <a:r>
              <a:rPr lang="en-US" b="1" dirty="0" smtClean="0"/>
              <a:t>Justified</a:t>
            </a:r>
            <a:endParaRPr lang="en-US" dirty="0"/>
          </a:p>
        </p:txBody>
      </p:sp>
    </p:spTree>
    <p:extLst>
      <p:ext uri="{BB962C8B-B14F-4D97-AF65-F5344CB8AC3E}">
        <p14:creationId xmlns="" xmlns:p14="http://schemas.microsoft.com/office/powerpoint/2010/main" val="432526937"/>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687</TotalTime>
  <Words>148</Words>
  <Application>Microsoft Office PowerPoint</Application>
  <PresentationFormat>Custom</PresentationFormat>
  <Paragraphs>40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God  Foreknew</vt:lpstr>
      <vt:lpstr>God predestined to be conformed to the likeness of Christ.</vt:lpstr>
      <vt:lpstr>He also called</vt:lpstr>
      <vt:lpstr>He Justified</vt:lpstr>
      <vt:lpstr>He glorified</vt:lpstr>
      <vt:lpstr>Slide 11</vt:lpstr>
      <vt:lpstr>Hindrances to our Calling</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richs</cp:lastModifiedBy>
  <cp:revision>29</cp:revision>
  <dcterms:created xsi:type="dcterms:W3CDTF">2017-07-05T14:55:32Z</dcterms:created>
  <dcterms:modified xsi:type="dcterms:W3CDTF">2017-07-11T13:51:36Z</dcterms:modified>
</cp:coreProperties>
</file>