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72" r:id="rId5"/>
    <p:sldMasterId id="2147483689" r:id="rId6"/>
  </p:sldMasterIdLst>
  <p:notesMasterIdLst>
    <p:notesMasterId r:id="rId45"/>
  </p:notesMasterIdLst>
  <p:sldIdLst>
    <p:sldId id="256" r:id="rId7"/>
    <p:sldId id="379" r:id="rId8"/>
    <p:sldId id="380" r:id="rId9"/>
    <p:sldId id="381" r:id="rId10"/>
    <p:sldId id="382" r:id="rId11"/>
    <p:sldId id="384" r:id="rId12"/>
    <p:sldId id="385" r:id="rId13"/>
    <p:sldId id="386" r:id="rId14"/>
    <p:sldId id="387" r:id="rId15"/>
    <p:sldId id="383" r:id="rId16"/>
    <p:sldId id="389" r:id="rId17"/>
    <p:sldId id="388" r:id="rId18"/>
    <p:sldId id="390" r:id="rId19"/>
    <p:sldId id="402" r:id="rId20"/>
    <p:sldId id="391" r:id="rId21"/>
    <p:sldId id="392" r:id="rId22"/>
    <p:sldId id="393" r:id="rId23"/>
    <p:sldId id="394" r:id="rId24"/>
    <p:sldId id="403" r:id="rId25"/>
    <p:sldId id="395" r:id="rId26"/>
    <p:sldId id="396" r:id="rId27"/>
    <p:sldId id="397" r:id="rId28"/>
    <p:sldId id="398" r:id="rId29"/>
    <p:sldId id="399" r:id="rId30"/>
    <p:sldId id="400" r:id="rId31"/>
    <p:sldId id="405" r:id="rId32"/>
    <p:sldId id="406" r:id="rId33"/>
    <p:sldId id="404" r:id="rId34"/>
    <p:sldId id="407" r:id="rId35"/>
    <p:sldId id="414" r:id="rId36"/>
    <p:sldId id="408" r:id="rId37"/>
    <p:sldId id="409" r:id="rId38"/>
    <p:sldId id="412" r:id="rId39"/>
    <p:sldId id="411" r:id="rId40"/>
    <p:sldId id="413" r:id="rId41"/>
    <p:sldId id="416" r:id="rId42"/>
    <p:sldId id="417" r:id="rId43"/>
    <p:sldId id="41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Lowery" initials="RL" lastIdx="1" clrIdx="0">
    <p:extLst>
      <p:ext uri="{19B8F6BF-5375-455C-9EA6-DF929625EA0E}">
        <p15:presenceInfo xmlns:p15="http://schemas.microsoft.com/office/powerpoint/2012/main" userId="Ryan Lowe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FAB739-EC90-164F-B2C0-525C571C2626}" v="91" dt="2025-06-29T11:54:26.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10" autoAdjust="0"/>
    <p:restoredTop sz="94660"/>
  </p:normalViewPr>
  <p:slideViewPr>
    <p:cSldViewPr snapToGrid="0">
      <p:cViewPr varScale="1">
        <p:scale>
          <a:sx n="66" d="100"/>
          <a:sy n="66" d="100"/>
        </p:scale>
        <p:origin x="4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42CB0-2162-437E-8986-EBCAF0190F50}" type="datetimeFigureOut">
              <a:rPr lang="en-US" smtClean="0"/>
              <a:t>7/11/2025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F5B1B4-C13A-4B10-A2B7-5FB4541B45B4}" type="slidenum">
              <a:rPr lang="en-US" smtClean="0"/>
              <a:t>‹#›</a:t>
            </a:fld>
            <a:endParaRPr lang="en-US"/>
          </a:p>
        </p:txBody>
      </p:sp>
    </p:spTree>
    <p:extLst>
      <p:ext uri="{BB962C8B-B14F-4D97-AF65-F5344CB8AC3E}">
        <p14:creationId xmlns:p14="http://schemas.microsoft.com/office/powerpoint/2010/main" val="1349509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38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9930542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04283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565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5481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94711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89896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38405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57204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35491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771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FEF0AC-57F3-46C3-A067-AF9767D0141E}"/>
              </a:ext>
            </a:extLst>
          </p:cNvPr>
          <p:cNvSpPr/>
          <p:nvPr/>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3098504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764DE79-268F-4C1A-8933-263129D2AF90}" type="datetimeFigureOut">
              <a:rPr lang="en-US" smtClean="0"/>
              <a:t>7/11/2025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9446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764DE79-268F-4C1A-8933-263129D2AF90}" type="datetimeFigureOut">
              <a:rPr lang="en-US" smtClean="0"/>
              <a:t>7/11/2025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32251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040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03272D"/>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7/11/2025</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264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345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03272D"/>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1285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1910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3979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8898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497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rgbClr val="72DB2B"/>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a:ln>
            <a:solidFill>
              <a:schemeClr val="accent6">
                <a:lumMod val="50000"/>
              </a:schemeClr>
            </a:solidFill>
          </a:ln>
        </p:spPr>
        <p:txBody>
          <a:bodyPr/>
          <a:lstStyle>
            <a:lvl1pPr>
              <a:lnSpc>
                <a:spcPct val="100000"/>
              </a:lnSpc>
              <a:defRPr sz="4600" b="1">
                <a:solidFill>
                  <a:schemeClr val="bg1"/>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5669627"/>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9678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1640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146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1443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96769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870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7/11/2025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77946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7/11/2025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195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a:ln>
            <a:solidFill>
              <a:schemeClr val="accent6">
                <a:lumMod val="50000"/>
              </a:schemeClr>
            </a:solidFill>
          </a:ln>
        </p:spPr>
        <p:txBody>
          <a:bodyPr/>
          <a:lstStyle>
            <a:lvl1pPr>
              <a:lnSpc>
                <a:spcPct val="100000"/>
              </a:lnSpc>
              <a:defRPr sz="4400" b="1">
                <a:solidFill>
                  <a:schemeClr val="bg1"/>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vl5pPr>
              <a:defRPr>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ln>
            <a:solidFill>
              <a:schemeClr val="accent6">
                <a:lumMod val="50000"/>
              </a:schemeClr>
            </a:solidFill>
          </a:ln>
        </p:spPr>
        <p:txBody>
          <a:bodyPr/>
          <a:lstStyle>
            <a:lvl1pPr>
              <a:lnSpc>
                <a:spcPct val="100000"/>
              </a:lnSpc>
              <a:defRPr sz="4400" b="1">
                <a:solidFill>
                  <a:schemeClr val="bg1"/>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vl5pPr>
              <a:defRPr>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6196383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box">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rgbClr val="72DB2B"/>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chemeClr val="bg1"/>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A2AE349-DB73-4021-B649-1E149B138D99}"/>
              </a:ext>
            </a:extLst>
          </p:cNvPr>
          <p:cNvSpPr>
            <a:spLocks noGrp="1"/>
          </p:cNvSpPr>
          <p:nvPr>
            <p:ph type="body" sz="quarter" idx="10"/>
          </p:nvPr>
        </p:nvSpPr>
        <p:spPr>
          <a:xfrm>
            <a:off x="5943600" y="2895600"/>
            <a:ext cx="5715000" cy="2590800"/>
          </a:xfrm>
          <a:ln/>
        </p:spPr>
        <p:style>
          <a:lnRef idx="0">
            <a:schemeClr val="dk1"/>
          </a:lnRef>
          <a:fillRef idx="3">
            <a:schemeClr val="dk1"/>
          </a:fillRef>
          <a:effectRef idx="3">
            <a:schemeClr val="dk1"/>
          </a:effectRef>
          <a:fontRef idx="minor">
            <a:schemeClr val="lt1"/>
          </a:fontRef>
        </p:style>
        <p:txBody>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508194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0"/>
            <a:ext cx="8092357" cy="2058870"/>
          </a:xfrm>
        </p:spPr>
        <p:txBody>
          <a:bodyPr>
            <a:noAutofit/>
          </a:bodyPr>
          <a:lstStyle>
            <a:lvl1pPr algn="ctr">
              <a:defRPr sz="72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51876" y="3956539"/>
            <a:ext cx="9115571" cy="1433146"/>
          </a:xfrm>
          <a:prstGeom prst="rect">
            <a:avLst/>
          </a:prstGeom>
        </p:spPr>
        <p:txBody>
          <a:bodyPr anchor="ctr">
            <a:no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029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800" cap="all" baseline="0">
                <a:solidFill>
                  <a:srgbClr val="72DB2B"/>
                </a:solidFill>
                <a:latin typeface="Lao UI" panose="020B0502040204020203" pitchFamily="34" charset="0"/>
                <a:cs typeface="Lao UI" panose="020B0502040204020203"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0090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0" y="202881"/>
            <a:ext cx="11798135" cy="1478570"/>
          </a:xfrm>
        </p:spPr>
        <p:txBody>
          <a:bodyPr>
            <a:normAutofit/>
          </a:bodyPr>
          <a:lstStyle>
            <a:lvl1pPr>
              <a:defRPr sz="540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0" y="1804161"/>
            <a:ext cx="11798135" cy="4537262"/>
          </a:xfrm>
        </p:spPr>
        <p:txBody>
          <a:bodyPr/>
          <a:lstStyle>
            <a:lvl1pPr>
              <a:defRPr sz="4400">
                <a:latin typeface="Lao UI" panose="020B0502040204020203" pitchFamily="34" charset="0"/>
                <a:cs typeface="Lao UI" panose="020B0502040204020203" pitchFamily="34" charset="0"/>
              </a:defRPr>
            </a:lvl1pPr>
            <a:lvl2pPr>
              <a:defRPr sz="3600">
                <a:latin typeface="Lao UI" panose="020B0502040204020203" pitchFamily="34" charset="0"/>
                <a:cs typeface="Lao UI" panose="020B0502040204020203" pitchFamily="34" charset="0"/>
              </a:defRPr>
            </a:lvl2pPr>
            <a:lvl3pPr>
              <a:defRPr sz="3200">
                <a:latin typeface="Lao UI" panose="020B0502040204020203" pitchFamily="34" charset="0"/>
                <a:cs typeface="Lao UI" panose="020B0502040204020203" pitchFamily="34" charset="0"/>
              </a:defRPr>
            </a:lvl3pPr>
            <a:lvl4pPr>
              <a:defRPr sz="2800">
                <a:latin typeface="Lao UI" panose="020B0502040204020203" pitchFamily="34" charset="0"/>
                <a:cs typeface="Lao UI" panose="020B0502040204020203" pitchFamily="34" charset="0"/>
              </a:defRPr>
            </a:lvl4pPr>
            <a:lvl5pPr>
              <a:defRPr sz="24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34087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24014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7/11/2025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0196776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64DE79-268F-4C1A-8933-263129D2AF90}" type="datetimeFigureOut">
              <a:rPr lang="en-US" smtClean="0"/>
              <a:t>7/11/2025</a:t>
            </a:fld>
            <a:endParaRPr lang="en-US" dirty="0"/>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21120649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p:wipe dir="r"/>
  </p:transition>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rgbClr val="03272D"/>
                </a:solidFill>
              </a:defRPr>
            </a:lvl1pPr>
          </a:lstStyle>
          <a:p>
            <a:fld id="{1D8BD707-D9CF-40AE-B4C6-C98DA3205C09}" type="datetimeFigureOut">
              <a:rPr lang="en-US" smtClean="0"/>
              <a:pPr/>
              <a:t>7/11/2025</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27291486"/>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xStyles>
    <p:titleStyle>
      <a:lvl1pPr algn="l" defTabSz="914446" rtl="0" eaLnBrk="1" latinLnBrk="0" hangingPunct="1">
        <a:lnSpc>
          <a:spcPct val="90000"/>
        </a:lnSpc>
        <a:spcBef>
          <a:spcPct val="0"/>
        </a:spcBef>
        <a:buNone/>
        <a:defRPr sz="3600" kern="1200" cap="all" baseline="0">
          <a:solidFill>
            <a:srgbClr val="03272D"/>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rgbClr val="03272D"/>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rgbClr val="03272D"/>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rgbClr val="03272D"/>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B6DD-9D7D-4E40-986C-6AEC8FBC09B7}"/>
              </a:ext>
            </a:extLst>
          </p:cNvPr>
          <p:cNvSpPr>
            <a:spLocks noGrp="1"/>
          </p:cNvSpPr>
          <p:nvPr>
            <p:ph type="ctrTitle"/>
          </p:nvPr>
        </p:nvSpPr>
        <p:spPr/>
        <p:txBody>
          <a:bodyPr>
            <a:normAutofit/>
          </a:bodyPr>
          <a:lstStyle/>
          <a:p>
            <a:r>
              <a:rPr lang="en-US" sz="8000" dirty="0"/>
              <a:t>Hebrews 13</a:t>
            </a:r>
          </a:p>
        </p:txBody>
      </p:sp>
      <p:sp>
        <p:nvSpPr>
          <p:cNvPr id="3" name="Subtitle 2">
            <a:extLst>
              <a:ext uri="{FF2B5EF4-FFF2-40B4-BE49-F238E27FC236}">
                <a16:creationId xmlns:a16="http://schemas.microsoft.com/office/drawing/2014/main" id="{B82CF443-A372-44E0-B441-5046D619D8F4}"/>
              </a:ext>
            </a:extLst>
          </p:cNvPr>
          <p:cNvSpPr>
            <a:spLocks noGrp="1"/>
          </p:cNvSpPr>
          <p:nvPr>
            <p:ph type="subTitle" idx="1"/>
          </p:nvPr>
        </p:nvSpPr>
        <p:spPr/>
        <p:txBody>
          <a:bodyPr>
            <a:normAutofit/>
          </a:bodyPr>
          <a:lstStyle/>
          <a:p>
            <a:r>
              <a:rPr lang="en-US" sz="3600" dirty="0"/>
              <a:t>Showing Love to God</a:t>
            </a:r>
          </a:p>
        </p:txBody>
      </p:sp>
    </p:spTree>
    <p:extLst>
      <p:ext uri="{BB962C8B-B14F-4D97-AF65-F5344CB8AC3E}">
        <p14:creationId xmlns:p14="http://schemas.microsoft.com/office/powerpoint/2010/main" val="892074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909F-E49E-4870-98CA-83BF72896545}"/>
              </a:ext>
            </a:extLst>
          </p:cNvPr>
          <p:cNvSpPr>
            <a:spLocks noGrp="1"/>
          </p:cNvSpPr>
          <p:nvPr>
            <p:ph type="title"/>
          </p:nvPr>
        </p:nvSpPr>
        <p:spPr/>
        <p:txBody>
          <a:bodyPr/>
          <a:lstStyle/>
          <a:p>
            <a:r>
              <a:rPr lang="en-US" b="1" dirty="0"/>
              <a:t>Hebrews 13:15 (NASB95) </a:t>
            </a:r>
            <a:endParaRPr lang="en-US" dirty="0"/>
          </a:p>
        </p:txBody>
      </p:sp>
      <p:sp>
        <p:nvSpPr>
          <p:cNvPr id="3" name="Content Placeholder 2">
            <a:extLst>
              <a:ext uri="{FF2B5EF4-FFF2-40B4-BE49-F238E27FC236}">
                <a16:creationId xmlns:a16="http://schemas.microsoft.com/office/drawing/2014/main" id="{0AAA9118-BEBF-4BA4-8F80-67027504179E}"/>
              </a:ext>
            </a:extLst>
          </p:cNvPr>
          <p:cNvSpPr>
            <a:spLocks noGrp="1"/>
          </p:cNvSpPr>
          <p:nvPr>
            <p:ph idx="1"/>
          </p:nvPr>
        </p:nvSpPr>
        <p:spPr/>
        <p:txBody>
          <a:bodyPr/>
          <a:lstStyle/>
          <a:p>
            <a:pPr marL="0" indent="0">
              <a:buNone/>
            </a:pPr>
            <a:r>
              <a:rPr lang="en-US" b="1" dirty="0">
                <a:solidFill>
                  <a:schemeClr val="bg1">
                    <a:lumMod val="75000"/>
                    <a:lumOff val="25000"/>
                  </a:schemeClr>
                </a:solidFill>
              </a:rPr>
              <a:t>15</a:t>
            </a:r>
            <a:r>
              <a:rPr lang="en-US" dirty="0">
                <a:solidFill>
                  <a:schemeClr val="bg1">
                    <a:lumMod val="75000"/>
                    <a:lumOff val="25000"/>
                  </a:schemeClr>
                </a:solidFill>
              </a:rPr>
              <a:t> Through Him then, let us continually offer up a sacrifice of praise to God, that is, </a:t>
            </a:r>
            <a:r>
              <a:rPr lang="en-US" dirty="0"/>
              <a:t>the fruit of lips that give thanks to His name. </a:t>
            </a:r>
          </a:p>
          <a:p>
            <a:pPr marL="0" indent="0">
              <a:buNone/>
            </a:pPr>
            <a:endParaRPr lang="en-US" dirty="0"/>
          </a:p>
        </p:txBody>
      </p:sp>
    </p:spTree>
    <p:extLst>
      <p:ext uri="{BB962C8B-B14F-4D97-AF65-F5344CB8AC3E}">
        <p14:creationId xmlns:p14="http://schemas.microsoft.com/office/powerpoint/2010/main" val="244460183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CC68-8AA6-41D2-98A9-EBB3D65973D8}"/>
              </a:ext>
            </a:extLst>
          </p:cNvPr>
          <p:cNvSpPr>
            <a:spLocks noGrp="1"/>
          </p:cNvSpPr>
          <p:nvPr>
            <p:ph type="title"/>
          </p:nvPr>
        </p:nvSpPr>
        <p:spPr/>
        <p:txBody>
          <a:bodyPr>
            <a:normAutofit fontScale="90000"/>
          </a:bodyPr>
          <a:lstStyle/>
          <a:p>
            <a:r>
              <a:rPr lang="en-US" dirty="0"/>
              <a:t>NT ways of saying thanks to God</a:t>
            </a:r>
          </a:p>
        </p:txBody>
      </p:sp>
      <p:sp>
        <p:nvSpPr>
          <p:cNvPr id="3" name="Content Placeholder 2">
            <a:extLst>
              <a:ext uri="{FF2B5EF4-FFF2-40B4-BE49-F238E27FC236}">
                <a16:creationId xmlns:a16="http://schemas.microsoft.com/office/drawing/2014/main" id="{BE4E4D2E-F6B6-4E30-AE89-A06B406BEB35}"/>
              </a:ext>
            </a:extLst>
          </p:cNvPr>
          <p:cNvSpPr>
            <a:spLocks noGrp="1"/>
          </p:cNvSpPr>
          <p:nvPr>
            <p:ph idx="1"/>
          </p:nvPr>
        </p:nvSpPr>
        <p:spPr/>
        <p:txBody>
          <a:bodyPr/>
          <a:lstStyle/>
          <a:p>
            <a:r>
              <a:rPr lang="en-US" dirty="0"/>
              <a:t>1) You can say thank you</a:t>
            </a:r>
          </a:p>
        </p:txBody>
      </p:sp>
    </p:spTree>
    <p:extLst>
      <p:ext uri="{BB962C8B-B14F-4D97-AF65-F5344CB8AC3E}">
        <p14:creationId xmlns:p14="http://schemas.microsoft.com/office/powerpoint/2010/main" val="16495387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CC68-8AA6-41D2-98A9-EBB3D65973D8}"/>
              </a:ext>
            </a:extLst>
          </p:cNvPr>
          <p:cNvSpPr>
            <a:spLocks noGrp="1"/>
          </p:cNvSpPr>
          <p:nvPr>
            <p:ph type="title"/>
          </p:nvPr>
        </p:nvSpPr>
        <p:spPr/>
        <p:txBody>
          <a:bodyPr>
            <a:normAutofit fontScale="90000"/>
          </a:bodyPr>
          <a:lstStyle/>
          <a:p>
            <a:r>
              <a:rPr lang="en-US" dirty="0"/>
              <a:t>NT ways of saying thanks to God</a:t>
            </a:r>
          </a:p>
        </p:txBody>
      </p:sp>
      <p:sp>
        <p:nvSpPr>
          <p:cNvPr id="3" name="Content Placeholder 2">
            <a:extLst>
              <a:ext uri="{FF2B5EF4-FFF2-40B4-BE49-F238E27FC236}">
                <a16:creationId xmlns:a16="http://schemas.microsoft.com/office/drawing/2014/main" id="{BE4E4D2E-F6B6-4E30-AE89-A06B406BEB35}"/>
              </a:ext>
            </a:extLst>
          </p:cNvPr>
          <p:cNvSpPr>
            <a:spLocks noGrp="1"/>
          </p:cNvSpPr>
          <p:nvPr>
            <p:ph idx="1"/>
          </p:nvPr>
        </p:nvSpPr>
        <p:spPr/>
        <p:txBody>
          <a:bodyPr/>
          <a:lstStyle/>
          <a:p>
            <a:r>
              <a:rPr lang="en-US" dirty="0"/>
              <a:t>1) You can say thank you</a:t>
            </a:r>
          </a:p>
        </p:txBody>
      </p:sp>
      <p:sp>
        <p:nvSpPr>
          <p:cNvPr id="4" name="Rectangle 3">
            <a:extLst>
              <a:ext uri="{FF2B5EF4-FFF2-40B4-BE49-F238E27FC236}">
                <a16:creationId xmlns:a16="http://schemas.microsoft.com/office/drawing/2014/main" id="{CD7104D2-DA44-4508-8B2A-1E46A60266AB}"/>
              </a:ext>
            </a:extLst>
          </p:cNvPr>
          <p:cNvSpPr/>
          <p:nvPr/>
        </p:nvSpPr>
        <p:spPr>
          <a:xfrm>
            <a:off x="152400" y="2091519"/>
            <a:ext cx="11834841" cy="451463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3600" b="1" dirty="0">
                <a:latin typeface="Calibri" panose="020F0502020204030204" pitchFamily="34" charset="0"/>
              </a:rPr>
              <a:t>Luke 17:15–18 (NASB95) — 15</a:t>
            </a:r>
            <a:r>
              <a:rPr lang="en-US" sz="3600" dirty="0">
                <a:latin typeface="Calibri" panose="020F0502020204030204" pitchFamily="34" charset="0"/>
              </a:rPr>
              <a:t> Now one of them, when he saw that he had been healed, turned back, glorifying God with a loud voice, </a:t>
            </a:r>
            <a:r>
              <a:rPr lang="en-US" sz="3600" b="1" dirty="0">
                <a:latin typeface="Calibri" panose="020F0502020204030204" pitchFamily="34" charset="0"/>
              </a:rPr>
              <a:t>16</a:t>
            </a:r>
            <a:r>
              <a:rPr lang="en-US" sz="3600" dirty="0">
                <a:latin typeface="Calibri" panose="020F0502020204030204" pitchFamily="34" charset="0"/>
              </a:rPr>
              <a:t> and he fell on his face at His feet, giving thanks to Him. And he was a Samaritan. </a:t>
            </a:r>
            <a:r>
              <a:rPr lang="en-US" sz="3600" b="1" dirty="0">
                <a:latin typeface="Calibri" panose="020F0502020204030204" pitchFamily="34" charset="0"/>
              </a:rPr>
              <a:t>17</a:t>
            </a:r>
            <a:r>
              <a:rPr lang="en-US" sz="3600" dirty="0">
                <a:latin typeface="Calibri" panose="020F0502020204030204" pitchFamily="34" charset="0"/>
              </a:rPr>
              <a:t> Then Jesus answered and said, “Were there not ten cleansed? But the nine—where are they? </a:t>
            </a:r>
            <a:r>
              <a:rPr lang="en-US" sz="3600" b="1" dirty="0">
                <a:latin typeface="Calibri" panose="020F0502020204030204" pitchFamily="34" charset="0"/>
              </a:rPr>
              <a:t>18</a:t>
            </a:r>
            <a:r>
              <a:rPr lang="en-US" sz="3600" dirty="0">
                <a:latin typeface="Calibri" panose="020F0502020204030204" pitchFamily="34" charset="0"/>
              </a:rPr>
              <a:t> “Was no one found who returned to give glory to God, except this foreigner?” </a:t>
            </a:r>
            <a:endParaRPr lang="en-US" sz="3600" dirty="0">
              <a:effectLst/>
              <a:latin typeface="Calibri" panose="020F0502020204030204" pitchFamily="34" charset="0"/>
            </a:endParaRPr>
          </a:p>
        </p:txBody>
      </p:sp>
    </p:spTree>
    <p:extLst>
      <p:ext uri="{BB962C8B-B14F-4D97-AF65-F5344CB8AC3E}">
        <p14:creationId xmlns:p14="http://schemas.microsoft.com/office/powerpoint/2010/main" val="3927653730"/>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CC68-8AA6-41D2-98A9-EBB3D65973D8}"/>
              </a:ext>
            </a:extLst>
          </p:cNvPr>
          <p:cNvSpPr>
            <a:spLocks noGrp="1"/>
          </p:cNvSpPr>
          <p:nvPr>
            <p:ph type="title"/>
          </p:nvPr>
        </p:nvSpPr>
        <p:spPr/>
        <p:txBody>
          <a:bodyPr>
            <a:normAutofit fontScale="90000"/>
          </a:bodyPr>
          <a:lstStyle/>
          <a:p>
            <a:r>
              <a:rPr lang="en-US" dirty="0"/>
              <a:t>NT ways of saying thanks to God</a:t>
            </a:r>
          </a:p>
        </p:txBody>
      </p:sp>
      <p:sp>
        <p:nvSpPr>
          <p:cNvPr id="3" name="Content Placeholder 2">
            <a:extLst>
              <a:ext uri="{FF2B5EF4-FFF2-40B4-BE49-F238E27FC236}">
                <a16:creationId xmlns:a16="http://schemas.microsoft.com/office/drawing/2014/main" id="{BE4E4D2E-F6B6-4E30-AE89-A06B406BEB35}"/>
              </a:ext>
            </a:extLst>
          </p:cNvPr>
          <p:cNvSpPr>
            <a:spLocks noGrp="1"/>
          </p:cNvSpPr>
          <p:nvPr>
            <p:ph idx="1"/>
          </p:nvPr>
        </p:nvSpPr>
        <p:spPr/>
        <p:txBody>
          <a:bodyPr/>
          <a:lstStyle/>
          <a:p>
            <a:r>
              <a:rPr lang="en-US" dirty="0"/>
              <a:t>1) You can say thank you</a:t>
            </a:r>
          </a:p>
        </p:txBody>
      </p:sp>
      <p:sp>
        <p:nvSpPr>
          <p:cNvPr id="4" name="Rectangle 3">
            <a:extLst>
              <a:ext uri="{FF2B5EF4-FFF2-40B4-BE49-F238E27FC236}">
                <a16:creationId xmlns:a16="http://schemas.microsoft.com/office/drawing/2014/main" id="{CD7104D2-DA44-4508-8B2A-1E46A60266AB}"/>
              </a:ext>
            </a:extLst>
          </p:cNvPr>
          <p:cNvSpPr/>
          <p:nvPr/>
        </p:nvSpPr>
        <p:spPr>
          <a:xfrm>
            <a:off x="152400" y="2091519"/>
            <a:ext cx="11834841" cy="451463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3600" b="1" dirty="0">
                <a:latin typeface="Calibri" panose="020F0502020204030204" pitchFamily="34" charset="0"/>
              </a:rPr>
              <a:t>Luke 17:15–18 (NASB95) — 15</a:t>
            </a:r>
            <a:r>
              <a:rPr lang="en-US" sz="3600" dirty="0">
                <a:latin typeface="Calibri" panose="020F0502020204030204" pitchFamily="34" charset="0"/>
              </a:rPr>
              <a:t> Now one of them, when he saw that he had been healed, turned back, glorifying God with a loud voice, </a:t>
            </a:r>
            <a:r>
              <a:rPr lang="en-US" sz="3600" b="1" dirty="0">
                <a:latin typeface="Calibri" panose="020F0502020204030204" pitchFamily="34" charset="0"/>
              </a:rPr>
              <a:t>16</a:t>
            </a:r>
            <a:r>
              <a:rPr lang="en-US" sz="3600" dirty="0">
                <a:latin typeface="Calibri" panose="020F0502020204030204" pitchFamily="34" charset="0"/>
              </a:rPr>
              <a:t> and he fell on his face at His feet, giving thanks to Him. And he was a Samaritan. </a:t>
            </a:r>
            <a:r>
              <a:rPr lang="en-US" sz="3600" b="1" dirty="0">
                <a:latin typeface="Calibri" panose="020F0502020204030204" pitchFamily="34" charset="0"/>
              </a:rPr>
              <a:t>17</a:t>
            </a:r>
            <a:r>
              <a:rPr lang="en-US" sz="3600" dirty="0">
                <a:latin typeface="Calibri" panose="020F0502020204030204" pitchFamily="34" charset="0"/>
              </a:rPr>
              <a:t> Then Jesus answered and said, “Were there not ten cleansed? But the nine—where are they? </a:t>
            </a:r>
            <a:r>
              <a:rPr lang="en-US" sz="3600" b="1" dirty="0">
                <a:latin typeface="Calibri" panose="020F0502020204030204" pitchFamily="34" charset="0"/>
              </a:rPr>
              <a:t>18</a:t>
            </a:r>
            <a:r>
              <a:rPr lang="en-US" sz="3600" dirty="0">
                <a:latin typeface="Calibri" panose="020F0502020204030204" pitchFamily="34" charset="0"/>
              </a:rPr>
              <a:t> “Was no one found who returned </a:t>
            </a:r>
            <a:r>
              <a:rPr lang="en-US" sz="3600" u="sng" dirty="0">
                <a:latin typeface="Calibri" panose="020F0502020204030204" pitchFamily="34" charset="0"/>
              </a:rPr>
              <a:t>to give glory to God</a:t>
            </a:r>
            <a:r>
              <a:rPr lang="en-US" sz="3600" dirty="0">
                <a:latin typeface="Calibri" panose="020F0502020204030204" pitchFamily="34" charset="0"/>
              </a:rPr>
              <a:t>, except this foreigner?” </a:t>
            </a:r>
            <a:endParaRPr lang="en-US" sz="3600" dirty="0">
              <a:effectLst/>
              <a:latin typeface="Calibri" panose="020F0502020204030204" pitchFamily="34" charset="0"/>
            </a:endParaRPr>
          </a:p>
        </p:txBody>
      </p:sp>
    </p:spTree>
    <p:extLst>
      <p:ext uri="{BB962C8B-B14F-4D97-AF65-F5344CB8AC3E}">
        <p14:creationId xmlns:p14="http://schemas.microsoft.com/office/powerpoint/2010/main" val="777257489"/>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CC68-8AA6-41D2-98A9-EBB3D65973D8}"/>
              </a:ext>
            </a:extLst>
          </p:cNvPr>
          <p:cNvSpPr>
            <a:spLocks noGrp="1"/>
          </p:cNvSpPr>
          <p:nvPr>
            <p:ph type="title"/>
          </p:nvPr>
        </p:nvSpPr>
        <p:spPr/>
        <p:txBody>
          <a:bodyPr>
            <a:normAutofit fontScale="90000"/>
          </a:bodyPr>
          <a:lstStyle/>
          <a:p>
            <a:r>
              <a:rPr lang="en-US" dirty="0"/>
              <a:t>NT ways of saying thanks to God</a:t>
            </a:r>
          </a:p>
        </p:txBody>
      </p:sp>
      <p:sp>
        <p:nvSpPr>
          <p:cNvPr id="3" name="Content Placeholder 2">
            <a:extLst>
              <a:ext uri="{FF2B5EF4-FFF2-40B4-BE49-F238E27FC236}">
                <a16:creationId xmlns:a16="http://schemas.microsoft.com/office/drawing/2014/main" id="{BE4E4D2E-F6B6-4E30-AE89-A06B406BEB35}"/>
              </a:ext>
            </a:extLst>
          </p:cNvPr>
          <p:cNvSpPr>
            <a:spLocks noGrp="1"/>
          </p:cNvSpPr>
          <p:nvPr>
            <p:ph idx="1"/>
          </p:nvPr>
        </p:nvSpPr>
        <p:spPr/>
        <p:txBody>
          <a:bodyPr/>
          <a:lstStyle/>
          <a:p>
            <a:r>
              <a:rPr lang="en-US" dirty="0"/>
              <a:t>1) You can say thank you</a:t>
            </a:r>
          </a:p>
          <a:p>
            <a:r>
              <a:rPr lang="en-US" dirty="0"/>
              <a:t>2) Give glory to God</a:t>
            </a:r>
          </a:p>
        </p:txBody>
      </p:sp>
    </p:spTree>
    <p:extLst>
      <p:ext uri="{BB962C8B-B14F-4D97-AF65-F5344CB8AC3E}">
        <p14:creationId xmlns:p14="http://schemas.microsoft.com/office/powerpoint/2010/main" val="165458069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CC68-8AA6-41D2-98A9-EBB3D65973D8}"/>
              </a:ext>
            </a:extLst>
          </p:cNvPr>
          <p:cNvSpPr>
            <a:spLocks noGrp="1"/>
          </p:cNvSpPr>
          <p:nvPr>
            <p:ph type="title"/>
          </p:nvPr>
        </p:nvSpPr>
        <p:spPr/>
        <p:txBody>
          <a:bodyPr>
            <a:normAutofit fontScale="90000"/>
          </a:bodyPr>
          <a:lstStyle/>
          <a:p>
            <a:r>
              <a:rPr lang="en-US" dirty="0"/>
              <a:t>NT ways of saying thanks to God</a:t>
            </a:r>
          </a:p>
        </p:txBody>
      </p:sp>
      <p:sp>
        <p:nvSpPr>
          <p:cNvPr id="3" name="Content Placeholder 2">
            <a:extLst>
              <a:ext uri="{FF2B5EF4-FFF2-40B4-BE49-F238E27FC236}">
                <a16:creationId xmlns:a16="http://schemas.microsoft.com/office/drawing/2014/main" id="{BE4E4D2E-F6B6-4E30-AE89-A06B406BEB35}"/>
              </a:ext>
            </a:extLst>
          </p:cNvPr>
          <p:cNvSpPr>
            <a:spLocks noGrp="1"/>
          </p:cNvSpPr>
          <p:nvPr>
            <p:ph idx="1"/>
          </p:nvPr>
        </p:nvSpPr>
        <p:spPr/>
        <p:txBody>
          <a:bodyPr/>
          <a:lstStyle/>
          <a:p>
            <a:r>
              <a:rPr lang="en-US" dirty="0"/>
              <a:t>1) You can say thank you</a:t>
            </a:r>
          </a:p>
          <a:p>
            <a:r>
              <a:rPr lang="en-US" dirty="0"/>
              <a:t>2) Give glory to God</a:t>
            </a:r>
          </a:p>
          <a:p>
            <a:r>
              <a:rPr lang="en-US" dirty="0"/>
              <a:t>3) Live your life with God</a:t>
            </a:r>
          </a:p>
        </p:txBody>
      </p:sp>
    </p:spTree>
    <p:extLst>
      <p:ext uri="{BB962C8B-B14F-4D97-AF65-F5344CB8AC3E}">
        <p14:creationId xmlns:p14="http://schemas.microsoft.com/office/powerpoint/2010/main" val="318780974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CC68-8AA6-41D2-98A9-EBB3D65973D8}"/>
              </a:ext>
            </a:extLst>
          </p:cNvPr>
          <p:cNvSpPr>
            <a:spLocks noGrp="1"/>
          </p:cNvSpPr>
          <p:nvPr>
            <p:ph type="title"/>
          </p:nvPr>
        </p:nvSpPr>
        <p:spPr/>
        <p:txBody>
          <a:bodyPr>
            <a:normAutofit fontScale="90000"/>
          </a:bodyPr>
          <a:lstStyle/>
          <a:p>
            <a:r>
              <a:rPr lang="en-US" dirty="0"/>
              <a:t>NT ways of saying thanks to God</a:t>
            </a:r>
          </a:p>
        </p:txBody>
      </p:sp>
      <p:sp>
        <p:nvSpPr>
          <p:cNvPr id="3" name="Content Placeholder 2">
            <a:extLst>
              <a:ext uri="{FF2B5EF4-FFF2-40B4-BE49-F238E27FC236}">
                <a16:creationId xmlns:a16="http://schemas.microsoft.com/office/drawing/2014/main" id="{BE4E4D2E-F6B6-4E30-AE89-A06B406BEB35}"/>
              </a:ext>
            </a:extLst>
          </p:cNvPr>
          <p:cNvSpPr>
            <a:spLocks noGrp="1"/>
          </p:cNvSpPr>
          <p:nvPr>
            <p:ph idx="1"/>
          </p:nvPr>
        </p:nvSpPr>
        <p:spPr/>
        <p:txBody>
          <a:bodyPr/>
          <a:lstStyle/>
          <a:p>
            <a:r>
              <a:rPr lang="en-US" dirty="0"/>
              <a:t>1) You can say thank you</a:t>
            </a:r>
          </a:p>
          <a:p>
            <a:r>
              <a:rPr lang="en-US" dirty="0"/>
              <a:t>2) Give glory to God</a:t>
            </a:r>
          </a:p>
          <a:p>
            <a:r>
              <a:rPr lang="en-US" dirty="0"/>
              <a:t>3) Live your life with God</a:t>
            </a:r>
          </a:p>
        </p:txBody>
      </p:sp>
      <p:sp>
        <p:nvSpPr>
          <p:cNvPr id="4" name="Rectangle 3">
            <a:extLst>
              <a:ext uri="{FF2B5EF4-FFF2-40B4-BE49-F238E27FC236}">
                <a16:creationId xmlns:a16="http://schemas.microsoft.com/office/drawing/2014/main" id="{44918544-FE1A-4F76-B7E0-B26E52A96E2D}"/>
              </a:ext>
            </a:extLst>
          </p:cNvPr>
          <p:cNvSpPr/>
          <p:nvPr/>
        </p:nvSpPr>
        <p:spPr>
          <a:xfrm>
            <a:off x="1210321" y="2826919"/>
            <a:ext cx="10179729" cy="359021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4000" b="1" dirty="0">
                <a:latin typeface="Calibri" panose="020F0502020204030204" pitchFamily="34" charset="0"/>
              </a:rPr>
              <a:t>Romans 12:1 (NASB95) — 1</a:t>
            </a:r>
            <a:r>
              <a:rPr lang="en-US" sz="4000" dirty="0">
                <a:latin typeface="Calibri" panose="020F0502020204030204" pitchFamily="34" charset="0"/>
              </a:rPr>
              <a:t> Therefore I urge you, brethren, by the mercies of God, to present your bodies a living and holy sacrifice, acceptable to God, which is your spiritual service of worship. </a:t>
            </a:r>
            <a:endParaRPr lang="en-US" sz="4000" dirty="0">
              <a:effectLst/>
              <a:latin typeface="Calibri" panose="020F0502020204030204" pitchFamily="34" charset="0"/>
            </a:endParaRPr>
          </a:p>
        </p:txBody>
      </p:sp>
    </p:spTree>
    <p:extLst>
      <p:ext uri="{BB962C8B-B14F-4D97-AF65-F5344CB8AC3E}">
        <p14:creationId xmlns:p14="http://schemas.microsoft.com/office/powerpoint/2010/main" val="87054451"/>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CC68-8AA6-41D2-98A9-EBB3D65973D8}"/>
              </a:ext>
            </a:extLst>
          </p:cNvPr>
          <p:cNvSpPr>
            <a:spLocks noGrp="1"/>
          </p:cNvSpPr>
          <p:nvPr>
            <p:ph type="title"/>
          </p:nvPr>
        </p:nvSpPr>
        <p:spPr/>
        <p:txBody>
          <a:bodyPr>
            <a:normAutofit fontScale="90000"/>
          </a:bodyPr>
          <a:lstStyle/>
          <a:p>
            <a:r>
              <a:rPr lang="en-US" dirty="0"/>
              <a:t>NT ways of saying thanks to God</a:t>
            </a:r>
          </a:p>
        </p:txBody>
      </p:sp>
      <p:sp>
        <p:nvSpPr>
          <p:cNvPr id="3" name="Content Placeholder 2">
            <a:extLst>
              <a:ext uri="{FF2B5EF4-FFF2-40B4-BE49-F238E27FC236}">
                <a16:creationId xmlns:a16="http://schemas.microsoft.com/office/drawing/2014/main" id="{BE4E4D2E-F6B6-4E30-AE89-A06B406BEB35}"/>
              </a:ext>
            </a:extLst>
          </p:cNvPr>
          <p:cNvSpPr>
            <a:spLocks noGrp="1"/>
          </p:cNvSpPr>
          <p:nvPr>
            <p:ph idx="1"/>
          </p:nvPr>
        </p:nvSpPr>
        <p:spPr/>
        <p:txBody>
          <a:bodyPr/>
          <a:lstStyle/>
          <a:p>
            <a:r>
              <a:rPr lang="en-US" dirty="0"/>
              <a:t>1) You can say thank you</a:t>
            </a:r>
          </a:p>
          <a:p>
            <a:r>
              <a:rPr lang="en-US" dirty="0"/>
              <a:t>2) Give glory to God</a:t>
            </a:r>
          </a:p>
          <a:p>
            <a:r>
              <a:rPr lang="en-US" dirty="0"/>
              <a:t>3) Live your life with God</a:t>
            </a:r>
          </a:p>
          <a:p>
            <a:r>
              <a:rPr lang="en-US" dirty="0"/>
              <a:t>4) Praise God</a:t>
            </a:r>
          </a:p>
        </p:txBody>
      </p:sp>
      <p:sp>
        <p:nvSpPr>
          <p:cNvPr id="5" name="Rectangle 4">
            <a:extLst>
              <a:ext uri="{FF2B5EF4-FFF2-40B4-BE49-F238E27FC236}">
                <a16:creationId xmlns:a16="http://schemas.microsoft.com/office/drawing/2014/main" id="{43BA9D5E-DED4-4AA4-A74A-BA2ACDFEDC7E}"/>
              </a:ext>
            </a:extLst>
          </p:cNvPr>
          <p:cNvSpPr/>
          <p:nvPr/>
        </p:nvSpPr>
        <p:spPr>
          <a:xfrm>
            <a:off x="4217828" y="4650797"/>
            <a:ext cx="6948725"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l-GR" sz="3200" dirty="0"/>
              <a:t>αἴνεσις</a:t>
            </a:r>
            <a:r>
              <a:rPr lang="en-US" sz="3200" dirty="0"/>
              <a:t> (</a:t>
            </a:r>
            <a:r>
              <a:rPr lang="en-US" sz="3200" dirty="0" err="1"/>
              <a:t>ainesis</a:t>
            </a:r>
            <a:r>
              <a:rPr lang="en-US" sz="3200" dirty="0"/>
              <a:t>) /</a:t>
            </a:r>
            <a:r>
              <a:rPr lang="en-US" sz="3200" dirty="0" err="1"/>
              <a:t>ah·ee·nes·is</a:t>
            </a:r>
            <a:r>
              <a:rPr lang="en-US" sz="3200" dirty="0"/>
              <a:t>/ to speak of the excellence of a person</a:t>
            </a:r>
          </a:p>
        </p:txBody>
      </p:sp>
    </p:spTree>
    <p:extLst>
      <p:ext uri="{BB962C8B-B14F-4D97-AF65-F5344CB8AC3E}">
        <p14:creationId xmlns:p14="http://schemas.microsoft.com/office/powerpoint/2010/main" val="22528676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CC68-8AA6-41D2-98A9-EBB3D65973D8}"/>
              </a:ext>
            </a:extLst>
          </p:cNvPr>
          <p:cNvSpPr>
            <a:spLocks noGrp="1"/>
          </p:cNvSpPr>
          <p:nvPr>
            <p:ph type="title"/>
          </p:nvPr>
        </p:nvSpPr>
        <p:spPr/>
        <p:txBody>
          <a:bodyPr>
            <a:normAutofit fontScale="90000"/>
          </a:bodyPr>
          <a:lstStyle/>
          <a:p>
            <a:r>
              <a:rPr lang="en-US" dirty="0"/>
              <a:t>NT ways of saying thanks to God</a:t>
            </a:r>
          </a:p>
        </p:txBody>
      </p:sp>
      <p:sp>
        <p:nvSpPr>
          <p:cNvPr id="3" name="Content Placeholder 2">
            <a:extLst>
              <a:ext uri="{FF2B5EF4-FFF2-40B4-BE49-F238E27FC236}">
                <a16:creationId xmlns:a16="http://schemas.microsoft.com/office/drawing/2014/main" id="{BE4E4D2E-F6B6-4E30-AE89-A06B406BEB35}"/>
              </a:ext>
            </a:extLst>
          </p:cNvPr>
          <p:cNvSpPr>
            <a:spLocks noGrp="1"/>
          </p:cNvSpPr>
          <p:nvPr>
            <p:ph idx="1"/>
          </p:nvPr>
        </p:nvSpPr>
        <p:spPr/>
        <p:txBody>
          <a:bodyPr/>
          <a:lstStyle/>
          <a:p>
            <a:r>
              <a:rPr lang="en-US" dirty="0"/>
              <a:t>1) You can say thank you</a:t>
            </a:r>
          </a:p>
          <a:p>
            <a:r>
              <a:rPr lang="en-US" dirty="0"/>
              <a:t>2) Give glory to God</a:t>
            </a:r>
          </a:p>
          <a:p>
            <a:r>
              <a:rPr lang="en-US" dirty="0"/>
              <a:t>3) Live your life with God</a:t>
            </a:r>
          </a:p>
          <a:p>
            <a:r>
              <a:rPr lang="en-US" dirty="0"/>
              <a:t>4) Praise God</a:t>
            </a:r>
          </a:p>
        </p:txBody>
      </p:sp>
      <p:sp>
        <p:nvSpPr>
          <p:cNvPr id="5" name="Rectangle 4">
            <a:extLst>
              <a:ext uri="{FF2B5EF4-FFF2-40B4-BE49-F238E27FC236}">
                <a16:creationId xmlns:a16="http://schemas.microsoft.com/office/drawing/2014/main" id="{43BA9D5E-DED4-4AA4-A74A-BA2ACDFEDC7E}"/>
              </a:ext>
            </a:extLst>
          </p:cNvPr>
          <p:cNvSpPr/>
          <p:nvPr/>
        </p:nvSpPr>
        <p:spPr>
          <a:xfrm>
            <a:off x="3977196" y="4614702"/>
            <a:ext cx="6948725"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l-GR" sz="3200" dirty="0"/>
              <a:t>αἴνεσις</a:t>
            </a:r>
            <a:r>
              <a:rPr lang="en-US" sz="3200" dirty="0"/>
              <a:t> [</a:t>
            </a:r>
            <a:r>
              <a:rPr lang="en-US" sz="3200" dirty="0" err="1"/>
              <a:t>ainesis</a:t>
            </a:r>
            <a:r>
              <a:rPr lang="en-US" sz="3200" dirty="0"/>
              <a:t> /</a:t>
            </a:r>
            <a:r>
              <a:rPr lang="en-US" sz="3200" dirty="0" err="1"/>
              <a:t>ah·ee·nes·is</a:t>
            </a:r>
            <a:r>
              <a:rPr lang="en-US" sz="3200" dirty="0"/>
              <a:t>/ to speak of the excellence of a person</a:t>
            </a:r>
          </a:p>
        </p:txBody>
      </p:sp>
      <p:sp>
        <p:nvSpPr>
          <p:cNvPr id="4" name="Rectangle 3">
            <a:extLst>
              <a:ext uri="{FF2B5EF4-FFF2-40B4-BE49-F238E27FC236}">
                <a16:creationId xmlns:a16="http://schemas.microsoft.com/office/drawing/2014/main" id="{B3DD26EB-5D90-4A2E-B049-EFDD4E957F2B}"/>
              </a:ext>
            </a:extLst>
          </p:cNvPr>
          <p:cNvSpPr/>
          <p:nvPr/>
        </p:nvSpPr>
        <p:spPr>
          <a:xfrm>
            <a:off x="298543" y="673638"/>
            <a:ext cx="11594914" cy="57888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3600" b="1" dirty="0">
                <a:latin typeface="Calibri" panose="020F0502020204030204" pitchFamily="34" charset="0"/>
              </a:rPr>
              <a:t>Psalm 103:2–11 (NASB95) — 2</a:t>
            </a:r>
            <a:r>
              <a:rPr lang="en-US" sz="3600" dirty="0">
                <a:latin typeface="Calibri" panose="020F0502020204030204" pitchFamily="34" charset="0"/>
              </a:rPr>
              <a:t> Bless the </a:t>
            </a:r>
            <a:r>
              <a:rPr lang="en-US" sz="3600" cap="small" dirty="0">
                <a:latin typeface="Calibri" panose="020F0502020204030204" pitchFamily="34" charset="0"/>
              </a:rPr>
              <a:t>Lord</a:t>
            </a:r>
            <a:r>
              <a:rPr lang="en-US" sz="3600" dirty="0">
                <a:latin typeface="Calibri" panose="020F0502020204030204" pitchFamily="34" charset="0"/>
              </a:rPr>
              <a:t>, O my soul, And forget none of His benefits; </a:t>
            </a:r>
            <a:r>
              <a:rPr lang="en-US" sz="3600" b="1" dirty="0">
                <a:latin typeface="Calibri" panose="020F0502020204030204" pitchFamily="34" charset="0"/>
              </a:rPr>
              <a:t>3</a:t>
            </a:r>
            <a:r>
              <a:rPr lang="en-US" sz="3600" dirty="0">
                <a:latin typeface="Calibri" panose="020F0502020204030204" pitchFamily="34" charset="0"/>
              </a:rPr>
              <a:t> Who pardons all your iniquities, Who heals all your diseases; </a:t>
            </a:r>
            <a:r>
              <a:rPr lang="en-US" sz="3600" b="1" dirty="0">
                <a:latin typeface="Calibri" panose="020F0502020204030204" pitchFamily="34" charset="0"/>
              </a:rPr>
              <a:t>4</a:t>
            </a:r>
            <a:r>
              <a:rPr lang="en-US" sz="3600" dirty="0">
                <a:latin typeface="Calibri" panose="020F0502020204030204" pitchFamily="34" charset="0"/>
              </a:rPr>
              <a:t> Who redeems your life from the pit, Who crowns you with lovingkindness and compassion; </a:t>
            </a:r>
            <a:r>
              <a:rPr lang="en-US" sz="3600" b="1" dirty="0">
                <a:latin typeface="Calibri" panose="020F0502020204030204" pitchFamily="34" charset="0"/>
              </a:rPr>
              <a:t>5</a:t>
            </a:r>
            <a:r>
              <a:rPr lang="en-US" sz="3600" dirty="0">
                <a:latin typeface="Calibri" panose="020F0502020204030204" pitchFamily="34" charset="0"/>
              </a:rPr>
              <a:t> Who satisfies your years with good things, So that your youth is renewed like the eagle. </a:t>
            </a:r>
            <a:r>
              <a:rPr lang="en-US" sz="3600" b="1" dirty="0">
                <a:latin typeface="Calibri" panose="020F0502020204030204" pitchFamily="34" charset="0"/>
              </a:rPr>
              <a:t>6</a:t>
            </a:r>
            <a:r>
              <a:rPr lang="en-US" sz="3600" dirty="0">
                <a:latin typeface="Calibri" panose="020F0502020204030204" pitchFamily="34" charset="0"/>
              </a:rPr>
              <a:t> The </a:t>
            </a:r>
            <a:r>
              <a:rPr lang="en-US" sz="3600" cap="small" dirty="0">
                <a:latin typeface="Calibri" panose="020F0502020204030204" pitchFamily="34" charset="0"/>
              </a:rPr>
              <a:t>Lord</a:t>
            </a:r>
            <a:r>
              <a:rPr lang="en-US" sz="3600" dirty="0">
                <a:latin typeface="Calibri" panose="020F0502020204030204" pitchFamily="34" charset="0"/>
              </a:rPr>
              <a:t> performs righteous deeds And judgments for all who are oppressed. </a:t>
            </a:r>
            <a:r>
              <a:rPr lang="en-US" sz="3600" b="1" dirty="0">
                <a:latin typeface="Calibri" panose="020F0502020204030204" pitchFamily="34" charset="0"/>
              </a:rPr>
              <a:t>7</a:t>
            </a:r>
            <a:r>
              <a:rPr lang="en-US" sz="3600" dirty="0">
                <a:latin typeface="Calibri" panose="020F0502020204030204" pitchFamily="34" charset="0"/>
              </a:rPr>
              <a:t> He made known His ways to Moses, His acts to the sons of Israel. </a:t>
            </a:r>
            <a:endParaRPr lang="en-US" sz="3600" dirty="0">
              <a:effectLst/>
              <a:latin typeface="Calibri" panose="020F0502020204030204" pitchFamily="34" charset="0"/>
            </a:endParaRPr>
          </a:p>
        </p:txBody>
      </p:sp>
    </p:spTree>
    <p:extLst>
      <p:ext uri="{BB962C8B-B14F-4D97-AF65-F5344CB8AC3E}">
        <p14:creationId xmlns:p14="http://schemas.microsoft.com/office/powerpoint/2010/main" val="377850244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CC68-8AA6-41D2-98A9-EBB3D65973D8}"/>
              </a:ext>
            </a:extLst>
          </p:cNvPr>
          <p:cNvSpPr>
            <a:spLocks noGrp="1"/>
          </p:cNvSpPr>
          <p:nvPr>
            <p:ph type="title"/>
          </p:nvPr>
        </p:nvSpPr>
        <p:spPr/>
        <p:txBody>
          <a:bodyPr>
            <a:normAutofit fontScale="90000"/>
          </a:bodyPr>
          <a:lstStyle/>
          <a:p>
            <a:r>
              <a:rPr lang="en-US" dirty="0"/>
              <a:t>NT ways of saying thanks to God</a:t>
            </a:r>
          </a:p>
        </p:txBody>
      </p:sp>
      <p:sp>
        <p:nvSpPr>
          <p:cNvPr id="3" name="Content Placeholder 2">
            <a:extLst>
              <a:ext uri="{FF2B5EF4-FFF2-40B4-BE49-F238E27FC236}">
                <a16:creationId xmlns:a16="http://schemas.microsoft.com/office/drawing/2014/main" id="{BE4E4D2E-F6B6-4E30-AE89-A06B406BEB35}"/>
              </a:ext>
            </a:extLst>
          </p:cNvPr>
          <p:cNvSpPr>
            <a:spLocks noGrp="1"/>
          </p:cNvSpPr>
          <p:nvPr>
            <p:ph idx="1"/>
          </p:nvPr>
        </p:nvSpPr>
        <p:spPr/>
        <p:txBody>
          <a:bodyPr/>
          <a:lstStyle/>
          <a:p>
            <a:r>
              <a:rPr lang="en-US" dirty="0"/>
              <a:t>1) You can say thank you</a:t>
            </a:r>
          </a:p>
          <a:p>
            <a:r>
              <a:rPr lang="en-US" dirty="0"/>
              <a:t>2) Give glory to God</a:t>
            </a:r>
          </a:p>
          <a:p>
            <a:r>
              <a:rPr lang="en-US" dirty="0"/>
              <a:t>3) Live your life with God</a:t>
            </a:r>
          </a:p>
          <a:p>
            <a:r>
              <a:rPr lang="en-US" dirty="0"/>
              <a:t>4) Praise God</a:t>
            </a:r>
          </a:p>
        </p:txBody>
      </p:sp>
      <p:sp>
        <p:nvSpPr>
          <p:cNvPr id="5" name="Rectangle 4">
            <a:extLst>
              <a:ext uri="{FF2B5EF4-FFF2-40B4-BE49-F238E27FC236}">
                <a16:creationId xmlns:a16="http://schemas.microsoft.com/office/drawing/2014/main" id="{43BA9D5E-DED4-4AA4-A74A-BA2ACDFEDC7E}"/>
              </a:ext>
            </a:extLst>
          </p:cNvPr>
          <p:cNvSpPr/>
          <p:nvPr/>
        </p:nvSpPr>
        <p:spPr>
          <a:xfrm>
            <a:off x="3977196" y="4614702"/>
            <a:ext cx="6948725"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l-GR" sz="3200" dirty="0"/>
              <a:t>αἴνεσις</a:t>
            </a:r>
            <a:r>
              <a:rPr lang="en-US" sz="3200" dirty="0"/>
              <a:t> [</a:t>
            </a:r>
            <a:r>
              <a:rPr lang="en-US" sz="3200" dirty="0" err="1"/>
              <a:t>ainesis</a:t>
            </a:r>
            <a:r>
              <a:rPr lang="en-US" sz="3200" dirty="0"/>
              <a:t> /</a:t>
            </a:r>
            <a:r>
              <a:rPr lang="en-US" sz="3200" dirty="0" err="1"/>
              <a:t>ah·ee·nes·is</a:t>
            </a:r>
            <a:r>
              <a:rPr lang="en-US" sz="3200" dirty="0"/>
              <a:t>/ to speak of the excellence of a person</a:t>
            </a:r>
          </a:p>
        </p:txBody>
      </p:sp>
      <p:sp>
        <p:nvSpPr>
          <p:cNvPr id="4" name="Rectangle 3">
            <a:extLst>
              <a:ext uri="{FF2B5EF4-FFF2-40B4-BE49-F238E27FC236}">
                <a16:creationId xmlns:a16="http://schemas.microsoft.com/office/drawing/2014/main" id="{B3DD26EB-5D90-4A2E-B049-EFDD4E957F2B}"/>
              </a:ext>
            </a:extLst>
          </p:cNvPr>
          <p:cNvSpPr/>
          <p:nvPr/>
        </p:nvSpPr>
        <p:spPr>
          <a:xfrm>
            <a:off x="298543" y="673638"/>
            <a:ext cx="11594914" cy="50059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4000" b="1" dirty="0">
                <a:latin typeface="Calibri" panose="020F0502020204030204" pitchFamily="34" charset="0"/>
              </a:rPr>
              <a:t>8</a:t>
            </a:r>
            <a:r>
              <a:rPr lang="en-US" sz="4000" dirty="0">
                <a:latin typeface="Calibri" panose="020F0502020204030204" pitchFamily="34" charset="0"/>
              </a:rPr>
              <a:t> The </a:t>
            </a:r>
            <a:r>
              <a:rPr lang="en-US" sz="4000" cap="small" dirty="0">
                <a:latin typeface="Calibri" panose="020F0502020204030204" pitchFamily="34" charset="0"/>
              </a:rPr>
              <a:t>Lord</a:t>
            </a:r>
            <a:r>
              <a:rPr lang="en-US" sz="4000" dirty="0">
                <a:latin typeface="Calibri" panose="020F0502020204030204" pitchFamily="34" charset="0"/>
              </a:rPr>
              <a:t> is compassionate and gracious, Slow to anger and abounding in lovingkindness. </a:t>
            </a:r>
            <a:r>
              <a:rPr lang="en-US" sz="4000" b="1" dirty="0">
                <a:latin typeface="Calibri" panose="020F0502020204030204" pitchFamily="34" charset="0"/>
              </a:rPr>
              <a:t>9</a:t>
            </a:r>
            <a:r>
              <a:rPr lang="en-US" sz="4000" dirty="0">
                <a:latin typeface="Calibri" panose="020F0502020204030204" pitchFamily="34" charset="0"/>
              </a:rPr>
              <a:t> He will not always strive with us, Nor will He keep His anger forever. </a:t>
            </a:r>
            <a:r>
              <a:rPr lang="en-US" sz="4000" b="1" dirty="0">
                <a:latin typeface="Calibri" panose="020F0502020204030204" pitchFamily="34" charset="0"/>
              </a:rPr>
              <a:t>10</a:t>
            </a:r>
            <a:r>
              <a:rPr lang="en-US" sz="4000" dirty="0">
                <a:latin typeface="Calibri" panose="020F0502020204030204" pitchFamily="34" charset="0"/>
              </a:rPr>
              <a:t> He has not dealt with us according to our sins, Nor rewarded us according to our iniquities. </a:t>
            </a:r>
            <a:r>
              <a:rPr lang="en-US" sz="4000" b="1" dirty="0">
                <a:latin typeface="Calibri" panose="020F0502020204030204" pitchFamily="34" charset="0"/>
              </a:rPr>
              <a:t>11</a:t>
            </a:r>
            <a:r>
              <a:rPr lang="en-US" sz="4000" dirty="0">
                <a:latin typeface="Calibri" panose="020F0502020204030204" pitchFamily="34" charset="0"/>
              </a:rPr>
              <a:t> For as high as the heavens are above the earth, So great is His lovingkindness toward those who fear Him.</a:t>
            </a:r>
            <a:endParaRPr lang="en-US" sz="4000" dirty="0">
              <a:effectLst/>
              <a:latin typeface="Calibri" panose="020F0502020204030204" pitchFamily="34" charset="0"/>
            </a:endParaRPr>
          </a:p>
        </p:txBody>
      </p:sp>
    </p:spTree>
    <p:extLst>
      <p:ext uri="{BB962C8B-B14F-4D97-AF65-F5344CB8AC3E}">
        <p14:creationId xmlns:p14="http://schemas.microsoft.com/office/powerpoint/2010/main" val="313410077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0CEC-1890-49C7-8D59-71F5CBB251F6}"/>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06BD2F44-843F-4B47-8CAC-0A1AAB02B2C6}"/>
              </a:ext>
            </a:extLst>
          </p:cNvPr>
          <p:cNvSpPr>
            <a:spLocks noGrp="1"/>
          </p:cNvSpPr>
          <p:nvPr>
            <p:ph idx="1"/>
          </p:nvPr>
        </p:nvSpPr>
        <p:spPr/>
        <p:txBody>
          <a:bodyPr/>
          <a:lstStyle/>
          <a:p>
            <a:r>
              <a:rPr lang="en-US" dirty="0"/>
              <a:t>Loving others even when we suffer	</a:t>
            </a:r>
          </a:p>
          <a:p>
            <a:r>
              <a:rPr lang="en-US" dirty="0"/>
              <a:t>Loving those outside the church</a:t>
            </a:r>
          </a:p>
          <a:p>
            <a:r>
              <a:rPr lang="en-US" dirty="0"/>
              <a:t>Loving our fellow Christians</a:t>
            </a:r>
          </a:p>
          <a:p>
            <a:endParaRPr lang="en-US" dirty="0"/>
          </a:p>
        </p:txBody>
      </p:sp>
    </p:spTree>
    <p:extLst>
      <p:ext uri="{BB962C8B-B14F-4D97-AF65-F5344CB8AC3E}">
        <p14:creationId xmlns:p14="http://schemas.microsoft.com/office/powerpoint/2010/main" val="24635354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CC68-8AA6-41D2-98A9-EBB3D65973D8}"/>
              </a:ext>
            </a:extLst>
          </p:cNvPr>
          <p:cNvSpPr>
            <a:spLocks noGrp="1"/>
          </p:cNvSpPr>
          <p:nvPr>
            <p:ph type="title"/>
          </p:nvPr>
        </p:nvSpPr>
        <p:spPr/>
        <p:txBody>
          <a:bodyPr>
            <a:normAutofit fontScale="90000"/>
          </a:bodyPr>
          <a:lstStyle/>
          <a:p>
            <a:r>
              <a:rPr lang="en-US" dirty="0"/>
              <a:t>NT ways of saying thanks to God</a:t>
            </a:r>
          </a:p>
        </p:txBody>
      </p:sp>
      <p:sp>
        <p:nvSpPr>
          <p:cNvPr id="3" name="Content Placeholder 2">
            <a:extLst>
              <a:ext uri="{FF2B5EF4-FFF2-40B4-BE49-F238E27FC236}">
                <a16:creationId xmlns:a16="http://schemas.microsoft.com/office/drawing/2014/main" id="{BE4E4D2E-F6B6-4E30-AE89-A06B406BEB35}"/>
              </a:ext>
            </a:extLst>
          </p:cNvPr>
          <p:cNvSpPr>
            <a:spLocks noGrp="1"/>
          </p:cNvSpPr>
          <p:nvPr>
            <p:ph idx="1"/>
          </p:nvPr>
        </p:nvSpPr>
        <p:spPr/>
        <p:txBody>
          <a:bodyPr>
            <a:normAutofit lnSpcReduction="10000"/>
          </a:bodyPr>
          <a:lstStyle/>
          <a:p>
            <a:r>
              <a:rPr lang="en-US" dirty="0"/>
              <a:t>1) You can say thank you</a:t>
            </a:r>
          </a:p>
          <a:p>
            <a:r>
              <a:rPr lang="en-US" dirty="0"/>
              <a:t>2) Give glory to God</a:t>
            </a:r>
          </a:p>
          <a:p>
            <a:r>
              <a:rPr lang="en-US" dirty="0"/>
              <a:t>3) Live your life with God</a:t>
            </a:r>
          </a:p>
          <a:p>
            <a:r>
              <a:rPr lang="en-US" dirty="0"/>
              <a:t>4) Praise God</a:t>
            </a:r>
          </a:p>
          <a:p>
            <a:r>
              <a:rPr lang="en-US" dirty="0"/>
              <a:t>5) Sing!</a:t>
            </a:r>
          </a:p>
        </p:txBody>
      </p:sp>
    </p:spTree>
    <p:extLst>
      <p:ext uri="{BB962C8B-B14F-4D97-AF65-F5344CB8AC3E}">
        <p14:creationId xmlns:p14="http://schemas.microsoft.com/office/powerpoint/2010/main" val="33649351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CC68-8AA6-41D2-98A9-EBB3D65973D8}"/>
              </a:ext>
            </a:extLst>
          </p:cNvPr>
          <p:cNvSpPr>
            <a:spLocks noGrp="1"/>
          </p:cNvSpPr>
          <p:nvPr>
            <p:ph type="title"/>
          </p:nvPr>
        </p:nvSpPr>
        <p:spPr/>
        <p:txBody>
          <a:bodyPr>
            <a:normAutofit fontScale="90000"/>
          </a:bodyPr>
          <a:lstStyle/>
          <a:p>
            <a:r>
              <a:rPr lang="en-US" dirty="0"/>
              <a:t>NT ways of saying thanks to God</a:t>
            </a:r>
          </a:p>
        </p:txBody>
      </p:sp>
      <p:sp>
        <p:nvSpPr>
          <p:cNvPr id="3" name="Content Placeholder 2">
            <a:extLst>
              <a:ext uri="{FF2B5EF4-FFF2-40B4-BE49-F238E27FC236}">
                <a16:creationId xmlns:a16="http://schemas.microsoft.com/office/drawing/2014/main" id="{BE4E4D2E-F6B6-4E30-AE89-A06B406BEB35}"/>
              </a:ext>
            </a:extLst>
          </p:cNvPr>
          <p:cNvSpPr>
            <a:spLocks noGrp="1"/>
          </p:cNvSpPr>
          <p:nvPr>
            <p:ph idx="1"/>
          </p:nvPr>
        </p:nvSpPr>
        <p:spPr/>
        <p:txBody>
          <a:bodyPr>
            <a:normAutofit lnSpcReduction="10000"/>
          </a:bodyPr>
          <a:lstStyle/>
          <a:p>
            <a:r>
              <a:rPr lang="en-US" dirty="0"/>
              <a:t>1) You can say thank you</a:t>
            </a:r>
          </a:p>
          <a:p>
            <a:r>
              <a:rPr lang="en-US" dirty="0"/>
              <a:t>2) Give glory to God</a:t>
            </a:r>
          </a:p>
          <a:p>
            <a:r>
              <a:rPr lang="en-US" dirty="0"/>
              <a:t>3) Live your life with God</a:t>
            </a:r>
          </a:p>
          <a:p>
            <a:r>
              <a:rPr lang="en-US" dirty="0"/>
              <a:t>4) Praise God</a:t>
            </a:r>
          </a:p>
          <a:p>
            <a:r>
              <a:rPr lang="en-US" dirty="0"/>
              <a:t>5) Sing!</a:t>
            </a:r>
          </a:p>
        </p:txBody>
      </p:sp>
      <p:sp>
        <p:nvSpPr>
          <p:cNvPr id="4" name="Rectangle 3">
            <a:extLst>
              <a:ext uri="{FF2B5EF4-FFF2-40B4-BE49-F238E27FC236}">
                <a16:creationId xmlns:a16="http://schemas.microsoft.com/office/drawing/2014/main" id="{4BA36F32-6D0C-42B9-B574-47ED45DF9FF8}"/>
              </a:ext>
            </a:extLst>
          </p:cNvPr>
          <p:cNvSpPr/>
          <p:nvPr/>
        </p:nvSpPr>
        <p:spPr>
          <a:xfrm>
            <a:off x="246185" y="909066"/>
            <a:ext cx="9866389" cy="42981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marR="0">
              <a:lnSpc>
                <a:spcPct val="115000"/>
              </a:lnSpc>
              <a:spcBef>
                <a:spcPts val="0"/>
              </a:spcBef>
              <a:spcAft>
                <a:spcPts val="1000"/>
              </a:spcAft>
            </a:pPr>
            <a:r>
              <a:rPr lang="en-US" sz="4000" b="1" dirty="0">
                <a:latin typeface="Calibri" panose="020F0502020204030204" pitchFamily="34" charset="0"/>
              </a:rPr>
              <a:t>Ephesians 5:19–20 (NASB95) — 19</a:t>
            </a:r>
            <a:r>
              <a:rPr lang="en-US" sz="4000" dirty="0">
                <a:latin typeface="Calibri" panose="020F0502020204030204" pitchFamily="34" charset="0"/>
              </a:rPr>
              <a:t> speaking to one another in psalms and hymns and spiritual songs, singing and making melody with your heart to the Lord; </a:t>
            </a:r>
            <a:r>
              <a:rPr lang="en-US" sz="4000" b="1" dirty="0">
                <a:latin typeface="Calibri" panose="020F0502020204030204" pitchFamily="34" charset="0"/>
              </a:rPr>
              <a:t>20</a:t>
            </a:r>
            <a:r>
              <a:rPr lang="en-US" sz="4000" dirty="0">
                <a:latin typeface="Calibri" panose="020F0502020204030204" pitchFamily="34" charset="0"/>
              </a:rPr>
              <a:t> always giving thanks for all things in the name of our Lord Jesus Christ to God, even the Father; </a:t>
            </a:r>
            <a:endParaRPr lang="en-US" sz="4000" dirty="0">
              <a:effectLst/>
              <a:latin typeface="Calibri" panose="020F0502020204030204" pitchFamily="34" charset="0"/>
            </a:endParaRPr>
          </a:p>
        </p:txBody>
      </p:sp>
    </p:spTree>
    <p:extLst>
      <p:ext uri="{BB962C8B-B14F-4D97-AF65-F5344CB8AC3E}">
        <p14:creationId xmlns:p14="http://schemas.microsoft.com/office/powerpoint/2010/main" val="315189199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C7C5-EC27-4C11-B1F2-096531163752}"/>
              </a:ext>
            </a:extLst>
          </p:cNvPr>
          <p:cNvSpPr>
            <a:spLocks noGrp="1"/>
          </p:cNvSpPr>
          <p:nvPr>
            <p:ph type="title"/>
          </p:nvPr>
        </p:nvSpPr>
        <p:spPr/>
        <p:txBody>
          <a:bodyPr/>
          <a:lstStyle/>
          <a:p>
            <a:r>
              <a:rPr lang="en-US" dirty="0"/>
              <a:t>Singing God’s Praises</a:t>
            </a:r>
          </a:p>
        </p:txBody>
      </p:sp>
      <p:sp>
        <p:nvSpPr>
          <p:cNvPr id="3" name="Content Placeholder 2">
            <a:extLst>
              <a:ext uri="{FF2B5EF4-FFF2-40B4-BE49-F238E27FC236}">
                <a16:creationId xmlns:a16="http://schemas.microsoft.com/office/drawing/2014/main" id="{72BB9B94-B483-4236-B79B-F7EB364F3FD5}"/>
              </a:ext>
            </a:extLst>
          </p:cNvPr>
          <p:cNvSpPr>
            <a:spLocks noGrp="1"/>
          </p:cNvSpPr>
          <p:nvPr>
            <p:ph idx="1"/>
          </p:nvPr>
        </p:nvSpPr>
        <p:spPr/>
        <p:txBody>
          <a:bodyPr>
            <a:normAutofit lnSpcReduction="10000"/>
          </a:bodyPr>
          <a:lstStyle/>
          <a:p>
            <a:r>
              <a:rPr lang="en-US" dirty="0"/>
              <a:t>Pleases God</a:t>
            </a:r>
          </a:p>
          <a:p>
            <a:r>
              <a:rPr lang="en-US" dirty="0"/>
              <a:t>Lifts our spirits</a:t>
            </a:r>
          </a:p>
          <a:p>
            <a:r>
              <a:rPr lang="en-US" dirty="0"/>
              <a:t>Biblical</a:t>
            </a:r>
          </a:p>
          <a:p>
            <a:r>
              <a:rPr lang="en-US" dirty="0"/>
              <a:t>Should not be taken lightly</a:t>
            </a:r>
          </a:p>
          <a:p>
            <a:r>
              <a:rPr lang="en-US" dirty="0"/>
              <a:t>Can help put things in perspective</a:t>
            </a:r>
          </a:p>
        </p:txBody>
      </p:sp>
    </p:spTree>
    <p:extLst>
      <p:ext uri="{BB962C8B-B14F-4D97-AF65-F5344CB8AC3E}">
        <p14:creationId xmlns:p14="http://schemas.microsoft.com/office/powerpoint/2010/main" val="41955838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7002-3F5C-4F68-BA46-044DDE62A958}"/>
              </a:ext>
            </a:extLst>
          </p:cNvPr>
          <p:cNvSpPr>
            <a:spLocks noGrp="1"/>
          </p:cNvSpPr>
          <p:nvPr>
            <p:ph type="title"/>
          </p:nvPr>
        </p:nvSpPr>
        <p:spPr/>
        <p:txBody>
          <a:bodyPr>
            <a:normAutofit fontScale="90000"/>
          </a:bodyPr>
          <a:lstStyle/>
          <a:p>
            <a:r>
              <a:rPr lang="en-US" dirty="0"/>
              <a:t>Why don’t we sing at our large meetings?</a:t>
            </a:r>
          </a:p>
        </p:txBody>
      </p:sp>
      <p:sp>
        <p:nvSpPr>
          <p:cNvPr id="3" name="Content Placeholder 2">
            <a:extLst>
              <a:ext uri="{FF2B5EF4-FFF2-40B4-BE49-F238E27FC236}">
                <a16:creationId xmlns:a16="http://schemas.microsoft.com/office/drawing/2014/main" id="{330FEEED-E4F2-4BB0-A2BF-1A6A50D371A3}"/>
              </a:ext>
            </a:extLst>
          </p:cNvPr>
          <p:cNvSpPr>
            <a:spLocks noGrp="1"/>
          </p:cNvSpPr>
          <p:nvPr>
            <p:ph idx="1"/>
          </p:nvPr>
        </p:nvSpPr>
        <p:spPr/>
        <p:txBody>
          <a:bodyPr>
            <a:normAutofit fontScale="92500" lnSpcReduction="20000"/>
          </a:bodyPr>
          <a:lstStyle/>
          <a:p>
            <a:r>
              <a:rPr lang="en-US" dirty="0"/>
              <a:t>Singing CAN be a barrier to people feeling welcome</a:t>
            </a:r>
          </a:p>
          <a:p>
            <a:r>
              <a:rPr lang="en-US" dirty="0"/>
              <a:t>The American church overall has over emphasized singing</a:t>
            </a:r>
          </a:p>
          <a:p>
            <a:r>
              <a:rPr lang="en-US" dirty="0"/>
              <a:t>We are bad at it</a:t>
            </a:r>
          </a:p>
          <a:p>
            <a:r>
              <a:rPr lang="en-US" dirty="0"/>
              <a:t>We are overly suspicious of emotion</a:t>
            </a:r>
          </a:p>
        </p:txBody>
      </p:sp>
    </p:spTree>
    <p:extLst>
      <p:ext uri="{BB962C8B-B14F-4D97-AF65-F5344CB8AC3E}">
        <p14:creationId xmlns:p14="http://schemas.microsoft.com/office/powerpoint/2010/main" val="906709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7827-555C-4A58-8E1F-3AE14ECC030F}"/>
              </a:ext>
            </a:extLst>
          </p:cNvPr>
          <p:cNvSpPr>
            <a:spLocks noGrp="1"/>
          </p:cNvSpPr>
          <p:nvPr>
            <p:ph type="title"/>
          </p:nvPr>
        </p:nvSpPr>
        <p:spPr/>
        <p:txBody>
          <a:bodyPr/>
          <a:lstStyle/>
          <a:p>
            <a:r>
              <a:rPr lang="en-US" dirty="0"/>
              <a:t>Why don’t we fix it?</a:t>
            </a:r>
          </a:p>
        </p:txBody>
      </p:sp>
      <p:sp>
        <p:nvSpPr>
          <p:cNvPr id="3" name="Content Placeholder 2">
            <a:extLst>
              <a:ext uri="{FF2B5EF4-FFF2-40B4-BE49-F238E27FC236}">
                <a16:creationId xmlns:a16="http://schemas.microsoft.com/office/drawing/2014/main" id="{A6CD728E-3405-4504-85CF-B16DACDFB0FB}"/>
              </a:ext>
            </a:extLst>
          </p:cNvPr>
          <p:cNvSpPr>
            <a:spLocks noGrp="1"/>
          </p:cNvSpPr>
          <p:nvPr>
            <p:ph idx="1"/>
          </p:nvPr>
        </p:nvSpPr>
        <p:spPr/>
        <p:txBody>
          <a:bodyPr/>
          <a:lstStyle/>
          <a:p>
            <a:r>
              <a:rPr lang="en-US" dirty="0"/>
              <a:t>Some small groups do it</a:t>
            </a:r>
          </a:p>
          <a:p>
            <a:endParaRPr lang="en-US" dirty="0"/>
          </a:p>
          <a:p>
            <a:r>
              <a:rPr lang="en-US" dirty="0"/>
              <a:t>Our efforts at large group singing are not well attended</a:t>
            </a:r>
          </a:p>
          <a:p>
            <a:pPr marL="0" indent="0">
              <a:buNone/>
            </a:pPr>
            <a:endParaRPr lang="en-US" dirty="0"/>
          </a:p>
        </p:txBody>
      </p:sp>
    </p:spTree>
    <p:extLst>
      <p:ext uri="{BB962C8B-B14F-4D97-AF65-F5344CB8AC3E}">
        <p14:creationId xmlns:p14="http://schemas.microsoft.com/office/powerpoint/2010/main" val="11679738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727C-4B1E-41BD-BC54-EA8674F8F743}"/>
              </a:ext>
            </a:extLst>
          </p:cNvPr>
          <p:cNvSpPr>
            <a:spLocks noGrp="1"/>
          </p:cNvSpPr>
          <p:nvPr>
            <p:ph type="title"/>
          </p:nvPr>
        </p:nvSpPr>
        <p:spPr/>
        <p:txBody>
          <a:bodyPr/>
          <a:lstStyle/>
          <a:p>
            <a:r>
              <a:rPr lang="en-US" dirty="0"/>
              <a:t>Singing God’s Praises</a:t>
            </a:r>
          </a:p>
        </p:txBody>
      </p:sp>
      <p:sp>
        <p:nvSpPr>
          <p:cNvPr id="3" name="Content Placeholder 2">
            <a:extLst>
              <a:ext uri="{FF2B5EF4-FFF2-40B4-BE49-F238E27FC236}">
                <a16:creationId xmlns:a16="http://schemas.microsoft.com/office/drawing/2014/main" id="{1E04E775-77AE-4D26-8D58-A02E1DCF7B19}"/>
              </a:ext>
            </a:extLst>
          </p:cNvPr>
          <p:cNvSpPr>
            <a:spLocks noGrp="1"/>
          </p:cNvSpPr>
          <p:nvPr>
            <p:ph idx="1"/>
          </p:nvPr>
        </p:nvSpPr>
        <p:spPr/>
        <p:txBody>
          <a:bodyPr>
            <a:normAutofit/>
          </a:bodyPr>
          <a:lstStyle/>
          <a:p>
            <a:r>
              <a:rPr lang="en-US" dirty="0"/>
              <a:t>The concern</a:t>
            </a:r>
          </a:p>
          <a:p>
            <a:pPr lvl="1"/>
            <a:r>
              <a:rPr lang="en-US" dirty="0"/>
              <a:t>We are in danger of having an unbiblical view</a:t>
            </a:r>
          </a:p>
          <a:p>
            <a:pPr lvl="1"/>
            <a:r>
              <a:rPr lang="en-US" dirty="0"/>
              <a:t>Some of us are missing out on something of value</a:t>
            </a:r>
          </a:p>
          <a:p>
            <a:pPr lvl="1"/>
            <a:r>
              <a:rPr lang="en-US" dirty="0"/>
              <a:t>We shouldn’t throw the baby out with the bath water</a:t>
            </a:r>
          </a:p>
          <a:p>
            <a:pPr lvl="1"/>
            <a:endParaRPr lang="en-US" dirty="0"/>
          </a:p>
        </p:txBody>
      </p:sp>
    </p:spTree>
    <p:extLst>
      <p:ext uri="{BB962C8B-B14F-4D97-AF65-F5344CB8AC3E}">
        <p14:creationId xmlns:p14="http://schemas.microsoft.com/office/powerpoint/2010/main" val="2876855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CC68-8AA6-41D2-98A9-EBB3D65973D8}"/>
              </a:ext>
            </a:extLst>
          </p:cNvPr>
          <p:cNvSpPr>
            <a:spLocks noGrp="1"/>
          </p:cNvSpPr>
          <p:nvPr>
            <p:ph type="title"/>
          </p:nvPr>
        </p:nvSpPr>
        <p:spPr/>
        <p:txBody>
          <a:bodyPr>
            <a:normAutofit fontScale="90000"/>
          </a:bodyPr>
          <a:lstStyle/>
          <a:p>
            <a:r>
              <a:rPr lang="en-US" dirty="0"/>
              <a:t>NT ways of saying thanks to God</a:t>
            </a:r>
          </a:p>
        </p:txBody>
      </p:sp>
      <p:sp>
        <p:nvSpPr>
          <p:cNvPr id="3" name="Content Placeholder 2">
            <a:extLst>
              <a:ext uri="{FF2B5EF4-FFF2-40B4-BE49-F238E27FC236}">
                <a16:creationId xmlns:a16="http://schemas.microsoft.com/office/drawing/2014/main" id="{BE4E4D2E-F6B6-4E30-AE89-A06B406BEB35}"/>
              </a:ext>
            </a:extLst>
          </p:cNvPr>
          <p:cNvSpPr>
            <a:spLocks noGrp="1"/>
          </p:cNvSpPr>
          <p:nvPr>
            <p:ph idx="1"/>
          </p:nvPr>
        </p:nvSpPr>
        <p:spPr/>
        <p:txBody>
          <a:bodyPr>
            <a:normAutofit fontScale="92500" lnSpcReduction="20000"/>
          </a:bodyPr>
          <a:lstStyle/>
          <a:p>
            <a:r>
              <a:rPr lang="en-US" dirty="0"/>
              <a:t>You can say thank you</a:t>
            </a:r>
          </a:p>
          <a:p>
            <a:r>
              <a:rPr lang="en-US" dirty="0"/>
              <a:t>Give glory to God</a:t>
            </a:r>
          </a:p>
          <a:p>
            <a:r>
              <a:rPr lang="en-US" dirty="0"/>
              <a:t>Live your life with God</a:t>
            </a:r>
          </a:p>
          <a:p>
            <a:r>
              <a:rPr lang="en-US" dirty="0"/>
              <a:t>Praise God</a:t>
            </a:r>
          </a:p>
          <a:p>
            <a:r>
              <a:rPr lang="en-US" dirty="0"/>
              <a:t>Sing!</a:t>
            </a:r>
          </a:p>
          <a:p>
            <a:r>
              <a:rPr lang="en-US" dirty="0"/>
              <a:t>Being generous to others in need</a:t>
            </a:r>
          </a:p>
        </p:txBody>
      </p:sp>
    </p:spTree>
    <p:extLst>
      <p:ext uri="{BB962C8B-B14F-4D97-AF65-F5344CB8AC3E}">
        <p14:creationId xmlns:p14="http://schemas.microsoft.com/office/powerpoint/2010/main" val="3630776147"/>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A3F-84CC-4BEA-B922-348014E16E31}"/>
              </a:ext>
            </a:extLst>
          </p:cNvPr>
          <p:cNvSpPr>
            <a:spLocks noGrp="1"/>
          </p:cNvSpPr>
          <p:nvPr>
            <p:ph type="title"/>
          </p:nvPr>
        </p:nvSpPr>
        <p:spPr/>
        <p:txBody>
          <a:bodyPr/>
          <a:lstStyle/>
          <a:p>
            <a:r>
              <a:rPr lang="en-US" b="1" dirty="0"/>
              <a:t>Hebrews 13:16 (NASB95) </a:t>
            </a:r>
            <a:endParaRPr lang="en-US" dirty="0"/>
          </a:p>
        </p:txBody>
      </p:sp>
      <p:sp>
        <p:nvSpPr>
          <p:cNvPr id="3" name="Content Placeholder 2">
            <a:extLst>
              <a:ext uri="{FF2B5EF4-FFF2-40B4-BE49-F238E27FC236}">
                <a16:creationId xmlns:a16="http://schemas.microsoft.com/office/drawing/2014/main" id="{E9086D50-E8AE-4C4C-BBBF-50AC5159B15F}"/>
              </a:ext>
            </a:extLst>
          </p:cNvPr>
          <p:cNvSpPr>
            <a:spLocks noGrp="1"/>
          </p:cNvSpPr>
          <p:nvPr>
            <p:ph idx="1"/>
          </p:nvPr>
        </p:nvSpPr>
        <p:spPr/>
        <p:txBody>
          <a:bodyPr/>
          <a:lstStyle/>
          <a:p>
            <a:pPr marL="0" indent="0">
              <a:buNone/>
            </a:pPr>
            <a:r>
              <a:rPr lang="en-US" b="1" dirty="0"/>
              <a:t>16</a:t>
            </a:r>
            <a:r>
              <a:rPr lang="en-US" dirty="0"/>
              <a:t> And do not neglect doing good and sharing, for with such sacrifices God is pleased. </a:t>
            </a:r>
          </a:p>
          <a:p>
            <a:endParaRPr lang="en-US" dirty="0"/>
          </a:p>
        </p:txBody>
      </p:sp>
    </p:spTree>
    <p:extLst>
      <p:ext uri="{BB962C8B-B14F-4D97-AF65-F5344CB8AC3E}">
        <p14:creationId xmlns:p14="http://schemas.microsoft.com/office/powerpoint/2010/main" val="55602202"/>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561C-BEB7-4A1B-BC57-13315E1AA352}"/>
              </a:ext>
            </a:extLst>
          </p:cNvPr>
          <p:cNvSpPr>
            <a:spLocks noGrp="1"/>
          </p:cNvSpPr>
          <p:nvPr>
            <p:ph type="title"/>
          </p:nvPr>
        </p:nvSpPr>
        <p:spPr/>
        <p:txBody>
          <a:bodyPr/>
          <a:lstStyle/>
          <a:p>
            <a:r>
              <a:rPr lang="en-US" b="1" dirty="0"/>
              <a:t>Hebrews 13:17 (NASB95) </a:t>
            </a:r>
            <a:endParaRPr lang="en-US" dirty="0"/>
          </a:p>
        </p:txBody>
      </p:sp>
      <p:sp>
        <p:nvSpPr>
          <p:cNvPr id="3" name="Content Placeholder 2">
            <a:extLst>
              <a:ext uri="{FF2B5EF4-FFF2-40B4-BE49-F238E27FC236}">
                <a16:creationId xmlns:a16="http://schemas.microsoft.com/office/drawing/2014/main" id="{8FB6617D-7663-4015-9394-BF17CA1B6AE1}"/>
              </a:ext>
            </a:extLst>
          </p:cNvPr>
          <p:cNvSpPr>
            <a:spLocks noGrp="1"/>
          </p:cNvSpPr>
          <p:nvPr>
            <p:ph idx="1"/>
          </p:nvPr>
        </p:nvSpPr>
        <p:spPr/>
        <p:txBody>
          <a:bodyPr/>
          <a:lstStyle/>
          <a:p>
            <a:pPr marL="0" indent="0">
              <a:buNone/>
            </a:pPr>
            <a:r>
              <a:rPr lang="en-US" b="1" dirty="0"/>
              <a:t>17</a:t>
            </a:r>
            <a:r>
              <a:rPr lang="en-US" dirty="0"/>
              <a:t> Obey your leaders and submit to them, for they keep watch over your souls as those who will give an account. Let them do this with joy and not with grief, for this would be unprofitable for you. </a:t>
            </a:r>
          </a:p>
          <a:p>
            <a:pPr marL="0" indent="0">
              <a:buNone/>
            </a:pPr>
            <a:endParaRPr lang="en-US" dirty="0"/>
          </a:p>
        </p:txBody>
      </p:sp>
    </p:spTree>
    <p:extLst>
      <p:ext uri="{BB962C8B-B14F-4D97-AF65-F5344CB8AC3E}">
        <p14:creationId xmlns:p14="http://schemas.microsoft.com/office/powerpoint/2010/main" val="3332611898"/>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561C-BEB7-4A1B-BC57-13315E1AA352}"/>
              </a:ext>
            </a:extLst>
          </p:cNvPr>
          <p:cNvSpPr>
            <a:spLocks noGrp="1"/>
          </p:cNvSpPr>
          <p:nvPr>
            <p:ph type="title"/>
          </p:nvPr>
        </p:nvSpPr>
        <p:spPr/>
        <p:txBody>
          <a:bodyPr/>
          <a:lstStyle/>
          <a:p>
            <a:r>
              <a:rPr lang="en-US" b="1" dirty="0"/>
              <a:t>Hebrews 13:17 (NASB95) </a:t>
            </a:r>
            <a:endParaRPr lang="en-US" dirty="0"/>
          </a:p>
        </p:txBody>
      </p:sp>
      <p:sp>
        <p:nvSpPr>
          <p:cNvPr id="3" name="Content Placeholder 2">
            <a:extLst>
              <a:ext uri="{FF2B5EF4-FFF2-40B4-BE49-F238E27FC236}">
                <a16:creationId xmlns:a16="http://schemas.microsoft.com/office/drawing/2014/main" id="{8FB6617D-7663-4015-9394-BF17CA1B6AE1}"/>
              </a:ext>
            </a:extLst>
          </p:cNvPr>
          <p:cNvSpPr>
            <a:spLocks noGrp="1"/>
          </p:cNvSpPr>
          <p:nvPr>
            <p:ph idx="1"/>
          </p:nvPr>
        </p:nvSpPr>
        <p:spPr/>
        <p:txBody>
          <a:bodyPr/>
          <a:lstStyle/>
          <a:p>
            <a:pPr marL="0" indent="0">
              <a:buNone/>
            </a:pPr>
            <a:r>
              <a:rPr lang="en-US" b="1" dirty="0"/>
              <a:t>17</a:t>
            </a:r>
            <a:r>
              <a:rPr lang="en-US" dirty="0"/>
              <a:t> Obey your leaders and submit to them</a:t>
            </a:r>
            <a:r>
              <a:rPr lang="en-US" dirty="0">
                <a:solidFill>
                  <a:schemeClr val="bg1">
                    <a:lumMod val="75000"/>
                    <a:lumOff val="25000"/>
                  </a:schemeClr>
                </a:solidFill>
              </a:rPr>
              <a:t>, for they keep watch over your souls as those who will give an account. Let them do this with joy and not with grief, for this would be unprofitable for you. </a:t>
            </a:r>
          </a:p>
          <a:p>
            <a:pPr marL="0" indent="0">
              <a:buNone/>
            </a:pPr>
            <a:endParaRPr lang="en-US" dirty="0"/>
          </a:p>
        </p:txBody>
      </p:sp>
    </p:spTree>
    <p:extLst>
      <p:ext uri="{BB962C8B-B14F-4D97-AF65-F5344CB8AC3E}">
        <p14:creationId xmlns:p14="http://schemas.microsoft.com/office/powerpoint/2010/main" val="362511401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243CD-18F0-47E2-96ED-5906C9346E43}"/>
              </a:ext>
            </a:extLst>
          </p:cNvPr>
          <p:cNvSpPr>
            <a:spLocks noGrp="1"/>
          </p:cNvSpPr>
          <p:nvPr>
            <p:ph type="title"/>
          </p:nvPr>
        </p:nvSpPr>
        <p:spPr/>
        <p:txBody>
          <a:bodyPr>
            <a:normAutofit fontScale="90000"/>
          </a:bodyPr>
          <a:lstStyle/>
          <a:p>
            <a:r>
              <a:rPr lang="en-US" dirty="0"/>
              <a:t>What about showing love to God?</a:t>
            </a:r>
          </a:p>
        </p:txBody>
      </p:sp>
      <p:sp>
        <p:nvSpPr>
          <p:cNvPr id="3" name="Content Placeholder 2">
            <a:extLst>
              <a:ext uri="{FF2B5EF4-FFF2-40B4-BE49-F238E27FC236}">
                <a16:creationId xmlns:a16="http://schemas.microsoft.com/office/drawing/2014/main" id="{50330894-D914-4C54-802E-21450EA03506}"/>
              </a:ext>
            </a:extLst>
          </p:cNvPr>
          <p:cNvSpPr>
            <a:spLocks noGrp="1"/>
          </p:cNvSpPr>
          <p:nvPr>
            <p:ph idx="1"/>
          </p:nvPr>
        </p:nvSpPr>
        <p:spPr/>
        <p:txBody>
          <a:bodyPr/>
          <a:lstStyle/>
          <a:p>
            <a:r>
              <a:rPr lang="en-US" dirty="0"/>
              <a:t>What makes God feel loved?</a:t>
            </a:r>
          </a:p>
          <a:p>
            <a:pPr lvl="1"/>
            <a:r>
              <a:rPr lang="en-US" dirty="0"/>
              <a:t>God’s love for us is unconditional</a:t>
            </a:r>
          </a:p>
          <a:p>
            <a:pPr lvl="1"/>
            <a:r>
              <a:rPr lang="en-US" dirty="0"/>
              <a:t>We can’t do things that will cause God to love us more</a:t>
            </a:r>
          </a:p>
          <a:p>
            <a:pPr lvl="1"/>
            <a:r>
              <a:rPr lang="en-US" dirty="0"/>
              <a:t>People feel loved by different things</a:t>
            </a:r>
          </a:p>
          <a:p>
            <a:pPr lvl="1"/>
            <a:r>
              <a:rPr lang="en-US" dirty="0"/>
              <a:t>Does God have a love language?</a:t>
            </a:r>
          </a:p>
        </p:txBody>
      </p:sp>
    </p:spTree>
    <p:extLst>
      <p:ext uri="{BB962C8B-B14F-4D97-AF65-F5344CB8AC3E}">
        <p14:creationId xmlns:p14="http://schemas.microsoft.com/office/powerpoint/2010/main" val="22020951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9E65D-4C75-44AF-A1C8-BB622B2A5DD2}"/>
              </a:ext>
            </a:extLst>
          </p:cNvPr>
          <p:cNvSpPr>
            <a:spLocks noGrp="1"/>
          </p:cNvSpPr>
          <p:nvPr>
            <p:ph type="title"/>
          </p:nvPr>
        </p:nvSpPr>
        <p:spPr/>
        <p:txBody>
          <a:bodyPr/>
          <a:lstStyle/>
          <a:p>
            <a:r>
              <a:rPr lang="en-US" dirty="0"/>
              <a:t>OBEY!	</a:t>
            </a:r>
          </a:p>
        </p:txBody>
      </p:sp>
      <p:sp>
        <p:nvSpPr>
          <p:cNvPr id="3" name="Content Placeholder 2">
            <a:extLst>
              <a:ext uri="{FF2B5EF4-FFF2-40B4-BE49-F238E27FC236}">
                <a16:creationId xmlns:a16="http://schemas.microsoft.com/office/drawing/2014/main" id="{245D0723-7043-4D56-8410-CF3BC8F0D010}"/>
              </a:ext>
            </a:extLst>
          </p:cNvPr>
          <p:cNvSpPr>
            <a:spLocks noGrp="1"/>
          </p:cNvSpPr>
          <p:nvPr>
            <p:ph idx="1"/>
          </p:nvPr>
        </p:nvSpPr>
        <p:spPr/>
        <p:txBody>
          <a:bodyPr/>
          <a:lstStyle/>
          <a:p>
            <a:r>
              <a:rPr lang="en-US" dirty="0"/>
              <a:t>This does not mean blind obedience</a:t>
            </a:r>
          </a:p>
          <a:p>
            <a:r>
              <a:rPr lang="en-US" dirty="0"/>
              <a:t>But we should give leaders the benefit of the doubt</a:t>
            </a:r>
          </a:p>
          <a:p>
            <a:r>
              <a:rPr lang="en-US" dirty="0"/>
              <a:t>Scripture</a:t>
            </a:r>
            <a:r>
              <a:rPr lang="en-US" dirty="0">
                <a:sym typeface="Wingdings" panose="05000000000000000000" pitchFamily="2" charset="2"/>
              </a:rPr>
              <a:t> Conscience Help your leaders</a:t>
            </a:r>
            <a:endParaRPr lang="en-US" dirty="0"/>
          </a:p>
          <a:p>
            <a:endParaRPr lang="en-US" dirty="0"/>
          </a:p>
        </p:txBody>
      </p:sp>
    </p:spTree>
    <p:extLst>
      <p:ext uri="{BB962C8B-B14F-4D97-AF65-F5344CB8AC3E}">
        <p14:creationId xmlns:p14="http://schemas.microsoft.com/office/powerpoint/2010/main" val="20167694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561C-BEB7-4A1B-BC57-13315E1AA352}"/>
              </a:ext>
            </a:extLst>
          </p:cNvPr>
          <p:cNvSpPr>
            <a:spLocks noGrp="1"/>
          </p:cNvSpPr>
          <p:nvPr>
            <p:ph type="title"/>
          </p:nvPr>
        </p:nvSpPr>
        <p:spPr/>
        <p:txBody>
          <a:bodyPr/>
          <a:lstStyle/>
          <a:p>
            <a:r>
              <a:rPr lang="en-US" b="1" dirty="0"/>
              <a:t>Hebrews 13:17 (NASB95) </a:t>
            </a:r>
            <a:endParaRPr lang="en-US" dirty="0"/>
          </a:p>
        </p:txBody>
      </p:sp>
      <p:sp>
        <p:nvSpPr>
          <p:cNvPr id="3" name="Content Placeholder 2">
            <a:extLst>
              <a:ext uri="{FF2B5EF4-FFF2-40B4-BE49-F238E27FC236}">
                <a16:creationId xmlns:a16="http://schemas.microsoft.com/office/drawing/2014/main" id="{8FB6617D-7663-4015-9394-BF17CA1B6AE1}"/>
              </a:ext>
            </a:extLst>
          </p:cNvPr>
          <p:cNvSpPr>
            <a:spLocks noGrp="1"/>
          </p:cNvSpPr>
          <p:nvPr>
            <p:ph idx="1"/>
          </p:nvPr>
        </p:nvSpPr>
        <p:spPr/>
        <p:txBody>
          <a:bodyPr/>
          <a:lstStyle/>
          <a:p>
            <a:pPr marL="0" indent="0">
              <a:buNone/>
            </a:pPr>
            <a:r>
              <a:rPr lang="en-US" b="1" dirty="0">
                <a:solidFill>
                  <a:schemeClr val="bg1">
                    <a:lumMod val="75000"/>
                    <a:lumOff val="25000"/>
                  </a:schemeClr>
                </a:solidFill>
              </a:rPr>
              <a:t>17</a:t>
            </a:r>
            <a:r>
              <a:rPr lang="en-US" dirty="0">
                <a:solidFill>
                  <a:schemeClr val="bg1">
                    <a:lumMod val="75000"/>
                    <a:lumOff val="25000"/>
                  </a:schemeClr>
                </a:solidFill>
              </a:rPr>
              <a:t> Obey your leaders and submit to them, </a:t>
            </a:r>
            <a:r>
              <a:rPr lang="en-US" dirty="0"/>
              <a:t>for they keep watch over your souls as those who will give an account</a:t>
            </a:r>
            <a:r>
              <a:rPr lang="en-US" dirty="0">
                <a:solidFill>
                  <a:schemeClr val="bg1">
                    <a:lumMod val="75000"/>
                    <a:lumOff val="25000"/>
                  </a:schemeClr>
                </a:solidFill>
              </a:rPr>
              <a:t>. Let them do this with joy and not with grief, for this would be unprofitable for you. </a:t>
            </a:r>
          </a:p>
          <a:p>
            <a:pPr marL="0" indent="0">
              <a:buNone/>
            </a:pPr>
            <a:endParaRPr lang="en-US" dirty="0"/>
          </a:p>
        </p:txBody>
      </p:sp>
    </p:spTree>
    <p:extLst>
      <p:ext uri="{BB962C8B-B14F-4D97-AF65-F5344CB8AC3E}">
        <p14:creationId xmlns:p14="http://schemas.microsoft.com/office/powerpoint/2010/main" val="2742032596"/>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6726-AEA6-410B-99CE-20C7E0E7F040}"/>
              </a:ext>
            </a:extLst>
          </p:cNvPr>
          <p:cNvSpPr>
            <a:spLocks noGrp="1"/>
          </p:cNvSpPr>
          <p:nvPr>
            <p:ph type="title"/>
          </p:nvPr>
        </p:nvSpPr>
        <p:spPr/>
        <p:txBody>
          <a:bodyPr/>
          <a:lstStyle/>
          <a:p>
            <a:r>
              <a:rPr lang="en-US" dirty="0"/>
              <a:t>Obey your leaders</a:t>
            </a:r>
          </a:p>
        </p:txBody>
      </p:sp>
      <p:sp>
        <p:nvSpPr>
          <p:cNvPr id="3" name="Content Placeholder 2">
            <a:extLst>
              <a:ext uri="{FF2B5EF4-FFF2-40B4-BE49-F238E27FC236}">
                <a16:creationId xmlns:a16="http://schemas.microsoft.com/office/drawing/2014/main" id="{AC57E78A-9E80-4EFF-BC16-7E6DD2130250}"/>
              </a:ext>
            </a:extLst>
          </p:cNvPr>
          <p:cNvSpPr>
            <a:spLocks noGrp="1"/>
          </p:cNvSpPr>
          <p:nvPr>
            <p:ph idx="1"/>
          </p:nvPr>
        </p:nvSpPr>
        <p:spPr/>
        <p:txBody>
          <a:bodyPr/>
          <a:lstStyle/>
          <a:p>
            <a:r>
              <a:rPr lang="en-US" dirty="0"/>
              <a:t>How is this a way of giving love to God?</a:t>
            </a:r>
          </a:p>
        </p:txBody>
      </p:sp>
    </p:spTree>
    <p:extLst>
      <p:ext uri="{BB962C8B-B14F-4D97-AF65-F5344CB8AC3E}">
        <p14:creationId xmlns:p14="http://schemas.microsoft.com/office/powerpoint/2010/main" val="2901268154"/>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CC68-8AA6-41D2-98A9-EBB3D65973D8}"/>
              </a:ext>
            </a:extLst>
          </p:cNvPr>
          <p:cNvSpPr>
            <a:spLocks noGrp="1"/>
          </p:cNvSpPr>
          <p:nvPr>
            <p:ph type="title"/>
          </p:nvPr>
        </p:nvSpPr>
        <p:spPr/>
        <p:txBody>
          <a:bodyPr/>
          <a:lstStyle/>
          <a:p>
            <a:r>
              <a:rPr lang="en-US" b="1" dirty="0"/>
              <a:t>John 21:17 (NASB95) </a:t>
            </a:r>
            <a:endParaRPr lang="en-US" dirty="0"/>
          </a:p>
        </p:txBody>
      </p:sp>
      <p:sp>
        <p:nvSpPr>
          <p:cNvPr id="3" name="Content Placeholder 2">
            <a:extLst>
              <a:ext uri="{FF2B5EF4-FFF2-40B4-BE49-F238E27FC236}">
                <a16:creationId xmlns:a16="http://schemas.microsoft.com/office/drawing/2014/main" id="{BE4E4D2E-F6B6-4E30-AE89-A06B406BEB35}"/>
              </a:ext>
            </a:extLst>
          </p:cNvPr>
          <p:cNvSpPr>
            <a:spLocks noGrp="1"/>
          </p:cNvSpPr>
          <p:nvPr>
            <p:ph idx="1"/>
          </p:nvPr>
        </p:nvSpPr>
        <p:spPr/>
        <p:txBody>
          <a:bodyPr>
            <a:normAutofit lnSpcReduction="10000"/>
          </a:bodyPr>
          <a:lstStyle/>
          <a:p>
            <a:pPr marL="0" indent="0">
              <a:buNone/>
            </a:pPr>
            <a:r>
              <a:rPr lang="en-US" b="1" dirty="0"/>
              <a:t>17</a:t>
            </a:r>
            <a:r>
              <a:rPr lang="en-US" dirty="0"/>
              <a:t> He said to him the third time, “Simon, son of John, do you love Me?” Peter was grieved because He said to him the third time, “Do you love Me?” And he said to Him, “Lord, You know all things; You know that I love You.” Jesus said to him, “Tend My sheep. </a:t>
            </a:r>
          </a:p>
        </p:txBody>
      </p:sp>
    </p:spTree>
    <p:extLst>
      <p:ext uri="{BB962C8B-B14F-4D97-AF65-F5344CB8AC3E}">
        <p14:creationId xmlns:p14="http://schemas.microsoft.com/office/powerpoint/2010/main" val="2025258214"/>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CC68-8AA6-41D2-98A9-EBB3D65973D8}"/>
              </a:ext>
            </a:extLst>
          </p:cNvPr>
          <p:cNvSpPr>
            <a:spLocks noGrp="1"/>
          </p:cNvSpPr>
          <p:nvPr>
            <p:ph type="title"/>
          </p:nvPr>
        </p:nvSpPr>
        <p:spPr/>
        <p:txBody>
          <a:bodyPr>
            <a:normAutofit fontScale="90000"/>
          </a:bodyPr>
          <a:lstStyle/>
          <a:p>
            <a:r>
              <a:rPr lang="en-US" dirty="0"/>
              <a:t>NT ways of saying thanks to God</a:t>
            </a:r>
          </a:p>
        </p:txBody>
      </p:sp>
      <p:sp>
        <p:nvSpPr>
          <p:cNvPr id="3" name="Content Placeholder 2">
            <a:extLst>
              <a:ext uri="{FF2B5EF4-FFF2-40B4-BE49-F238E27FC236}">
                <a16:creationId xmlns:a16="http://schemas.microsoft.com/office/drawing/2014/main" id="{BE4E4D2E-F6B6-4E30-AE89-A06B406BEB35}"/>
              </a:ext>
            </a:extLst>
          </p:cNvPr>
          <p:cNvSpPr>
            <a:spLocks noGrp="1"/>
          </p:cNvSpPr>
          <p:nvPr>
            <p:ph idx="1"/>
          </p:nvPr>
        </p:nvSpPr>
        <p:spPr/>
        <p:txBody>
          <a:bodyPr>
            <a:normAutofit fontScale="77500" lnSpcReduction="20000"/>
          </a:bodyPr>
          <a:lstStyle/>
          <a:p>
            <a:r>
              <a:rPr lang="en-US" dirty="0"/>
              <a:t>1) You can say thank you</a:t>
            </a:r>
          </a:p>
          <a:p>
            <a:r>
              <a:rPr lang="en-US" dirty="0"/>
              <a:t>2) Give glory to God</a:t>
            </a:r>
          </a:p>
          <a:p>
            <a:r>
              <a:rPr lang="en-US" dirty="0"/>
              <a:t>3) Live your life with God</a:t>
            </a:r>
          </a:p>
          <a:p>
            <a:r>
              <a:rPr lang="en-US" dirty="0"/>
              <a:t>4) Praise God</a:t>
            </a:r>
          </a:p>
          <a:p>
            <a:r>
              <a:rPr lang="en-US" dirty="0"/>
              <a:t>5) Sing!</a:t>
            </a:r>
          </a:p>
          <a:p>
            <a:r>
              <a:rPr lang="en-US" dirty="0"/>
              <a:t>6) Being generous to others in need</a:t>
            </a:r>
          </a:p>
          <a:p>
            <a:r>
              <a:rPr lang="en-US" dirty="0"/>
              <a:t>7) Shepherd His sheep</a:t>
            </a:r>
          </a:p>
        </p:txBody>
      </p:sp>
    </p:spTree>
    <p:extLst>
      <p:ext uri="{BB962C8B-B14F-4D97-AF65-F5344CB8AC3E}">
        <p14:creationId xmlns:p14="http://schemas.microsoft.com/office/powerpoint/2010/main" val="3405642666"/>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F7D46-C619-4FC7-881E-2921D5208CA2}"/>
              </a:ext>
            </a:extLst>
          </p:cNvPr>
          <p:cNvSpPr>
            <a:spLocks noGrp="1"/>
          </p:cNvSpPr>
          <p:nvPr>
            <p:ph type="title"/>
          </p:nvPr>
        </p:nvSpPr>
        <p:spPr/>
        <p:txBody>
          <a:bodyPr/>
          <a:lstStyle/>
          <a:p>
            <a:r>
              <a:rPr lang="en-US" dirty="0"/>
              <a:t>Loving God by loving His people</a:t>
            </a:r>
          </a:p>
        </p:txBody>
      </p:sp>
      <p:sp>
        <p:nvSpPr>
          <p:cNvPr id="3" name="Content Placeholder 2">
            <a:extLst>
              <a:ext uri="{FF2B5EF4-FFF2-40B4-BE49-F238E27FC236}">
                <a16:creationId xmlns:a16="http://schemas.microsoft.com/office/drawing/2014/main" id="{07B3979C-475B-4D9E-AD99-6B5DE2DB858E}"/>
              </a:ext>
            </a:extLst>
          </p:cNvPr>
          <p:cNvSpPr>
            <a:spLocks noGrp="1"/>
          </p:cNvSpPr>
          <p:nvPr>
            <p:ph idx="1"/>
          </p:nvPr>
        </p:nvSpPr>
        <p:spPr/>
        <p:txBody>
          <a:bodyPr>
            <a:normAutofit fontScale="92500"/>
          </a:bodyPr>
          <a:lstStyle/>
          <a:p>
            <a:r>
              <a:rPr lang="en-US" dirty="0"/>
              <a:t>Leaders care for God’s people</a:t>
            </a:r>
          </a:p>
          <a:p>
            <a:r>
              <a:rPr lang="en-US" dirty="0"/>
              <a:t>Leaders are NOT responsible for what people do</a:t>
            </a:r>
          </a:p>
          <a:p>
            <a:r>
              <a:rPr lang="en-US" dirty="0"/>
              <a:t>They ARE responsible for what people know</a:t>
            </a:r>
          </a:p>
          <a:p>
            <a:r>
              <a:rPr lang="en-US" dirty="0"/>
              <a:t>Leading is a great way to grow in dependence on God</a:t>
            </a:r>
          </a:p>
        </p:txBody>
      </p:sp>
    </p:spTree>
    <p:extLst>
      <p:ext uri="{BB962C8B-B14F-4D97-AF65-F5344CB8AC3E}">
        <p14:creationId xmlns:p14="http://schemas.microsoft.com/office/powerpoint/2010/main" val="1953263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561C-BEB7-4A1B-BC57-13315E1AA352}"/>
              </a:ext>
            </a:extLst>
          </p:cNvPr>
          <p:cNvSpPr>
            <a:spLocks noGrp="1"/>
          </p:cNvSpPr>
          <p:nvPr>
            <p:ph type="title"/>
          </p:nvPr>
        </p:nvSpPr>
        <p:spPr/>
        <p:txBody>
          <a:bodyPr/>
          <a:lstStyle/>
          <a:p>
            <a:r>
              <a:rPr lang="en-US" b="1" dirty="0"/>
              <a:t>Hebrews 13:17 (NASB95) </a:t>
            </a:r>
            <a:endParaRPr lang="en-US" dirty="0"/>
          </a:p>
        </p:txBody>
      </p:sp>
      <p:sp>
        <p:nvSpPr>
          <p:cNvPr id="3" name="Content Placeholder 2">
            <a:extLst>
              <a:ext uri="{FF2B5EF4-FFF2-40B4-BE49-F238E27FC236}">
                <a16:creationId xmlns:a16="http://schemas.microsoft.com/office/drawing/2014/main" id="{8FB6617D-7663-4015-9394-BF17CA1B6AE1}"/>
              </a:ext>
            </a:extLst>
          </p:cNvPr>
          <p:cNvSpPr>
            <a:spLocks noGrp="1"/>
          </p:cNvSpPr>
          <p:nvPr>
            <p:ph idx="1"/>
          </p:nvPr>
        </p:nvSpPr>
        <p:spPr/>
        <p:txBody>
          <a:bodyPr/>
          <a:lstStyle/>
          <a:p>
            <a:pPr marL="0" indent="0">
              <a:buNone/>
            </a:pPr>
            <a:r>
              <a:rPr lang="en-US" b="1" dirty="0">
                <a:solidFill>
                  <a:schemeClr val="bg1">
                    <a:lumMod val="75000"/>
                    <a:lumOff val="25000"/>
                  </a:schemeClr>
                </a:solidFill>
              </a:rPr>
              <a:t>17</a:t>
            </a:r>
            <a:r>
              <a:rPr lang="en-US" dirty="0">
                <a:solidFill>
                  <a:schemeClr val="bg1">
                    <a:lumMod val="75000"/>
                    <a:lumOff val="25000"/>
                  </a:schemeClr>
                </a:solidFill>
              </a:rPr>
              <a:t> Obey your leaders and submit to them, for they keep watch over your souls as those who will give an account. </a:t>
            </a:r>
            <a:r>
              <a:rPr lang="en-US" dirty="0"/>
              <a:t>Let them do this with joy and not with grief, for this would be unprofitable for you. </a:t>
            </a:r>
          </a:p>
          <a:p>
            <a:pPr marL="0" indent="0">
              <a:buNone/>
            </a:pPr>
            <a:endParaRPr lang="en-US" dirty="0"/>
          </a:p>
        </p:txBody>
      </p:sp>
    </p:spTree>
    <p:extLst>
      <p:ext uri="{BB962C8B-B14F-4D97-AF65-F5344CB8AC3E}">
        <p14:creationId xmlns:p14="http://schemas.microsoft.com/office/powerpoint/2010/main" val="3652765194"/>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E0F9-CC67-4DFE-A02C-2AF99CC3DBBA}"/>
              </a:ext>
            </a:extLst>
          </p:cNvPr>
          <p:cNvSpPr>
            <a:spLocks noGrp="1"/>
          </p:cNvSpPr>
          <p:nvPr>
            <p:ph type="title"/>
          </p:nvPr>
        </p:nvSpPr>
        <p:spPr/>
        <p:txBody>
          <a:bodyPr/>
          <a:lstStyle/>
          <a:p>
            <a:r>
              <a:rPr lang="en-US" dirty="0"/>
              <a:t>Leadership	</a:t>
            </a:r>
          </a:p>
        </p:txBody>
      </p:sp>
      <p:sp>
        <p:nvSpPr>
          <p:cNvPr id="3" name="Content Placeholder 2">
            <a:extLst>
              <a:ext uri="{FF2B5EF4-FFF2-40B4-BE49-F238E27FC236}">
                <a16:creationId xmlns:a16="http://schemas.microsoft.com/office/drawing/2014/main" id="{A311232F-FDEC-4C38-B9E6-39DF30AB2C41}"/>
              </a:ext>
            </a:extLst>
          </p:cNvPr>
          <p:cNvSpPr>
            <a:spLocks noGrp="1"/>
          </p:cNvSpPr>
          <p:nvPr>
            <p:ph idx="1"/>
          </p:nvPr>
        </p:nvSpPr>
        <p:spPr/>
        <p:txBody>
          <a:bodyPr/>
          <a:lstStyle/>
          <a:p>
            <a:r>
              <a:rPr lang="en-US" dirty="0"/>
              <a:t>The joys SHOULD outweigh the griefs</a:t>
            </a:r>
          </a:p>
          <a:p>
            <a:r>
              <a:rPr lang="en-US" dirty="0"/>
              <a:t>Do you aspire to be a leader?</a:t>
            </a:r>
          </a:p>
          <a:p>
            <a:r>
              <a:rPr lang="en-US" dirty="0"/>
              <a:t>Do you pity your leaders?</a:t>
            </a:r>
          </a:p>
          <a:p>
            <a:pPr lvl="1"/>
            <a:r>
              <a:rPr lang="en-US" dirty="0"/>
              <a:t>What does that say about you and your group?</a:t>
            </a:r>
          </a:p>
        </p:txBody>
      </p:sp>
    </p:spTree>
    <p:extLst>
      <p:ext uri="{BB962C8B-B14F-4D97-AF65-F5344CB8AC3E}">
        <p14:creationId xmlns:p14="http://schemas.microsoft.com/office/powerpoint/2010/main" val="15275134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B2CF7-9C49-4C02-93A1-CE7389160371}"/>
              </a:ext>
            </a:extLst>
          </p:cNvPr>
          <p:cNvSpPr>
            <a:spLocks noGrp="1"/>
          </p:cNvSpPr>
          <p:nvPr>
            <p:ph type="title"/>
          </p:nvPr>
        </p:nvSpPr>
        <p:spPr/>
        <p:txBody>
          <a:bodyPr/>
          <a:lstStyle/>
          <a:p>
            <a:r>
              <a:rPr lang="en-US" b="1" dirty="0"/>
              <a:t>Hebrews 13:20–21 (NASB95) </a:t>
            </a:r>
            <a:endParaRPr lang="en-US" dirty="0"/>
          </a:p>
        </p:txBody>
      </p:sp>
      <p:sp>
        <p:nvSpPr>
          <p:cNvPr id="3" name="Content Placeholder 2">
            <a:extLst>
              <a:ext uri="{FF2B5EF4-FFF2-40B4-BE49-F238E27FC236}">
                <a16:creationId xmlns:a16="http://schemas.microsoft.com/office/drawing/2014/main" id="{4B2C9C71-E54E-4EEC-A1A9-9809963158EA}"/>
              </a:ext>
            </a:extLst>
          </p:cNvPr>
          <p:cNvSpPr>
            <a:spLocks noGrp="1"/>
          </p:cNvSpPr>
          <p:nvPr>
            <p:ph idx="1"/>
          </p:nvPr>
        </p:nvSpPr>
        <p:spPr/>
        <p:txBody>
          <a:bodyPr>
            <a:normAutofit fontScale="92500" lnSpcReduction="20000"/>
          </a:bodyPr>
          <a:lstStyle/>
          <a:p>
            <a:pPr marL="0" indent="0">
              <a:buNone/>
            </a:pPr>
            <a:r>
              <a:rPr lang="en-US" b="1" dirty="0"/>
              <a:t>20</a:t>
            </a:r>
            <a:r>
              <a:rPr lang="en-US" dirty="0"/>
              <a:t> Now the God of peace, who brought up from the dead the great Shepherd of the sheep through the blood of the eternal covenant, even Jesus our Lord, </a:t>
            </a:r>
            <a:r>
              <a:rPr lang="en-US" b="1" dirty="0"/>
              <a:t>21</a:t>
            </a:r>
            <a:r>
              <a:rPr lang="en-US" dirty="0"/>
              <a:t> equip you in every good thing to do His will, working in us that which is pleasing in His sight, through Jesus Christ, to whom be the glory forever and ever. Amen. </a:t>
            </a:r>
          </a:p>
          <a:p>
            <a:endParaRPr lang="en-US" dirty="0"/>
          </a:p>
        </p:txBody>
      </p:sp>
    </p:spTree>
    <p:extLst>
      <p:ext uri="{BB962C8B-B14F-4D97-AF65-F5344CB8AC3E}">
        <p14:creationId xmlns:p14="http://schemas.microsoft.com/office/powerpoint/2010/main" val="51936715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CBA83-03C1-4CEF-A820-894EE8B49D74}"/>
              </a:ext>
            </a:extLst>
          </p:cNvPr>
          <p:cNvSpPr>
            <a:spLocks noGrp="1"/>
          </p:cNvSpPr>
          <p:nvPr>
            <p:ph type="title"/>
          </p:nvPr>
        </p:nvSpPr>
        <p:spPr/>
        <p:txBody>
          <a:bodyPr/>
          <a:lstStyle/>
          <a:p>
            <a:r>
              <a:rPr lang="en-US" b="1" dirty="0"/>
              <a:t>Hebrews 13:15 (NASB95) </a:t>
            </a:r>
            <a:endParaRPr lang="en-US" dirty="0"/>
          </a:p>
        </p:txBody>
      </p:sp>
      <p:sp>
        <p:nvSpPr>
          <p:cNvPr id="3" name="Content Placeholder 2">
            <a:extLst>
              <a:ext uri="{FF2B5EF4-FFF2-40B4-BE49-F238E27FC236}">
                <a16:creationId xmlns:a16="http://schemas.microsoft.com/office/drawing/2014/main" id="{651938C3-75F2-470B-8867-EA481D058E70}"/>
              </a:ext>
            </a:extLst>
          </p:cNvPr>
          <p:cNvSpPr>
            <a:spLocks noGrp="1"/>
          </p:cNvSpPr>
          <p:nvPr>
            <p:ph idx="1"/>
          </p:nvPr>
        </p:nvSpPr>
        <p:spPr/>
        <p:txBody>
          <a:bodyPr/>
          <a:lstStyle/>
          <a:p>
            <a:pPr marL="0" indent="0">
              <a:buNone/>
            </a:pPr>
            <a:r>
              <a:rPr lang="en-US" b="1" dirty="0"/>
              <a:t>15</a:t>
            </a:r>
            <a:r>
              <a:rPr lang="en-US" dirty="0"/>
              <a:t> Through Him then, let us continually offer up a sacrifice of praise to God, that is, the fruit of lips that give thanks to His name. </a:t>
            </a:r>
          </a:p>
          <a:p>
            <a:endParaRPr lang="en-US" dirty="0"/>
          </a:p>
        </p:txBody>
      </p:sp>
    </p:spTree>
    <p:extLst>
      <p:ext uri="{BB962C8B-B14F-4D97-AF65-F5344CB8AC3E}">
        <p14:creationId xmlns:p14="http://schemas.microsoft.com/office/powerpoint/2010/main" val="54602187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909F-E49E-4870-98CA-83BF72896545}"/>
              </a:ext>
            </a:extLst>
          </p:cNvPr>
          <p:cNvSpPr>
            <a:spLocks noGrp="1"/>
          </p:cNvSpPr>
          <p:nvPr>
            <p:ph type="title"/>
          </p:nvPr>
        </p:nvSpPr>
        <p:spPr/>
        <p:txBody>
          <a:bodyPr/>
          <a:lstStyle/>
          <a:p>
            <a:r>
              <a:rPr lang="en-US" b="1" dirty="0"/>
              <a:t>Hebrews 13:15 (NASB95) </a:t>
            </a:r>
            <a:endParaRPr lang="en-US" dirty="0"/>
          </a:p>
        </p:txBody>
      </p:sp>
      <p:sp>
        <p:nvSpPr>
          <p:cNvPr id="3" name="Content Placeholder 2">
            <a:extLst>
              <a:ext uri="{FF2B5EF4-FFF2-40B4-BE49-F238E27FC236}">
                <a16:creationId xmlns:a16="http://schemas.microsoft.com/office/drawing/2014/main" id="{0AAA9118-BEBF-4BA4-8F80-67027504179E}"/>
              </a:ext>
            </a:extLst>
          </p:cNvPr>
          <p:cNvSpPr>
            <a:spLocks noGrp="1"/>
          </p:cNvSpPr>
          <p:nvPr>
            <p:ph idx="1"/>
          </p:nvPr>
        </p:nvSpPr>
        <p:spPr/>
        <p:txBody>
          <a:bodyPr/>
          <a:lstStyle/>
          <a:p>
            <a:pPr marL="0" indent="0">
              <a:buNone/>
            </a:pPr>
            <a:r>
              <a:rPr lang="en-US" b="1" dirty="0"/>
              <a:t>15</a:t>
            </a:r>
            <a:r>
              <a:rPr lang="en-US" dirty="0"/>
              <a:t> Through Him </a:t>
            </a:r>
            <a:r>
              <a:rPr lang="en-US" dirty="0">
                <a:solidFill>
                  <a:schemeClr val="bg1">
                    <a:lumMod val="75000"/>
                    <a:lumOff val="25000"/>
                  </a:schemeClr>
                </a:solidFill>
              </a:rPr>
              <a:t>then, let us continually offer up a sacrifice of praise to God, that is, the fruit of lips that give thanks to His name. </a:t>
            </a:r>
          </a:p>
          <a:p>
            <a:pPr marL="0" indent="0">
              <a:buNone/>
            </a:pPr>
            <a:endParaRPr lang="en-US" dirty="0"/>
          </a:p>
        </p:txBody>
      </p:sp>
      <p:sp>
        <p:nvSpPr>
          <p:cNvPr id="6" name="TextBox 5">
            <a:extLst>
              <a:ext uri="{FF2B5EF4-FFF2-40B4-BE49-F238E27FC236}">
                <a16:creationId xmlns:a16="http://schemas.microsoft.com/office/drawing/2014/main" id="{AD45DCF9-5D41-4AA9-B7EE-6F8A58A800C3}"/>
              </a:ext>
            </a:extLst>
          </p:cNvPr>
          <p:cNvSpPr txBox="1"/>
          <p:nvPr/>
        </p:nvSpPr>
        <p:spPr>
          <a:xfrm>
            <a:off x="1154097" y="4243526"/>
            <a:ext cx="9028590"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dirty="0"/>
              <a:t>Because Christ makes it possible for us to be close to God</a:t>
            </a:r>
          </a:p>
        </p:txBody>
      </p:sp>
    </p:spTree>
    <p:extLst>
      <p:ext uri="{BB962C8B-B14F-4D97-AF65-F5344CB8AC3E}">
        <p14:creationId xmlns:p14="http://schemas.microsoft.com/office/powerpoint/2010/main" val="25964551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909F-E49E-4870-98CA-83BF72896545}"/>
              </a:ext>
            </a:extLst>
          </p:cNvPr>
          <p:cNvSpPr>
            <a:spLocks noGrp="1"/>
          </p:cNvSpPr>
          <p:nvPr>
            <p:ph type="title"/>
          </p:nvPr>
        </p:nvSpPr>
        <p:spPr/>
        <p:txBody>
          <a:bodyPr/>
          <a:lstStyle/>
          <a:p>
            <a:r>
              <a:rPr lang="en-US" b="1" dirty="0"/>
              <a:t>Hebrews 13:15 (NASB95) </a:t>
            </a:r>
            <a:endParaRPr lang="en-US" dirty="0"/>
          </a:p>
        </p:txBody>
      </p:sp>
      <p:sp>
        <p:nvSpPr>
          <p:cNvPr id="3" name="Content Placeholder 2">
            <a:extLst>
              <a:ext uri="{FF2B5EF4-FFF2-40B4-BE49-F238E27FC236}">
                <a16:creationId xmlns:a16="http://schemas.microsoft.com/office/drawing/2014/main" id="{0AAA9118-BEBF-4BA4-8F80-67027504179E}"/>
              </a:ext>
            </a:extLst>
          </p:cNvPr>
          <p:cNvSpPr>
            <a:spLocks noGrp="1"/>
          </p:cNvSpPr>
          <p:nvPr>
            <p:ph idx="1"/>
          </p:nvPr>
        </p:nvSpPr>
        <p:spPr/>
        <p:txBody>
          <a:bodyPr/>
          <a:lstStyle/>
          <a:p>
            <a:pPr marL="0" indent="0">
              <a:buNone/>
            </a:pPr>
            <a:r>
              <a:rPr lang="en-US" b="1" dirty="0">
                <a:solidFill>
                  <a:schemeClr val="bg1">
                    <a:lumMod val="75000"/>
                    <a:lumOff val="25000"/>
                  </a:schemeClr>
                </a:solidFill>
              </a:rPr>
              <a:t>15</a:t>
            </a:r>
            <a:r>
              <a:rPr lang="en-US" dirty="0">
                <a:solidFill>
                  <a:schemeClr val="bg1">
                    <a:lumMod val="75000"/>
                    <a:lumOff val="25000"/>
                  </a:schemeClr>
                </a:solidFill>
              </a:rPr>
              <a:t> Through Him then, </a:t>
            </a:r>
            <a:r>
              <a:rPr lang="en-US" dirty="0"/>
              <a:t>let us continually offer up </a:t>
            </a:r>
            <a:r>
              <a:rPr lang="en-US" dirty="0">
                <a:solidFill>
                  <a:schemeClr val="bg1">
                    <a:lumMod val="75000"/>
                    <a:lumOff val="25000"/>
                  </a:schemeClr>
                </a:solidFill>
              </a:rPr>
              <a:t>a sacrifice of praise to God, that is, the fruit of lips that give thanks to His name. </a:t>
            </a:r>
          </a:p>
          <a:p>
            <a:pPr marL="0" indent="0">
              <a:buNone/>
            </a:pPr>
            <a:endParaRPr lang="en-US" dirty="0"/>
          </a:p>
        </p:txBody>
      </p:sp>
      <p:sp>
        <p:nvSpPr>
          <p:cNvPr id="4" name="TextBox 3">
            <a:extLst>
              <a:ext uri="{FF2B5EF4-FFF2-40B4-BE49-F238E27FC236}">
                <a16:creationId xmlns:a16="http://schemas.microsoft.com/office/drawing/2014/main" id="{13ADFA2A-BCD8-43D6-97BE-056673C2ECC3}"/>
              </a:ext>
            </a:extLst>
          </p:cNvPr>
          <p:cNvSpPr txBox="1"/>
          <p:nvPr/>
        </p:nvSpPr>
        <p:spPr>
          <a:xfrm>
            <a:off x="1154097" y="4243526"/>
            <a:ext cx="902859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dirty="0"/>
              <a:t>Ongoing as a lifestyle</a:t>
            </a:r>
          </a:p>
        </p:txBody>
      </p:sp>
    </p:spTree>
    <p:extLst>
      <p:ext uri="{BB962C8B-B14F-4D97-AF65-F5344CB8AC3E}">
        <p14:creationId xmlns:p14="http://schemas.microsoft.com/office/powerpoint/2010/main" val="27341539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909F-E49E-4870-98CA-83BF72896545}"/>
              </a:ext>
            </a:extLst>
          </p:cNvPr>
          <p:cNvSpPr>
            <a:spLocks noGrp="1"/>
          </p:cNvSpPr>
          <p:nvPr>
            <p:ph type="title"/>
          </p:nvPr>
        </p:nvSpPr>
        <p:spPr/>
        <p:txBody>
          <a:bodyPr/>
          <a:lstStyle/>
          <a:p>
            <a:r>
              <a:rPr lang="en-US" b="1" dirty="0"/>
              <a:t>Hebrews 13:15 (NASB95) </a:t>
            </a:r>
            <a:endParaRPr lang="en-US" dirty="0"/>
          </a:p>
        </p:txBody>
      </p:sp>
      <p:sp>
        <p:nvSpPr>
          <p:cNvPr id="3" name="Content Placeholder 2">
            <a:extLst>
              <a:ext uri="{FF2B5EF4-FFF2-40B4-BE49-F238E27FC236}">
                <a16:creationId xmlns:a16="http://schemas.microsoft.com/office/drawing/2014/main" id="{0AAA9118-BEBF-4BA4-8F80-67027504179E}"/>
              </a:ext>
            </a:extLst>
          </p:cNvPr>
          <p:cNvSpPr>
            <a:spLocks noGrp="1"/>
          </p:cNvSpPr>
          <p:nvPr>
            <p:ph idx="1"/>
          </p:nvPr>
        </p:nvSpPr>
        <p:spPr/>
        <p:txBody>
          <a:bodyPr/>
          <a:lstStyle/>
          <a:p>
            <a:pPr marL="0" indent="0">
              <a:buNone/>
            </a:pPr>
            <a:r>
              <a:rPr lang="en-US" b="1" dirty="0">
                <a:solidFill>
                  <a:schemeClr val="bg1">
                    <a:lumMod val="75000"/>
                    <a:lumOff val="25000"/>
                  </a:schemeClr>
                </a:solidFill>
              </a:rPr>
              <a:t>15</a:t>
            </a:r>
            <a:r>
              <a:rPr lang="en-US" dirty="0">
                <a:solidFill>
                  <a:schemeClr val="bg1">
                    <a:lumMod val="75000"/>
                    <a:lumOff val="25000"/>
                  </a:schemeClr>
                </a:solidFill>
              </a:rPr>
              <a:t> Through Him then, let us continually</a:t>
            </a:r>
            <a:r>
              <a:rPr lang="en-US" dirty="0"/>
              <a:t> </a:t>
            </a:r>
            <a:r>
              <a:rPr lang="en-US" dirty="0">
                <a:solidFill>
                  <a:schemeClr val="bg1">
                    <a:lumMod val="75000"/>
                    <a:lumOff val="25000"/>
                  </a:schemeClr>
                </a:solidFill>
              </a:rPr>
              <a:t>offer up </a:t>
            </a:r>
            <a:r>
              <a:rPr lang="en-US" dirty="0"/>
              <a:t>a sacrifice of praise to God, </a:t>
            </a:r>
            <a:r>
              <a:rPr lang="en-US" dirty="0">
                <a:solidFill>
                  <a:schemeClr val="bg1">
                    <a:lumMod val="75000"/>
                    <a:lumOff val="25000"/>
                  </a:schemeClr>
                </a:solidFill>
              </a:rPr>
              <a:t>that is, the fruit of lips that give thanks to His name. </a:t>
            </a:r>
          </a:p>
          <a:p>
            <a:pPr marL="0" indent="0">
              <a:buNone/>
            </a:pPr>
            <a:endParaRPr lang="en-US" dirty="0"/>
          </a:p>
        </p:txBody>
      </p:sp>
      <p:sp>
        <p:nvSpPr>
          <p:cNvPr id="4" name="TextBox 3">
            <a:extLst>
              <a:ext uri="{FF2B5EF4-FFF2-40B4-BE49-F238E27FC236}">
                <a16:creationId xmlns:a16="http://schemas.microsoft.com/office/drawing/2014/main" id="{13ADFA2A-BCD8-43D6-97BE-056673C2ECC3}"/>
              </a:ext>
            </a:extLst>
          </p:cNvPr>
          <p:cNvSpPr txBox="1"/>
          <p:nvPr/>
        </p:nvSpPr>
        <p:spPr>
          <a:xfrm>
            <a:off x="1154097" y="4243526"/>
            <a:ext cx="4941903"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400" dirty="0"/>
              <a:t>Sacrifice? Praise?</a:t>
            </a:r>
          </a:p>
        </p:txBody>
      </p:sp>
    </p:spTree>
    <p:extLst>
      <p:ext uri="{BB962C8B-B14F-4D97-AF65-F5344CB8AC3E}">
        <p14:creationId xmlns:p14="http://schemas.microsoft.com/office/powerpoint/2010/main" val="5595686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BA6D-11A4-4938-A2BD-B99D50E115AC}"/>
              </a:ext>
            </a:extLst>
          </p:cNvPr>
          <p:cNvSpPr>
            <a:spLocks noGrp="1"/>
          </p:cNvSpPr>
          <p:nvPr>
            <p:ph type="title"/>
          </p:nvPr>
        </p:nvSpPr>
        <p:spPr/>
        <p:txBody>
          <a:bodyPr/>
          <a:lstStyle/>
          <a:p>
            <a:r>
              <a:rPr lang="en-US" dirty="0"/>
              <a:t>OT Thank Offering</a:t>
            </a:r>
          </a:p>
        </p:txBody>
      </p:sp>
      <p:sp>
        <p:nvSpPr>
          <p:cNvPr id="3" name="Content Placeholder 2">
            <a:extLst>
              <a:ext uri="{FF2B5EF4-FFF2-40B4-BE49-F238E27FC236}">
                <a16:creationId xmlns:a16="http://schemas.microsoft.com/office/drawing/2014/main" id="{CB11C99E-212A-422C-A048-1CD221870543}"/>
              </a:ext>
            </a:extLst>
          </p:cNvPr>
          <p:cNvSpPr>
            <a:spLocks noGrp="1"/>
          </p:cNvSpPr>
          <p:nvPr>
            <p:ph idx="1"/>
          </p:nvPr>
        </p:nvSpPr>
        <p:spPr/>
        <p:txBody>
          <a:bodyPr/>
          <a:lstStyle/>
          <a:p>
            <a:pPr marL="0" indent="0">
              <a:buNone/>
            </a:pPr>
            <a:r>
              <a:rPr lang="en-US" b="1" dirty="0"/>
              <a:t>Leviticus 7:15 (NASB95) — 15</a:t>
            </a:r>
            <a:r>
              <a:rPr lang="en-US" dirty="0"/>
              <a:t> ‘Now as for the flesh of the sacrifice of his thanksgiving peace offerings, it shall be eaten on the day of his offering; he shall not leave any of it over until morning. </a:t>
            </a:r>
          </a:p>
          <a:p>
            <a:pPr marL="0" indent="0">
              <a:buNone/>
            </a:pPr>
            <a:endParaRPr lang="en-US" dirty="0"/>
          </a:p>
        </p:txBody>
      </p:sp>
      <p:sp>
        <p:nvSpPr>
          <p:cNvPr id="4" name="TextBox 3">
            <a:extLst>
              <a:ext uri="{FF2B5EF4-FFF2-40B4-BE49-F238E27FC236}">
                <a16:creationId xmlns:a16="http://schemas.microsoft.com/office/drawing/2014/main" id="{AC032E7D-5656-459D-8C15-6555F79835A1}"/>
              </a:ext>
            </a:extLst>
          </p:cNvPr>
          <p:cNvSpPr txBox="1"/>
          <p:nvPr/>
        </p:nvSpPr>
        <p:spPr>
          <a:xfrm>
            <a:off x="4254289" y="5123296"/>
            <a:ext cx="587701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800" dirty="0"/>
              <a:t>Cain and Abel Gen 4</a:t>
            </a:r>
          </a:p>
        </p:txBody>
      </p:sp>
    </p:spTree>
    <p:extLst>
      <p:ext uri="{BB962C8B-B14F-4D97-AF65-F5344CB8AC3E}">
        <p14:creationId xmlns:p14="http://schemas.microsoft.com/office/powerpoint/2010/main" val="36929342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39DE-C0D9-4D81-A587-08AA8FDF34A4}"/>
              </a:ext>
            </a:extLst>
          </p:cNvPr>
          <p:cNvSpPr>
            <a:spLocks noGrp="1"/>
          </p:cNvSpPr>
          <p:nvPr>
            <p:ph type="title"/>
          </p:nvPr>
        </p:nvSpPr>
        <p:spPr/>
        <p:txBody>
          <a:bodyPr/>
          <a:lstStyle/>
          <a:p>
            <a:r>
              <a:rPr lang="en-US" dirty="0"/>
              <a:t>Sacrifice of praise</a:t>
            </a:r>
          </a:p>
        </p:txBody>
      </p:sp>
      <p:sp>
        <p:nvSpPr>
          <p:cNvPr id="3" name="Content Placeholder 2">
            <a:extLst>
              <a:ext uri="{FF2B5EF4-FFF2-40B4-BE49-F238E27FC236}">
                <a16:creationId xmlns:a16="http://schemas.microsoft.com/office/drawing/2014/main" id="{6179D2B1-335A-4CD5-BFDC-4A4762C9F62F}"/>
              </a:ext>
            </a:extLst>
          </p:cNvPr>
          <p:cNvSpPr>
            <a:spLocks noGrp="1"/>
          </p:cNvSpPr>
          <p:nvPr>
            <p:ph idx="1"/>
          </p:nvPr>
        </p:nvSpPr>
        <p:spPr/>
        <p:txBody>
          <a:bodyPr/>
          <a:lstStyle/>
          <a:p>
            <a:r>
              <a:rPr lang="en-US" dirty="0"/>
              <a:t>Offering praise/thanks to God</a:t>
            </a:r>
          </a:p>
        </p:txBody>
      </p:sp>
    </p:spTree>
    <p:extLst>
      <p:ext uri="{BB962C8B-B14F-4D97-AF65-F5344CB8AC3E}">
        <p14:creationId xmlns:p14="http://schemas.microsoft.com/office/powerpoint/2010/main" val="1071338506"/>
      </p:ext>
    </p:extLst>
  </p:cSld>
  <p:clrMapOvr>
    <a:masterClrMapping/>
  </p:clrMapOvr>
  <p:transition>
    <p:wipe dir="r"/>
  </p:transition>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ell">
      <a:majorFont>
        <a:latin typeface="Lao UI"/>
        <a:ea typeface=""/>
        <a:cs typeface=""/>
      </a:majorFont>
      <a:minorFont>
        <a:latin typeface="Lao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ln>
          <a:headEnd/>
          <a:tailEnd/>
        </a:ln>
      </a:spPr>
      <a:bodyPr lIns="90488" tIns="44450" rIns="90488" bIns="44450"/>
      <a:lstStyle>
        <a:defPPr algn="l" eaLnBrk="0" hangingPunct="0">
          <a:lnSpc>
            <a:spcPct val="70000"/>
          </a:lnSpc>
          <a:spcBef>
            <a:spcPct val="5000"/>
          </a:spcBef>
          <a:defRPr b="1" dirty="0">
            <a:effectLst>
              <a:outerShdw blurRad="38100" dist="38100" dir="2700000" algn="tl">
                <a:srgbClr val="000000"/>
              </a:outerShdw>
            </a:effectLst>
            <a:latin typeface="Lao UI" panose="020B0502040204020203" pitchFamily="34" charset="0"/>
            <a:cs typeface="Lao UI" panose="020B0502040204020203" pitchFamily="34" charset="0"/>
          </a:defRPr>
        </a:defPPr>
      </a:lstStyle>
      <a:style>
        <a:lnRef idx="0">
          <a:schemeClr val="dk1"/>
        </a:lnRef>
        <a:fillRef idx="3">
          <a:schemeClr val="dk1"/>
        </a:fillRef>
        <a:effectRef idx="3">
          <a:schemeClr val="dk1"/>
        </a:effectRef>
        <a:fontRef idx="minor">
          <a:schemeClr val="lt1"/>
        </a:fontRef>
      </a:style>
    </a:spDef>
  </a:objectDefaults>
  <a:extraClrSchemeLst/>
  <a:extLst>
    <a:ext uri="{05A4C25C-085E-4340-85A3-A5531E510DB2}">
      <thm15:themeFamily xmlns:thm15="http://schemas.microsoft.com/office/thememl/2012/main" name="dwell best.pptx" id="{1180E361-057B-4911-A815-B3733E25829C}" vid="{0DDB6CB6-53A2-405E-8C44-8398F1314024}"/>
    </a:ext>
  </a:extLst>
</a:theme>
</file>

<file path=ppt/theme/theme2.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E3FF578F-C8CA-49D9-9AE1-32F0078E233A}"/>
    </a:ext>
  </a:extLst>
</a:theme>
</file>

<file path=ppt/theme/theme3.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80E3CF16-4259-4D38-946D-3E9B025F2D9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29A4A119B12A44A80976993C0136F1" ma:contentTypeVersion="13" ma:contentTypeDescription="Create a new document." ma:contentTypeScope="" ma:versionID="30156bad3ad7896a74d19781864f394a">
  <xsd:schema xmlns:xsd="http://www.w3.org/2001/XMLSchema" xmlns:xs="http://www.w3.org/2001/XMLSchema" xmlns:p="http://schemas.microsoft.com/office/2006/metadata/properties" xmlns:ns3="7edabb9a-7cf6-4384-a1ba-d0d57bc00137" xmlns:ns4="07d57847-59b3-4a81-ad0e-d8892bda9ffd" targetNamespace="http://schemas.microsoft.com/office/2006/metadata/properties" ma:root="true" ma:fieldsID="d7836a3b3aba801fb56b0918abaa98d9" ns3:_="" ns4:_="">
    <xsd:import namespace="7edabb9a-7cf6-4384-a1ba-d0d57bc00137"/>
    <xsd:import namespace="07d57847-59b3-4a81-ad0e-d8892bda9ff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dabb9a-7cf6-4384-a1ba-d0d57bc001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d57847-59b3-4a81-ad0e-d8892bda9ff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D8A550-D574-467B-B44F-00F8DF0A5F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dabb9a-7cf6-4384-a1ba-d0d57bc00137"/>
    <ds:schemaRef ds:uri="07d57847-59b3-4a81-ad0e-d8892bda9f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251A02-797E-4990-A2DF-BCEC22765332}">
  <ds:schemaRefs>
    <ds:schemaRef ds:uri="http://schemas.microsoft.com/sharepoint/v3/contenttype/forms"/>
  </ds:schemaRefs>
</ds:datastoreItem>
</file>

<file path=customXml/itemProps3.xml><?xml version="1.0" encoding="utf-8"?>
<ds:datastoreItem xmlns:ds="http://schemas.openxmlformats.org/officeDocument/2006/customXml" ds:itemID="{33CA6113-AF9A-4C8D-AC33-CC62ADB68899}">
  <ds:schemaRefs>
    <ds:schemaRef ds:uri="http://www.w3.org/XML/1998/namespace"/>
    <ds:schemaRef ds:uri="http://purl.org/dc/terms/"/>
    <ds:schemaRef ds:uri="http://purl.org/dc/elements/1.1/"/>
    <ds:schemaRef ds:uri="http://schemas.microsoft.com/office/infopath/2007/PartnerControls"/>
    <ds:schemaRef ds:uri="http://schemas.microsoft.com/office/2006/documentManagement/types"/>
    <ds:schemaRef ds:uri="07d57847-59b3-4a81-ad0e-d8892bda9ffd"/>
    <ds:schemaRef ds:uri="http://schemas.microsoft.com/office/2006/metadata/properties"/>
    <ds:schemaRef ds:uri="http://schemas.openxmlformats.org/package/2006/metadata/core-properties"/>
    <ds:schemaRef ds:uri="7edabb9a-7cf6-4384-a1ba-d0d57bc0013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dwell best</Template>
  <TotalTime>4100</TotalTime>
  <Words>1791</Words>
  <Application>Microsoft Office PowerPoint</Application>
  <PresentationFormat>Widescreen</PresentationFormat>
  <Paragraphs>148</Paragraphs>
  <Slides>38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Lao UI</vt:lpstr>
      <vt:lpstr>Tw Cen MT</vt:lpstr>
      <vt:lpstr>Wingdings</vt:lpstr>
      <vt:lpstr>DwellDark</vt:lpstr>
      <vt:lpstr>Dwell-Theme</vt:lpstr>
      <vt:lpstr>Dwell-Light-Theme</vt:lpstr>
      <vt:lpstr>Hebrews 13</vt:lpstr>
      <vt:lpstr>Context</vt:lpstr>
      <vt:lpstr>What about showing love to God?</vt:lpstr>
      <vt:lpstr>Hebrews 13:15 (NASB95) </vt:lpstr>
      <vt:lpstr>Hebrews 13:15 (NASB95) </vt:lpstr>
      <vt:lpstr>Hebrews 13:15 (NASB95) </vt:lpstr>
      <vt:lpstr>Hebrews 13:15 (NASB95) </vt:lpstr>
      <vt:lpstr>OT Thank Offering</vt:lpstr>
      <vt:lpstr>Sacrifice of praise</vt:lpstr>
      <vt:lpstr>Hebrews 13:15 (NASB95) </vt:lpstr>
      <vt:lpstr>NT ways of saying thanks to God</vt:lpstr>
      <vt:lpstr>NT ways of saying thanks to God</vt:lpstr>
      <vt:lpstr>NT ways of saying thanks to God</vt:lpstr>
      <vt:lpstr>NT ways of saying thanks to God</vt:lpstr>
      <vt:lpstr>NT ways of saying thanks to God</vt:lpstr>
      <vt:lpstr>NT ways of saying thanks to God</vt:lpstr>
      <vt:lpstr>NT ways of saying thanks to God</vt:lpstr>
      <vt:lpstr>NT ways of saying thanks to God</vt:lpstr>
      <vt:lpstr>NT ways of saying thanks to God</vt:lpstr>
      <vt:lpstr>NT ways of saying thanks to God</vt:lpstr>
      <vt:lpstr>NT ways of saying thanks to God</vt:lpstr>
      <vt:lpstr>Singing God’s Praises</vt:lpstr>
      <vt:lpstr>Why don’t we sing at our large meetings?</vt:lpstr>
      <vt:lpstr>Why don’t we fix it?</vt:lpstr>
      <vt:lpstr>Singing God’s Praises</vt:lpstr>
      <vt:lpstr>NT ways of saying thanks to God</vt:lpstr>
      <vt:lpstr>Hebrews 13:16 (NASB95) </vt:lpstr>
      <vt:lpstr>Hebrews 13:17 (NASB95) </vt:lpstr>
      <vt:lpstr>Hebrews 13:17 (NASB95) </vt:lpstr>
      <vt:lpstr>OBEY! </vt:lpstr>
      <vt:lpstr>Hebrews 13:17 (NASB95) </vt:lpstr>
      <vt:lpstr>Obey your leaders</vt:lpstr>
      <vt:lpstr>John 21:17 (NASB95) </vt:lpstr>
      <vt:lpstr>NT ways of saying thanks to God</vt:lpstr>
      <vt:lpstr>Loving God by loving His people</vt:lpstr>
      <vt:lpstr>Hebrews 13:17 (NASB95) </vt:lpstr>
      <vt:lpstr>Leadership </vt:lpstr>
      <vt:lpstr>Hebrews 13:20–21 (NASB95)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Meaning of Faith</dc:title>
  <dc:creator>Ryan Lowery</dc:creator>
  <cp:lastModifiedBy>Haley</cp:lastModifiedBy>
  <cp:revision>5</cp:revision>
  <dcterms:created xsi:type="dcterms:W3CDTF">2019-07-20T15:39:13Z</dcterms:created>
  <dcterms:modified xsi:type="dcterms:W3CDTF">2025-07-11T15:33:40Z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0x010100FF29A4A119B12A44A80976993C0136F1</vt:lpwstr>
  </property>
</Properties>
</file>