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83" r:id="rId4"/>
    <p:sldId id="284" r:id="rId5"/>
    <p:sldId id="285" r:id="rId6"/>
    <p:sldId id="286" r:id="rId7"/>
    <p:sldId id="287" r:id="rId8"/>
    <p:sldId id="263" r:id="rId9"/>
    <p:sldId id="264" r:id="rId10"/>
    <p:sldId id="265" r:id="rId11"/>
    <p:sldId id="279" r:id="rId12"/>
    <p:sldId id="280" r:id="rId13"/>
    <p:sldId id="266" r:id="rId14"/>
    <p:sldId id="267" r:id="rId15"/>
    <p:sldId id="274" r:id="rId16"/>
    <p:sldId id="268" r:id="rId17"/>
    <p:sldId id="275" r:id="rId18"/>
    <p:sldId id="276" r:id="rId19"/>
    <p:sldId id="278" r:id="rId20"/>
    <p:sldId id="277" r:id="rId21"/>
    <p:sldId id="269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578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ngartnerR" userId="383ae787-67ba-4c8e-8778-5e8e272c942a" providerId="ADAL" clId="{A37B5D34-986B-455D-9DB7-6A18A6DADAAC}"/>
    <pc:docChg chg="undo custSel addSld delSld modSld">
      <pc:chgData name="WeingartnerR" userId="383ae787-67ba-4c8e-8778-5e8e272c942a" providerId="ADAL" clId="{A37B5D34-986B-455D-9DB7-6A18A6DADAAC}" dt="2021-05-06T11:32:02.325" v="74"/>
      <pc:docMkLst>
        <pc:docMk/>
      </pc:docMkLst>
      <pc:sldChg chg="modSp modAnim">
        <pc:chgData name="WeingartnerR" userId="383ae787-67ba-4c8e-8778-5e8e272c942a" providerId="ADAL" clId="{A37B5D34-986B-455D-9DB7-6A18A6DADAAC}" dt="2021-05-04T14:23:57.917" v="49"/>
        <pc:sldMkLst>
          <pc:docMk/>
          <pc:sldMk cId="2758423094" sldId="262"/>
        </pc:sldMkLst>
        <pc:spChg chg="mod">
          <ac:chgData name="WeingartnerR" userId="383ae787-67ba-4c8e-8778-5e8e272c942a" providerId="ADAL" clId="{A37B5D34-986B-455D-9DB7-6A18A6DADAAC}" dt="2021-05-04T14:23:46.442" v="48" actId="403"/>
          <ac:spMkLst>
            <pc:docMk/>
            <pc:sldMk cId="2758423094" sldId="262"/>
            <ac:spMk id="3" creationId="{00000000-0000-0000-0000-000000000000}"/>
          </ac:spMkLst>
        </pc:spChg>
      </pc:sldChg>
      <pc:sldChg chg="modAnim">
        <pc:chgData name="WeingartnerR" userId="383ae787-67ba-4c8e-8778-5e8e272c942a" providerId="ADAL" clId="{A37B5D34-986B-455D-9DB7-6A18A6DADAAC}" dt="2021-05-06T11:32:02.325" v="74"/>
        <pc:sldMkLst>
          <pc:docMk/>
          <pc:sldMk cId="1639327331" sldId="269"/>
        </pc:sldMkLst>
      </pc:sldChg>
      <pc:sldChg chg="modSp add modAnim">
        <pc:chgData name="WeingartnerR" userId="383ae787-67ba-4c8e-8778-5e8e272c942a" providerId="ADAL" clId="{A37B5D34-986B-455D-9DB7-6A18A6DADAAC}" dt="2021-05-04T14:26:18.065" v="68"/>
        <pc:sldMkLst>
          <pc:docMk/>
          <pc:sldMk cId="3367454552" sldId="283"/>
        </pc:sldMkLst>
        <pc:spChg chg="mod">
          <ac:chgData name="WeingartnerR" userId="383ae787-67ba-4c8e-8778-5e8e272c942a" providerId="ADAL" clId="{A37B5D34-986B-455D-9DB7-6A18A6DADAAC}" dt="2021-05-04T14:22:28.112" v="40" actId="20577"/>
          <ac:spMkLst>
            <pc:docMk/>
            <pc:sldMk cId="3367454552" sldId="283"/>
            <ac:spMk id="3" creationId="{00000000-0000-0000-0000-000000000000}"/>
          </ac:spMkLst>
        </pc:spChg>
      </pc:sldChg>
      <pc:sldChg chg="modSp add modAnim">
        <pc:chgData name="WeingartnerR" userId="383ae787-67ba-4c8e-8778-5e8e272c942a" providerId="ADAL" clId="{A37B5D34-986B-455D-9DB7-6A18A6DADAAC}" dt="2021-05-04T14:26:37.719" v="69"/>
        <pc:sldMkLst>
          <pc:docMk/>
          <pc:sldMk cId="645050692" sldId="284"/>
        </pc:sldMkLst>
        <pc:spChg chg="mod">
          <ac:chgData name="WeingartnerR" userId="383ae787-67ba-4c8e-8778-5e8e272c942a" providerId="ADAL" clId="{A37B5D34-986B-455D-9DB7-6A18A6DADAAC}" dt="2021-05-04T14:24:21.932" v="52" actId="113"/>
          <ac:spMkLst>
            <pc:docMk/>
            <pc:sldMk cId="645050692" sldId="284"/>
            <ac:spMk id="3" creationId="{00000000-0000-0000-0000-000000000000}"/>
          </ac:spMkLst>
        </pc:spChg>
      </pc:sldChg>
      <pc:sldChg chg="modSp add modAnim">
        <pc:chgData name="WeingartnerR" userId="383ae787-67ba-4c8e-8778-5e8e272c942a" providerId="ADAL" clId="{A37B5D34-986B-455D-9DB7-6A18A6DADAAC}" dt="2021-05-04T14:26:41.047" v="70"/>
        <pc:sldMkLst>
          <pc:docMk/>
          <pc:sldMk cId="3616960556" sldId="285"/>
        </pc:sldMkLst>
        <pc:spChg chg="mod">
          <ac:chgData name="WeingartnerR" userId="383ae787-67ba-4c8e-8778-5e8e272c942a" providerId="ADAL" clId="{A37B5D34-986B-455D-9DB7-6A18A6DADAAC}" dt="2021-05-04T14:24:28.696" v="55" actId="113"/>
          <ac:spMkLst>
            <pc:docMk/>
            <pc:sldMk cId="3616960556" sldId="285"/>
            <ac:spMk id="3" creationId="{00000000-0000-0000-0000-000000000000}"/>
          </ac:spMkLst>
        </pc:spChg>
      </pc:sldChg>
      <pc:sldChg chg="modSp add modAnim">
        <pc:chgData name="WeingartnerR" userId="383ae787-67ba-4c8e-8778-5e8e272c942a" providerId="ADAL" clId="{A37B5D34-986B-455D-9DB7-6A18A6DADAAC}" dt="2021-05-04T14:26:44.223" v="71"/>
        <pc:sldMkLst>
          <pc:docMk/>
          <pc:sldMk cId="457757944" sldId="286"/>
        </pc:sldMkLst>
        <pc:spChg chg="mod">
          <ac:chgData name="WeingartnerR" userId="383ae787-67ba-4c8e-8778-5e8e272c942a" providerId="ADAL" clId="{A37B5D34-986B-455D-9DB7-6A18A6DADAAC}" dt="2021-05-04T14:24:39.506" v="58" actId="113"/>
          <ac:spMkLst>
            <pc:docMk/>
            <pc:sldMk cId="457757944" sldId="286"/>
            <ac:spMk id="3" creationId="{00000000-0000-0000-0000-000000000000}"/>
          </ac:spMkLst>
        </pc:spChg>
      </pc:sldChg>
      <pc:sldChg chg="modSp add modAnim">
        <pc:chgData name="WeingartnerR" userId="383ae787-67ba-4c8e-8778-5e8e272c942a" providerId="ADAL" clId="{A37B5D34-986B-455D-9DB7-6A18A6DADAAC}" dt="2021-05-04T14:26:46.819" v="72"/>
        <pc:sldMkLst>
          <pc:docMk/>
          <pc:sldMk cId="2616819538" sldId="287"/>
        </pc:sldMkLst>
        <pc:spChg chg="mod">
          <ac:chgData name="WeingartnerR" userId="383ae787-67ba-4c8e-8778-5e8e272c942a" providerId="ADAL" clId="{A37B5D34-986B-455D-9DB7-6A18A6DADAAC}" dt="2021-05-04T14:25:00.186" v="67" actId="115"/>
          <ac:spMkLst>
            <pc:docMk/>
            <pc:sldMk cId="2616819538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310C-84E2-452A-B0E2-43C72B0D6F8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3D55-4DFC-41CB-BE51-753765EF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Psalm 63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Three Stages of the Soul</a:t>
            </a:r>
          </a:p>
        </p:txBody>
      </p:sp>
    </p:spTree>
    <p:extLst>
      <p:ext uri="{BB962C8B-B14F-4D97-AF65-F5344CB8AC3E}">
        <p14:creationId xmlns:p14="http://schemas.microsoft.com/office/powerpoint/2010/main" val="76990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3 Because Your lovingkindness is better than life, my lips will praise You. </a:t>
            </a:r>
          </a:p>
        </p:txBody>
      </p:sp>
    </p:spTree>
    <p:extLst>
      <p:ext uri="{BB962C8B-B14F-4D97-AF65-F5344CB8AC3E}">
        <p14:creationId xmlns:p14="http://schemas.microsoft.com/office/powerpoint/2010/main" val="12100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 Aslan and Lucy. And a cool site:) | Aslan narnia, Narnia, Narnia lu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22" y="997527"/>
            <a:ext cx="11523246" cy="479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ck's Theological Musings : Jesus is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1" t="-3958" r="20267" b="3958"/>
          <a:stretch/>
        </p:blipFill>
        <p:spPr bwMode="auto">
          <a:xfrm>
            <a:off x="-2504496" y="594012"/>
            <a:ext cx="8600496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3 Because Your lovingkindness is better than life, my lips will praise You. </a:t>
            </a:r>
          </a:p>
        </p:txBody>
      </p:sp>
    </p:spTree>
    <p:extLst>
      <p:ext uri="{BB962C8B-B14F-4D97-AF65-F5344CB8AC3E}">
        <p14:creationId xmlns:p14="http://schemas.microsoft.com/office/powerpoint/2010/main" val="390360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3 Because Your lovingkindness is better than life, my lips will praise You. 4 So I will praise You as long as I live; I will lift up my hands in Your name. </a:t>
            </a:r>
          </a:p>
        </p:txBody>
      </p:sp>
    </p:spTree>
    <p:extLst>
      <p:ext uri="{BB962C8B-B14F-4D97-AF65-F5344CB8AC3E}">
        <p14:creationId xmlns:p14="http://schemas.microsoft.com/office/powerpoint/2010/main" val="180865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3 Because Your lovingkindness is better than life, my lips will praise You. 4 So I will praise You as long as I live; I will lift up my hands in Your name. 5 My soul is satisfied as with marrow and fatness, and my mouth offers praises with joyful lips.</a:t>
            </a:r>
          </a:p>
        </p:txBody>
      </p:sp>
    </p:spTree>
    <p:extLst>
      <p:ext uri="{BB962C8B-B14F-4D97-AF65-F5344CB8AC3E}">
        <p14:creationId xmlns:p14="http://schemas.microsoft.com/office/powerpoint/2010/main" val="317657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3 Because Your lovingkindness is better than life, my lips will </a:t>
            </a:r>
            <a:r>
              <a:rPr lang="en-US" sz="4000" b="1" u="sng" dirty="0"/>
              <a:t>praise</a:t>
            </a:r>
            <a:r>
              <a:rPr lang="en-US" sz="4000" dirty="0"/>
              <a:t> You. 4 So I will </a:t>
            </a:r>
            <a:r>
              <a:rPr lang="en-US" sz="4000" b="1" u="sng" dirty="0"/>
              <a:t>praise</a:t>
            </a:r>
            <a:r>
              <a:rPr lang="en-US" sz="4000" dirty="0"/>
              <a:t> You as long as I live; I will lift up my hands in Your name. 5 My soul is satisfied as with marrow and fatness, and my mouth offers </a:t>
            </a:r>
            <a:r>
              <a:rPr lang="en-US" sz="4000" b="1" u="sng" dirty="0"/>
              <a:t>praises</a:t>
            </a:r>
            <a:r>
              <a:rPr lang="en-US" sz="4000" dirty="0"/>
              <a:t> with joyful lips.</a:t>
            </a:r>
          </a:p>
        </p:txBody>
      </p:sp>
    </p:spTree>
    <p:extLst>
      <p:ext uri="{BB962C8B-B14F-4D97-AF65-F5344CB8AC3E}">
        <p14:creationId xmlns:p14="http://schemas.microsoft.com/office/powerpoint/2010/main" val="184748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3) Clinging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63:6-8 When I remember You on my bed, I meditate on You in the night watches, 7 for You have been my help, and in the shadow of Your wings I sing for joy. 8 My soul clings to You; Your right hand upholds me.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19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3) Clinging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63:6-8 When I remember You on my bed, I </a:t>
            </a:r>
            <a:r>
              <a:rPr lang="en-US" sz="4000" u="sng" dirty="0"/>
              <a:t>meditate on You</a:t>
            </a:r>
            <a:r>
              <a:rPr lang="en-US" sz="4000" dirty="0"/>
              <a:t> in the night watches, 7 for You have been my help, and in the shadow of Your wings I sing for joy. 8 My soul clings to You; Your right hand upholds me.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610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3) Clinging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63:6-8 When I remember You on my bed, I meditate on You in the night watches, 7 for </a:t>
            </a:r>
            <a:r>
              <a:rPr lang="en-US" sz="4000" u="sng" dirty="0"/>
              <a:t>You have been my help</a:t>
            </a:r>
            <a:r>
              <a:rPr lang="en-US" sz="4000" dirty="0"/>
              <a:t>, and in the shadow of Your wings I sing for joy. 8 My soul clings to You; Your right hand upholds me.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659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3) Clinging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63:6-8 When I remember You on my bed, I meditate on You in the night watches, 7 for You have been my help, and </a:t>
            </a:r>
            <a:r>
              <a:rPr lang="en-US" sz="4000" u="sng" dirty="0"/>
              <a:t>in the shadow of Your wings</a:t>
            </a:r>
            <a:r>
              <a:rPr lang="en-US" sz="4000" dirty="0"/>
              <a:t> I sing for joy. 8 My soul clings to You; Your right hand upholds me.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746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You are my God; I shall seek You earnestly; my soul thirsts for You, my flesh yearns for You, in a dry and weary land where there is no water.</a:t>
            </a:r>
          </a:p>
          <a:p>
            <a:pPr marL="0" indent="0">
              <a:buNone/>
            </a:pPr>
            <a:r>
              <a:rPr lang="en-US" sz="4000" dirty="0"/>
              <a:t>Why fill your soul with something that doesn’t satisfy?</a:t>
            </a:r>
          </a:p>
          <a:p>
            <a:pPr marL="0" indent="0">
              <a:buNone/>
            </a:pPr>
            <a:r>
              <a:rPr lang="en-US" sz="4000" dirty="0"/>
              <a:t>- Instant, tangible, predictable gratification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84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3) Clinging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63:6-8 When I remember You on my bed, I meditate on You in the night watches, 7 for You have been my help, and in the shadow of Your wings I sing for joy. 8 My soul clings to You; </a:t>
            </a:r>
            <a:r>
              <a:rPr lang="en-US" sz="4000" u="sng" dirty="0"/>
              <a:t>Your right hand upholds me.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675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0"/>
            <a:ext cx="11139054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Renewed outlook on circumstances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63:9-11 But those who seek my life to destroy it, will go into the depths of the earth.      10 They will be delivered over to the power of the sword; they will be a prey for foxes. 11 But the king will rejoice in God; everyone who swears by God will glory, for the mouths of those who speak lies will be stopped.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93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0"/>
            <a:ext cx="11139054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Psalm 63 – Three Stages of the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1) Thirsty Soul</a:t>
            </a:r>
          </a:p>
          <a:p>
            <a:pPr marL="0" indent="0">
              <a:buNone/>
            </a:pPr>
            <a:r>
              <a:rPr lang="en-US" sz="4800" b="1" dirty="0"/>
              <a:t>2) Satisfied Soul</a:t>
            </a:r>
          </a:p>
          <a:p>
            <a:pPr lvl="1">
              <a:buFontTx/>
              <a:buChar char="-"/>
            </a:pPr>
            <a:r>
              <a:rPr lang="en-US" sz="4800" dirty="0"/>
              <a:t>Power, glory and </a:t>
            </a:r>
            <a:r>
              <a:rPr lang="en-US" sz="4800" dirty="0" err="1"/>
              <a:t>lovingkindess</a:t>
            </a:r>
            <a:endParaRPr lang="en-US" sz="4800" dirty="0"/>
          </a:p>
          <a:p>
            <a:pPr lvl="1">
              <a:buFontTx/>
              <a:buChar char="-"/>
            </a:pPr>
            <a:r>
              <a:rPr lang="en-US" sz="4800" dirty="0"/>
              <a:t>Praise the Lord</a:t>
            </a:r>
          </a:p>
          <a:p>
            <a:pPr marL="0" indent="0">
              <a:buNone/>
            </a:pPr>
            <a:r>
              <a:rPr lang="en-US" sz="4800" b="1" dirty="0"/>
              <a:t>3) Clinging Soul</a:t>
            </a:r>
          </a:p>
          <a:p>
            <a:pPr lvl="1">
              <a:buFontTx/>
              <a:buChar char="-"/>
            </a:pPr>
            <a:r>
              <a:rPr lang="en-US" sz="4800" dirty="0"/>
              <a:t>Meditate on Him</a:t>
            </a:r>
          </a:p>
          <a:p>
            <a:pPr lvl="1">
              <a:buFontTx/>
              <a:buChar char="-"/>
            </a:pPr>
            <a:r>
              <a:rPr lang="en-US" sz="4800" dirty="0"/>
              <a:t>He has been your help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7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</a:t>
            </a:r>
            <a:r>
              <a:rPr lang="en-US" sz="4000" u="sng" dirty="0"/>
              <a:t>You are my God</a:t>
            </a:r>
            <a:r>
              <a:rPr lang="en-US" sz="4000" dirty="0"/>
              <a:t>; I shall seek You earnestly; my soul thirsts for You, my flesh yearns for You, in a dry and weary land where there is no water.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74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</a:t>
            </a:r>
            <a:r>
              <a:rPr lang="en-US" sz="4000" b="1" u="sng" dirty="0"/>
              <a:t>You</a:t>
            </a:r>
            <a:r>
              <a:rPr lang="en-US" sz="4000" u="sng" dirty="0"/>
              <a:t> are my God</a:t>
            </a:r>
            <a:r>
              <a:rPr lang="en-US" sz="4000" dirty="0"/>
              <a:t>; I shall seek You earnestly; my soul thirsts for You, my flesh yearns for You, in a dry and weary land where there is no water.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505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</a:t>
            </a:r>
            <a:r>
              <a:rPr lang="en-US" sz="4000" u="sng" dirty="0"/>
              <a:t>You are </a:t>
            </a:r>
            <a:r>
              <a:rPr lang="en-US" sz="4000" b="1" u="sng" dirty="0"/>
              <a:t>my</a:t>
            </a:r>
            <a:r>
              <a:rPr lang="en-US" sz="4000" u="sng" dirty="0"/>
              <a:t> God</a:t>
            </a:r>
            <a:r>
              <a:rPr lang="en-US" sz="4000" dirty="0"/>
              <a:t>; I shall seek You earnestly; my soul thirsts for You, my flesh yearns for You, in a dry and weary land where there is no water.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696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</a:t>
            </a:r>
            <a:r>
              <a:rPr lang="en-US" sz="4000" u="sng" dirty="0"/>
              <a:t>You are my </a:t>
            </a:r>
            <a:r>
              <a:rPr lang="en-US" sz="4000" b="1" u="sng" dirty="0"/>
              <a:t>God</a:t>
            </a:r>
            <a:r>
              <a:rPr lang="en-US" sz="4000" dirty="0"/>
              <a:t>; I shall seek You earnestly; my soul thirsts for You, my flesh yearns for You, in a dry and weary land where there is no water.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77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1) Thirsty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 A Psalm of David, when he was in the wilderness of Judah.</a:t>
            </a:r>
          </a:p>
          <a:p>
            <a:pPr marL="0" indent="0">
              <a:buNone/>
            </a:pPr>
            <a:r>
              <a:rPr lang="en-US" sz="4000" dirty="0"/>
              <a:t>1 O God, You are my God; </a:t>
            </a:r>
            <a:r>
              <a:rPr lang="en-US" sz="4000" u="sng" dirty="0"/>
              <a:t>I shall seek You earnestly</a:t>
            </a:r>
            <a:r>
              <a:rPr lang="en-US" sz="4000" dirty="0"/>
              <a:t>; my soul thirsts for You, my flesh yearns for You, in a dry and weary land where there is no water.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681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</a:t>
            </a:r>
          </a:p>
        </p:txBody>
      </p:sp>
    </p:spTree>
    <p:extLst>
      <p:ext uri="{BB962C8B-B14F-4D97-AF65-F5344CB8AC3E}">
        <p14:creationId xmlns:p14="http://schemas.microsoft.com/office/powerpoint/2010/main" val="328775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2) Satisfied Soul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855036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Psalm 63:2-5 Thus I have seen You in the sanctuary, to see Your power and Your glory. </a:t>
            </a:r>
          </a:p>
        </p:txBody>
      </p:sp>
    </p:spTree>
    <p:extLst>
      <p:ext uri="{BB962C8B-B14F-4D97-AF65-F5344CB8AC3E}">
        <p14:creationId xmlns:p14="http://schemas.microsoft.com/office/powerpoint/2010/main" val="23852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Widescreen</PresentationFormat>
  <Paragraphs>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Psalm 63</vt:lpstr>
      <vt:lpstr>1) Thirsty Soul</vt:lpstr>
      <vt:lpstr>1) Thirsty Soul</vt:lpstr>
      <vt:lpstr>1) Thirsty Soul</vt:lpstr>
      <vt:lpstr>1) Thirsty Soul</vt:lpstr>
      <vt:lpstr>1) Thirsty Soul</vt:lpstr>
      <vt:lpstr>1) Thirsty Soul</vt:lpstr>
      <vt:lpstr>2) Satisfied Soul</vt:lpstr>
      <vt:lpstr>2) Satisfied Soul</vt:lpstr>
      <vt:lpstr>2) Satisfied Soul</vt:lpstr>
      <vt:lpstr>PowerPoint Presentation</vt:lpstr>
      <vt:lpstr>2) Satisfied Soul</vt:lpstr>
      <vt:lpstr>2) Satisfied Soul</vt:lpstr>
      <vt:lpstr>2) Satisfied Soul</vt:lpstr>
      <vt:lpstr>2) Satisfied Soul</vt:lpstr>
      <vt:lpstr>3) Clinging Soul</vt:lpstr>
      <vt:lpstr>3) Clinging Soul</vt:lpstr>
      <vt:lpstr>3) Clinging Soul</vt:lpstr>
      <vt:lpstr>3) Clinging Soul</vt:lpstr>
      <vt:lpstr>3) Clinging Soul</vt:lpstr>
      <vt:lpstr>Renewed outlook on circumstances</vt:lpstr>
      <vt:lpstr>Psalm 63 – Three Stages of the Soul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2022-04-20T23:26:47Z</dcterms:created>
  <dcterms:modified xsi:type="dcterms:W3CDTF">2022-04-20T23:26:53Z</dcterms:modified>
</cp:coreProperties>
</file>