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48" r:id="rId1"/>
    <p:sldMasterId id="2147483660" r:id="rId2"/>
  </p:sldMasterIdLst>
  <p:notesMasterIdLst>
    <p:notesMasterId r:id="rId54"/>
  </p:notesMasterIdLst>
  <p:sldIdLst>
    <p:sldId id="1561" r:id="rId3"/>
    <p:sldId id="2220" r:id="rId4"/>
    <p:sldId id="2183" r:id="rId5"/>
    <p:sldId id="2228" r:id="rId6"/>
    <p:sldId id="2230" r:id="rId7"/>
    <p:sldId id="2231" r:id="rId8"/>
    <p:sldId id="2271" r:id="rId9"/>
    <p:sldId id="1335" r:id="rId10"/>
    <p:sldId id="2272" r:id="rId11"/>
    <p:sldId id="2269" r:id="rId12"/>
    <p:sldId id="2268" r:id="rId13"/>
    <p:sldId id="2273" r:id="rId14"/>
    <p:sldId id="2274" r:id="rId15"/>
    <p:sldId id="2275" r:id="rId16"/>
    <p:sldId id="2223" r:id="rId17"/>
    <p:sldId id="2233" r:id="rId18"/>
    <p:sldId id="2281" r:id="rId19"/>
    <p:sldId id="1311" r:id="rId20"/>
    <p:sldId id="1310" r:id="rId21"/>
    <p:sldId id="1309" r:id="rId22"/>
    <p:sldId id="1308" r:id="rId23"/>
    <p:sldId id="1306" r:id="rId24"/>
    <p:sldId id="2277" r:id="rId25"/>
    <p:sldId id="1278" r:id="rId26"/>
    <p:sldId id="1277" r:id="rId27"/>
    <p:sldId id="1266" r:id="rId28"/>
    <p:sldId id="1265" r:id="rId29"/>
    <p:sldId id="1268" r:id="rId30"/>
    <p:sldId id="1267" r:id="rId31"/>
    <p:sldId id="1270" r:id="rId32"/>
    <p:sldId id="1269" r:id="rId33"/>
    <p:sldId id="1274" r:id="rId34"/>
    <p:sldId id="1273" r:id="rId35"/>
    <p:sldId id="1282" r:id="rId36"/>
    <p:sldId id="1271" r:id="rId37"/>
    <p:sldId id="2262" r:id="rId38"/>
    <p:sldId id="2234" r:id="rId39"/>
    <p:sldId id="1536" r:id="rId40"/>
    <p:sldId id="1585" r:id="rId41"/>
    <p:sldId id="1570" r:id="rId42"/>
    <p:sldId id="2278" r:id="rId43"/>
    <p:sldId id="2224" r:id="rId44"/>
    <p:sldId id="2225" r:id="rId45"/>
    <p:sldId id="2239" r:id="rId46"/>
    <p:sldId id="2226" r:id="rId47"/>
    <p:sldId id="2279" r:id="rId48"/>
    <p:sldId id="2280" r:id="rId49"/>
    <p:sldId id="1387" r:id="rId50"/>
    <p:sldId id="1523" r:id="rId51"/>
    <p:sldId id="1897" r:id="rId52"/>
    <p:sldId id="1898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7E7E"/>
    <a:srgbClr val="6C8BA0"/>
    <a:srgbClr val="FFFF99"/>
    <a:srgbClr val="BA7878"/>
    <a:srgbClr val="FFFFCC"/>
    <a:srgbClr val="FEF1CE"/>
    <a:srgbClr val="819DA3"/>
    <a:srgbClr val="6A959E"/>
    <a:srgbClr val="966636"/>
    <a:srgbClr val="957C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3365" autoAdjust="0"/>
    <p:restoredTop sz="87297" autoAdjust="0"/>
  </p:normalViewPr>
  <p:slideViewPr>
    <p:cSldViewPr>
      <p:cViewPr varScale="1">
        <p:scale>
          <a:sx n="54" d="100"/>
          <a:sy n="54" d="100"/>
        </p:scale>
        <p:origin x="72" y="4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5C749-4993-4E44-A439-8E1EDE8A1D92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3B516-1BB5-4C80-B268-F5F2C570A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4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164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846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1200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600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967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2181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l">
              <a:defRPr/>
            </a:pPr>
            <a:endParaRPr lang="en-GB" sz="1200" b="1" spc="0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872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563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307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36352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320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7519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8403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938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6440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023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3550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49195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92034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1593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3442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671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692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4191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75813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3794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5612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67573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9406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5327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spc="0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294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021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590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4250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34682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spc="0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0748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l">
              <a:defRPr/>
            </a:pPr>
            <a:endParaRPr lang="en-GB" sz="1000" b="1" spc="0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6970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3648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b="1" spc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4430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945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6959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2735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27799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167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b="1" spc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82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42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19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46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269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300890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FEF0AC-57F3-46C3-A067-AF9767D0141E}"/>
              </a:ext>
            </a:extLst>
          </p:cNvPr>
          <p:cNvSpPr/>
          <p:nvPr userDrawn="1"/>
        </p:nvSpPr>
        <p:spPr>
          <a:xfrm>
            <a:off x="982436" y="2008415"/>
            <a:ext cx="7581900" cy="2906486"/>
          </a:xfrm>
          <a:prstGeom prst="rect">
            <a:avLst/>
          </a:prstGeom>
          <a:solidFill>
            <a:srgbClr val="000000">
              <a:alpha val="21176"/>
            </a:srgbClr>
          </a:solidFill>
          <a:ln>
            <a:solidFill>
              <a:srgbClr val="034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C4E82F-64D4-4769-BE3C-6E5329F7A7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057" y="1231220"/>
            <a:ext cx="8599714" cy="2387600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3C1D05-4FCF-4AE8-B4DD-1BA6EC2A19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6057" y="3710895"/>
            <a:ext cx="8599714" cy="1655762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4187823804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43" y="136525"/>
            <a:ext cx="115062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50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43" y="1597024"/>
            <a:ext cx="11506200" cy="4945289"/>
          </a:xfrm>
        </p:spPr>
        <p:txBody>
          <a:bodyPr/>
          <a:lstStyle>
            <a:lvl1pPr>
              <a:lnSpc>
                <a:spcPct val="100000"/>
              </a:lnSpc>
              <a:defRPr sz="46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4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  <a:lvl5pPr>
              <a:lnSpc>
                <a:spcPct val="100000"/>
              </a:lnSpc>
              <a:defRPr sz="38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12145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6345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2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54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0FD2E7-45F7-4378-A7C0-CD6AE9BF561F}"/>
              </a:ext>
            </a:extLst>
          </p:cNvPr>
          <p:cNvSpPr txBox="1"/>
          <p:nvPr/>
        </p:nvSpPr>
        <p:spPr>
          <a:xfrm>
            <a:off x="84492" y="71490"/>
            <a:ext cx="824505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3:1) 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Therefore if you have been raised up with Christ, keep seeking the things above, where Christ is, seated at the right hand of God.</a:t>
            </a:r>
          </a:p>
          <a:p>
            <a:pPr lvl="0">
              <a:defRPr/>
            </a:pPr>
            <a:r>
              <a:rPr lang="en-GB" sz="4000" b="1" spc="-150" baseline="3000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Set your mind on the things above, not on the things that are on earth.</a:t>
            </a:r>
          </a:p>
          <a:p>
            <a:pPr lvl="0">
              <a:defRPr/>
            </a:pPr>
            <a:r>
              <a:rPr lang="en-GB" sz="4000" b="1" spc="-150" baseline="3000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you have died and your life is hidden with Christ in God.</a:t>
            </a:r>
          </a:p>
          <a:p>
            <a:pPr lvl="0">
              <a:defRPr/>
            </a:pPr>
            <a:r>
              <a:rPr lang="en-GB" sz="4000" b="1" spc="-150" baseline="3000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When Christ is revealed, then you also will be revealed with Him in glory.</a:t>
            </a:r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07A0B6EE-9A91-4452-8B9A-D20FF4107743}"/>
              </a:ext>
            </a:extLst>
          </p:cNvPr>
          <p:cNvSpPr/>
          <p:nvPr/>
        </p:nvSpPr>
        <p:spPr>
          <a:xfrm>
            <a:off x="84493" y="77276"/>
            <a:ext cx="5859108" cy="373272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When I look at myself</a:t>
            </a:r>
          </a:p>
          <a:p>
            <a:pPr lvl="0" algn="ctr">
              <a:defRPr/>
            </a:pP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“Another crisis, another sickness, another diagnosis, another death! I don’t know how much more I can take!”</a:t>
            </a:r>
            <a:endParaRPr kumimoji="0" lang="en-GB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670E5586-B2DC-4885-B9C9-FB72A53022F8}"/>
              </a:ext>
            </a:extLst>
          </p:cNvPr>
          <p:cNvSpPr/>
          <p:nvPr/>
        </p:nvSpPr>
        <p:spPr>
          <a:xfrm>
            <a:off x="6256692" y="77276"/>
            <a:ext cx="5859108" cy="373272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When God looks at 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“I know it hurts. Can you wait just a little while longer?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All of this suffering is going away… </a:t>
            </a:r>
            <a:r>
              <a:rPr kumimoji="0" lang="en-GB" sz="36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forever!</a:t>
            </a: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”</a:t>
            </a:r>
          </a:p>
          <a:p>
            <a:pPr lvl="0" algn="ctr">
              <a:defRPr/>
            </a:pPr>
            <a:r>
              <a:rPr lang="en-GB" sz="28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“You will be revealed… in glory.”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F07231-27DB-475B-95BB-53F60861E0B3}"/>
              </a:ext>
            </a:extLst>
          </p:cNvPr>
          <p:cNvSpPr/>
          <p:nvPr/>
        </p:nvSpPr>
        <p:spPr>
          <a:xfrm>
            <a:off x="153847" y="4440192"/>
            <a:ext cx="11887200" cy="19812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spc="-150" dirty="0">
                <a:solidFill>
                  <a:srgbClr val="4F81B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do I grow?</a:t>
            </a:r>
          </a:p>
          <a:p>
            <a:pPr lvl="0" algn="ctr">
              <a:defRPr/>
            </a:pPr>
            <a:r>
              <a:rPr lang="en-US" sz="7200" b="1" spc="-150" dirty="0">
                <a:solidFill>
                  <a:srgbClr val="4F81B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battle is in my mind!</a:t>
            </a:r>
            <a:endParaRPr lang="en-GB" sz="5400" b="1" spc="-150" dirty="0">
              <a:solidFill>
                <a:srgbClr val="4F81B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04464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0FD2E7-45F7-4378-A7C0-CD6AE9BF561F}"/>
              </a:ext>
            </a:extLst>
          </p:cNvPr>
          <p:cNvSpPr txBox="1"/>
          <p:nvPr/>
        </p:nvSpPr>
        <p:spPr>
          <a:xfrm>
            <a:off x="84492" y="71490"/>
            <a:ext cx="824505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(Col. 3:1)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Therefore if you have been raised up with Christ, keep seeking the things above, where Christ is, seated at the right hand of God.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Set your mind on the things above, not on the things that are on earth.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For you have died and your life is hidden with Christ in God.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When Christ is revealed, then you also will be revealed with Him in glory.</a:t>
            </a:r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07A0B6EE-9A91-4452-8B9A-D20FF4107743}"/>
              </a:ext>
            </a:extLst>
          </p:cNvPr>
          <p:cNvSpPr/>
          <p:nvPr/>
        </p:nvSpPr>
        <p:spPr>
          <a:xfrm>
            <a:off x="84493" y="77276"/>
            <a:ext cx="5859108" cy="373272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When I look at myself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“I worry that I’m letting people down. Why does everything come so easily to others? I’m a failure!”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670E5586-B2DC-4885-B9C9-FB72A53022F8}"/>
              </a:ext>
            </a:extLst>
          </p:cNvPr>
          <p:cNvSpPr/>
          <p:nvPr/>
        </p:nvSpPr>
        <p:spPr>
          <a:xfrm>
            <a:off x="6256692" y="77276"/>
            <a:ext cx="5859108" cy="373272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When God looks at 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“I don’t see your problems, failures, or dysfunctions.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 look at you with the same love that I have for my Son.”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“Your life is hidden with Christ.”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8F9361-60C3-478E-98C3-224ED211F4D3}"/>
              </a:ext>
            </a:extLst>
          </p:cNvPr>
          <p:cNvSpPr/>
          <p:nvPr/>
        </p:nvSpPr>
        <p:spPr>
          <a:xfrm>
            <a:off x="153847" y="4440192"/>
            <a:ext cx="11887200" cy="19812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4F81B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How do I grow?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-150" normalizeH="0" baseline="0" noProof="0" dirty="0">
                <a:ln>
                  <a:noFill/>
                </a:ln>
                <a:solidFill>
                  <a:srgbClr val="4F81B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battle is in my mind!</a:t>
            </a:r>
            <a:endParaRPr kumimoji="0" lang="en-GB" sz="5400" b="1" i="0" u="none" strike="noStrike" kern="1200" cap="none" spc="-150" normalizeH="0" baseline="0" noProof="0" dirty="0">
              <a:ln>
                <a:noFill/>
              </a:ln>
              <a:solidFill>
                <a:srgbClr val="4F81B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67885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0FD2E7-45F7-4378-A7C0-CD6AE9BF561F}"/>
              </a:ext>
            </a:extLst>
          </p:cNvPr>
          <p:cNvSpPr txBox="1"/>
          <p:nvPr/>
        </p:nvSpPr>
        <p:spPr>
          <a:xfrm>
            <a:off x="84492" y="71490"/>
            <a:ext cx="824505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(Col. 3:1)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Therefore if you have been raised up with Christ, keep seeking the things above, where Christ is, seated at the right hand of God.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Set your mind on the things above, not on the things that are on earth.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For you have died and your life is hidden with Christ in God.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When Christ is revealed, then you also will be revealed with Him in glory.</a:t>
            </a:r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07A0B6EE-9A91-4452-8B9A-D20FF4107743}"/>
              </a:ext>
            </a:extLst>
          </p:cNvPr>
          <p:cNvSpPr/>
          <p:nvPr/>
        </p:nvSpPr>
        <p:spPr>
          <a:xfrm>
            <a:off x="84493" y="77276"/>
            <a:ext cx="5859108" cy="373272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4400" b="1" spc="-150" dirty="0"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When I look at myself</a:t>
            </a:r>
          </a:p>
          <a:p>
            <a:pPr lvl="0" algn="ctr">
              <a:defRPr/>
            </a:pP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 worry that I’m letting people down. Why does everything come so easily to others? I’m a failure!”</a:t>
            </a:r>
          </a:p>
          <a:p>
            <a:pPr lvl="0" algn="ctr">
              <a:defRPr/>
            </a:pPr>
            <a:endParaRPr lang="en-GB" sz="2800" b="1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670E5586-B2DC-4885-B9C9-FB72A53022F8}"/>
              </a:ext>
            </a:extLst>
          </p:cNvPr>
          <p:cNvSpPr/>
          <p:nvPr/>
        </p:nvSpPr>
        <p:spPr>
          <a:xfrm>
            <a:off x="6256692" y="77276"/>
            <a:ext cx="5859108" cy="373272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When God looks at me</a:t>
            </a:r>
          </a:p>
          <a:p>
            <a:pPr lvl="0" algn="ctr">
              <a:defRPr/>
            </a:pP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“Are you even aware of the biggest problem in your life?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don’t believe just how much I love you.</a:t>
            </a: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“Your life is hidden with Christ.”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8F9361-60C3-478E-98C3-224ED211F4D3}"/>
              </a:ext>
            </a:extLst>
          </p:cNvPr>
          <p:cNvSpPr/>
          <p:nvPr/>
        </p:nvSpPr>
        <p:spPr>
          <a:xfrm>
            <a:off x="153847" y="4440192"/>
            <a:ext cx="11887200" cy="19812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4F81B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How do I grow?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-150" normalizeH="0" baseline="0" noProof="0" dirty="0">
                <a:ln>
                  <a:noFill/>
                </a:ln>
                <a:solidFill>
                  <a:srgbClr val="4F81B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battle is in my mind!</a:t>
            </a:r>
            <a:endParaRPr kumimoji="0" lang="en-GB" sz="5400" b="1" i="0" u="none" strike="noStrike" kern="1200" cap="none" spc="-150" normalizeH="0" baseline="0" noProof="0" dirty="0">
              <a:ln>
                <a:noFill/>
              </a:ln>
              <a:solidFill>
                <a:srgbClr val="4F81B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84613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29521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0FD2E7-45F7-4378-A7C0-CD6AE9BF561F}"/>
              </a:ext>
            </a:extLst>
          </p:cNvPr>
          <p:cNvSpPr txBox="1"/>
          <p:nvPr/>
        </p:nvSpPr>
        <p:spPr>
          <a:xfrm>
            <a:off x="84492" y="71490"/>
            <a:ext cx="824505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(Col. 3:1)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Therefore if you have been raised up with Christ, keep seeking the things above, where Christ is, seated at the right hand of God.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Set your mind on the things above, not on the things that are on earth.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For you have died and your life is hidden with Christ in God.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When Christ is revealed, then you also will be revealed with Him in glory.</a:t>
            </a:r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07A0B6EE-9A91-4452-8B9A-D20FF4107743}"/>
              </a:ext>
            </a:extLst>
          </p:cNvPr>
          <p:cNvSpPr/>
          <p:nvPr/>
        </p:nvSpPr>
        <p:spPr>
          <a:xfrm>
            <a:off x="84493" y="77276"/>
            <a:ext cx="5859108" cy="373272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4400" b="1" spc="-150" dirty="0"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When I look at myself</a:t>
            </a:r>
          </a:p>
          <a:p>
            <a:pPr lvl="0" algn="ctr">
              <a:defRPr/>
            </a:pPr>
            <a:r>
              <a:rPr lang="en-GB" sz="3600" b="1" spc="-150" dirty="0">
                <a:solidFill>
                  <a:srgbClr val="B47E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 worry that I’m letting people down. Why does everything come so easily to others? I’m a failure!”</a:t>
            </a:r>
          </a:p>
          <a:p>
            <a:pPr lvl="0" algn="ctr">
              <a:defRPr/>
            </a:pPr>
            <a:endParaRPr lang="en-GB" sz="2800" b="1" dirty="0">
              <a:solidFill>
                <a:srgbClr val="B47E7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670E5586-B2DC-4885-B9C9-FB72A53022F8}"/>
              </a:ext>
            </a:extLst>
          </p:cNvPr>
          <p:cNvSpPr/>
          <p:nvPr/>
        </p:nvSpPr>
        <p:spPr>
          <a:xfrm>
            <a:off x="6256692" y="77276"/>
            <a:ext cx="5859108" cy="373272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4400" b="1" spc="-150" dirty="0"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When God looks at me</a:t>
            </a:r>
          </a:p>
          <a:p>
            <a:pPr lvl="0" algn="ctr">
              <a:defRPr/>
            </a:pPr>
            <a:r>
              <a:rPr lang="en-GB" sz="3600" b="1" spc="-150" dirty="0">
                <a:solidFill>
                  <a:srgbClr val="B47E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“Are you even aware of the biggest problem in your life?</a:t>
            </a:r>
          </a:p>
          <a:p>
            <a:pPr lvl="0" algn="ctr">
              <a:defRPr/>
            </a:pPr>
            <a:r>
              <a:rPr lang="en-GB" sz="3600" b="1" spc="-150" dirty="0">
                <a:solidFill>
                  <a:srgbClr val="B47E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don’t believe just how much I love you.”</a:t>
            </a:r>
          </a:p>
          <a:p>
            <a:pPr lvl="0" algn="ctr">
              <a:defRPr/>
            </a:pPr>
            <a:r>
              <a:rPr lang="en-GB" sz="2800" b="1" dirty="0">
                <a:solidFill>
                  <a:srgbClr val="B47E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“Your life is hidden with Christ.”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A21144-D4B4-4527-8499-72A6AB6E277E}"/>
              </a:ext>
            </a:extLst>
          </p:cNvPr>
          <p:cNvSpPr/>
          <p:nvPr/>
        </p:nvSpPr>
        <p:spPr>
          <a:xfrm>
            <a:off x="153847" y="4440192"/>
            <a:ext cx="11887200" cy="19812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If God says one thing, but I feel another…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…which one of us is right?</a:t>
            </a:r>
            <a:endParaRPr kumimoji="0" lang="en-GB" sz="7200" b="1" i="0" u="none" strike="noStrike" kern="1200" cap="none" spc="-15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80902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3:5) 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Therefore </a:t>
            </a:r>
            <a:r>
              <a:rPr lang="en-GB" sz="4000" b="1" u="sng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consider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the members of your earthly body as dead</a:t>
            </a:r>
          </a:p>
        </p:txBody>
      </p:sp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46C5B814-F8B8-4ABE-A5AF-BD31A6B51528}"/>
              </a:ext>
            </a:extLst>
          </p:cNvPr>
          <p:cNvSpPr/>
          <p:nvPr/>
        </p:nvSpPr>
        <p:spPr>
          <a:xfrm>
            <a:off x="4953000" y="1436225"/>
            <a:ext cx="6400800" cy="290717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5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happens when we don’t “consider” God’s view of us?</a:t>
            </a:r>
            <a:endParaRPr lang="en-GB" sz="4000" b="1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87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3:5) 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Therefore consider the members of your earthly body as dead</a:t>
            </a:r>
          </a:p>
          <a:p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immorality, impurity, passion,</a:t>
            </a:r>
          </a:p>
          <a:p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evil desire, and greed,</a:t>
            </a:r>
          </a:p>
          <a:p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which amounts to idolatry.</a:t>
            </a:r>
          </a:p>
        </p:txBody>
      </p:sp>
    </p:spTree>
    <p:extLst>
      <p:ext uri="{BB962C8B-B14F-4D97-AF65-F5344CB8AC3E}">
        <p14:creationId xmlns:p14="http://schemas.microsoft.com/office/powerpoint/2010/main" val="1716821465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3:5) 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Therefore consider the members of your earthly body as dead</a:t>
            </a:r>
          </a:p>
          <a:p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immorality, impurity, passion,</a:t>
            </a:r>
          </a:p>
          <a:p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evil desire, and greed,</a:t>
            </a:r>
          </a:p>
          <a:p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which amounts to idolatry.</a:t>
            </a: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A07CB4C0-2C7D-41E7-927C-9D820F5FDD55}"/>
              </a:ext>
            </a:extLst>
          </p:cNvPr>
          <p:cNvSpPr/>
          <p:nvPr/>
        </p:nvSpPr>
        <p:spPr>
          <a:xfrm>
            <a:off x="5668701" y="590550"/>
            <a:ext cx="6438807" cy="56769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does sex give us?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Physical pleasure!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Feeling attractive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Being desired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Wanting intimacy</a:t>
            </a:r>
          </a:p>
          <a:p>
            <a:pPr algn="ctr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Vulnerability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Confidence in performance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Relational connection</a:t>
            </a: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94133D58-B309-4E3D-96AE-3C9768ACEB31}"/>
              </a:ext>
            </a:extLst>
          </p:cNvPr>
          <p:cNvSpPr/>
          <p:nvPr/>
        </p:nvSpPr>
        <p:spPr>
          <a:xfrm>
            <a:off x="457200" y="1908089"/>
            <a:ext cx="6438807" cy="2667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Without the security of marriage, these core needs can be shattered!</a:t>
            </a:r>
          </a:p>
        </p:txBody>
      </p:sp>
    </p:spTree>
    <p:extLst>
      <p:ext uri="{BB962C8B-B14F-4D97-AF65-F5344CB8AC3E}">
        <p14:creationId xmlns:p14="http://schemas.microsoft.com/office/powerpoint/2010/main" val="385697689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4122931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3668062"/>
      </p:ext>
    </p:extLst>
  </p:cSld>
  <p:clrMapOvr>
    <a:masterClrMapping/>
  </p:clrMapOvr>
  <p:transition spd="slow">
    <p:wipe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8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582356"/>
      </p:ext>
    </p:extLst>
  </p:cSld>
  <p:clrMapOvr>
    <a:masterClrMapping/>
  </p:clrMapOvr>
  <p:transition spd="slow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4767244"/>
      </p:ext>
    </p:extLst>
  </p:cSld>
  <p:clrMapOvr>
    <a:masterClrMapping/>
  </p:clrMapOvr>
  <p:transition spd="slow">
    <p:wipe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39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DDF929C6-8DE3-4E79-9071-0B84C5860838}"/>
              </a:ext>
            </a:extLst>
          </p:cNvPr>
          <p:cNvSpPr/>
          <p:nvPr/>
        </p:nvSpPr>
        <p:spPr>
          <a:xfrm>
            <a:off x="5029200" y="1078375"/>
            <a:ext cx="6934200" cy="32467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“I’m saving sex for someone special—not a stranger…”</a:t>
            </a:r>
            <a:endParaRPr lang="en-US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92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419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01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87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0031998"/>
      </p:ext>
    </p:extLst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1804997"/>
      </p:ext>
    </p:extLst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9929150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3:1) 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Therefore if you have been raised up with Christ, keep seeking the things above, where Christ is, seated at the right hand of God.</a:t>
            </a:r>
          </a:p>
          <a:p>
            <a:r>
              <a:rPr lang="en-GB" sz="4000" b="1" spc="-150" baseline="300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Set your mind on the things above, not on the things that are on earth.</a:t>
            </a:r>
          </a:p>
        </p:txBody>
      </p:sp>
    </p:spTree>
    <p:extLst>
      <p:ext uri="{BB962C8B-B14F-4D97-AF65-F5344CB8AC3E}">
        <p14:creationId xmlns:p14="http://schemas.microsoft.com/office/powerpoint/2010/main" val="89868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642631"/>
      </p:ext>
    </p:extLst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4926544"/>
      </p:ext>
    </p:extLst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868755"/>
      </p:ext>
    </p:extLst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6677710"/>
      </p:ext>
    </p:extLst>
  </p:cSld>
  <p:clrMapOvr>
    <a:masterClrMapping/>
  </p:clrMapOvr>
  <p:transition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661532" y="1044766"/>
            <a:ext cx="5410200" cy="6096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453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661532" y="1044766"/>
            <a:ext cx="5410200" cy="6096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464339"/>
      </p:ext>
    </p:extLst>
  </p:cSld>
  <p:clrMapOvr>
    <a:masterClrMapping/>
  </p:clrMapOvr>
  <p:transition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(Col. 3:5)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Therefore consider the members of your earthly body as dead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immorality, impurity, passion,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evil desire, and greed,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which amounts to idolatry.</a:t>
            </a:r>
          </a:p>
        </p:txBody>
      </p:sp>
    </p:spTree>
    <p:extLst>
      <p:ext uri="{BB962C8B-B14F-4D97-AF65-F5344CB8AC3E}">
        <p14:creationId xmlns:p14="http://schemas.microsoft.com/office/powerpoint/2010/main" val="293286923"/>
      </p:ext>
    </p:extLst>
  </p:cSld>
  <p:clrMapOvr>
    <a:masterClrMapping/>
  </p:clrMapOvr>
  <p:transition spd="slow"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3:5) 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Therefore consider the members of your earthly body as dead</a:t>
            </a:r>
          </a:p>
          <a:p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immorality, impurity, passion,</a:t>
            </a:r>
          </a:p>
          <a:p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evil desire, and greed,</a:t>
            </a:r>
          </a:p>
          <a:p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which amounts to idolatry.</a:t>
            </a: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6F5FA5FE-C9BA-4D37-8F1E-A045A2760570}"/>
              </a:ext>
            </a:extLst>
          </p:cNvPr>
          <p:cNvSpPr/>
          <p:nvPr/>
        </p:nvSpPr>
        <p:spPr>
          <a:xfrm>
            <a:off x="4419600" y="152400"/>
            <a:ext cx="7662923" cy="230447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does greed give us?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Greed is a false “god” that gives us the allusion of security and identity.</a:t>
            </a:r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BAB9DAB9-BBEB-416D-828A-693D212FED82}"/>
              </a:ext>
            </a:extLst>
          </p:cNvPr>
          <p:cNvSpPr/>
          <p:nvPr/>
        </p:nvSpPr>
        <p:spPr>
          <a:xfrm>
            <a:off x="1566923" y="3305008"/>
            <a:ext cx="10439400" cy="2304475"/>
          </a:xfrm>
          <a:prstGeom prst="roundRect">
            <a:avLst/>
          </a:prstGeom>
          <a:solidFill>
            <a:srgbClr val="312B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15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 would you choose?</a:t>
            </a:r>
          </a:p>
          <a:p>
            <a:pPr lvl="0" algn="ctr">
              <a:defRPr/>
            </a:pPr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(1) You get everything you ever wanted in life.</a:t>
            </a:r>
          </a:p>
          <a:p>
            <a:pPr lvl="0" algn="ctr">
              <a:defRPr/>
            </a:pPr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 You are happy with the life you’ve been given?</a:t>
            </a:r>
          </a:p>
        </p:txBody>
      </p:sp>
    </p:spTree>
    <p:extLst>
      <p:ext uri="{BB962C8B-B14F-4D97-AF65-F5344CB8AC3E}">
        <p14:creationId xmlns:p14="http://schemas.microsoft.com/office/powerpoint/2010/main" val="327377315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78977"/>
      </p:ext>
    </p:extLst>
  </p:cSld>
  <p:clrMapOvr>
    <a:masterClrMapping/>
  </p:clrMapOvr>
  <p:transition spd="slow"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128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0FD2E7-45F7-4378-A7C0-CD6AE9BF561F}"/>
              </a:ext>
            </a:extLst>
          </p:cNvPr>
          <p:cNvSpPr txBox="1"/>
          <p:nvPr/>
        </p:nvSpPr>
        <p:spPr>
          <a:xfrm>
            <a:off x="84492" y="71490"/>
            <a:ext cx="82450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3:1) 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Therefore if </a:t>
            </a:r>
            <a:r>
              <a:rPr lang="en-GB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have been raised up with Christ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keep seeking the things above, where Christ is, 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seated at the right hand of God.</a:t>
            </a:r>
          </a:p>
          <a:p>
            <a:r>
              <a:rPr lang="en-GB" sz="4000" b="1" spc="-150" baseline="3000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Set your mind on the things above, not on the things that are on earth.</a:t>
            </a:r>
          </a:p>
        </p:txBody>
      </p:sp>
    </p:spTree>
    <p:extLst>
      <p:ext uri="{BB962C8B-B14F-4D97-AF65-F5344CB8AC3E}">
        <p14:creationId xmlns:p14="http://schemas.microsoft.com/office/powerpoint/2010/main" val="1225714272"/>
      </p:ext>
    </p:extLst>
  </p:cSld>
  <p:clrMapOvr>
    <a:masterClrMapping/>
  </p:clrMapOvr>
  <p:transition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99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3:5) 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Therefore consider the members of your earthly body as dead</a:t>
            </a:r>
          </a:p>
          <a:p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immorality, impurity, passion,</a:t>
            </a:r>
          </a:p>
          <a:p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evil desire, and greed,</a:t>
            </a:r>
          </a:p>
          <a:p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which amounts to idolatry.</a:t>
            </a:r>
          </a:p>
        </p:txBody>
      </p:sp>
    </p:spTree>
    <p:extLst>
      <p:ext uri="{BB962C8B-B14F-4D97-AF65-F5344CB8AC3E}">
        <p14:creationId xmlns:p14="http://schemas.microsoft.com/office/powerpoint/2010/main" val="4122304108"/>
      </p:ext>
    </p:extLst>
  </p:cSld>
  <p:clrMapOvr>
    <a:masterClrMapping/>
  </p:clrMapOvr>
  <p:transition spd="slow"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3:6) 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it is because of these things that the wrath of God will come upon the </a:t>
            </a:r>
            <a:r>
              <a:rPr lang="en-GB" sz="4000" b="1" u="sng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sons of disobedience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0264395F-3E1C-4F26-AF5E-93E8A2BA75BF}"/>
              </a:ext>
            </a:extLst>
          </p:cNvPr>
          <p:cNvSpPr/>
          <p:nvPr/>
        </p:nvSpPr>
        <p:spPr>
          <a:xfrm>
            <a:off x="1219200" y="2057400"/>
            <a:ext cx="9982199" cy="12954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Not “the disobedient,” but “the sons of disobedience.”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Their nature is that of “disobedience” (cf. Eph. 2:2; 5:6).</a:t>
            </a:r>
          </a:p>
        </p:txBody>
      </p:sp>
    </p:spTree>
    <p:extLst>
      <p:ext uri="{BB962C8B-B14F-4D97-AF65-F5344CB8AC3E}">
        <p14:creationId xmlns:p14="http://schemas.microsoft.com/office/powerpoint/2010/main" val="152088339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3:7) 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used to walk in these ways—in the life you once lived.</a:t>
            </a:r>
          </a:p>
          <a:p>
            <a:r>
              <a:rPr lang="en-GB" sz="4000" b="1" spc="-150" baseline="300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now you also, put them all aside:</a:t>
            </a:r>
          </a:p>
        </p:txBody>
      </p:sp>
    </p:spTree>
    <p:extLst>
      <p:ext uri="{BB962C8B-B14F-4D97-AF65-F5344CB8AC3E}">
        <p14:creationId xmlns:p14="http://schemas.microsoft.com/office/powerpoint/2010/main" val="198986509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3:7) 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used to walk in these ways—in the life you once lived.</a:t>
            </a:r>
          </a:p>
          <a:p>
            <a:r>
              <a:rPr lang="en-GB" sz="4000" b="1" spc="-150" baseline="3000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now you also, put them all aside:</a:t>
            </a:r>
          </a:p>
          <a:p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anger, wrath, malice, slander, and abusive speech from your mouth.</a:t>
            </a: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86F93BD2-F445-4310-B3C4-C3A14FBF6A4C}"/>
              </a:ext>
            </a:extLst>
          </p:cNvPr>
          <p:cNvSpPr/>
          <p:nvPr/>
        </p:nvSpPr>
        <p:spPr>
          <a:xfrm>
            <a:off x="2057401" y="3241589"/>
            <a:ext cx="9753600" cy="230447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do anger outbursts give us?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Anger gives us a feeling of power, superiority, and security around others who hurt us.</a:t>
            </a:r>
          </a:p>
        </p:txBody>
      </p:sp>
    </p:spTree>
    <p:extLst>
      <p:ext uri="{BB962C8B-B14F-4D97-AF65-F5344CB8AC3E}">
        <p14:creationId xmlns:p14="http://schemas.microsoft.com/office/powerpoint/2010/main" val="284095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3:9) 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 not lie to one another,</a:t>
            </a:r>
          </a:p>
          <a:p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since you laid aside the old self with its evil practices.</a:t>
            </a:r>
          </a:p>
          <a:p>
            <a:r>
              <a:rPr lang="en-GB" sz="4000" b="1" spc="-150" baseline="300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have put on the new self who is being renewed to a true knowledge according to the image of the One who created him.</a:t>
            </a:r>
          </a:p>
        </p:txBody>
      </p:sp>
    </p:spTree>
    <p:extLst>
      <p:ext uri="{BB962C8B-B14F-4D97-AF65-F5344CB8AC3E}">
        <p14:creationId xmlns:p14="http://schemas.microsoft.com/office/powerpoint/2010/main" val="14138594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3:9) 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 not lie to one another,</a:t>
            </a:r>
          </a:p>
          <a:p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since you laid aside the old self with its evil practices.</a:t>
            </a:r>
          </a:p>
          <a:p>
            <a:r>
              <a:rPr lang="en-GB" sz="4000" b="1" spc="-150" baseline="3000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have put on the new self who is being renewed to a true knowledge according to the image of the One who created him.</a:t>
            </a: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3F7307CB-70FD-47F7-A19B-6EA23183A6D0}"/>
              </a:ext>
            </a:extLst>
          </p:cNvPr>
          <p:cNvSpPr/>
          <p:nvPr/>
        </p:nvSpPr>
        <p:spPr>
          <a:xfrm>
            <a:off x="2819400" y="3886200"/>
            <a:ext cx="7543800" cy="230447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does lying give us?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false identity that can gain approval and interest from others.</a:t>
            </a:r>
          </a:p>
        </p:txBody>
      </p:sp>
    </p:spTree>
    <p:extLst>
      <p:ext uri="{BB962C8B-B14F-4D97-AF65-F5344CB8AC3E}">
        <p14:creationId xmlns:p14="http://schemas.microsoft.com/office/powerpoint/2010/main" val="18214282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3:9) 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 not lie to one another,</a:t>
            </a:r>
          </a:p>
          <a:p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since 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laid aside the </a:t>
            </a:r>
            <a:r>
              <a:rPr lang="en-GB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old self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with its evil practices.</a:t>
            </a:r>
          </a:p>
          <a:p>
            <a:r>
              <a:rPr lang="en-GB" sz="4000" b="1" spc="-150" baseline="3000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have put on the </a:t>
            </a:r>
            <a:r>
              <a:rPr lang="en-GB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new self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who is being renewed to a true knowledge according to the image of the One who created him.</a:t>
            </a: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26DABBC7-D9AC-4FBA-B07E-3D2A2360C60F}"/>
              </a:ext>
            </a:extLst>
          </p:cNvPr>
          <p:cNvSpPr/>
          <p:nvPr/>
        </p:nvSpPr>
        <p:spPr>
          <a:xfrm>
            <a:off x="2819400" y="3886200"/>
            <a:ext cx="7543800" cy="230447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already have all the approval we’ll ever need!</a:t>
            </a:r>
            <a:endParaRPr lang="en-US" sz="44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64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0881" y="1512425"/>
            <a:ext cx="1173023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5400" b="1" kern="0" spc="-15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might need to take steps to “flee.”</a:t>
            </a:r>
          </a:p>
          <a:p>
            <a:pPr lvl="0" algn="ctr">
              <a:defRPr/>
            </a:pPr>
            <a:r>
              <a:rPr lang="en-GB" sz="3600" b="1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“Flee immorality” (1 Cor. 6:18).</a:t>
            </a:r>
          </a:p>
          <a:p>
            <a:pPr lvl="0" algn="ctr">
              <a:defRPr/>
            </a:pPr>
            <a:r>
              <a:rPr lang="en-GB" sz="3600" b="1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“Flee idolatry (1 Cor. 10:14).</a:t>
            </a:r>
          </a:p>
          <a:p>
            <a:pPr lvl="0" algn="ctr">
              <a:defRPr/>
            </a:pPr>
            <a:r>
              <a:rPr lang="en-GB" sz="3600" b="1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“Flee from these things [materialism]” (1 Tim. 6:11)</a:t>
            </a:r>
          </a:p>
          <a:p>
            <a:pPr algn="ctr">
              <a:defRPr/>
            </a:pPr>
            <a:r>
              <a:rPr lang="en-GB" sz="5400" b="1" kern="0" spc="-15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the primary battle is in your mind!</a:t>
            </a:r>
          </a:p>
          <a:p>
            <a:pPr lvl="0" algn="ctr">
              <a:defRPr/>
            </a:pPr>
            <a:r>
              <a:rPr lang="en-GB" sz="3600" b="1" kern="0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you getting </a:t>
            </a:r>
            <a:r>
              <a:rPr lang="en-GB" sz="3600" b="1" i="1" kern="0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regular reminders</a:t>
            </a:r>
            <a:r>
              <a:rPr lang="en-GB" sz="3600" b="1" kern="0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 how God views you?</a:t>
            </a:r>
          </a:p>
          <a:p>
            <a:pPr lvl="0" algn="ctr">
              <a:defRPr/>
            </a:pPr>
            <a:r>
              <a:rPr lang="en-GB" sz="3600" b="1" kern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GB" sz="3600" b="1" kern="0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you settling for second best?</a:t>
            </a:r>
          </a:p>
        </p:txBody>
      </p:sp>
    </p:spTree>
    <p:extLst>
      <p:ext uri="{BB962C8B-B14F-4D97-AF65-F5344CB8AC3E}">
        <p14:creationId xmlns:p14="http://schemas.microsoft.com/office/powerpoint/2010/main" val="206054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6326497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0FD2E7-45F7-4378-A7C0-CD6AE9BF561F}"/>
              </a:ext>
            </a:extLst>
          </p:cNvPr>
          <p:cNvSpPr txBox="1"/>
          <p:nvPr/>
        </p:nvSpPr>
        <p:spPr>
          <a:xfrm>
            <a:off x="84492" y="71490"/>
            <a:ext cx="82450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3:1) 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Therefore if you have been raised up with Christ, </a:t>
            </a:r>
            <a:r>
              <a:rPr lang="en-GB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keep seeking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the things above,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where Christ is, seated at the right hand of God.</a:t>
            </a:r>
          </a:p>
          <a:p>
            <a:r>
              <a:rPr lang="en-GB" sz="4000" b="1" spc="-150" baseline="3000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GB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Set your mind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on the things above, not on the things that are on earth.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11F5228-05D1-4DB8-9D5B-EC93EE2DDA03}"/>
              </a:ext>
            </a:extLst>
          </p:cNvPr>
          <p:cNvSpPr/>
          <p:nvPr/>
        </p:nvSpPr>
        <p:spPr>
          <a:xfrm>
            <a:off x="144291" y="3822539"/>
            <a:ext cx="6453850" cy="285412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“Set your mind” (</a:t>
            </a:r>
            <a:r>
              <a:rPr lang="en-US" sz="4400" b="1" i="1" spc="-15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phroneō</a:t>
            </a:r>
            <a:r>
              <a:rPr lang="en-US" sz="4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sz="4400" b="1" i="0" u="none" strike="noStrike" kern="1200" cap="none" spc="-150" normalizeH="0" baseline="0" noProof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algn="ctr">
              <a:defRPr/>
            </a:pP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“Giving such things a large place in one’s thought life.”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Curtis Vaughan, </a:t>
            </a:r>
            <a:r>
              <a:rPr lang="en-GB" sz="2400" b="1" i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Colossians</a:t>
            </a: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(Grand Rapids, MI: Zondervan Publishing House, 1981), 209.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B53489EB-A9E3-44DD-8B28-FD0E5FF42EFE}"/>
              </a:ext>
            </a:extLst>
          </p:cNvPr>
          <p:cNvSpPr/>
          <p:nvPr/>
        </p:nvSpPr>
        <p:spPr>
          <a:xfrm>
            <a:off x="7268900" y="1272250"/>
            <a:ext cx="4807948" cy="489260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“Keep seeking”</a:t>
            </a:r>
          </a:p>
          <a:p>
            <a:pPr lvl="0" algn="ctr">
              <a:defRPr/>
            </a:pPr>
            <a:r>
              <a:rPr lang="en-US" sz="4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i="1" spc="-15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zēteō</a:t>
            </a:r>
            <a:r>
              <a:rPr lang="en-US" sz="4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sz="4400" b="1" i="0" u="none" strike="noStrike" kern="1200" cap="none" spc="-150" normalizeH="0" baseline="0" noProof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algn="ctr">
              <a:defRPr/>
            </a:pPr>
            <a:r>
              <a:rPr lang="en-US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“To seek information, investigate, examine, consider, deliberate.”</a:t>
            </a:r>
            <a:endParaRPr lang="en-GB" sz="36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William Arndt et al., </a:t>
            </a:r>
            <a:r>
              <a:rPr lang="en-GB" sz="2400" b="1" i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Greek-English Lexicon of the New Testament and Other Early Christian Literature</a:t>
            </a: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(2000), 428.</a:t>
            </a:r>
          </a:p>
        </p:txBody>
      </p:sp>
    </p:spTree>
    <p:extLst>
      <p:ext uri="{BB962C8B-B14F-4D97-AF65-F5344CB8AC3E}">
        <p14:creationId xmlns:p14="http://schemas.microsoft.com/office/powerpoint/2010/main" val="373522723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5342511"/>
      </p:ext>
    </p:extLst>
  </p:cSld>
  <p:clrMapOvr>
    <a:masterClrMapping/>
  </p:clrMapOvr>
  <p:transition spd="slow">
    <p:fade thruBlk="1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1464484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0FD2E7-45F7-4378-A7C0-CD6AE9BF561F}"/>
              </a:ext>
            </a:extLst>
          </p:cNvPr>
          <p:cNvSpPr txBox="1"/>
          <p:nvPr/>
        </p:nvSpPr>
        <p:spPr>
          <a:xfrm>
            <a:off x="84492" y="71490"/>
            <a:ext cx="824505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3:1) 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Therefore if you have been raised up with Christ, keep seeking the things above, where Christ is, seated at the right hand of God.</a:t>
            </a:r>
          </a:p>
          <a:p>
            <a:r>
              <a:rPr lang="en-GB" sz="4000" b="1" spc="-150" baseline="3000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Set your mind on the things above, not on the things that are on earth.</a:t>
            </a:r>
          </a:p>
          <a:p>
            <a:r>
              <a:rPr lang="en-GB" sz="4000" b="1" spc="-150" baseline="300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you have died and your life is hidden with Christ in God.</a:t>
            </a:r>
          </a:p>
          <a:p>
            <a:r>
              <a:rPr lang="en-GB" sz="4000" b="1" spc="-150" baseline="300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When Christ is revealed, then you also will be revealed with Him in glory.</a:t>
            </a:r>
          </a:p>
        </p:txBody>
      </p:sp>
    </p:spTree>
    <p:extLst>
      <p:ext uri="{BB962C8B-B14F-4D97-AF65-F5344CB8AC3E}">
        <p14:creationId xmlns:p14="http://schemas.microsoft.com/office/powerpoint/2010/main" val="161699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0FD2E7-45F7-4378-A7C0-CD6AE9BF561F}"/>
              </a:ext>
            </a:extLst>
          </p:cNvPr>
          <p:cNvSpPr txBox="1"/>
          <p:nvPr/>
        </p:nvSpPr>
        <p:spPr>
          <a:xfrm>
            <a:off x="84492" y="71490"/>
            <a:ext cx="824505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3:1) 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Therefore if you have been raised up with Christ, keep seeking the things above, where Christ is, seated at the right hand of God.</a:t>
            </a:r>
          </a:p>
          <a:p>
            <a:pPr lvl="0">
              <a:defRPr/>
            </a:pPr>
            <a:r>
              <a:rPr lang="en-GB" sz="4000" b="1" spc="-150" baseline="3000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Set your mind on the things above, not on the things that are on earth.</a:t>
            </a:r>
          </a:p>
          <a:p>
            <a:pPr lvl="0">
              <a:defRPr/>
            </a:pPr>
            <a:r>
              <a:rPr lang="en-GB" sz="4000" b="1" spc="-150" baseline="3000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you have died and your life is hidden with Christ in God.</a:t>
            </a:r>
          </a:p>
          <a:p>
            <a:pPr lvl="0">
              <a:defRPr/>
            </a:pPr>
            <a:r>
              <a:rPr lang="en-GB" sz="4000" b="1" spc="-150" baseline="3000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When Christ is revealed, then you also will be revealed with Him in glory.</a:t>
            </a:r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A8706CAD-E43C-4DC1-B552-644AC090C502}"/>
              </a:ext>
            </a:extLst>
          </p:cNvPr>
          <p:cNvSpPr/>
          <p:nvPr/>
        </p:nvSpPr>
        <p:spPr>
          <a:xfrm>
            <a:off x="84493" y="77276"/>
            <a:ext cx="5859108" cy="373272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When I look at myself</a:t>
            </a:r>
          </a:p>
          <a:p>
            <a:pPr lvl="0" algn="ctr">
              <a:defRPr/>
            </a:pP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“I’ve been struggling with ________ for my entire life.</a:t>
            </a:r>
          </a:p>
          <a:p>
            <a:pPr lvl="0" algn="ctr">
              <a:defRPr/>
            </a:pP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hate that I’m like this. But I might as well get used to it.”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D802969E-69DF-4D2A-BB56-C9250B3766B0}"/>
              </a:ext>
            </a:extLst>
          </p:cNvPr>
          <p:cNvSpPr/>
          <p:nvPr/>
        </p:nvSpPr>
        <p:spPr>
          <a:xfrm>
            <a:off x="6256692" y="77276"/>
            <a:ext cx="5859108" cy="373272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When God looks at 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“Why are you spending so much mental and emotional energy thinking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about a dead person?”</a:t>
            </a:r>
          </a:p>
          <a:p>
            <a:pPr lvl="0" algn="ctr">
              <a:defRPr/>
            </a:pPr>
            <a:r>
              <a:rPr lang="en-GB" sz="28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“You have died.”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0C03F7-F45F-4B21-BDE3-A5A0FE41D9AC}"/>
              </a:ext>
            </a:extLst>
          </p:cNvPr>
          <p:cNvSpPr/>
          <p:nvPr/>
        </p:nvSpPr>
        <p:spPr>
          <a:xfrm>
            <a:off x="153847" y="4440192"/>
            <a:ext cx="11887200" cy="19812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spc="-15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do I grow?</a:t>
            </a:r>
          </a:p>
          <a:p>
            <a:pPr lvl="0" algn="ctr">
              <a:defRPr/>
            </a:pPr>
            <a:r>
              <a:rPr lang="en-US" sz="7200" b="1" spc="-15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battle is in my mind!</a:t>
            </a:r>
            <a:endParaRPr lang="en-GB" sz="5400" b="1" spc="-15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61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494988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0FD2E7-45F7-4378-A7C0-CD6AE9BF561F}"/>
              </a:ext>
            </a:extLst>
          </p:cNvPr>
          <p:cNvSpPr txBox="1"/>
          <p:nvPr/>
        </p:nvSpPr>
        <p:spPr>
          <a:xfrm>
            <a:off x="84492" y="71490"/>
            <a:ext cx="824505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(Col. 3:1)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Therefore if you have been raised up with Christ, keep seeking the things above, where Christ is, seated at the right hand of God.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Set your mind on the things above, not on the things that are on earth.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For you have died and your life is hidden with Christ in God.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When Christ is revealed, then you also will be revealed with Him in glory.</a:t>
            </a:r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A8706CAD-E43C-4DC1-B552-644AC090C502}"/>
              </a:ext>
            </a:extLst>
          </p:cNvPr>
          <p:cNvSpPr/>
          <p:nvPr/>
        </p:nvSpPr>
        <p:spPr>
          <a:xfrm>
            <a:off x="84493" y="77276"/>
            <a:ext cx="5859108" cy="373272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When I look at myself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“I’ve been struggling with ________ for my entire life.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 hate that I’m like this. But I might as well get used to it.”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D802969E-69DF-4D2A-BB56-C9250B3766B0}"/>
              </a:ext>
            </a:extLst>
          </p:cNvPr>
          <p:cNvSpPr/>
          <p:nvPr/>
        </p:nvSpPr>
        <p:spPr>
          <a:xfrm>
            <a:off x="6256692" y="77276"/>
            <a:ext cx="5859108" cy="373272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When God looks at 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“Why are you spending so much mental and emotional energy thinking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about a dead person?”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“You have died.”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0C03F7-F45F-4B21-BDE3-A5A0FE41D9AC}"/>
              </a:ext>
            </a:extLst>
          </p:cNvPr>
          <p:cNvSpPr/>
          <p:nvPr/>
        </p:nvSpPr>
        <p:spPr>
          <a:xfrm>
            <a:off x="153847" y="4440192"/>
            <a:ext cx="11887200" cy="19812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4F81B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How do I grow?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-150" normalizeH="0" baseline="0" noProof="0" dirty="0">
                <a:ln>
                  <a:noFill/>
                </a:ln>
                <a:solidFill>
                  <a:srgbClr val="4F81B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battle is in my mind!</a:t>
            </a:r>
            <a:endParaRPr kumimoji="0" lang="en-GB" sz="5400" b="1" i="0" u="none" strike="noStrike" kern="1200" cap="none" spc="-150" normalizeH="0" baseline="0" noProof="0" dirty="0">
              <a:ln>
                <a:noFill/>
              </a:ln>
              <a:solidFill>
                <a:srgbClr val="4F81B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178062"/>
      </p:ext>
    </p:extLst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wellDar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welldark16x9.potx" id="{77470787-3BA3-4BA9-93AB-3419747B99F4}" vid="{A57E8D5C-484E-4496-B0FE-81ED5C54449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2022</Words>
  <Application>Microsoft Office PowerPoint</Application>
  <PresentationFormat>Widescreen</PresentationFormat>
  <Paragraphs>206</Paragraphs>
  <Slides>51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Arial</vt:lpstr>
      <vt:lpstr>Calibri</vt:lpstr>
      <vt:lpstr>Calibri Light</vt:lpstr>
      <vt:lpstr>Lao UI</vt:lpstr>
      <vt:lpstr>Times New Roman</vt:lpstr>
      <vt:lpstr>Office Theme</vt:lpstr>
      <vt:lpstr>DwellDark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2025-06-02T02:06:14Z</dcterms:created>
  <dcterms:modified xsi:type="dcterms:W3CDTF">2025-06-02T02:06:21Z</dcterms:modified>
</cp:coreProperties>
</file>