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4"/>
  </p:notesMasterIdLst>
  <p:sldIdLst>
    <p:sldId id="1325" r:id="rId3"/>
    <p:sldId id="1505" r:id="rId4"/>
    <p:sldId id="1496" r:id="rId5"/>
    <p:sldId id="1502" r:id="rId6"/>
    <p:sldId id="1503" r:id="rId7"/>
    <p:sldId id="1539" r:id="rId8"/>
    <p:sldId id="1540" r:id="rId9"/>
    <p:sldId id="1541" r:id="rId10"/>
    <p:sldId id="1542" r:id="rId11"/>
    <p:sldId id="1543" r:id="rId12"/>
    <p:sldId id="1530" r:id="rId13"/>
    <p:sldId id="1531" r:id="rId14"/>
    <p:sldId id="1557" r:id="rId15"/>
    <p:sldId id="1520" r:id="rId16"/>
    <p:sldId id="1534" r:id="rId17"/>
    <p:sldId id="1521" r:id="rId18"/>
    <p:sldId id="1535" r:id="rId19"/>
    <p:sldId id="1537" r:id="rId20"/>
    <p:sldId id="1522" r:id="rId21"/>
    <p:sldId id="1545" r:id="rId22"/>
    <p:sldId id="1546" r:id="rId23"/>
    <p:sldId id="1553" r:id="rId24"/>
    <p:sldId id="1554" r:id="rId25"/>
    <p:sldId id="1555" r:id="rId26"/>
    <p:sldId id="1556" r:id="rId27"/>
    <p:sldId id="1547" r:id="rId28"/>
    <p:sldId id="1548" r:id="rId29"/>
    <p:sldId id="1549" r:id="rId30"/>
    <p:sldId id="1550" r:id="rId31"/>
    <p:sldId id="1551" r:id="rId32"/>
    <p:sldId id="14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8165"/>
    <a:srgbClr val="ECBA88"/>
    <a:srgbClr val="EDCBA5"/>
    <a:srgbClr val="F2D8BC"/>
    <a:srgbClr val="97450D"/>
    <a:srgbClr val="523E1A"/>
    <a:srgbClr val="3A2C12"/>
    <a:srgbClr val="503C18"/>
    <a:srgbClr val="43301D"/>
    <a:srgbClr val="2A1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9" autoAdjust="0"/>
    <p:restoredTop sz="87234" autoAdjust="0"/>
  </p:normalViewPr>
  <p:slideViewPr>
    <p:cSldViewPr>
      <p:cViewPr varScale="1">
        <p:scale>
          <a:sx n="71" d="100"/>
          <a:sy n="71" d="100"/>
        </p:scale>
        <p:origin x="39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-10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161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613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256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46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575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38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108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023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0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987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316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70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5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225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045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38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96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4792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2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61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70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0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5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2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70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51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37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7700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7112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8813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8500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5349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557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6419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863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4745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693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2368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8/9/2021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2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57E5D2-C68E-41B2-A717-DB1623A1E9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t="4604" r="5698" b="7630"/>
          <a:stretch/>
        </p:blipFill>
        <p:spPr>
          <a:xfrm>
            <a:off x="3019425" y="2556510"/>
            <a:ext cx="6153150" cy="19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Speculation or Revelation?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5978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God” (1:23).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Lord”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which was preached to you” (1:25).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(Isa. 55:9) “For just as the heavens are higher than the earth,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my ways are higher than your ways and my thoughts higher than your thoughts.”</a:t>
            </a:r>
          </a:p>
        </p:txBody>
      </p:sp>
    </p:spTree>
    <p:extLst>
      <p:ext uri="{BB962C8B-B14F-4D97-AF65-F5344CB8AC3E}">
        <p14:creationId xmlns:p14="http://schemas.microsoft.com/office/powerpoint/2010/main" val="32739715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1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Speculation or Revelation?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5978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God” (1:23).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Lord”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which was preached to you”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(Isa. 55:9) “For just as the heavens are higher than the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my ways are higher than your ways and my thoughts higher than your thoughts.”</a:t>
            </a:r>
          </a:p>
        </p:txBody>
      </p:sp>
    </p:spTree>
    <p:extLst>
      <p:ext uri="{BB962C8B-B14F-4D97-AF65-F5344CB8AC3E}">
        <p14:creationId xmlns:p14="http://schemas.microsoft.com/office/powerpoint/2010/main" val="2480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Transcendent Truth</a:t>
            </a:r>
            <a:endParaRPr lang="en-US" sz="5400" b="1" u="sng" spc="-150" dirty="0"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76115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“Imperishable” (1:23).</a:t>
            </a:r>
          </a:p>
          <a:p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“Enduring” (1:23).</a:t>
            </a:r>
          </a:p>
          <a:p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“Endures forever” (1:25).</a:t>
            </a:r>
          </a:p>
          <a:p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US" sz="4000" b="1" i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pure</a:t>
            </a:r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word” (2:2).</a:t>
            </a:r>
          </a:p>
          <a:p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(August 2</a:t>
            </a:r>
            <a:r>
              <a:rPr lang="en-US" sz="4400" b="1" spc="-15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2021) “I know which parts of the Bible should be believed and rejected.”</a:t>
            </a:r>
          </a:p>
        </p:txBody>
      </p:sp>
    </p:spTree>
    <p:extLst>
      <p:ext uri="{BB962C8B-B14F-4D97-AF65-F5344CB8AC3E}">
        <p14:creationId xmlns:p14="http://schemas.microsoft.com/office/powerpoint/2010/main" val="6155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Active and Alive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7611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US" sz="4000" b="1" i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living</a:t>
            </a:r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word of God” (1:23).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(Heb. 4:12) The word of God is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alive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powerful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sharper than the sharpest two-edged sword, cutting between soul and spirit, between joint and marrow.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exposes our innermost thoughts and desires. </a:t>
            </a:r>
          </a:p>
        </p:txBody>
      </p:sp>
    </p:spTree>
    <p:extLst>
      <p:ext uri="{BB962C8B-B14F-4D97-AF65-F5344CB8AC3E}">
        <p14:creationId xmlns:p14="http://schemas.microsoft.com/office/powerpoint/2010/main" val="34345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BDE9CC-5A04-4744-B903-648099F0227C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Brings Spiritual Growth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BB823B-D77A-4F65-8D2B-0DD3B6398C72}"/>
              </a:ext>
            </a:extLst>
          </p:cNvPr>
          <p:cNvSpPr txBox="1"/>
          <p:nvPr/>
        </p:nvSpPr>
        <p:spPr>
          <a:xfrm>
            <a:off x="98330" y="1018968"/>
            <a:ext cx="76740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“Grow in respect to salvation” (2:2).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8:31) Jesus said, “If you hold to my teaching, you are really my disciples. </a:t>
            </a:r>
            <a:r>
              <a:rPr lang="en-US" sz="4000" b="1" spc="-150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you will know the truth, and the truth will set you free.”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6B18A7ED-9ADA-44E6-854E-6AFD5BDE40FD}"/>
              </a:ext>
            </a:extLst>
          </p:cNvPr>
          <p:cNvSpPr/>
          <p:nvPr/>
        </p:nvSpPr>
        <p:spPr>
          <a:xfrm>
            <a:off x="1600200" y="4191000"/>
            <a:ext cx="9982200" cy="18288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not good for the job security of Christian counselors…</a:t>
            </a:r>
          </a:p>
        </p:txBody>
      </p:sp>
    </p:spTree>
    <p:extLst>
      <p:ext uri="{BB962C8B-B14F-4D97-AF65-F5344CB8AC3E}">
        <p14:creationId xmlns:p14="http://schemas.microsoft.com/office/powerpoint/2010/main" val="311382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BDE9CC-5A04-4744-B903-648099F0227C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Brings Spiritual Growth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BB823B-D77A-4F65-8D2B-0DD3B6398C72}"/>
              </a:ext>
            </a:extLst>
          </p:cNvPr>
          <p:cNvSpPr txBox="1"/>
          <p:nvPr/>
        </p:nvSpPr>
        <p:spPr>
          <a:xfrm>
            <a:off x="98330" y="1018968"/>
            <a:ext cx="7750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“Grow in respect to salvation” (2:2).</a:t>
            </a:r>
          </a:p>
          <a:p>
            <a:pPr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12:2) Do not be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conformed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this world, but be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transformed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by the renewing of your mind.</a:t>
            </a:r>
          </a:p>
        </p:txBody>
      </p:sp>
    </p:spTree>
    <p:extLst>
      <p:ext uri="{BB962C8B-B14F-4D97-AF65-F5344CB8AC3E}">
        <p14:creationId xmlns:p14="http://schemas.microsoft.com/office/powerpoint/2010/main" val="3794418235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8BDE9CC-5A04-4744-B903-648099F0227C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Brings Spiritual Growth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BB823B-D77A-4F65-8D2B-0DD3B6398C72}"/>
              </a:ext>
            </a:extLst>
          </p:cNvPr>
          <p:cNvSpPr txBox="1"/>
          <p:nvPr/>
        </p:nvSpPr>
        <p:spPr>
          <a:xfrm>
            <a:off x="98330" y="1018968"/>
            <a:ext cx="7750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“Grow in respect to salvation” (2:2).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10:17)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Faith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comes from hearing,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hearing by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word of Christ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(Rom. 15:4) Everything that was written in the past was written to teach us, so that through endurance and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encouragement of the Scriptures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might have </a:t>
            </a: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hope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2BB02EAB-FF4F-432E-859F-241310C7E25A}"/>
              </a:ext>
            </a:extLst>
          </p:cNvPr>
          <p:cNvSpPr/>
          <p:nvPr/>
        </p:nvSpPr>
        <p:spPr>
          <a:xfrm>
            <a:off x="6781800" y="1600200"/>
            <a:ext cx="5593976" cy="32766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tried reading the Bible, but none of that happened…”</a:t>
            </a:r>
          </a:p>
        </p:txBody>
      </p:sp>
    </p:spTree>
    <p:extLst>
      <p:ext uri="{BB962C8B-B14F-4D97-AF65-F5344CB8AC3E}">
        <p14:creationId xmlns:p14="http://schemas.microsoft.com/office/powerpoint/2010/main" val="3517800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Humble yourself to</a:t>
            </a:r>
            <a:r>
              <a:rPr kumimoji="0" lang="en-US" sz="5400" b="1" i="0" u="none" strike="noStrike" kern="1200" cap="none" spc="-150" normalizeH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Hear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5978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Put aside all malice, deceit, hypocrisy, envy, and slander”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(2:1).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of these attitudes or actions cloud our minds.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want to hear from God?</a:t>
            </a:r>
          </a:p>
          <a:p>
            <a:pPr marL="576263"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have you already made up your mind?</a:t>
            </a:r>
          </a:p>
        </p:txBody>
      </p:sp>
    </p:spTree>
    <p:extLst>
      <p:ext uri="{BB962C8B-B14F-4D97-AF65-F5344CB8AC3E}">
        <p14:creationId xmlns:p14="http://schemas.microsoft.com/office/powerpoint/2010/main" val="6980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1:23) You have been born again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of seed which is perishable but imperishable,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is, through the living and enduring word of God.</a:t>
            </a:r>
          </a:p>
        </p:txBody>
      </p:sp>
    </p:spTree>
    <p:extLst>
      <p:ext uri="{BB962C8B-B14F-4D97-AF65-F5344CB8AC3E}">
        <p14:creationId xmlns:p14="http://schemas.microsoft.com/office/powerpoint/2010/main" val="2846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Like newborn babies</a:t>
            </a:r>
            <a:r>
              <a:rPr lang="en-US" sz="4000" b="1" spc="-150" dirty="0"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long for the pure milk of the word” (2:2).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Regular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feeding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—not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gorging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every meal is going to be a gourmet dinner.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You’ll soon realize that you feel dysfunctional and fuzzy without it.</a:t>
            </a:r>
          </a:p>
        </p:txBody>
      </p:sp>
    </p:spTree>
    <p:extLst>
      <p:ext uri="{BB962C8B-B14F-4D97-AF65-F5344CB8AC3E}">
        <p14:creationId xmlns:p14="http://schemas.microsoft.com/office/powerpoint/2010/main" val="1826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“Like newborn babies, </a:t>
            </a:r>
            <a:r>
              <a:rPr kumimoji="0" lang="en-US" sz="4000" b="1" u="sng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pure milk of the word” (2:2).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time for this.</a:t>
            </a:r>
          </a:p>
        </p:txBody>
      </p:sp>
    </p:spTree>
    <p:extLst>
      <p:ext uri="{BB962C8B-B14F-4D97-AF65-F5344CB8AC3E}">
        <p14:creationId xmlns:p14="http://schemas.microsoft.com/office/powerpoint/2010/main" val="38142665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9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="" xmlns:a16="http://schemas.microsoft.com/office/drawing/2014/main" id="{BD7192C0-3B04-4D76-939D-42A49650F891}"/>
              </a:ext>
            </a:extLst>
          </p:cNvPr>
          <p:cNvSpPr/>
          <p:nvPr/>
        </p:nvSpPr>
        <p:spPr>
          <a:xfrm>
            <a:off x="2895600" y="76200"/>
            <a:ext cx="8893270" cy="47586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many hours of video games does the average American male play by the age of 21?</a:t>
            </a:r>
          </a:p>
          <a:p>
            <a:pPr lvl="0" algn="ctr">
              <a:defRPr/>
            </a:pPr>
            <a:r>
              <a:rPr lang="en-US" altLang="en-US" sz="96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10,000 hours!!</a:t>
            </a:r>
          </a:p>
          <a:p>
            <a:pPr lvl="0" algn="ctr">
              <a:defRPr/>
            </a:pP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Frances E. Jensen and Amy Ellis Nutt, </a:t>
            </a:r>
            <a:r>
              <a:rPr lang="en-US" altLang="en-US" sz="28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Teenage Brain</a:t>
            </a:r>
            <a:r>
              <a:rPr lang="en-US" alt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(New York: Harper Collins, 2015), 213.</a:t>
            </a:r>
          </a:p>
        </p:txBody>
      </p:sp>
    </p:spTree>
    <p:extLst>
      <p:ext uri="{BB962C8B-B14F-4D97-AF65-F5344CB8AC3E}">
        <p14:creationId xmlns:p14="http://schemas.microsoft.com/office/powerpoint/2010/main" val="362695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“Like newborn babies,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pure milk of the word” (2:2).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Make time for this.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Slow down and pray.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1:5; Psalm 119:18</a:t>
            </a: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36087A47-BCFF-4F99-984C-D645AA568583}"/>
              </a:ext>
            </a:extLst>
          </p:cNvPr>
          <p:cNvSpPr/>
          <p:nvPr/>
        </p:nvSpPr>
        <p:spPr>
          <a:xfrm>
            <a:off x="4953000" y="3981665"/>
            <a:ext cx="6934200" cy="2511292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119:18) Open my eyes to see the wonderful truths in your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0410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“Like newborn babies,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pure milk of the word” (2:2).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Make time for this.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Slow down and pray.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Meditate.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(Ps. 1:2; 119:27) Literally “muttering, pondering, ruminating.”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626C9131-F5CC-44D1-B742-C29C9CC76316}"/>
              </a:ext>
            </a:extLst>
          </p:cNvPr>
          <p:cNvSpPr/>
          <p:nvPr/>
        </p:nvSpPr>
        <p:spPr>
          <a:xfrm>
            <a:off x="3581400" y="1066800"/>
            <a:ext cx="8229600" cy="29718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(Ps. 119:27) Help me to understand what your words mean!</a:t>
            </a:r>
          </a:p>
          <a:p>
            <a:pPr lvl="0">
              <a:defRPr/>
            </a:pP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I can </a:t>
            </a:r>
            <a:r>
              <a:rPr lang="en-US" altLang="en-US" sz="44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meditate</a:t>
            </a:r>
            <a:r>
              <a:rPr lang="en-US" alt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your marvelous teachings.</a:t>
            </a:r>
          </a:p>
        </p:txBody>
      </p:sp>
    </p:spTree>
    <p:extLst>
      <p:ext uri="{BB962C8B-B14F-4D97-AF65-F5344CB8AC3E}">
        <p14:creationId xmlns:p14="http://schemas.microsoft.com/office/powerpoint/2010/main" val="15996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“Like newborn babies,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pure milk of the word” (2:2).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Make time for this.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Slow down and pray.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Ask questions.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intent of the author?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was this chapter written?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jumping off the page?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“Like newborn babies,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pure milk of the word” (2:2).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Make time for this.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Slow down and pray.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Ask questions.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patient.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(Isa. 55:10-11)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6CD5FDE8-8302-4BC1-B290-8F0183342886}"/>
              </a:ext>
            </a:extLst>
          </p:cNvPr>
          <p:cNvSpPr/>
          <p:nvPr/>
        </p:nvSpPr>
        <p:spPr>
          <a:xfrm>
            <a:off x="3581400" y="1066800"/>
            <a:ext cx="8229600" cy="54864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(Isa. 55:10) The rain and snow come down from the heavens and stay on the ground to water the earth.</a:t>
            </a:r>
          </a:p>
          <a:p>
            <a:pPr lvl="0">
              <a:defRPr/>
            </a:pP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cause the grain to grow,</a:t>
            </a:r>
          </a:p>
          <a:p>
            <a:pPr lvl="0">
              <a:defRPr/>
            </a:pP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producing seed for the farmer and bread for the hungry. </a:t>
            </a:r>
          </a:p>
          <a:p>
            <a:pPr lvl="0">
              <a:defRPr/>
            </a:pPr>
            <a:r>
              <a:rPr lang="en-US" altLang="en-US" sz="4000" b="1" spc="-15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altLang="en-US" sz="4000" b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the same with my word.</a:t>
            </a:r>
            <a:r>
              <a:rPr lang="en-US" alt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send it out, and it always produces fruit.</a:t>
            </a:r>
          </a:p>
        </p:txBody>
      </p:sp>
    </p:spTree>
    <p:extLst>
      <p:ext uri="{BB962C8B-B14F-4D97-AF65-F5344CB8AC3E}">
        <p14:creationId xmlns:p14="http://schemas.microsoft.com/office/powerpoint/2010/main" val="352782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 Pet. 1:24-25) For, “All flesh is like grass, and all its glory like the flower of grass.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grass withers, and the flower fades.</a:t>
            </a: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word of the Lord endures forever.”</a:t>
            </a:r>
          </a:p>
          <a:p>
            <a:endParaRPr lang="en-US" sz="4400" b="1" spc="-150" dirty="0">
              <a:solidFill>
                <a:srgbClr val="9135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-150" dirty="0"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this is the word which was preached to you.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="" xmlns:a16="http://schemas.microsoft.com/office/drawing/2014/main" id="{5F9CB64B-4CAA-4D93-BF63-A77D72E22B9F}"/>
              </a:ext>
            </a:extLst>
          </p:cNvPr>
          <p:cNvSpPr/>
          <p:nvPr/>
        </p:nvSpPr>
        <p:spPr>
          <a:xfrm>
            <a:off x="8522368" y="2883568"/>
            <a:ext cx="2590800" cy="694915"/>
          </a:xfrm>
          <a:prstGeom prst="roundRect">
            <a:avLst/>
          </a:prstGeom>
          <a:gradFill flip="none" rotWithShape="1">
            <a:gsLst>
              <a:gs pos="0">
                <a:srgbClr val="66351C">
                  <a:shade val="30000"/>
                  <a:satMod val="115000"/>
                </a:srgbClr>
              </a:gs>
              <a:gs pos="50000">
                <a:srgbClr val="66351C">
                  <a:shade val="67500"/>
                  <a:satMod val="115000"/>
                </a:srgbClr>
              </a:gs>
              <a:gs pos="100000">
                <a:srgbClr val="66351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40:6-8</a:t>
            </a:r>
            <a:endParaRPr lang="en-US" alt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41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94B6020-2F93-4F72-A208-7E35DB5E9ADF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Recognize your Need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6E6773-9780-4DDE-81B9-E62D31AB0520}"/>
              </a:ext>
            </a:extLst>
          </p:cNvPr>
          <p:cNvSpPr txBox="1"/>
          <p:nvPr/>
        </p:nvSpPr>
        <p:spPr>
          <a:xfrm>
            <a:off x="98330" y="1018968"/>
            <a:ext cx="775027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“Like newborn babies,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long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for the pure milk of the word” (2:2).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Make time for this.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Slow down and pray.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Meditate.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Ask questions.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AB81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 patient.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Use it or lose it!</a:t>
            </a:r>
          </a:p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CB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(Jas. 1:22; Mt. 7:24-27; Col. 3:16; 2 Tim. 2:15; 3:16-17)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94F71EAE-4E79-484F-807C-1F35FA479779}"/>
              </a:ext>
            </a:extLst>
          </p:cNvPr>
          <p:cNvSpPr/>
          <p:nvPr/>
        </p:nvSpPr>
        <p:spPr>
          <a:xfrm>
            <a:off x="2819400" y="2438400"/>
            <a:ext cx="9067800" cy="2819400"/>
          </a:xfrm>
          <a:prstGeom prst="roundRect">
            <a:avLst/>
          </a:prstGeom>
          <a:gradFill flip="none" rotWithShape="1">
            <a:gsLst>
              <a:gs pos="0">
                <a:srgbClr val="783C3C">
                  <a:shade val="30000"/>
                  <a:satMod val="115000"/>
                </a:srgbClr>
              </a:gs>
              <a:gs pos="50000">
                <a:srgbClr val="783C3C">
                  <a:shade val="67500"/>
                  <a:satMod val="115000"/>
                </a:srgbClr>
              </a:gs>
              <a:gs pos="100000">
                <a:srgbClr val="783C3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1:22) Do not merely listen to the word, and so deceive yourselves. Do what it says.</a:t>
            </a:r>
          </a:p>
        </p:txBody>
      </p:sp>
    </p:spTree>
    <p:extLst>
      <p:ext uri="{BB962C8B-B14F-4D97-AF65-F5344CB8AC3E}">
        <p14:creationId xmlns:p14="http://schemas.microsoft.com/office/powerpoint/2010/main" val="108050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205F2D-36C7-40F9-A14E-1E96272DCB46}"/>
              </a:ext>
            </a:extLst>
          </p:cNvPr>
          <p:cNvSpPr txBox="1"/>
          <p:nvPr/>
        </p:nvSpPr>
        <p:spPr>
          <a:xfrm>
            <a:off x="150342" y="152936"/>
            <a:ext cx="59456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Main</a:t>
            </a:r>
            <a:r>
              <a:rPr kumimoji="0" lang="en-US" sz="6000" b="1" i="0" u="none" strike="noStrike" kern="1200" cap="none" spc="-150" normalizeH="0" noProof="0" dirty="0">
                <a:ln>
                  <a:noFill/>
                </a:ln>
                <a:solidFill>
                  <a:srgbClr val="EEECE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Questions from Tonight</a:t>
            </a:r>
            <a:endParaRPr kumimoji="0" lang="en-US" sz="2800" b="1" i="0" u="none" strike="noStrike" kern="1200" cap="none" spc="-150" normalizeH="0" baseline="0" noProof="0" dirty="0">
              <a:ln>
                <a:noFill/>
              </a:ln>
              <a:solidFill>
                <a:srgbClr val="EEECE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(1) What is the Bible?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(2) What does it claim it can do?</a:t>
            </a:r>
          </a:p>
          <a:p>
            <a:pPr marL="231775" lvl="0"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(3) How can we connect with God through the Bible?</a:t>
            </a:r>
          </a:p>
        </p:txBody>
      </p:sp>
    </p:spTree>
    <p:extLst>
      <p:ext uri="{BB962C8B-B14F-4D97-AF65-F5344CB8AC3E}">
        <p14:creationId xmlns:p14="http://schemas.microsoft.com/office/powerpoint/2010/main" val="279670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2:1) Therefore, put aside all malice and all deceit and hypocrisy and envy and all slander.</a:t>
            </a:r>
          </a:p>
        </p:txBody>
      </p:sp>
    </p:spTree>
    <p:extLst>
      <p:ext uri="{BB962C8B-B14F-4D97-AF65-F5344CB8AC3E}">
        <p14:creationId xmlns:p14="http://schemas.microsoft.com/office/powerpoint/2010/main" val="324038791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98B540E-6AC6-47B9-B270-5A4A96642E40}"/>
              </a:ext>
            </a:extLst>
          </p:cNvPr>
          <p:cNvSpPr txBox="1"/>
          <p:nvPr/>
        </p:nvSpPr>
        <p:spPr>
          <a:xfrm>
            <a:off x="98330" y="101279"/>
            <a:ext cx="119412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 Pet. 2:2) Like newborn babies, long for the pure milk of the word, so that by it you may grow in respect to salvation,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3000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9135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you have tasted the kindness of the Lord.</a:t>
            </a:r>
          </a:p>
        </p:txBody>
      </p:sp>
    </p:spTree>
    <p:extLst>
      <p:ext uri="{BB962C8B-B14F-4D97-AF65-F5344CB8AC3E}">
        <p14:creationId xmlns:p14="http://schemas.microsoft.com/office/powerpoint/2010/main" val="23869910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Speculation or Revelation?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0644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God” (1:23).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Lord”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which was preached to you” (1:25).</a:t>
            </a:r>
          </a:p>
          <a:p>
            <a:pPr lvl="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Tim. 3:16) All Scripture is inspired by God (</a:t>
            </a:r>
            <a:r>
              <a:rPr lang="en-US" sz="4000" b="1" i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theopneustos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10:35) “Scripture cannot be broken.”</a:t>
            </a:r>
          </a:p>
          <a:p>
            <a:pPr lvl="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17:17) “Your word is truth.”</a:t>
            </a:r>
          </a:p>
        </p:txBody>
      </p:sp>
    </p:spTree>
    <p:extLst>
      <p:ext uri="{BB962C8B-B14F-4D97-AF65-F5344CB8AC3E}">
        <p14:creationId xmlns:p14="http://schemas.microsoft.com/office/powerpoint/2010/main" val="425708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Speculation or Revelation?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59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God” (1:23).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Lord”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is the </a:t>
            </a:r>
            <a:r>
              <a:rPr kumimoji="0" lang="en-US" sz="4000" b="1" i="1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which was preached to you” (1:25).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Pet. 1:20) No prophecy of Scripture came about by the prophet’s own interpretation of things. </a:t>
            </a:r>
          </a:p>
        </p:txBody>
      </p:sp>
    </p:spTree>
    <p:extLst>
      <p:ext uri="{BB962C8B-B14F-4D97-AF65-F5344CB8AC3E}">
        <p14:creationId xmlns:p14="http://schemas.microsoft.com/office/powerpoint/2010/main" val="1572894650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Speculation or Revelation?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5978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God” (1:23).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Lord”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which was preached to you” (1:25).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 Pet. 1:21) Prophecy never had its origin in the human will,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prophets, though human,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spoke from God as they were carried along by the Holy Spirit.</a:t>
            </a:r>
          </a:p>
        </p:txBody>
      </p:sp>
    </p:spTree>
    <p:extLst>
      <p:ext uri="{BB962C8B-B14F-4D97-AF65-F5344CB8AC3E}">
        <p14:creationId xmlns:p14="http://schemas.microsoft.com/office/powerpoint/2010/main" val="995357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AC1670-D896-4B78-A18A-BDDD61566023}"/>
              </a:ext>
            </a:extLst>
          </p:cNvPr>
          <p:cNvSpPr txBox="1"/>
          <p:nvPr/>
        </p:nvSpPr>
        <p:spPr>
          <a:xfrm>
            <a:off x="65672" y="79507"/>
            <a:ext cx="7793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2D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Speculation or Revelation?</a:t>
            </a:r>
            <a:endParaRPr kumimoji="0" lang="en-US" sz="5400" b="1" i="0" u="sng" strike="noStrike" kern="1200" cap="none" spc="-150" normalizeH="0" baseline="0" noProof="0" dirty="0">
              <a:ln>
                <a:noFill/>
              </a:ln>
              <a:solidFill>
                <a:srgbClr val="F2D8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8FAE13-337F-41CA-93E3-D5CC33A24C87}"/>
              </a:ext>
            </a:extLst>
          </p:cNvPr>
          <p:cNvSpPr txBox="1"/>
          <p:nvPr/>
        </p:nvSpPr>
        <p:spPr>
          <a:xfrm>
            <a:off x="98330" y="1018968"/>
            <a:ext cx="7597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God” (1:23).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Lord” (1:25).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“This is the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word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srgbClr val="EDC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which was preached to you” (1:25).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(Isa. 55:8) “My thoughts are nothing like your thoughts,” says the Lord.</a:t>
            </a:r>
          </a:p>
          <a:p>
            <a:pPr lvl="0"/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“And my ways are far beyond anything you could imagine.”</a:t>
            </a:r>
          </a:p>
        </p:txBody>
      </p:sp>
    </p:spTree>
    <p:extLst>
      <p:ext uri="{BB962C8B-B14F-4D97-AF65-F5344CB8AC3E}">
        <p14:creationId xmlns:p14="http://schemas.microsoft.com/office/powerpoint/2010/main" val="16749343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1447</Words>
  <Application>Microsoft Office PowerPoint</Application>
  <PresentationFormat>Widescreen</PresentationFormat>
  <Paragraphs>169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2021-08-07T13:37:32Z</dcterms:created>
  <dcterms:modified xsi:type="dcterms:W3CDTF">2021-08-09T15:30:38Z</dcterms:modified>
</cp:coreProperties>
</file>