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5683" r:id="rId1"/>
  </p:sldMasterIdLst>
  <p:notesMasterIdLst>
    <p:notesMasterId r:id="rId33"/>
  </p:notesMasterIdLst>
  <p:sldIdLst>
    <p:sldId id="8541" r:id="rId2"/>
    <p:sldId id="8660" r:id="rId3"/>
    <p:sldId id="8853" r:id="rId4"/>
    <p:sldId id="8878" r:id="rId5"/>
    <p:sldId id="8854" r:id="rId6"/>
    <p:sldId id="8855" r:id="rId7"/>
    <p:sldId id="8856" r:id="rId8"/>
    <p:sldId id="8857" r:id="rId9"/>
    <p:sldId id="8858" r:id="rId10"/>
    <p:sldId id="8859" r:id="rId11"/>
    <p:sldId id="8879" r:id="rId12"/>
    <p:sldId id="8860" r:id="rId13"/>
    <p:sldId id="8861" r:id="rId14"/>
    <p:sldId id="8862" r:id="rId15"/>
    <p:sldId id="8863" r:id="rId16"/>
    <p:sldId id="8864" r:id="rId17"/>
    <p:sldId id="8865" r:id="rId18"/>
    <p:sldId id="8866" r:id="rId19"/>
    <p:sldId id="8867" r:id="rId20"/>
    <p:sldId id="8868" r:id="rId21"/>
    <p:sldId id="8869" r:id="rId22"/>
    <p:sldId id="8870" r:id="rId23"/>
    <p:sldId id="8871" r:id="rId24"/>
    <p:sldId id="8872" r:id="rId25"/>
    <p:sldId id="8873" r:id="rId26"/>
    <p:sldId id="8874" r:id="rId27"/>
    <p:sldId id="8875" r:id="rId28"/>
    <p:sldId id="8876" r:id="rId29"/>
    <p:sldId id="8877" r:id="rId30"/>
    <p:sldId id="8880" r:id="rId31"/>
    <p:sldId id="8620" r:id="rId32"/>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3E6FF"/>
    <a:srgbClr val="254061"/>
    <a:srgbClr val="5286C4"/>
    <a:srgbClr val="B0E4CD"/>
    <a:srgbClr val="35A5C2"/>
    <a:srgbClr val="385D8A"/>
    <a:srgbClr val="386294"/>
    <a:srgbClr val="586676"/>
    <a:srgbClr val="204C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47BBE4-BC9D-48BD-AD48-19D77FB5D2D8}" v="927" dt="2021-10-14T23:34:12.56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0" autoAdjust="0"/>
    <p:restoredTop sz="95394" autoAdjust="0"/>
  </p:normalViewPr>
  <p:slideViewPr>
    <p:cSldViewPr>
      <p:cViewPr varScale="1">
        <p:scale>
          <a:sx n="75" d="100"/>
          <a:sy n="75" d="100"/>
        </p:scale>
        <p:origin x="176" y="5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8" d="100"/>
        <a:sy n="118" d="100"/>
      </p:scale>
      <p:origin x="0" y="-139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arioC" userId="b790f688-0c99-421d-ad08-5e0c6e6e58c5" providerId="ADAL" clId="{A747BBE4-BC9D-48BD-AD48-19D77FB5D2D8}"/>
    <pc:docChg chg="undo custSel addSld delSld modSld sldOrd">
      <pc:chgData name="HilarioC" userId="b790f688-0c99-421d-ad08-5e0c6e6e58c5" providerId="ADAL" clId="{A747BBE4-BC9D-48BD-AD48-19D77FB5D2D8}" dt="2021-10-14T23:34:12.560" v="1159"/>
      <pc:docMkLst>
        <pc:docMk/>
      </pc:docMkLst>
      <pc:sldChg chg="add del">
        <pc:chgData name="HilarioC" userId="b790f688-0c99-421d-ad08-5e0c6e6e58c5" providerId="ADAL" clId="{A747BBE4-BC9D-48BD-AD48-19D77FB5D2D8}" dt="2021-10-14T21:08:56.540" v="203"/>
        <pc:sldMkLst>
          <pc:docMk/>
          <pc:sldMk cId="0" sldId="4228"/>
        </pc:sldMkLst>
      </pc:sldChg>
      <pc:sldChg chg="del">
        <pc:chgData name="HilarioC" userId="b790f688-0c99-421d-ad08-5e0c6e6e58c5" providerId="ADAL" clId="{A747BBE4-BC9D-48BD-AD48-19D77FB5D2D8}" dt="2021-10-14T21:46:31.890" v="891" actId="47"/>
        <pc:sldMkLst>
          <pc:docMk/>
          <pc:sldMk cId="4253566729" sldId="8025"/>
        </pc:sldMkLst>
      </pc:sldChg>
      <pc:sldChg chg="del">
        <pc:chgData name="HilarioC" userId="b790f688-0c99-421d-ad08-5e0c6e6e58c5" providerId="ADAL" clId="{A747BBE4-BC9D-48BD-AD48-19D77FB5D2D8}" dt="2021-10-14T21:46:31.890" v="891" actId="47"/>
        <pc:sldMkLst>
          <pc:docMk/>
          <pc:sldMk cId="257052342" sldId="8073"/>
        </pc:sldMkLst>
      </pc:sldChg>
      <pc:sldChg chg="modSp mod">
        <pc:chgData name="HilarioC" userId="b790f688-0c99-421d-ad08-5e0c6e6e58c5" providerId="ADAL" clId="{A747BBE4-BC9D-48BD-AD48-19D77FB5D2D8}" dt="2021-10-14T20:59:57.429" v="11"/>
        <pc:sldMkLst>
          <pc:docMk/>
          <pc:sldMk cId="2452737039" sldId="8660"/>
        </pc:sldMkLst>
        <pc:spChg chg="mod">
          <ac:chgData name="HilarioC" userId="b790f688-0c99-421d-ad08-5e0c6e6e58c5" providerId="ADAL" clId="{A747BBE4-BC9D-48BD-AD48-19D77FB5D2D8}" dt="2021-10-14T20:58:47.915" v="0" actId="20577"/>
          <ac:spMkLst>
            <pc:docMk/>
            <pc:sldMk cId="2452737039" sldId="8660"/>
            <ac:spMk id="8" creationId="{00000000-0000-0000-0000-000000000000}"/>
          </ac:spMkLst>
        </pc:spChg>
        <pc:spChg chg="mod">
          <ac:chgData name="HilarioC" userId="b790f688-0c99-421d-ad08-5e0c6e6e58c5" providerId="ADAL" clId="{A747BBE4-BC9D-48BD-AD48-19D77FB5D2D8}" dt="2021-10-14T20:59:57.429" v="11"/>
          <ac:spMkLst>
            <pc:docMk/>
            <pc:sldMk cId="2452737039" sldId="8660"/>
            <ac:spMk id="19458" creationId="{00000000-0000-0000-0000-000000000000}"/>
          </ac:spMkLst>
        </pc:spChg>
      </pc:sldChg>
      <pc:sldChg chg="del">
        <pc:chgData name="HilarioC" userId="b790f688-0c99-421d-ad08-5e0c6e6e58c5" providerId="ADAL" clId="{A747BBE4-BC9D-48BD-AD48-19D77FB5D2D8}" dt="2021-10-14T21:46:31.890" v="891" actId="47"/>
        <pc:sldMkLst>
          <pc:docMk/>
          <pc:sldMk cId="3175488263" sldId="8776"/>
        </pc:sldMkLst>
      </pc:sldChg>
      <pc:sldChg chg="del">
        <pc:chgData name="HilarioC" userId="b790f688-0c99-421d-ad08-5e0c6e6e58c5" providerId="ADAL" clId="{A747BBE4-BC9D-48BD-AD48-19D77FB5D2D8}" dt="2021-10-14T21:46:31.890" v="891" actId="47"/>
        <pc:sldMkLst>
          <pc:docMk/>
          <pc:sldMk cId="4082080665" sldId="8818"/>
        </pc:sldMkLst>
      </pc:sldChg>
      <pc:sldChg chg="del">
        <pc:chgData name="HilarioC" userId="b790f688-0c99-421d-ad08-5e0c6e6e58c5" providerId="ADAL" clId="{A747BBE4-BC9D-48BD-AD48-19D77FB5D2D8}" dt="2021-10-14T21:46:31.890" v="891" actId="47"/>
        <pc:sldMkLst>
          <pc:docMk/>
          <pc:sldMk cId="3636881899" sldId="8819"/>
        </pc:sldMkLst>
      </pc:sldChg>
      <pc:sldChg chg="del">
        <pc:chgData name="HilarioC" userId="b790f688-0c99-421d-ad08-5e0c6e6e58c5" providerId="ADAL" clId="{A747BBE4-BC9D-48BD-AD48-19D77FB5D2D8}" dt="2021-10-14T21:46:31.890" v="891" actId="47"/>
        <pc:sldMkLst>
          <pc:docMk/>
          <pc:sldMk cId="4001964413" sldId="8820"/>
        </pc:sldMkLst>
      </pc:sldChg>
      <pc:sldChg chg="del">
        <pc:chgData name="HilarioC" userId="b790f688-0c99-421d-ad08-5e0c6e6e58c5" providerId="ADAL" clId="{A747BBE4-BC9D-48BD-AD48-19D77FB5D2D8}" dt="2021-10-14T21:46:31.890" v="891" actId="47"/>
        <pc:sldMkLst>
          <pc:docMk/>
          <pc:sldMk cId="3050340363" sldId="8821"/>
        </pc:sldMkLst>
      </pc:sldChg>
      <pc:sldChg chg="del">
        <pc:chgData name="HilarioC" userId="b790f688-0c99-421d-ad08-5e0c6e6e58c5" providerId="ADAL" clId="{A747BBE4-BC9D-48BD-AD48-19D77FB5D2D8}" dt="2021-10-14T21:46:31.890" v="891" actId="47"/>
        <pc:sldMkLst>
          <pc:docMk/>
          <pc:sldMk cId="393560368" sldId="8823"/>
        </pc:sldMkLst>
      </pc:sldChg>
      <pc:sldChg chg="del">
        <pc:chgData name="HilarioC" userId="b790f688-0c99-421d-ad08-5e0c6e6e58c5" providerId="ADAL" clId="{A747BBE4-BC9D-48BD-AD48-19D77FB5D2D8}" dt="2021-10-14T21:46:31.890" v="891" actId="47"/>
        <pc:sldMkLst>
          <pc:docMk/>
          <pc:sldMk cId="2333176675" sldId="8824"/>
        </pc:sldMkLst>
      </pc:sldChg>
      <pc:sldChg chg="del">
        <pc:chgData name="HilarioC" userId="b790f688-0c99-421d-ad08-5e0c6e6e58c5" providerId="ADAL" clId="{A747BBE4-BC9D-48BD-AD48-19D77FB5D2D8}" dt="2021-10-14T21:46:31.890" v="891" actId="47"/>
        <pc:sldMkLst>
          <pc:docMk/>
          <pc:sldMk cId="2686713159" sldId="8825"/>
        </pc:sldMkLst>
      </pc:sldChg>
      <pc:sldChg chg="del">
        <pc:chgData name="HilarioC" userId="b790f688-0c99-421d-ad08-5e0c6e6e58c5" providerId="ADAL" clId="{A747BBE4-BC9D-48BD-AD48-19D77FB5D2D8}" dt="2021-10-14T21:46:31.890" v="891" actId="47"/>
        <pc:sldMkLst>
          <pc:docMk/>
          <pc:sldMk cId="200633620" sldId="8826"/>
        </pc:sldMkLst>
      </pc:sldChg>
      <pc:sldChg chg="del">
        <pc:chgData name="HilarioC" userId="b790f688-0c99-421d-ad08-5e0c6e6e58c5" providerId="ADAL" clId="{A747BBE4-BC9D-48BD-AD48-19D77FB5D2D8}" dt="2021-10-14T21:46:31.890" v="891" actId="47"/>
        <pc:sldMkLst>
          <pc:docMk/>
          <pc:sldMk cId="1921561413" sldId="8827"/>
        </pc:sldMkLst>
      </pc:sldChg>
      <pc:sldChg chg="del">
        <pc:chgData name="HilarioC" userId="b790f688-0c99-421d-ad08-5e0c6e6e58c5" providerId="ADAL" clId="{A747BBE4-BC9D-48BD-AD48-19D77FB5D2D8}" dt="2021-10-14T21:46:31.890" v="891" actId="47"/>
        <pc:sldMkLst>
          <pc:docMk/>
          <pc:sldMk cId="3089907563" sldId="8828"/>
        </pc:sldMkLst>
      </pc:sldChg>
      <pc:sldChg chg="del">
        <pc:chgData name="HilarioC" userId="b790f688-0c99-421d-ad08-5e0c6e6e58c5" providerId="ADAL" clId="{A747BBE4-BC9D-48BD-AD48-19D77FB5D2D8}" dt="2021-10-14T21:46:31.890" v="891" actId="47"/>
        <pc:sldMkLst>
          <pc:docMk/>
          <pc:sldMk cId="1316065760" sldId="8829"/>
        </pc:sldMkLst>
      </pc:sldChg>
      <pc:sldChg chg="del">
        <pc:chgData name="HilarioC" userId="b790f688-0c99-421d-ad08-5e0c6e6e58c5" providerId="ADAL" clId="{A747BBE4-BC9D-48BD-AD48-19D77FB5D2D8}" dt="2021-10-14T21:46:31.890" v="891" actId="47"/>
        <pc:sldMkLst>
          <pc:docMk/>
          <pc:sldMk cId="2097217823" sldId="8830"/>
        </pc:sldMkLst>
      </pc:sldChg>
      <pc:sldChg chg="del">
        <pc:chgData name="HilarioC" userId="b790f688-0c99-421d-ad08-5e0c6e6e58c5" providerId="ADAL" clId="{A747BBE4-BC9D-48BD-AD48-19D77FB5D2D8}" dt="2021-10-14T21:46:31.890" v="891" actId="47"/>
        <pc:sldMkLst>
          <pc:docMk/>
          <pc:sldMk cId="1664688212" sldId="8831"/>
        </pc:sldMkLst>
      </pc:sldChg>
      <pc:sldChg chg="del">
        <pc:chgData name="HilarioC" userId="b790f688-0c99-421d-ad08-5e0c6e6e58c5" providerId="ADAL" clId="{A747BBE4-BC9D-48BD-AD48-19D77FB5D2D8}" dt="2021-10-14T21:46:31.890" v="891" actId="47"/>
        <pc:sldMkLst>
          <pc:docMk/>
          <pc:sldMk cId="2584096661" sldId="8832"/>
        </pc:sldMkLst>
      </pc:sldChg>
      <pc:sldChg chg="del">
        <pc:chgData name="HilarioC" userId="b790f688-0c99-421d-ad08-5e0c6e6e58c5" providerId="ADAL" clId="{A747BBE4-BC9D-48BD-AD48-19D77FB5D2D8}" dt="2021-10-14T21:46:31.890" v="891" actId="47"/>
        <pc:sldMkLst>
          <pc:docMk/>
          <pc:sldMk cId="4003394288" sldId="8833"/>
        </pc:sldMkLst>
      </pc:sldChg>
      <pc:sldChg chg="del">
        <pc:chgData name="HilarioC" userId="b790f688-0c99-421d-ad08-5e0c6e6e58c5" providerId="ADAL" clId="{A747BBE4-BC9D-48BD-AD48-19D77FB5D2D8}" dt="2021-10-14T21:46:31.890" v="891" actId="47"/>
        <pc:sldMkLst>
          <pc:docMk/>
          <pc:sldMk cId="278899918" sldId="8834"/>
        </pc:sldMkLst>
      </pc:sldChg>
      <pc:sldChg chg="del">
        <pc:chgData name="HilarioC" userId="b790f688-0c99-421d-ad08-5e0c6e6e58c5" providerId="ADAL" clId="{A747BBE4-BC9D-48BD-AD48-19D77FB5D2D8}" dt="2021-10-14T21:46:31.890" v="891" actId="47"/>
        <pc:sldMkLst>
          <pc:docMk/>
          <pc:sldMk cId="1725602200" sldId="8835"/>
        </pc:sldMkLst>
      </pc:sldChg>
      <pc:sldChg chg="del">
        <pc:chgData name="HilarioC" userId="b790f688-0c99-421d-ad08-5e0c6e6e58c5" providerId="ADAL" clId="{A747BBE4-BC9D-48BD-AD48-19D77FB5D2D8}" dt="2021-10-14T21:46:31.890" v="891" actId="47"/>
        <pc:sldMkLst>
          <pc:docMk/>
          <pc:sldMk cId="2485113262" sldId="8836"/>
        </pc:sldMkLst>
      </pc:sldChg>
      <pc:sldChg chg="del">
        <pc:chgData name="HilarioC" userId="b790f688-0c99-421d-ad08-5e0c6e6e58c5" providerId="ADAL" clId="{A747BBE4-BC9D-48BD-AD48-19D77FB5D2D8}" dt="2021-10-14T21:46:31.890" v="891" actId="47"/>
        <pc:sldMkLst>
          <pc:docMk/>
          <pc:sldMk cId="3400137927" sldId="8837"/>
        </pc:sldMkLst>
      </pc:sldChg>
      <pc:sldChg chg="del">
        <pc:chgData name="HilarioC" userId="b790f688-0c99-421d-ad08-5e0c6e6e58c5" providerId="ADAL" clId="{A747BBE4-BC9D-48BD-AD48-19D77FB5D2D8}" dt="2021-10-14T21:46:31.890" v="891" actId="47"/>
        <pc:sldMkLst>
          <pc:docMk/>
          <pc:sldMk cId="4263930522" sldId="8838"/>
        </pc:sldMkLst>
      </pc:sldChg>
      <pc:sldChg chg="del">
        <pc:chgData name="HilarioC" userId="b790f688-0c99-421d-ad08-5e0c6e6e58c5" providerId="ADAL" clId="{A747BBE4-BC9D-48BD-AD48-19D77FB5D2D8}" dt="2021-10-14T21:46:31.890" v="891" actId="47"/>
        <pc:sldMkLst>
          <pc:docMk/>
          <pc:sldMk cId="2625680626" sldId="8839"/>
        </pc:sldMkLst>
      </pc:sldChg>
      <pc:sldChg chg="del">
        <pc:chgData name="HilarioC" userId="b790f688-0c99-421d-ad08-5e0c6e6e58c5" providerId="ADAL" clId="{A747BBE4-BC9D-48BD-AD48-19D77FB5D2D8}" dt="2021-10-14T21:46:31.890" v="891" actId="47"/>
        <pc:sldMkLst>
          <pc:docMk/>
          <pc:sldMk cId="2568128420" sldId="8841"/>
        </pc:sldMkLst>
      </pc:sldChg>
      <pc:sldChg chg="del">
        <pc:chgData name="HilarioC" userId="b790f688-0c99-421d-ad08-5e0c6e6e58c5" providerId="ADAL" clId="{A747BBE4-BC9D-48BD-AD48-19D77FB5D2D8}" dt="2021-10-14T21:46:31.890" v="891" actId="47"/>
        <pc:sldMkLst>
          <pc:docMk/>
          <pc:sldMk cId="3020517281" sldId="8842"/>
        </pc:sldMkLst>
      </pc:sldChg>
      <pc:sldChg chg="del">
        <pc:chgData name="HilarioC" userId="b790f688-0c99-421d-ad08-5e0c6e6e58c5" providerId="ADAL" clId="{A747BBE4-BC9D-48BD-AD48-19D77FB5D2D8}" dt="2021-10-14T21:46:31.890" v="891" actId="47"/>
        <pc:sldMkLst>
          <pc:docMk/>
          <pc:sldMk cId="4132277815" sldId="8843"/>
        </pc:sldMkLst>
      </pc:sldChg>
      <pc:sldChg chg="del">
        <pc:chgData name="HilarioC" userId="b790f688-0c99-421d-ad08-5e0c6e6e58c5" providerId="ADAL" clId="{A747BBE4-BC9D-48BD-AD48-19D77FB5D2D8}" dt="2021-10-14T21:46:31.890" v="891" actId="47"/>
        <pc:sldMkLst>
          <pc:docMk/>
          <pc:sldMk cId="3847144552" sldId="8845"/>
        </pc:sldMkLst>
      </pc:sldChg>
      <pc:sldChg chg="del">
        <pc:chgData name="HilarioC" userId="b790f688-0c99-421d-ad08-5e0c6e6e58c5" providerId="ADAL" clId="{A747BBE4-BC9D-48BD-AD48-19D77FB5D2D8}" dt="2021-10-14T21:46:31.890" v="891" actId="47"/>
        <pc:sldMkLst>
          <pc:docMk/>
          <pc:sldMk cId="1149982472" sldId="8846"/>
        </pc:sldMkLst>
      </pc:sldChg>
      <pc:sldChg chg="del">
        <pc:chgData name="HilarioC" userId="b790f688-0c99-421d-ad08-5e0c6e6e58c5" providerId="ADAL" clId="{A747BBE4-BC9D-48BD-AD48-19D77FB5D2D8}" dt="2021-10-14T21:46:31.890" v="891" actId="47"/>
        <pc:sldMkLst>
          <pc:docMk/>
          <pc:sldMk cId="23284986" sldId="8847"/>
        </pc:sldMkLst>
      </pc:sldChg>
      <pc:sldChg chg="del">
        <pc:chgData name="HilarioC" userId="b790f688-0c99-421d-ad08-5e0c6e6e58c5" providerId="ADAL" clId="{A747BBE4-BC9D-48BD-AD48-19D77FB5D2D8}" dt="2021-10-14T21:46:31.890" v="891" actId="47"/>
        <pc:sldMkLst>
          <pc:docMk/>
          <pc:sldMk cId="3482569302" sldId="8848"/>
        </pc:sldMkLst>
      </pc:sldChg>
      <pc:sldChg chg="del">
        <pc:chgData name="HilarioC" userId="b790f688-0c99-421d-ad08-5e0c6e6e58c5" providerId="ADAL" clId="{A747BBE4-BC9D-48BD-AD48-19D77FB5D2D8}" dt="2021-10-14T21:46:31.890" v="891" actId="47"/>
        <pc:sldMkLst>
          <pc:docMk/>
          <pc:sldMk cId="3534260434" sldId="8849"/>
        </pc:sldMkLst>
      </pc:sldChg>
      <pc:sldChg chg="del">
        <pc:chgData name="HilarioC" userId="b790f688-0c99-421d-ad08-5e0c6e6e58c5" providerId="ADAL" clId="{A747BBE4-BC9D-48BD-AD48-19D77FB5D2D8}" dt="2021-10-14T21:46:31.890" v="891" actId="47"/>
        <pc:sldMkLst>
          <pc:docMk/>
          <pc:sldMk cId="1676839083" sldId="8850"/>
        </pc:sldMkLst>
      </pc:sldChg>
      <pc:sldChg chg="del">
        <pc:chgData name="HilarioC" userId="b790f688-0c99-421d-ad08-5e0c6e6e58c5" providerId="ADAL" clId="{A747BBE4-BC9D-48BD-AD48-19D77FB5D2D8}" dt="2021-10-14T21:46:31.890" v="891" actId="47"/>
        <pc:sldMkLst>
          <pc:docMk/>
          <pc:sldMk cId="1375956206" sldId="8851"/>
        </pc:sldMkLst>
      </pc:sldChg>
      <pc:sldChg chg="del">
        <pc:chgData name="HilarioC" userId="b790f688-0c99-421d-ad08-5e0c6e6e58c5" providerId="ADAL" clId="{A747BBE4-BC9D-48BD-AD48-19D77FB5D2D8}" dt="2021-10-14T21:46:31.890" v="891" actId="47"/>
        <pc:sldMkLst>
          <pc:docMk/>
          <pc:sldMk cId="921851624" sldId="8852"/>
        </pc:sldMkLst>
      </pc:sldChg>
      <pc:sldChg chg="addSp modSp add mod modAnim">
        <pc:chgData name="HilarioC" userId="b790f688-0c99-421d-ad08-5e0c6e6e58c5" providerId="ADAL" clId="{A747BBE4-BC9D-48BD-AD48-19D77FB5D2D8}" dt="2021-10-14T23:33:57.324" v="1158" actId="20577"/>
        <pc:sldMkLst>
          <pc:docMk/>
          <pc:sldMk cId="1998740693" sldId="8853"/>
        </pc:sldMkLst>
        <pc:spChg chg="add mod">
          <ac:chgData name="HilarioC" userId="b790f688-0c99-421d-ad08-5e0c6e6e58c5" providerId="ADAL" clId="{A747BBE4-BC9D-48BD-AD48-19D77FB5D2D8}" dt="2021-10-14T21:02:04.916" v="47" actId="14100"/>
          <ac:spMkLst>
            <pc:docMk/>
            <pc:sldMk cId="1998740693" sldId="8853"/>
            <ac:spMk id="4" creationId="{513AE50F-3D04-437D-8236-A9A4F6D8C9B2}"/>
          </ac:spMkLst>
        </pc:spChg>
        <pc:spChg chg="add mod">
          <ac:chgData name="HilarioC" userId="b790f688-0c99-421d-ad08-5e0c6e6e58c5" providerId="ADAL" clId="{A747BBE4-BC9D-48BD-AD48-19D77FB5D2D8}" dt="2021-10-14T23:33:57.324" v="1158" actId="20577"/>
          <ac:spMkLst>
            <pc:docMk/>
            <pc:sldMk cId="1998740693" sldId="8853"/>
            <ac:spMk id="5" creationId="{56722702-CAC5-47F3-8982-60805C702A63}"/>
          </ac:spMkLst>
        </pc:spChg>
        <pc:spChg chg="mod">
          <ac:chgData name="HilarioC" userId="b790f688-0c99-421d-ad08-5e0c6e6e58c5" providerId="ADAL" clId="{A747BBE4-BC9D-48BD-AD48-19D77FB5D2D8}" dt="2021-10-14T21:00:25.401" v="15" actId="207"/>
          <ac:spMkLst>
            <pc:docMk/>
            <pc:sldMk cId="1998740693" sldId="8853"/>
            <ac:spMk id="19458" creationId="{00000000-0000-0000-0000-000000000000}"/>
          </ac:spMkLst>
        </pc:spChg>
        <pc:picChg chg="add mod">
          <ac:chgData name="HilarioC" userId="b790f688-0c99-421d-ad08-5e0c6e6e58c5" providerId="ADAL" clId="{A747BBE4-BC9D-48BD-AD48-19D77FB5D2D8}" dt="2021-10-14T21:50:21.490" v="950" actId="1076"/>
          <ac:picMkLst>
            <pc:docMk/>
            <pc:sldMk cId="1998740693" sldId="8853"/>
            <ac:picMk id="3" creationId="{01CF1929-FBE0-4CE8-85A5-A780AF3A20AD}"/>
          </ac:picMkLst>
        </pc:picChg>
      </pc:sldChg>
      <pc:sldChg chg="delSp modSp add mod modAnim">
        <pc:chgData name="HilarioC" userId="b790f688-0c99-421d-ad08-5e0c6e6e58c5" providerId="ADAL" clId="{A747BBE4-BC9D-48BD-AD48-19D77FB5D2D8}" dt="2021-10-14T21:50:37.554" v="955"/>
        <pc:sldMkLst>
          <pc:docMk/>
          <pc:sldMk cId="2752324470" sldId="8854"/>
        </pc:sldMkLst>
        <pc:spChg chg="mod">
          <ac:chgData name="HilarioC" userId="b790f688-0c99-421d-ad08-5e0c6e6e58c5" providerId="ADAL" clId="{A747BBE4-BC9D-48BD-AD48-19D77FB5D2D8}" dt="2021-10-14T21:09:22.857" v="237" actId="20577"/>
          <ac:spMkLst>
            <pc:docMk/>
            <pc:sldMk cId="2752324470" sldId="8854"/>
            <ac:spMk id="5" creationId="{56722702-CAC5-47F3-8982-60805C702A63}"/>
          </ac:spMkLst>
        </pc:spChg>
        <pc:picChg chg="del">
          <ac:chgData name="HilarioC" userId="b790f688-0c99-421d-ad08-5e0c6e6e58c5" providerId="ADAL" clId="{A747BBE4-BC9D-48BD-AD48-19D77FB5D2D8}" dt="2021-10-14T21:06:44.524" v="194" actId="478"/>
          <ac:picMkLst>
            <pc:docMk/>
            <pc:sldMk cId="2752324470" sldId="8854"/>
            <ac:picMk id="3" creationId="{01CF1929-FBE0-4CE8-85A5-A780AF3A20AD}"/>
          </ac:picMkLst>
        </pc:picChg>
      </pc:sldChg>
      <pc:sldChg chg="add del">
        <pc:chgData name="HilarioC" userId="b790f688-0c99-421d-ad08-5e0c6e6e58c5" providerId="ADAL" clId="{A747BBE4-BC9D-48BD-AD48-19D77FB5D2D8}" dt="2021-10-14T21:00:06.954" v="13" actId="2890"/>
        <pc:sldMkLst>
          <pc:docMk/>
          <pc:sldMk cId="2927219212" sldId="8854"/>
        </pc:sldMkLst>
      </pc:sldChg>
      <pc:sldChg chg="addSp delSp modSp add mod modAnim">
        <pc:chgData name="HilarioC" userId="b790f688-0c99-421d-ad08-5e0c6e6e58c5" providerId="ADAL" clId="{A747BBE4-BC9D-48BD-AD48-19D77FB5D2D8}" dt="2021-10-14T21:50:47.761" v="959"/>
        <pc:sldMkLst>
          <pc:docMk/>
          <pc:sldMk cId="2806428653" sldId="8855"/>
        </pc:sldMkLst>
        <pc:spChg chg="add del mod">
          <ac:chgData name="HilarioC" userId="b790f688-0c99-421d-ad08-5e0c6e6e58c5" providerId="ADAL" clId="{A747BBE4-BC9D-48BD-AD48-19D77FB5D2D8}" dt="2021-10-14T21:11:46.222" v="280" actId="478"/>
          <ac:spMkLst>
            <pc:docMk/>
            <pc:sldMk cId="2806428653" sldId="8855"/>
            <ac:spMk id="2" creationId="{07A961AB-1F20-4F7E-BD93-5FBC790077D5}"/>
          </ac:spMkLst>
        </pc:spChg>
        <pc:spChg chg="mod">
          <ac:chgData name="HilarioC" userId="b790f688-0c99-421d-ad08-5e0c6e6e58c5" providerId="ADAL" clId="{A747BBE4-BC9D-48BD-AD48-19D77FB5D2D8}" dt="2021-10-14T21:11:05.321" v="274" actId="1076"/>
          <ac:spMkLst>
            <pc:docMk/>
            <pc:sldMk cId="2806428653" sldId="8855"/>
            <ac:spMk id="4" creationId="{513AE50F-3D04-437D-8236-A9A4F6D8C9B2}"/>
          </ac:spMkLst>
        </pc:spChg>
        <pc:spChg chg="mod">
          <ac:chgData name="HilarioC" userId="b790f688-0c99-421d-ad08-5e0c6e6e58c5" providerId="ADAL" clId="{A747BBE4-BC9D-48BD-AD48-19D77FB5D2D8}" dt="2021-10-14T21:10:03.498" v="243" actId="20577"/>
          <ac:spMkLst>
            <pc:docMk/>
            <pc:sldMk cId="2806428653" sldId="8855"/>
            <ac:spMk id="5" creationId="{56722702-CAC5-47F3-8982-60805C702A63}"/>
          </ac:spMkLst>
        </pc:spChg>
        <pc:picChg chg="add del mod">
          <ac:chgData name="HilarioC" userId="b790f688-0c99-421d-ad08-5e0c6e6e58c5" providerId="ADAL" clId="{A747BBE4-BC9D-48BD-AD48-19D77FB5D2D8}" dt="2021-10-14T21:11:32.428" v="275" actId="478"/>
          <ac:picMkLst>
            <pc:docMk/>
            <pc:sldMk cId="2806428653" sldId="8855"/>
            <ac:picMk id="6" creationId="{B2B16B08-EBF7-48B0-B8F9-56EE2A8C1A66}"/>
          </ac:picMkLst>
        </pc:picChg>
        <pc:picChg chg="add mod">
          <ac:chgData name="HilarioC" userId="b790f688-0c99-421d-ad08-5e0c6e6e58c5" providerId="ADAL" clId="{A747BBE4-BC9D-48BD-AD48-19D77FB5D2D8}" dt="2021-10-14T21:50:46.419" v="958" actId="1076"/>
          <ac:picMkLst>
            <pc:docMk/>
            <pc:sldMk cId="2806428653" sldId="8855"/>
            <ac:picMk id="1026" creationId="{5A530E79-C273-4B87-952A-401689FADF65}"/>
          </ac:picMkLst>
        </pc:picChg>
      </pc:sldChg>
      <pc:sldChg chg="addSp delSp modSp add mod modAnim">
        <pc:chgData name="HilarioC" userId="b790f688-0c99-421d-ad08-5e0c6e6e58c5" providerId="ADAL" clId="{A747BBE4-BC9D-48BD-AD48-19D77FB5D2D8}" dt="2021-10-14T21:50:51.516" v="960"/>
        <pc:sldMkLst>
          <pc:docMk/>
          <pc:sldMk cId="3600397652" sldId="8856"/>
        </pc:sldMkLst>
        <pc:picChg chg="add mod">
          <ac:chgData name="HilarioC" userId="b790f688-0c99-421d-ad08-5e0c6e6e58c5" providerId="ADAL" clId="{A747BBE4-BC9D-48BD-AD48-19D77FB5D2D8}" dt="2021-10-14T21:12:09.640" v="287" actId="1076"/>
          <ac:picMkLst>
            <pc:docMk/>
            <pc:sldMk cId="3600397652" sldId="8856"/>
            <ac:picMk id="7" creationId="{3023AF0A-152B-4D8D-8A8E-E9C49FFC58EA}"/>
          </ac:picMkLst>
        </pc:picChg>
        <pc:picChg chg="del">
          <ac:chgData name="HilarioC" userId="b790f688-0c99-421d-ad08-5e0c6e6e58c5" providerId="ADAL" clId="{A747BBE4-BC9D-48BD-AD48-19D77FB5D2D8}" dt="2021-10-14T21:11:57.394" v="282" actId="478"/>
          <ac:picMkLst>
            <pc:docMk/>
            <pc:sldMk cId="3600397652" sldId="8856"/>
            <ac:picMk id="1026" creationId="{5A530E79-C273-4B87-952A-401689FADF65}"/>
          </ac:picMkLst>
        </pc:picChg>
      </pc:sldChg>
      <pc:sldChg chg="addSp delSp modSp add mod modAnim">
        <pc:chgData name="HilarioC" userId="b790f688-0c99-421d-ad08-5e0c6e6e58c5" providerId="ADAL" clId="{A747BBE4-BC9D-48BD-AD48-19D77FB5D2D8}" dt="2021-10-14T21:50:54.772" v="961"/>
        <pc:sldMkLst>
          <pc:docMk/>
          <pc:sldMk cId="164053694" sldId="8857"/>
        </pc:sldMkLst>
        <pc:picChg chg="del mod">
          <ac:chgData name="HilarioC" userId="b790f688-0c99-421d-ad08-5e0c6e6e58c5" providerId="ADAL" clId="{A747BBE4-BC9D-48BD-AD48-19D77FB5D2D8}" dt="2021-10-14T21:12:20.627" v="290" actId="478"/>
          <ac:picMkLst>
            <pc:docMk/>
            <pc:sldMk cId="164053694" sldId="8857"/>
            <ac:picMk id="7" creationId="{3023AF0A-152B-4D8D-8A8E-E9C49FFC58EA}"/>
          </ac:picMkLst>
        </pc:picChg>
        <pc:picChg chg="add mod">
          <ac:chgData name="HilarioC" userId="b790f688-0c99-421d-ad08-5e0c6e6e58c5" providerId="ADAL" clId="{A747BBE4-BC9D-48BD-AD48-19D77FB5D2D8}" dt="2021-10-14T21:13:41.782" v="309" actId="1036"/>
          <ac:picMkLst>
            <pc:docMk/>
            <pc:sldMk cId="164053694" sldId="8857"/>
            <ac:picMk id="9" creationId="{FC5BD9CB-B1E0-4773-8332-E33A5DAAF88D}"/>
          </ac:picMkLst>
        </pc:picChg>
      </pc:sldChg>
      <pc:sldChg chg="modSp add mod ord modAnim">
        <pc:chgData name="HilarioC" userId="b790f688-0c99-421d-ad08-5e0c6e6e58c5" providerId="ADAL" clId="{A747BBE4-BC9D-48BD-AD48-19D77FB5D2D8}" dt="2021-10-14T22:46:04.225" v="1039" actId="14100"/>
        <pc:sldMkLst>
          <pc:docMk/>
          <pc:sldMk cId="437275481" sldId="8858"/>
        </pc:sldMkLst>
        <pc:spChg chg="mod">
          <ac:chgData name="HilarioC" userId="b790f688-0c99-421d-ad08-5e0c6e6e58c5" providerId="ADAL" clId="{A747BBE4-BC9D-48BD-AD48-19D77FB5D2D8}" dt="2021-10-14T22:46:04.225" v="1039" actId="14100"/>
          <ac:spMkLst>
            <pc:docMk/>
            <pc:sldMk cId="437275481" sldId="8858"/>
            <ac:spMk id="5" creationId="{56722702-CAC5-47F3-8982-60805C702A63}"/>
          </ac:spMkLst>
        </pc:spChg>
      </pc:sldChg>
      <pc:sldChg chg="modSp add mod modAnim">
        <pc:chgData name="HilarioC" userId="b790f688-0c99-421d-ad08-5e0c6e6e58c5" providerId="ADAL" clId="{A747BBE4-BC9D-48BD-AD48-19D77FB5D2D8}" dt="2021-10-14T22:48:33.339" v="1060" actId="20577"/>
        <pc:sldMkLst>
          <pc:docMk/>
          <pc:sldMk cId="3469057130" sldId="8859"/>
        </pc:sldMkLst>
        <pc:spChg chg="mod">
          <ac:chgData name="HilarioC" userId="b790f688-0c99-421d-ad08-5e0c6e6e58c5" providerId="ADAL" clId="{A747BBE4-BC9D-48BD-AD48-19D77FB5D2D8}" dt="2021-10-14T22:48:33.339" v="1060" actId="20577"/>
          <ac:spMkLst>
            <pc:docMk/>
            <pc:sldMk cId="3469057130" sldId="8859"/>
            <ac:spMk id="5" creationId="{56722702-CAC5-47F3-8982-60805C702A63}"/>
          </ac:spMkLst>
        </pc:spChg>
      </pc:sldChg>
      <pc:sldChg chg="modSp add mod modAnim">
        <pc:chgData name="HilarioC" userId="b790f688-0c99-421d-ad08-5e0c6e6e58c5" providerId="ADAL" clId="{A747BBE4-BC9D-48BD-AD48-19D77FB5D2D8}" dt="2021-10-14T21:51:17.050" v="964"/>
        <pc:sldMkLst>
          <pc:docMk/>
          <pc:sldMk cId="1765688141" sldId="8860"/>
        </pc:sldMkLst>
        <pc:spChg chg="mod">
          <ac:chgData name="HilarioC" userId="b790f688-0c99-421d-ad08-5e0c6e6e58c5" providerId="ADAL" clId="{A747BBE4-BC9D-48BD-AD48-19D77FB5D2D8}" dt="2021-10-14T21:18:51.031" v="491" actId="14100"/>
          <ac:spMkLst>
            <pc:docMk/>
            <pc:sldMk cId="1765688141" sldId="8860"/>
            <ac:spMk id="5" creationId="{56722702-CAC5-47F3-8982-60805C702A63}"/>
          </ac:spMkLst>
        </pc:spChg>
      </pc:sldChg>
      <pc:sldChg chg="modSp add mod modAnim">
        <pc:chgData name="HilarioC" userId="b790f688-0c99-421d-ad08-5e0c6e6e58c5" providerId="ADAL" clId="{A747BBE4-BC9D-48BD-AD48-19D77FB5D2D8}" dt="2021-10-14T21:51:29.866" v="965"/>
        <pc:sldMkLst>
          <pc:docMk/>
          <pc:sldMk cId="611508383" sldId="8861"/>
        </pc:sldMkLst>
        <pc:spChg chg="mod">
          <ac:chgData name="HilarioC" userId="b790f688-0c99-421d-ad08-5e0c6e6e58c5" providerId="ADAL" clId="{A747BBE4-BC9D-48BD-AD48-19D77FB5D2D8}" dt="2021-10-14T21:22:21.445" v="529" actId="14100"/>
          <ac:spMkLst>
            <pc:docMk/>
            <pc:sldMk cId="611508383" sldId="8861"/>
            <ac:spMk id="4" creationId="{513AE50F-3D04-437D-8236-A9A4F6D8C9B2}"/>
          </ac:spMkLst>
        </pc:spChg>
        <pc:spChg chg="mod">
          <ac:chgData name="HilarioC" userId="b790f688-0c99-421d-ad08-5e0c6e6e58c5" providerId="ADAL" clId="{A747BBE4-BC9D-48BD-AD48-19D77FB5D2D8}" dt="2021-10-14T21:21:52.606" v="528" actId="20577"/>
          <ac:spMkLst>
            <pc:docMk/>
            <pc:sldMk cId="611508383" sldId="8861"/>
            <ac:spMk id="5" creationId="{56722702-CAC5-47F3-8982-60805C702A63}"/>
          </ac:spMkLst>
        </pc:spChg>
        <pc:spChg chg="mod">
          <ac:chgData name="HilarioC" userId="b790f688-0c99-421d-ad08-5e0c6e6e58c5" providerId="ADAL" clId="{A747BBE4-BC9D-48BD-AD48-19D77FB5D2D8}" dt="2021-10-14T21:18:14.615" v="481" actId="207"/>
          <ac:spMkLst>
            <pc:docMk/>
            <pc:sldMk cId="611508383" sldId="8861"/>
            <ac:spMk id="19458" creationId="{00000000-0000-0000-0000-000000000000}"/>
          </ac:spMkLst>
        </pc:spChg>
      </pc:sldChg>
      <pc:sldChg chg="modSp add modAnim">
        <pc:chgData name="HilarioC" userId="b790f688-0c99-421d-ad08-5e0c6e6e58c5" providerId="ADAL" clId="{A747BBE4-BC9D-48BD-AD48-19D77FB5D2D8}" dt="2021-10-14T22:51:11.206" v="1078" actId="20577"/>
        <pc:sldMkLst>
          <pc:docMk/>
          <pc:sldMk cId="3287651197" sldId="8862"/>
        </pc:sldMkLst>
        <pc:spChg chg="mod">
          <ac:chgData name="HilarioC" userId="b790f688-0c99-421d-ad08-5e0c6e6e58c5" providerId="ADAL" clId="{A747BBE4-BC9D-48BD-AD48-19D77FB5D2D8}" dt="2021-10-14T22:51:11.206" v="1078" actId="20577"/>
          <ac:spMkLst>
            <pc:docMk/>
            <pc:sldMk cId="3287651197" sldId="8862"/>
            <ac:spMk id="5" creationId="{56722702-CAC5-47F3-8982-60805C702A63}"/>
          </ac:spMkLst>
        </pc:spChg>
      </pc:sldChg>
      <pc:sldChg chg="addSp modSp add mod modAnim">
        <pc:chgData name="HilarioC" userId="b790f688-0c99-421d-ad08-5e0c6e6e58c5" providerId="ADAL" clId="{A747BBE4-BC9D-48BD-AD48-19D77FB5D2D8}" dt="2021-10-14T21:52:01.662" v="970"/>
        <pc:sldMkLst>
          <pc:docMk/>
          <pc:sldMk cId="2259858484" sldId="8863"/>
        </pc:sldMkLst>
        <pc:spChg chg="mod">
          <ac:chgData name="HilarioC" userId="b790f688-0c99-421d-ad08-5e0c6e6e58c5" providerId="ADAL" clId="{A747BBE4-BC9D-48BD-AD48-19D77FB5D2D8}" dt="2021-10-14T21:24:09.483" v="608" actId="14100"/>
          <ac:spMkLst>
            <pc:docMk/>
            <pc:sldMk cId="2259858484" sldId="8863"/>
            <ac:spMk id="5" creationId="{56722702-CAC5-47F3-8982-60805C702A63}"/>
          </ac:spMkLst>
        </pc:spChg>
        <pc:picChg chg="add mod">
          <ac:chgData name="HilarioC" userId="b790f688-0c99-421d-ad08-5e0c6e6e58c5" providerId="ADAL" clId="{A747BBE4-BC9D-48BD-AD48-19D77FB5D2D8}" dt="2021-10-14T21:24:20.970" v="611" actId="14100"/>
          <ac:picMkLst>
            <pc:docMk/>
            <pc:sldMk cId="2259858484" sldId="8863"/>
            <ac:picMk id="3" creationId="{661C4543-3C3E-475B-8901-26BB5A9339D9}"/>
          </ac:picMkLst>
        </pc:picChg>
      </pc:sldChg>
      <pc:sldChg chg="addSp delSp modSp add del mod modAnim">
        <pc:chgData name="HilarioC" userId="b790f688-0c99-421d-ad08-5e0c6e6e58c5" providerId="ADAL" clId="{A747BBE4-BC9D-48BD-AD48-19D77FB5D2D8}" dt="2021-10-14T21:52:07.035" v="971"/>
        <pc:sldMkLst>
          <pc:docMk/>
          <pc:sldMk cId="426744932" sldId="8864"/>
        </pc:sldMkLst>
        <pc:picChg chg="del">
          <ac:chgData name="HilarioC" userId="b790f688-0c99-421d-ad08-5e0c6e6e58c5" providerId="ADAL" clId="{A747BBE4-BC9D-48BD-AD48-19D77FB5D2D8}" dt="2021-10-14T21:24:38.463" v="615" actId="478"/>
          <ac:picMkLst>
            <pc:docMk/>
            <pc:sldMk cId="426744932" sldId="8864"/>
            <ac:picMk id="3" creationId="{661C4543-3C3E-475B-8901-26BB5A9339D9}"/>
          </ac:picMkLst>
        </pc:picChg>
        <pc:picChg chg="add mod modCrop">
          <ac:chgData name="HilarioC" userId="b790f688-0c99-421d-ad08-5e0c6e6e58c5" providerId="ADAL" clId="{A747BBE4-BC9D-48BD-AD48-19D77FB5D2D8}" dt="2021-10-14T21:25:31.859" v="626" actId="1076"/>
          <ac:picMkLst>
            <pc:docMk/>
            <pc:sldMk cId="426744932" sldId="8864"/>
            <ac:picMk id="6" creationId="{FADC02A7-0C9D-414E-9454-3EBCD1DB3B28}"/>
          </ac:picMkLst>
        </pc:picChg>
      </pc:sldChg>
      <pc:sldChg chg="delSp modSp add mod modAnim">
        <pc:chgData name="HilarioC" userId="b790f688-0c99-421d-ad08-5e0c6e6e58c5" providerId="ADAL" clId="{A747BBE4-BC9D-48BD-AD48-19D77FB5D2D8}" dt="2021-10-14T21:52:13.153" v="972"/>
        <pc:sldMkLst>
          <pc:docMk/>
          <pc:sldMk cId="1897243689" sldId="8865"/>
        </pc:sldMkLst>
        <pc:spChg chg="mod">
          <ac:chgData name="HilarioC" userId="b790f688-0c99-421d-ad08-5e0c6e6e58c5" providerId="ADAL" clId="{A747BBE4-BC9D-48BD-AD48-19D77FB5D2D8}" dt="2021-10-14T21:26:59.701" v="643" actId="20577"/>
          <ac:spMkLst>
            <pc:docMk/>
            <pc:sldMk cId="1897243689" sldId="8865"/>
            <ac:spMk id="5" creationId="{56722702-CAC5-47F3-8982-60805C702A63}"/>
          </ac:spMkLst>
        </pc:spChg>
        <pc:picChg chg="del mod">
          <ac:chgData name="HilarioC" userId="b790f688-0c99-421d-ad08-5e0c6e6e58c5" providerId="ADAL" clId="{A747BBE4-BC9D-48BD-AD48-19D77FB5D2D8}" dt="2021-10-14T21:26:52.164" v="629" actId="478"/>
          <ac:picMkLst>
            <pc:docMk/>
            <pc:sldMk cId="1897243689" sldId="8865"/>
            <ac:picMk id="6" creationId="{FADC02A7-0C9D-414E-9454-3EBCD1DB3B28}"/>
          </ac:picMkLst>
        </pc:picChg>
      </pc:sldChg>
      <pc:sldChg chg="addSp delSp modSp add mod modAnim">
        <pc:chgData name="HilarioC" userId="b790f688-0c99-421d-ad08-5e0c6e6e58c5" providerId="ADAL" clId="{A747BBE4-BC9D-48BD-AD48-19D77FB5D2D8}" dt="2021-10-14T21:52:22.875" v="974"/>
        <pc:sldMkLst>
          <pc:docMk/>
          <pc:sldMk cId="2385416321" sldId="8866"/>
        </pc:sldMkLst>
        <pc:spChg chg="mod">
          <ac:chgData name="HilarioC" userId="b790f688-0c99-421d-ad08-5e0c6e6e58c5" providerId="ADAL" clId="{A747BBE4-BC9D-48BD-AD48-19D77FB5D2D8}" dt="2021-10-14T21:39:20.657" v="753" actId="179"/>
          <ac:spMkLst>
            <pc:docMk/>
            <pc:sldMk cId="2385416321" sldId="8866"/>
            <ac:spMk id="5" creationId="{56722702-CAC5-47F3-8982-60805C702A63}"/>
          </ac:spMkLst>
        </pc:spChg>
        <pc:picChg chg="add del mod">
          <ac:chgData name="HilarioC" userId="b790f688-0c99-421d-ad08-5e0c6e6e58c5" providerId="ADAL" clId="{A747BBE4-BC9D-48BD-AD48-19D77FB5D2D8}" dt="2021-10-14T21:38:56.732" v="746" actId="478"/>
          <ac:picMkLst>
            <pc:docMk/>
            <pc:sldMk cId="2385416321" sldId="8866"/>
            <ac:picMk id="3" creationId="{BB715449-F8D5-45DC-9A42-CCD905D77011}"/>
          </ac:picMkLst>
        </pc:picChg>
      </pc:sldChg>
      <pc:sldChg chg="modSp add mod modAnim">
        <pc:chgData name="HilarioC" userId="b790f688-0c99-421d-ad08-5e0c6e6e58c5" providerId="ADAL" clId="{A747BBE4-BC9D-48BD-AD48-19D77FB5D2D8}" dt="2021-10-14T21:53:05.127" v="980"/>
        <pc:sldMkLst>
          <pc:docMk/>
          <pc:sldMk cId="4038267072" sldId="8867"/>
        </pc:sldMkLst>
        <pc:spChg chg="mod">
          <ac:chgData name="HilarioC" userId="b790f688-0c99-421d-ad08-5e0c6e6e58c5" providerId="ADAL" clId="{A747BBE4-BC9D-48BD-AD48-19D77FB5D2D8}" dt="2021-10-14T21:40:45.250" v="782" actId="20577"/>
          <ac:spMkLst>
            <pc:docMk/>
            <pc:sldMk cId="4038267072" sldId="8867"/>
            <ac:spMk id="5" creationId="{56722702-CAC5-47F3-8982-60805C702A63}"/>
          </ac:spMkLst>
        </pc:spChg>
        <pc:picChg chg="mod">
          <ac:chgData name="HilarioC" userId="b790f688-0c99-421d-ad08-5e0c6e6e58c5" providerId="ADAL" clId="{A747BBE4-BC9D-48BD-AD48-19D77FB5D2D8}" dt="2021-10-14T21:42:27.589" v="818" actId="1038"/>
          <ac:picMkLst>
            <pc:docMk/>
            <pc:sldMk cId="4038267072" sldId="8867"/>
            <ac:picMk id="3" creationId="{BB715449-F8D5-45DC-9A42-CCD905D77011}"/>
          </ac:picMkLst>
        </pc:picChg>
      </pc:sldChg>
      <pc:sldChg chg="modSp add mod modAnim">
        <pc:chgData name="HilarioC" userId="b790f688-0c99-421d-ad08-5e0c6e6e58c5" providerId="ADAL" clId="{A747BBE4-BC9D-48BD-AD48-19D77FB5D2D8}" dt="2021-10-14T21:53:17.500" v="982"/>
        <pc:sldMkLst>
          <pc:docMk/>
          <pc:sldMk cId="1237886368" sldId="8868"/>
        </pc:sldMkLst>
        <pc:spChg chg="mod">
          <ac:chgData name="HilarioC" userId="b790f688-0c99-421d-ad08-5e0c6e6e58c5" providerId="ADAL" clId="{A747BBE4-BC9D-48BD-AD48-19D77FB5D2D8}" dt="2021-10-14T21:41:32.661" v="804" actId="313"/>
          <ac:spMkLst>
            <pc:docMk/>
            <pc:sldMk cId="1237886368" sldId="8868"/>
            <ac:spMk id="5" creationId="{56722702-CAC5-47F3-8982-60805C702A63}"/>
          </ac:spMkLst>
        </pc:spChg>
        <pc:picChg chg="mod">
          <ac:chgData name="HilarioC" userId="b790f688-0c99-421d-ad08-5e0c6e6e58c5" providerId="ADAL" clId="{A747BBE4-BC9D-48BD-AD48-19D77FB5D2D8}" dt="2021-10-14T21:42:24.161" v="815" actId="1038"/>
          <ac:picMkLst>
            <pc:docMk/>
            <pc:sldMk cId="1237886368" sldId="8868"/>
            <ac:picMk id="3" creationId="{BB715449-F8D5-45DC-9A42-CCD905D77011}"/>
          </ac:picMkLst>
        </pc:picChg>
      </pc:sldChg>
      <pc:sldChg chg="modSp add mod modAnim">
        <pc:chgData name="HilarioC" userId="b790f688-0c99-421d-ad08-5e0c6e6e58c5" providerId="ADAL" clId="{A747BBE4-BC9D-48BD-AD48-19D77FB5D2D8}" dt="2021-10-14T21:53:45.007" v="989" actId="20577"/>
        <pc:sldMkLst>
          <pc:docMk/>
          <pc:sldMk cId="1206949334" sldId="8869"/>
        </pc:sldMkLst>
        <pc:spChg chg="mod">
          <ac:chgData name="HilarioC" userId="b790f688-0c99-421d-ad08-5e0c6e6e58c5" providerId="ADAL" clId="{A747BBE4-BC9D-48BD-AD48-19D77FB5D2D8}" dt="2021-10-14T21:53:45.007" v="989" actId="20577"/>
          <ac:spMkLst>
            <pc:docMk/>
            <pc:sldMk cId="1206949334" sldId="8869"/>
            <ac:spMk id="5" creationId="{56722702-CAC5-47F3-8982-60805C702A63}"/>
          </ac:spMkLst>
        </pc:spChg>
        <pc:picChg chg="mod">
          <ac:chgData name="HilarioC" userId="b790f688-0c99-421d-ad08-5e0c6e6e58c5" providerId="ADAL" clId="{A747BBE4-BC9D-48BD-AD48-19D77FB5D2D8}" dt="2021-10-14T21:42:20.398" v="812" actId="1038"/>
          <ac:picMkLst>
            <pc:docMk/>
            <pc:sldMk cId="1206949334" sldId="8869"/>
            <ac:picMk id="3" creationId="{BB715449-F8D5-45DC-9A42-CCD905D77011}"/>
          </ac:picMkLst>
        </pc:picChg>
      </pc:sldChg>
      <pc:sldChg chg="delSp modSp add mod modAnim">
        <pc:chgData name="HilarioC" userId="b790f688-0c99-421d-ad08-5e0c6e6e58c5" providerId="ADAL" clId="{A747BBE4-BC9D-48BD-AD48-19D77FB5D2D8}" dt="2021-10-14T23:02:15.317" v="1155" actId="20577"/>
        <pc:sldMkLst>
          <pc:docMk/>
          <pc:sldMk cId="835121619" sldId="8870"/>
        </pc:sldMkLst>
        <pc:spChg chg="mod">
          <ac:chgData name="HilarioC" userId="b790f688-0c99-421d-ad08-5e0c6e6e58c5" providerId="ADAL" clId="{A747BBE4-BC9D-48BD-AD48-19D77FB5D2D8}" dt="2021-10-14T23:02:15.317" v="1155" actId="20577"/>
          <ac:spMkLst>
            <pc:docMk/>
            <pc:sldMk cId="835121619" sldId="8870"/>
            <ac:spMk id="5" creationId="{56722702-CAC5-47F3-8982-60805C702A63}"/>
          </ac:spMkLst>
        </pc:spChg>
        <pc:picChg chg="del">
          <ac:chgData name="HilarioC" userId="b790f688-0c99-421d-ad08-5e0c6e6e58c5" providerId="ADAL" clId="{A747BBE4-BC9D-48BD-AD48-19D77FB5D2D8}" dt="2021-10-14T21:43:03.343" v="824" actId="478"/>
          <ac:picMkLst>
            <pc:docMk/>
            <pc:sldMk cId="835121619" sldId="8870"/>
            <ac:picMk id="3" creationId="{BB715449-F8D5-45DC-9A42-CCD905D77011}"/>
          </ac:picMkLst>
        </pc:picChg>
      </pc:sldChg>
      <pc:sldChg chg="modSp add mod modAnim">
        <pc:chgData name="HilarioC" userId="b790f688-0c99-421d-ad08-5e0c6e6e58c5" providerId="ADAL" clId="{A747BBE4-BC9D-48BD-AD48-19D77FB5D2D8}" dt="2021-10-14T21:54:15.747" v="990"/>
        <pc:sldMkLst>
          <pc:docMk/>
          <pc:sldMk cId="2366704222" sldId="8871"/>
        </pc:sldMkLst>
        <pc:spChg chg="mod">
          <ac:chgData name="HilarioC" userId="b790f688-0c99-421d-ad08-5e0c6e6e58c5" providerId="ADAL" clId="{A747BBE4-BC9D-48BD-AD48-19D77FB5D2D8}" dt="2021-10-14T21:50:04.444" v="949" actId="20577"/>
          <ac:spMkLst>
            <pc:docMk/>
            <pc:sldMk cId="2366704222" sldId="8871"/>
            <ac:spMk id="5" creationId="{56722702-CAC5-47F3-8982-60805C702A63}"/>
          </ac:spMkLst>
        </pc:spChg>
      </pc:sldChg>
      <pc:sldChg chg="delSp modSp add mod delAnim">
        <pc:chgData name="HilarioC" userId="b790f688-0c99-421d-ad08-5e0c6e6e58c5" providerId="ADAL" clId="{A747BBE4-BC9D-48BD-AD48-19D77FB5D2D8}" dt="2021-10-14T21:45:11.847" v="871" actId="207"/>
        <pc:sldMkLst>
          <pc:docMk/>
          <pc:sldMk cId="2430904126" sldId="8872"/>
        </pc:sldMkLst>
        <pc:spChg chg="del">
          <ac:chgData name="HilarioC" userId="b790f688-0c99-421d-ad08-5e0c6e6e58c5" providerId="ADAL" clId="{A747BBE4-BC9D-48BD-AD48-19D77FB5D2D8}" dt="2021-10-14T21:44:59.651" v="865" actId="478"/>
          <ac:spMkLst>
            <pc:docMk/>
            <pc:sldMk cId="2430904126" sldId="8872"/>
            <ac:spMk id="4" creationId="{513AE50F-3D04-437D-8236-A9A4F6D8C9B2}"/>
          </ac:spMkLst>
        </pc:spChg>
        <pc:spChg chg="del">
          <ac:chgData name="HilarioC" userId="b790f688-0c99-421d-ad08-5e0c6e6e58c5" providerId="ADAL" clId="{A747BBE4-BC9D-48BD-AD48-19D77FB5D2D8}" dt="2021-10-14T21:44:59.651" v="865" actId="478"/>
          <ac:spMkLst>
            <pc:docMk/>
            <pc:sldMk cId="2430904126" sldId="8872"/>
            <ac:spMk id="5" creationId="{56722702-CAC5-47F3-8982-60805C702A63}"/>
          </ac:spMkLst>
        </pc:spChg>
        <pc:spChg chg="mod">
          <ac:chgData name="HilarioC" userId="b790f688-0c99-421d-ad08-5e0c6e6e58c5" providerId="ADAL" clId="{A747BBE4-BC9D-48BD-AD48-19D77FB5D2D8}" dt="2021-10-14T21:45:11.847" v="871" actId="207"/>
          <ac:spMkLst>
            <pc:docMk/>
            <pc:sldMk cId="2430904126" sldId="8872"/>
            <ac:spMk id="19458" creationId="{00000000-0000-0000-0000-000000000000}"/>
          </ac:spMkLst>
        </pc:spChg>
      </pc:sldChg>
      <pc:sldChg chg="addSp modSp add mod modAnim">
        <pc:chgData name="HilarioC" userId="b790f688-0c99-421d-ad08-5e0c6e6e58c5" providerId="ADAL" clId="{A747BBE4-BC9D-48BD-AD48-19D77FB5D2D8}" dt="2021-10-14T21:54:25.464" v="991"/>
        <pc:sldMkLst>
          <pc:docMk/>
          <pc:sldMk cId="609473498" sldId="8873"/>
        </pc:sldMkLst>
        <pc:spChg chg="add mod">
          <ac:chgData name="HilarioC" userId="b790f688-0c99-421d-ad08-5e0c6e6e58c5" providerId="ADAL" clId="{A747BBE4-BC9D-48BD-AD48-19D77FB5D2D8}" dt="2021-10-14T21:45:47.534" v="877" actId="1035"/>
          <ac:spMkLst>
            <pc:docMk/>
            <pc:sldMk cId="609473498" sldId="8873"/>
            <ac:spMk id="4" creationId="{FDEDC8A5-01AD-40B5-87BF-4ED6D81FD6C3}"/>
          </ac:spMkLst>
        </pc:spChg>
        <pc:spChg chg="add mod">
          <ac:chgData name="HilarioC" userId="b790f688-0c99-421d-ad08-5e0c6e6e58c5" providerId="ADAL" clId="{A747BBE4-BC9D-48BD-AD48-19D77FB5D2D8}" dt="2021-10-14T21:48:13.874" v="917"/>
          <ac:spMkLst>
            <pc:docMk/>
            <pc:sldMk cId="609473498" sldId="8873"/>
            <ac:spMk id="5" creationId="{F7BD1C31-E920-4ECA-8789-3A31C2E54540}"/>
          </ac:spMkLst>
        </pc:spChg>
        <pc:spChg chg="mod">
          <ac:chgData name="HilarioC" userId="b790f688-0c99-421d-ad08-5e0c6e6e58c5" providerId="ADAL" clId="{A747BBE4-BC9D-48BD-AD48-19D77FB5D2D8}" dt="2021-10-14T21:45:31.834" v="874" actId="207"/>
          <ac:spMkLst>
            <pc:docMk/>
            <pc:sldMk cId="609473498" sldId="8873"/>
            <ac:spMk id="19458" creationId="{00000000-0000-0000-0000-000000000000}"/>
          </ac:spMkLst>
        </pc:spChg>
      </pc:sldChg>
      <pc:sldChg chg="modSp add modAnim">
        <pc:chgData name="HilarioC" userId="b790f688-0c99-421d-ad08-5e0c6e6e58c5" providerId="ADAL" clId="{A747BBE4-BC9D-48BD-AD48-19D77FB5D2D8}" dt="2021-10-14T21:54:38.161" v="992"/>
        <pc:sldMkLst>
          <pc:docMk/>
          <pc:sldMk cId="341782374" sldId="8874"/>
        </pc:sldMkLst>
        <pc:spChg chg="mod">
          <ac:chgData name="HilarioC" userId="b790f688-0c99-421d-ad08-5e0c6e6e58c5" providerId="ADAL" clId="{A747BBE4-BC9D-48BD-AD48-19D77FB5D2D8}" dt="2021-10-14T21:48:17.170" v="918"/>
          <ac:spMkLst>
            <pc:docMk/>
            <pc:sldMk cId="341782374" sldId="8874"/>
            <ac:spMk id="5" creationId="{F7BD1C31-E920-4ECA-8789-3A31C2E54540}"/>
          </ac:spMkLst>
        </pc:spChg>
      </pc:sldChg>
      <pc:sldChg chg="modSp add modAnim">
        <pc:chgData name="HilarioC" userId="b790f688-0c99-421d-ad08-5e0c6e6e58c5" providerId="ADAL" clId="{A747BBE4-BC9D-48BD-AD48-19D77FB5D2D8}" dt="2021-10-14T21:54:44.034" v="993"/>
        <pc:sldMkLst>
          <pc:docMk/>
          <pc:sldMk cId="13877022" sldId="8875"/>
        </pc:sldMkLst>
        <pc:spChg chg="mod">
          <ac:chgData name="HilarioC" userId="b790f688-0c99-421d-ad08-5e0c6e6e58c5" providerId="ADAL" clId="{A747BBE4-BC9D-48BD-AD48-19D77FB5D2D8}" dt="2021-10-14T21:48:24.615" v="919"/>
          <ac:spMkLst>
            <pc:docMk/>
            <pc:sldMk cId="13877022" sldId="8875"/>
            <ac:spMk id="5" creationId="{F7BD1C31-E920-4ECA-8789-3A31C2E54540}"/>
          </ac:spMkLst>
        </pc:spChg>
      </pc:sldChg>
      <pc:sldChg chg="add del">
        <pc:chgData name="HilarioC" userId="b790f688-0c99-421d-ad08-5e0c6e6e58c5" providerId="ADAL" clId="{A747BBE4-BC9D-48BD-AD48-19D77FB5D2D8}" dt="2021-10-14T21:48:32.699" v="921" actId="47"/>
        <pc:sldMkLst>
          <pc:docMk/>
          <pc:sldMk cId="1627710270" sldId="8876"/>
        </pc:sldMkLst>
      </pc:sldChg>
      <pc:sldChg chg="modSp add modAnim">
        <pc:chgData name="HilarioC" userId="b790f688-0c99-421d-ad08-5e0c6e6e58c5" providerId="ADAL" clId="{A747BBE4-BC9D-48BD-AD48-19D77FB5D2D8}" dt="2021-10-14T21:54:55.108" v="994"/>
        <pc:sldMkLst>
          <pc:docMk/>
          <pc:sldMk cId="3228556463" sldId="8876"/>
        </pc:sldMkLst>
        <pc:spChg chg="mod">
          <ac:chgData name="HilarioC" userId="b790f688-0c99-421d-ad08-5e0c6e6e58c5" providerId="ADAL" clId="{A747BBE4-BC9D-48BD-AD48-19D77FB5D2D8}" dt="2021-10-14T21:49:06.184" v="930"/>
          <ac:spMkLst>
            <pc:docMk/>
            <pc:sldMk cId="3228556463" sldId="8876"/>
            <ac:spMk id="5" creationId="{F7BD1C31-E920-4ECA-8789-3A31C2E54540}"/>
          </ac:spMkLst>
        </pc:spChg>
      </pc:sldChg>
      <pc:sldChg chg="modSp add modAnim">
        <pc:chgData name="HilarioC" userId="b790f688-0c99-421d-ad08-5e0c6e6e58c5" providerId="ADAL" clId="{A747BBE4-BC9D-48BD-AD48-19D77FB5D2D8}" dt="2021-10-14T23:04:37.737" v="1157" actId="20577"/>
        <pc:sldMkLst>
          <pc:docMk/>
          <pc:sldMk cId="181694474" sldId="8877"/>
        </pc:sldMkLst>
        <pc:spChg chg="mod">
          <ac:chgData name="HilarioC" userId="b790f688-0c99-421d-ad08-5e0c6e6e58c5" providerId="ADAL" clId="{A747BBE4-BC9D-48BD-AD48-19D77FB5D2D8}" dt="2021-10-14T23:04:37.737" v="1157" actId="20577"/>
          <ac:spMkLst>
            <pc:docMk/>
            <pc:sldMk cId="181694474" sldId="8877"/>
            <ac:spMk id="5" creationId="{F7BD1C31-E920-4ECA-8789-3A31C2E54540}"/>
          </ac:spMkLst>
        </pc:spChg>
      </pc:sldChg>
      <pc:sldChg chg="addSp delSp modSp add mod delAnim modAnim">
        <pc:chgData name="HilarioC" userId="b790f688-0c99-421d-ad08-5e0c6e6e58c5" providerId="ADAL" clId="{A747BBE4-BC9D-48BD-AD48-19D77FB5D2D8}" dt="2021-10-14T23:34:12.560" v="1159"/>
        <pc:sldMkLst>
          <pc:docMk/>
          <pc:sldMk cId="3328076701" sldId="8878"/>
        </pc:sldMkLst>
        <pc:picChg chg="del">
          <ac:chgData name="HilarioC" userId="b790f688-0c99-421d-ad08-5e0c6e6e58c5" providerId="ADAL" clId="{A747BBE4-BC9D-48BD-AD48-19D77FB5D2D8}" dt="2021-10-14T22:35:59.663" v="997" actId="478"/>
          <ac:picMkLst>
            <pc:docMk/>
            <pc:sldMk cId="3328076701" sldId="8878"/>
            <ac:picMk id="3" creationId="{01CF1929-FBE0-4CE8-85A5-A780AF3A20AD}"/>
          </ac:picMkLst>
        </pc:picChg>
        <pc:picChg chg="add mod">
          <ac:chgData name="HilarioC" userId="b790f688-0c99-421d-ad08-5e0c6e6e58c5" providerId="ADAL" clId="{A747BBE4-BC9D-48BD-AD48-19D77FB5D2D8}" dt="2021-10-14T22:36:44.833" v="1008" actId="1076"/>
          <ac:picMkLst>
            <pc:docMk/>
            <pc:sldMk cId="3328076701" sldId="8878"/>
            <ac:picMk id="2050" creationId="{0AB6EBD1-22A9-4E84-B4FC-08D6696CEEA1}"/>
          </ac:picMkLst>
        </pc:picChg>
      </pc:sldChg>
      <pc:sldChg chg="add">
        <pc:chgData name="HilarioC" userId="b790f688-0c99-421d-ad08-5e0c6e6e58c5" providerId="ADAL" clId="{A747BBE4-BC9D-48BD-AD48-19D77FB5D2D8}" dt="2021-10-14T22:48:02.476" v="1040" actId="2890"/>
        <pc:sldMkLst>
          <pc:docMk/>
          <pc:sldMk cId="3860724348" sldId="8879"/>
        </pc:sldMkLst>
      </pc:sldChg>
      <pc:sldChg chg="add">
        <pc:chgData name="HilarioC" userId="b790f688-0c99-421d-ad08-5e0c6e6e58c5" providerId="ADAL" clId="{A747BBE4-BC9D-48BD-AD48-19D77FB5D2D8}" dt="2021-10-14T23:04:27.744" v="1156" actId="2890"/>
        <pc:sldMkLst>
          <pc:docMk/>
          <pc:sldMk cId="866191129" sldId="88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fld id="{1696978B-A236-B943-B34D-431BF05F63D6}" type="slidenum">
              <a:rPr lang="en-US"/>
              <a:pPr>
                <a:defRPr/>
              </a:pPr>
              <a:t>‹#›</a:t>
            </a:fld>
            <a:endParaRPr lang="en-US" dirty="0"/>
          </a:p>
        </p:txBody>
      </p:sp>
    </p:spTree>
    <p:extLst>
      <p:ext uri="{BB962C8B-B14F-4D97-AF65-F5344CB8AC3E}">
        <p14:creationId xmlns:p14="http://schemas.microsoft.com/office/powerpoint/2010/main" val="3676463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89888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724171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755616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794622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361505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362006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524894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947309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222178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622244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806158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39191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783807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382060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632754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106984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834216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846589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454941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035018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281272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571045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93450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612040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237557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967051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890212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924339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937847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BD545E2-D7C3-4F9F-B0C1-5F7BBEEABB69}" type="datetimeFigureOut">
              <a:rPr lang="en-US">
                <a:solidFill>
                  <a:prstClr val="black">
                    <a:tint val="75000"/>
                  </a:prstClr>
                </a:solidFill>
              </a:rPr>
              <a:pPr>
                <a:defRPr/>
              </a:pPr>
              <a:t>10/25/2021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CFDC4F-BA6F-439F-8357-D2276933A3A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F00964-9868-43BD-9E30-288DDB481615}" type="datetimeFigureOut">
              <a:rPr lang="en-US">
                <a:solidFill>
                  <a:prstClr val="black">
                    <a:tint val="75000"/>
                  </a:prstClr>
                </a:solidFill>
              </a:rPr>
              <a:pPr>
                <a:defRPr/>
              </a:pPr>
              <a:t>10/25/2021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F4D1FD-880C-446E-B7A1-76160895A6C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970723-F931-4C67-9945-C61D1A77393D}" type="datetimeFigureOut">
              <a:rPr lang="en-US">
                <a:solidFill>
                  <a:prstClr val="black">
                    <a:tint val="75000"/>
                  </a:prstClr>
                </a:solidFill>
              </a:rPr>
              <a:pPr>
                <a:defRPr/>
              </a:pPr>
              <a:t>10/25/2021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BA62B7-955F-4FA4-ACB9-13EC1D62105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1012F8-1818-4B15-AE15-8364AD8EFC80}" type="datetimeFigureOut">
              <a:rPr lang="en-US">
                <a:solidFill>
                  <a:prstClr val="black">
                    <a:tint val="75000"/>
                  </a:prstClr>
                </a:solidFill>
              </a:rPr>
              <a:pPr>
                <a:defRPr/>
              </a:pPr>
              <a:t>10/25/2021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DD5BFE-1BC4-45CE-BCF7-3645720F620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6472D7-EFFF-4A53-A8F3-CBD4E14CA01D}" type="datetimeFigureOut">
              <a:rPr lang="en-US">
                <a:solidFill>
                  <a:prstClr val="black">
                    <a:tint val="75000"/>
                  </a:prstClr>
                </a:solidFill>
              </a:rPr>
              <a:pPr>
                <a:defRPr/>
              </a:pPr>
              <a:t>10/25/2021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EF4CC6-6356-40CC-B26F-2C27E8EC3FC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9E11A7B-5F24-4BD3-ACE8-6D2F461FA26F}" type="datetimeFigureOut">
              <a:rPr lang="en-US">
                <a:solidFill>
                  <a:prstClr val="black">
                    <a:tint val="75000"/>
                  </a:prstClr>
                </a:solidFill>
              </a:rPr>
              <a:pPr>
                <a:defRPr/>
              </a:pPr>
              <a:t>10/25/2021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64983F-46D1-4A47-A8E2-A26E8B93F58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1C17D2A-C336-41B7-9D9F-FB8C29BD02AB}" type="datetimeFigureOut">
              <a:rPr lang="en-US">
                <a:solidFill>
                  <a:prstClr val="black">
                    <a:tint val="75000"/>
                  </a:prstClr>
                </a:solidFill>
              </a:rPr>
              <a:pPr>
                <a:defRPr/>
              </a:pPr>
              <a:t>10/25/2021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C686286-07CA-409D-BAF3-BD6762D50EA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95EBA25-288D-42F6-A67D-362DC66EA9E7}" type="datetimeFigureOut">
              <a:rPr lang="en-US">
                <a:solidFill>
                  <a:prstClr val="black">
                    <a:tint val="75000"/>
                  </a:prstClr>
                </a:solidFill>
              </a:rPr>
              <a:pPr>
                <a:defRPr/>
              </a:pPr>
              <a:t>10/25/2021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0660708-9175-4931-A978-FF1FE67D3B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1C3DC6-7158-4037-A418-41D8C46D33E6}" type="datetimeFigureOut">
              <a:rPr lang="en-US">
                <a:solidFill>
                  <a:prstClr val="black">
                    <a:tint val="75000"/>
                  </a:prstClr>
                </a:solidFill>
              </a:rPr>
              <a:pPr>
                <a:defRPr/>
              </a:pPr>
              <a:t>10/25/2021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34EA45-91D8-4E63-85BD-95D9321E924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566A1B-44E1-446A-A043-E7D16061A2DE}" type="datetimeFigureOut">
              <a:rPr lang="en-US">
                <a:solidFill>
                  <a:prstClr val="black">
                    <a:tint val="75000"/>
                  </a:prstClr>
                </a:solidFill>
              </a:rPr>
              <a:pPr>
                <a:defRPr/>
              </a:pPr>
              <a:t>10/25/2021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B6C2FB-1C16-4A89-A48D-5FDEDA99ACD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3848B08-ABFE-491B-919B-E650DE7C0C0E}" type="datetimeFigureOut">
              <a:rPr lang="en-US">
                <a:solidFill>
                  <a:prstClr val="black">
                    <a:tint val="75000"/>
                  </a:prstClr>
                </a:solidFill>
              </a:rPr>
              <a:pPr>
                <a:defRPr/>
              </a:pPr>
              <a:t>10/25/2021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C31A9D-22BA-4DDF-B209-93F4221DF1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FDAFB93-9BCD-4A7A-A361-882F41969D13}" type="datetimeFigureOut">
              <a:rPr lang="en-US">
                <a:solidFill>
                  <a:prstClr val="black">
                    <a:tint val="75000"/>
                  </a:prstClr>
                </a:solidFill>
              </a:rPr>
              <a:pPr>
                <a:defRPr/>
              </a:pPr>
              <a:t>10/25/2021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A7FC07A-240C-468B-943B-D4EB121898DE}"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5684" r:id="rId1"/>
    <p:sldLayoutId id="2147485685" r:id="rId2"/>
    <p:sldLayoutId id="2147485686" r:id="rId3"/>
    <p:sldLayoutId id="2147485687" r:id="rId4"/>
    <p:sldLayoutId id="2147485688" r:id="rId5"/>
    <p:sldLayoutId id="2147485689" r:id="rId6"/>
    <p:sldLayoutId id="2147485690" r:id="rId7"/>
    <p:sldLayoutId id="2147485691" r:id="rId8"/>
    <p:sldLayoutId id="2147485692" r:id="rId9"/>
    <p:sldLayoutId id="2147485693" r:id="rId10"/>
    <p:sldLayoutId id="2147485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257299" y="2327564"/>
            <a:ext cx="9677400" cy="2387600"/>
          </a:xfrm>
        </p:spPr>
        <p:txBody>
          <a:bodyPr>
            <a:normAutofit/>
          </a:bodyPr>
          <a:lstStyle/>
          <a:p>
            <a:r>
              <a:rPr lang="en-US" sz="12500" dirty="0">
                <a:solidFill>
                  <a:schemeClr val="bg1"/>
                </a:solidFill>
                <a:latin typeface="Century Gothic" panose="020B0502020202020204" pitchFamily="34" charset="0"/>
              </a:rPr>
              <a:t>FIRST PETER</a:t>
            </a:r>
          </a:p>
        </p:txBody>
      </p:sp>
      <p:sp>
        <p:nvSpPr>
          <p:cNvPr id="5" name="TextBox 4">
            <a:extLst>
              <a:ext uri="{FF2B5EF4-FFF2-40B4-BE49-F238E27FC236}">
                <a16:creationId xmlns:a16="http://schemas.microsoft.com/office/drawing/2014/main" xmlns="" id="{BAE4048D-F2A1-4F2F-A6A3-C02D29D6F4D0}"/>
              </a:ext>
            </a:extLst>
          </p:cNvPr>
          <p:cNvSpPr txBox="1"/>
          <p:nvPr/>
        </p:nvSpPr>
        <p:spPr>
          <a:xfrm>
            <a:off x="2911364" y="2327564"/>
            <a:ext cx="6369269" cy="584775"/>
          </a:xfrm>
          <a:prstGeom prst="rect">
            <a:avLst/>
          </a:prstGeom>
          <a:noFill/>
        </p:spPr>
        <p:txBody>
          <a:bodyPr wrap="square" rtlCol="0">
            <a:spAutoFit/>
          </a:bodyPr>
          <a:lstStyle/>
          <a:p>
            <a:pPr algn="ctr"/>
            <a:r>
              <a:rPr lang="en-US" sz="3200" dirty="0">
                <a:solidFill>
                  <a:schemeClr val="bg1"/>
                </a:solidFill>
                <a:latin typeface="Century Gothic" panose="020B0502020202020204" pitchFamily="34" charset="0"/>
              </a:rPr>
              <a:t>THE BOOK OF</a:t>
            </a:r>
          </a:p>
        </p:txBody>
      </p:sp>
    </p:spTree>
    <p:extLst>
      <p:ext uri="{BB962C8B-B14F-4D97-AF65-F5344CB8AC3E}">
        <p14:creationId xmlns:p14="http://schemas.microsoft.com/office/powerpoint/2010/main" val="844245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671227"/>
          </a:xfrm>
          <a:prstGeom prst="rect">
            <a:avLst/>
          </a:prstGeom>
          <a:noFill/>
          <a:ln w="9525">
            <a:noFill/>
            <a:miter lim="800000"/>
            <a:headEnd/>
            <a:tailEnd/>
          </a:ln>
        </p:spPr>
        <p:txBody>
          <a:bodyPr wrap="square">
            <a:spAutoFit/>
          </a:bodyPr>
          <a:lstStyle/>
          <a:p>
            <a:pPr marL="571500" indent="-571500">
              <a:lnSpc>
                <a:spcPct val="90000"/>
              </a:lnSpc>
            </a:pPr>
            <a:r>
              <a:rPr lang="en-US" sz="3800" baseline="30000" dirty="0">
                <a:solidFill>
                  <a:schemeClr val="tx1">
                    <a:lumMod val="65000"/>
                    <a:lumOff val="35000"/>
                  </a:schemeClr>
                </a:solidFill>
                <a:latin typeface="Calibri Light" panose="020F0302020204030204" pitchFamily="34" charset="0"/>
                <a:cs typeface="Calibri Light" panose="020F0302020204030204" pitchFamily="34" charset="0"/>
              </a:rPr>
              <a:t>8</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Be of sober spirit, be on the alert. </a:t>
            </a:r>
            <a:r>
              <a:rPr lang="en-US" sz="3800" dirty="0">
                <a:solidFill>
                  <a:schemeClr val="bg1"/>
                </a:solidFill>
                <a:latin typeface="Calibri Light" panose="020F0302020204030204" pitchFamily="34" charset="0"/>
                <a:cs typeface="Calibri Light" panose="020F0302020204030204" pitchFamily="34" charset="0"/>
              </a:rPr>
              <a:t>Your adversary, the devil</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prowls around like a roaring lion, seeking someone to devour.</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13AE50F-3D04-437D-8236-A9A4F6D8C9B2}"/>
              </a:ext>
            </a:extLst>
          </p:cNvPr>
          <p:cNvSpPr>
            <a:spLocks noChangeArrowheads="1"/>
          </p:cNvSpPr>
          <p:nvPr/>
        </p:nvSpPr>
        <p:spPr bwMode="auto">
          <a:xfrm>
            <a:off x="228600" y="2362200"/>
            <a:ext cx="11811000" cy="44196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56722702-CAC5-47F3-8982-60805C702A63}"/>
              </a:ext>
            </a:extLst>
          </p:cNvPr>
          <p:cNvSpPr txBox="1">
            <a:spLocks noChangeArrowheads="1"/>
          </p:cNvSpPr>
          <p:nvPr/>
        </p:nvSpPr>
        <p:spPr bwMode="auto">
          <a:xfrm>
            <a:off x="289932" y="2433294"/>
            <a:ext cx="11597268" cy="2242665"/>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0"/>
              </a:spcAft>
              <a:buSzPct val="100000"/>
              <a:defRPr/>
            </a:pPr>
            <a:r>
              <a:rPr lang="en-US" sz="3800" dirty="0">
                <a:solidFill>
                  <a:prstClr val="white"/>
                </a:solidFill>
                <a:latin typeface="Calibri Light" panose="020F0302020204030204" pitchFamily="34" charset="0"/>
                <a:cs typeface="Calibri Light" panose="020F0302020204030204" pitchFamily="34" charset="0"/>
              </a:rPr>
              <a:t>Why is he after humans? </a:t>
            </a:r>
          </a:p>
          <a:p>
            <a:pPr marL="461963" lvl="1" indent="-461963" fontAlgn="auto">
              <a:lnSpc>
                <a:spcPct val="90000"/>
              </a:lnSpc>
              <a:spcBef>
                <a:spcPts val="0"/>
              </a:spcBef>
              <a:spcAft>
                <a:spcPts val="1000"/>
              </a:spcAft>
              <a:buSzPct val="100000"/>
              <a:defRPr/>
            </a:pPr>
            <a:r>
              <a:rPr lang="en-US" sz="3600" dirty="0">
                <a:solidFill>
                  <a:prstClr val="white"/>
                </a:solidFill>
                <a:latin typeface="Calibri Light" panose="020F0302020204030204" pitchFamily="34" charset="0"/>
                <a:cs typeface="Calibri Light" panose="020F0302020204030204" pitchFamily="34" charset="0"/>
              </a:rPr>
              <a:t>»	Humans are often pawns in this cosmic battle.</a:t>
            </a:r>
          </a:p>
          <a:p>
            <a:pPr marL="461963" lvl="1" indent="-461963" fontAlgn="auto">
              <a:lnSpc>
                <a:spcPct val="90000"/>
              </a:lnSpc>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	“Greater is he who is in you that he who is in the world” (1 John 4:4). </a:t>
            </a:r>
          </a:p>
        </p:txBody>
      </p:sp>
    </p:spTree>
    <p:extLst>
      <p:ext uri="{BB962C8B-B14F-4D97-AF65-F5344CB8AC3E}">
        <p14:creationId xmlns:p14="http://schemas.microsoft.com/office/powerpoint/2010/main" val="346905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671227"/>
          </a:xfrm>
          <a:prstGeom prst="rect">
            <a:avLst/>
          </a:prstGeom>
          <a:noFill/>
          <a:ln w="9525">
            <a:noFill/>
            <a:miter lim="800000"/>
            <a:headEnd/>
            <a:tailEnd/>
          </a:ln>
        </p:spPr>
        <p:txBody>
          <a:bodyPr wrap="square">
            <a:spAutoFit/>
          </a:bodyPr>
          <a:lstStyle/>
          <a:p>
            <a:pPr marL="571500" indent="-571500">
              <a:lnSpc>
                <a:spcPct val="90000"/>
              </a:lnSpc>
            </a:pPr>
            <a:r>
              <a:rPr lang="en-US" sz="3800" baseline="30000" dirty="0">
                <a:solidFill>
                  <a:schemeClr val="tx1">
                    <a:lumMod val="65000"/>
                    <a:lumOff val="35000"/>
                  </a:schemeClr>
                </a:solidFill>
                <a:latin typeface="Calibri Light" panose="020F0302020204030204" pitchFamily="34" charset="0"/>
                <a:cs typeface="Calibri Light" panose="020F0302020204030204" pitchFamily="34" charset="0"/>
              </a:rPr>
              <a:t>8</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Be of sober spirit, be on the alert. </a:t>
            </a:r>
            <a:r>
              <a:rPr lang="en-US" sz="3800" dirty="0">
                <a:solidFill>
                  <a:schemeClr val="bg1"/>
                </a:solidFill>
                <a:latin typeface="Calibri Light" panose="020F0302020204030204" pitchFamily="34" charset="0"/>
                <a:cs typeface="Calibri Light" panose="020F0302020204030204" pitchFamily="34" charset="0"/>
              </a:rPr>
              <a:t>Your adversary, the devil</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prowls around like a roaring lion, seeking someone to devour.</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13AE50F-3D04-437D-8236-A9A4F6D8C9B2}"/>
              </a:ext>
            </a:extLst>
          </p:cNvPr>
          <p:cNvSpPr>
            <a:spLocks noChangeArrowheads="1"/>
          </p:cNvSpPr>
          <p:nvPr/>
        </p:nvSpPr>
        <p:spPr bwMode="auto">
          <a:xfrm>
            <a:off x="228600" y="2362200"/>
            <a:ext cx="11811000" cy="44196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56722702-CAC5-47F3-8982-60805C702A63}"/>
              </a:ext>
            </a:extLst>
          </p:cNvPr>
          <p:cNvSpPr txBox="1">
            <a:spLocks noChangeArrowheads="1"/>
          </p:cNvSpPr>
          <p:nvPr/>
        </p:nvSpPr>
        <p:spPr bwMode="auto">
          <a:xfrm>
            <a:off x="289932" y="2433294"/>
            <a:ext cx="11597268" cy="2114425"/>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0"/>
              </a:spcAft>
              <a:buSzPct val="100000"/>
              <a:defRPr/>
            </a:pPr>
            <a:r>
              <a:rPr lang="en-US" sz="3800" dirty="0">
                <a:solidFill>
                  <a:prstClr val="white"/>
                </a:solidFill>
                <a:latin typeface="Calibri Light" panose="020F0302020204030204" pitchFamily="34" charset="0"/>
                <a:cs typeface="Calibri Light" panose="020F0302020204030204" pitchFamily="34" charset="0"/>
              </a:rPr>
              <a:t>Why is he after humans? </a:t>
            </a:r>
          </a:p>
          <a:p>
            <a:pPr marL="461963" lvl="1" indent="-461963" fontAlgn="auto">
              <a:lnSpc>
                <a:spcPct val="90000"/>
              </a:lnSpc>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	Humans are often pawns in this cosmic battle.</a:t>
            </a:r>
          </a:p>
          <a:p>
            <a:pPr lvl="1" indent="-457200" fontAlgn="auto">
              <a:lnSpc>
                <a:spcPct val="90000"/>
              </a:lnSpc>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	God neutralized Satan’s greatest accusation toward him at the cross.</a:t>
            </a:r>
          </a:p>
        </p:txBody>
      </p:sp>
    </p:spTree>
    <p:extLst>
      <p:ext uri="{BB962C8B-B14F-4D97-AF65-F5344CB8AC3E}">
        <p14:creationId xmlns:p14="http://schemas.microsoft.com/office/powerpoint/2010/main" val="386072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671227"/>
          </a:xfrm>
          <a:prstGeom prst="rect">
            <a:avLst/>
          </a:prstGeom>
          <a:noFill/>
          <a:ln w="9525">
            <a:noFill/>
            <a:miter lim="800000"/>
            <a:headEnd/>
            <a:tailEnd/>
          </a:ln>
        </p:spPr>
        <p:txBody>
          <a:bodyPr wrap="square">
            <a:spAutoFit/>
          </a:bodyPr>
          <a:lstStyle/>
          <a:p>
            <a:pPr marL="571500" indent="-571500">
              <a:lnSpc>
                <a:spcPct val="90000"/>
              </a:lnSpc>
            </a:pPr>
            <a:r>
              <a:rPr lang="en-US" sz="3800" baseline="30000" dirty="0">
                <a:solidFill>
                  <a:schemeClr val="tx1">
                    <a:lumMod val="65000"/>
                    <a:lumOff val="35000"/>
                  </a:schemeClr>
                </a:solidFill>
                <a:latin typeface="Calibri Light" panose="020F0302020204030204" pitchFamily="34" charset="0"/>
                <a:cs typeface="Calibri Light" panose="020F0302020204030204" pitchFamily="34" charset="0"/>
              </a:rPr>
              <a:t>8</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Be of sober spirit, be on the alert. </a:t>
            </a:r>
            <a:r>
              <a:rPr lang="en-US" sz="3800" dirty="0">
                <a:solidFill>
                  <a:schemeClr val="bg1"/>
                </a:solidFill>
                <a:latin typeface="Calibri Light" panose="020F0302020204030204" pitchFamily="34" charset="0"/>
                <a:cs typeface="Calibri Light" panose="020F0302020204030204" pitchFamily="34" charset="0"/>
              </a:rPr>
              <a:t>Your adversary, the devil</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prowls around like a roaring lion, seeking someone to devour.</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13AE50F-3D04-437D-8236-A9A4F6D8C9B2}"/>
              </a:ext>
            </a:extLst>
          </p:cNvPr>
          <p:cNvSpPr>
            <a:spLocks noChangeArrowheads="1"/>
          </p:cNvSpPr>
          <p:nvPr/>
        </p:nvSpPr>
        <p:spPr bwMode="auto">
          <a:xfrm>
            <a:off x="228600" y="2362200"/>
            <a:ext cx="11811000" cy="44196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56722702-CAC5-47F3-8982-60805C702A63}"/>
              </a:ext>
            </a:extLst>
          </p:cNvPr>
          <p:cNvSpPr txBox="1">
            <a:spLocks noChangeArrowheads="1"/>
          </p:cNvSpPr>
          <p:nvPr/>
        </p:nvSpPr>
        <p:spPr bwMode="auto">
          <a:xfrm>
            <a:off x="289932" y="2433294"/>
            <a:ext cx="11673468" cy="3188565"/>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0"/>
              </a:spcAft>
              <a:buSzPct val="100000"/>
              <a:defRPr/>
            </a:pPr>
            <a:r>
              <a:rPr lang="en-US" sz="3800" dirty="0">
                <a:solidFill>
                  <a:prstClr val="white"/>
                </a:solidFill>
                <a:latin typeface="Calibri Light" panose="020F0302020204030204" pitchFamily="34" charset="0"/>
                <a:cs typeface="Calibri Light" panose="020F0302020204030204" pitchFamily="34" charset="0"/>
              </a:rPr>
              <a:t>Why is he after humans? </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Satan has redoubled his efforts to make sure that people never hear about or place their trust in Christ. </a:t>
            </a:r>
          </a:p>
          <a:p>
            <a:pPr lvl="1" indent="-457200" fontAlgn="auto">
              <a:lnSpc>
                <a:spcPct val="90000"/>
              </a:lnSpc>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	Revelations 12:12: “Woe to the earth and the sea, because the devil has come down to you, having great wrath, knowing that he has only a short time.” </a:t>
            </a:r>
          </a:p>
        </p:txBody>
      </p:sp>
    </p:spTree>
    <p:extLst>
      <p:ext uri="{BB962C8B-B14F-4D97-AF65-F5344CB8AC3E}">
        <p14:creationId xmlns:p14="http://schemas.microsoft.com/office/powerpoint/2010/main" val="176568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671227"/>
          </a:xfrm>
          <a:prstGeom prst="rect">
            <a:avLst/>
          </a:prstGeom>
          <a:noFill/>
          <a:ln w="9525">
            <a:noFill/>
            <a:miter lim="800000"/>
            <a:headEnd/>
            <a:tailEnd/>
          </a:ln>
        </p:spPr>
        <p:txBody>
          <a:bodyPr wrap="square">
            <a:spAutoFit/>
          </a:bodyPr>
          <a:lstStyle/>
          <a:p>
            <a:pPr marL="571500" indent="-571500">
              <a:lnSpc>
                <a:spcPct val="90000"/>
              </a:lnSpc>
            </a:pPr>
            <a:r>
              <a:rPr lang="en-US" sz="3800" baseline="30000" dirty="0">
                <a:solidFill>
                  <a:schemeClr val="tx1">
                    <a:lumMod val="65000"/>
                    <a:lumOff val="35000"/>
                  </a:schemeClr>
                </a:solidFill>
                <a:latin typeface="Calibri Light" panose="020F0302020204030204" pitchFamily="34" charset="0"/>
                <a:cs typeface="Calibri Light" panose="020F0302020204030204" pitchFamily="34" charset="0"/>
              </a:rPr>
              <a:t>8</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Be of sober spirit, </a:t>
            </a:r>
            <a:r>
              <a:rPr lang="en-US" sz="3800" dirty="0">
                <a:solidFill>
                  <a:schemeClr val="bg1"/>
                </a:solidFill>
                <a:latin typeface="Calibri Light" panose="020F0302020204030204" pitchFamily="34" charset="0"/>
                <a:cs typeface="Calibri Light" panose="020F0302020204030204" pitchFamily="34" charset="0"/>
              </a:rPr>
              <a:t>be on the alert</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Your adversary, the devil, prowls around like a roaring lion, seeking someone to devour.</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13AE50F-3D04-437D-8236-A9A4F6D8C9B2}"/>
              </a:ext>
            </a:extLst>
          </p:cNvPr>
          <p:cNvSpPr>
            <a:spLocks noChangeArrowheads="1"/>
          </p:cNvSpPr>
          <p:nvPr/>
        </p:nvSpPr>
        <p:spPr bwMode="auto">
          <a:xfrm>
            <a:off x="228600" y="1828800"/>
            <a:ext cx="11811000" cy="45720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56722702-CAC5-47F3-8982-60805C702A63}"/>
              </a:ext>
            </a:extLst>
          </p:cNvPr>
          <p:cNvSpPr txBox="1">
            <a:spLocks noChangeArrowheads="1"/>
          </p:cNvSpPr>
          <p:nvPr/>
        </p:nvSpPr>
        <p:spPr bwMode="auto">
          <a:xfrm>
            <a:off x="289932" y="1899894"/>
            <a:ext cx="11673468" cy="4311950"/>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Satan’s moves are predictable (2 Corinthians 2:11). </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What’s his strategy? </a:t>
            </a:r>
          </a:p>
          <a:p>
            <a:pPr marL="1141413" lvl="1" indent="-571500" fontAlgn="auto">
              <a:lnSpc>
                <a:spcPct val="90000"/>
              </a:lnSpc>
              <a:spcBef>
                <a:spcPts val="0"/>
              </a:spcBef>
              <a:spcAft>
                <a:spcPts val="600"/>
              </a:spcAft>
              <a:buSzPct val="100000"/>
              <a:buFont typeface="Arial" panose="020B0604020202020204" pitchFamily="34" charset="0"/>
              <a:buChar char="•"/>
              <a:defRPr/>
            </a:pPr>
            <a:r>
              <a:rPr lang="en-US" sz="3600" dirty="0">
                <a:solidFill>
                  <a:prstClr val="white"/>
                </a:solidFill>
                <a:latin typeface="Calibri Light" panose="020F0302020204030204" pitchFamily="34" charset="0"/>
                <a:cs typeface="Calibri Light" panose="020F0302020204030204" pitchFamily="34" charset="0"/>
              </a:rPr>
              <a:t>The entire human race is being held captive by the Evil One. </a:t>
            </a:r>
          </a:p>
          <a:p>
            <a:pPr marL="1141413" lvl="2" fontAlgn="auto">
              <a:lnSpc>
                <a:spcPct val="90000"/>
              </a:lnSpc>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“Satan, who is the god of this world, has blinded the minds of those who don’t believe. [So that] they are unable to see the glorious light of the Good News” (2 Corinthians 4:4). </a:t>
            </a:r>
          </a:p>
        </p:txBody>
      </p:sp>
    </p:spTree>
    <p:extLst>
      <p:ext uri="{BB962C8B-B14F-4D97-AF65-F5344CB8AC3E}">
        <p14:creationId xmlns:p14="http://schemas.microsoft.com/office/powerpoint/2010/main" val="61150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671227"/>
          </a:xfrm>
          <a:prstGeom prst="rect">
            <a:avLst/>
          </a:prstGeom>
          <a:noFill/>
          <a:ln w="9525">
            <a:noFill/>
            <a:miter lim="800000"/>
            <a:headEnd/>
            <a:tailEnd/>
          </a:ln>
        </p:spPr>
        <p:txBody>
          <a:bodyPr wrap="square">
            <a:spAutoFit/>
          </a:bodyPr>
          <a:lstStyle/>
          <a:p>
            <a:pPr marL="571500" indent="-571500">
              <a:lnSpc>
                <a:spcPct val="90000"/>
              </a:lnSpc>
            </a:pPr>
            <a:r>
              <a:rPr lang="en-US" sz="3800" baseline="30000" dirty="0">
                <a:solidFill>
                  <a:schemeClr val="tx1">
                    <a:lumMod val="65000"/>
                    <a:lumOff val="35000"/>
                  </a:schemeClr>
                </a:solidFill>
                <a:latin typeface="Calibri Light" panose="020F0302020204030204" pitchFamily="34" charset="0"/>
                <a:cs typeface="Calibri Light" panose="020F0302020204030204" pitchFamily="34" charset="0"/>
              </a:rPr>
              <a:t>8</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Be of sober spirit, </a:t>
            </a:r>
            <a:r>
              <a:rPr lang="en-US" sz="3800" dirty="0">
                <a:solidFill>
                  <a:schemeClr val="bg1"/>
                </a:solidFill>
                <a:latin typeface="Calibri Light" panose="020F0302020204030204" pitchFamily="34" charset="0"/>
                <a:cs typeface="Calibri Light" panose="020F0302020204030204" pitchFamily="34" charset="0"/>
              </a:rPr>
              <a:t>be on the alert</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Your adversary, the devil, prowls around like a roaring lion, seeking someone to devour.</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13AE50F-3D04-437D-8236-A9A4F6D8C9B2}"/>
              </a:ext>
            </a:extLst>
          </p:cNvPr>
          <p:cNvSpPr>
            <a:spLocks noChangeArrowheads="1"/>
          </p:cNvSpPr>
          <p:nvPr/>
        </p:nvSpPr>
        <p:spPr bwMode="auto">
          <a:xfrm>
            <a:off x="228600" y="1828800"/>
            <a:ext cx="11811000" cy="45720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56722702-CAC5-47F3-8982-60805C702A63}"/>
              </a:ext>
            </a:extLst>
          </p:cNvPr>
          <p:cNvSpPr txBox="1">
            <a:spLocks noChangeArrowheads="1"/>
          </p:cNvSpPr>
          <p:nvPr/>
        </p:nvSpPr>
        <p:spPr bwMode="auto">
          <a:xfrm>
            <a:off x="289932" y="1899894"/>
            <a:ext cx="11673468" cy="3314754"/>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Satan’s moves are predictable (2 Corinthians 2:11). </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What’s his strategy? </a:t>
            </a:r>
          </a:p>
          <a:p>
            <a:pPr marL="1141413" lvl="1" indent="-571500" fontAlgn="auto">
              <a:lnSpc>
                <a:spcPct val="90000"/>
              </a:lnSpc>
              <a:spcBef>
                <a:spcPts val="0"/>
              </a:spcBef>
              <a:spcAft>
                <a:spcPts val="600"/>
              </a:spcAft>
              <a:buSzPct val="100000"/>
              <a:buFont typeface="Arial" panose="020B0604020202020204" pitchFamily="34" charset="0"/>
              <a:buChar char="•"/>
              <a:defRPr/>
            </a:pPr>
            <a:r>
              <a:rPr lang="en-US" sz="3600" dirty="0">
                <a:solidFill>
                  <a:prstClr val="white"/>
                </a:solidFill>
                <a:latin typeface="Calibri Light" panose="020F0302020204030204" pitchFamily="34" charset="0"/>
                <a:cs typeface="Calibri Light" panose="020F0302020204030204" pitchFamily="34" charset="0"/>
              </a:rPr>
              <a:t>The entire human race is being held captive by the Evil One. </a:t>
            </a:r>
          </a:p>
          <a:p>
            <a:pPr marL="1141413" lvl="1" indent="-571500" fontAlgn="auto">
              <a:lnSpc>
                <a:spcPct val="90000"/>
              </a:lnSpc>
              <a:spcBef>
                <a:spcPts val="0"/>
              </a:spcBef>
              <a:spcAft>
                <a:spcPts val="600"/>
              </a:spcAft>
              <a:buSzPct val="100000"/>
              <a:buFont typeface="Arial" panose="020B0604020202020204" pitchFamily="34" charset="0"/>
              <a:buChar char="•"/>
              <a:defRPr/>
            </a:pPr>
            <a:r>
              <a:rPr lang="en-US" sz="3600" dirty="0">
                <a:solidFill>
                  <a:prstClr val="white"/>
                </a:solidFill>
                <a:latin typeface="Calibri Light" panose="020F0302020204030204" pitchFamily="34" charset="0"/>
                <a:cs typeface="Calibri Light" panose="020F0302020204030204" pitchFamily="34" charset="0"/>
              </a:rPr>
              <a:t>Therefore, he seeks to prevent people from ever hearing the message of Christ (Colossians 1:13).</a:t>
            </a:r>
          </a:p>
        </p:txBody>
      </p:sp>
    </p:spTree>
    <p:extLst>
      <p:ext uri="{BB962C8B-B14F-4D97-AF65-F5344CB8AC3E}">
        <p14:creationId xmlns:p14="http://schemas.microsoft.com/office/powerpoint/2010/main" val="3287651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671227"/>
          </a:xfrm>
          <a:prstGeom prst="rect">
            <a:avLst/>
          </a:prstGeom>
          <a:noFill/>
          <a:ln w="9525">
            <a:noFill/>
            <a:miter lim="800000"/>
            <a:headEnd/>
            <a:tailEnd/>
          </a:ln>
        </p:spPr>
        <p:txBody>
          <a:bodyPr wrap="square">
            <a:spAutoFit/>
          </a:bodyPr>
          <a:lstStyle/>
          <a:p>
            <a:pPr marL="571500" indent="-571500">
              <a:lnSpc>
                <a:spcPct val="90000"/>
              </a:lnSpc>
            </a:pPr>
            <a:r>
              <a:rPr lang="en-US" sz="3800" baseline="30000" dirty="0">
                <a:solidFill>
                  <a:schemeClr val="tx1">
                    <a:lumMod val="65000"/>
                    <a:lumOff val="35000"/>
                  </a:schemeClr>
                </a:solidFill>
                <a:latin typeface="Calibri Light" panose="020F0302020204030204" pitchFamily="34" charset="0"/>
                <a:cs typeface="Calibri Light" panose="020F0302020204030204" pitchFamily="34" charset="0"/>
              </a:rPr>
              <a:t>8</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Be of sober spirit, </a:t>
            </a:r>
            <a:r>
              <a:rPr lang="en-US" sz="3800" dirty="0">
                <a:solidFill>
                  <a:schemeClr val="bg1"/>
                </a:solidFill>
                <a:latin typeface="Calibri Light" panose="020F0302020204030204" pitchFamily="34" charset="0"/>
                <a:cs typeface="Calibri Light" panose="020F0302020204030204" pitchFamily="34" charset="0"/>
              </a:rPr>
              <a:t>be on the alert</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Your adversary, the devil, prowls around like a roaring lion, seeking someone to devour.</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13AE50F-3D04-437D-8236-A9A4F6D8C9B2}"/>
              </a:ext>
            </a:extLst>
          </p:cNvPr>
          <p:cNvSpPr>
            <a:spLocks noChangeArrowheads="1"/>
          </p:cNvSpPr>
          <p:nvPr/>
        </p:nvSpPr>
        <p:spPr bwMode="auto">
          <a:xfrm>
            <a:off x="228600" y="1828800"/>
            <a:ext cx="11811000" cy="45720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56722702-CAC5-47F3-8982-60805C702A63}"/>
              </a:ext>
            </a:extLst>
          </p:cNvPr>
          <p:cNvSpPr txBox="1">
            <a:spLocks noChangeArrowheads="1"/>
          </p:cNvSpPr>
          <p:nvPr/>
        </p:nvSpPr>
        <p:spPr bwMode="auto">
          <a:xfrm>
            <a:off x="289932" y="1899894"/>
            <a:ext cx="6949068" cy="2739211"/>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His tactics against non-Christians</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Call God’s goodness into question. </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He </a:t>
            </a:r>
            <a:r>
              <a:rPr lang="en-US" sz="3600" dirty="0" smtClean="0">
                <a:solidFill>
                  <a:prstClr val="white"/>
                </a:solidFill>
                <a:latin typeface="Calibri Light" panose="020F0302020204030204" pitchFamily="34" charset="0"/>
                <a:cs typeface="Calibri Light" panose="020F0302020204030204" pitchFamily="34" charset="0"/>
              </a:rPr>
              <a:t>incites </a:t>
            </a:r>
            <a:r>
              <a:rPr lang="en-US" sz="3600" dirty="0">
                <a:solidFill>
                  <a:prstClr val="white"/>
                </a:solidFill>
                <a:latin typeface="Calibri Light" panose="020F0302020204030204" pitchFamily="34" charset="0"/>
                <a:cs typeface="Calibri Light" panose="020F0302020204030204" pitchFamily="34" charset="0"/>
              </a:rPr>
              <a:t>Christians to do things that odious and offensive to non-Christians.  </a:t>
            </a:r>
          </a:p>
        </p:txBody>
      </p:sp>
      <p:pic>
        <p:nvPicPr>
          <p:cNvPr id="3" name="Picture 2" descr="A picture containing person, tree, outdoor, ground&#10;&#10;Description automatically generated">
            <a:extLst>
              <a:ext uri="{FF2B5EF4-FFF2-40B4-BE49-F238E27FC236}">
                <a16:creationId xmlns:a16="http://schemas.microsoft.com/office/drawing/2014/main" xmlns="" id="{661C4543-3C3E-475B-8901-26BB5A9339D9}"/>
              </a:ext>
            </a:extLst>
          </p:cNvPr>
          <p:cNvPicPr>
            <a:picLocks noChangeAspect="1"/>
          </p:cNvPicPr>
          <p:nvPr/>
        </p:nvPicPr>
        <p:blipFill>
          <a:blip r:embed="rId3"/>
          <a:stretch>
            <a:fillRect/>
          </a:stretch>
        </p:blipFill>
        <p:spPr>
          <a:xfrm>
            <a:off x="7253868" y="2521792"/>
            <a:ext cx="4633332" cy="3090432"/>
          </a:xfrm>
          <a:prstGeom prst="rect">
            <a:avLst/>
          </a:prstGeom>
        </p:spPr>
      </p:pic>
    </p:spTree>
    <p:extLst>
      <p:ext uri="{BB962C8B-B14F-4D97-AF65-F5344CB8AC3E}">
        <p14:creationId xmlns:p14="http://schemas.microsoft.com/office/powerpoint/2010/main" val="225985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671227"/>
          </a:xfrm>
          <a:prstGeom prst="rect">
            <a:avLst/>
          </a:prstGeom>
          <a:noFill/>
          <a:ln w="9525">
            <a:noFill/>
            <a:miter lim="800000"/>
            <a:headEnd/>
            <a:tailEnd/>
          </a:ln>
        </p:spPr>
        <p:txBody>
          <a:bodyPr wrap="square">
            <a:spAutoFit/>
          </a:bodyPr>
          <a:lstStyle/>
          <a:p>
            <a:pPr marL="571500" indent="-571500">
              <a:lnSpc>
                <a:spcPct val="90000"/>
              </a:lnSpc>
            </a:pPr>
            <a:r>
              <a:rPr lang="en-US" sz="3800" baseline="30000" dirty="0">
                <a:solidFill>
                  <a:schemeClr val="tx1">
                    <a:lumMod val="65000"/>
                    <a:lumOff val="35000"/>
                  </a:schemeClr>
                </a:solidFill>
                <a:latin typeface="Calibri Light" panose="020F0302020204030204" pitchFamily="34" charset="0"/>
                <a:cs typeface="Calibri Light" panose="020F0302020204030204" pitchFamily="34" charset="0"/>
              </a:rPr>
              <a:t>8</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Be of sober spirit, </a:t>
            </a:r>
            <a:r>
              <a:rPr lang="en-US" sz="3800" dirty="0">
                <a:solidFill>
                  <a:schemeClr val="bg1"/>
                </a:solidFill>
                <a:latin typeface="Calibri Light" panose="020F0302020204030204" pitchFamily="34" charset="0"/>
                <a:cs typeface="Calibri Light" panose="020F0302020204030204" pitchFamily="34" charset="0"/>
              </a:rPr>
              <a:t>be on the alert</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Your adversary, the devil, prowls around like a roaring lion, seeking someone to devour.</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13AE50F-3D04-437D-8236-A9A4F6D8C9B2}"/>
              </a:ext>
            </a:extLst>
          </p:cNvPr>
          <p:cNvSpPr>
            <a:spLocks noChangeArrowheads="1"/>
          </p:cNvSpPr>
          <p:nvPr/>
        </p:nvSpPr>
        <p:spPr bwMode="auto">
          <a:xfrm>
            <a:off x="228600" y="1828800"/>
            <a:ext cx="11811000" cy="45720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56722702-CAC5-47F3-8982-60805C702A63}"/>
              </a:ext>
            </a:extLst>
          </p:cNvPr>
          <p:cNvSpPr txBox="1">
            <a:spLocks noChangeArrowheads="1"/>
          </p:cNvSpPr>
          <p:nvPr/>
        </p:nvSpPr>
        <p:spPr bwMode="auto">
          <a:xfrm>
            <a:off x="289932" y="1899894"/>
            <a:ext cx="6949068" cy="2739211"/>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His tactics against non-Christians</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Call God’s goodness into question. </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He </a:t>
            </a:r>
            <a:r>
              <a:rPr lang="en-US" sz="3600" dirty="0" smtClean="0">
                <a:solidFill>
                  <a:prstClr val="white"/>
                </a:solidFill>
                <a:latin typeface="Calibri Light" panose="020F0302020204030204" pitchFamily="34" charset="0"/>
                <a:cs typeface="Calibri Light" panose="020F0302020204030204" pitchFamily="34" charset="0"/>
              </a:rPr>
              <a:t>incites </a:t>
            </a:r>
            <a:r>
              <a:rPr lang="en-US" sz="3600" dirty="0">
                <a:solidFill>
                  <a:prstClr val="white"/>
                </a:solidFill>
                <a:latin typeface="Calibri Light" panose="020F0302020204030204" pitchFamily="34" charset="0"/>
                <a:cs typeface="Calibri Light" panose="020F0302020204030204" pitchFamily="34" charset="0"/>
              </a:rPr>
              <a:t>Christians to do things that odious and offensive to non-Christians.  </a:t>
            </a:r>
          </a:p>
        </p:txBody>
      </p:sp>
      <p:pic>
        <p:nvPicPr>
          <p:cNvPr id="6" name="Picture 5" descr="A picture containing text, person&#10;&#10;Description automatically generated">
            <a:extLst>
              <a:ext uri="{FF2B5EF4-FFF2-40B4-BE49-F238E27FC236}">
                <a16:creationId xmlns:a16="http://schemas.microsoft.com/office/drawing/2014/main" xmlns="" id="{FADC02A7-0C9D-414E-9454-3EBCD1DB3B28}"/>
              </a:ext>
            </a:extLst>
          </p:cNvPr>
          <p:cNvPicPr>
            <a:picLocks noChangeAspect="1"/>
          </p:cNvPicPr>
          <p:nvPr/>
        </p:nvPicPr>
        <p:blipFill rotWithShape="1">
          <a:blip r:embed="rId3"/>
          <a:srcRect t="12215" b="19083"/>
          <a:stretch/>
        </p:blipFill>
        <p:spPr>
          <a:xfrm>
            <a:off x="7702656" y="1981200"/>
            <a:ext cx="3518237" cy="4297072"/>
          </a:xfrm>
          <a:prstGeom prst="rect">
            <a:avLst/>
          </a:prstGeom>
        </p:spPr>
      </p:pic>
    </p:spTree>
    <p:extLst>
      <p:ext uri="{BB962C8B-B14F-4D97-AF65-F5344CB8AC3E}">
        <p14:creationId xmlns:p14="http://schemas.microsoft.com/office/powerpoint/2010/main" val="426744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671227"/>
          </a:xfrm>
          <a:prstGeom prst="rect">
            <a:avLst/>
          </a:prstGeom>
          <a:noFill/>
          <a:ln w="9525">
            <a:noFill/>
            <a:miter lim="800000"/>
            <a:headEnd/>
            <a:tailEnd/>
          </a:ln>
        </p:spPr>
        <p:txBody>
          <a:bodyPr wrap="square">
            <a:spAutoFit/>
          </a:bodyPr>
          <a:lstStyle/>
          <a:p>
            <a:pPr marL="571500" indent="-571500">
              <a:lnSpc>
                <a:spcPct val="90000"/>
              </a:lnSpc>
            </a:pPr>
            <a:r>
              <a:rPr lang="en-US" sz="3800" baseline="30000" dirty="0">
                <a:solidFill>
                  <a:schemeClr val="tx1">
                    <a:lumMod val="65000"/>
                    <a:lumOff val="35000"/>
                  </a:schemeClr>
                </a:solidFill>
                <a:latin typeface="Calibri Light" panose="020F0302020204030204" pitchFamily="34" charset="0"/>
                <a:cs typeface="Calibri Light" panose="020F0302020204030204" pitchFamily="34" charset="0"/>
              </a:rPr>
              <a:t>8</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Be of sober spirit, </a:t>
            </a:r>
            <a:r>
              <a:rPr lang="en-US" sz="3800" dirty="0">
                <a:solidFill>
                  <a:schemeClr val="bg1"/>
                </a:solidFill>
                <a:latin typeface="Calibri Light" panose="020F0302020204030204" pitchFamily="34" charset="0"/>
                <a:cs typeface="Calibri Light" panose="020F0302020204030204" pitchFamily="34" charset="0"/>
              </a:rPr>
              <a:t>be on the alert</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Your adversary, the devil, prowls around like a roaring lion, seeking someone to devour.</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13AE50F-3D04-437D-8236-A9A4F6D8C9B2}"/>
              </a:ext>
            </a:extLst>
          </p:cNvPr>
          <p:cNvSpPr>
            <a:spLocks noChangeArrowheads="1"/>
          </p:cNvSpPr>
          <p:nvPr/>
        </p:nvSpPr>
        <p:spPr bwMode="auto">
          <a:xfrm>
            <a:off x="228600" y="1828800"/>
            <a:ext cx="11811000" cy="45720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56722702-CAC5-47F3-8982-60805C702A63}"/>
              </a:ext>
            </a:extLst>
          </p:cNvPr>
          <p:cNvSpPr txBox="1">
            <a:spLocks noChangeArrowheads="1"/>
          </p:cNvSpPr>
          <p:nvPr/>
        </p:nvSpPr>
        <p:spPr bwMode="auto">
          <a:xfrm>
            <a:off x="289932" y="1899894"/>
            <a:ext cx="6949068" cy="3314754"/>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His tactics against non-Christians</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Call God’s goodness into question. </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He </a:t>
            </a:r>
            <a:r>
              <a:rPr lang="en-US" sz="3600" dirty="0" smtClean="0">
                <a:solidFill>
                  <a:prstClr val="white"/>
                </a:solidFill>
                <a:latin typeface="Calibri Light" panose="020F0302020204030204" pitchFamily="34" charset="0"/>
                <a:cs typeface="Calibri Light" panose="020F0302020204030204" pitchFamily="34" charset="0"/>
              </a:rPr>
              <a:t>incites </a:t>
            </a:r>
            <a:r>
              <a:rPr lang="en-US" sz="3600" dirty="0">
                <a:solidFill>
                  <a:prstClr val="white"/>
                </a:solidFill>
                <a:latin typeface="Calibri Light" panose="020F0302020204030204" pitchFamily="34" charset="0"/>
                <a:cs typeface="Calibri Light" panose="020F0302020204030204" pitchFamily="34" charset="0"/>
              </a:rPr>
              <a:t>Christians to do things that odious and offensive to non-Christians.  </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Distraction </a:t>
            </a:r>
          </a:p>
        </p:txBody>
      </p:sp>
    </p:spTree>
    <p:extLst>
      <p:ext uri="{BB962C8B-B14F-4D97-AF65-F5344CB8AC3E}">
        <p14:creationId xmlns:p14="http://schemas.microsoft.com/office/powerpoint/2010/main" val="1897243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671227"/>
          </a:xfrm>
          <a:prstGeom prst="rect">
            <a:avLst/>
          </a:prstGeom>
          <a:noFill/>
          <a:ln w="9525">
            <a:noFill/>
            <a:miter lim="800000"/>
            <a:headEnd/>
            <a:tailEnd/>
          </a:ln>
        </p:spPr>
        <p:txBody>
          <a:bodyPr wrap="square">
            <a:spAutoFit/>
          </a:bodyPr>
          <a:lstStyle/>
          <a:p>
            <a:pPr marL="571500" indent="-571500">
              <a:lnSpc>
                <a:spcPct val="90000"/>
              </a:lnSpc>
            </a:pPr>
            <a:r>
              <a:rPr lang="en-US" sz="3800" baseline="30000" dirty="0">
                <a:solidFill>
                  <a:schemeClr val="tx1">
                    <a:lumMod val="65000"/>
                    <a:lumOff val="35000"/>
                  </a:schemeClr>
                </a:solidFill>
                <a:latin typeface="Calibri Light" panose="020F0302020204030204" pitchFamily="34" charset="0"/>
                <a:cs typeface="Calibri Light" panose="020F0302020204030204" pitchFamily="34" charset="0"/>
              </a:rPr>
              <a:t>8</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Be of sober spirit, </a:t>
            </a:r>
            <a:r>
              <a:rPr lang="en-US" sz="3800" dirty="0">
                <a:solidFill>
                  <a:schemeClr val="bg1"/>
                </a:solidFill>
                <a:latin typeface="Calibri Light" panose="020F0302020204030204" pitchFamily="34" charset="0"/>
                <a:cs typeface="Calibri Light" panose="020F0302020204030204" pitchFamily="34" charset="0"/>
              </a:rPr>
              <a:t>be on the alert</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Your adversary, the devil, prowls around like a roaring lion, seeking someone to devour.</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13AE50F-3D04-437D-8236-A9A4F6D8C9B2}"/>
              </a:ext>
            </a:extLst>
          </p:cNvPr>
          <p:cNvSpPr>
            <a:spLocks noChangeArrowheads="1"/>
          </p:cNvSpPr>
          <p:nvPr/>
        </p:nvSpPr>
        <p:spPr bwMode="auto">
          <a:xfrm>
            <a:off x="228600" y="1828800"/>
            <a:ext cx="11811000" cy="45720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56722702-CAC5-47F3-8982-60805C702A63}"/>
              </a:ext>
            </a:extLst>
          </p:cNvPr>
          <p:cNvSpPr txBox="1">
            <a:spLocks noChangeArrowheads="1"/>
          </p:cNvSpPr>
          <p:nvPr/>
        </p:nvSpPr>
        <p:spPr bwMode="auto">
          <a:xfrm>
            <a:off x="289932" y="1899894"/>
            <a:ext cx="10835268" cy="2317558"/>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His tactics against Christians</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Destroy Christian’s spiritual lives</a:t>
            </a:r>
          </a:p>
          <a:p>
            <a:pPr marL="1027113" lvl="1" indent="-457200" fontAlgn="auto">
              <a:lnSpc>
                <a:spcPct val="90000"/>
              </a:lnSpc>
              <a:spcBef>
                <a:spcPts val="0"/>
              </a:spcBef>
              <a:spcAft>
                <a:spcPts val="600"/>
              </a:spcAft>
              <a:buSzPct val="100000"/>
              <a:buFont typeface="Arial" panose="020B0604020202020204" pitchFamily="34" charset="0"/>
              <a:buChar char="•"/>
              <a:defRPr/>
            </a:pPr>
            <a:r>
              <a:rPr lang="en-US" sz="3600" dirty="0">
                <a:solidFill>
                  <a:prstClr val="white"/>
                </a:solidFill>
                <a:latin typeface="Calibri Light" panose="020F0302020204030204" pitchFamily="34" charset="0"/>
                <a:cs typeface="Calibri Light" panose="020F0302020204030204" pitchFamily="34" charset="0"/>
              </a:rPr>
              <a:t>Temptation </a:t>
            </a:r>
          </a:p>
          <a:p>
            <a:pPr marL="1027113" lvl="1" indent="-457200" fontAlgn="auto">
              <a:lnSpc>
                <a:spcPct val="90000"/>
              </a:lnSpc>
              <a:spcBef>
                <a:spcPts val="0"/>
              </a:spcBef>
              <a:spcAft>
                <a:spcPts val="600"/>
              </a:spcAft>
              <a:buSzPct val="100000"/>
              <a:buFont typeface="Arial" panose="020B0604020202020204" pitchFamily="34" charset="0"/>
              <a:buChar char="•"/>
              <a:defRPr/>
            </a:pPr>
            <a:r>
              <a:rPr lang="en-US" sz="3600" dirty="0">
                <a:solidFill>
                  <a:prstClr val="white"/>
                </a:solidFill>
                <a:latin typeface="Calibri Light" panose="020F0302020204030204" pitchFamily="34" charset="0"/>
                <a:cs typeface="Calibri Light" panose="020F0302020204030204" pitchFamily="34" charset="0"/>
              </a:rPr>
              <a:t>Accusation</a:t>
            </a:r>
          </a:p>
        </p:txBody>
      </p:sp>
    </p:spTree>
    <p:extLst>
      <p:ext uri="{BB962C8B-B14F-4D97-AF65-F5344CB8AC3E}">
        <p14:creationId xmlns:p14="http://schemas.microsoft.com/office/powerpoint/2010/main" val="238541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671227"/>
          </a:xfrm>
          <a:prstGeom prst="rect">
            <a:avLst/>
          </a:prstGeom>
          <a:noFill/>
          <a:ln w="9525">
            <a:noFill/>
            <a:miter lim="800000"/>
            <a:headEnd/>
            <a:tailEnd/>
          </a:ln>
        </p:spPr>
        <p:txBody>
          <a:bodyPr wrap="square">
            <a:spAutoFit/>
          </a:bodyPr>
          <a:lstStyle/>
          <a:p>
            <a:pPr marL="571500" indent="-571500">
              <a:lnSpc>
                <a:spcPct val="90000"/>
              </a:lnSpc>
            </a:pPr>
            <a:r>
              <a:rPr lang="en-US" sz="3800" baseline="30000" dirty="0">
                <a:solidFill>
                  <a:schemeClr val="tx1">
                    <a:lumMod val="65000"/>
                    <a:lumOff val="35000"/>
                  </a:schemeClr>
                </a:solidFill>
                <a:latin typeface="Calibri Light" panose="020F0302020204030204" pitchFamily="34" charset="0"/>
                <a:cs typeface="Calibri Light" panose="020F0302020204030204" pitchFamily="34" charset="0"/>
              </a:rPr>
              <a:t>8</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Be of sober spirit, </a:t>
            </a:r>
            <a:r>
              <a:rPr lang="en-US" sz="3800" dirty="0">
                <a:solidFill>
                  <a:schemeClr val="bg1"/>
                </a:solidFill>
                <a:latin typeface="Calibri Light" panose="020F0302020204030204" pitchFamily="34" charset="0"/>
                <a:cs typeface="Calibri Light" panose="020F0302020204030204" pitchFamily="34" charset="0"/>
              </a:rPr>
              <a:t>be on the alert</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Your adversary, the devil, prowls around like a roaring lion, seeking someone to devour.</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13AE50F-3D04-437D-8236-A9A4F6D8C9B2}"/>
              </a:ext>
            </a:extLst>
          </p:cNvPr>
          <p:cNvSpPr>
            <a:spLocks noChangeArrowheads="1"/>
          </p:cNvSpPr>
          <p:nvPr/>
        </p:nvSpPr>
        <p:spPr bwMode="auto">
          <a:xfrm>
            <a:off x="228600" y="1828800"/>
            <a:ext cx="11811000" cy="45720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56722702-CAC5-47F3-8982-60805C702A63}"/>
              </a:ext>
            </a:extLst>
          </p:cNvPr>
          <p:cNvSpPr txBox="1">
            <a:spLocks noChangeArrowheads="1"/>
          </p:cNvSpPr>
          <p:nvPr/>
        </p:nvSpPr>
        <p:spPr bwMode="auto">
          <a:xfrm>
            <a:off x="289932" y="1899894"/>
            <a:ext cx="10835268" cy="3468642"/>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His tactics against Christians</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Destroy Christian’s spiritual lives</a:t>
            </a:r>
          </a:p>
          <a:p>
            <a:pPr marL="1027113" lvl="1" indent="-457200" fontAlgn="auto">
              <a:lnSpc>
                <a:spcPct val="90000"/>
              </a:lnSpc>
              <a:spcBef>
                <a:spcPts val="0"/>
              </a:spcBef>
              <a:spcAft>
                <a:spcPts val="600"/>
              </a:spcAft>
              <a:buSzPct val="100000"/>
              <a:buFont typeface="Arial" panose="020B0604020202020204" pitchFamily="34" charset="0"/>
              <a:buChar char="•"/>
              <a:defRPr/>
            </a:pPr>
            <a:r>
              <a:rPr lang="en-US" sz="3600" dirty="0">
                <a:solidFill>
                  <a:prstClr val="white"/>
                </a:solidFill>
                <a:latin typeface="Calibri Light" panose="020F0302020204030204" pitchFamily="34" charset="0"/>
                <a:cs typeface="Calibri Light" panose="020F0302020204030204" pitchFamily="34" charset="0"/>
              </a:rPr>
              <a:t>Isolation</a:t>
            </a:r>
          </a:p>
          <a:p>
            <a:pPr marL="569913" lvl="1"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“Everyone is judging me.”</a:t>
            </a:r>
          </a:p>
          <a:p>
            <a:pPr marL="569913" lvl="1"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“No one gets you.”</a:t>
            </a:r>
          </a:p>
          <a:p>
            <a:pPr marL="569913" lvl="1"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a:t>
            </a:r>
          </a:p>
        </p:txBody>
      </p:sp>
      <p:pic>
        <p:nvPicPr>
          <p:cNvPr id="3" name="Picture 2" descr="A group of wild animals running&#10;&#10;Description automatically generated with medium confidence">
            <a:extLst>
              <a:ext uri="{FF2B5EF4-FFF2-40B4-BE49-F238E27FC236}">
                <a16:creationId xmlns:a16="http://schemas.microsoft.com/office/drawing/2014/main" xmlns="" id="{BB715449-F8D5-45DC-9A42-CCD905D77011}"/>
              </a:ext>
            </a:extLst>
          </p:cNvPr>
          <p:cNvPicPr>
            <a:picLocks noChangeAspect="1"/>
          </p:cNvPicPr>
          <p:nvPr/>
        </p:nvPicPr>
        <p:blipFill>
          <a:blip r:embed="rId3"/>
          <a:stretch>
            <a:fillRect/>
          </a:stretch>
        </p:blipFill>
        <p:spPr>
          <a:xfrm>
            <a:off x="6934200" y="3014685"/>
            <a:ext cx="4876800" cy="3251200"/>
          </a:xfrm>
          <a:prstGeom prst="rect">
            <a:avLst/>
          </a:prstGeom>
        </p:spPr>
      </p:pic>
    </p:spTree>
    <p:extLst>
      <p:ext uri="{BB962C8B-B14F-4D97-AF65-F5344CB8AC3E}">
        <p14:creationId xmlns:p14="http://schemas.microsoft.com/office/powerpoint/2010/main" val="403826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671227"/>
          </a:xfrm>
          <a:prstGeom prst="rect">
            <a:avLst/>
          </a:prstGeom>
          <a:noFill/>
          <a:ln w="9525">
            <a:noFill/>
            <a:miter lim="800000"/>
            <a:headEnd/>
            <a:tailEnd/>
          </a:ln>
        </p:spPr>
        <p:txBody>
          <a:bodyPr wrap="square">
            <a:spAutoFit/>
          </a:bodyPr>
          <a:lstStyle/>
          <a:p>
            <a:pPr marL="571500" indent="-571500">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8</a:t>
            </a:r>
            <a:r>
              <a:rPr lang="en-US" sz="3800" dirty="0">
                <a:solidFill>
                  <a:schemeClr val="bg1"/>
                </a:solidFill>
                <a:latin typeface="Calibri Light" panose="020F0302020204030204" pitchFamily="34" charset="0"/>
                <a:cs typeface="Calibri Light" panose="020F0302020204030204" pitchFamily="34" charset="0"/>
              </a:rPr>
              <a:t>	Be of sober spirit, be on the alert. Your adversary, the devil, prowls around like a roaring lion, seeking someone to devour.</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45273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671227"/>
          </a:xfrm>
          <a:prstGeom prst="rect">
            <a:avLst/>
          </a:prstGeom>
          <a:noFill/>
          <a:ln w="9525">
            <a:noFill/>
            <a:miter lim="800000"/>
            <a:headEnd/>
            <a:tailEnd/>
          </a:ln>
        </p:spPr>
        <p:txBody>
          <a:bodyPr wrap="square">
            <a:spAutoFit/>
          </a:bodyPr>
          <a:lstStyle/>
          <a:p>
            <a:pPr marL="571500" indent="-571500">
              <a:lnSpc>
                <a:spcPct val="90000"/>
              </a:lnSpc>
            </a:pPr>
            <a:r>
              <a:rPr lang="en-US" sz="3800" baseline="30000" dirty="0">
                <a:solidFill>
                  <a:schemeClr val="tx1">
                    <a:lumMod val="65000"/>
                    <a:lumOff val="35000"/>
                  </a:schemeClr>
                </a:solidFill>
                <a:latin typeface="Calibri Light" panose="020F0302020204030204" pitchFamily="34" charset="0"/>
                <a:cs typeface="Calibri Light" panose="020F0302020204030204" pitchFamily="34" charset="0"/>
              </a:rPr>
              <a:t>8</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Be of sober spirit, </a:t>
            </a:r>
            <a:r>
              <a:rPr lang="en-US" sz="3800" dirty="0">
                <a:solidFill>
                  <a:schemeClr val="bg1"/>
                </a:solidFill>
                <a:latin typeface="Calibri Light" panose="020F0302020204030204" pitchFamily="34" charset="0"/>
                <a:cs typeface="Calibri Light" panose="020F0302020204030204" pitchFamily="34" charset="0"/>
              </a:rPr>
              <a:t>be on the alert</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Your adversary, the devil, prowls around like a roaring lion, seeking someone to devour.</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13AE50F-3D04-437D-8236-A9A4F6D8C9B2}"/>
              </a:ext>
            </a:extLst>
          </p:cNvPr>
          <p:cNvSpPr>
            <a:spLocks noChangeArrowheads="1"/>
          </p:cNvSpPr>
          <p:nvPr/>
        </p:nvSpPr>
        <p:spPr bwMode="auto">
          <a:xfrm>
            <a:off x="228600" y="1828800"/>
            <a:ext cx="11811000" cy="45720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56722702-CAC5-47F3-8982-60805C702A63}"/>
              </a:ext>
            </a:extLst>
          </p:cNvPr>
          <p:cNvSpPr txBox="1">
            <a:spLocks noChangeArrowheads="1"/>
          </p:cNvSpPr>
          <p:nvPr/>
        </p:nvSpPr>
        <p:spPr bwMode="auto">
          <a:xfrm>
            <a:off x="289932" y="1899894"/>
            <a:ext cx="6568068" cy="4465838"/>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His tactics against Christians</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Destroy Christian’s spiritual lives</a:t>
            </a:r>
          </a:p>
          <a:p>
            <a:pPr marL="1027113" lvl="1" indent="-457200" fontAlgn="auto">
              <a:lnSpc>
                <a:spcPct val="90000"/>
              </a:lnSpc>
              <a:spcBef>
                <a:spcPts val="0"/>
              </a:spcBef>
              <a:spcAft>
                <a:spcPts val="600"/>
              </a:spcAft>
              <a:buSzPct val="100000"/>
              <a:buFont typeface="Arial" panose="020B0604020202020204" pitchFamily="34" charset="0"/>
              <a:buChar char="•"/>
              <a:defRPr/>
            </a:pPr>
            <a:r>
              <a:rPr lang="en-US" sz="3600" dirty="0">
                <a:solidFill>
                  <a:prstClr val="white"/>
                </a:solidFill>
                <a:latin typeface="Calibri Light" panose="020F0302020204030204" pitchFamily="34" charset="0"/>
                <a:cs typeface="Calibri Light" panose="020F0302020204030204" pitchFamily="34" charset="0"/>
              </a:rPr>
              <a:t>Isolation</a:t>
            </a:r>
          </a:p>
          <a:p>
            <a:pPr marL="1027113" lvl="1" fontAlgn="auto">
              <a:lnSpc>
                <a:spcPct val="90000"/>
              </a:lnSpc>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“Look how others let you down…</a:t>
            </a:r>
          </a:p>
          <a:p>
            <a:pPr marL="1027113" lvl="1"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“Maybe they’re the real enemy?” </a:t>
            </a:r>
          </a:p>
          <a:p>
            <a:pPr marL="569913" lvl="1"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a:t>
            </a:r>
          </a:p>
        </p:txBody>
      </p:sp>
      <p:pic>
        <p:nvPicPr>
          <p:cNvPr id="3" name="Picture 2" descr="A group of wild animals running&#10;&#10;Description automatically generated with medium confidence">
            <a:extLst>
              <a:ext uri="{FF2B5EF4-FFF2-40B4-BE49-F238E27FC236}">
                <a16:creationId xmlns:a16="http://schemas.microsoft.com/office/drawing/2014/main" xmlns="" id="{BB715449-F8D5-45DC-9A42-CCD905D77011}"/>
              </a:ext>
            </a:extLst>
          </p:cNvPr>
          <p:cNvPicPr>
            <a:picLocks noChangeAspect="1"/>
          </p:cNvPicPr>
          <p:nvPr/>
        </p:nvPicPr>
        <p:blipFill>
          <a:blip r:embed="rId3"/>
          <a:stretch>
            <a:fillRect/>
          </a:stretch>
        </p:blipFill>
        <p:spPr>
          <a:xfrm>
            <a:off x="6934200" y="3014685"/>
            <a:ext cx="4876800" cy="3251200"/>
          </a:xfrm>
          <a:prstGeom prst="rect">
            <a:avLst/>
          </a:prstGeom>
        </p:spPr>
      </p:pic>
    </p:spTree>
    <p:extLst>
      <p:ext uri="{BB962C8B-B14F-4D97-AF65-F5344CB8AC3E}">
        <p14:creationId xmlns:p14="http://schemas.microsoft.com/office/powerpoint/2010/main" val="123788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671227"/>
          </a:xfrm>
          <a:prstGeom prst="rect">
            <a:avLst/>
          </a:prstGeom>
          <a:noFill/>
          <a:ln w="9525">
            <a:noFill/>
            <a:miter lim="800000"/>
            <a:headEnd/>
            <a:tailEnd/>
          </a:ln>
        </p:spPr>
        <p:txBody>
          <a:bodyPr wrap="square">
            <a:spAutoFit/>
          </a:bodyPr>
          <a:lstStyle/>
          <a:p>
            <a:pPr marL="571500" indent="-571500">
              <a:lnSpc>
                <a:spcPct val="90000"/>
              </a:lnSpc>
            </a:pPr>
            <a:r>
              <a:rPr lang="en-US" sz="3800" baseline="30000" dirty="0">
                <a:solidFill>
                  <a:schemeClr val="tx1">
                    <a:lumMod val="65000"/>
                    <a:lumOff val="35000"/>
                  </a:schemeClr>
                </a:solidFill>
                <a:latin typeface="Calibri Light" panose="020F0302020204030204" pitchFamily="34" charset="0"/>
                <a:cs typeface="Calibri Light" panose="020F0302020204030204" pitchFamily="34" charset="0"/>
              </a:rPr>
              <a:t>8</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Be of sober spirit, </a:t>
            </a:r>
            <a:r>
              <a:rPr lang="en-US" sz="3800" dirty="0">
                <a:solidFill>
                  <a:schemeClr val="bg1"/>
                </a:solidFill>
                <a:latin typeface="Calibri Light" panose="020F0302020204030204" pitchFamily="34" charset="0"/>
                <a:cs typeface="Calibri Light" panose="020F0302020204030204" pitchFamily="34" charset="0"/>
              </a:rPr>
              <a:t>be on the alert</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Your adversary, the devil, prowls around like a roaring lion, seeking someone to devour.</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13AE50F-3D04-437D-8236-A9A4F6D8C9B2}"/>
              </a:ext>
            </a:extLst>
          </p:cNvPr>
          <p:cNvSpPr>
            <a:spLocks noChangeArrowheads="1"/>
          </p:cNvSpPr>
          <p:nvPr/>
        </p:nvSpPr>
        <p:spPr bwMode="auto">
          <a:xfrm>
            <a:off x="228600" y="1828800"/>
            <a:ext cx="11811000" cy="45720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56722702-CAC5-47F3-8982-60805C702A63}"/>
              </a:ext>
            </a:extLst>
          </p:cNvPr>
          <p:cNvSpPr txBox="1">
            <a:spLocks noChangeArrowheads="1"/>
          </p:cNvSpPr>
          <p:nvPr/>
        </p:nvSpPr>
        <p:spPr bwMode="auto">
          <a:xfrm>
            <a:off x="289932" y="1899894"/>
            <a:ext cx="6568068" cy="3314754"/>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His tactics against Christians</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Destroy Christian’s spiritual lives</a:t>
            </a:r>
          </a:p>
          <a:p>
            <a:pPr marL="1027113" lvl="1" indent="-457200" fontAlgn="auto">
              <a:lnSpc>
                <a:spcPct val="90000"/>
              </a:lnSpc>
              <a:spcBef>
                <a:spcPts val="0"/>
              </a:spcBef>
              <a:spcAft>
                <a:spcPts val="600"/>
              </a:spcAft>
              <a:buSzPct val="100000"/>
              <a:buFont typeface="Arial" panose="020B0604020202020204" pitchFamily="34" charset="0"/>
              <a:buChar char="•"/>
              <a:defRPr/>
            </a:pPr>
            <a:r>
              <a:rPr lang="en-US" sz="3600" dirty="0">
                <a:solidFill>
                  <a:prstClr val="white"/>
                </a:solidFill>
                <a:latin typeface="Calibri Light" panose="020F0302020204030204" pitchFamily="34" charset="0"/>
                <a:cs typeface="Calibri Light" panose="020F0302020204030204" pitchFamily="34" charset="0"/>
              </a:rPr>
              <a:t>Isolation</a:t>
            </a:r>
          </a:p>
          <a:p>
            <a:pPr marL="1027113" lvl="1" fontAlgn="auto">
              <a:lnSpc>
                <a:spcPct val="90000"/>
              </a:lnSpc>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If you look around and you feel all alone, that means you are being hunted. </a:t>
            </a:r>
          </a:p>
        </p:txBody>
      </p:sp>
      <p:pic>
        <p:nvPicPr>
          <p:cNvPr id="3" name="Picture 2" descr="A group of wild animals running&#10;&#10;Description automatically generated with medium confidence">
            <a:extLst>
              <a:ext uri="{FF2B5EF4-FFF2-40B4-BE49-F238E27FC236}">
                <a16:creationId xmlns:a16="http://schemas.microsoft.com/office/drawing/2014/main" xmlns="" id="{BB715449-F8D5-45DC-9A42-CCD905D77011}"/>
              </a:ext>
            </a:extLst>
          </p:cNvPr>
          <p:cNvPicPr>
            <a:picLocks noChangeAspect="1"/>
          </p:cNvPicPr>
          <p:nvPr/>
        </p:nvPicPr>
        <p:blipFill>
          <a:blip r:embed="rId3"/>
          <a:stretch>
            <a:fillRect/>
          </a:stretch>
        </p:blipFill>
        <p:spPr>
          <a:xfrm>
            <a:off x="6934200" y="3014685"/>
            <a:ext cx="4876800" cy="3251200"/>
          </a:xfrm>
          <a:prstGeom prst="rect">
            <a:avLst/>
          </a:prstGeom>
        </p:spPr>
      </p:pic>
    </p:spTree>
    <p:extLst>
      <p:ext uri="{BB962C8B-B14F-4D97-AF65-F5344CB8AC3E}">
        <p14:creationId xmlns:p14="http://schemas.microsoft.com/office/powerpoint/2010/main" val="1206949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671227"/>
          </a:xfrm>
          <a:prstGeom prst="rect">
            <a:avLst/>
          </a:prstGeom>
          <a:noFill/>
          <a:ln w="9525">
            <a:noFill/>
            <a:miter lim="800000"/>
            <a:headEnd/>
            <a:tailEnd/>
          </a:ln>
        </p:spPr>
        <p:txBody>
          <a:bodyPr wrap="square">
            <a:spAutoFit/>
          </a:bodyPr>
          <a:lstStyle/>
          <a:p>
            <a:pPr marL="571500" indent="-571500">
              <a:lnSpc>
                <a:spcPct val="90000"/>
              </a:lnSpc>
            </a:pPr>
            <a:r>
              <a:rPr lang="en-US" sz="3800" baseline="30000" dirty="0">
                <a:solidFill>
                  <a:schemeClr val="tx1">
                    <a:lumMod val="65000"/>
                    <a:lumOff val="35000"/>
                  </a:schemeClr>
                </a:solidFill>
                <a:latin typeface="Calibri Light" panose="020F0302020204030204" pitchFamily="34" charset="0"/>
                <a:cs typeface="Calibri Light" panose="020F0302020204030204" pitchFamily="34" charset="0"/>
              </a:rPr>
              <a:t>8</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Be of sober spirit, </a:t>
            </a:r>
            <a:r>
              <a:rPr lang="en-US" sz="3800" dirty="0">
                <a:solidFill>
                  <a:schemeClr val="bg1"/>
                </a:solidFill>
                <a:latin typeface="Calibri Light" panose="020F0302020204030204" pitchFamily="34" charset="0"/>
                <a:cs typeface="Calibri Light" panose="020F0302020204030204" pitchFamily="34" charset="0"/>
              </a:rPr>
              <a:t>be on the alert</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Your adversary, the devil, prowls around like a roaring lion, seeking someone to devour.</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13AE50F-3D04-437D-8236-A9A4F6D8C9B2}"/>
              </a:ext>
            </a:extLst>
          </p:cNvPr>
          <p:cNvSpPr>
            <a:spLocks noChangeArrowheads="1"/>
          </p:cNvSpPr>
          <p:nvPr/>
        </p:nvSpPr>
        <p:spPr bwMode="auto">
          <a:xfrm>
            <a:off x="228600" y="1828800"/>
            <a:ext cx="11811000" cy="45720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56722702-CAC5-47F3-8982-60805C702A63}"/>
              </a:ext>
            </a:extLst>
          </p:cNvPr>
          <p:cNvSpPr txBox="1">
            <a:spLocks noChangeArrowheads="1"/>
          </p:cNvSpPr>
          <p:nvPr/>
        </p:nvSpPr>
        <p:spPr bwMode="auto">
          <a:xfrm>
            <a:off x="289932" y="1899894"/>
            <a:ext cx="11597268" cy="2893100"/>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His tactics against Christians</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Destroy Christian’s spiritual lives</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Neutralize our effectiveness for God.</a:t>
            </a:r>
          </a:p>
          <a:p>
            <a:pPr marL="1027113" lvl="1" indent="-457200" fontAlgn="auto">
              <a:lnSpc>
                <a:spcPct val="90000"/>
              </a:lnSpc>
              <a:spcBef>
                <a:spcPts val="0"/>
              </a:spcBef>
              <a:spcAft>
                <a:spcPts val="600"/>
              </a:spcAft>
              <a:buSzPct val="100000"/>
              <a:buFont typeface="Arial" panose="020B0604020202020204" pitchFamily="34" charset="0"/>
              <a:buChar char="•"/>
              <a:defRPr/>
            </a:pPr>
            <a:r>
              <a:rPr lang="en-US" sz="3600" dirty="0">
                <a:solidFill>
                  <a:prstClr val="white"/>
                </a:solidFill>
                <a:latin typeface="Calibri Light" panose="020F0302020204030204" pitchFamily="34" charset="0"/>
                <a:cs typeface="Calibri Light" panose="020F0302020204030204" pitchFamily="34" charset="0"/>
              </a:rPr>
              <a:t>Discouragement</a:t>
            </a:r>
          </a:p>
          <a:p>
            <a:pPr marL="1027113" lvl="1" indent="-457200" fontAlgn="auto">
              <a:lnSpc>
                <a:spcPct val="90000"/>
              </a:lnSpc>
              <a:spcBef>
                <a:spcPts val="0"/>
              </a:spcBef>
              <a:spcAft>
                <a:spcPts val="600"/>
              </a:spcAft>
              <a:buSzPct val="100000"/>
              <a:buFont typeface="Arial" panose="020B0604020202020204" pitchFamily="34" charset="0"/>
              <a:buChar char="•"/>
              <a:defRPr/>
            </a:pPr>
            <a:r>
              <a:rPr lang="en-US" sz="3600" dirty="0">
                <a:solidFill>
                  <a:prstClr val="white"/>
                </a:solidFill>
                <a:latin typeface="Calibri Light" panose="020F0302020204030204" pitchFamily="34" charset="0"/>
                <a:cs typeface="Calibri Light" panose="020F0302020204030204" pitchFamily="34" charset="0"/>
              </a:rPr>
              <a:t>Deception</a:t>
            </a:r>
          </a:p>
        </p:txBody>
      </p:sp>
    </p:spTree>
    <p:extLst>
      <p:ext uri="{BB962C8B-B14F-4D97-AF65-F5344CB8AC3E}">
        <p14:creationId xmlns:p14="http://schemas.microsoft.com/office/powerpoint/2010/main" val="83512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671227"/>
          </a:xfrm>
          <a:prstGeom prst="rect">
            <a:avLst/>
          </a:prstGeom>
          <a:noFill/>
          <a:ln w="9525">
            <a:noFill/>
            <a:miter lim="800000"/>
            <a:headEnd/>
            <a:tailEnd/>
          </a:ln>
        </p:spPr>
        <p:txBody>
          <a:bodyPr wrap="square">
            <a:spAutoFit/>
          </a:bodyPr>
          <a:lstStyle/>
          <a:p>
            <a:pPr marL="571500" indent="-571500">
              <a:lnSpc>
                <a:spcPct val="90000"/>
              </a:lnSpc>
            </a:pPr>
            <a:r>
              <a:rPr lang="en-US" sz="3800" baseline="30000" dirty="0">
                <a:solidFill>
                  <a:schemeClr val="tx1">
                    <a:lumMod val="65000"/>
                    <a:lumOff val="35000"/>
                  </a:schemeClr>
                </a:solidFill>
                <a:latin typeface="Calibri Light" panose="020F0302020204030204" pitchFamily="34" charset="0"/>
                <a:cs typeface="Calibri Light" panose="020F0302020204030204" pitchFamily="34" charset="0"/>
              </a:rPr>
              <a:t>8</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Be of sober spirit, </a:t>
            </a:r>
            <a:r>
              <a:rPr lang="en-US" sz="3800" dirty="0">
                <a:solidFill>
                  <a:schemeClr val="bg1"/>
                </a:solidFill>
                <a:latin typeface="Calibri Light" panose="020F0302020204030204" pitchFamily="34" charset="0"/>
                <a:cs typeface="Calibri Light" panose="020F0302020204030204" pitchFamily="34" charset="0"/>
              </a:rPr>
              <a:t>be on the alert</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Your adversary, the devil, prowls around like a roaring lion, seeking someone to devour.</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13AE50F-3D04-437D-8236-A9A4F6D8C9B2}"/>
              </a:ext>
            </a:extLst>
          </p:cNvPr>
          <p:cNvSpPr>
            <a:spLocks noChangeArrowheads="1"/>
          </p:cNvSpPr>
          <p:nvPr/>
        </p:nvSpPr>
        <p:spPr bwMode="auto">
          <a:xfrm>
            <a:off x="228600" y="1828800"/>
            <a:ext cx="11811000" cy="45720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56722702-CAC5-47F3-8982-60805C702A63}"/>
              </a:ext>
            </a:extLst>
          </p:cNvPr>
          <p:cNvSpPr txBox="1">
            <a:spLocks noChangeArrowheads="1"/>
          </p:cNvSpPr>
          <p:nvPr/>
        </p:nvSpPr>
        <p:spPr bwMode="auto">
          <a:xfrm>
            <a:off x="289932" y="1899894"/>
            <a:ext cx="11597268" cy="3391698"/>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His tactics against Christians</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Destroy Christian’s spiritual lives</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Neutralize our effectiveness for God.</a:t>
            </a:r>
          </a:p>
          <a:p>
            <a:pPr marL="1027113" lvl="1" indent="-457200" fontAlgn="auto">
              <a:lnSpc>
                <a:spcPct val="90000"/>
              </a:lnSpc>
              <a:spcBef>
                <a:spcPts val="0"/>
              </a:spcBef>
              <a:spcAft>
                <a:spcPts val="600"/>
              </a:spcAft>
              <a:buSzPct val="100000"/>
              <a:buFont typeface="Arial" panose="020B0604020202020204" pitchFamily="34" charset="0"/>
              <a:buChar char="•"/>
              <a:defRPr/>
            </a:pPr>
            <a:r>
              <a:rPr lang="en-US" sz="3600" dirty="0">
                <a:solidFill>
                  <a:prstClr val="white"/>
                </a:solidFill>
                <a:latin typeface="Calibri Light" panose="020F0302020204030204" pitchFamily="34" charset="0"/>
                <a:cs typeface="Calibri Light" panose="020F0302020204030204" pitchFamily="34" charset="0"/>
              </a:rPr>
              <a:t>Opposition</a:t>
            </a:r>
          </a:p>
          <a:p>
            <a:pPr marL="1027113" lvl="1" fontAlgn="auto">
              <a:lnSpc>
                <a:spcPct val="90000"/>
              </a:lnSpc>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“We planned to come to you, but Satan hindered us” (1 Thessalonians 2:18). </a:t>
            </a:r>
          </a:p>
        </p:txBody>
      </p:sp>
    </p:spTree>
    <p:extLst>
      <p:ext uri="{BB962C8B-B14F-4D97-AF65-F5344CB8AC3E}">
        <p14:creationId xmlns:p14="http://schemas.microsoft.com/office/powerpoint/2010/main" val="236670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671227"/>
          </a:xfrm>
          <a:prstGeom prst="rect">
            <a:avLst/>
          </a:prstGeom>
          <a:noFill/>
          <a:ln w="9525">
            <a:noFill/>
            <a:miter lim="800000"/>
            <a:headEnd/>
            <a:tailEnd/>
          </a:ln>
        </p:spPr>
        <p:txBody>
          <a:bodyPr wrap="square">
            <a:spAutoFit/>
          </a:bodyPr>
          <a:lstStyle/>
          <a:p>
            <a:pPr marL="571500" indent="-571500">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9	</a:t>
            </a:r>
            <a:r>
              <a:rPr lang="en-US" sz="3800" dirty="0">
                <a:solidFill>
                  <a:schemeClr val="bg1"/>
                </a:solidFill>
                <a:latin typeface="Calibri Light" panose="020F0302020204030204" pitchFamily="34" charset="0"/>
                <a:cs typeface="Calibri Light" panose="020F0302020204030204" pitchFamily="34" charset="0"/>
              </a:rPr>
              <a:t>But resist him, firm in your faith, knowing that the same experiences of suffering are being accomplished by your [brothers and sisters] who are in the world.</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430904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671227"/>
          </a:xfrm>
          <a:prstGeom prst="rect">
            <a:avLst/>
          </a:prstGeom>
          <a:noFill/>
          <a:ln w="9525">
            <a:noFill/>
            <a:miter lim="800000"/>
            <a:headEnd/>
            <a:tailEnd/>
          </a:ln>
        </p:spPr>
        <p:txBody>
          <a:bodyPr wrap="square">
            <a:spAutoFit/>
          </a:bodyPr>
          <a:lstStyle/>
          <a:p>
            <a:pPr marL="571500" indent="-571500">
              <a:lnSpc>
                <a:spcPct val="90000"/>
              </a:lnSpc>
            </a:pPr>
            <a:r>
              <a:rPr lang="en-US" sz="3800" baseline="30000" dirty="0">
                <a:solidFill>
                  <a:schemeClr val="tx1">
                    <a:lumMod val="65000"/>
                    <a:lumOff val="35000"/>
                  </a:schemeClr>
                </a:solidFill>
                <a:latin typeface="Calibri Light" panose="020F0302020204030204" pitchFamily="34" charset="0"/>
                <a:cs typeface="Calibri Light" panose="020F0302020204030204" pitchFamily="34" charset="0"/>
              </a:rPr>
              <a:t>9	</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But </a:t>
            </a:r>
            <a:r>
              <a:rPr lang="en-US" sz="3800" dirty="0">
                <a:solidFill>
                  <a:schemeClr val="bg1"/>
                </a:solidFill>
                <a:latin typeface="Calibri Light" panose="020F0302020204030204" pitchFamily="34" charset="0"/>
                <a:cs typeface="Calibri Light" panose="020F0302020204030204" pitchFamily="34" charset="0"/>
              </a:rPr>
              <a:t>resist him</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firm in your faith, knowing that the same experiences of suffering are being accomplished by your [brothers and sisters] who are in the world.</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FDEDC8A5-01AD-40B5-87BF-4ED6D81FD6C3}"/>
              </a:ext>
            </a:extLst>
          </p:cNvPr>
          <p:cNvSpPr>
            <a:spLocks noChangeArrowheads="1"/>
          </p:cNvSpPr>
          <p:nvPr/>
        </p:nvSpPr>
        <p:spPr bwMode="auto">
          <a:xfrm>
            <a:off x="228600" y="1828800"/>
            <a:ext cx="11811000" cy="45720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F7BD1C31-E920-4ECA-8789-3A31C2E54540}"/>
              </a:ext>
            </a:extLst>
          </p:cNvPr>
          <p:cNvSpPr txBox="1">
            <a:spLocks noChangeArrowheads="1"/>
          </p:cNvSpPr>
          <p:nvPr/>
        </p:nvSpPr>
        <p:spPr bwMode="auto">
          <a:xfrm>
            <a:off x="289932" y="1899894"/>
            <a:ext cx="11597268" cy="4158061"/>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Learn how to protect yourself with God’s truth.</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Ephesians 6:13-17: Put on every piece of God’s armor so you will be able to resist the enemy in the time of evil…Stand your ground, putting on the belt of truth and the body armor of God’s righteousness…In addition to all of these, hold up the shield of faith to stop the fiery arrows of the devil. Put on salvation as your helmet, and take the sword of the Spirit, which is the word of God.</a:t>
            </a:r>
          </a:p>
        </p:txBody>
      </p:sp>
    </p:spTree>
    <p:extLst>
      <p:ext uri="{BB962C8B-B14F-4D97-AF65-F5344CB8AC3E}">
        <p14:creationId xmlns:p14="http://schemas.microsoft.com/office/powerpoint/2010/main" val="60947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671227"/>
          </a:xfrm>
          <a:prstGeom prst="rect">
            <a:avLst/>
          </a:prstGeom>
          <a:noFill/>
          <a:ln w="9525">
            <a:noFill/>
            <a:miter lim="800000"/>
            <a:headEnd/>
            <a:tailEnd/>
          </a:ln>
        </p:spPr>
        <p:txBody>
          <a:bodyPr wrap="square">
            <a:spAutoFit/>
          </a:bodyPr>
          <a:lstStyle/>
          <a:p>
            <a:pPr marL="571500" indent="-571500">
              <a:lnSpc>
                <a:spcPct val="90000"/>
              </a:lnSpc>
            </a:pPr>
            <a:r>
              <a:rPr lang="en-US" sz="3800" baseline="30000" dirty="0">
                <a:solidFill>
                  <a:schemeClr val="tx1">
                    <a:lumMod val="65000"/>
                    <a:lumOff val="35000"/>
                  </a:schemeClr>
                </a:solidFill>
                <a:latin typeface="Calibri Light" panose="020F0302020204030204" pitchFamily="34" charset="0"/>
                <a:cs typeface="Calibri Light" panose="020F0302020204030204" pitchFamily="34" charset="0"/>
              </a:rPr>
              <a:t>9	</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But </a:t>
            </a:r>
            <a:r>
              <a:rPr lang="en-US" sz="3800" dirty="0">
                <a:solidFill>
                  <a:schemeClr val="bg1"/>
                </a:solidFill>
                <a:latin typeface="Calibri Light" panose="020F0302020204030204" pitchFamily="34" charset="0"/>
                <a:cs typeface="Calibri Light" panose="020F0302020204030204" pitchFamily="34" charset="0"/>
              </a:rPr>
              <a:t>resist him</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firm in your faith, knowing that the same experiences of suffering are being accomplished by your [brothers and sisters] who are in the world.</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FDEDC8A5-01AD-40B5-87BF-4ED6D81FD6C3}"/>
              </a:ext>
            </a:extLst>
          </p:cNvPr>
          <p:cNvSpPr>
            <a:spLocks noChangeArrowheads="1"/>
          </p:cNvSpPr>
          <p:nvPr/>
        </p:nvSpPr>
        <p:spPr bwMode="auto">
          <a:xfrm>
            <a:off x="228600" y="1828800"/>
            <a:ext cx="11811000" cy="45720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F7BD1C31-E920-4ECA-8789-3A31C2E54540}"/>
              </a:ext>
            </a:extLst>
          </p:cNvPr>
          <p:cNvSpPr txBox="1">
            <a:spLocks noChangeArrowheads="1"/>
          </p:cNvSpPr>
          <p:nvPr/>
        </p:nvSpPr>
        <p:spPr bwMode="auto">
          <a:xfrm>
            <a:off x="289932" y="1899894"/>
            <a:ext cx="11597268" cy="3340402"/>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1000"/>
              </a:spcAft>
              <a:buSzPct val="100000"/>
              <a:defRPr/>
            </a:pPr>
            <a:r>
              <a:rPr lang="en-US" sz="3600" dirty="0">
                <a:solidFill>
                  <a:prstClr val="white"/>
                </a:solidFill>
                <a:latin typeface="Calibri Light" panose="020F0302020204030204" pitchFamily="34" charset="0"/>
                <a:cs typeface="Calibri Light" panose="020F0302020204030204" pitchFamily="34" charset="0"/>
              </a:rPr>
              <a:t>»	Learn how to protect yourself with God’s truth.</a:t>
            </a:r>
          </a:p>
          <a:p>
            <a:pPr lvl="1" indent="-457200" fontAlgn="auto">
              <a:lnSpc>
                <a:spcPct val="90000"/>
              </a:lnSpc>
              <a:spcBef>
                <a:spcPts val="0"/>
              </a:spcBef>
              <a:spcAft>
                <a:spcPts val="1000"/>
              </a:spcAft>
              <a:buSzPct val="100000"/>
              <a:defRPr/>
            </a:pPr>
            <a:r>
              <a:rPr lang="en-US" sz="3600" dirty="0">
                <a:solidFill>
                  <a:prstClr val="white"/>
                </a:solidFill>
                <a:latin typeface="Calibri Light" panose="020F0302020204030204" pitchFamily="34" charset="0"/>
                <a:cs typeface="Calibri Light" panose="020F0302020204030204" pitchFamily="34" charset="0"/>
              </a:rPr>
              <a:t>	“So you think you can just waltz into God’s presence like nothing happened?”</a:t>
            </a:r>
          </a:p>
          <a:p>
            <a:pPr lvl="1" indent="-457200" fontAlgn="auto">
              <a:lnSpc>
                <a:spcPct val="90000"/>
              </a:lnSpc>
              <a:spcBef>
                <a:spcPts val="0"/>
              </a:spcBef>
              <a:spcAft>
                <a:spcPts val="1000"/>
              </a:spcAft>
              <a:buSzPct val="100000"/>
              <a:defRPr/>
            </a:pPr>
            <a:r>
              <a:rPr lang="en-US" sz="3600" dirty="0">
                <a:solidFill>
                  <a:prstClr val="white"/>
                </a:solidFill>
                <a:latin typeface="Calibri Light" panose="020F0302020204030204" pitchFamily="34" charset="0"/>
                <a:cs typeface="Calibri Light" panose="020F0302020204030204" pitchFamily="34" charset="0"/>
              </a:rPr>
              <a:t>	“Who dares accuse us whom God has chosen for his own? No one – for God himself has given us right standing with himself” (Romans 8:33). </a:t>
            </a:r>
          </a:p>
        </p:txBody>
      </p:sp>
    </p:spTree>
    <p:extLst>
      <p:ext uri="{BB962C8B-B14F-4D97-AF65-F5344CB8AC3E}">
        <p14:creationId xmlns:p14="http://schemas.microsoft.com/office/powerpoint/2010/main" val="34178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671227"/>
          </a:xfrm>
          <a:prstGeom prst="rect">
            <a:avLst/>
          </a:prstGeom>
          <a:noFill/>
          <a:ln w="9525">
            <a:noFill/>
            <a:miter lim="800000"/>
            <a:headEnd/>
            <a:tailEnd/>
          </a:ln>
        </p:spPr>
        <p:txBody>
          <a:bodyPr wrap="square">
            <a:spAutoFit/>
          </a:bodyPr>
          <a:lstStyle/>
          <a:p>
            <a:pPr marL="571500" indent="-571500">
              <a:lnSpc>
                <a:spcPct val="90000"/>
              </a:lnSpc>
            </a:pPr>
            <a:r>
              <a:rPr lang="en-US" sz="3800" baseline="30000" dirty="0">
                <a:solidFill>
                  <a:schemeClr val="tx1">
                    <a:lumMod val="65000"/>
                    <a:lumOff val="35000"/>
                  </a:schemeClr>
                </a:solidFill>
                <a:latin typeface="Calibri Light" panose="020F0302020204030204" pitchFamily="34" charset="0"/>
                <a:cs typeface="Calibri Light" panose="020F0302020204030204" pitchFamily="34" charset="0"/>
              </a:rPr>
              <a:t>9	</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But </a:t>
            </a:r>
            <a:r>
              <a:rPr lang="en-US" sz="3800" dirty="0">
                <a:solidFill>
                  <a:schemeClr val="bg1"/>
                </a:solidFill>
                <a:latin typeface="Calibri Light" panose="020F0302020204030204" pitchFamily="34" charset="0"/>
                <a:cs typeface="Calibri Light" panose="020F0302020204030204" pitchFamily="34" charset="0"/>
              </a:rPr>
              <a:t>resist him</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firm in your faith, knowing that the same experiences of suffering are being accomplished by your [brothers and sisters] who are in the world.</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FDEDC8A5-01AD-40B5-87BF-4ED6D81FD6C3}"/>
              </a:ext>
            </a:extLst>
          </p:cNvPr>
          <p:cNvSpPr>
            <a:spLocks noChangeArrowheads="1"/>
          </p:cNvSpPr>
          <p:nvPr/>
        </p:nvSpPr>
        <p:spPr bwMode="auto">
          <a:xfrm>
            <a:off x="228600" y="1828800"/>
            <a:ext cx="11811000" cy="45720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F7BD1C31-E920-4ECA-8789-3A31C2E54540}"/>
              </a:ext>
            </a:extLst>
          </p:cNvPr>
          <p:cNvSpPr txBox="1">
            <a:spLocks noChangeArrowheads="1"/>
          </p:cNvSpPr>
          <p:nvPr/>
        </p:nvSpPr>
        <p:spPr bwMode="auto">
          <a:xfrm>
            <a:off x="289932" y="1899894"/>
            <a:ext cx="11597268" cy="3839000"/>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1000"/>
              </a:spcAft>
              <a:buSzPct val="100000"/>
              <a:defRPr/>
            </a:pPr>
            <a:r>
              <a:rPr lang="en-US" sz="3600" dirty="0">
                <a:solidFill>
                  <a:prstClr val="white"/>
                </a:solidFill>
                <a:latin typeface="Calibri Light" panose="020F0302020204030204" pitchFamily="34" charset="0"/>
                <a:cs typeface="Calibri Light" panose="020F0302020204030204" pitchFamily="34" charset="0"/>
              </a:rPr>
              <a:t>»	Learn how to protect yourself with God’s truth.</a:t>
            </a:r>
          </a:p>
          <a:p>
            <a:pPr lvl="1" indent="-457200" fontAlgn="auto">
              <a:lnSpc>
                <a:spcPct val="90000"/>
              </a:lnSpc>
              <a:spcBef>
                <a:spcPts val="0"/>
              </a:spcBef>
              <a:spcAft>
                <a:spcPts val="1000"/>
              </a:spcAft>
              <a:buSzPct val="100000"/>
              <a:defRPr/>
            </a:pPr>
            <a:r>
              <a:rPr lang="en-US" sz="3600" dirty="0">
                <a:solidFill>
                  <a:prstClr val="white"/>
                </a:solidFill>
                <a:latin typeface="Calibri Light" panose="020F0302020204030204" pitchFamily="34" charset="0"/>
                <a:cs typeface="Calibri Light" panose="020F0302020204030204" pitchFamily="34" charset="0"/>
              </a:rPr>
              <a:t>	“You are not qualified to serve God. You don’t know enough.”</a:t>
            </a:r>
          </a:p>
          <a:p>
            <a:pPr lvl="1" indent="-457200" fontAlgn="auto">
              <a:lnSpc>
                <a:spcPct val="90000"/>
              </a:lnSpc>
              <a:spcBef>
                <a:spcPts val="0"/>
              </a:spcBef>
              <a:spcAft>
                <a:spcPts val="1000"/>
              </a:spcAft>
              <a:buSzPct val="100000"/>
              <a:defRPr/>
            </a:pPr>
            <a:r>
              <a:rPr lang="en-US" sz="3600" dirty="0">
                <a:solidFill>
                  <a:prstClr val="white"/>
                </a:solidFill>
                <a:latin typeface="Calibri Light" panose="020F0302020204030204" pitchFamily="34" charset="0"/>
                <a:cs typeface="Calibri Light" panose="020F0302020204030204" pitchFamily="34" charset="0"/>
              </a:rPr>
              <a:t>	“Such confidence we have through Christ toward God. Not that we are adequate in ourselves to consider anything as coming from ourselves, but our adequacy is from God” (2 Corinthians 3:4-5). </a:t>
            </a:r>
          </a:p>
        </p:txBody>
      </p:sp>
    </p:spTree>
    <p:extLst>
      <p:ext uri="{BB962C8B-B14F-4D97-AF65-F5344CB8AC3E}">
        <p14:creationId xmlns:p14="http://schemas.microsoft.com/office/powerpoint/2010/main" val="1387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671227"/>
          </a:xfrm>
          <a:prstGeom prst="rect">
            <a:avLst/>
          </a:prstGeom>
          <a:noFill/>
          <a:ln w="9525">
            <a:noFill/>
            <a:miter lim="800000"/>
            <a:headEnd/>
            <a:tailEnd/>
          </a:ln>
        </p:spPr>
        <p:txBody>
          <a:bodyPr wrap="square">
            <a:spAutoFit/>
          </a:bodyPr>
          <a:lstStyle/>
          <a:p>
            <a:pPr marL="571500" indent="-571500">
              <a:lnSpc>
                <a:spcPct val="90000"/>
              </a:lnSpc>
            </a:pPr>
            <a:r>
              <a:rPr lang="en-US" sz="3800" baseline="30000" dirty="0">
                <a:solidFill>
                  <a:schemeClr val="tx1">
                    <a:lumMod val="65000"/>
                    <a:lumOff val="35000"/>
                  </a:schemeClr>
                </a:solidFill>
                <a:latin typeface="Calibri Light" panose="020F0302020204030204" pitchFamily="34" charset="0"/>
                <a:cs typeface="Calibri Light" panose="020F0302020204030204" pitchFamily="34" charset="0"/>
              </a:rPr>
              <a:t>9	</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But </a:t>
            </a:r>
            <a:r>
              <a:rPr lang="en-US" sz="3800" dirty="0">
                <a:solidFill>
                  <a:schemeClr val="bg1"/>
                </a:solidFill>
                <a:latin typeface="Calibri Light" panose="020F0302020204030204" pitchFamily="34" charset="0"/>
                <a:cs typeface="Calibri Light" panose="020F0302020204030204" pitchFamily="34" charset="0"/>
              </a:rPr>
              <a:t>resist him</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firm in your faith, knowing that the same experiences of suffering are being accomplished by your [brothers and sisters] who are in the world.</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FDEDC8A5-01AD-40B5-87BF-4ED6D81FD6C3}"/>
              </a:ext>
            </a:extLst>
          </p:cNvPr>
          <p:cNvSpPr>
            <a:spLocks noChangeArrowheads="1"/>
          </p:cNvSpPr>
          <p:nvPr/>
        </p:nvSpPr>
        <p:spPr bwMode="auto">
          <a:xfrm>
            <a:off x="228600" y="1828800"/>
            <a:ext cx="11811000" cy="45720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F7BD1C31-E920-4ECA-8789-3A31C2E54540}"/>
              </a:ext>
            </a:extLst>
          </p:cNvPr>
          <p:cNvSpPr txBox="1">
            <a:spLocks noChangeArrowheads="1"/>
          </p:cNvSpPr>
          <p:nvPr/>
        </p:nvSpPr>
        <p:spPr bwMode="auto">
          <a:xfrm>
            <a:off x="289932" y="1899894"/>
            <a:ext cx="11597268" cy="2841804"/>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1000"/>
              </a:spcAft>
              <a:buSzPct val="100000"/>
              <a:defRPr/>
            </a:pPr>
            <a:r>
              <a:rPr lang="en-US" sz="3600" dirty="0">
                <a:solidFill>
                  <a:prstClr val="white"/>
                </a:solidFill>
                <a:latin typeface="Calibri Light" panose="020F0302020204030204" pitchFamily="34" charset="0"/>
                <a:cs typeface="Calibri Light" panose="020F0302020204030204" pitchFamily="34" charset="0"/>
              </a:rPr>
              <a:t>»	Learn how to protect yourself with God’s truth.</a:t>
            </a:r>
          </a:p>
          <a:p>
            <a:pPr lvl="1" indent="-457200" fontAlgn="auto">
              <a:lnSpc>
                <a:spcPct val="90000"/>
              </a:lnSpc>
              <a:spcBef>
                <a:spcPts val="0"/>
              </a:spcBef>
              <a:spcAft>
                <a:spcPts val="1000"/>
              </a:spcAft>
              <a:buSzPct val="100000"/>
              <a:defRPr/>
            </a:pPr>
            <a:r>
              <a:rPr lang="en-US" sz="3600" dirty="0">
                <a:solidFill>
                  <a:prstClr val="white"/>
                </a:solidFill>
                <a:latin typeface="Calibri Light" panose="020F0302020204030204" pitchFamily="34" charset="0"/>
                <a:cs typeface="Calibri Light" panose="020F0302020204030204" pitchFamily="34" charset="0"/>
              </a:rPr>
              <a:t>»	Resist God’s enemy by unleashing the power of God through prayer.</a:t>
            </a:r>
          </a:p>
          <a:p>
            <a:pPr lvl="1" indent="-457200" fontAlgn="auto">
              <a:lnSpc>
                <a:spcPct val="90000"/>
              </a:lnSpc>
              <a:spcBef>
                <a:spcPts val="0"/>
              </a:spcBef>
              <a:spcAft>
                <a:spcPts val="1000"/>
              </a:spcAft>
              <a:buSzPct val="100000"/>
              <a:defRPr/>
            </a:pPr>
            <a:r>
              <a:rPr lang="en-US" sz="3600" dirty="0">
                <a:solidFill>
                  <a:prstClr val="white"/>
                </a:solidFill>
                <a:latin typeface="Calibri Light" panose="020F0302020204030204" pitchFamily="34" charset="0"/>
                <a:cs typeface="Calibri Light" panose="020F0302020204030204" pitchFamily="34" charset="0"/>
              </a:rPr>
              <a:t>	“Be of sound judgment and sober spirit for the purpose of prayer” (1 Peter 4:7) </a:t>
            </a:r>
          </a:p>
        </p:txBody>
      </p:sp>
    </p:spTree>
    <p:extLst>
      <p:ext uri="{BB962C8B-B14F-4D97-AF65-F5344CB8AC3E}">
        <p14:creationId xmlns:p14="http://schemas.microsoft.com/office/powerpoint/2010/main" val="322855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671227"/>
          </a:xfrm>
          <a:prstGeom prst="rect">
            <a:avLst/>
          </a:prstGeom>
          <a:noFill/>
          <a:ln w="9525">
            <a:noFill/>
            <a:miter lim="800000"/>
            <a:headEnd/>
            <a:tailEnd/>
          </a:ln>
        </p:spPr>
        <p:txBody>
          <a:bodyPr wrap="square">
            <a:spAutoFit/>
          </a:bodyPr>
          <a:lstStyle/>
          <a:p>
            <a:pPr marL="571500" indent="-571500">
              <a:lnSpc>
                <a:spcPct val="90000"/>
              </a:lnSpc>
            </a:pPr>
            <a:r>
              <a:rPr lang="en-US" sz="3800" baseline="30000" dirty="0">
                <a:solidFill>
                  <a:schemeClr val="tx1">
                    <a:lumMod val="65000"/>
                    <a:lumOff val="35000"/>
                  </a:schemeClr>
                </a:solidFill>
                <a:latin typeface="Calibri Light" panose="020F0302020204030204" pitchFamily="34" charset="0"/>
                <a:cs typeface="Calibri Light" panose="020F0302020204030204" pitchFamily="34" charset="0"/>
              </a:rPr>
              <a:t>9	</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But </a:t>
            </a:r>
            <a:r>
              <a:rPr lang="en-US" sz="3800" dirty="0">
                <a:solidFill>
                  <a:schemeClr val="bg1"/>
                </a:solidFill>
                <a:latin typeface="Calibri Light" panose="020F0302020204030204" pitchFamily="34" charset="0"/>
                <a:cs typeface="Calibri Light" panose="020F0302020204030204" pitchFamily="34" charset="0"/>
              </a:rPr>
              <a:t>resist him</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firm in your faith, knowing that the same experiences of suffering are being accomplished by your [brothers and sisters] who are in the world.</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FDEDC8A5-01AD-40B5-87BF-4ED6D81FD6C3}"/>
              </a:ext>
            </a:extLst>
          </p:cNvPr>
          <p:cNvSpPr>
            <a:spLocks noChangeArrowheads="1"/>
          </p:cNvSpPr>
          <p:nvPr/>
        </p:nvSpPr>
        <p:spPr bwMode="auto">
          <a:xfrm>
            <a:off x="228600" y="1828800"/>
            <a:ext cx="11811000" cy="45720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F7BD1C31-E920-4ECA-8789-3A31C2E54540}"/>
              </a:ext>
            </a:extLst>
          </p:cNvPr>
          <p:cNvSpPr txBox="1">
            <a:spLocks noChangeArrowheads="1"/>
          </p:cNvSpPr>
          <p:nvPr/>
        </p:nvSpPr>
        <p:spPr bwMode="auto">
          <a:xfrm>
            <a:off x="289932" y="1899894"/>
            <a:ext cx="11597268" cy="1089529"/>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1000"/>
              </a:spcAft>
              <a:buSzPct val="100000"/>
              <a:defRPr/>
            </a:pPr>
            <a:r>
              <a:rPr lang="en-US" sz="3600" dirty="0">
                <a:solidFill>
                  <a:prstClr val="white"/>
                </a:solidFill>
                <a:latin typeface="Calibri Light" panose="020F0302020204030204" pitchFamily="34" charset="0"/>
                <a:cs typeface="Calibri Light" panose="020F0302020204030204" pitchFamily="34" charset="0"/>
              </a:rPr>
              <a:t>»	The most dangerous place to find yourself is on a battlefield…</a:t>
            </a:r>
          </a:p>
        </p:txBody>
      </p:sp>
    </p:spTree>
    <p:extLst>
      <p:ext uri="{BB962C8B-B14F-4D97-AF65-F5344CB8AC3E}">
        <p14:creationId xmlns:p14="http://schemas.microsoft.com/office/powerpoint/2010/main" val="181694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671227"/>
          </a:xfrm>
          <a:prstGeom prst="rect">
            <a:avLst/>
          </a:prstGeom>
          <a:noFill/>
          <a:ln w="9525">
            <a:noFill/>
            <a:miter lim="800000"/>
            <a:headEnd/>
            <a:tailEnd/>
          </a:ln>
        </p:spPr>
        <p:txBody>
          <a:bodyPr wrap="square">
            <a:spAutoFit/>
          </a:bodyPr>
          <a:lstStyle/>
          <a:p>
            <a:pPr marL="571500" indent="-571500">
              <a:lnSpc>
                <a:spcPct val="90000"/>
              </a:lnSpc>
            </a:pPr>
            <a:r>
              <a:rPr lang="en-US" sz="3800" baseline="30000" dirty="0">
                <a:solidFill>
                  <a:schemeClr val="tx1">
                    <a:lumMod val="65000"/>
                    <a:lumOff val="35000"/>
                  </a:schemeClr>
                </a:solidFill>
                <a:latin typeface="Calibri Light" panose="020F0302020204030204" pitchFamily="34" charset="0"/>
                <a:cs typeface="Calibri Light" panose="020F0302020204030204" pitchFamily="34" charset="0"/>
              </a:rPr>
              <a:t>8</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Be of sober spirit, be on the alert. </a:t>
            </a:r>
            <a:r>
              <a:rPr lang="en-US" sz="3800" dirty="0">
                <a:solidFill>
                  <a:schemeClr val="bg1"/>
                </a:solidFill>
                <a:latin typeface="Calibri Light" panose="020F0302020204030204" pitchFamily="34" charset="0"/>
                <a:cs typeface="Calibri Light" panose="020F0302020204030204" pitchFamily="34" charset="0"/>
              </a:rPr>
              <a:t>Your adversary, the devil</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prowls around like a roaring lion, seeking someone to devour.</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13AE50F-3D04-437D-8236-A9A4F6D8C9B2}"/>
              </a:ext>
            </a:extLst>
          </p:cNvPr>
          <p:cNvSpPr>
            <a:spLocks noChangeArrowheads="1"/>
          </p:cNvSpPr>
          <p:nvPr/>
        </p:nvSpPr>
        <p:spPr bwMode="auto">
          <a:xfrm>
            <a:off x="228600" y="2362200"/>
            <a:ext cx="11811000" cy="44196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56722702-CAC5-47F3-8982-60805C702A63}"/>
              </a:ext>
            </a:extLst>
          </p:cNvPr>
          <p:cNvSpPr txBox="1">
            <a:spLocks noChangeArrowheads="1"/>
          </p:cNvSpPr>
          <p:nvPr/>
        </p:nvSpPr>
        <p:spPr bwMode="auto">
          <a:xfrm>
            <a:off x="289932" y="2433294"/>
            <a:ext cx="7863468" cy="3111621"/>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0"/>
              </a:spcAft>
              <a:buSzPct val="100000"/>
              <a:defRPr/>
            </a:pPr>
            <a:r>
              <a:rPr lang="en-US" sz="3800" dirty="0">
                <a:solidFill>
                  <a:prstClr val="white"/>
                </a:solidFill>
                <a:latin typeface="Calibri Light" panose="020F0302020204030204" pitchFamily="34" charset="0"/>
                <a:cs typeface="Calibri Light" panose="020F0302020204030204" pitchFamily="34" charset="0"/>
              </a:rPr>
              <a:t>Is Satan real? </a:t>
            </a:r>
          </a:p>
          <a:p>
            <a:pPr marL="461963" lvl="1" indent="-461963" fontAlgn="auto">
              <a:lnSpc>
                <a:spcPct val="90000"/>
              </a:lnSpc>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	67% of self-described Christians believe that “Satan is a symbol of evil.”</a:t>
            </a:r>
          </a:p>
          <a:p>
            <a:pPr lvl="1" indent="-457200" fontAlgn="auto">
              <a:lnSpc>
                <a:spcPct val="90000"/>
              </a:lnSpc>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	Another 8% were unsure what they believed about the existence of a personal Satan.</a:t>
            </a:r>
          </a:p>
        </p:txBody>
      </p:sp>
      <p:pic>
        <p:nvPicPr>
          <p:cNvPr id="3" name="Picture 2" descr="Logo&#10;&#10;Description automatically generated">
            <a:extLst>
              <a:ext uri="{FF2B5EF4-FFF2-40B4-BE49-F238E27FC236}">
                <a16:creationId xmlns:a16="http://schemas.microsoft.com/office/drawing/2014/main" xmlns="" id="{01CF1929-FBE0-4CE8-85A5-A780AF3A20AD}"/>
              </a:ext>
            </a:extLst>
          </p:cNvPr>
          <p:cNvPicPr>
            <a:picLocks noChangeAspect="1"/>
          </p:cNvPicPr>
          <p:nvPr/>
        </p:nvPicPr>
        <p:blipFill>
          <a:blip r:embed="rId3"/>
          <a:stretch>
            <a:fillRect/>
          </a:stretch>
        </p:blipFill>
        <p:spPr>
          <a:xfrm>
            <a:off x="8187070" y="2819400"/>
            <a:ext cx="3505200" cy="3505200"/>
          </a:xfrm>
          <a:prstGeom prst="rect">
            <a:avLst/>
          </a:prstGeom>
        </p:spPr>
      </p:pic>
    </p:spTree>
    <p:extLst>
      <p:ext uri="{BB962C8B-B14F-4D97-AF65-F5344CB8AC3E}">
        <p14:creationId xmlns:p14="http://schemas.microsoft.com/office/powerpoint/2010/main" val="199874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671227"/>
          </a:xfrm>
          <a:prstGeom prst="rect">
            <a:avLst/>
          </a:prstGeom>
          <a:noFill/>
          <a:ln w="9525">
            <a:noFill/>
            <a:miter lim="800000"/>
            <a:headEnd/>
            <a:tailEnd/>
          </a:ln>
        </p:spPr>
        <p:txBody>
          <a:bodyPr wrap="square">
            <a:spAutoFit/>
          </a:bodyPr>
          <a:lstStyle/>
          <a:p>
            <a:pPr marL="571500" indent="-571500">
              <a:lnSpc>
                <a:spcPct val="90000"/>
              </a:lnSpc>
            </a:pPr>
            <a:r>
              <a:rPr lang="en-US" sz="3800" baseline="30000" dirty="0">
                <a:solidFill>
                  <a:schemeClr val="tx1">
                    <a:lumMod val="65000"/>
                    <a:lumOff val="35000"/>
                  </a:schemeClr>
                </a:solidFill>
                <a:latin typeface="Calibri Light" panose="020F0302020204030204" pitchFamily="34" charset="0"/>
                <a:cs typeface="Calibri Light" panose="020F0302020204030204" pitchFamily="34" charset="0"/>
              </a:rPr>
              <a:t>9	</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But </a:t>
            </a:r>
            <a:r>
              <a:rPr lang="en-US" sz="3800" dirty="0">
                <a:solidFill>
                  <a:schemeClr val="bg1"/>
                </a:solidFill>
                <a:latin typeface="Calibri Light" panose="020F0302020204030204" pitchFamily="34" charset="0"/>
                <a:cs typeface="Calibri Light" panose="020F0302020204030204" pitchFamily="34" charset="0"/>
              </a:rPr>
              <a:t>resist him</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firm in your faith, knowing that the same experiences of suffering are being accomplished by your [brothers and sisters] who are in the world.</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FDEDC8A5-01AD-40B5-87BF-4ED6D81FD6C3}"/>
              </a:ext>
            </a:extLst>
          </p:cNvPr>
          <p:cNvSpPr>
            <a:spLocks noChangeArrowheads="1"/>
          </p:cNvSpPr>
          <p:nvPr/>
        </p:nvSpPr>
        <p:spPr bwMode="auto">
          <a:xfrm>
            <a:off x="228600" y="1828800"/>
            <a:ext cx="11811000" cy="45720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F7BD1C31-E920-4ECA-8789-3A31C2E54540}"/>
              </a:ext>
            </a:extLst>
          </p:cNvPr>
          <p:cNvSpPr txBox="1">
            <a:spLocks noChangeArrowheads="1"/>
          </p:cNvSpPr>
          <p:nvPr/>
        </p:nvSpPr>
        <p:spPr bwMode="auto">
          <a:xfrm>
            <a:off x="289932" y="1899894"/>
            <a:ext cx="11597268" cy="4209357"/>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1000"/>
              </a:spcAft>
              <a:buSzPct val="100000"/>
              <a:defRPr/>
            </a:pPr>
            <a:r>
              <a:rPr lang="en-US" sz="3600" dirty="0">
                <a:solidFill>
                  <a:prstClr val="white"/>
                </a:solidFill>
                <a:latin typeface="Calibri Light" panose="020F0302020204030204" pitchFamily="34" charset="0"/>
                <a:cs typeface="Calibri Light" panose="020F0302020204030204" pitchFamily="34" charset="0"/>
              </a:rPr>
              <a:t>»	The most dangerous place to find yourself is on a battlefield…and not know it.</a:t>
            </a:r>
          </a:p>
          <a:p>
            <a:pPr lvl="1" indent="-457200" fontAlgn="auto">
              <a:lnSpc>
                <a:spcPct val="90000"/>
              </a:lnSpc>
              <a:spcBef>
                <a:spcPts val="0"/>
              </a:spcBef>
              <a:spcAft>
                <a:spcPts val="1000"/>
              </a:spcAft>
              <a:buSzPct val="100000"/>
              <a:defRPr/>
            </a:pPr>
            <a:r>
              <a:rPr lang="en-US" sz="3600" dirty="0">
                <a:solidFill>
                  <a:prstClr val="white"/>
                </a:solidFill>
                <a:latin typeface="Calibri Light" panose="020F0302020204030204" pitchFamily="34" charset="0"/>
                <a:cs typeface="Calibri Light" panose="020F0302020204030204" pitchFamily="34" charset="0"/>
              </a:rPr>
              <a:t>	“Don’t be afraid!” Elisha told him. “For there are more on our side than on theirs!” Then Elisha prayed, “O LORD, open his eyes and let him see!” The LORD opened the young man’s eyes, and when he looked up, he saw that the hillside around Elisha was filled with horses and chariots of fire (2 Kings 6:16-17).</a:t>
            </a:r>
          </a:p>
        </p:txBody>
      </p:sp>
    </p:spTree>
    <p:extLst>
      <p:ext uri="{BB962C8B-B14F-4D97-AF65-F5344CB8AC3E}">
        <p14:creationId xmlns:p14="http://schemas.microsoft.com/office/powerpoint/2010/main" val="86619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257299" y="2327564"/>
            <a:ext cx="9677400" cy="2387600"/>
          </a:xfrm>
        </p:spPr>
        <p:txBody>
          <a:bodyPr>
            <a:normAutofit/>
          </a:bodyPr>
          <a:lstStyle/>
          <a:p>
            <a:r>
              <a:rPr lang="en-US" sz="12500" dirty="0">
                <a:solidFill>
                  <a:schemeClr val="bg1"/>
                </a:solidFill>
                <a:latin typeface="Century Gothic" panose="020B0502020202020204" pitchFamily="34" charset="0"/>
              </a:rPr>
              <a:t>FIRST PETER</a:t>
            </a:r>
          </a:p>
        </p:txBody>
      </p:sp>
      <p:sp>
        <p:nvSpPr>
          <p:cNvPr id="5" name="TextBox 4">
            <a:extLst>
              <a:ext uri="{FF2B5EF4-FFF2-40B4-BE49-F238E27FC236}">
                <a16:creationId xmlns:a16="http://schemas.microsoft.com/office/drawing/2014/main" xmlns="" id="{BAE4048D-F2A1-4F2F-A6A3-C02D29D6F4D0}"/>
              </a:ext>
            </a:extLst>
          </p:cNvPr>
          <p:cNvSpPr txBox="1"/>
          <p:nvPr/>
        </p:nvSpPr>
        <p:spPr>
          <a:xfrm>
            <a:off x="2911364" y="2327564"/>
            <a:ext cx="6369269" cy="584775"/>
          </a:xfrm>
          <a:prstGeom prst="rect">
            <a:avLst/>
          </a:prstGeom>
          <a:noFill/>
        </p:spPr>
        <p:txBody>
          <a:bodyPr wrap="square" rtlCol="0">
            <a:spAutoFit/>
          </a:bodyPr>
          <a:lstStyle/>
          <a:p>
            <a:pPr algn="ctr"/>
            <a:r>
              <a:rPr lang="en-US" sz="3200" dirty="0">
                <a:solidFill>
                  <a:schemeClr val="bg1"/>
                </a:solidFill>
                <a:latin typeface="Century Gothic" panose="020B0502020202020204" pitchFamily="34" charset="0"/>
              </a:rPr>
              <a:t>THE BOOK OF</a:t>
            </a:r>
          </a:p>
        </p:txBody>
      </p:sp>
    </p:spTree>
    <p:extLst>
      <p:ext uri="{BB962C8B-B14F-4D97-AF65-F5344CB8AC3E}">
        <p14:creationId xmlns:p14="http://schemas.microsoft.com/office/powerpoint/2010/main" val="4191732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671227"/>
          </a:xfrm>
          <a:prstGeom prst="rect">
            <a:avLst/>
          </a:prstGeom>
          <a:noFill/>
          <a:ln w="9525">
            <a:noFill/>
            <a:miter lim="800000"/>
            <a:headEnd/>
            <a:tailEnd/>
          </a:ln>
        </p:spPr>
        <p:txBody>
          <a:bodyPr wrap="square">
            <a:spAutoFit/>
          </a:bodyPr>
          <a:lstStyle/>
          <a:p>
            <a:pPr marL="571500" indent="-571500">
              <a:lnSpc>
                <a:spcPct val="90000"/>
              </a:lnSpc>
            </a:pPr>
            <a:r>
              <a:rPr lang="en-US" sz="3800" baseline="30000" dirty="0">
                <a:solidFill>
                  <a:schemeClr val="tx1">
                    <a:lumMod val="65000"/>
                    <a:lumOff val="35000"/>
                  </a:schemeClr>
                </a:solidFill>
                <a:latin typeface="Calibri Light" panose="020F0302020204030204" pitchFamily="34" charset="0"/>
                <a:cs typeface="Calibri Light" panose="020F0302020204030204" pitchFamily="34" charset="0"/>
              </a:rPr>
              <a:t>8</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Be of sober spirit, be on the alert. </a:t>
            </a:r>
            <a:r>
              <a:rPr lang="en-US" sz="3800" dirty="0">
                <a:solidFill>
                  <a:schemeClr val="bg1"/>
                </a:solidFill>
                <a:latin typeface="Calibri Light" panose="020F0302020204030204" pitchFamily="34" charset="0"/>
                <a:cs typeface="Calibri Light" panose="020F0302020204030204" pitchFamily="34" charset="0"/>
              </a:rPr>
              <a:t>Your adversary, the devil</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prowls around like a roaring lion, seeking someone to devour.</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13AE50F-3D04-437D-8236-A9A4F6D8C9B2}"/>
              </a:ext>
            </a:extLst>
          </p:cNvPr>
          <p:cNvSpPr>
            <a:spLocks noChangeArrowheads="1"/>
          </p:cNvSpPr>
          <p:nvPr/>
        </p:nvSpPr>
        <p:spPr bwMode="auto">
          <a:xfrm>
            <a:off x="228600" y="2362200"/>
            <a:ext cx="11811000" cy="44196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56722702-CAC5-47F3-8982-60805C702A63}"/>
              </a:ext>
            </a:extLst>
          </p:cNvPr>
          <p:cNvSpPr txBox="1">
            <a:spLocks noChangeArrowheads="1"/>
          </p:cNvSpPr>
          <p:nvPr/>
        </p:nvSpPr>
        <p:spPr bwMode="auto">
          <a:xfrm>
            <a:off x="289932" y="2433294"/>
            <a:ext cx="7863468" cy="4185761"/>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0"/>
              </a:spcAft>
              <a:buSzPct val="100000"/>
              <a:defRPr/>
            </a:pPr>
            <a:r>
              <a:rPr lang="en-US" sz="3800" dirty="0">
                <a:solidFill>
                  <a:prstClr val="white"/>
                </a:solidFill>
                <a:latin typeface="Calibri Light" panose="020F0302020204030204" pitchFamily="34" charset="0"/>
                <a:cs typeface="Calibri Light" panose="020F0302020204030204" pitchFamily="34" charset="0"/>
              </a:rPr>
              <a:t>Is Satan real? </a:t>
            </a:r>
          </a:p>
          <a:p>
            <a:pPr marL="461963" lvl="1" indent="-461963" fontAlgn="auto">
              <a:lnSpc>
                <a:spcPct val="90000"/>
              </a:lnSpc>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	67% of self-described Christians believe that “Satan is a symbol of evil.”</a:t>
            </a:r>
          </a:p>
          <a:p>
            <a:pPr lvl="1" indent="-457200" fontAlgn="auto">
              <a:lnSpc>
                <a:spcPct val="90000"/>
              </a:lnSpc>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	Another 8% were unsure what they believed about the existence of a personal Satan.</a:t>
            </a:r>
          </a:p>
          <a:p>
            <a:pPr lvl="1" indent="-457200" fontAlgn="auto">
              <a:lnSpc>
                <a:spcPct val="90000"/>
              </a:lnSpc>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	Why do so many people have a hard time believing in Satan?</a:t>
            </a:r>
          </a:p>
        </p:txBody>
      </p:sp>
      <p:pic>
        <p:nvPicPr>
          <p:cNvPr id="2050" name="Picture 2" descr="The Usual Suspects (special Edition) (dvd) : Target">
            <a:extLst>
              <a:ext uri="{FF2B5EF4-FFF2-40B4-BE49-F238E27FC236}">
                <a16:creationId xmlns:a16="http://schemas.microsoft.com/office/drawing/2014/main" xmlns="" id="{0AB6EBD1-22A9-4E84-B4FC-08D6696CEE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006656" y="2578760"/>
            <a:ext cx="3895412" cy="3986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07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671227"/>
          </a:xfrm>
          <a:prstGeom prst="rect">
            <a:avLst/>
          </a:prstGeom>
          <a:noFill/>
          <a:ln w="9525">
            <a:noFill/>
            <a:miter lim="800000"/>
            <a:headEnd/>
            <a:tailEnd/>
          </a:ln>
        </p:spPr>
        <p:txBody>
          <a:bodyPr wrap="square">
            <a:spAutoFit/>
          </a:bodyPr>
          <a:lstStyle/>
          <a:p>
            <a:pPr marL="571500" indent="-571500">
              <a:lnSpc>
                <a:spcPct val="90000"/>
              </a:lnSpc>
            </a:pPr>
            <a:r>
              <a:rPr lang="en-US" sz="3800" baseline="30000" dirty="0">
                <a:solidFill>
                  <a:schemeClr val="tx1">
                    <a:lumMod val="65000"/>
                    <a:lumOff val="35000"/>
                  </a:schemeClr>
                </a:solidFill>
                <a:latin typeface="Calibri Light" panose="020F0302020204030204" pitchFamily="34" charset="0"/>
                <a:cs typeface="Calibri Light" panose="020F0302020204030204" pitchFamily="34" charset="0"/>
              </a:rPr>
              <a:t>8</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Be of sober spirit, be on the alert. </a:t>
            </a:r>
            <a:r>
              <a:rPr lang="en-US" sz="3800" dirty="0">
                <a:solidFill>
                  <a:schemeClr val="bg1"/>
                </a:solidFill>
                <a:latin typeface="Calibri Light" panose="020F0302020204030204" pitchFamily="34" charset="0"/>
                <a:cs typeface="Calibri Light" panose="020F0302020204030204" pitchFamily="34" charset="0"/>
              </a:rPr>
              <a:t>Your adversary, the devil</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prowls around like a roaring lion, seeking someone to devour.</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13AE50F-3D04-437D-8236-A9A4F6D8C9B2}"/>
              </a:ext>
            </a:extLst>
          </p:cNvPr>
          <p:cNvSpPr>
            <a:spLocks noChangeArrowheads="1"/>
          </p:cNvSpPr>
          <p:nvPr/>
        </p:nvSpPr>
        <p:spPr bwMode="auto">
          <a:xfrm>
            <a:off x="228600" y="2362200"/>
            <a:ext cx="11811000" cy="44196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56722702-CAC5-47F3-8982-60805C702A63}"/>
              </a:ext>
            </a:extLst>
          </p:cNvPr>
          <p:cNvSpPr txBox="1">
            <a:spLocks noChangeArrowheads="1"/>
          </p:cNvSpPr>
          <p:nvPr/>
        </p:nvSpPr>
        <p:spPr bwMode="auto">
          <a:xfrm>
            <a:off x="289932" y="2433294"/>
            <a:ext cx="7863468" cy="2191369"/>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0"/>
              </a:spcAft>
              <a:buSzPct val="100000"/>
              <a:defRPr/>
            </a:pPr>
            <a:r>
              <a:rPr lang="en-US" sz="3800" dirty="0">
                <a:solidFill>
                  <a:prstClr val="white"/>
                </a:solidFill>
                <a:latin typeface="Calibri Light" panose="020F0302020204030204" pitchFamily="34" charset="0"/>
                <a:cs typeface="Calibri Light" panose="020F0302020204030204" pitchFamily="34" charset="0"/>
              </a:rPr>
              <a:t>Reasons to think he is real.  </a:t>
            </a:r>
          </a:p>
          <a:p>
            <a:pPr marL="461963" lvl="1" indent="-461963" fontAlgn="auto">
              <a:lnSpc>
                <a:spcPct val="90000"/>
              </a:lnSpc>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	Philosophical</a:t>
            </a:r>
          </a:p>
          <a:p>
            <a:pPr lvl="1" indent="-457200" fontAlgn="auto">
              <a:lnSpc>
                <a:spcPct val="90000"/>
              </a:lnSpc>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	Biblical</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Experiential</a:t>
            </a:r>
          </a:p>
        </p:txBody>
      </p:sp>
    </p:spTree>
    <p:extLst>
      <p:ext uri="{BB962C8B-B14F-4D97-AF65-F5344CB8AC3E}">
        <p14:creationId xmlns:p14="http://schemas.microsoft.com/office/powerpoint/2010/main" val="275232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671227"/>
          </a:xfrm>
          <a:prstGeom prst="rect">
            <a:avLst/>
          </a:prstGeom>
          <a:noFill/>
          <a:ln w="9525">
            <a:noFill/>
            <a:miter lim="800000"/>
            <a:headEnd/>
            <a:tailEnd/>
          </a:ln>
        </p:spPr>
        <p:txBody>
          <a:bodyPr wrap="square">
            <a:spAutoFit/>
          </a:bodyPr>
          <a:lstStyle/>
          <a:p>
            <a:pPr marL="571500" indent="-571500">
              <a:lnSpc>
                <a:spcPct val="90000"/>
              </a:lnSpc>
            </a:pPr>
            <a:r>
              <a:rPr lang="en-US" sz="3800" baseline="30000" dirty="0">
                <a:solidFill>
                  <a:schemeClr val="tx1">
                    <a:lumMod val="65000"/>
                    <a:lumOff val="35000"/>
                  </a:schemeClr>
                </a:solidFill>
                <a:latin typeface="Calibri Light" panose="020F0302020204030204" pitchFamily="34" charset="0"/>
                <a:cs typeface="Calibri Light" panose="020F0302020204030204" pitchFamily="34" charset="0"/>
              </a:rPr>
              <a:t>8</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Be of sober spirit, be on the alert. </a:t>
            </a:r>
            <a:r>
              <a:rPr lang="en-US" sz="3800" dirty="0">
                <a:solidFill>
                  <a:schemeClr val="bg1"/>
                </a:solidFill>
                <a:latin typeface="Calibri Light" panose="020F0302020204030204" pitchFamily="34" charset="0"/>
                <a:cs typeface="Calibri Light" panose="020F0302020204030204" pitchFamily="34" charset="0"/>
              </a:rPr>
              <a:t>Your adversary, the devil</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prowls around like a roaring lion, seeking someone to devour.</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13AE50F-3D04-437D-8236-A9A4F6D8C9B2}"/>
              </a:ext>
            </a:extLst>
          </p:cNvPr>
          <p:cNvSpPr>
            <a:spLocks noChangeArrowheads="1"/>
          </p:cNvSpPr>
          <p:nvPr/>
        </p:nvSpPr>
        <p:spPr bwMode="auto">
          <a:xfrm>
            <a:off x="228600" y="2362200"/>
            <a:ext cx="11811000" cy="44196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56722702-CAC5-47F3-8982-60805C702A63}"/>
              </a:ext>
            </a:extLst>
          </p:cNvPr>
          <p:cNvSpPr txBox="1">
            <a:spLocks noChangeArrowheads="1"/>
          </p:cNvSpPr>
          <p:nvPr/>
        </p:nvSpPr>
        <p:spPr bwMode="auto">
          <a:xfrm>
            <a:off x="289932" y="2433294"/>
            <a:ext cx="7863468" cy="618631"/>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0"/>
              </a:spcAft>
              <a:buSzPct val="100000"/>
              <a:defRPr/>
            </a:pPr>
            <a:r>
              <a:rPr lang="en-US" sz="3800" dirty="0">
                <a:solidFill>
                  <a:prstClr val="white"/>
                </a:solidFill>
                <a:latin typeface="Calibri Light" panose="020F0302020204030204" pitchFamily="34" charset="0"/>
                <a:cs typeface="Calibri Light" panose="020F0302020204030204" pitchFamily="34" charset="0"/>
              </a:rPr>
              <a:t>Know your enemy. </a:t>
            </a:r>
          </a:p>
        </p:txBody>
      </p:sp>
      <p:pic>
        <p:nvPicPr>
          <p:cNvPr id="1026" name="Picture 2" descr="What Everyone Missed In That Legendary &amp;#39;Satan&amp;#39; Match.com Ad | by David  Leibowitz | FanFare | Medium">
            <a:extLst>
              <a:ext uri="{FF2B5EF4-FFF2-40B4-BE49-F238E27FC236}">
                <a16:creationId xmlns:a16="http://schemas.microsoft.com/office/drawing/2014/main" xmlns="" id="{5A530E79-C273-4B87-952A-401689FAD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153843"/>
            <a:ext cx="6108249" cy="343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42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671227"/>
          </a:xfrm>
          <a:prstGeom prst="rect">
            <a:avLst/>
          </a:prstGeom>
          <a:noFill/>
          <a:ln w="9525">
            <a:noFill/>
            <a:miter lim="800000"/>
            <a:headEnd/>
            <a:tailEnd/>
          </a:ln>
        </p:spPr>
        <p:txBody>
          <a:bodyPr wrap="square">
            <a:spAutoFit/>
          </a:bodyPr>
          <a:lstStyle/>
          <a:p>
            <a:pPr marL="571500" indent="-571500">
              <a:lnSpc>
                <a:spcPct val="90000"/>
              </a:lnSpc>
            </a:pPr>
            <a:r>
              <a:rPr lang="en-US" sz="3800" baseline="30000" dirty="0">
                <a:solidFill>
                  <a:schemeClr val="tx1">
                    <a:lumMod val="65000"/>
                    <a:lumOff val="35000"/>
                  </a:schemeClr>
                </a:solidFill>
                <a:latin typeface="Calibri Light" panose="020F0302020204030204" pitchFamily="34" charset="0"/>
                <a:cs typeface="Calibri Light" panose="020F0302020204030204" pitchFamily="34" charset="0"/>
              </a:rPr>
              <a:t>8</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Be of sober spirit, be on the alert. </a:t>
            </a:r>
            <a:r>
              <a:rPr lang="en-US" sz="3800" dirty="0">
                <a:solidFill>
                  <a:schemeClr val="bg1"/>
                </a:solidFill>
                <a:latin typeface="Calibri Light" panose="020F0302020204030204" pitchFamily="34" charset="0"/>
                <a:cs typeface="Calibri Light" panose="020F0302020204030204" pitchFamily="34" charset="0"/>
              </a:rPr>
              <a:t>Your adversary, the devil</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prowls around like a roaring lion, seeking someone to devour.</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13AE50F-3D04-437D-8236-A9A4F6D8C9B2}"/>
              </a:ext>
            </a:extLst>
          </p:cNvPr>
          <p:cNvSpPr>
            <a:spLocks noChangeArrowheads="1"/>
          </p:cNvSpPr>
          <p:nvPr/>
        </p:nvSpPr>
        <p:spPr bwMode="auto">
          <a:xfrm>
            <a:off x="228600" y="2362200"/>
            <a:ext cx="11811000" cy="44196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56722702-CAC5-47F3-8982-60805C702A63}"/>
              </a:ext>
            </a:extLst>
          </p:cNvPr>
          <p:cNvSpPr txBox="1">
            <a:spLocks noChangeArrowheads="1"/>
          </p:cNvSpPr>
          <p:nvPr/>
        </p:nvSpPr>
        <p:spPr bwMode="auto">
          <a:xfrm>
            <a:off x="289932" y="2433294"/>
            <a:ext cx="7863468" cy="618631"/>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0"/>
              </a:spcAft>
              <a:buSzPct val="100000"/>
              <a:defRPr/>
            </a:pPr>
            <a:r>
              <a:rPr lang="en-US" sz="3800" dirty="0">
                <a:solidFill>
                  <a:prstClr val="white"/>
                </a:solidFill>
                <a:latin typeface="Calibri Light" panose="020F0302020204030204" pitchFamily="34" charset="0"/>
                <a:cs typeface="Calibri Light" panose="020F0302020204030204" pitchFamily="34" charset="0"/>
              </a:rPr>
              <a:t>Know your enemy. </a:t>
            </a:r>
          </a:p>
        </p:txBody>
      </p:sp>
      <p:pic>
        <p:nvPicPr>
          <p:cNvPr id="7" name="Picture 4" descr="_Downloads_Wallpaper_purgatory.jpg">
            <a:extLst>
              <a:ext uri="{FF2B5EF4-FFF2-40B4-BE49-F238E27FC236}">
                <a16:creationId xmlns:a16="http://schemas.microsoft.com/office/drawing/2014/main" xmlns="" id="{3023AF0A-152B-4D8D-8A8E-E9C49FFC58EA}"/>
              </a:ext>
            </a:extLst>
          </p:cNvPr>
          <p:cNvPicPr>
            <a:picLocks noChangeAspect="1"/>
          </p:cNvPicPr>
          <p:nvPr/>
        </p:nvPicPr>
        <p:blipFill>
          <a:blip r:embed="rId3"/>
          <a:srcRect/>
          <a:stretch>
            <a:fillRect/>
          </a:stretch>
        </p:blipFill>
        <p:spPr bwMode="auto">
          <a:xfrm>
            <a:off x="4111948" y="2618840"/>
            <a:ext cx="3968103" cy="3903202"/>
          </a:xfrm>
          <a:prstGeom prst="rect">
            <a:avLst/>
          </a:prstGeom>
          <a:noFill/>
          <a:ln w="9525">
            <a:noFill/>
            <a:miter lim="800000"/>
            <a:headEnd/>
            <a:tailEnd/>
          </a:ln>
        </p:spPr>
      </p:pic>
    </p:spTree>
    <p:extLst>
      <p:ext uri="{BB962C8B-B14F-4D97-AF65-F5344CB8AC3E}">
        <p14:creationId xmlns:p14="http://schemas.microsoft.com/office/powerpoint/2010/main" val="3600397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671227"/>
          </a:xfrm>
          <a:prstGeom prst="rect">
            <a:avLst/>
          </a:prstGeom>
          <a:noFill/>
          <a:ln w="9525">
            <a:noFill/>
            <a:miter lim="800000"/>
            <a:headEnd/>
            <a:tailEnd/>
          </a:ln>
        </p:spPr>
        <p:txBody>
          <a:bodyPr wrap="square">
            <a:spAutoFit/>
          </a:bodyPr>
          <a:lstStyle/>
          <a:p>
            <a:pPr marL="571500" indent="-571500">
              <a:lnSpc>
                <a:spcPct val="90000"/>
              </a:lnSpc>
            </a:pPr>
            <a:r>
              <a:rPr lang="en-US" sz="3800" baseline="30000" dirty="0">
                <a:solidFill>
                  <a:schemeClr val="tx1">
                    <a:lumMod val="65000"/>
                    <a:lumOff val="35000"/>
                  </a:schemeClr>
                </a:solidFill>
                <a:latin typeface="Calibri Light" panose="020F0302020204030204" pitchFamily="34" charset="0"/>
                <a:cs typeface="Calibri Light" panose="020F0302020204030204" pitchFamily="34" charset="0"/>
              </a:rPr>
              <a:t>8</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Be of sober spirit, be on the alert. </a:t>
            </a:r>
            <a:r>
              <a:rPr lang="en-US" sz="3800" dirty="0">
                <a:solidFill>
                  <a:schemeClr val="bg1"/>
                </a:solidFill>
                <a:latin typeface="Calibri Light" panose="020F0302020204030204" pitchFamily="34" charset="0"/>
                <a:cs typeface="Calibri Light" panose="020F0302020204030204" pitchFamily="34" charset="0"/>
              </a:rPr>
              <a:t>Your adversary, the devil</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prowls around like a roaring lion, seeking someone to devour.</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13AE50F-3D04-437D-8236-A9A4F6D8C9B2}"/>
              </a:ext>
            </a:extLst>
          </p:cNvPr>
          <p:cNvSpPr>
            <a:spLocks noChangeArrowheads="1"/>
          </p:cNvSpPr>
          <p:nvPr/>
        </p:nvSpPr>
        <p:spPr bwMode="auto">
          <a:xfrm>
            <a:off x="228600" y="2362200"/>
            <a:ext cx="11811000" cy="44196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56722702-CAC5-47F3-8982-60805C702A63}"/>
              </a:ext>
            </a:extLst>
          </p:cNvPr>
          <p:cNvSpPr txBox="1">
            <a:spLocks noChangeArrowheads="1"/>
          </p:cNvSpPr>
          <p:nvPr/>
        </p:nvSpPr>
        <p:spPr bwMode="auto">
          <a:xfrm>
            <a:off x="289932" y="2433294"/>
            <a:ext cx="7863468" cy="618631"/>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0"/>
              </a:spcAft>
              <a:buSzPct val="100000"/>
              <a:defRPr/>
            </a:pPr>
            <a:r>
              <a:rPr lang="en-US" sz="3800" dirty="0">
                <a:solidFill>
                  <a:prstClr val="white"/>
                </a:solidFill>
                <a:latin typeface="Calibri Light" panose="020F0302020204030204" pitchFamily="34" charset="0"/>
                <a:cs typeface="Calibri Light" panose="020F0302020204030204" pitchFamily="34" charset="0"/>
              </a:rPr>
              <a:t>Know your enemy. </a:t>
            </a:r>
          </a:p>
        </p:txBody>
      </p:sp>
      <p:pic>
        <p:nvPicPr>
          <p:cNvPr id="9" name="Picture 3" descr="1011_satan_at_party.jpg">
            <a:extLst>
              <a:ext uri="{FF2B5EF4-FFF2-40B4-BE49-F238E27FC236}">
                <a16:creationId xmlns:a16="http://schemas.microsoft.com/office/drawing/2014/main" xmlns="" id="{FC5BD9CB-B1E0-4773-8332-E33A5DAAF88D}"/>
              </a:ext>
            </a:extLst>
          </p:cNvPr>
          <p:cNvPicPr>
            <a:picLocks noChangeAspect="1"/>
          </p:cNvPicPr>
          <p:nvPr/>
        </p:nvPicPr>
        <p:blipFill>
          <a:blip r:embed="rId3"/>
          <a:srcRect/>
          <a:stretch>
            <a:fillRect/>
          </a:stretch>
        </p:blipFill>
        <p:spPr bwMode="auto">
          <a:xfrm>
            <a:off x="3741234" y="3007240"/>
            <a:ext cx="4709532" cy="3637334"/>
          </a:xfrm>
          <a:prstGeom prst="rect">
            <a:avLst/>
          </a:prstGeom>
          <a:noFill/>
          <a:ln w="9525">
            <a:noFill/>
            <a:miter lim="800000"/>
            <a:headEnd/>
            <a:tailEnd/>
          </a:ln>
        </p:spPr>
      </p:pic>
    </p:spTree>
    <p:extLst>
      <p:ext uri="{BB962C8B-B14F-4D97-AF65-F5344CB8AC3E}">
        <p14:creationId xmlns:p14="http://schemas.microsoft.com/office/powerpoint/2010/main" val="164053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671227"/>
          </a:xfrm>
          <a:prstGeom prst="rect">
            <a:avLst/>
          </a:prstGeom>
          <a:noFill/>
          <a:ln w="9525">
            <a:noFill/>
            <a:miter lim="800000"/>
            <a:headEnd/>
            <a:tailEnd/>
          </a:ln>
        </p:spPr>
        <p:txBody>
          <a:bodyPr wrap="square">
            <a:spAutoFit/>
          </a:bodyPr>
          <a:lstStyle/>
          <a:p>
            <a:pPr marL="571500" indent="-571500">
              <a:lnSpc>
                <a:spcPct val="90000"/>
              </a:lnSpc>
            </a:pPr>
            <a:r>
              <a:rPr lang="en-US" sz="3800" baseline="30000" dirty="0">
                <a:solidFill>
                  <a:schemeClr val="tx1">
                    <a:lumMod val="65000"/>
                    <a:lumOff val="35000"/>
                  </a:schemeClr>
                </a:solidFill>
                <a:latin typeface="Calibri Light" panose="020F0302020204030204" pitchFamily="34" charset="0"/>
                <a:cs typeface="Calibri Light" panose="020F0302020204030204" pitchFamily="34" charset="0"/>
              </a:rPr>
              <a:t>8</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Be of sober spirit, be on the alert. </a:t>
            </a:r>
            <a:r>
              <a:rPr lang="en-US" sz="3800" dirty="0">
                <a:solidFill>
                  <a:schemeClr val="bg1"/>
                </a:solidFill>
                <a:latin typeface="Calibri Light" panose="020F0302020204030204" pitchFamily="34" charset="0"/>
                <a:cs typeface="Calibri Light" panose="020F0302020204030204" pitchFamily="34" charset="0"/>
              </a:rPr>
              <a:t>Your adversary, the devil</a:t>
            </a:r>
            <a:r>
              <a:rPr lang="en-US" sz="3800" dirty="0">
                <a:solidFill>
                  <a:schemeClr val="tx1">
                    <a:lumMod val="65000"/>
                    <a:lumOff val="35000"/>
                  </a:schemeClr>
                </a:solidFill>
                <a:latin typeface="Calibri Light" panose="020F0302020204030204" pitchFamily="34" charset="0"/>
                <a:cs typeface="Calibri Light" panose="020F0302020204030204" pitchFamily="34" charset="0"/>
              </a:rPr>
              <a:t>, prowls around like a roaring lion, seeking someone to devour.</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5</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13AE50F-3D04-437D-8236-A9A4F6D8C9B2}"/>
              </a:ext>
            </a:extLst>
          </p:cNvPr>
          <p:cNvSpPr>
            <a:spLocks noChangeArrowheads="1"/>
          </p:cNvSpPr>
          <p:nvPr/>
        </p:nvSpPr>
        <p:spPr bwMode="auto">
          <a:xfrm>
            <a:off x="228600" y="2362200"/>
            <a:ext cx="11811000" cy="44196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56722702-CAC5-47F3-8982-60805C702A63}"/>
              </a:ext>
            </a:extLst>
          </p:cNvPr>
          <p:cNvSpPr txBox="1">
            <a:spLocks noChangeArrowheads="1"/>
          </p:cNvSpPr>
          <p:nvPr/>
        </p:nvSpPr>
        <p:spPr bwMode="auto">
          <a:xfrm>
            <a:off x="289932" y="2433294"/>
            <a:ext cx="10530468" cy="1615827"/>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0"/>
              </a:spcAft>
              <a:buSzPct val="100000"/>
              <a:defRPr/>
            </a:pPr>
            <a:r>
              <a:rPr lang="en-US" sz="3800" dirty="0">
                <a:solidFill>
                  <a:prstClr val="white"/>
                </a:solidFill>
                <a:latin typeface="Calibri Light" panose="020F0302020204030204" pitchFamily="34" charset="0"/>
                <a:cs typeface="Calibri Light" panose="020F0302020204030204" pitchFamily="34" charset="0"/>
              </a:rPr>
              <a:t>Know your enemy.  </a:t>
            </a:r>
          </a:p>
          <a:p>
            <a:pPr marL="461963" lvl="1" indent="-461963" fontAlgn="auto">
              <a:lnSpc>
                <a:spcPct val="90000"/>
              </a:lnSpc>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	He is one of God’s greatest created beings.</a:t>
            </a:r>
          </a:p>
          <a:p>
            <a:pPr lvl="1" indent="-457200" fontAlgn="auto">
              <a:lnSpc>
                <a:spcPct val="90000"/>
              </a:lnSpc>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	Satan convinced a third of the angels to follow him. </a:t>
            </a:r>
          </a:p>
        </p:txBody>
      </p:sp>
    </p:spTree>
    <p:extLst>
      <p:ext uri="{BB962C8B-B14F-4D97-AF65-F5344CB8AC3E}">
        <p14:creationId xmlns:p14="http://schemas.microsoft.com/office/powerpoint/2010/main" val="43727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264</Words>
  <Application>Microsoft Office PowerPoint</Application>
  <PresentationFormat>Widescreen</PresentationFormat>
  <Paragraphs>179</Paragraphs>
  <Slides>31</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ＭＳ Ｐゴシック</vt:lpstr>
      <vt:lpstr>Arial</vt:lpstr>
      <vt:lpstr>Calibri</vt:lpstr>
      <vt:lpstr>Calibri Light</vt:lpstr>
      <vt:lpstr>Century Gothic</vt:lpstr>
      <vt:lpstr>Office Theme</vt:lpstr>
      <vt:lpstr>FIRST PETER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PETER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2021-10-25T14:40:42Z</dcterms:created>
  <dcterms:modified xsi:type="dcterms:W3CDTF">2021-10-25T14:40:50Z</dcterms:modified>
</cp:coreProperties>
</file>