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317" r:id="rId7"/>
    <p:sldId id="373" r:id="rId8"/>
    <p:sldId id="379" r:id="rId9"/>
    <p:sldId id="380" r:id="rId10"/>
    <p:sldId id="397" r:id="rId11"/>
    <p:sldId id="398" r:id="rId12"/>
    <p:sldId id="377" r:id="rId13"/>
    <p:sldId id="372" r:id="rId14"/>
    <p:sldId id="381" r:id="rId15"/>
    <p:sldId id="383" r:id="rId16"/>
    <p:sldId id="384" r:id="rId17"/>
    <p:sldId id="385" r:id="rId18"/>
    <p:sldId id="386" r:id="rId19"/>
    <p:sldId id="387" r:id="rId20"/>
    <p:sldId id="265" r:id="rId21"/>
    <p:sldId id="395" r:id="rId22"/>
    <p:sldId id="389" r:id="rId23"/>
    <p:sldId id="390" r:id="rId24"/>
    <p:sldId id="391" r:id="rId25"/>
    <p:sldId id="392" r:id="rId26"/>
    <p:sldId id="394" r:id="rId27"/>
    <p:sldId id="382" r:id="rId28"/>
    <p:sldId id="396" r:id="rId29"/>
    <p:sldId id="404" r:id="rId30"/>
    <p:sldId id="399" r:id="rId31"/>
    <p:sldId id="400" r:id="rId32"/>
    <p:sldId id="401" r:id="rId33"/>
    <p:sldId id="402" r:id="rId34"/>
    <p:sldId id="403"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332"/>
    <a:srgbClr val="3D5E5D"/>
    <a:srgbClr val="006600"/>
    <a:srgbClr val="008000"/>
    <a:srgbClr val="034029"/>
    <a:srgbClr val="044C31"/>
    <a:srgbClr val="022417"/>
    <a:srgbClr val="72DB2B"/>
    <a:srgbClr val="07841B"/>
    <a:srgbClr val="155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AFCF4-7B89-40D4-9482-D063FF4D1F40}" v="1128" dt="2020-08-03T16:52:36.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4" d="100"/>
          <a:sy n="64" d="100"/>
        </p:scale>
        <p:origin x="77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221AFCF4-7B89-40D4-9482-D063FF4D1F40}"/>
    <pc:docChg chg="undo custSel mod addSld delSld modSld sldOrd">
      <pc:chgData name="HilarioC" userId="b790f688-0c99-421d-ad08-5e0c6e6e58c5" providerId="ADAL" clId="{221AFCF4-7B89-40D4-9482-D063FF4D1F40}" dt="2020-08-03T16:52:36.733" v="1719" actId="20577"/>
      <pc:docMkLst>
        <pc:docMk/>
      </pc:docMkLst>
      <pc:sldChg chg="addSp delSp modSp add del mod delAnim modAnim">
        <pc:chgData name="HilarioC" userId="b790f688-0c99-421d-ad08-5e0c6e6e58c5" providerId="ADAL" clId="{221AFCF4-7B89-40D4-9482-D063FF4D1F40}" dt="2020-08-03T15:05:28.337" v="1534" actId="47"/>
        <pc:sldMkLst>
          <pc:docMk/>
          <pc:sldMk cId="109857222" sldId="256"/>
        </pc:sldMkLst>
        <pc:spChg chg="add del mod">
          <ac:chgData name="HilarioC" userId="b790f688-0c99-421d-ad08-5e0c6e6e58c5" providerId="ADAL" clId="{221AFCF4-7B89-40D4-9482-D063FF4D1F40}" dt="2020-08-03T03:03:58.048" v="461" actId="21"/>
          <ac:spMkLst>
            <pc:docMk/>
            <pc:sldMk cId="109857222" sldId="256"/>
            <ac:spMk id="3" creationId="{94960CEE-DFA6-47FB-8511-48AABD923551}"/>
          </ac:spMkLst>
        </pc:spChg>
      </pc:sldChg>
      <pc:sldChg chg="modSp add del mod">
        <pc:chgData name="HilarioC" userId="b790f688-0c99-421d-ad08-5e0c6e6e58c5" providerId="ADAL" clId="{221AFCF4-7B89-40D4-9482-D063FF4D1F40}" dt="2020-08-03T15:05:28.337" v="1534" actId="47"/>
        <pc:sldMkLst>
          <pc:docMk/>
          <pc:sldMk cId="224325884" sldId="262"/>
        </pc:sldMkLst>
        <pc:spChg chg="mod">
          <ac:chgData name="HilarioC" userId="b790f688-0c99-421d-ad08-5e0c6e6e58c5" providerId="ADAL" clId="{221AFCF4-7B89-40D4-9482-D063FF4D1F40}" dt="2020-08-03T02:40:15.432" v="27" actId="20577"/>
          <ac:spMkLst>
            <pc:docMk/>
            <pc:sldMk cId="224325884" sldId="262"/>
            <ac:spMk id="12" creationId="{FA3A1027-56C0-4587-967E-2C364C4E81AC}"/>
          </ac:spMkLst>
        </pc:spChg>
        <pc:spChg chg="mod">
          <ac:chgData name="HilarioC" userId="b790f688-0c99-421d-ad08-5e0c6e6e58c5" providerId="ADAL" clId="{221AFCF4-7B89-40D4-9482-D063FF4D1F40}" dt="2020-08-03T02:40:27.922" v="32" actId="20577"/>
          <ac:spMkLst>
            <pc:docMk/>
            <pc:sldMk cId="224325884" sldId="262"/>
            <ac:spMk id="13" creationId="{C180341E-F143-46B5-ABBC-722A17752878}"/>
          </ac:spMkLst>
        </pc:spChg>
      </pc:sldChg>
      <pc:sldChg chg="addSp modSp add del mod setBg modAnim">
        <pc:chgData name="HilarioC" userId="b790f688-0c99-421d-ad08-5e0c6e6e58c5" providerId="ADAL" clId="{221AFCF4-7B89-40D4-9482-D063FF4D1F40}" dt="2020-08-03T16:49:58.846" v="1710"/>
        <pc:sldMkLst>
          <pc:docMk/>
          <pc:sldMk cId="3049149276" sldId="265"/>
        </pc:sldMkLst>
        <pc:spChg chg="add mod">
          <ac:chgData name="HilarioC" userId="b790f688-0c99-421d-ad08-5e0c6e6e58c5" providerId="ADAL" clId="{221AFCF4-7B89-40D4-9482-D063FF4D1F40}" dt="2020-08-03T03:18:07.006" v="656" actId="14100"/>
          <ac:spMkLst>
            <pc:docMk/>
            <pc:sldMk cId="3049149276" sldId="265"/>
            <ac:spMk id="4" creationId="{A6FF39D9-CE05-4427-9629-2F768B2C47B1}"/>
          </ac:spMkLst>
        </pc:spChg>
        <pc:spChg chg="add mod">
          <ac:chgData name="HilarioC" userId="b790f688-0c99-421d-ad08-5e0c6e6e58c5" providerId="ADAL" clId="{221AFCF4-7B89-40D4-9482-D063FF4D1F40}" dt="2020-08-03T03:18:14.906" v="657" actId="114"/>
          <ac:spMkLst>
            <pc:docMk/>
            <pc:sldMk cId="3049149276" sldId="265"/>
            <ac:spMk id="5" creationId="{854C7C94-FB5A-4834-B2F6-FF9E416B6A5F}"/>
          </ac:spMkLst>
        </pc:spChg>
        <pc:spChg chg="mod">
          <ac:chgData name="HilarioC" userId="b790f688-0c99-421d-ad08-5e0c6e6e58c5" providerId="ADAL" clId="{221AFCF4-7B89-40D4-9482-D063FF4D1F40}" dt="2020-08-03T03:17:32.819" v="637" actId="20577"/>
          <ac:spMkLst>
            <pc:docMk/>
            <pc:sldMk cId="3049149276" sldId="265"/>
            <ac:spMk id="6" creationId="{C5B7D0D1-35F8-4FE3-8EE1-008E209271B1}"/>
          </ac:spMkLst>
        </pc:spChg>
        <pc:spChg chg="mod">
          <ac:chgData name="HilarioC" userId="b790f688-0c99-421d-ad08-5e0c6e6e58c5" providerId="ADAL" clId="{221AFCF4-7B89-40D4-9482-D063FF4D1F40}" dt="2020-08-03T03:16:38.160" v="620" actId="20577"/>
          <ac:spMkLst>
            <pc:docMk/>
            <pc:sldMk cId="3049149276" sldId="265"/>
            <ac:spMk id="7" creationId="{4405B270-E613-4EF0-BE96-2F8406BAD695}"/>
          </ac:spMkLst>
        </pc:spChg>
        <pc:picChg chg="add mod">
          <ac:chgData name="HilarioC" userId="b790f688-0c99-421d-ad08-5e0c6e6e58c5" providerId="ADAL" clId="{221AFCF4-7B89-40D4-9482-D063FF4D1F40}" dt="2020-08-03T16:49:46.748" v="1709" actId="14100"/>
          <ac:picMkLst>
            <pc:docMk/>
            <pc:sldMk cId="3049149276" sldId="265"/>
            <ac:picMk id="5122" creationId="{E853CDEA-23BB-4F1E-8F4A-8A3DE2301B7E}"/>
          </ac:picMkLst>
        </pc:picChg>
      </pc:sldChg>
      <pc:sldChg chg="add del">
        <pc:chgData name="HilarioC" userId="b790f688-0c99-421d-ad08-5e0c6e6e58c5" providerId="ADAL" clId="{221AFCF4-7B89-40D4-9482-D063FF4D1F40}" dt="2020-08-03T15:05:28.337" v="1534" actId="47"/>
        <pc:sldMkLst>
          <pc:docMk/>
          <pc:sldMk cId="2596753281" sldId="299"/>
        </pc:sldMkLst>
      </pc:sldChg>
      <pc:sldChg chg="modSp add del mod">
        <pc:chgData name="HilarioC" userId="b790f688-0c99-421d-ad08-5e0c6e6e58c5" providerId="ADAL" clId="{221AFCF4-7B89-40D4-9482-D063FF4D1F40}" dt="2020-08-03T15:05:28.337" v="1534" actId="47"/>
        <pc:sldMkLst>
          <pc:docMk/>
          <pc:sldMk cId="911913784" sldId="317"/>
        </pc:sldMkLst>
        <pc:spChg chg="mod">
          <ac:chgData name="HilarioC" userId="b790f688-0c99-421d-ad08-5e0c6e6e58c5" providerId="ADAL" clId="{221AFCF4-7B89-40D4-9482-D063FF4D1F40}" dt="2020-08-03T02:43:10.560" v="60" actId="20577"/>
          <ac:spMkLst>
            <pc:docMk/>
            <pc:sldMk cId="911913784" sldId="317"/>
            <ac:spMk id="6" creationId="{C5B7D0D1-35F8-4FE3-8EE1-008E209271B1}"/>
          </ac:spMkLst>
        </pc:spChg>
        <pc:spChg chg="mod">
          <ac:chgData name="HilarioC" userId="b790f688-0c99-421d-ad08-5e0c6e6e58c5" providerId="ADAL" clId="{221AFCF4-7B89-40D4-9482-D063FF4D1F40}" dt="2020-08-03T02:40:34.459" v="33" actId="20577"/>
          <ac:spMkLst>
            <pc:docMk/>
            <pc:sldMk cId="911913784" sldId="317"/>
            <ac:spMk id="7" creationId="{4405B270-E613-4EF0-BE96-2F8406BAD695}"/>
          </ac:spMkLst>
        </pc:spChg>
      </pc:sldChg>
      <pc:sldChg chg="del">
        <pc:chgData name="HilarioC" userId="b790f688-0c99-421d-ad08-5e0c6e6e58c5" providerId="ADAL" clId="{221AFCF4-7B89-40D4-9482-D063FF4D1F40}" dt="2020-08-03T14:58:14.009" v="1317" actId="47"/>
        <pc:sldMkLst>
          <pc:docMk/>
          <pc:sldMk cId="876572772" sldId="337"/>
        </pc:sldMkLst>
      </pc:sldChg>
      <pc:sldChg chg="addSp delSp modSp del mod ord setBg delAnim">
        <pc:chgData name="HilarioC" userId="b790f688-0c99-421d-ad08-5e0c6e6e58c5" providerId="ADAL" clId="{221AFCF4-7B89-40D4-9482-D063FF4D1F40}" dt="2020-08-03T05:13:44.183" v="885" actId="47"/>
        <pc:sldMkLst>
          <pc:docMk/>
          <pc:sldMk cId="152312774" sldId="338"/>
        </pc:sldMkLst>
        <pc:spChg chg="add del mod ord">
          <ac:chgData name="HilarioC" userId="b790f688-0c99-421d-ad08-5e0c6e6e58c5" providerId="ADAL" clId="{221AFCF4-7B89-40D4-9482-D063FF4D1F40}" dt="2020-08-03T05:10:51.115" v="844" actId="478"/>
          <ac:spMkLst>
            <pc:docMk/>
            <pc:sldMk cId="152312774" sldId="338"/>
            <ac:spMk id="2" creationId="{F8A0C70A-01E8-46B2-9EB6-822F3CB867B8}"/>
          </ac:spMkLst>
        </pc:spChg>
        <pc:spChg chg="del">
          <ac:chgData name="HilarioC" userId="b790f688-0c99-421d-ad08-5e0c6e6e58c5" providerId="ADAL" clId="{221AFCF4-7B89-40D4-9482-D063FF4D1F40}" dt="2020-08-03T03:15:23.471" v="608" actId="478"/>
          <ac:spMkLst>
            <pc:docMk/>
            <pc:sldMk cId="152312774" sldId="338"/>
            <ac:spMk id="4" creationId="{522F7EDB-0929-40B6-A5EB-BB87953A47EE}"/>
          </ac:spMkLst>
        </pc:spChg>
        <pc:spChg chg="del">
          <ac:chgData name="HilarioC" userId="b790f688-0c99-421d-ad08-5e0c6e6e58c5" providerId="ADAL" clId="{221AFCF4-7B89-40D4-9482-D063FF4D1F40}" dt="2020-08-03T03:15:23.471" v="608" actId="478"/>
          <ac:spMkLst>
            <pc:docMk/>
            <pc:sldMk cId="152312774" sldId="338"/>
            <ac:spMk id="5" creationId="{389B2B8A-F3C0-477A-ADBF-F1A1E2B421BA}"/>
          </ac:spMkLst>
        </pc:spChg>
        <pc:spChg chg="del mod">
          <ac:chgData name="HilarioC" userId="b790f688-0c99-421d-ad08-5e0c6e6e58c5" providerId="ADAL" clId="{221AFCF4-7B89-40D4-9482-D063FF4D1F40}" dt="2020-08-03T03:15:25.766" v="610" actId="478"/>
          <ac:spMkLst>
            <pc:docMk/>
            <pc:sldMk cId="152312774" sldId="338"/>
            <ac:spMk id="6" creationId="{C5B7D0D1-35F8-4FE3-8EE1-008E209271B1}"/>
          </ac:spMkLst>
        </pc:spChg>
        <pc:spChg chg="del mod">
          <ac:chgData name="HilarioC" userId="b790f688-0c99-421d-ad08-5e0c6e6e58c5" providerId="ADAL" clId="{221AFCF4-7B89-40D4-9482-D063FF4D1F40}" dt="2020-08-03T03:15:25.766" v="610" actId="478"/>
          <ac:spMkLst>
            <pc:docMk/>
            <pc:sldMk cId="152312774" sldId="338"/>
            <ac:spMk id="7" creationId="{4405B270-E613-4EF0-BE96-2F8406BAD695}"/>
          </ac:spMkLst>
        </pc:spChg>
        <pc:spChg chg="add">
          <ac:chgData name="HilarioC" userId="b790f688-0c99-421d-ad08-5e0c6e6e58c5" providerId="ADAL" clId="{221AFCF4-7B89-40D4-9482-D063FF4D1F40}" dt="2020-08-03T04:59:12.047" v="780" actId="26606"/>
          <ac:spMkLst>
            <pc:docMk/>
            <pc:sldMk cId="152312774" sldId="338"/>
            <ac:spMk id="73" creationId="{3B432D73-5C38-474F-AF96-A3228731BF36}"/>
          </ac:spMkLst>
        </pc:spChg>
        <pc:picChg chg="add del mod">
          <ac:chgData name="HilarioC" userId="b790f688-0c99-421d-ad08-5e0c6e6e58c5" providerId="ADAL" clId="{221AFCF4-7B89-40D4-9482-D063FF4D1F40}" dt="2020-08-03T04:59:05.429" v="777" actId="478"/>
          <ac:picMkLst>
            <pc:docMk/>
            <pc:sldMk cId="152312774" sldId="338"/>
            <ac:picMk id="1026" creationId="{8DC3C5F6-8B57-42BF-82D1-547C6EF70A4B}"/>
          </ac:picMkLst>
        </pc:picChg>
        <pc:picChg chg="add del mod">
          <ac:chgData name="HilarioC" userId="b790f688-0c99-421d-ad08-5e0c6e6e58c5" providerId="ADAL" clId="{221AFCF4-7B89-40D4-9482-D063FF4D1F40}" dt="2020-08-03T05:07:29.703" v="828" actId="478"/>
          <ac:picMkLst>
            <pc:docMk/>
            <pc:sldMk cId="152312774" sldId="338"/>
            <ac:picMk id="1028" creationId="{079B5191-C15A-422B-97C3-145DC25F124B}"/>
          </ac:picMkLst>
        </pc:picChg>
        <pc:picChg chg="add del mod">
          <ac:chgData name="HilarioC" userId="b790f688-0c99-421d-ad08-5e0c6e6e58c5" providerId="ADAL" clId="{221AFCF4-7B89-40D4-9482-D063FF4D1F40}" dt="2020-08-03T05:07:55.891" v="832" actId="478"/>
          <ac:picMkLst>
            <pc:docMk/>
            <pc:sldMk cId="152312774" sldId="338"/>
            <ac:picMk id="1030" creationId="{BD49329D-6BDF-49E3-9BAA-7B35C2DCDD1A}"/>
          </ac:picMkLst>
        </pc:picChg>
        <pc:picChg chg="add mod">
          <ac:chgData name="HilarioC" userId="b790f688-0c99-421d-ad08-5e0c6e6e58c5" providerId="ADAL" clId="{221AFCF4-7B89-40D4-9482-D063FF4D1F40}" dt="2020-08-03T05:10:29.921" v="841" actId="1076"/>
          <ac:picMkLst>
            <pc:docMk/>
            <pc:sldMk cId="152312774" sldId="338"/>
            <ac:picMk id="1032" creationId="{191BEC80-B405-45E3-8B5E-76B261895945}"/>
          </ac:picMkLst>
        </pc:picChg>
      </pc:sldChg>
      <pc:sldChg chg="del">
        <pc:chgData name="HilarioC" userId="b790f688-0c99-421d-ad08-5e0c6e6e58c5" providerId="ADAL" clId="{221AFCF4-7B89-40D4-9482-D063FF4D1F40}" dt="2020-08-03T14:58:07.803" v="1314" actId="47"/>
        <pc:sldMkLst>
          <pc:docMk/>
          <pc:sldMk cId="3459454628" sldId="339"/>
        </pc:sldMkLst>
      </pc:sldChg>
      <pc:sldChg chg="del">
        <pc:chgData name="HilarioC" userId="b790f688-0c99-421d-ad08-5e0c6e6e58c5" providerId="ADAL" clId="{221AFCF4-7B89-40D4-9482-D063FF4D1F40}" dt="2020-08-03T14:58:08.736" v="1315" actId="47"/>
        <pc:sldMkLst>
          <pc:docMk/>
          <pc:sldMk cId="263028228" sldId="340"/>
        </pc:sldMkLst>
      </pc:sldChg>
      <pc:sldChg chg="del">
        <pc:chgData name="HilarioC" userId="b790f688-0c99-421d-ad08-5e0c6e6e58c5" providerId="ADAL" clId="{221AFCF4-7B89-40D4-9482-D063FF4D1F40}" dt="2020-08-03T14:58:10.048" v="1316" actId="47"/>
        <pc:sldMkLst>
          <pc:docMk/>
          <pc:sldMk cId="3941743812" sldId="341"/>
        </pc:sldMkLst>
      </pc:sldChg>
      <pc:sldChg chg="del">
        <pc:chgData name="HilarioC" userId="b790f688-0c99-421d-ad08-5e0c6e6e58c5" providerId="ADAL" clId="{221AFCF4-7B89-40D4-9482-D063FF4D1F40}" dt="2020-08-03T14:58:14.009" v="1317" actId="47"/>
        <pc:sldMkLst>
          <pc:docMk/>
          <pc:sldMk cId="3347196518" sldId="342"/>
        </pc:sldMkLst>
      </pc:sldChg>
      <pc:sldChg chg="del">
        <pc:chgData name="HilarioC" userId="b790f688-0c99-421d-ad08-5e0c6e6e58c5" providerId="ADAL" clId="{221AFCF4-7B89-40D4-9482-D063FF4D1F40}" dt="2020-08-03T14:58:14.009" v="1317" actId="47"/>
        <pc:sldMkLst>
          <pc:docMk/>
          <pc:sldMk cId="1561389520" sldId="343"/>
        </pc:sldMkLst>
      </pc:sldChg>
      <pc:sldChg chg="del">
        <pc:chgData name="HilarioC" userId="b790f688-0c99-421d-ad08-5e0c6e6e58c5" providerId="ADAL" clId="{221AFCF4-7B89-40D4-9482-D063FF4D1F40}" dt="2020-08-03T14:58:14.009" v="1317" actId="47"/>
        <pc:sldMkLst>
          <pc:docMk/>
          <pc:sldMk cId="933429129" sldId="344"/>
        </pc:sldMkLst>
      </pc:sldChg>
      <pc:sldChg chg="del">
        <pc:chgData name="HilarioC" userId="b790f688-0c99-421d-ad08-5e0c6e6e58c5" providerId="ADAL" clId="{221AFCF4-7B89-40D4-9482-D063FF4D1F40}" dt="2020-08-03T14:58:14.009" v="1317" actId="47"/>
        <pc:sldMkLst>
          <pc:docMk/>
          <pc:sldMk cId="1633749989" sldId="345"/>
        </pc:sldMkLst>
      </pc:sldChg>
      <pc:sldChg chg="del">
        <pc:chgData name="HilarioC" userId="b790f688-0c99-421d-ad08-5e0c6e6e58c5" providerId="ADAL" clId="{221AFCF4-7B89-40D4-9482-D063FF4D1F40}" dt="2020-08-03T14:58:14.009" v="1317" actId="47"/>
        <pc:sldMkLst>
          <pc:docMk/>
          <pc:sldMk cId="3282331205" sldId="346"/>
        </pc:sldMkLst>
      </pc:sldChg>
      <pc:sldChg chg="del">
        <pc:chgData name="HilarioC" userId="b790f688-0c99-421d-ad08-5e0c6e6e58c5" providerId="ADAL" clId="{221AFCF4-7B89-40D4-9482-D063FF4D1F40}" dt="2020-08-03T14:58:14.009" v="1317" actId="47"/>
        <pc:sldMkLst>
          <pc:docMk/>
          <pc:sldMk cId="821878789" sldId="347"/>
        </pc:sldMkLst>
      </pc:sldChg>
      <pc:sldChg chg="del">
        <pc:chgData name="HilarioC" userId="b790f688-0c99-421d-ad08-5e0c6e6e58c5" providerId="ADAL" clId="{221AFCF4-7B89-40D4-9482-D063FF4D1F40}" dt="2020-08-03T14:58:14.009" v="1317" actId="47"/>
        <pc:sldMkLst>
          <pc:docMk/>
          <pc:sldMk cId="235270852" sldId="348"/>
        </pc:sldMkLst>
      </pc:sldChg>
      <pc:sldChg chg="del">
        <pc:chgData name="HilarioC" userId="b790f688-0c99-421d-ad08-5e0c6e6e58c5" providerId="ADAL" clId="{221AFCF4-7B89-40D4-9482-D063FF4D1F40}" dt="2020-08-03T14:58:14.009" v="1317" actId="47"/>
        <pc:sldMkLst>
          <pc:docMk/>
          <pc:sldMk cId="2926167960" sldId="349"/>
        </pc:sldMkLst>
      </pc:sldChg>
      <pc:sldChg chg="del">
        <pc:chgData name="HilarioC" userId="b790f688-0c99-421d-ad08-5e0c6e6e58c5" providerId="ADAL" clId="{221AFCF4-7B89-40D4-9482-D063FF4D1F40}" dt="2020-08-03T14:58:14.009" v="1317" actId="47"/>
        <pc:sldMkLst>
          <pc:docMk/>
          <pc:sldMk cId="1710905590" sldId="351"/>
        </pc:sldMkLst>
      </pc:sldChg>
      <pc:sldChg chg="del">
        <pc:chgData name="HilarioC" userId="b790f688-0c99-421d-ad08-5e0c6e6e58c5" providerId="ADAL" clId="{221AFCF4-7B89-40D4-9482-D063FF4D1F40}" dt="2020-08-03T14:58:14.009" v="1317" actId="47"/>
        <pc:sldMkLst>
          <pc:docMk/>
          <pc:sldMk cId="782273255" sldId="352"/>
        </pc:sldMkLst>
      </pc:sldChg>
      <pc:sldChg chg="del">
        <pc:chgData name="HilarioC" userId="b790f688-0c99-421d-ad08-5e0c6e6e58c5" providerId="ADAL" clId="{221AFCF4-7B89-40D4-9482-D063FF4D1F40}" dt="2020-08-03T14:58:14.009" v="1317" actId="47"/>
        <pc:sldMkLst>
          <pc:docMk/>
          <pc:sldMk cId="2010434753" sldId="353"/>
        </pc:sldMkLst>
      </pc:sldChg>
      <pc:sldChg chg="del">
        <pc:chgData name="HilarioC" userId="b790f688-0c99-421d-ad08-5e0c6e6e58c5" providerId="ADAL" clId="{221AFCF4-7B89-40D4-9482-D063FF4D1F40}" dt="2020-08-03T14:58:14.009" v="1317" actId="47"/>
        <pc:sldMkLst>
          <pc:docMk/>
          <pc:sldMk cId="1919167975" sldId="354"/>
        </pc:sldMkLst>
      </pc:sldChg>
      <pc:sldChg chg="del">
        <pc:chgData name="HilarioC" userId="b790f688-0c99-421d-ad08-5e0c6e6e58c5" providerId="ADAL" clId="{221AFCF4-7B89-40D4-9482-D063FF4D1F40}" dt="2020-08-03T14:58:14.009" v="1317" actId="47"/>
        <pc:sldMkLst>
          <pc:docMk/>
          <pc:sldMk cId="3612480172" sldId="356"/>
        </pc:sldMkLst>
      </pc:sldChg>
      <pc:sldChg chg="del">
        <pc:chgData name="HilarioC" userId="b790f688-0c99-421d-ad08-5e0c6e6e58c5" providerId="ADAL" clId="{221AFCF4-7B89-40D4-9482-D063FF4D1F40}" dt="2020-08-03T14:58:14.009" v="1317" actId="47"/>
        <pc:sldMkLst>
          <pc:docMk/>
          <pc:sldMk cId="657844876" sldId="357"/>
        </pc:sldMkLst>
      </pc:sldChg>
      <pc:sldChg chg="del">
        <pc:chgData name="HilarioC" userId="b790f688-0c99-421d-ad08-5e0c6e6e58c5" providerId="ADAL" clId="{221AFCF4-7B89-40D4-9482-D063FF4D1F40}" dt="2020-08-03T14:58:14.009" v="1317" actId="47"/>
        <pc:sldMkLst>
          <pc:docMk/>
          <pc:sldMk cId="3252860984" sldId="358"/>
        </pc:sldMkLst>
      </pc:sldChg>
      <pc:sldChg chg="del">
        <pc:chgData name="HilarioC" userId="b790f688-0c99-421d-ad08-5e0c6e6e58c5" providerId="ADAL" clId="{221AFCF4-7B89-40D4-9482-D063FF4D1F40}" dt="2020-08-03T14:58:14.009" v="1317" actId="47"/>
        <pc:sldMkLst>
          <pc:docMk/>
          <pc:sldMk cId="565629616" sldId="359"/>
        </pc:sldMkLst>
      </pc:sldChg>
      <pc:sldChg chg="del">
        <pc:chgData name="HilarioC" userId="b790f688-0c99-421d-ad08-5e0c6e6e58c5" providerId="ADAL" clId="{221AFCF4-7B89-40D4-9482-D063FF4D1F40}" dt="2020-08-03T14:58:14.009" v="1317" actId="47"/>
        <pc:sldMkLst>
          <pc:docMk/>
          <pc:sldMk cId="3641158717" sldId="360"/>
        </pc:sldMkLst>
      </pc:sldChg>
      <pc:sldChg chg="del">
        <pc:chgData name="HilarioC" userId="b790f688-0c99-421d-ad08-5e0c6e6e58c5" providerId="ADAL" clId="{221AFCF4-7B89-40D4-9482-D063FF4D1F40}" dt="2020-08-03T14:58:14.009" v="1317" actId="47"/>
        <pc:sldMkLst>
          <pc:docMk/>
          <pc:sldMk cId="1328582610" sldId="361"/>
        </pc:sldMkLst>
      </pc:sldChg>
      <pc:sldChg chg="del">
        <pc:chgData name="HilarioC" userId="b790f688-0c99-421d-ad08-5e0c6e6e58c5" providerId="ADAL" clId="{221AFCF4-7B89-40D4-9482-D063FF4D1F40}" dt="2020-08-03T14:58:14.009" v="1317" actId="47"/>
        <pc:sldMkLst>
          <pc:docMk/>
          <pc:sldMk cId="2248104308" sldId="362"/>
        </pc:sldMkLst>
      </pc:sldChg>
      <pc:sldChg chg="del">
        <pc:chgData name="HilarioC" userId="b790f688-0c99-421d-ad08-5e0c6e6e58c5" providerId="ADAL" clId="{221AFCF4-7B89-40D4-9482-D063FF4D1F40}" dt="2020-08-03T14:58:14.009" v="1317" actId="47"/>
        <pc:sldMkLst>
          <pc:docMk/>
          <pc:sldMk cId="3657687278" sldId="363"/>
        </pc:sldMkLst>
      </pc:sldChg>
      <pc:sldChg chg="del">
        <pc:chgData name="HilarioC" userId="b790f688-0c99-421d-ad08-5e0c6e6e58c5" providerId="ADAL" clId="{221AFCF4-7B89-40D4-9482-D063FF4D1F40}" dt="2020-08-03T14:58:14.009" v="1317" actId="47"/>
        <pc:sldMkLst>
          <pc:docMk/>
          <pc:sldMk cId="291136504" sldId="364"/>
        </pc:sldMkLst>
      </pc:sldChg>
      <pc:sldChg chg="del">
        <pc:chgData name="HilarioC" userId="b790f688-0c99-421d-ad08-5e0c6e6e58c5" providerId="ADAL" clId="{221AFCF4-7B89-40D4-9482-D063FF4D1F40}" dt="2020-08-03T14:58:14.009" v="1317" actId="47"/>
        <pc:sldMkLst>
          <pc:docMk/>
          <pc:sldMk cId="3246291781" sldId="365"/>
        </pc:sldMkLst>
      </pc:sldChg>
      <pc:sldChg chg="del">
        <pc:chgData name="HilarioC" userId="b790f688-0c99-421d-ad08-5e0c6e6e58c5" providerId="ADAL" clId="{221AFCF4-7B89-40D4-9482-D063FF4D1F40}" dt="2020-08-03T14:58:14.009" v="1317" actId="47"/>
        <pc:sldMkLst>
          <pc:docMk/>
          <pc:sldMk cId="2363446120" sldId="366"/>
        </pc:sldMkLst>
      </pc:sldChg>
      <pc:sldChg chg="del">
        <pc:chgData name="HilarioC" userId="b790f688-0c99-421d-ad08-5e0c6e6e58c5" providerId="ADAL" clId="{221AFCF4-7B89-40D4-9482-D063FF4D1F40}" dt="2020-08-03T14:58:14.009" v="1317" actId="47"/>
        <pc:sldMkLst>
          <pc:docMk/>
          <pc:sldMk cId="169189495" sldId="367"/>
        </pc:sldMkLst>
      </pc:sldChg>
      <pc:sldChg chg="del">
        <pc:chgData name="HilarioC" userId="b790f688-0c99-421d-ad08-5e0c6e6e58c5" providerId="ADAL" clId="{221AFCF4-7B89-40D4-9482-D063FF4D1F40}" dt="2020-08-03T14:58:14.009" v="1317" actId="47"/>
        <pc:sldMkLst>
          <pc:docMk/>
          <pc:sldMk cId="3413762204" sldId="368"/>
        </pc:sldMkLst>
      </pc:sldChg>
      <pc:sldChg chg="del">
        <pc:chgData name="HilarioC" userId="b790f688-0c99-421d-ad08-5e0c6e6e58c5" providerId="ADAL" clId="{221AFCF4-7B89-40D4-9482-D063FF4D1F40}" dt="2020-08-03T14:58:14.009" v="1317" actId="47"/>
        <pc:sldMkLst>
          <pc:docMk/>
          <pc:sldMk cId="3416423380" sldId="369"/>
        </pc:sldMkLst>
      </pc:sldChg>
      <pc:sldChg chg="del">
        <pc:chgData name="HilarioC" userId="b790f688-0c99-421d-ad08-5e0c6e6e58c5" providerId="ADAL" clId="{221AFCF4-7B89-40D4-9482-D063FF4D1F40}" dt="2020-08-03T14:58:14.009" v="1317" actId="47"/>
        <pc:sldMkLst>
          <pc:docMk/>
          <pc:sldMk cId="359533805" sldId="370"/>
        </pc:sldMkLst>
      </pc:sldChg>
      <pc:sldChg chg="del">
        <pc:chgData name="HilarioC" userId="b790f688-0c99-421d-ad08-5e0c6e6e58c5" providerId="ADAL" clId="{221AFCF4-7B89-40D4-9482-D063FF4D1F40}" dt="2020-08-03T14:58:14.009" v="1317" actId="47"/>
        <pc:sldMkLst>
          <pc:docMk/>
          <pc:sldMk cId="1385569088" sldId="371"/>
        </pc:sldMkLst>
      </pc:sldChg>
      <pc:sldChg chg="modSp add del mod">
        <pc:chgData name="HilarioC" userId="b790f688-0c99-421d-ad08-5e0c6e6e58c5" providerId="ADAL" clId="{221AFCF4-7B89-40D4-9482-D063FF4D1F40}" dt="2020-08-03T15:05:28.337" v="1534" actId="47"/>
        <pc:sldMkLst>
          <pc:docMk/>
          <pc:sldMk cId="2170865497" sldId="372"/>
        </pc:sldMkLst>
        <pc:spChg chg="mod">
          <ac:chgData name="HilarioC" userId="b790f688-0c99-421d-ad08-5e0c6e6e58c5" providerId="ADAL" clId="{221AFCF4-7B89-40D4-9482-D063FF4D1F40}" dt="2020-08-03T02:55:44.179" v="294" actId="20577"/>
          <ac:spMkLst>
            <pc:docMk/>
            <pc:sldMk cId="2170865497" sldId="372"/>
            <ac:spMk id="6" creationId="{C5B7D0D1-35F8-4FE3-8EE1-008E209271B1}"/>
          </ac:spMkLst>
        </pc:spChg>
      </pc:sldChg>
      <pc:sldChg chg="addSp modSp add del mod modAnim">
        <pc:chgData name="HilarioC" userId="b790f688-0c99-421d-ad08-5e0c6e6e58c5" providerId="ADAL" clId="{221AFCF4-7B89-40D4-9482-D063FF4D1F40}" dt="2020-08-03T15:05:28.337" v="1534" actId="47"/>
        <pc:sldMkLst>
          <pc:docMk/>
          <pc:sldMk cId="970197097" sldId="373"/>
        </pc:sldMkLst>
        <pc:spChg chg="add mod">
          <ac:chgData name="HilarioC" userId="b790f688-0c99-421d-ad08-5e0c6e6e58c5" providerId="ADAL" clId="{221AFCF4-7B89-40D4-9482-D063FF4D1F40}" dt="2020-08-03T02:52:16.234" v="234" actId="14100"/>
          <ac:spMkLst>
            <pc:docMk/>
            <pc:sldMk cId="970197097" sldId="373"/>
            <ac:spMk id="4" creationId="{A9A8FAC1-6596-470A-B699-A6BD153461A7}"/>
          </ac:spMkLst>
        </pc:spChg>
        <pc:spChg chg="add mod">
          <ac:chgData name="HilarioC" userId="b790f688-0c99-421d-ad08-5e0c6e6e58c5" providerId="ADAL" clId="{221AFCF4-7B89-40D4-9482-D063FF4D1F40}" dt="2020-08-03T02:52:19.541" v="238" actId="1035"/>
          <ac:spMkLst>
            <pc:docMk/>
            <pc:sldMk cId="970197097" sldId="373"/>
            <ac:spMk id="5" creationId="{1488189A-9D33-464C-808D-4C4492AD2C73}"/>
          </ac:spMkLst>
        </pc:spChg>
        <pc:spChg chg="mod">
          <ac:chgData name="HilarioC" userId="b790f688-0c99-421d-ad08-5e0c6e6e58c5" providerId="ADAL" clId="{221AFCF4-7B89-40D4-9482-D063FF4D1F40}" dt="2020-08-03T02:43:41.936" v="64" actId="207"/>
          <ac:spMkLst>
            <pc:docMk/>
            <pc:sldMk cId="970197097" sldId="373"/>
            <ac:spMk id="6" creationId="{C5B7D0D1-35F8-4FE3-8EE1-008E209271B1}"/>
          </ac:spMkLst>
        </pc:spChg>
      </pc:sldChg>
      <pc:sldChg chg="addSp modSp add del mod modAnim">
        <pc:chgData name="HilarioC" userId="b790f688-0c99-421d-ad08-5e0c6e6e58c5" providerId="ADAL" clId="{221AFCF4-7B89-40D4-9482-D063FF4D1F40}" dt="2020-08-03T02:53:31.638" v="252" actId="47"/>
        <pc:sldMkLst>
          <pc:docMk/>
          <pc:sldMk cId="4101824720" sldId="374"/>
        </pc:sldMkLst>
        <pc:spChg chg="mod">
          <ac:chgData name="HilarioC" userId="b790f688-0c99-421d-ad08-5e0c6e6e58c5" providerId="ADAL" clId="{221AFCF4-7B89-40D4-9482-D063FF4D1F40}" dt="2020-08-03T02:51:21.186" v="184" actId="1036"/>
          <ac:spMkLst>
            <pc:docMk/>
            <pc:sldMk cId="4101824720" sldId="374"/>
            <ac:spMk id="4" creationId="{A9A8FAC1-6596-470A-B699-A6BD153461A7}"/>
          </ac:spMkLst>
        </pc:spChg>
        <pc:spChg chg="mod">
          <ac:chgData name="HilarioC" userId="b790f688-0c99-421d-ad08-5e0c6e6e58c5" providerId="ADAL" clId="{221AFCF4-7B89-40D4-9482-D063FF4D1F40}" dt="2020-08-03T02:51:21.186" v="184" actId="1036"/>
          <ac:spMkLst>
            <pc:docMk/>
            <pc:sldMk cId="4101824720" sldId="374"/>
            <ac:spMk id="5" creationId="{1488189A-9D33-464C-808D-4C4492AD2C73}"/>
          </ac:spMkLst>
        </pc:spChg>
        <pc:spChg chg="add mod">
          <ac:chgData name="HilarioC" userId="b790f688-0c99-421d-ad08-5e0c6e6e58c5" providerId="ADAL" clId="{221AFCF4-7B89-40D4-9482-D063FF4D1F40}" dt="2020-08-03T02:51:44.205" v="228" actId="14100"/>
          <ac:spMkLst>
            <pc:docMk/>
            <pc:sldMk cId="4101824720" sldId="374"/>
            <ac:spMk id="8" creationId="{F5B423E4-45EA-4003-A92B-A60AAB8FBD23}"/>
          </ac:spMkLst>
        </pc:spChg>
        <pc:spChg chg="add mod">
          <ac:chgData name="HilarioC" userId="b790f688-0c99-421d-ad08-5e0c6e6e58c5" providerId="ADAL" clId="{221AFCF4-7B89-40D4-9482-D063FF4D1F40}" dt="2020-08-03T02:51:49.362" v="231" actId="1035"/>
          <ac:spMkLst>
            <pc:docMk/>
            <pc:sldMk cId="4101824720" sldId="374"/>
            <ac:spMk id="9" creationId="{85E0F31D-C39F-4284-B9ED-2CADAA96FCB3}"/>
          </ac:spMkLst>
        </pc:spChg>
      </pc:sldChg>
      <pc:sldChg chg="modSp add del">
        <pc:chgData name="HilarioC" userId="b790f688-0c99-421d-ad08-5e0c6e6e58c5" providerId="ADAL" clId="{221AFCF4-7B89-40D4-9482-D063FF4D1F40}" dt="2020-08-03T02:54:59.688" v="290" actId="47"/>
        <pc:sldMkLst>
          <pc:docMk/>
          <pc:sldMk cId="299321212" sldId="375"/>
        </pc:sldMkLst>
        <pc:spChg chg="mod">
          <ac:chgData name="HilarioC" userId="b790f688-0c99-421d-ad08-5e0c6e6e58c5" providerId="ADAL" clId="{221AFCF4-7B89-40D4-9482-D063FF4D1F40}" dt="2020-08-03T02:49:57.828" v="143" actId="122"/>
          <ac:spMkLst>
            <pc:docMk/>
            <pc:sldMk cId="299321212" sldId="375"/>
            <ac:spMk id="5" creationId="{1488189A-9D33-464C-808D-4C4492AD2C73}"/>
          </ac:spMkLst>
        </pc:spChg>
      </pc:sldChg>
      <pc:sldChg chg="modSp add del mod">
        <pc:chgData name="HilarioC" userId="b790f688-0c99-421d-ad08-5e0c6e6e58c5" providerId="ADAL" clId="{221AFCF4-7B89-40D4-9482-D063FF4D1F40}" dt="2020-08-03T02:55:00.535" v="291" actId="47"/>
        <pc:sldMkLst>
          <pc:docMk/>
          <pc:sldMk cId="277277072" sldId="376"/>
        </pc:sldMkLst>
        <pc:spChg chg="mod">
          <ac:chgData name="HilarioC" userId="b790f688-0c99-421d-ad08-5e0c6e6e58c5" providerId="ADAL" clId="{221AFCF4-7B89-40D4-9482-D063FF4D1F40}" dt="2020-08-03T02:50:06.069" v="144" actId="20577"/>
          <ac:spMkLst>
            <pc:docMk/>
            <pc:sldMk cId="277277072" sldId="376"/>
            <ac:spMk id="5" creationId="{1488189A-9D33-464C-808D-4C4492AD2C73}"/>
          </ac:spMkLst>
        </pc:spChg>
      </pc:sldChg>
      <pc:sldChg chg="delSp modSp add del mod delAnim">
        <pc:chgData name="HilarioC" userId="b790f688-0c99-421d-ad08-5e0c6e6e58c5" providerId="ADAL" clId="{221AFCF4-7B89-40D4-9482-D063FF4D1F40}" dt="2020-08-03T15:05:28.337" v="1534" actId="47"/>
        <pc:sldMkLst>
          <pc:docMk/>
          <pc:sldMk cId="890560667" sldId="377"/>
        </pc:sldMkLst>
        <pc:spChg chg="del">
          <ac:chgData name="HilarioC" userId="b790f688-0c99-421d-ad08-5e0c6e6e58c5" providerId="ADAL" clId="{221AFCF4-7B89-40D4-9482-D063FF4D1F40}" dt="2020-08-03T02:50:18.620" v="146" actId="478"/>
          <ac:spMkLst>
            <pc:docMk/>
            <pc:sldMk cId="890560667" sldId="377"/>
            <ac:spMk id="4" creationId="{A9A8FAC1-6596-470A-B699-A6BD153461A7}"/>
          </ac:spMkLst>
        </pc:spChg>
        <pc:spChg chg="del">
          <ac:chgData name="HilarioC" userId="b790f688-0c99-421d-ad08-5e0c6e6e58c5" providerId="ADAL" clId="{221AFCF4-7B89-40D4-9482-D063FF4D1F40}" dt="2020-08-03T02:50:18.620" v="146" actId="478"/>
          <ac:spMkLst>
            <pc:docMk/>
            <pc:sldMk cId="890560667" sldId="377"/>
            <ac:spMk id="5" creationId="{1488189A-9D33-464C-808D-4C4492AD2C73}"/>
          </ac:spMkLst>
        </pc:spChg>
        <pc:spChg chg="mod">
          <ac:chgData name="HilarioC" userId="b790f688-0c99-421d-ad08-5e0c6e6e58c5" providerId="ADAL" clId="{221AFCF4-7B89-40D4-9482-D063FF4D1F40}" dt="2020-08-03T02:50:31.382" v="148" actId="207"/>
          <ac:spMkLst>
            <pc:docMk/>
            <pc:sldMk cId="890560667" sldId="377"/>
            <ac:spMk id="6" creationId="{C5B7D0D1-35F8-4FE3-8EE1-008E209271B1}"/>
          </ac:spMkLst>
        </pc:spChg>
      </pc:sldChg>
      <pc:sldChg chg="add del">
        <pc:chgData name="HilarioC" userId="b790f688-0c99-421d-ad08-5e0c6e6e58c5" providerId="ADAL" clId="{221AFCF4-7B89-40D4-9482-D063FF4D1F40}" dt="2020-08-03T02:53:33.645" v="253" actId="47"/>
        <pc:sldMkLst>
          <pc:docMk/>
          <pc:sldMk cId="3545334077" sldId="378"/>
        </pc:sldMkLst>
      </pc:sldChg>
      <pc:sldChg chg="addSp modSp add del mod modAnim">
        <pc:chgData name="HilarioC" userId="b790f688-0c99-421d-ad08-5e0c6e6e58c5" providerId="ADAL" clId="{221AFCF4-7B89-40D4-9482-D063FF4D1F40}" dt="2020-08-03T16:20:47.077" v="1591" actId="20577"/>
        <pc:sldMkLst>
          <pc:docMk/>
          <pc:sldMk cId="3863589702" sldId="379"/>
        </pc:sldMkLst>
        <pc:spChg chg="mod">
          <ac:chgData name="HilarioC" userId="b790f688-0c99-421d-ad08-5e0c6e6e58c5" providerId="ADAL" clId="{221AFCF4-7B89-40D4-9482-D063FF4D1F40}" dt="2020-08-03T16:20:47.077" v="1591" actId="20577"/>
          <ac:spMkLst>
            <pc:docMk/>
            <pc:sldMk cId="3863589702" sldId="379"/>
            <ac:spMk id="5" creationId="{1488189A-9D33-464C-808D-4C4492AD2C73}"/>
          </ac:spMkLst>
        </pc:spChg>
        <pc:spChg chg="add mod">
          <ac:chgData name="HilarioC" userId="b790f688-0c99-421d-ad08-5e0c6e6e58c5" providerId="ADAL" clId="{221AFCF4-7B89-40D4-9482-D063FF4D1F40}" dt="2020-08-03T02:53:15.772" v="250" actId="1035"/>
          <ac:spMkLst>
            <pc:docMk/>
            <pc:sldMk cId="3863589702" sldId="379"/>
            <ac:spMk id="8" creationId="{090623D5-9C59-45B4-91CC-BADB39651B49}"/>
          </ac:spMkLst>
        </pc:spChg>
        <pc:spChg chg="add mod">
          <ac:chgData name="HilarioC" userId="b790f688-0c99-421d-ad08-5e0c6e6e58c5" providerId="ADAL" clId="{221AFCF4-7B89-40D4-9482-D063FF4D1F40}" dt="2020-08-03T02:54:55.217" v="289" actId="1036"/>
          <ac:spMkLst>
            <pc:docMk/>
            <pc:sldMk cId="3863589702" sldId="379"/>
            <ac:spMk id="9" creationId="{B4C779B2-F2C5-4765-A03F-F31C46A00F87}"/>
          </ac:spMkLst>
        </pc:spChg>
      </pc:sldChg>
      <pc:sldChg chg="modSp add del modAnim">
        <pc:chgData name="HilarioC" userId="b790f688-0c99-421d-ad08-5e0c6e6e58c5" providerId="ADAL" clId="{221AFCF4-7B89-40D4-9482-D063FF4D1F40}" dt="2020-08-03T16:21:02.278" v="1608" actId="20577"/>
        <pc:sldMkLst>
          <pc:docMk/>
          <pc:sldMk cId="2461247692" sldId="380"/>
        </pc:sldMkLst>
        <pc:spChg chg="mod">
          <ac:chgData name="HilarioC" userId="b790f688-0c99-421d-ad08-5e0c6e6e58c5" providerId="ADAL" clId="{221AFCF4-7B89-40D4-9482-D063FF4D1F40}" dt="2020-08-03T16:21:02.278" v="1608" actId="20577"/>
          <ac:spMkLst>
            <pc:docMk/>
            <pc:sldMk cId="2461247692" sldId="380"/>
            <ac:spMk id="5" creationId="{1488189A-9D33-464C-808D-4C4492AD2C73}"/>
          </ac:spMkLst>
        </pc:spChg>
      </pc:sldChg>
      <pc:sldChg chg="add del">
        <pc:chgData name="HilarioC" userId="b790f688-0c99-421d-ad08-5e0c6e6e58c5" providerId="ADAL" clId="{221AFCF4-7B89-40D4-9482-D063FF4D1F40}" dt="2020-08-03T02:54:21.816" v="254" actId="47"/>
        <pc:sldMkLst>
          <pc:docMk/>
          <pc:sldMk cId="3270256655" sldId="380"/>
        </pc:sldMkLst>
      </pc:sldChg>
      <pc:sldChg chg="modSp add del mod">
        <pc:chgData name="HilarioC" userId="b790f688-0c99-421d-ad08-5e0c6e6e58c5" providerId="ADAL" clId="{221AFCF4-7B89-40D4-9482-D063FF4D1F40}" dt="2020-08-03T15:05:28.337" v="1534" actId="47"/>
        <pc:sldMkLst>
          <pc:docMk/>
          <pc:sldMk cId="1848693652" sldId="381"/>
        </pc:sldMkLst>
        <pc:spChg chg="mod">
          <ac:chgData name="HilarioC" userId="b790f688-0c99-421d-ad08-5e0c6e6e58c5" providerId="ADAL" clId="{221AFCF4-7B89-40D4-9482-D063FF4D1F40}" dt="2020-08-03T02:56:01.318" v="299" actId="20577"/>
          <ac:spMkLst>
            <pc:docMk/>
            <pc:sldMk cId="1848693652" sldId="381"/>
            <ac:spMk id="6" creationId="{C5B7D0D1-35F8-4FE3-8EE1-008E209271B1}"/>
          </ac:spMkLst>
        </pc:spChg>
      </pc:sldChg>
      <pc:sldChg chg="addSp delSp modSp add del mod ord modAnim">
        <pc:chgData name="HilarioC" userId="b790f688-0c99-421d-ad08-5e0c6e6e58c5" providerId="ADAL" clId="{221AFCF4-7B89-40D4-9482-D063FF4D1F40}" dt="2020-08-03T15:05:28.337" v="1534" actId="47"/>
        <pc:sldMkLst>
          <pc:docMk/>
          <pc:sldMk cId="1335323393" sldId="382"/>
        </pc:sldMkLst>
        <pc:spChg chg="add mod">
          <ac:chgData name="HilarioC" userId="b790f688-0c99-421d-ad08-5e0c6e6e58c5" providerId="ADAL" clId="{221AFCF4-7B89-40D4-9482-D063FF4D1F40}" dt="2020-08-03T05:12:07.298" v="857" actId="207"/>
          <ac:spMkLst>
            <pc:docMk/>
            <pc:sldMk cId="1335323393" sldId="382"/>
            <ac:spMk id="2" creationId="{13E3327E-DA94-46CA-BE3D-2487BE8D7677}"/>
          </ac:spMkLst>
        </pc:spChg>
        <pc:spChg chg="add mod">
          <ac:chgData name="HilarioC" userId="b790f688-0c99-421d-ad08-5e0c6e6e58c5" providerId="ADAL" clId="{221AFCF4-7B89-40D4-9482-D063FF4D1F40}" dt="2020-08-03T05:27:31.548" v="1125" actId="20577"/>
          <ac:spMkLst>
            <pc:docMk/>
            <pc:sldMk cId="1335323393" sldId="382"/>
            <ac:spMk id="3" creationId="{96FA7D4F-C832-4FB3-A26C-13BD8AE7F805}"/>
          </ac:spMkLst>
        </pc:spChg>
        <pc:spChg chg="add mod">
          <ac:chgData name="HilarioC" userId="b790f688-0c99-421d-ad08-5e0c6e6e58c5" providerId="ADAL" clId="{221AFCF4-7B89-40D4-9482-D063FF4D1F40}" dt="2020-08-03T05:24:31.066" v="1065" actId="207"/>
          <ac:spMkLst>
            <pc:docMk/>
            <pc:sldMk cId="1335323393" sldId="382"/>
            <ac:spMk id="4" creationId="{68A2EC7B-8290-471F-99A5-DEB5560ADCA1}"/>
          </ac:spMkLst>
        </pc:spChg>
        <pc:spChg chg="del">
          <ac:chgData name="HilarioC" userId="b790f688-0c99-421d-ad08-5e0c6e6e58c5" providerId="ADAL" clId="{221AFCF4-7B89-40D4-9482-D063FF4D1F40}" dt="2020-08-03T05:11:01.830" v="848" actId="478"/>
          <ac:spMkLst>
            <pc:docMk/>
            <pc:sldMk cId="1335323393" sldId="382"/>
            <ac:spMk id="6" creationId="{C5B7D0D1-35F8-4FE3-8EE1-008E209271B1}"/>
          </ac:spMkLst>
        </pc:spChg>
        <pc:spChg chg="del">
          <ac:chgData name="HilarioC" userId="b790f688-0c99-421d-ad08-5e0c6e6e58c5" providerId="ADAL" clId="{221AFCF4-7B89-40D4-9482-D063FF4D1F40}" dt="2020-08-03T05:11:01.830" v="848" actId="478"/>
          <ac:spMkLst>
            <pc:docMk/>
            <pc:sldMk cId="1335323393" sldId="382"/>
            <ac:spMk id="7" creationId="{4405B270-E613-4EF0-BE96-2F8406BAD695}"/>
          </ac:spMkLst>
        </pc:spChg>
        <pc:spChg chg="add mod">
          <ac:chgData name="HilarioC" userId="b790f688-0c99-421d-ad08-5e0c6e6e58c5" providerId="ADAL" clId="{221AFCF4-7B89-40D4-9482-D063FF4D1F40}" dt="2020-08-03T05:24:36.216" v="1080" actId="207"/>
          <ac:spMkLst>
            <pc:docMk/>
            <pc:sldMk cId="1335323393" sldId="382"/>
            <ac:spMk id="9" creationId="{3ADD029D-45F5-4A47-97D2-926BBA04D340}"/>
          </ac:spMkLst>
        </pc:spChg>
        <pc:spChg chg="add mod">
          <ac:chgData name="HilarioC" userId="b790f688-0c99-421d-ad08-5e0c6e6e58c5" providerId="ADAL" clId="{221AFCF4-7B89-40D4-9482-D063FF4D1F40}" dt="2020-08-03T05:26:24.434" v="1102" actId="692"/>
          <ac:spMkLst>
            <pc:docMk/>
            <pc:sldMk cId="1335323393" sldId="382"/>
            <ac:spMk id="11" creationId="{AA1C9693-7884-46B1-AE5F-92074F6F2491}"/>
          </ac:spMkLst>
        </pc:spChg>
        <pc:spChg chg="add mod">
          <ac:chgData name="HilarioC" userId="b790f688-0c99-421d-ad08-5e0c6e6e58c5" providerId="ADAL" clId="{221AFCF4-7B89-40D4-9482-D063FF4D1F40}" dt="2020-08-03T05:26:15.182" v="1100" actId="207"/>
          <ac:spMkLst>
            <pc:docMk/>
            <pc:sldMk cId="1335323393" sldId="382"/>
            <ac:spMk id="12" creationId="{9C70F168-FF36-4F3A-9182-F72125D8ED5A}"/>
          </ac:spMkLst>
        </pc:spChg>
        <pc:grpChg chg="add mod">
          <ac:chgData name="HilarioC" userId="b790f688-0c99-421d-ad08-5e0c6e6e58c5" providerId="ADAL" clId="{221AFCF4-7B89-40D4-9482-D063FF4D1F40}" dt="2020-08-03T05:21:06.732" v="996" actId="164"/>
          <ac:grpSpMkLst>
            <pc:docMk/>
            <pc:sldMk cId="1335323393" sldId="382"/>
            <ac:grpSpMk id="10" creationId="{DE8A42B7-1B9B-40D1-BD4E-52A5EF33F205}"/>
          </ac:grpSpMkLst>
        </pc:grpChg>
        <pc:picChg chg="add mod">
          <ac:chgData name="HilarioC" userId="b790f688-0c99-421d-ad08-5e0c6e6e58c5" providerId="ADAL" clId="{221AFCF4-7B89-40D4-9482-D063FF4D1F40}" dt="2020-08-03T05:12:36.985" v="875" actId="1076"/>
          <ac:picMkLst>
            <pc:docMk/>
            <pc:sldMk cId="1335323393" sldId="382"/>
            <ac:picMk id="5" creationId="{0A5983D5-B73C-4919-9D4A-48C84AA22D4A}"/>
          </ac:picMkLst>
        </pc:picChg>
        <pc:picChg chg="add mod">
          <ac:chgData name="HilarioC" userId="b790f688-0c99-421d-ad08-5e0c6e6e58c5" providerId="ADAL" clId="{221AFCF4-7B89-40D4-9482-D063FF4D1F40}" dt="2020-08-03T05:17:50.578" v="915" actId="692"/>
          <ac:picMkLst>
            <pc:docMk/>
            <pc:sldMk cId="1335323393" sldId="382"/>
            <ac:picMk id="8" creationId="{F422CF1D-063C-40B2-BFC6-DAF1778D8F9F}"/>
          </ac:picMkLst>
        </pc:picChg>
      </pc:sldChg>
      <pc:sldChg chg="addSp modSp add del mod modAnim">
        <pc:chgData name="HilarioC" userId="b790f688-0c99-421d-ad08-5e0c6e6e58c5" providerId="ADAL" clId="{221AFCF4-7B89-40D4-9482-D063FF4D1F40}" dt="2020-08-03T15:05:28.337" v="1534" actId="47"/>
        <pc:sldMkLst>
          <pc:docMk/>
          <pc:sldMk cId="1803285327" sldId="383"/>
        </pc:sldMkLst>
        <pc:spChg chg="add mod">
          <ac:chgData name="HilarioC" userId="b790f688-0c99-421d-ad08-5e0c6e6e58c5" providerId="ADAL" clId="{221AFCF4-7B89-40D4-9482-D063FF4D1F40}" dt="2020-08-03T03:00:12.136" v="431" actId="1035"/>
          <ac:spMkLst>
            <pc:docMk/>
            <pc:sldMk cId="1803285327" sldId="383"/>
            <ac:spMk id="4" creationId="{28870437-12E6-409D-974E-9897D01CC89B}"/>
          </ac:spMkLst>
        </pc:spChg>
        <pc:spChg chg="add mod">
          <ac:chgData name="HilarioC" userId="b790f688-0c99-421d-ad08-5e0c6e6e58c5" providerId="ADAL" clId="{221AFCF4-7B89-40D4-9482-D063FF4D1F40}" dt="2020-08-03T03:00:12.136" v="431" actId="1035"/>
          <ac:spMkLst>
            <pc:docMk/>
            <pc:sldMk cId="1803285327" sldId="383"/>
            <ac:spMk id="5" creationId="{E848B8CC-61F6-4055-BD2E-A0CA16D478D2}"/>
          </ac:spMkLst>
        </pc:spChg>
        <pc:spChg chg="mod">
          <ac:chgData name="HilarioC" userId="b790f688-0c99-421d-ad08-5e0c6e6e58c5" providerId="ADAL" clId="{221AFCF4-7B89-40D4-9482-D063FF4D1F40}" dt="2020-08-03T02:56:29.161" v="302" actId="207"/>
          <ac:spMkLst>
            <pc:docMk/>
            <pc:sldMk cId="1803285327" sldId="383"/>
            <ac:spMk id="6" creationId="{C5B7D0D1-35F8-4FE3-8EE1-008E209271B1}"/>
          </ac:spMkLst>
        </pc:spChg>
        <pc:spChg chg="add mod">
          <ac:chgData name="HilarioC" userId="b790f688-0c99-421d-ad08-5e0c6e6e58c5" providerId="ADAL" clId="{221AFCF4-7B89-40D4-9482-D063FF4D1F40}" dt="2020-08-03T03:00:12.136" v="431" actId="1035"/>
          <ac:spMkLst>
            <pc:docMk/>
            <pc:sldMk cId="1803285327" sldId="383"/>
            <ac:spMk id="8" creationId="{FC104944-2344-4362-8222-F5DB6A533B6E}"/>
          </ac:spMkLst>
        </pc:spChg>
        <pc:spChg chg="add mod">
          <ac:chgData name="HilarioC" userId="b790f688-0c99-421d-ad08-5e0c6e6e58c5" providerId="ADAL" clId="{221AFCF4-7B89-40D4-9482-D063FF4D1F40}" dt="2020-08-03T03:00:12.136" v="431" actId="1035"/>
          <ac:spMkLst>
            <pc:docMk/>
            <pc:sldMk cId="1803285327" sldId="383"/>
            <ac:spMk id="9" creationId="{ED0E9E56-512D-466E-96F6-D94E21E8B653}"/>
          </ac:spMkLst>
        </pc:spChg>
      </pc:sldChg>
      <pc:sldChg chg="addSp delSp modSp add del mod delAnim modAnim">
        <pc:chgData name="HilarioC" userId="b790f688-0c99-421d-ad08-5e0c6e6e58c5" providerId="ADAL" clId="{221AFCF4-7B89-40D4-9482-D063FF4D1F40}" dt="2020-08-03T15:05:28.337" v="1534" actId="47"/>
        <pc:sldMkLst>
          <pc:docMk/>
          <pc:sldMk cId="60150690" sldId="384"/>
        </pc:sldMkLst>
        <pc:spChg chg="mod">
          <ac:chgData name="HilarioC" userId="b790f688-0c99-421d-ad08-5e0c6e6e58c5" providerId="ADAL" clId="{221AFCF4-7B89-40D4-9482-D063FF4D1F40}" dt="2020-08-03T03:00:34.510" v="446" actId="1035"/>
          <ac:spMkLst>
            <pc:docMk/>
            <pc:sldMk cId="60150690" sldId="384"/>
            <ac:spMk id="4" creationId="{28870437-12E6-409D-974E-9897D01CC89B}"/>
          </ac:spMkLst>
        </pc:spChg>
        <pc:spChg chg="mod">
          <ac:chgData name="HilarioC" userId="b790f688-0c99-421d-ad08-5e0c6e6e58c5" providerId="ADAL" clId="{221AFCF4-7B89-40D4-9482-D063FF4D1F40}" dt="2020-08-03T03:00:34.510" v="446" actId="1035"/>
          <ac:spMkLst>
            <pc:docMk/>
            <pc:sldMk cId="60150690" sldId="384"/>
            <ac:spMk id="5" creationId="{E848B8CC-61F6-4055-BD2E-A0CA16D478D2}"/>
          </ac:spMkLst>
        </pc:spChg>
        <pc:spChg chg="mod">
          <ac:chgData name="HilarioC" userId="b790f688-0c99-421d-ad08-5e0c6e6e58c5" providerId="ADAL" clId="{221AFCF4-7B89-40D4-9482-D063FF4D1F40}" dt="2020-08-03T03:01:00.350" v="456" actId="1036"/>
          <ac:spMkLst>
            <pc:docMk/>
            <pc:sldMk cId="60150690" sldId="384"/>
            <ac:spMk id="8" creationId="{FC104944-2344-4362-8222-F5DB6A533B6E}"/>
          </ac:spMkLst>
        </pc:spChg>
        <pc:spChg chg="mod">
          <ac:chgData name="HilarioC" userId="b790f688-0c99-421d-ad08-5e0c6e6e58c5" providerId="ADAL" clId="{221AFCF4-7B89-40D4-9482-D063FF4D1F40}" dt="2020-08-03T03:01:22.663" v="457" actId="114"/>
          <ac:spMkLst>
            <pc:docMk/>
            <pc:sldMk cId="60150690" sldId="384"/>
            <ac:spMk id="9" creationId="{ED0E9E56-512D-466E-96F6-D94E21E8B653}"/>
          </ac:spMkLst>
        </pc:spChg>
        <pc:spChg chg="add del mod">
          <ac:chgData name="HilarioC" userId="b790f688-0c99-421d-ad08-5e0c6e6e58c5" providerId="ADAL" clId="{221AFCF4-7B89-40D4-9482-D063FF4D1F40}" dt="2020-08-03T03:06:19.237" v="468" actId="478"/>
          <ac:spMkLst>
            <pc:docMk/>
            <pc:sldMk cId="60150690" sldId="384"/>
            <ac:spMk id="10" creationId="{4DDAD175-C318-43CA-83A6-CAB28C15C219}"/>
          </ac:spMkLst>
        </pc:spChg>
      </pc:sldChg>
      <pc:sldChg chg="addSp delSp modSp add del mod delAnim modAnim">
        <pc:chgData name="HilarioC" userId="b790f688-0c99-421d-ad08-5e0c6e6e58c5" providerId="ADAL" clId="{221AFCF4-7B89-40D4-9482-D063FF4D1F40}" dt="2020-08-03T15:05:28.337" v="1534" actId="47"/>
        <pc:sldMkLst>
          <pc:docMk/>
          <pc:sldMk cId="2050681534" sldId="385"/>
        </pc:sldMkLst>
        <pc:spChg chg="mod">
          <ac:chgData name="HilarioC" userId="b790f688-0c99-421d-ad08-5e0c6e6e58c5" providerId="ADAL" clId="{221AFCF4-7B89-40D4-9482-D063FF4D1F40}" dt="2020-08-03T03:10:27.364" v="585" actId="14100"/>
          <ac:spMkLst>
            <pc:docMk/>
            <pc:sldMk cId="2050681534" sldId="385"/>
            <ac:spMk id="4" creationId="{28870437-12E6-409D-974E-9897D01CC89B}"/>
          </ac:spMkLst>
        </pc:spChg>
        <pc:spChg chg="mod">
          <ac:chgData name="HilarioC" userId="b790f688-0c99-421d-ad08-5e0c6e6e58c5" providerId="ADAL" clId="{221AFCF4-7B89-40D4-9482-D063FF4D1F40}" dt="2020-08-03T03:11:06.139" v="591" actId="20577"/>
          <ac:spMkLst>
            <pc:docMk/>
            <pc:sldMk cId="2050681534" sldId="385"/>
            <ac:spMk id="5" creationId="{E848B8CC-61F6-4055-BD2E-A0CA16D478D2}"/>
          </ac:spMkLst>
        </pc:spChg>
        <pc:spChg chg="mod">
          <ac:chgData name="HilarioC" userId="b790f688-0c99-421d-ad08-5e0c6e6e58c5" providerId="ADAL" clId="{221AFCF4-7B89-40D4-9482-D063FF4D1F40}" dt="2020-08-03T03:08:16.563" v="473" actId="207"/>
          <ac:spMkLst>
            <pc:docMk/>
            <pc:sldMk cId="2050681534" sldId="385"/>
            <ac:spMk id="6" creationId="{C5B7D0D1-35F8-4FE3-8EE1-008E209271B1}"/>
          </ac:spMkLst>
        </pc:spChg>
        <pc:spChg chg="del">
          <ac:chgData name="HilarioC" userId="b790f688-0c99-421d-ad08-5e0c6e6e58c5" providerId="ADAL" clId="{221AFCF4-7B89-40D4-9482-D063FF4D1F40}" dt="2020-08-03T03:07:34.712" v="470" actId="478"/>
          <ac:spMkLst>
            <pc:docMk/>
            <pc:sldMk cId="2050681534" sldId="385"/>
            <ac:spMk id="8" creationId="{FC104944-2344-4362-8222-F5DB6A533B6E}"/>
          </ac:spMkLst>
        </pc:spChg>
        <pc:spChg chg="del">
          <ac:chgData name="HilarioC" userId="b790f688-0c99-421d-ad08-5e0c6e6e58c5" providerId="ADAL" clId="{221AFCF4-7B89-40D4-9482-D063FF4D1F40}" dt="2020-08-03T03:07:34.712" v="470" actId="478"/>
          <ac:spMkLst>
            <pc:docMk/>
            <pc:sldMk cId="2050681534" sldId="385"/>
            <ac:spMk id="9" creationId="{ED0E9E56-512D-466E-96F6-D94E21E8B653}"/>
          </ac:spMkLst>
        </pc:spChg>
        <pc:spChg chg="add mod">
          <ac:chgData name="HilarioC" userId="b790f688-0c99-421d-ad08-5e0c6e6e58c5" providerId="ADAL" clId="{221AFCF4-7B89-40D4-9482-D063FF4D1F40}" dt="2020-08-03T03:10:11.288" v="583" actId="14100"/>
          <ac:spMkLst>
            <pc:docMk/>
            <pc:sldMk cId="2050681534" sldId="385"/>
            <ac:spMk id="10" creationId="{97F817FD-5394-4EE7-B436-6DB79280681E}"/>
          </ac:spMkLst>
        </pc:spChg>
        <pc:spChg chg="add mod">
          <ac:chgData name="HilarioC" userId="b790f688-0c99-421d-ad08-5e0c6e6e58c5" providerId="ADAL" clId="{221AFCF4-7B89-40D4-9482-D063FF4D1F40}" dt="2020-08-03T03:13:00.608" v="598" actId="21"/>
          <ac:spMkLst>
            <pc:docMk/>
            <pc:sldMk cId="2050681534" sldId="385"/>
            <ac:spMk id="11" creationId="{A59A9905-F610-446B-ABC6-B50BB942F062}"/>
          </ac:spMkLst>
        </pc:spChg>
      </pc:sldChg>
      <pc:sldChg chg="modSp add del mod modAnim">
        <pc:chgData name="HilarioC" userId="b790f688-0c99-421d-ad08-5e0c6e6e58c5" providerId="ADAL" clId="{221AFCF4-7B89-40D4-9482-D063FF4D1F40}" dt="2020-08-03T16:50:46.101" v="1711"/>
        <pc:sldMkLst>
          <pc:docMk/>
          <pc:sldMk cId="542173124" sldId="386"/>
        </pc:sldMkLst>
        <pc:spChg chg="mod">
          <ac:chgData name="HilarioC" userId="b790f688-0c99-421d-ad08-5e0c6e6e58c5" providerId="ADAL" clId="{221AFCF4-7B89-40D4-9482-D063FF4D1F40}" dt="2020-08-03T03:13:59.702" v="604" actId="21"/>
          <ac:spMkLst>
            <pc:docMk/>
            <pc:sldMk cId="542173124" sldId="386"/>
            <ac:spMk id="11" creationId="{A59A9905-F610-446B-ABC6-B50BB942F062}"/>
          </ac:spMkLst>
        </pc:spChg>
      </pc:sldChg>
      <pc:sldChg chg="modSp add del modAnim">
        <pc:chgData name="HilarioC" userId="b790f688-0c99-421d-ad08-5e0c6e6e58c5" providerId="ADAL" clId="{221AFCF4-7B89-40D4-9482-D063FF4D1F40}" dt="2020-08-03T15:05:37.737" v="1535"/>
        <pc:sldMkLst>
          <pc:docMk/>
          <pc:sldMk cId="787376556" sldId="387"/>
        </pc:sldMkLst>
        <pc:spChg chg="mod">
          <ac:chgData name="HilarioC" userId="b790f688-0c99-421d-ad08-5e0c6e6e58c5" providerId="ADAL" clId="{221AFCF4-7B89-40D4-9482-D063FF4D1F40}" dt="2020-08-03T03:14:14.392" v="606"/>
          <ac:spMkLst>
            <pc:docMk/>
            <pc:sldMk cId="787376556" sldId="387"/>
            <ac:spMk id="11" creationId="{A59A9905-F610-446B-ABC6-B50BB942F062}"/>
          </ac:spMkLst>
        </pc:spChg>
      </pc:sldChg>
      <pc:sldChg chg="add del">
        <pc:chgData name="HilarioC" userId="b790f688-0c99-421d-ad08-5e0c6e6e58c5" providerId="ADAL" clId="{221AFCF4-7B89-40D4-9482-D063FF4D1F40}" dt="2020-08-03T14:58:06.705" v="1313" actId="47"/>
        <pc:sldMkLst>
          <pc:docMk/>
          <pc:sldMk cId="2729840901" sldId="388"/>
        </pc:sldMkLst>
      </pc:sldChg>
      <pc:sldChg chg="addSp delSp modSp add del mod delAnim modAnim">
        <pc:chgData name="HilarioC" userId="b790f688-0c99-421d-ad08-5e0c6e6e58c5" providerId="ADAL" clId="{221AFCF4-7B89-40D4-9482-D063FF4D1F40}" dt="2020-08-03T15:05:52.735" v="1536"/>
        <pc:sldMkLst>
          <pc:docMk/>
          <pc:sldMk cId="4249387050" sldId="389"/>
        </pc:sldMkLst>
        <pc:spChg chg="del">
          <ac:chgData name="HilarioC" userId="b790f688-0c99-421d-ad08-5e0c6e6e58c5" providerId="ADAL" clId="{221AFCF4-7B89-40D4-9482-D063FF4D1F40}" dt="2020-08-03T03:18:29.876" v="659" actId="478"/>
          <ac:spMkLst>
            <pc:docMk/>
            <pc:sldMk cId="4249387050" sldId="389"/>
            <ac:spMk id="4" creationId="{A6FF39D9-CE05-4427-9629-2F768B2C47B1}"/>
          </ac:spMkLst>
        </pc:spChg>
        <pc:spChg chg="del">
          <ac:chgData name="HilarioC" userId="b790f688-0c99-421d-ad08-5e0c6e6e58c5" providerId="ADAL" clId="{221AFCF4-7B89-40D4-9482-D063FF4D1F40}" dt="2020-08-03T03:18:29.876" v="659" actId="478"/>
          <ac:spMkLst>
            <pc:docMk/>
            <pc:sldMk cId="4249387050" sldId="389"/>
            <ac:spMk id="5" creationId="{854C7C94-FB5A-4834-B2F6-FF9E416B6A5F}"/>
          </ac:spMkLst>
        </pc:spChg>
        <pc:spChg chg="mod">
          <ac:chgData name="HilarioC" userId="b790f688-0c99-421d-ad08-5e0c6e6e58c5" providerId="ADAL" clId="{221AFCF4-7B89-40D4-9482-D063FF4D1F40}" dt="2020-08-03T03:18:47.102" v="665" actId="20577"/>
          <ac:spMkLst>
            <pc:docMk/>
            <pc:sldMk cId="4249387050" sldId="389"/>
            <ac:spMk id="6" creationId="{C5B7D0D1-35F8-4FE3-8EE1-008E209271B1}"/>
          </ac:spMkLst>
        </pc:spChg>
        <pc:spChg chg="add mod">
          <ac:chgData name="HilarioC" userId="b790f688-0c99-421d-ad08-5e0c6e6e58c5" providerId="ADAL" clId="{221AFCF4-7B89-40D4-9482-D063FF4D1F40}" dt="2020-08-03T03:21:09.597" v="707" actId="14100"/>
          <ac:spMkLst>
            <pc:docMk/>
            <pc:sldMk cId="4249387050" sldId="389"/>
            <ac:spMk id="8" creationId="{8D4D3869-2BF4-4992-B851-82FA39360388}"/>
          </ac:spMkLst>
        </pc:spChg>
        <pc:spChg chg="add mod">
          <ac:chgData name="HilarioC" userId="b790f688-0c99-421d-ad08-5e0c6e6e58c5" providerId="ADAL" clId="{221AFCF4-7B89-40D4-9482-D063FF4D1F40}" dt="2020-08-03T03:21:14.636" v="708" actId="14100"/>
          <ac:spMkLst>
            <pc:docMk/>
            <pc:sldMk cId="4249387050" sldId="389"/>
            <ac:spMk id="9" creationId="{1AE8B57E-7635-4912-A00B-FC6D3AD9EB59}"/>
          </ac:spMkLst>
        </pc:spChg>
        <pc:spChg chg="add mod">
          <ac:chgData name="HilarioC" userId="b790f688-0c99-421d-ad08-5e0c6e6e58c5" providerId="ADAL" clId="{221AFCF4-7B89-40D4-9482-D063FF4D1F40}" dt="2020-08-03T03:22:29.900" v="715" actId="14100"/>
          <ac:spMkLst>
            <pc:docMk/>
            <pc:sldMk cId="4249387050" sldId="389"/>
            <ac:spMk id="10" creationId="{A90AF47F-4A1D-4162-BBFA-D0AF127CF55A}"/>
          </ac:spMkLst>
        </pc:spChg>
        <pc:spChg chg="add mod">
          <ac:chgData name="HilarioC" userId="b790f688-0c99-421d-ad08-5e0c6e6e58c5" providerId="ADAL" clId="{221AFCF4-7B89-40D4-9482-D063FF4D1F40}" dt="2020-08-03T03:22:46.275" v="723" actId="313"/>
          <ac:spMkLst>
            <pc:docMk/>
            <pc:sldMk cId="4249387050" sldId="389"/>
            <ac:spMk id="11" creationId="{2A80F5DA-EEC1-4EE4-8C2D-69966679EAE6}"/>
          </ac:spMkLst>
        </pc:spChg>
      </pc:sldChg>
      <pc:sldChg chg="modSp add del mod modAnim">
        <pc:chgData name="HilarioC" userId="b790f688-0c99-421d-ad08-5e0c6e6e58c5" providerId="ADAL" clId="{221AFCF4-7B89-40D4-9482-D063FF4D1F40}" dt="2020-08-03T15:06:06.598" v="1537"/>
        <pc:sldMkLst>
          <pc:docMk/>
          <pc:sldMk cId="834662526" sldId="390"/>
        </pc:sldMkLst>
        <pc:spChg chg="mod">
          <ac:chgData name="HilarioC" userId="b790f688-0c99-421d-ad08-5e0c6e6e58c5" providerId="ADAL" clId="{221AFCF4-7B89-40D4-9482-D063FF4D1F40}" dt="2020-08-03T03:23:54.121" v="729" actId="20577"/>
          <ac:spMkLst>
            <pc:docMk/>
            <pc:sldMk cId="834662526" sldId="390"/>
            <ac:spMk id="9" creationId="{1AE8B57E-7635-4912-A00B-FC6D3AD9EB59}"/>
          </ac:spMkLst>
        </pc:spChg>
        <pc:spChg chg="mod">
          <ac:chgData name="HilarioC" userId="b790f688-0c99-421d-ad08-5e0c6e6e58c5" providerId="ADAL" clId="{221AFCF4-7B89-40D4-9482-D063FF4D1F40}" dt="2020-08-03T03:21:39.437" v="712" actId="14100"/>
          <ac:spMkLst>
            <pc:docMk/>
            <pc:sldMk cId="834662526" sldId="390"/>
            <ac:spMk id="10" creationId="{A90AF47F-4A1D-4162-BBFA-D0AF127CF55A}"/>
          </ac:spMkLst>
        </pc:spChg>
        <pc:spChg chg="mod">
          <ac:chgData name="HilarioC" userId="b790f688-0c99-421d-ad08-5e0c6e6e58c5" providerId="ADAL" clId="{221AFCF4-7B89-40D4-9482-D063FF4D1F40}" dt="2020-08-03T03:24:27.879" v="737" actId="313"/>
          <ac:spMkLst>
            <pc:docMk/>
            <pc:sldMk cId="834662526" sldId="390"/>
            <ac:spMk id="11" creationId="{2A80F5DA-EEC1-4EE4-8C2D-69966679EAE6}"/>
          </ac:spMkLst>
        </pc:spChg>
      </pc:sldChg>
      <pc:sldChg chg="modSp add del mod modAnim">
        <pc:chgData name="HilarioC" userId="b790f688-0c99-421d-ad08-5e0c6e6e58c5" providerId="ADAL" clId="{221AFCF4-7B89-40D4-9482-D063FF4D1F40}" dt="2020-08-03T15:06:28.775" v="1538"/>
        <pc:sldMkLst>
          <pc:docMk/>
          <pc:sldMk cId="4033867911" sldId="391"/>
        </pc:sldMkLst>
        <pc:spChg chg="mod">
          <ac:chgData name="HilarioC" userId="b790f688-0c99-421d-ad08-5e0c6e6e58c5" providerId="ADAL" clId="{221AFCF4-7B89-40D4-9482-D063FF4D1F40}" dt="2020-08-03T03:24:49.044" v="745" actId="20577"/>
          <ac:spMkLst>
            <pc:docMk/>
            <pc:sldMk cId="4033867911" sldId="391"/>
            <ac:spMk id="9" creationId="{1AE8B57E-7635-4912-A00B-FC6D3AD9EB59}"/>
          </ac:spMkLst>
        </pc:spChg>
        <pc:spChg chg="mod">
          <ac:chgData name="HilarioC" userId="b790f688-0c99-421d-ad08-5e0c6e6e58c5" providerId="ADAL" clId="{221AFCF4-7B89-40D4-9482-D063FF4D1F40}" dt="2020-08-03T03:25:41.269" v="750" actId="14100"/>
          <ac:spMkLst>
            <pc:docMk/>
            <pc:sldMk cId="4033867911" sldId="391"/>
            <ac:spMk id="10" creationId="{A90AF47F-4A1D-4162-BBFA-D0AF127CF55A}"/>
          </ac:spMkLst>
        </pc:spChg>
        <pc:spChg chg="mod">
          <ac:chgData name="HilarioC" userId="b790f688-0c99-421d-ad08-5e0c6e6e58c5" providerId="ADAL" clId="{221AFCF4-7B89-40D4-9482-D063FF4D1F40}" dt="2020-08-03T03:25:49.561" v="759" actId="313"/>
          <ac:spMkLst>
            <pc:docMk/>
            <pc:sldMk cId="4033867911" sldId="391"/>
            <ac:spMk id="11" creationId="{2A80F5DA-EEC1-4EE4-8C2D-69966679EAE6}"/>
          </ac:spMkLst>
        </pc:spChg>
      </pc:sldChg>
      <pc:sldChg chg="modSp add del modAnim">
        <pc:chgData name="HilarioC" userId="b790f688-0c99-421d-ad08-5e0c6e6e58c5" providerId="ADAL" clId="{221AFCF4-7B89-40D4-9482-D063FF4D1F40}" dt="2020-08-03T15:06:37.598" v="1539"/>
        <pc:sldMkLst>
          <pc:docMk/>
          <pc:sldMk cId="1858744165" sldId="392"/>
        </pc:sldMkLst>
        <pc:spChg chg="mod">
          <ac:chgData name="HilarioC" userId="b790f688-0c99-421d-ad08-5e0c6e6e58c5" providerId="ADAL" clId="{221AFCF4-7B89-40D4-9482-D063FF4D1F40}" dt="2020-08-03T03:25:58.371" v="765" actId="313"/>
          <ac:spMkLst>
            <pc:docMk/>
            <pc:sldMk cId="1858744165" sldId="392"/>
            <ac:spMk id="11" creationId="{2A80F5DA-EEC1-4EE4-8C2D-69966679EAE6}"/>
          </ac:spMkLst>
        </pc:spChg>
      </pc:sldChg>
      <pc:sldChg chg="addSp delSp modSp add del mod delAnim modAnim">
        <pc:chgData name="HilarioC" userId="b790f688-0c99-421d-ad08-5e0c6e6e58c5" providerId="ADAL" clId="{221AFCF4-7B89-40D4-9482-D063FF4D1F40}" dt="2020-08-03T05:26:57.842" v="1104" actId="47"/>
        <pc:sldMkLst>
          <pc:docMk/>
          <pc:sldMk cId="3204939954" sldId="393"/>
        </pc:sldMkLst>
        <pc:spChg chg="add del mod">
          <ac:chgData name="HilarioC" userId="b790f688-0c99-421d-ad08-5e0c6e6e58c5" providerId="ADAL" clId="{221AFCF4-7B89-40D4-9482-D063FF4D1F40}" dt="2020-08-03T05:05:24.841" v="822" actId="478"/>
          <ac:spMkLst>
            <pc:docMk/>
            <pc:sldMk cId="3204939954" sldId="393"/>
            <ac:spMk id="2" creationId="{0FC0F719-6FF5-488A-9C8A-9C6F2C4E9E38}"/>
          </ac:spMkLst>
        </pc:spChg>
        <pc:spChg chg="mod">
          <ac:chgData name="HilarioC" userId="b790f688-0c99-421d-ad08-5e0c6e6e58c5" providerId="ADAL" clId="{221AFCF4-7B89-40D4-9482-D063FF4D1F40}" dt="2020-08-03T05:01:06.555" v="793" actId="20577"/>
          <ac:spMkLst>
            <pc:docMk/>
            <pc:sldMk cId="3204939954" sldId="393"/>
            <ac:spMk id="6" creationId="{C5B7D0D1-35F8-4FE3-8EE1-008E209271B1}"/>
          </ac:spMkLst>
        </pc:spChg>
        <pc:spChg chg="del">
          <ac:chgData name="HilarioC" userId="b790f688-0c99-421d-ad08-5e0c6e6e58c5" providerId="ADAL" clId="{221AFCF4-7B89-40D4-9482-D063FF4D1F40}" dt="2020-08-03T03:26:18.582" v="767" actId="478"/>
          <ac:spMkLst>
            <pc:docMk/>
            <pc:sldMk cId="3204939954" sldId="393"/>
            <ac:spMk id="8" creationId="{8D4D3869-2BF4-4992-B851-82FA39360388}"/>
          </ac:spMkLst>
        </pc:spChg>
        <pc:spChg chg="del">
          <ac:chgData name="HilarioC" userId="b790f688-0c99-421d-ad08-5e0c6e6e58c5" providerId="ADAL" clId="{221AFCF4-7B89-40D4-9482-D063FF4D1F40}" dt="2020-08-03T03:26:18.582" v="767" actId="478"/>
          <ac:spMkLst>
            <pc:docMk/>
            <pc:sldMk cId="3204939954" sldId="393"/>
            <ac:spMk id="9" creationId="{1AE8B57E-7635-4912-A00B-FC6D3AD9EB59}"/>
          </ac:spMkLst>
        </pc:spChg>
        <pc:spChg chg="del">
          <ac:chgData name="HilarioC" userId="b790f688-0c99-421d-ad08-5e0c6e6e58c5" providerId="ADAL" clId="{221AFCF4-7B89-40D4-9482-D063FF4D1F40}" dt="2020-08-03T03:26:18.582" v="767" actId="478"/>
          <ac:spMkLst>
            <pc:docMk/>
            <pc:sldMk cId="3204939954" sldId="393"/>
            <ac:spMk id="10" creationId="{A90AF47F-4A1D-4162-BBFA-D0AF127CF55A}"/>
          </ac:spMkLst>
        </pc:spChg>
        <pc:spChg chg="del">
          <ac:chgData name="HilarioC" userId="b790f688-0c99-421d-ad08-5e0c6e6e58c5" providerId="ADAL" clId="{221AFCF4-7B89-40D4-9482-D063FF4D1F40}" dt="2020-08-03T03:26:18.582" v="767" actId="478"/>
          <ac:spMkLst>
            <pc:docMk/>
            <pc:sldMk cId="3204939954" sldId="393"/>
            <ac:spMk id="11" creationId="{2A80F5DA-EEC1-4EE4-8C2D-69966679EAE6}"/>
          </ac:spMkLst>
        </pc:spChg>
        <pc:spChg chg="add mod">
          <ac:chgData name="HilarioC" userId="b790f688-0c99-421d-ad08-5e0c6e6e58c5" providerId="ADAL" clId="{221AFCF4-7B89-40D4-9482-D063FF4D1F40}" dt="2020-08-03T05:03:06.143" v="804" actId="1076"/>
          <ac:spMkLst>
            <pc:docMk/>
            <pc:sldMk cId="3204939954" sldId="393"/>
            <ac:spMk id="12" creationId="{824CB64E-6B56-4DFE-9EFC-A84B956D2EE9}"/>
          </ac:spMkLst>
        </pc:spChg>
        <pc:spChg chg="add mod">
          <ac:chgData name="HilarioC" userId="b790f688-0c99-421d-ad08-5e0c6e6e58c5" providerId="ADAL" clId="{221AFCF4-7B89-40D4-9482-D063FF4D1F40}" dt="2020-08-03T05:03:06.143" v="804" actId="1076"/>
          <ac:spMkLst>
            <pc:docMk/>
            <pc:sldMk cId="3204939954" sldId="393"/>
            <ac:spMk id="13" creationId="{93D71F9F-5CDE-47FC-89F9-92929A8787B5}"/>
          </ac:spMkLst>
        </pc:spChg>
        <pc:picChg chg="add del mod">
          <ac:chgData name="HilarioC" userId="b790f688-0c99-421d-ad08-5e0c6e6e58c5" providerId="ADAL" clId="{221AFCF4-7B89-40D4-9482-D063FF4D1F40}" dt="2020-08-03T05:14:01.303" v="886" actId="21"/>
          <ac:picMkLst>
            <pc:docMk/>
            <pc:sldMk cId="3204939954" sldId="393"/>
            <ac:picMk id="14" creationId="{215FCBD0-9640-47F2-A6AD-EB8A67A75384}"/>
          </ac:picMkLst>
        </pc:picChg>
      </pc:sldChg>
      <pc:sldChg chg="addSp delSp modSp add del ord modAnim">
        <pc:chgData name="HilarioC" userId="b790f688-0c99-421d-ad08-5e0c6e6e58c5" providerId="ADAL" clId="{221AFCF4-7B89-40D4-9482-D063FF4D1F40}" dt="2020-08-03T15:06:49.181" v="1540" actId="20577"/>
        <pc:sldMkLst>
          <pc:docMk/>
          <pc:sldMk cId="3085727567" sldId="394"/>
        </pc:sldMkLst>
        <pc:spChg chg="mod">
          <ac:chgData name="HilarioC" userId="b790f688-0c99-421d-ad08-5e0c6e6e58c5" providerId="ADAL" clId="{221AFCF4-7B89-40D4-9482-D063FF4D1F40}" dt="2020-08-03T15:06:49.181" v="1540" actId="20577"/>
          <ac:spMkLst>
            <pc:docMk/>
            <pc:sldMk cId="3085727567" sldId="394"/>
            <ac:spMk id="6" creationId="{C5B7D0D1-35F8-4FE3-8EE1-008E209271B1}"/>
          </ac:spMkLst>
        </pc:spChg>
        <pc:picChg chg="add del mod">
          <ac:chgData name="HilarioC" userId="b790f688-0c99-421d-ad08-5e0c6e6e58c5" providerId="ADAL" clId="{221AFCF4-7B89-40D4-9482-D063FF4D1F40}" dt="2020-08-03T05:26:48.108" v="1103" actId="478"/>
          <ac:picMkLst>
            <pc:docMk/>
            <pc:sldMk cId="3085727567" sldId="394"/>
            <ac:picMk id="2050" creationId="{05A3C50D-9A7D-40EC-925C-F790C9550836}"/>
          </ac:picMkLst>
        </pc:picChg>
      </pc:sldChg>
      <pc:sldChg chg="add del">
        <pc:chgData name="HilarioC" userId="b790f688-0c99-421d-ad08-5e0c6e6e58c5" providerId="ADAL" clId="{221AFCF4-7B89-40D4-9482-D063FF4D1F40}" dt="2020-08-03T05:05:30.573" v="824"/>
        <pc:sldMkLst>
          <pc:docMk/>
          <pc:sldMk cId="725815157" sldId="395"/>
        </pc:sldMkLst>
      </pc:sldChg>
      <pc:sldChg chg="add del ord">
        <pc:chgData name="HilarioC" userId="b790f688-0c99-421d-ad08-5e0c6e6e58c5" providerId="ADAL" clId="{221AFCF4-7B89-40D4-9482-D063FF4D1F40}" dt="2020-08-03T15:05:28.337" v="1534" actId="47"/>
        <pc:sldMkLst>
          <pc:docMk/>
          <pc:sldMk cId="3384225859" sldId="395"/>
        </pc:sldMkLst>
      </pc:sldChg>
      <pc:sldChg chg="addSp delSp modSp add del mod modAnim">
        <pc:chgData name="HilarioC" userId="b790f688-0c99-421d-ad08-5e0c6e6e58c5" providerId="ADAL" clId="{221AFCF4-7B89-40D4-9482-D063FF4D1F40}" dt="2020-08-03T16:12:36.132" v="1576"/>
        <pc:sldMkLst>
          <pc:docMk/>
          <pc:sldMk cId="1222561997" sldId="396"/>
        </pc:sldMkLst>
        <pc:spChg chg="add mod">
          <ac:chgData name="HilarioC" userId="b790f688-0c99-421d-ad08-5e0c6e6e58c5" providerId="ADAL" clId="{221AFCF4-7B89-40D4-9482-D063FF4D1F40}" dt="2020-08-03T16:12:22.955" v="1573" actId="14100"/>
          <ac:spMkLst>
            <pc:docMk/>
            <pc:sldMk cId="1222561997" sldId="396"/>
            <ac:spMk id="4" creationId="{049D505F-D595-4C80-A326-0DA65BDC0DC2}"/>
          </ac:spMkLst>
        </pc:spChg>
        <pc:spChg chg="add mod">
          <ac:chgData name="HilarioC" userId="b790f688-0c99-421d-ad08-5e0c6e6e58c5" providerId="ADAL" clId="{221AFCF4-7B89-40D4-9482-D063FF4D1F40}" dt="2020-08-03T16:12:27.904" v="1575" actId="1036"/>
          <ac:spMkLst>
            <pc:docMk/>
            <pc:sldMk cId="1222561997" sldId="396"/>
            <ac:spMk id="5" creationId="{7F67850C-36FC-4E25-BE3F-94B9170562D6}"/>
          </ac:spMkLst>
        </pc:spChg>
        <pc:spChg chg="del mod">
          <ac:chgData name="HilarioC" userId="b790f688-0c99-421d-ad08-5e0c6e6e58c5" providerId="ADAL" clId="{221AFCF4-7B89-40D4-9482-D063FF4D1F40}" dt="2020-08-03T16:11:48.355" v="1556"/>
          <ac:spMkLst>
            <pc:docMk/>
            <pc:sldMk cId="1222561997" sldId="396"/>
            <ac:spMk id="6" creationId="{C5B7D0D1-35F8-4FE3-8EE1-008E209271B1}"/>
          </ac:spMkLst>
        </pc:spChg>
      </pc:sldChg>
      <pc:sldChg chg="modSp add del modAnim">
        <pc:chgData name="HilarioC" userId="b790f688-0c99-421d-ad08-5e0c6e6e58c5" providerId="ADAL" clId="{221AFCF4-7B89-40D4-9482-D063FF4D1F40}" dt="2020-08-03T16:51:59.803" v="1713" actId="20577"/>
        <pc:sldMkLst>
          <pc:docMk/>
          <pc:sldMk cId="2346003494" sldId="397"/>
        </pc:sldMkLst>
        <pc:spChg chg="mod">
          <ac:chgData name="HilarioC" userId="b790f688-0c99-421d-ad08-5e0c6e6e58c5" providerId="ADAL" clId="{221AFCF4-7B89-40D4-9482-D063FF4D1F40}" dt="2020-08-03T13:10:51.642" v="1185" actId="5793"/>
          <ac:spMkLst>
            <pc:docMk/>
            <pc:sldMk cId="2346003494" sldId="397"/>
            <ac:spMk id="5" creationId="{1488189A-9D33-464C-808D-4C4492AD2C73}"/>
          </ac:spMkLst>
        </pc:spChg>
        <pc:spChg chg="mod">
          <ac:chgData name="HilarioC" userId="b790f688-0c99-421d-ad08-5e0c6e6e58c5" providerId="ADAL" clId="{221AFCF4-7B89-40D4-9482-D063FF4D1F40}" dt="2020-08-03T16:51:59.803" v="1713" actId="20577"/>
          <ac:spMkLst>
            <pc:docMk/>
            <pc:sldMk cId="2346003494" sldId="397"/>
            <ac:spMk id="9" creationId="{B4C779B2-F2C5-4765-A03F-F31C46A00F87}"/>
          </ac:spMkLst>
        </pc:spChg>
      </pc:sldChg>
      <pc:sldChg chg="modSp add del modAnim">
        <pc:chgData name="HilarioC" userId="b790f688-0c99-421d-ad08-5e0c6e6e58c5" providerId="ADAL" clId="{221AFCF4-7B89-40D4-9482-D063FF4D1F40}" dt="2020-08-03T15:05:28.337" v="1534" actId="47"/>
        <pc:sldMkLst>
          <pc:docMk/>
          <pc:sldMk cId="3018651822" sldId="398"/>
        </pc:sldMkLst>
        <pc:spChg chg="mod">
          <ac:chgData name="HilarioC" userId="b790f688-0c99-421d-ad08-5e0c6e6e58c5" providerId="ADAL" clId="{221AFCF4-7B89-40D4-9482-D063FF4D1F40}" dt="2020-08-03T13:11:23.782" v="1200" actId="20577"/>
          <ac:spMkLst>
            <pc:docMk/>
            <pc:sldMk cId="3018651822" sldId="398"/>
            <ac:spMk id="9" creationId="{B4C779B2-F2C5-4765-A03F-F31C46A00F87}"/>
          </ac:spMkLst>
        </pc:spChg>
      </pc:sldChg>
      <pc:sldChg chg="add del">
        <pc:chgData name="HilarioC" userId="b790f688-0c99-421d-ad08-5e0c6e6e58c5" providerId="ADAL" clId="{221AFCF4-7B89-40D4-9482-D063FF4D1F40}" dt="2020-08-03T13:12:17.383" v="1202"/>
        <pc:sldMkLst>
          <pc:docMk/>
          <pc:sldMk cId="724338073" sldId="399"/>
        </pc:sldMkLst>
      </pc:sldChg>
      <pc:sldChg chg="addSp modSp add del mod modAnim">
        <pc:chgData name="HilarioC" userId="b790f688-0c99-421d-ad08-5e0c6e6e58c5" providerId="ADAL" clId="{221AFCF4-7B89-40D4-9482-D063FF4D1F40}" dt="2020-08-03T15:07:58.789" v="1549"/>
        <pc:sldMkLst>
          <pc:docMk/>
          <pc:sldMk cId="3208280814" sldId="399"/>
        </pc:sldMkLst>
        <pc:spChg chg="add mod">
          <ac:chgData name="HilarioC" userId="b790f688-0c99-421d-ad08-5e0c6e6e58c5" providerId="ADAL" clId="{221AFCF4-7B89-40D4-9482-D063FF4D1F40}" dt="2020-08-03T14:54:45.254" v="1227" actId="1035"/>
          <ac:spMkLst>
            <pc:docMk/>
            <pc:sldMk cId="3208280814" sldId="399"/>
            <ac:spMk id="4" creationId="{5CE3A71B-6644-4900-85D3-C08973C8B91B}"/>
          </ac:spMkLst>
        </pc:spChg>
        <pc:spChg chg="add mod">
          <ac:chgData name="HilarioC" userId="b790f688-0c99-421d-ad08-5e0c6e6e58c5" providerId="ADAL" clId="{221AFCF4-7B89-40D4-9482-D063FF4D1F40}" dt="2020-08-03T14:55:49.897" v="1256" actId="20577"/>
          <ac:spMkLst>
            <pc:docMk/>
            <pc:sldMk cId="3208280814" sldId="399"/>
            <ac:spMk id="5" creationId="{02E98DB6-D44D-4F1E-BB2A-57F6A35252BD}"/>
          </ac:spMkLst>
        </pc:spChg>
      </pc:sldChg>
      <pc:sldChg chg="modSp add del modAnim">
        <pc:chgData name="HilarioC" userId="b790f688-0c99-421d-ad08-5e0c6e6e58c5" providerId="ADAL" clId="{221AFCF4-7B89-40D4-9482-D063FF4D1F40}" dt="2020-08-03T15:09:18.309" v="1550"/>
        <pc:sldMkLst>
          <pc:docMk/>
          <pc:sldMk cId="3137888738" sldId="400"/>
        </pc:sldMkLst>
        <pc:spChg chg="mod">
          <ac:chgData name="HilarioC" userId="b790f688-0c99-421d-ad08-5e0c6e6e58c5" providerId="ADAL" clId="{221AFCF4-7B89-40D4-9482-D063FF4D1F40}" dt="2020-08-03T14:56:35.606" v="1276" actId="20577"/>
          <ac:spMkLst>
            <pc:docMk/>
            <pc:sldMk cId="3137888738" sldId="400"/>
            <ac:spMk id="5" creationId="{02E98DB6-D44D-4F1E-BB2A-57F6A35252BD}"/>
          </ac:spMkLst>
        </pc:spChg>
      </pc:sldChg>
      <pc:sldChg chg="modSp add del mod modAnim">
        <pc:chgData name="HilarioC" userId="b790f688-0c99-421d-ad08-5e0c6e6e58c5" providerId="ADAL" clId="{221AFCF4-7B89-40D4-9482-D063FF4D1F40}" dt="2020-08-03T15:09:22.939" v="1551"/>
        <pc:sldMkLst>
          <pc:docMk/>
          <pc:sldMk cId="3630612481" sldId="401"/>
        </pc:sldMkLst>
        <pc:spChg chg="mod">
          <ac:chgData name="HilarioC" userId="b790f688-0c99-421d-ad08-5e0c6e6e58c5" providerId="ADAL" clId="{221AFCF4-7B89-40D4-9482-D063FF4D1F40}" dt="2020-08-03T14:58:03.286" v="1312" actId="255"/>
          <ac:spMkLst>
            <pc:docMk/>
            <pc:sldMk cId="3630612481" sldId="401"/>
            <ac:spMk id="5" creationId="{02E98DB6-D44D-4F1E-BB2A-57F6A35252BD}"/>
          </ac:spMkLst>
        </pc:spChg>
      </pc:sldChg>
      <pc:sldChg chg="modSp add del modAnim">
        <pc:chgData name="HilarioC" userId="b790f688-0c99-421d-ad08-5e0c6e6e58c5" providerId="ADAL" clId="{221AFCF4-7B89-40D4-9482-D063FF4D1F40}" dt="2020-08-03T15:09:26.762" v="1552"/>
        <pc:sldMkLst>
          <pc:docMk/>
          <pc:sldMk cId="1839759018" sldId="402"/>
        </pc:sldMkLst>
        <pc:spChg chg="mod">
          <ac:chgData name="HilarioC" userId="b790f688-0c99-421d-ad08-5e0c6e6e58c5" providerId="ADAL" clId="{221AFCF4-7B89-40D4-9482-D063FF4D1F40}" dt="2020-08-03T14:57:57.762" v="1311" actId="255"/>
          <ac:spMkLst>
            <pc:docMk/>
            <pc:sldMk cId="1839759018" sldId="402"/>
            <ac:spMk id="5" creationId="{02E98DB6-D44D-4F1E-BB2A-57F6A35252BD}"/>
          </ac:spMkLst>
        </pc:spChg>
      </pc:sldChg>
      <pc:sldChg chg="delSp modSp add del mod ord delAnim modAnim">
        <pc:chgData name="HilarioC" userId="b790f688-0c99-421d-ad08-5e0c6e6e58c5" providerId="ADAL" clId="{221AFCF4-7B89-40D4-9482-D063FF4D1F40}" dt="2020-08-03T16:52:36.733" v="1719" actId="20577"/>
        <pc:sldMkLst>
          <pc:docMk/>
          <pc:sldMk cId="1639752982" sldId="403"/>
        </pc:sldMkLst>
        <pc:spChg chg="mod">
          <ac:chgData name="HilarioC" userId="b790f688-0c99-421d-ad08-5e0c6e6e58c5" providerId="ADAL" clId="{221AFCF4-7B89-40D4-9482-D063FF4D1F40}" dt="2020-08-03T16:52:36.733" v="1719" actId="20577"/>
          <ac:spMkLst>
            <pc:docMk/>
            <pc:sldMk cId="1639752982" sldId="403"/>
            <ac:spMk id="6" creationId="{C5B7D0D1-35F8-4FE3-8EE1-008E209271B1}"/>
          </ac:spMkLst>
        </pc:spChg>
        <pc:spChg chg="mod">
          <ac:chgData name="HilarioC" userId="b790f688-0c99-421d-ad08-5e0c6e6e58c5" providerId="ADAL" clId="{221AFCF4-7B89-40D4-9482-D063FF4D1F40}" dt="2020-08-03T15:00:10.301" v="1327" actId="20577"/>
          <ac:spMkLst>
            <pc:docMk/>
            <pc:sldMk cId="1639752982" sldId="403"/>
            <ac:spMk id="7" creationId="{4405B270-E613-4EF0-BE96-2F8406BAD695}"/>
          </ac:spMkLst>
        </pc:spChg>
        <pc:spChg chg="del">
          <ac:chgData name="HilarioC" userId="b790f688-0c99-421d-ad08-5e0c6e6e58c5" providerId="ADAL" clId="{221AFCF4-7B89-40D4-9482-D063FF4D1F40}" dt="2020-08-03T15:01:39.096" v="1396" actId="478"/>
          <ac:spMkLst>
            <pc:docMk/>
            <pc:sldMk cId="1639752982" sldId="403"/>
            <ac:spMk id="8" creationId="{8D4D3869-2BF4-4992-B851-82FA39360388}"/>
          </ac:spMkLst>
        </pc:spChg>
        <pc:spChg chg="del">
          <ac:chgData name="HilarioC" userId="b790f688-0c99-421d-ad08-5e0c6e6e58c5" providerId="ADAL" clId="{221AFCF4-7B89-40D4-9482-D063FF4D1F40}" dt="2020-08-03T15:01:39.096" v="1396" actId="478"/>
          <ac:spMkLst>
            <pc:docMk/>
            <pc:sldMk cId="1639752982" sldId="403"/>
            <ac:spMk id="9" creationId="{1AE8B57E-7635-4912-A00B-FC6D3AD9EB59}"/>
          </ac:spMkLst>
        </pc:spChg>
        <pc:spChg chg="del">
          <ac:chgData name="HilarioC" userId="b790f688-0c99-421d-ad08-5e0c6e6e58c5" providerId="ADAL" clId="{221AFCF4-7B89-40D4-9482-D063FF4D1F40}" dt="2020-08-03T15:01:39.096" v="1396" actId="478"/>
          <ac:spMkLst>
            <pc:docMk/>
            <pc:sldMk cId="1639752982" sldId="403"/>
            <ac:spMk id="10" creationId="{A90AF47F-4A1D-4162-BBFA-D0AF127CF55A}"/>
          </ac:spMkLst>
        </pc:spChg>
        <pc:spChg chg="del">
          <ac:chgData name="HilarioC" userId="b790f688-0c99-421d-ad08-5e0c6e6e58c5" providerId="ADAL" clId="{221AFCF4-7B89-40D4-9482-D063FF4D1F40}" dt="2020-08-03T15:01:39.096" v="1396" actId="478"/>
          <ac:spMkLst>
            <pc:docMk/>
            <pc:sldMk cId="1639752982" sldId="403"/>
            <ac:spMk id="11" creationId="{2A80F5DA-EEC1-4EE4-8C2D-69966679EAE6}"/>
          </ac:spMkLst>
        </pc:spChg>
      </pc:sldChg>
      <pc:sldChg chg="add">
        <pc:chgData name="HilarioC" userId="b790f688-0c99-421d-ad08-5e0c6e6e58c5" providerId="ADAL" clId="{221AFCF4-7B89-40D4-9482-D063FF4D1F40}" dt="2020-08-03T16:11:34.109" v="1553"/>
        <pc:sldMkLst>
          <pc:docMk/>
          <pc:sldMk cId="2476073230" sldId="4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261884"/>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4</a:t>
            </a:r>
            <a:r>
              <a:rPr lang="en-US" sz="3800" dirty="0">
                <a:solidFill>
                  <a:schemeClr val="bg1"/>
                </a:solidFill>
                <a:latin typeface="Abadi Extra Light" panose="020B0204020104020204" pitchFamily="34" charset="0"/>
              </a:rPr>
              <a:t> 	And there appeared before them Elijah and Moses, who were talking with Jesus.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217086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846659"/>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7</a:t>
            </a:r>
            <a:r>
              <a:rPr lang="en-US" sz="3800" dirty="0">
                <a:solidFill>
                  <a:schemeClr val="bg1"/>
                </a:solidFill>
                <a:latin typeface="Abadi Extra Light" panose="020B0204020104020204" pitchFamily="34" charset="0"/>
              </a:rPr>
              <a:t> 	Then a cloud appeared and covered them, and a voice came from the cloud: “This is my Son, whom I love. Listen to him!”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184869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846659"/>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7</a:t>
            </a:r>
            <a:r>
              <a:rPr lang="en-US" sz="3800" dirty="0">
                <a:solidFill>
                  <a:srgbClr val="3D5E5D"/>
                </a:solidFill>
                <a:latin typeface="Abadi Extra Light" panose="020B0204020104020204" pitchFamily="34" charset="0"/>
              </a:rPr>
              <a:t> 	Then </a:t>
            </a:r>
            <a:r>
              <a:rPr lang="en-US" sz="3800" dirty="0">
                <a:solidFill>
                  <a:schemeClr val="bg1"/>
                </a:solidFill>
                <a:latin typeface="Abadi Extra Light" panose="020B0204020104020204" pitchFamily="34" charset="0"/>
              </a:rPr>
              <a:t>a cloud appeared and covered them</a:t>
            </a:r>
            <a:r>
              <a:rPr lang="en-US" sz="3800" dirty="0">
                <a:solidFill>
                  <a:srgbClr val="3D5E5D"/>
                </a:solidFill>
                <a:latin typeface="Abadi Extra Light" panose="020B0204020104020204" pitchFamily="34" charset="0"/>
              </a:rPr>
              <a:t>, and a voice came from the cloud: “This is my Son, whom I love. Listen to him!”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28870437-12E6-409D-974E-9897D01CC89B}"/>
              </a:ext>
            </a:extLst>
          </p:cNvPr>
          <p:cNvSpPr>
            <a:spLocks noChangeArrowheads="1"/>
          </p:cNvSpPr>
          <p:nvPr/>
        </p:nvSpPr>
        <p:spPr bwMode="auto">
          <a:xfrm>
            <a:off x="881644" y="1908861"/>
            <a:ext cx="9412596" cy="1448686"/>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E848B8CC-61F6-4055-BD2E-A0CA16D478D2}"/>
              </a:ext>
            </a:extLst>
          </p:cNvPr>
          <p:cNvSpPr txBox="1">
            <a:spLocks noChangeArrowheads="1"/>
          </p:cNvSpPr>
          <p:nvPr/>
        </p:nvSpPr>
        <p:spPr bwMode="auto">
          <a:xfrm>
            <a:off x="911933" y="2011758"/>
            <a:ext cx="9370983"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This cloud was a visible sign of God’s presence.</a:t>
            </a:r>
          </a:p>
        </p:txBody>
      </p:sp>
      <p:sp>
        <p:nvSpPr>
          <p:cNvPr id="8" name="Rectangle 7">
            <a:extLst>
              <a:ext uri="{FF2B5EF4-FFF2-40B4-BE49-F238E27FC236}">
                <a16:creationId xmlns:a16="http://schemas.microsoft.com/office/drawing/2014/main" xmlns="" id="{FC104944-2344-4362-8222-F5DB6A533B6E}"/>
              </a:ext>
            </a:extLst>
          </p:cNvPr>
          <p:cNvSpPr>
            <a:spLocks noChangeArrowheads="1"/>
          </p:cNvSpPr>
          <p:nvPr/>
        </p:nvSpPr>
        <p:spPr bwMode="auto">
          <a:xfrm>
            <a:off x="881644" y="3523373"/>
            <a:ext cx="9412596" cy="1384377"/>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ED0E9E56-512D-466E-96F6-D94E21E8B653}"/>
              </a:ext>
            </a:extLst>
          </p:cNvPr>
          <p:cNvSpPr txBox="1">
            <a:spLocks noChangeArrowheads="1"/>
          </p:cNvSpPr>
          <p:nvPr/>
        </p:nvSpPr>
        <p:spPr bwMode="auto">
          <a:xfrm>
            <a:off x="911933" y="3654847"/>
            <a:ext cx="9370983" cy="11172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Exodus 29:45: “I will dwell among the sons of Israel and will be their God.”</a:t>
            </a:r>
          </a:p>
        </p:txBody>
      </p:sp>
    </p:spTree>
    <p:extLst>
      <p:ext uri="{BB962C8B-B14F-4D97-AF65-F5344CB8AC3E}">
        <p14:creationId xmlns:p14="http://schemas.microsoft.com/office/powerpoint/2010/main" val="180328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846659"/>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7</a:t>
            </a:r>
            <a:r>
              <a:rPr lang="en-US" sz="3800" dirty="0">
                <a:solidFill>
                  <a:srgbClr val="3D5E5D"/>
                </a:solidFill>
                <a:latin typeface="Abadi Extra Light" panose="020B0204020104020204" pitchFamily="34" charset="0"/>
              </a:rPr>
              <a:t> 	Then </a:t>
            </a:r>
            <a:r>
              <a:rPr lang="en-US" sz="3800" dirty="0">
                <a:solidFill>
                  <a:schemeClr val="bg1"/>
                </a:solidFill>
                <a:latin typeface="Abadi Extra Light" panose="020B0204020104020204" pitchFamily="34" charset="0"/>
              </a:rPr>
              <a:t>a cloud appeared and covered them</a:t>
            </a:r>
            <a:r>
              <a:rPr lang="en-US" sz="3800" dirty="0">
                <a:solidFill>
                  <a:srgbClr val="3D5E5D"/>
                </a:solidFill>
                <a:latin typeface="Abadi Extra Light" panose="020B0204020104020204" pitchFamily="34" charset="0"/>
              </a:rPr>
              <a:t>, and a voice came from the cloud: “This is my Son, whom I love. Listen to him!”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28870437-12E6-409D-974E-9897D01CC89B}"/>
              </a:ext>
            </a:extLst>
          </p:cNvPr>
          <p:cNvSpPr>
            <a:spLocks noChangeArrowheads="1"/>
          </p:cNvSpPr>
          <p:nvPr/>
        </p:nvSpPr>
        <p:spPr bwMode="auto">
          <a:xfrm>
            <a:off x="881644" y="1908861"/>
            <a:ext cx="9412596" cy="1448686"/>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E848B8CC-61F6-4055-BD2E-A0CA16D478D2}"/>
              </a:ext>
            </a:extLst>
          </p:cNvPr>
          <p:cNvSpPr txBox="1">
            <a:spLocks noChangeArrowheads="1"/>
          </p:cNvSpPr>
          <p:nvPr/>
        </p:nvSpPr>
        <p:spPr bwMode="auto">
          <a:xfrm>
            <a:off x="911933" y="2011758"/>
            <a:ext cx="9370983"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John pick up this imagery to describe Jesus’ appearance on earth.</a:t>
            </a:r>
          </a:p>
        </p:txBody>
      </p:sp>
      <p:sp>
        <p:nvSpPr>
          <p:cNvPr id="8" name="Rectangle 7">
            <a:extLst>
              <a:ext uri="{FF2B5EF4-FFF2-40B4-BE49-F238E27FC236}">
                <a16:creationId xmlns:a16="http://schemas.microsoft.com/office/drawing/2014/main" xmlns="" id="{FC104944-2344-4362-8222-F5DB6A533B6E}"/>
              </a:ext>
            </a:extLst>
          </p:cNvPr>
          <p:cNvSpPr>
            <a:spLocks noChangeArrowheads="1"/>
          </p:cNvSpPr>
          <p:nvPr/>
        </p:nvSpPr>
        <p:spPr bwMode="auto">
          <a:xfrm>
            <a:off x="881644" y="3523373"/>
            <a:ext cx="9412596" cy="3167021"/>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ED0E9E56-512D-466E-96F6-D94E21E8B653}"/>
              </a:ext>
            </a:extLst>
          </p:cNvPr>
          <p:cNvSpPr txBox="1">
            <a:spLocks noChangeArrowheads="1"/>
          </p:cNvSpPr>
          <p:nvPr/>
        </p:nvSpPr>
        <p:spPr bwMode="auto">
          <a:xfrm>
            <a:off x="911933" y="3604839"/>
            <a:ext cx="9370983" cy="3000821"/>
          </a:xfrm>
          <a:prstGeom prst="rect">
            <a:avLst/>
          </a:prstGeom>
          <a:noFill/>
          <a:ln w="38100">
            <a:noFill/>
            <a:miter lim="800000"/>
            <a:headEnd/>
            <a:tailEnd/>
          </a:ln>
        </p:spPr>
        <p:txBody>
          <a:bodyPr wrap="square">
            <a:spAutoFit/>
          </a:bodyPr>
          <a:lstStyle/>
          <a:p>
            <a:pPr eaLnBrk="0" hangingPunct="0">
              <a:lnSpc>
                <a:spcPct val="90000"/>
              </a:lnSpc>
              <a:buSzPct val="85000"/>
            </a:pPr>
            <a:r>
              <a:rPr lang="en-US" sz="3500" dirty="0">
                <a:solidFill>
                  <a:srgbClr val="FFFFFF"/>
                </a:solidFill>
                <a:latin typeface="Abadi Extra Light" panose="020B0204020104020204" pitchFamily="34" charset="0"/>
                <a:ea typeface="Cambria" charset="0"/>
                <a:cs typeface="Cambria" charset="0"/>
              </a:rPr>
              <a:t>John 1:1,14: “In the beginning was the Word, and the Word was with God, and the Word was God… The Word became flesh and </a:t>
            </a:r>
            <a:r>
              <a:rPr lang="en-US" sz="3500" i="1" dirty="0">
                <a:solidFill>
                  <a:srgbClr val="FFFFFF"/>
                </a:solidFill>
                <a:latin typeface="Abadi Extra Light" panose="020B0204020104020204" pitchFamily="34" charset="0"/>
                <a:ea typeface="Cambria" charset="0"/>
                <a:cs typeface="Cambria" charset="0"/>
              </a:rPr>
              <a:t>made his dwelling</a:t>
            </a:r>
            <a:r>
              <a:rPr lang="en-US" sz="3500" dirty="0">
                <a:solidFill>
                  <a:srgbClr val="FFFFFF"/>
                </a:solidFill>
                <a:latin typeface="Abadi Extra Light" panose="020B0204020104020204" pitchFamily="34" charset="0"/>
                <a:ea typeface="Cambria" charset="0"/>
                <a:cs typeface="Cambria" charset="0"/>
              </a:rPr>
              <a:t> among us. We have seen his glory, the glory of the one and only Son, who came from the Father, full of grace and truth”</a:t>
            </a:r>
          </a:p>
        </p:txBody>
      </p:sp>
    </p:spTree>
    <p:extLst>
      <p:ext uri="{BB962C8B-B14F-4D97-AF65-F5344CB8AC3E}">
        <p14:creationId xmlns:p14="http://schemas.microsoft.com/office/powerpoint/2010/main" val="6015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846659"/>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7</a:t>
            </a:r>
            <a:r>
              <a:rPr lang="en-US" sz="3800" dirty="0">
                <a:solidFill>
                  <a:srgbClr val="3D5E5D"/>
                </a:solidFill>
                <a:latin typeface="Abadi Extra Light" panose="020B0204020104020204" pitchFamily="34" charset="0"/>
              </a:rPr>
              <a:t> 	Then a cloud appeared and covered them, and a voice came from the cloud: “This is my Son, whom I love. </a:t>
            </a:r>
            <a:r>
              <a:rPr lang="en-US" sz="3800" dirty="0">
                <a:solidFill>
                  <a:schemeClr val="bg1"/>
                </a:solidFill>
                <a:latin typeface="Abadi Extra Light" panose="020B0204020104020204" pitchFamily="34" charset="0"/>
              </a:rPr>
              <a:t>Listen to him!</a:t>
            </a:r>
            <a:r>
              <a:rPr lang="en-US" sz="3800" dirty="0">
                <a:solidFill>
                  <a:srgbClr val="3D5E5D"/>
                </a:solidFill>
                <a:latin typeface="Abadi Extra Light" panose="020B0204020104020204" pitchFamily="34" charset="0"/>
              </a:rPr>
              <a:t>”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28870437-12E6-409D-974E-9897D01CC89B}"/>
              </a:ext>
            </a:extLst>
          </p:cNvPr>
          <p:cNvSpPr>
            <a:spLocks noChangeArrowheads="1"/>
          </p:cNvSpPr>
          <p:nvPr/>
        </p:nvSpPr>
        <p:spPr bwMode="auto">
          <a:xfrm>
            <a:off x="868822" y="3087577"/>
            <a:ext cx="9751364" cy="1321255"/>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E848B8CC-61F6-4055-BD2E-A0CA16D478D2}"/>
              </a:ext>
            </a:extLst>
          </p:cNvPr>
          <p:cNvSpPr txBox="1">
            <a:spLocks noChangeArrowheads="1"/>
          </p:cNvSpPr>
          <p:nvPr/>
        </p:nvSpPr>
        <p:spPr bwMode="auto">
          <a:xfrm>
            <a:off x="868874" y="3140466"/>
            <a:ext cx="9739595"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Peter, James and John would have made this connection.</a:t>
            </a:r>
          </a:p>
        </p:txBody>
      </p:sp>
      <p:sp>
        <p:nvSpPr>
          <p:cNvPr id="10" name="Rectangle 9">
            <a:extLst>
              <a:ext uri="{FF2B5EF4-FFF2-40B4-BE49-F238E27FC236}">
                <a16:creationId xmlns:a16="http://schemas.microsoft.com/office/drawing/2014/main" xmlns="" id="{97F817FD-5394-4EE7-B436-6DB79280681E}"/>
              </a:ext>
            </a:extLst>
          </p:cNvPr>
          <p:cNvSpPr>
            <a:spLocks noChangeArrowheads="1"/>
          </p:cNvSpPr>
          <p:nvPr/>
        </p:nvSpPr>
        <p:spPr bwMode="auto">
          <a:xfrm>
            <a:off x="881643" y="4573505"/>
            <a:ext cx="9739595" cy="1846660"/>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1" name="TextBox 10">
            <a:extLst>
              <a:ext uri="{FF2B5EF4-FFF2-40B4-BE49-F238E27FC236}">
                <a16:creationId xmlns:a16="http://schemas.microsoft.com/office/drawing/2014/main" xmlns="" id="{A59A9905-F610-446B-ABC6-B50BB942F062}"/>
              </a:ext>
            </a:extLst>
          </p:cNvPr>
          <p:cNvSpPr txBox="1">
            <a:spLocks noChangeArrowheads="1"/>
          </p:cNvSpPr>
          <p:nvPr/>
        </p:nvSpPr>
        <p:spPr bwMode="auto">
          <a:xfrm>
            <a:off x="911933" y="4640682"/>
            <a:ext cx="9696536" cy="1629677"/>
          </a:xfrm>
          <a:prstGeom prst="rect">
            <a:avLst/>
          </a:prstGeom>
          <a:noFill/>
          <a:ln w="38100">
            <a:noFill/>
            <a:miter lim="800000"/>
            <a:headEnd/>
            <a:tailEnd/>
          </a:ln>
        </p:spPr>
        <p:txBody>
          <a:bodyPr wrap="square">
            <a:spAutoFit/>
          </a:bodyPr>
          <a:lstStyle/>
          <a:p>
            <a:pP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Acts 3:20-22: “‘Then times of refreshment will come from the presence of the Lord, and he will again send you Jesus, your appointed Messiah…</a:t>
            </a:r>
          </a:p>
        </p:txBody>
      </p:sp>
    </p:spTree>
    <p:extLst>
      <p:ext uri="{BB962C8B-B14F-4D97-AF65-F5344CB8AC3E}">
        <p14:creationId xmlns:p14="http://schemas.microsoft.com/office/powerpoint/2010/main" val="20506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846659"/>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7</a:t>
            </a:r>
            <a:r>
              <a:rPr lang="en-US" sz="3800" dirty="0">
                <a:solidFill>
                  <a:srgbClr val="3D5E5D"/>
                </a:solidFill>
                <a:latin typeface="Abadi Extra Light" panose="020B0204020104020204" pitchFamily="34" charset="0"/>
              </a:rPr>
              <a:t> 	Then a cloud appeared and covered them, and a voice came from the cloud: “This is my Son, whom I love. </a:t>
            </a:r>
            <a:r>
              <a:rPr lang="en-US" sz="3800" dirty="0">
                <a:solidFill>
                  <a:schemeClr val="bg1"/>
                </a:solidFill>
                <a:latin typeface="Abadi Extra Light" panose="020B0204020104020204" pitchFamily="34" charset="0"/>
              </a:rPr>
              <a:t>Listen to him!</a:t>
            </a:r>
            <a:r>
              <a:rPr lang="en-US" sz="3800" dirty="0">
                <a:solidFill>
                  <a:srgbClr val="3D5E5D"/>
                </a:solidFill>
                <a:latin typeface="Abadi Extra Light" panose="020B0204020104020204" pitchFamily="34" charset="0"/>
              </a:rPr>
              <a:t>”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28870437-12E6-409D-974E-9897D01CC89B}"/>
              </a:ext>
            </a:extLst>
          </p:cNvPr>
          <p:cNvSpPr>
            <a:spLocks noChangeArrowheads="1"/>
          </p:cNvSpPr>
          <p:nvPr/>
        </p:nvSpPr>
        <p:spPr bwMode="auto">
          <a:xfrm>
            <a:off x="868822" y="3087577"/>
            <a:ext cx="9751364" cy="1321255"/>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E848B8CC-61F6-4055-BD2E-A0CA16D478D2}"/>
              </a:ext>
            </a:extLst>
          </p:cNvPr>
          <p:cNvSpPr txBox="1">
            <a:spLocks noChangeArrowheads="1"/>
          </p:cNvSpPr>
          <p:nvPr/>
        </p:nvSpPr>
        <p:spPr bwMode="auto">
          <a:xfrm>
            <a:off x="868874" y="3140466"/>
            <a:ext cx="9739595"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Peter, James and John would have made this connection.</a:t>
            </a:r>
          </a:p>
        </p:txBody>
      </p:sp>
      <p:sp>
        <p:nvSpPr>
          <p:cNvPr id="10" name="Rectangle 9">
            <a:extLst>
              <a:ext uri="{FF2B5EF4-FFF2-40B4-BE49-F238E27FC236}">
                <a16:creationId xmlns:a16="http://schemas.microsoft.com/office/drawing/2014/main" xmlns="" id="{97F817FD-5394-4EE7-B436-6DB79280681E}"/>
              </a:ext>
            </a:extLst>
          </p:cNvPr>
          <p:cNvSpPr>
            <a:spLocks noChangeArrowheads="1"/>
          </p:cNvSpPr>
          <p:nvPr/>
        </p:nvSpPr>
        <p:spPr bwMode="auto">
          <a:xfrm>
            <a:off x="881643" y="4573505"/>
            <a:ext cx="9739595" cy="1846660"/>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1" name="TextBox 10">
            <a:extLst>
              <a:ext uri="{FF2B5EF4-FFF2-40B4-BE49-F238E27FC236}">
                <a16:creationId xmlns:a16="http://schemas.microsoft.com/office/drawing/2014/main" xmlns="" id="{A59A9905-F610-446B-ABC6-B50BB942F062}"/>
              </a:ext>
            </a:extLst>
          </p:cNvPr>
          <p:cNvSpPr txBox="1">
            <a:spLocks noChangeArrowheads="1"/>
          </p:cNvSpPr>
          <p:nvPr/>
        </p:nvSpPr>
        <p:spPr bwMode="auto">
          <a:xfrm>
            <a:off x="911933" y="4640682"/>
            <a:ext cx="9696536" cy="1629677"/>
          </a:xfrm>
          <a:prstGeom prst="rect">
            <a:avLst/>
          </a:prstGeom>
          <a:noFill/>
          <a:ln w="38100">
            <a:noFill/>
            <a:miter lim="800000"/>
            <a:headEnd/>
            <a:tailEnd/>
          </a:ln>
        </p:spPr>
        <p:txBody>
          <a:bodyPr wrap="square">
            <a:spAutoFit/>
          </a:bodyPr>
          <a:lstStyle/>
          <a:p>
            <a:pP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Acts 3:20-22: “Moses said, “The LORD your God will raise up for you a Prophet like me from among your own people…</a:t>
            </a:r>
          </a:p>
        </p:txBody>
      </p:sp>
    </p:spTree>
    <p:extLst>
      <p:ext uri="{BB962C8B-B14F-4D97-AF65-F5344CB8AC3E}">
        <p14:creationId xmlns:p14="http://schemas.microsoft.com/office/powerpoint/2010/main" val="54217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846659"/>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7</a:t>
            </a:r>
            <a:r>
              <a:rPr lang="en-US" sz="3800" dirty="0">
                <a:solidFill>
                  <a:srgbClr val="3D5E5D"/>
                </a:solidFill>
                <a:latin typeface="Abadi Extra Light" panose="020B0204020104020204" pitchFamily="34" charset="0"/>
              </a:rPr>
              <a:t> 	Then a cloud appeared and covered them, and a voice came from the cloud: “This is my Son, whom I love. </a:t>
            </a:r>
            <a:r>
              <a:rPr lang="en-US" sz="3800" dirty="0">
                <a:solidFill>
                  <a:schemeClr val="bg1"/>
                </a:solidFill>
                <a:latin typeface="Abadi Extra Light" panose="020B0204020104020204" pitchFamily="34" charset="0"/>
              </a:rPr>
              <a:t>Listen to him!</a:t>
            </a:r>
            <a:r>
              <a:rPr lang="en-US" sz="3800" dirty="0">
                <a:solidFill>
                  <a:srgbClr val="3D5E5D"/>
                </a:solidFill>
                <a:latin typeface="Abadi Extra Light" panose="020B0204020104020204" pitchFamily="34" charset="0"/>
              </a:rPr>
              <a:t>”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28870437-12E6-409D-974E-9897D01CC89B}"/>
              </a:ext>
            </a:extLst>
          </p:cNvPr>
          <p:cNvSpPr>
            <a:spLocks noChangeArrowheads="1"/>
          </p:cNvSpPr>
          <p:nvPr/>
        </p:nvSpPr>
        <p:spPr bwMode="auto">
          <a:xfrm>
            <a:off x="868822" y="3087577"/>
            <a:ext cx="9751364" cy="1321255"/>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E848B8CC-61F6-4055-BD2E-A0CA16D478D2}"/>
              </a:ext>
            </a:extLst>
          </p:cNvPr>
          <p:cNvSpPr txBox="1">
            <a:spLocks noChangeArrowheads="1"/>
          </p:cNvSpPr>
          <p:nvPr/>
        </p:nvSpPr>
        <p:spPr bwMode="auto">
          <a:xfrm>
            <a:off x="868874" y="3140466"/>
            <a:ext cx="9739595"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Peter, James and John would have made this connection.</a:t>
            </a:r>
          </a:p>
        </p:txBody>
      </p:sp>
      <p:sp>
        <p:nvSpPr>
          <p:cNvPr id="10" name="Rectangle 9">
            <a:extLst>
              <a:ext uri="{FF2B5EF4-FFF2-40B4-BE49-F238E27FC236}">
                <a16:creationId xmlns:a16="http://schemas.microsoft.com/office/drawing/2014/main" xmlns="" id="{97F817FD-5394-4EE7-B436-6DB79280681E}"/>
              </a:ext>
            </a:extLst>
          </p:cNvPr>
          <p:cNvSpPr>
            <a:spLocks noChangeArrowheads="1"/>
          </p:cNvSpPr>
          <p:nvPr/>
        </p:nvSpPr>
        <p:spPr bwMode="auto">
          <a:xfrm>
            <a:off x="881643" y="4573505"/>
            <a:ext cx="9739595" cy="1846660"/>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1" name="TextBox 10">
            <a:extLst>
              <a:ext uri="{FF2B5EF4-FFF2-40B4-BE49-F238E27FC236}">
                <a16:creationId xmlns:a16="http://schemas.microsoft.com/office/drawing/2014/main" xmlns="" id="{A59A9905-F610-446B-ABC6-B50BB942F062}"/>
              </a:ext>
            </a:extLst>
          </p:cNvPr>
          <p:cNvSpPr txBox="1">
            <a:spLocks noChangeArrowheads="1"/>
          </p:cNvSpPr>
          <p:nvPr/>
        </p:nvSpPr>
        <p:spPr bwMode="auto">
          <a:xfrm>
            <a:off x="911933" y="4640682"/>
            <a:ext cx="9696536" cy="1117229"/>
          </a:xfrm>
          <a:prstGeom prst="rect">
            <a:avLst/>
          </a:prstGeom>
          <a:noFill/>
          <a:ln w="38100">
            <a:noFill/>
            <a:miter lim="800000"/>
            <a:headEnd/>
            <a:tailEnd/>
          </a:ln>
        </p:spPr>
        <p:txBody>
          <a:bodyPr wrap="square">
            <a:spAutoFit/>
          </a:bodyPr>
          <a:lstStyle/>
          <a:p>
            <a:pP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Acts 3:20-22: “Moses said, “Listen carefully to everything he tells you.”</a:t>
            </a:r>
          </a:p>
        </p:txBody>
      </p:sp>
    </p:spTree>
    <p:extLst>
      <p:ext uri="{BB962C8B-B14F-4D97-AF65-F5344CB8AC3E}">
        <p14:creationId xmlns:p14="http://schemas.microsoft.com/office/powerpoint/2010/main" val="787376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738664"/>
          </a:xfrm>
          <a:prstGeom prst="rect">
            <a:avLst/>
          </a:prstGeom>
          <a:noFill/>
          <a:ln w="9525">
            <a:noFill/>
            <a:miter lim="800000"/>
            <a:headEnd/>
            <a:tailEnd/>
          </a:ln>
        </p:spPr>
        <p:txBody>
          <a:bodyPr wrap="square">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rPr>
              <a:t>Listen to Jesus.</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lvl="0">
              <a:defRPr/>
            </a:pPr>
            <a:r>
              <a:rPr lang="en-US" sz="8000" dirty="0">
                <a:solidFill>
                  <a:srgbClr val="72DB2B"/>
                </a:solidFill>
                <a:latin typeface="Abadi" panose="020B0604020104020204" pitchFamily="34" charset="0"/>
                <a:cs typeface="Arial" panose="020B0604020202020204" pitchFamily="34" charset="0"/>
              </a:rPr>
              <a:t>What does it mean? </a:t>
            </a:r>
            <a:endParaRPr kumimoji="0" lang="en-US" sz="8000" b="0" i="0" u="none" strike="noStrike" kern="1200" cap="all" spc="0" normalizeH="0" baseline="0" noProof="0" dirty="0">
              <a:ln>
                <a:noFill/>
              </a:ln>
              <a:solidFill>
                <a:prstClr val="white"/>
              </a:solidFill>
              <a:effectLst/>
              <a:uLnTx/>
              <a:uFillTx/>
              <a:latin typeface="Abadi" panose="020B0604020104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xmlns="" id="{A6FF39D9-CE05-4427-9629-2F768B2C47B1}"/>
              </a:ext>
            </a:extLst>
          </p:cNvPr>
          <p:cNvSpPr>
            <a:spLocks noChangeArrowheads="1"/>
          </p:cNvSpPr>
          <p:nvPr/>
        </p:nvSpPr>
        <p:spPr bwMode="auto">
          <a:xfrm>
            <a:off x="369094" y="2019752"/>
            <a:ext cx="11134928" cy="4159591"/>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854C7C94-FB5A-4834-B2F6-FF9E416B6A5F}"/>
              </a:ext>
            </a:extLst>
          </p:cNvPr>
          <p:cNvSpPr txBox="1">
            <a:spLocks noChangeArrowheads="1"/>
          </p:cNvSpPr>
          <p:nvPr/>
        </p:nvSpPr>
        <p:spPr bwMode="auto">
          <a:xfrm>
            <a:off x="409077" y="2103803"/>
            <a:ext cx="11085701" cy="3970318"/>
          </a:xfrm>
          <a:prstGeom prst="rect">
            <a:avLst/>
          </a:prstGeom>
          <a:noFill/>
          <a:ln w="38100">
            <a:noFill/>
            <a:miter lim="800000"/>
            <a:headEnd/>
            <a:tailEnd/>
          </a:ln>
        </p:spPr>
        <p:txBody>
          <a:bodyPr wrap="square">
            <a:spAutoFit/>
          </a:bodyPr>
          <a:lstStyle/>
          <a:p>
            <a:pPr eaLnBrk="0" hangingPunct="0">
              <a:lnSpc>
                <a:spcPct val="90000"/>
              </a:lnSpc>
              <a:buSzPct val="85000"/>
            </a:pPr>
            <a:r>
              <a:rPr lang="en-US" sz="3500" dirty="0">
                <a:solidFill>
                  <a:srgbClr val="FFFFFF"/>
                </a:solidFill>
                <a:latin typeface="Abadi Extra Light" panose="020B0204020104020204" pitchFamily="34" charset="0"/>
                <a:ea typeface="Cambria" charset="0"/>
                <a:cs typeface="Cambria" charset="0"/>
              </a:rPr>
              <a:t>Hebrews 1:1-3: “God, after He spoke long ago to the fathers in the prophets in many portions and in many ways, in these last days has spoken to us in His Son, whom He appointed heir of all things, through whom also He made the world. And He is the radiance of His glory and the </a:t>
            </a:r>
            <a:r>
              <a:rPr lang="en-US" sz="3500" i="1" dirty="0">
                <a:solidFill>
                  <a:srgbClr val="FFFFFF"/>
                </a:solidFill>
                <a:latin typeface="Abadi Extra Light" panose="020B0204020104020204" pitchFamily="34" charset="0"/>
                <a:ea typeface="Cambria" charset="0"/>
                <a:cs typeface="Cambria" charset="0"/>
              </a:rPr>
              <a:t>exact representation </a:t>
            </a:r>
            <a:r>
              <a:rPr lang="en-US" sz="3500" dirty="0">
                <a:solidFill>
                  <a:srgbClr val="FFFFFF"/>
                </a:solidFill>
                <a:latin typeface="Abadi Extra Light" panose="020B0204020104020204" pitchFamily="34" charset="0"/>
                <a:ea typeface="Cambria" charset="0"/>
                <a:cs typeface="Cambria" charset="0"/>
              </a:rPr>
              <a:t>of His nature, and upholds all things by the word of His power. When He had made purification of sins, He sat down at the right hand of the Majesty on high.</a:t>
            </a:r>
          </a:p>
        </p:txBody>
      </p:sp>
      <p:pic>
        <p:nvPicPr>
          <p:cNvPr id="5122" name="Picture 2" descr="Render unto Caesar – randolphrichards">
            <a:extLst>
              <a:ext uri="{FF2B5EF4-FFF2-40B4-BE49-F238E27FC236}">
                <a16:creationId xmlns:a16="http://schemas.microsoft.com/office/drawing/2014/main" xmlns="" id="{E853CDEA-23BB-4F1E-8F4A-8A3DE2301B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8178" y="1879600"/>
            <a:ext cx="4380095" cy="219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14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Gentle Giant Premier Guild Members 2016 Gifts Revealed - The ...">
            <a:extLst>
              <a:ext uri="{FF2B5EF4-FFF2-40B4-BE49-F238E27FC236}">
                <a16:creationId xmlns:a16="http://schemas.microsoft.com/office/drawing/2014/main" xmlns="" id="{079B5191-C15A-422B-97C3-145DC25F12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03" b="90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3B432D73-5C38-474F-AF96-A3228731B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22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538883"/>
          </a:xfrm>
          <a:prstGeom prst="rect">
            <a:avLst/>
          </a:prstGeom>
          <a:noFill/>
          <a:ln w="9525">
            <a:noFill/>
            <a:miter lim="800000"/>
            <a:headEnd/>
            <a:tailEnd/>
          </a:ln>
        </p:spPr>
        <p:txBody>
          <a:bodyPr wrap="square">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rPr>
              <a:t>Listen to Jesus.</a:t>
            </a:r>
          </a:p>
          <a:p>
            <a:pPr marL="571500" lvl="0" indent="-571500">
              <a:spcAft>
                <a:spcPts val="1200"/>
              </a:spcAft>
              <a:buFont typeface="Arial" panose="020B0604020202020204" pitchFamily="34" charset="0"/>
              <a:buChar char="•"/>
            </a:pPr>
            <a:r>
              <a:rPr lang="en-US" sz="4200" dirty="0">
                <a:solidFill>
                  <a:prstClr val="white"/>
                </a:solidFill>
                <a:latin typeface="Abadi Extra Light" panose="020B0604020202020204" pitchFamily="34" charset="0"/>
                <a:ea typeface="Cambria" panose="02040503050406030204" pitchFamily="18" charset="0"/>
              </a:rPr>
              <a:t>Jesus occupies a higher status than Moses</a:t>
            </a:r>
            <a:endPar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lvl="0">
              <a:defRPr/>
            </a:pPr>
            <a:r>
              <a:rPr lang="en-US" sz="8000" dirty="0">
                <a:solidFill>
                  <a:srgbClr val="72DB2B"/>
                </a:solidFill>
                <a:latin typeface="Abadi" panose="020B0604020104020204" pitchFamily="34" charset="0"/>
                <a:cs typeface="Arial" panose="020B0604020202020204" pitchFamily="34" charset="0"/>
              </a:rPr>
              <a:t>What does it mean? </a:t>
            </a:r>
            <a:endParaRPr kumimoji="0" lang="en-US" sz="8000" b="0" i="0" u="none" strike="noStrike" kern="1200" cap="all" spc="0" normalizeH="0" baseline="0" noProof="0" dirty="0">
              <a:ln>
                <a:noFill/>
              </a:ln>
              <a:solidFill>
                <a:prstClr val="white"/>
              </a:solidFill>
              <a:effectLst/>
              <a:uLnTx/>
              <a:uFillTx/>
              <a:latin typeface="Abadi" panose="020B0604020104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xmlns="" id="{8D4D3869-2BF4-4992-B851-82FA39360388}"/>
              </a:ext>
            </a:extLst>
          </p:cNvPr>
          <p:cNvSpPr>
            <a:spLocks noChangeArrowheads="1"/>
          </p:cNvSpPr>
          <p:nvPr/>
        </p:nvSpPr>
        <p:spPr bwMode="auto">
          <a:xfrm>
            <a:off x="428625" y="2923266"/>
            <a:ext cx="10913909" cy="1321255"/>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1AE8B57E-7635-4912-A00B-FC6D3AD9EB59}"/>
              </a:ext>
            </a:extLst>
          </p:cNvPr>
          <p:cNvSpPr txBox="1">
            <a:spLocks noChangeArrowheads="1"/>
          </p:cNvSpPr>
          <p:nvPr/>
        </p:nvSpPr>
        <p:spPr bwMode="auto">
          <a:xfrm>
            <a:off x="460918" y="2976155"/>
            <a:ext cx="10881616"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Since Jesus superseded Moses, his New Covenant supersedes the Old Covenant.</a:t>
            </a:r>
          </a:p>
        </p:txBody>
      </p:sp>
      <p:sp>
        <p:nvSpPr>
          <p:cNvPr id="10" name="Rectangle 9">
            <a:extLst>
              <a:ext uri="{FF2B5EF4-FFF2-40B4-BE49-F238E27FC236}">
                <a16:creationId xmlns:a16="http://schemas.microsoft.com/office/drawing/2014/main" xmlns="" id="{A90AF47F-4A1D-4162-BBFA-D0AF127CF55A}"/>
              </a:ext>
            </a:extLst>
          </p:cNvPr>
          <p:cNvSpPr>
            <a:spLocks noChangeArrowheads="1"/>
          </p:cNvSpPr>
          <p:nvPr/>
        </p:nvSpPr>
        <p:spPr bwMode="auto">
          <a:xfrm>
            <a:off x="428625" y="4409193"/>
            <a:ext cx="10929938" cy="1791582"/>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1" name="TextBox 10">
            <a:extLst>
              <a:ext uri="{FF2B5EF4-FFF2-40B4-BE49-F238E27FC236}">
                <a16:creationId xmlns:a16="http://schemas.microsoft.com/office/drawing/2014/main" xmlns="" id="{2A80F5DA-EEC1-4EE4-8C2D-69966679EAE6}"/>
              </a:ext>
            </a:extLst>
          </p:cNvPr>
          <p:cNvSpPr txBox="1">
            <a:spLocks noChangeArrowheads="1"/>
          </p:cNvSpPr>
          <p:nvPr/>
        </p:nvSpPr>
        <p:spPr bwMode="auto">
          <a:xfrm>
            <a:off x="460918" y="4476371"/>
            <a:ext cx="10881616" cy="1117229"/>
          </a:xfrm>
          <a:prstGeom prst="rect">
            <a:avLst/>
          </a:prstGeom>
          <a:noFill/>
          <a:ln w="38100">
            <a:noFill/>
            <a:miter lim="800000"/>
            <a:headEnd/>
            <a:tailEnd/>
          </a:ln>
        </p:spPr>
        <p:txBody>
          <a:bodyPr wrap="square">
            <a:spAutoFit/>
          </a:bodyPr>
          <a:lstStyle/>
          <a:p>
            <a:pP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Galatians 3:10: “But those who depend on the law to make them right with God are under his curse…</a:t>
            </a:r>
          </a:p>
        </p:txBody>
      </p:sp>
    </p:spTree>
    <p:extLst>
      <p:ext uri="{BB962C8B-B14F-4D97-AF65-F5344CB8AC3E}">
        <p14:creationId xmlns:p14="http://schemas.microsoft.com/office/powerpoint/2010/main" val="42493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A3A1027-56C0-4587-967E-2C364C4E81AC}"/>
              </a:ext>
            </a:extLst>
          </p:cNvPr>
          <p:cNvSpPr txBox="1"/>
          <p:nvPr/>
        </p:nvSpPr>
        <p:spPr>
          <a:xfrm>
            <a:off x="630045" y="1590812"/>
            <a:ext cx="1093191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0" dirty="0" smtClean="0">
                <a:solidFill>
                  <a:schemeClr val="bg1"/>
                </a:solidFill>
                <a:latin typeface="Arial"/>
                <a:ea typeface="Tahoma"/>
                <a:cs typeface="Tahoma"/>
              </a:rPr>
              <a:t>Mountaintop Experience</a:t>
            </a:r>
            <a:endParaRPr lang="en-US" sz="10000" dirty="0">
              <a:solidFill>
                <a:schemeClr val="bg1"/>
              </a:solidFill>
              <a:latin typeface="Arial"/>
              <a:ea typeface="Tahoma"/>
              <a:cs typeface="Tahoma"/>
            </a:endParaRPr>
          </a:p>
        </p:txBody>
      </p:sp>
      <p:sp>
        <p:nvSpPr>
          <p:cNvPr id="13" name="TextBox 12">
            <a:extLst>
              <a:ext uri="{FF2B5EF4-FFF2-40B4-BE49-F238E27FC236}">
                <a16:creationId xmlns:a16="http://schemas.microsoft.com/office/drawing/2014/main" xmlns="" id="{C180341E-F143-46B5-ABBC-722A17752878}"/>
              </a:ext>
            </a:extLst>
          </p:cNvPr>
          <p:cNvSpPr txBox="1"/>
          <p:nvPr/>
        </p:nvSpPr>
        <p:spPr>
          <a:xfrm>
            <a:off x="748296" y="4786671"/>
            <a:ext cx="108428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72DB2B"/>
                </a:solidFill>
                <a:latin typeface="Arial"/>
                <a:cs typeface="Arial"/>
              </a:rPr>
              <a:t>Mark 9:2-7</a:t>
            </a:r>
            <a:endParaRPr lang="en-US" sz="3200" b="1" dirty="0">
              <a:solidFill>
                <a:srgbClr val="72DB2B"/>
              </a:solidFill>
              <a:latin typeface="Arial"/>
              <a:cs typeface="Arial"/>
            </a:endParaRPr>
          </a:p>
        </p:txBody>
      </p:sp>
    </p:spTree>
    <p:extLst>
      <p:ext uri="{BB962C8B-B14F-4D97-AF65-F5344CB8AC3E}">
        <p14:creationId xmlns:p14="http://schemas.microsoft.com/office/powerpoint/2010/main" val="22432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538883"/>
          </a:xfrm>
          <a:prstGeom prst="rect">
            <a:avLst/>
          </a:prstGeom>
          <a:noFill/>
          <a:ln w="9525">
            <a:noFill/>
            <a:miter lim="800000"/>
            <a:headEnd/>
            <a:tailEnd/>
          </a:ln>
        </p:spPr>
        <p:txBody>
          <a:bodyPr wrap="square">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rPr>
              <a:t>Listen to Jesus.</a:t>
            </a:r>
          </a:p>
          <a:p>
            <a:pPr marL="571500" lvl="0" indent="-571500">
              <a:spcAft>
                <a:spcPts val="1200"/>
              </a:spcAft>
              <a:buFont typeface="Arial" panose="020B0604020202020204" pitchFamily="34" charset="0"/>
              <a:buChar char="•"/>
            </a:pPr>
            <a:r>
              <a:rPr lang="en-US" sz="4200" dirty="0">
                <a:solidFill>
                  <a:prstClr val="white"/>
                </a:solidFill>
                <a:latin typeface="Abadi Extra Light" panose="020B0604020202020204" pitchFamily="34" charset="0"/>
                <a:ea typeface="Cambria" panose="02040503050406030204" pitchFamily="18" charset="0"/>
              </a:rPr>
              <a:t>Jesus occupies a higher status than Moses</a:t>
            </a:r>
            <a:endPar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lvl="0">
              <a:defRPr/>
            </a:pPr>
            <a:r>
              <a:rPr lang="en-US" sz="8000" dirty="0">
                <a:solidFill>
                  <a:srgbClr val="72DB2B"/>
                </a:solidFill>
                <a:latin typeface="Abadi" panose="020B0604020104020204" pitchFamily="34" charset="0"/>
                <a:cs typeface="Arial" panose="020B0604020202020204" pitchFamily="34" charset="0"/>
              </a:rPr>
              <a:t>What does it mean? </a:t>
            </a:r>
            <a:endParaRPr kumimoji="0" lang="en-US" sz="8000" b="0" i="0" u="none" strike="noStrike" kern="1200" cap="all" spc="0" normalizeH="0" baseline="0" noProof="0" dirty="0">
              <a:ln>
                <a:noFill/>
              </a:ln>
              <a:solidFill>
                <a:prstClr val="white"/>
              </a:solidFill>
              <a:effectLst/>
              <a:uLnTx/>
              <a:uFillTx/>
              <a:latin typeface="Abadi" panose="020B0604020104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xmlns="" id="{8D4D3869-2BF4-4992-B851-82FA39360388}"/>
              </a:ext>
            </a:extLst>
          </p:cNvPr>
          <p:cNvSpPr>
            <a:spLocks noChangeArrowheads="1"/>
          </p:cNvSpPr>
          <p:nvPr/>
        </p:nvSpPr>
        <p:spPr bwMode="auto">
          <a:xfrm>
            <a:off x="428625" y="2923266"/>
            <a:ext cx="10913909" cy="1321255"/>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1AE8B57E-7635-4912-A00B-FC6D3AD9EB59}"/>
              </a:ext>
            </a:extLst>
          </p:cNvPr>
          <p:cNvSpPr txBox="1">
            <a:spLocks noChangeArrowheads="1"/>
          </p:cNvSpPr>
          <p:nvPr/>
        </p:nvSpPr>
        <p:spPr bwMode="auto">
          <a:xfrm>
            <a:off x="460918" y="2976155"/>
            <a:ext cx="10881616"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The law acts as a mirror to show us our moral imperfections.</a:t>
            </a:r>
          </a:p>
        </p:txBody>
      </p:sp>
      <p:sp>
        <p:nvSpPr>
          <p:cNvPr id="10" name="Rectangle 9">
            <a:extLst>
              <a:ext uri="{FF2B5EF4-FFF2-40B4-BE49-F238E27FC236}">
                <a16:creationId xmlns:a16="http://schemas.microsoft.com/office/drawing/2014/main" xmlns="" id="{A90AF47F-4A1D-4162-BBFA-D0AF127CF55A}"/>
              </a:ext>
            </a:extLst>
          </p:cNvPr>
          <p:cNvSpPr>
            <a:spLocks noChangeArrowheads="1"/>
          </p:cNvSpPr>
          <p:nvPr/>
        </p:nvSpPr>
        <p:spPr bwMode="auto">
          <a:xfrm>
            <a:off x="428625" y="4409193"/>
            <a:ext cx="10929938" cy="1791581"/>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1" name="TextBox 10">
            <a:extLst>
              <a:ext uri="{FF2B5EF4-FFF2-40B4-BE49-F238E27FC236}">
                <a16:creationId xmlns:a16="http://schemas.microsoft.com/office/drawing/2014/main" xmlns="" id="{2A80F5DA-EEC1-4EE4-8C2D-69966679EAE6}"/>
              </a:ext>
            </a:extLst>
          </p:cNvPr>
          <p:cNvSpPr txBox="1">
            <a:spLocks noChangeArrowheads="1"/>
          </p:cNvSpPr>
          <p:nvPr/>
        </p:nvSpPr>
        <p:spPr bwMode="auto">
          <a:xfrm>
            <a:off x="460918" y="4476371"/>
            <a:ext cx="10881616" cy="1629677"/>
          </a:xfrm>
          <a:prstGeom prst="rect">
            <a:avLst/>
          </a:prstGeom>
          <a:noFill/>
          <a:ln w="38100">
            <a:noFill/>
            <a:miter lim="800000"/>
            <a:headEnd/>
            <a:tailEnd/>
          </a:ln>
        </p:spPr>
        <p:txBody>
          <a:bodyPr wrap="square">
            <a:spAutoFit/>
          </a:bodyPr>
          <a:lstStyle/>
          <a:p>
            <a:pP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Romans 3:20: “For no one can ever be made right with God by doing what the law commands. The law simply shows us how sinful we are.”</a:t>
            </a:r>
          </a:p>
        </p:txBody>
      </p:sp>
    </p:spTree>
    <p:extLst>
      <p:ext uri="{BB962C8B-B14F-4D97-AF65-F5344CB8AC3E}">
        <p14:creationId xmlns:p14="http://schemas.microsoft.com/office/powerpoint/2010/main" val="8346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538883"/>
          </a:xfrm>
          <a:prstGeom prst="rect">
            <a:avLst/>
          </a:prstGeom>
          <a:noFill/>
          <a:ln w="9525">
            <a:noFill/>
            <a:miter lim="800000"/>
            <a:headEnd/>
            <a:tailEnd/>
          </a:ln>
        </p:spPr>
        <p:txBody>
          <a:bodyPr wrap="square">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rPr>
              <a:t>Listen to Jesus.</a:t>
            </a:r>
          </a:p>
          <a:p>
            <a:pPr marL="571500" lvl="0" indent="-571500">
              <a:spcAft>
                <a:spcPts val="1200"/>
              </a:spcAft>
              <a:buFont typeface="Arial" panose="020B0604020202020204" pitchFamily="34" charset="0"/>
              <a:buChar char="•"/>
            </a:pPr>
            <a:r>
              <a:rPr lang="en-US" sz="4200" dirty="0">
                <a:solidFill>
                  <a:prstClr val="white"/>
                </a:solidFill>
                <a:latin typeface="Abadi Extra Light" panose="020B0604020202020204" pitchFamily="34" charset="0"/>
                <a:ea typeface="Cambria" panose="02040503050406030204" pitchFamily="18" charset="0"/>
              </a:rPr>
              <a:t>Jesus occupies a higher status than Moses</a:t>
            </a:r>
            <a:endPar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lvl="0">
              <a:defRPr/>
            </a:pPr>
            <a:r>
              <a:rPr lang="en-US" sz="8000" dirty="0">
                <a:solidFill>
                  <a:srgbClr val="72DB2B"/>
                </a:solidFill>
                <a:latin typeface="Abadi" panose="020B0604020104020204" pitchFamily="34" charset="0"/>
                <a:cs typeface="Arial" panose="020B0604020202020204" pitchFamily="34" charset="0"/>
              </a:rPr>
              <a:t>What does it mean? </a:t>
            </a:r>
            <a:endParaRPr kumimoji="0" lang="en-US" sz="8000" b="0" i="0" u="none" strike="noStrike" kern="1200" cap="all" spc="0" normalizeH="0" baseline="0" noProof="0" dirty="0">
              <a:ln>
                <a:noFill/>
              </a:ln>
              <a:solidFill>
                <a:prstClr val="white"/>
              </a:solidFill>
              <a:effectLst/>
              <a:uLnTx/>
              <a:uFillTx/>
              <a:latin typeface="Abadi" panose="020B0604020104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xmlns="" id="{8D4D3869-2BF4-4992-B851-82FA39360388}"/>
              </a:ext>
            </a:extLst>
          </p:cNvPr>
          <p:cNvSpPr>
            <a:spLocks noChangeArrowheads="1"/>
          </p:cNvSpPr>
          <p:nvPr/>
        </p:nvSpPr>
        <p:spPr bwMode="auto">
          <a:xfrm>
            <a:off x="428625" y="2923266"/>
            <a:ext cx="10913909" cy="1321255"/>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1AE8B57E-7635-4912-A00B-FC6D3AD9EB59}"/>
              </a:ext>
            </a:extLst>
          </p:cNvPr>
          <p:cNvSpPr txBox="1">
            <a:spLocks noChangeArrowheads="1"/>
          </p:cNvSpPr>
          <p:nvPr/>
        </p:nvSpPr>
        <p:spPr bwMode="auto">
          <a:xfrm>
            <a:off x="460918" y="2976155"/>
            <a:ext cx="10881616"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But God provided a way for us to be right with him, without keeping the law.</a:t>
            </a:r>
          </a:p>
        </p:txBody>
      </p:sp>
      <p:sp>
        <p:nvSpPr>
          <p:cNvPr id="10" name="Rectangle 9">
            <a:extLst>
              <a:ext uri="{FF2B5EF4-FFF2-40B4-BE49-F238E27FC236}">
                <a16:creationId xmlns:a16="http://schemas.microsoft.com/office/drawing/2014/main" xmlns="" id="{A90AF47F-4A1D-4162-BBFA-D0AF127CF55A}"/>
              </a:ext>
            </a:extLst>
          </p:cNvPr>
          <p:cNvSpPr>
            <a:spLocks noChangeArrowheads="1"/>
          </p:cNvSpPr>
          <p:nvPr/>
        </p:nvSpPr>
        <p:spPr bwMode="auto">
          <a:xfrm>
            <a:off x="428625" y="4409193"/>
            <a:ext cx="10929938" cy="224163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1" name="TextBox 10">
            <a:extLst>
              <a:ext uri="{FF2B5EF4-FFF2-40B4-BE49-F238E27FC236}">
                <a16:creationId xmlns:a16="http://schemas.microsoft.com/office/drawing/2014/main" xmlns="" id="{2A80F5DA-EEC1-4EE4-8C2D-69966679EAE6}"/>
              </a:ext>
            </a:extLst>
          </p:cNvPr>
          <p:cNvSpPr txBox="1">
            <a:spLocks noChangeArrowheads="1"/>
          </p:cNvSpPr>
          <p:nvPr/>
        </p:nvSpPr>
        <p:spPr bwMode="auto">
          <a:xfrm>
            <a:off x="460918" y="4476371"/>
            <a:ext cx="10881616" cy="2086725"/>
          </a:xfrm>
          <a:prstGeom prst="rect">
            <a:avLst/>
          </a:prstGeom>
          <a:noFill/>
          <a:ln w="38100">
            <a:noFill/>
            <a:miter lim="800000"/>
            <a:headEnd/>
            <a:tailEnd/>
          </a:ln>
        </p:spPr>
        <p:txBody>
          <a:bodyPr wrap="square">
            <a:spAutoFit/>
          </a:bodyPr>
          <a:lstStyle/>
          <a:p>
            <a:pPr eaLnBrk="0" hangingPunct="0">
              <a:lnSpc>
                <a:spcPct val="90000"/>
              </a:lnSpc>
              <a:buSzPct val="85000"/>
            </a:pPr>
            <a:r>
              <a:rPr lang="en-US" sz="3600" dirty="0">
                <a:solidFill>
                  <a:srgbClr val="FFFFFF"/>
                </a:solidFill>
                <a:latin typeface="Abadi Extra Light" panose="020B0204020104020204" pitchFamily="34" charset="0"/>
                <a:ea typeface="Cambria" charset="0"/>
                <a:cs typeface="Cambria" charset="0"/>
              </a:rPr>
              <a:t>Romans 3:21-22: “God has shown us a way to be made right with him without keeping the requirements of the law, as was promised in the writings of Moses and the prophets long ago…</a:t>
            </a:r>
          </a:p>
        </p:txBody>
      </p:sp>
    </p:spTree>
    <p:extLst>
      <p:ext uri="{BB962C8B-B14F-4D97-AF65-F5344CB8AC3E}">
        <p14:creationId xmlns:p14="http://schemas.microsoft.com/office/powerpoint/2010/main" val="403386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538883"/>
          </a:xfrm>
          <a:prstGeom prst="rect">
            <a:avLst/>
          </a:prstGeom>
          <a:noFill/>
          <a:ln w="9525">
            <a:noFill/>
            <a:miter lim="800000"/>
            <a:headEnd/>
            <a:tailEnd/>
          </a:ln>
        </p:spPr>
        <p:txBody>
          <a:bodyPr wrap="square">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rPr>
              <a:t>Listen to Jesus.</a:t>
            </a:r>
          </a:p>
          <a:p>
            <a:pPr marL="571500" lvl="0" indent="-571500">
              <a:spcAft>
                <a:spcPts val="1200"/>
              </a:spcAft>
              <a:buFont typeface="Arial" panose="020B0604020202020204" pitchFamily="34" charset="0"/>
              <a:buChar char="•"/>
            </a:pPr>
            <a:r>
              <a:rPr lang="en-US" sz="4200" dirty="0">
                <a:solidFill>
                  <a:prstClr val="white"/>
                </a:solidFill>
                <a:latin typeface="Abadi Extra Light" panose="020B0604020202020204" pitchFamily="34" charset="0"/>
                <a:ea typeface="Cambria" panose="02040503050406030204" pitchFamily="18" charset="0"/>
              </a:rPr>
              <a:t>Jesus occupies a higher status than Moses</a:t>
            </a:r>
            <a:endPar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lvl="0">
              <a:defRPr/>
            </a:pPr>
            <a:r>
              <a:rPr lang="en-US" sz="8000" dirty="0">
                <a:solidFill>
                  <a:srgbClr val="72DB2B"/>
                </a:solidFill>
                <a:latin typeface="Abadi" panose="020B0604020104020204" pitchFamily="34" charset="0"/>
                <a:cs typeface="Arial" panose="020B0604020202020204" pitchFamily="34" charset="0"/>
              </a:rPr>
              <a:t>What does it mean? </a:t>
            </a:r>
            <a:endParaRPr kumimoji="0" lang="en-US" sz="8000" b="0" i="0" u="none" strike="noStrike" kern="1200" cap="all" spc="0" normalizeH="0" baseline="0" noProof="0" dirty="0">
              <a:ln>
                <a:noFill/>
              </a:ln>
              <a:solidFill>
                <a:prstClr val="white"/>
              </a:solidFill>
              <a:effectLst/>
              <a:uLnTx/>
              <a:uFillTx/>
              <a:latin typeface="Abadi" panose="020B0604020104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xmlns="" id="{8D4D3869-2BF4-4992-B851-82FA39360388}"/>
              </a:ext>
            </a:extLst>
          </p:cNvPr>
          <p:cNvSpPr>
            <a:spLocks noChangeArrowheads="1"/>
          </p:cNvSpPr>
          <p:nvPr/>
        </p:nvSpPr>
        <p:spPr bwMode="auto">
          <a:xfrm>
            <a:off x="428625" y="2923266"/>
            <a:ext cx="10913909" cy="1321255"/>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1AE8B57E-7635-4912-A00B-FC6D3AD9EB59}"/>
              </a:ext>
            </a:extLst>
          </p:cNvPr>
          <p:cNvSpPr txBox="1">
            <a:spLocks noChangeArrowheads="1"/>
          </p:cNvSpPr>
          <p:nvPr/>
        </p:nvSpPr>
        <p:spPr bwMode="auto">
          <a:xfrm>
            <a:off x="460918" y="2976155"/>
            <a:ext cx="10881616"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But God provided a way for us to be right with him, without keeping the law.</a:t>
            </a:r>
          </a:p>
        </p:txBody>
      </p:sp>
      <p:sp>
        <p:nvSpPr>
          <p:cNvPr id="10" name="Rectangle 9">
            <a:extLst>
              <a:ext uri="{FF2B5EF4-FFF2-40B4-BE49-F238E27FC236}">
                <a16:creationId xmlns:a16="http://schemas.microsoft.com/office/drawing/2014/main" xmlns="" id="{A90AF47F-4A1D-4162-BBFA-D0AF127CF55A}"/>
              </a:ext>
            </a:extLst>
          </p:cNvPr>
          <p:cNvSpPr>
            <a:spLocks noChangeArrowheads="1"/>
          </p:cNvSpPr>
          <p:nvPr/>
        </p:nvSpPr>
        <p:spPr bwMode="auto">
          <a:xfrm>
            <a:off x="428625" y="4409193"/>
            <a:ext cx="10929938" cy="224163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1" name="TextBox 10">
            <a:extLst>
              <a:ext uri="{FF2B5EF4-FFF2-40B4-BE49-F238E27FC236}">
                <a16:creationId xmlns:a16="http://schemas.microsoft.com/office/drawing/2014/main" xmlns="" id="{2A80F5DA-EEC1-4EE4-8C2D-69966679EAE6}"/>
              </a:ext>
            </a:extLst>
          </p:cNvPr>
          <p:cNvSpPr txBox="1">
            <a:spLocks noChangeArrowheads="1"/>
          </p:cNvSpPr>
          <p:nvPr/>
        </p:nvSpPr>
        <p:spPr bwMode="auto">
          <a:xfrm>
            <a:off x="460918" y="4476371"/>
            <a:ext cx="10881616" cy="1588127"/>
          </a:xfrm>
          <a:prstGeom prst="rect">
            <a:avLst/>
          </a:prstGeom>
          <a:noFill/>
          <a:ln w="38100">
            <a:noFill/>
            <a:miter lim="800000"/>
            <a:headEnd/>
            <a:tailEnd/>
          </a:ln>
        </p:spPr>
        <p:txBody>
          <a:bodyPr wrap="square">
            <a:spAutoFit/>
          </a:bodyPr>
          <a:lstStyle/>
          <a:p>
            <a:pPr eaLnBrk="0" hangingPunct="0">
              <a:lnSpc>
                <a:spcPct val="90000"/>
              </a:lnSpc>
              <a:buSzPct val="85000"/>
            </a:pPr>
            <a:r>
              <a:rPr lang="en-US" sz="3600" dirty="0">
                <a:solidFill>
                  <a:srgbClr val="FFFFFF"/>
                </a:solidFill>
                <a:latin typeface="Abadi Extra Light" panose="020B0204020104020204" pitchFamily="34" charset="0"/>
                <a:ea typeface="Cambria" charset="0"/>
                <a:cs typeface="Cambria" charset="0"/>
              </a:rPr>
              <a:t>Romans 3:21-22: “We are made right with God by placing our faith in Jesus Christ. And this is true for everyone who believes, no matter who we are.”</a:t>
            </a:r>
          </a:p>
        </p:txBody>
      </p:sp>
    </p:spTree>
    <p:extLst>
      <p:ext uri="{BB962C8B-B14F-4D97-AF65-F5344CB8AC3E}">
        <p14:creationId xmlns:p14="http://schemas.microsoft.com/office/powerpoint/2010/main" val="185874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738664"/>
          </a:xfrm>
          <a:prstGeom prst="rect">
            <a:avLst/>
          </a:prstGeom>
          <a:noFill/>
          <a:ln w="9525">
            <a:noFill/>
            <a:miter lim="800000"/>
            <a:headEnd/>
            <a:tailEnd/>
          </a:ln>
        </p:spPr>
        <p:txBody>
          <a:bodyPr wrap="square">
            <a:spAutoFit/>
          </a:bodyPr>
          <a:lstStyle/>
          <a:p>
            <a:pPr marL="571500" lvl="0" indent="-571500">
              <a:spcAft>
                <a:spcPts val="1200"/>
              </a:spcAft>
              <a:buFont typeface="Arial" panose="020B0604020202020204" pitchFamily="34" charset="0"/>
              <a:buChar char="•"/>
            </a:pPr>
            <a:r>
              <a:rPr lang="en-US" sz="4200" dirty="0">
                <a:solidFill>
                  <a:prstClr val="white"/>
                </a:solidFill>
                <a:latin typeface="Abadi Extra Light" panose="020B0604020202020204" pitchFamily="34" charset="0"/>
                <a:ea typeface="Cambria" panose="02040503050406030204" pitchFamily="18" charset="0"/>
              </a:rPr>
              <a:t>Jesus fulfilled the law and the prophets.</a:t>
            </a:r>
            <a:endPar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lvl="0">
              <a:defRPr/>
            </a:pPr>
            <a:r>
              <a:rPr lang="en-US" sz="8000" dirty="0">
                <a:solidFill>
                  <a:srgbClr val="72DB2B"/>
                </a:solidFill>
                <a:latin typeface="Abadi" panose="020B0604020104020204" pitchFamily="34" charset="0"/>
                <a:cs typeface="Arial" panose="020B0604020202020204" pitchFamily="34" charset="0"/>
              </a:rPr>
              <a:t>What does it mean? </a:t>
            </a:r>
            <a:endParaRPr kumimoji="0" lang="en-US" sz="8000" b="0" i="0" u="none" strike="noStrike" kern="1200" cap="all" spc="0" normalizeH="0" baseline="0" noProof="0" dirty="0">
              <a:ln>
                <a:noFill/>
              </a:ln>
              <a:solidFill>
                <a:prstClr val="white"/>
              </a:solidFill>
              <a:effectLst/>
              <a:uLnTx/>
              <a:uFillTx/>
              <a:latin typeface="Abadi" panose="020B06040201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xmlns="" id="{824CB64E-6B56-4DFE-9EFC-A84B956D2EE9}"/>
              </a:ext>
            </a:extLst>
          </p:cNvPr>
          <p:cNvSpPr>
            <a:spLocks noChangeArrowheads="1"/>
          </p:cNvSpPr>
          <p:nvPr/>
        </p:nvSpPr>
        <p:spPr bwMode="auto">
          <a:xfrm>
            <a:off x="669113" y="2134764"/>
            <a:ext cx="10668036" cy="3230192"/>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3" name="TextBox 12">
            <a:extLst>
              <a:ext uri="{FF2B5EF4-FFF2-40B4-BE49-F238E27FC236}">
                <a16:creationId xmlns:a16="http://schemas.microsoft.com/office/drawing/2014/main" xmlns="" id="{93D71F9F-5CDE-47FC-89F9-92929A8787B5}"/>
              </a:ext>
            </a:extLst>
          </p:cNvPr>
          <p:cNvSpPr txBox="1">
            <a:spLocks noChangeArrowheads="1"/>
          </p:cNvSpPr>
          <p:nvPr/>
        </p:nvSpPr>
        <p:spPr bwMode="auto">
          <a:xfrm>
            <a:off x="709096" y="2218814"/>
            <a:ext cx="10620873" cy="3031843"/>
          </a:xfrm>
          <a:prstGeom prst="rect">
            <a:avLst/>
          </a:prstGeom>
          <a:noFill/>
          <a:ln w="38100">
            <a:noFill/>
            <a:miter lim="800000"/>
            <a:headEnd/>
            <a:tailEnd/>
          </a:ln>
        </p:spPr>
        <p:txBody>
          <a:bodyPr wrap="square">
            <a:spAutoFit/>
          </a:bodyPr>
          <a:lstStyle/>
          <a:p>
            <a:pPr eaLnBrk="0" hangingPunct="0">
              <a:lnSpc>
                <a:spcPct val="90000"/>
              </a:lnSpc>
              <a:buSzPct val="85000"/>
            </a:pPr>
            <a:r>
              <a:rPr lang="en-US" sz="3500" dirty="0">
                <a:solidFill>
                  <a:srgbClr val="FFFFFF"/>
                </a:solidFill>
                <a:latin typeface="Abadi Extra Light" panose="020B0204020104020204" pitchFamily="34" charset="0"/>
                <a:ea typeface="Cambria" charset="0"/>
                <a:cs typeface="Cambria" charset="0"/>
              </a:rPr>
              <a:t>But he was pierced for our transgressions, he was crushed for our iniquities; the punishment that brought us peace was upon him, and by his wounds we are healed…He was oppressed and afflicted, yet he did not open his mouth; he was led like a lamb to the slaughter, and as a sheep before her shearers is silent, so he did not open his mouth.</a:t>
            </a:r>
          </a:p>
        </p:txBody>
      </p:sp>
    </p:spTree>
    <p:extLst>
      <p:ext uri="{BB962C8B-B14F-4D97-AF65-F5344CB8AC3E}">
        <p14:creationId xmlns:p14="http://schemas.microsoft.com/office/powerpoint/2010/main" val="30857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E3327E-DA94-46CA-BE3D-2487BE8D7677}"/>
              </a:ext>
            </a:extLst>
          </p:cNvPr>
          <p:cNvSpPr/>
          <p:nvPr/>
        </p:nvSpPr>
        <p:spPr>
          <a:xfrm>
            <a:off x="0" y="0"/>
            <a:ext cx="12192000" cy="6858000"/>
          </a:xfrm>
          <a:prstGeom prst="rect">
            <a:avLst/>
          </a:prstGeom>
          <a:solidFill>
            <a:srgbClr val="3233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xmlns="" id="{0A5983D5-B73C-4919-9D4A-48C84AA22D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1953"/>
            <a:ext cx="12192000" cy="3849687"/>
          </a:xfrm>
          <a:prstGeom prst="rect">
            <a:avLst/>
          </a:prstGeom>
          <a:solidFill>
            <a:srgbClr val="323332"/>
          </a:solidFill>
        </p:spPr>
      </p:pic>
      <p:sp>
        <p:nvSpPr>
          <p:cNvPr id="3" name="Rectangle 2">
            <a:extLst>
              <a:ext uri="{FF2B5EF4-FFF2-40B4-BE49-F238E27FC236}">
                <a16:creationId xmlns:a16="http://schemas.microsoft.com/office/drawing/2014/main" xmlns="" id="{96FA7D4F-C832-4FB3-A26C-13BD8AE7F805}"/>
              </a:ext>
            </a:extLst>
          </p:cNvPr>
          <p:cNvSpPr/>
          <p:nvPr/>
        </p:nvSpPr>
        <p:spPr>
          <a:xfrm>
            <a:off x="61913" y="0"/>
            <a:ext cx="6096000" cy="1323439"/>
          </a:xfrm>
          <a:prstGeom prst="rect">
            <a:avLst/>
          </a:prstGeom>
        </p:spPr>
        <p:txBody>
          <a:bodyPr>
            <a:spAutoFit/>
          </a:bodyPr>
          <a:lstStyle/>
          <a:p>
            <a:r>
              <a:rPr lang="en-US" altLang="en-US" sz="4400" dirty="0">
                <a:solidFill>
                  <a:schemeClr val="bg1"/>
                </a:solidFill>
                <a:latin typeface="Abadi Extra Light" panose="020B0204020104020204" pitchFamily="34" charset="0"/>
              </a:rPr>
              <a:t>Great Isaiah Scroll (DSS)</a:t>
            </a:r>
          </a:p>
          <a:p>
            <a:r>
              <a:rPr lang="en-US" altLang="en-US" sz="3600" dirty="0">
                <a:solidFill>
                  <a:schemeClr val="bg1"/>
                </a:solidFill>
                <a:latin typeface="Abadi Extra Light" panose="020B0204020104020204" pitchFamily="34" charset="0"/>
              </a:rPr>
              <a:t>335-107 BC</a:t>
            </a:r>
          </a:p>
        </p:txBody>
      </p:sp>
      <p:pic>
        <p:nvPicPr>
          <p:cNvPr id="8" name="Picture 2">
            <a:extLst>
              <a:ext uri="{FF2B5EF4-FFF2-40B4-BE49-F238E27FC236}">
                <a16:creationId xmlns:a16="http://schemas.microsoft.com/office/drawing/2014/main" xmlns="" id="{F422CF1D-063C-40B2-BFC6-DAF1778D8F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801" y="2510635"/>
            <a:ext cx="3658900" cy="4159592"/>
          </a:xfrm>
          <a:prstGeom prst="rect">
            <a:avLst/>
          </a:prstGeom>
          <a:solidFill>
            <a:srgbClr val="03272D"/>
          </a:solidFill>
          <a:ln w="6350">
            <a:solidFill>
              <a:schemeClr val="tx1"/>
            </a:solidFill>
          </a:ln>
        </p:spPr>
      </p:pic>
      <p:grpSp>
        <p:nvGrpSpPr>
          <p:cNvPr id="10" name="Group 9">
            <a:extLst>
              <a:ext uri="{FF2B5EF4-FFF2-40B4-BE49-F238E27FC236}">
                <a16:creationId xmlns:a16="http://schemas.microsoft.com/office/drawing/2014/main" xmlns="" id="{DE8A42B7-1B9B-40D1-BD4E-52A5EF33F205}"/>
              </a:ext>
            </a:extLst>
          </p:cNvPr>
          <p:cNvGrpSpPr/>
          <p:nvPr/>
        </p:nvGrpSpPr>
        <p:grpSpPr>
          <a:xfrm>
            <a:off x="5490730" y="3729038"/>
            <a:ext cx="3484201" cy="500062"/>
            <a:chOff x="5490730" y="3729038"/>
            <a:chExt cx="3484201" cy="500062"/>
          </a:xfrm>
        </p:grpSpPr>
        <p:sp>
          <p:nvSpPr>
            <p:cNvPr id="4" name="Rectangle 3">
              <a:extLst>
                <a:ext uri="{FF2B5EF4-FFF2-40B4-BE49-F238E27FC236}">
                  <a16:creationId xmlns:a16="http://schemas.microsoft.com/office/drawing/2014/main" xmlns="" id="{68A2EC7B-8290-471F-99A5-DEB5560ADCA1}"/>
                </a:ext>
              </a:extLst>
            </p:cNvPr>
            <p:cNvSpPr/>
            <p:nvPr/>
          </p:nvSpPr>
          <p:spPr>
            <a:xfrm>
              <a:off x="5490730" y="3729038"/>
              <a:ext cx="2967470" cy="250031"/>
            </a:xfrm>
            <a:prstGeom prst="rect">
              <a:avLst/>
            </a:pr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3ADD029D-45F5-4A47-97D2-926BBA04D340}"/>
                </a:ext>
              </a:extLst>
            </p:cNvPr>
            <p:cNvSpPr/>
            <p:nvPr/>
          </p:nvSpPr>
          <p:spPr>
            <a:xfrm>
              <a:off x="7015163" y="3979069"/>
              <a:ext cx="1959768" cy="250031"/>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AA1C9693-7884-46B1-AE5F-92074F6F2491}"/>
              </a:ext>
            </a:extLst>
          </p:cNvPr>
          <p:cNvSpPr>
            <a:spLocks noChangeArrowheads="1"/>
          </p:cNvSpPr>
          <p:nvPr/>
        </p:nvSpPr>
        <p:spPr bwMode="auto">
          <a:xfrm>
            <a:off x="2393157" y="4360410"/>
            <a:ext cx="7886700" cy="2123847"/>
          </a:xfrm>
          <a:prstGeom prst="rect">
            <a:avLst/>
          </a:prstGeom>
          <a:solidFill>
            <a:schemeClr val="tx1">
              <a:lumMod val="85000"/>
              <a:lumOff val="15000"/>
            </a:schemeClr>
          </a:solidFill>
          <a:ln w="12700">
            <a:solidFill>
              <a:schemeClr val="bg1"/>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12" name="TextBox 11">
            <a:extLst>
              <a:ext uri="{FF2B5EF4-FFF2-40B4-BE49-F238E27FC236}">
                <a16:creationId xmlns:a16="http://schemas.microsoft.com/office/drawing/2014/main" xmlns="" id="{9C70F168-FF36-4F3A-9182-F72125D8ED5A}"/>
              </a:ext>
            </a:extLst>
          </p:cNvPr>
          <p:cNvSpPr txBox="1">
            <a:spLocks noChangeArrowheads="1"/>
          </p:cNvSpPr>
          <p:nvPr/>
        </p:nvSpPr>
        <p:spPr bwMode="auto">
          <a:xfrm>
            <a:off x="2436794" y="4444461"/>
            <a:ext cx="7851834" cy="1975926"/>
          </a:xfrm>
          <a:prstGeom prst="rect">
            <a:avLst/>
          </a:prstGeom>
          <a:noFill/>
          <a:ln w="38100">
            <a:noFill/>
            <a:miter lim="800000"/>
            <a:headEnd/>
            <a:tailEnd/>
          </a:ln>
        </p:spPr>
        <p:txBody>
          <a:bodyPr wrap="square">
            <a:spAutoFit/>
          </a:bodyPr>
          <a:lstStyle/>
          <a:p>
            <a:pPr eaLnBrk="0" hangingPunct="0">
              <a:lnSpc>
                <a:spcPct val="90000"/>
              </a:lnSpc>
              <a:buSzPct val="85000"/>
            </a:pPr>
            <a:r>
              <a:rPr lang="en-US" sz="3400" dirty="0">
                <a:solidFill>
                  <a:srgbClr val="FFFFFF"/>
                </a:solidFill>
                <a:latin typeface="Abadi Extra Light" panose="020B0204020104020204" pitchFamily="34" charset="0"/>
                <a:ea typeface="Cambria" charset="0"/>
                <a:cs typeface="Cambria" charset="0"/>
              </a:rPr>
              <a:t>He was pierced for our transgressions, he was crushed for our iniquities; the punishment that brought us peace was on him, and by his wounds we are healed (v5).</a:t>
            </a:r>
          </a:p>
        </p:txBody>
      </p:sp>
    </p:spTree>
    <p:extLst>
      <p:ext uri="{BB962C8B-B14F-4D97-AF65-F5344CB8AC3E}">
        <p14:creationId xmlns:p14="http://schemas.microsoft.com/office/powerpoint/2010/main" val="13353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049D505F-D595-4C80-A326-0DA65BDC0DC2}"/>
              </a:ext>
            </a:extLst>
          </p:cNvPr>
          <p:cNvSpPr>
            <a:spLocks noChangeArrowheads="1"/>
          </p:cNvSpPr>
          <p:nvPr/>
        </p:nvSpPr>
        <p:spPr bwMode="auto">
          <a:xfrm>
            <a:off x="522809" y="1211220"/>
            <a:ext cx="10668036" cy="182458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7F67850C-36FC-4E25-BE3F-94B9170562D6}"/>
              </a:ext>
            </a:extLst>
          </p:cNvPr>
          <p:cNvSpPr txBox="1">
            <a:spLocks noChangeArrowheads="1"/>
          </p:cNvSpPr>
          <p:nvPr/>
        </p:nvSpPr>
        <p:spPr bwMode="auto">
          <a:xfrm>
            <a:off x="562792" y="1313558"/>
            <a:ext cx="10620873" cy="1546577"/>
          </a:xfrm>
          <a:prstGeom prst="rect">
            <a:avLst/>
          </a:prstGeom>
          <a:noFill/>
          <a:ln w="38100">
            <a:noFill/>
            <a:miter lim="800000"/>
            <a:headEnd/>
            <a:tailEnd/>
          </a:ln>
        </p:spPr>
        <p:txBody>
          <a:bodyPr wrap="square">
            <a:spAutoFit/>
          </a:bodyPr>
          <a:lstStyle/>
          <a:p>
            <a:pPr eaLnBrk="0" hangingPunct="0">
              <a:lnSpc>
                <a:spcPct val="90000"/>
              </a:lnSpc>
              <a:buSzPct val="85000"/>
            </a:pPr>
            <a:r>
              <a:rPr lang="en-US" sz="3500" dirty="0">
                <a:solidFill>
                  <a:srgbClr val="FFFFFF"/>
                </a:solidFill>
                <a:latin typeface="Abadi Extra Light" panose="020B0204020104020204" pitchFamily="34" charset="0"/>
                <a:ea typeface="Cambria" charset="0"/>
                <a:cs typeface="Cambria" charset="0"/>
              </a:rPr>
              <a:t>Luke 9:32: Peter and his companions were very sleepy, but when they became fully awake, they saw his glory and the two men standing with him. </a:t>
            </a:r>
          </a:p>
        </p:txBody>
      </p:sp>
    </p:spTree>
    <p:extLst>
      <p:ext uri="{BB962C8B-B14F-4D97-AF65-F5344CB8AC3E}">
        <p14:creationId xmlns:p14="http://schemas.microsoft.com/office/powerpoint/2010/main" val="12225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1846659"/>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5</a:t>
            </a:r>
            <a:r>
              <a:rPr lang="en-US" sz="3800" dirty="0">
                <a:solidFill>
                  <a:schemeClr val="bg1"/>
                </a:solidFill>
                <a:latin typeface="Abadi Extra Light" panose="020B0204020104020204" pitchFamily="34" charset="0"/>
              </a:rPr>
              <a:t> 	Peter said to Jesus, “Rabbi, it is good for us to be here. Let us put up three shelters—one for you, one for Moses and one for Elijah.”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2476073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016210"/>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5</a:t>
            </a:r>
            <a:r>
              <a:rPr lang="en-US" sz="3800" dirty="0">
                <a:solidFill>
                  <a:schemeClr val="bg1"/>
                </a:solidFill>
                <a:latin typeface="Abadi Extra Light" panose="020B0204020104020204" pitchFamily="34" charset="0"/>
              </a:rPr>
              <a:t> 	Peter said to Jesus, “Rabbi, it is good for us to be here. Let us put up three shelters—one for you, one for Moses and one for Elijah.” </a:t>
            </a:r>
          </a:p>
          <a:p>
            <a:pPr marL="571500" indent="-571500"/>
            <a:r>
              <a:rPr lang="en-US" sz="3800" baseline="30000" dirty="0">
                <a:solidFill>
                  <a:schemeClr val="bg1"/>
                </a:solidFill>
                <a:latin typeface="Abadi Extra Light" panose="020B0204020104020204" pitchFamily="34" charset="0"/>
              </a:rPr>
              <a:t>6</a:t>
            </a:r>
            <a:r>
              <a:rPr lang="en-US" sz="3800" dirty="0">
                <a:solidFill>
                  <a:schemeClr val="bg1"/>
                </a:solidFill>
                <a:latin typeface="Abadi Extra Light" panose="020B0204020104020204" pitchFamily="34" charset="0"/>
              </a:rPr>
              <a:t> 	(He did not know what to say, they were so frightened.)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CE3A71B-6644-4900-85D3-C08973C8B91B}"/>
              </a:ext>
            </a:extLst>
          </p:cNvPr>
          <p:cNvSpPr>
            <a:spLocks noChangeArrowheads="1"/>
          </p:cNvSpPr>
          <p:nvPr/>
        </p:nvSpPr>
        <p:spPr bwMode="auto">
          <a:xfrm>
            <a:off x="304800" y="3084881"/>
            <a:ext cx="11134928" cy="365881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02E98DB6-D44D-4F1E-BB2A-57F6A35252BD}"/>
              </a:ext>
            </a:extLst>
          </p:cNvPr>
          <p:cNvSpPr txBox="1">
            <a:spLocks noChangeArrowheads="1"/>
          </p:cNvSpPr>
          <p:nvPr/>
        </p:nvSpPr>
        <p:spPr bwMode="auto">
          <a:xfrm>
            <a:off x="344783" y="3168931"/>
            <a:ext cx="11085701" cy="3496342"/>
          </a:xfrm>
          <a:prstGeom prst="rect">
            <a:avLst/>
          </a:prstGeom>
          <a:noFill/>
          <a:ln w="38100">
            <a:noFill/>
            <a:miter lim="800000"/>
            <a:headEnd/>
            <a:tailEnd/>
          </a:ln>
        </p:spPr>
        <p:txBody>
          <a:bodyPr wrap="square">
            <a:spAutoFit/>
          </a:bodyPr>
          <a:lstStyle/>
          <a:p>
            <a:pPr eaLnBrk="0" hangingPunct="0">
              <a:lnSpc>
                <a:spcPct val="90000"/>
              </a:lnSpc>
              <a:spcAft>
                <a:spcPts val="600"/>
              </a:spcAft>
              <a:buSzPct val="85000"/>
            </a:pPr>
            <a:r>
              <a:rPr lang="en-US" sz="3800" dirty="0">
                <a:solidFill>
                  <a:srgbClr val="FFFFFF"/>
                </a:solidFill>
                <a:latin typeface="Abadi Extra Light" panose="020B0204020104020204" pitchFamily="34" charset="0"/>
                <a:ea typeface="Cambria" charset="0"/>
                <a:cs typeface="Cambria" charset="0"/>
              </a:rPr>
              <a:t>Powerful experiences are a part of following God. </a:t>
            </a:r>
          </a:p>
          <a:p>
            <a:pPr marL="457200" indent="-457200" eaLnBrk="0" hangingPunct="0">
              <a:lnSpc>
                <a:spcPct val="90000"/>
              </a:lnSpc>
              <a:spcAft>
                <a:spcPts val="1200"/>
              </a:spcAft>
              <a:buSzPct val="85000"/>
              <a:buFont typeface="Arial" panose="020B0604020202020204" pitchFamily="34" charset="0"/>
              <a:buChar char="•"/>
            </a:pPr>
            <a:r>
              <a:rPr lang="en-US" sz="3600" dirty="0">
                <a:solidFill>
                  <a:srgbClr val="FFFFFF"/>
                </a:solidFill>
                <a:latin typeface="Abadi Extra Light" panose="020B0204020104020204" pitchFamily="34" charset="0"/>
                <a:ea typeface="Cambria" charset="0"/>
                <a:cs typeface="Cambria" charset="0"/>
              </a:rPr>
              <a:t>But these feelings inevitably fade.</a:t>
            </a:r>
          </a:p>
          <a:p>
            <a:pPr marL="457200" indent="-457200" eaLnBrk="0" hangingPunct="0">
              <a:lnSpc>
                <a:spcPct val="90000"/>
              </a:lnSpc>
              <a:spcAft>
                <a:spcPts val="1200"/>
              </a:spcAft>
              <a:buSzPct val="85000"/>
              <a:buFont typeface="Arial" panose="020B0604020202020204" pitchFamily="34" charset="0"/>
              <a:buChar char="•"/>
            </a:pPr>
            <a:r>
              <a:rPr lang="en-US" sz="3600" dirty="0">
                <a:solidFill>
                  <a:srgbClr val="FFFFFF"/>
                </a:solidFill>
                <a:latin typeface="Abadi Extra Light" panose="020B0204020104020204" pitchFamily="34" charset="0"/>
                <a:ea typeface="Cambria" charset="0"/>
                <a:cs typeface="Cambria" charset="0"/>
              </a:rPr>
              <a:t>Mature believers eventually learn to rely on God’s truth rather than their feelings. </a:t>
            </a:r>
          </a:p>
          <a:p>
            <a:pPr marL="457200" indent="-457200" eaLnBrk="0" hangingPunct="0">
              <a:lnSpc>
                <a:spcPct val="90000"/>
              </a:lnSpc>
              <a:spcAft>
                <a:spcPts val="1200"/>
              </a:spcAft>
              <a:buSzPct val="85000"/>
              <a:buFont typeface="Arial" panose="020B0604020202020204" pitchFamily="34" charset="0"/>
              <a:buChar char="•"/>
            </a:pPr>
            <a:r>
              <a:rPr lang="en-US" sz="3600" dirty="0">
                <a:solidFill>
                  <a:srgbClr val="FFFFFF"/>
                </a:solidFill>
                <a:latin typeface="Abadi Extra Light" panose="020B0204020104020204" pitchFamily="34" charset="0"/>
                <a:ea typeface="Cambria" charset="0"/>
                <a:cs typeface="Cambria" charset="0"/>
              </a:rPr>
              <a:t>Some Christians center their walk on finding ways to get back that spiritual high. </a:t>
            </a:r>
          </a:p>
        </p:txBody>
      </p:sp>
    </p:spTree>
    <p:extLst>
      <p:ext uri="{BB962C8B-B14F-4D97-AF65-F5344CB8AC3E}">
        <p14:creationId xmlns:p14="http://schemas.microsoft.com/office/powerpoint/2010/main" val="32082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016210"/>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5</a:t>
            </a:r>
            <a:r>
              <a:rPr lang="en-US" sz="3800" dirty="0">
                <a:solidFill>
                  <a:schemeClr val="bg1"/>
                </a:solidFill>
                <a:latin typeface="Abadi Extra Light" panose="020B0204020104020204" pitchFamily="34" charset="0"/>
              </a:rPr>
              <a:t> 	Peter said to Jesus, “Rabbi, it is good for us to be here. Let us put up three shelters—one for you, one for Moses and one for Elijah.” </a:t>
            </a:r>
          </a:p>
          <a:p>
            <a:pPr marL="571500" indent="-571500"/>
            <a:r>
              <a:rPr lang="en-US" sz="3800" baseline="30000" dirty="0">
                <a:solidFill>
                  <a:schemeClr val="bg1"/>
                </a:solidFill>
                <a:latin typeface="Abadi Extra Light" panose="020B0204020104020204" pitchFamily="34" charset="0"/>
              </a:rPr>
              <a:t>6</a:t>
            </a:r>
            <a:r>
              <a:rPr lang="en-US" sz="3800" dirty="0">
                <a:solidFill>
                  <a:schemeClr val="bg1"/>
                </a:solidFill>
                <a:latin typeface="Abadi Extra Light" panose="020B0204020104020204" pitchFamily="34" charset="0"/>
              </a:rPr>
              <a:t> 	(He did not know what to say, they were so frightened.)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CE3A71B-6644-4900-85D3-C08973C8B91B}"/>
              </a:ext>
            </a:extLst>
          </p:cNvPr>
          <p:cNvSpPr>
            <a:spLocks noChangeArrowheads="1"/>
          </p:cNvSpPr>
          <p:nvPr/>
        </p:nvSpPr>
        <p:spPr bwMode="auto">
          <a:xfrm>
            <a:off x="304800" y="3084881"/>
            <a:ext cx="11134928" cy="365881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02E98DB6-D44D-4F1E-BB2A-57F6A35252BD}"/>
              </a:ext>
            </a:extLst>
          </p:cNvPr>
          <p:cNvSpPr txBox="1">
            <a:spLocks noChangeArrowheads="1"/>
          </p:cNvSpPr>
          <p:nvPr/>
        </p:nvSpPr>
        <p:spPr bwMode="auto">
          <a:xfrm>
            <a:off x="344783" y="3168931"/>
            <a:ext cx="11085701" cy="1846659"/>
          </a:xfrm>
          <a:prstGeom prst="rect">
            <a:avLst/>
          </a:prstGeom>
          <a:noFill/>
          <a:ln w="38100">
            <a:noFill/>
            <a:miter lim="800000"/>
            <a:headEnd/>
            <a:tailEnd/>
          </a:ln>
        </p:spPr>
        <p:txBody>
          <a:bodyPr wrap="square">
            <a:spAutoFit/>
          </a:bodyPr>
          <a:lstStyle/>
          <a:p>
            <a:pPr eaLnBrk="0" hangingPunct="0">
              <a:lnSpc>
                <a:spcPct val="90000"/>
              </a:lnSpc>
              <a:spcAft>
                <a:spcPts val="600"/>
              </a:spcAft>
              <a:buSzPct val="85000"/>
            </a:pPr>
            <a:r>
              <a:rPr lang="en-US" sz="3800" dirty="0">
                <a:solidFill>
                  <a:srgbClr val="FFFFFF"/>
                </a:solidFill>
                <a:latin typeface="Abadi Extra Light" panose="020B0204020104020204" pitchFamily="34" charset="0"/>
                <a:ea typeface="Cambria" charset="0"/>
                <a:cs typeface="Cambria" charset="0"/>
              </a:rPr>
              <a:t>Role of Powerful Experiences</a:t>
            </a:r>
            <a:endParaRPr lang="en-US" sz="3600" dirty="0">
              <a:solidFill>
                <a:srgbClr val="FFFFFF"/>
              </a:solidFill>
              <a:latin typeface="Abadi Extra Light" panose="020B0204020104020204" pitchFamily="34" charset="0"/>
              <a:ea typeface="Cambria" charset="0"/>
              <a:cs typeface="Cambria" charset="0"/>
            </a:endParaRPr>
          </a:p>
          <a:p>
            <a:pPr marL="457200" indent="-457200" eaLnBrk="0" hangingPunct="0">
              <a:lnSpc>
                <a:spcPct val="90000"/>
              </a:lnSpc>
              <a:spcAft>
                <a:spcPts val="1200"/>
              </a:spcAft>
              <a:buSzPct val="85000"/>
              <a:buFont typeface="Arial" panose="020B0604020202020204" pitchFamily="34" charset="0"/>
              <a:buChar char="•"/>
            </a:pPr>
            <a:r>
              <a:rPr lang="en-US" sz="3600" dirty="0">
                <a:solidFill>
                  <a:srgbClr val="FFFFFF"/>
                </a:solidFill>
                <a:latin typeface="Abadi Extra Light" panose="020B0204020104020204" pitchFamily="34" charset="0"/>
                <a:ea typeface="Cambria" charset="0"/>
                <a:cs typeface="Cambria" charset="0"/>
              </a:rPr>
              <a:t>To encourage us </a:t>
            </a:r>
          </a:p>
          <a:p>
            <a:pPr marL="457200" indent="-457200" eaLnBrk="0" hangingPunct="0">
              <a:lnSpc>
                <a:spcPct val="90000"/>
              </a:lnSpc>
              <a:spcAft>
                <a:spcPts val="1200"/>
              </a:spcAft>
              <a:buSzPct val="85000"/>
              <a:buFont typeface="Arial" panose="020B0604020202020204" pitchFamily="34" charset="0"/>
              <a:buChar char="•"/>
            </a:pPr>
            <a:r>
              <a:rPr lang="en-US" sz="3600" dirty="0">
                <a:solidFill>
                  <a:srgbClr val="FFFFFF"/>
                </a:solidFill>
                <a:latin typeface="Abadi Extra Light" panose="020B0204020104020204" pitchFamily="34" charset="0"/>
                <a:ea typeface="Cambria" charset="0"/>
                <a:cs typeface="Cambria" charset="0"/>
              </a:rPr>
              <a:t>Strengthens us for future trials  </a:t>
            </a:r>
          </a:p>
        </p:txBody>
      </p:sp>
    </p:spTree>
    <p:extLst>
      <p:ext uri="{BB962C8B-B14F-4D97-AF65-F5344CB8AC3E}">
        <p14:creationId xmlns:p14="http://schemas.microsoft.com/office/powerpoint/2010/main" val="313788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016210"/>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5</a:t>
            </a:r>
            <a:r>
              <a:rPr lang="en-US" sz="3800" dirty="0">
                <a:solidFill>
                  <a:schemeClr val="bg1"/>
                </a:solidFill>
                <a:latin typeface="Abadi Extra Light" panose="020B0204020104020204" pitchFamily="34" charset="0"/>
              </a:rPr>
              <a:t> 	Peter said to Jesus, “Rabbi, it is good for us to be here. Let us put up three shelters—one for you, one for Moses and one for Elijah.” </a:t>
            </a:r>
          </a:p>
          <a:p>
            <a:pPr marL="571500" indent="-571500"/>
            <a:r>
              <a:rPr lang="en-US" sz="3800" baseline="30000" dirty="0">
                <a:solidFill>
                  <a:schemeClr val="bg1"/>
                </a:solidFill>
                <a:latin typeface="Abadi Extra Light" panose="020B0204020104020204" pitchFamily="34" charset="0"/>
              </a:rPr>
              <a:t>6</a:t>
            </a:r>
            <a:r>
              <a:rPr lang="en-US" sz="3800" dirty="0">
                <a:solidFill>
                  <a:schemeClr val="bg1"/>
                </a:solidFill>
                <a:latin typeface="Abadi Extra Light" panose="020B0204020104020204" pitchFamily="34" charset="0"/>
              </a:rPr>
              <a:t> 	(He did not know what to say, they were so frightened.)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CE3A71B-6644-4900-85D3-C08973C8B91B}"/>
              </a:ext>
            </a:extLst>
          </p:cNvPr>
          <p:cNvSpPr>
            <a:spLocks noChangeArrowheads="1"/>
          </p:cNvSpPr>
          <p:nvPr/>
        </p:nvSpPr>
        <p:spPr bwMode="auto">
          <a:xfrm>
            <a:off x="304800" y="3084881"/>
            <a:ext cx="11134928" cy="365881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02E98DB6-D44D-4F1E-BB2A-57F6A35252BD}"/>
              </a:ext>
            </a:extLst>
          </p:cNvPr>
          <p:cNvSpPr txBox="1">
            <a:spLocks noChangeArrowheads="1"/>
          </p:cNvSpPr>
          <p:nvPr/>
        </p:nvSpPr>
        <p:spPr bwMode="auto">
          <a:xfrm>
            <a:off x="344783" y="3168931"/>
            <a:ext cx="11085701" cy="2634567"/>
          </a:xfrm>
          <a:prstGeom prst="rect">
            <a:avLst/>
          </a:prstGeom>
          <a:noFill/>
          <a:ln w="38100">
            <a:noFill/>
            <a:miter lim="800000"/>
            <a:headEnd/>
            <a:tailEnd/>
          </a:ln>
        </p:spPr>
        <p:txBody>
          <a:bodyPr wrap="square">
            <a:spAutoFit/>
          </a:bodyPr>
          <a:lstStyle/>
          <a:p>
            <a:pPr eaLnBrk="0" hangingPunct="0">
              <a:lnSpc>
                <a:spcPct val="90000"/>
              </a:lnSpc>
              <a:spcAft>
                <a:spcPts val="600"/>
              </a:spcAft>
              <a:buSzPct val="85000"/>
            </a:pPr>
            <a:r>
              <a:rPr lang="en-US" sz="3800" dirty="0">
                <a:solidFill>
                  <a:srgbClr val="FFFFFF"/>
                </a:solidFill>
                <a:latin typeface="Abadi Extra Light" panose="020B0204020104020204" pitchFamily="34" charset="0"/>
                <a:ea typeface="Cambria" charset="0"/>
                <a:cs typeface="Cambria" charset="0"/>
              </a:rPr>
              <a:t>Role of Powerful Experiences</a:t>
            </a:r>
            <a:endParaRPr lang="en-US" sz="3600" dirty="0">
              <a:solidFill>
                <a:srgbClr val="FFFFFF"/>
              </a:solidFill>
              <a:latin typeface="Abadi Extra Light" panose="020B0204020104020204" pitchFamily="34" charset="0"/>
              <a:ea typeface="Cambria" charset="0"/>
              <a:cs typeface="Cambria" charset="0"/>
            </a:endParaRPr>
          </a:p>
          <a:p>
            <a:pPr marL="457200" eaLnBrk="0" hangingPunct="0">
              <a:lnSpc>
                <a:spcPct val="90000"/>
              </a:lnSpc>
              <a:spcAft>
                <a:spcPts val="1200"/>
              </a:spcAft>
              <a:buSzPct val="85000"/>
            </a:pPr>
            <a:r>
              <a:rPr lang="en-US" sz="3400" dirty="0">
                <a:solidFill>
                  <a:srgbClr val="FFFFFF"/>
                </a:solidFill>
                <a:latin typeface="Abadi Extra Light" panose="020B0204020104020204" pitchFamily="34" charset="0"/>
                <a:ea typeface="Cambria" charset="0"/>
                <a:cs typeface="Cambria" charset="0"/>
              </a:rPr>
              <a:t>2 Peter 1:16–18: “For we did not follow cleverly devised tales when we made known to you the power and coming of our Lord Jesus Christ, but we were eyewitnesses of His majesty…</a:t>
            </a:r>
          </a:p>
        </p:txBody>
      </p:sp>
    </p:spTree>
    <p:extLst>
      <p:ext uri="{BB962C8B-B14F-4D97-AF65-F5344CB8AC3E}">
        <p14:creationId xmlns:p14="http://schemas.microsoft.com/office/powerpoint/2010/main" val="363061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00986"/>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2	</a:t>
            </a:r>
            <a:r>
              <a:rPr lang="en-US" sz="3800" dirty="0">
                <a:solidFill>
                  <a:schemeClr val="bg1"/>
                </a:solidFill>
                <a:latin typeface="Abadi Extra Light" panose="020B0204020104020204" pitchFamily="34" charset="0"/>
              </a:rPr>
              <a:t>After six days Jesus took Peter, James and John with him and led them up a high mountain, where they were all alone. There he was transfigured before them. </a:t>
            </a:r>
          </a:p>
          <a:p>
            <a:pPr marL="571500" indent="-571500"/>
            <a:r>
              <a:rPr lang="en-US" sz="3800" baseline="30000" dirty="0">
                <a:solidFill>
                  <a:schemeClr val="bg1"/>
                </a:solidFill>
                <a:latin typeface="Abadi Extra Light" panose="020B0204020104020204" pitchFamily="34" charset="0"/>
              </a:rPr>
              <a:t>3</a:t>
            </a:r>
            <a:r>
              <a:rPr lang="en-US" sz="3800" dirty="0">
                <a:solidFill>
                  <a:schemeClr val="bg1"/>
                </a:solidFill>
                <a:latin typeface="Abadi Extra Light" panose="020B0204020104020204" pitchFamily="34" charset="0"/>
              </a:rPr>
              <a:t> 	His clothes became dazzling white, whiter than anyone in the world could bleach them.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911913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016210"/>
          </a:xfrm>
          <a:prstGeom prst="rect">
            <a:avLst/>
          </a:prstGeom>
          <a:noFill/>
          <a:ln w="9525">
            <a:noFill/>
            <a:miter lim="800000"/>
            <a:headEnd/>
            <a:tailEnd/>
          </a:ln>
        </p:spPr>
        <p:txBody>
          <a:bodyPr wrap="square">
            <a:spAutoFit/>
          </a:bodyPr>
          <a:lstStyle/>
          <a:p>
            <a:pPr marL="571500" indent="-571500"/>
            <a:r>
              <a:rPr lang="en-US" sz="3800" baseline="30000" dirty="0">
                <a:solidFill>
                  <a:schemeClr val="bg1"/>
                </a:solidFill>
                <a:latin typeface="Abadi Extra Light" panose="020B0204020104020204" pitchFamily="34" charset="0"/>
              </a:rPr>
              <a:t>5</a:t>
            </a:r>
            <a:r>
              <a:rPr lang="en-US" sz="3800" dirty="0">
                <a:solidFill>
                  <a:schemeClr val="bg1"/>
                </a:solidFill>
                <a:latin typeface="Abadi Extra Light" panose="020B0204020104020204" pitchFamily="34" charset="0"/>
              </a:rPr>
              <a:t> 	Peter said to Jesus, “Rabbi, it is good for us to be here. Let us put up three shelters—one for you, one for Moses and one for Elijah.” </a:t>
            </a:r>
          </a:p>
          <a:p>
            <a:pPr marL="571500" indent="-571500"/>
            <a:r>
              <a:rPr lang="en-US" sz="3800" baseline="30000" dirty="0">
                <a:solidFill>
                  <a:schemeClr val="bg1"/>
                </a:solidFill>
                <a:latin typeface="Abadi Extra Light" panose="020B0204020104020204" pitchFamily="34" charset="0"/>
              </a:rPr>
              <a:t>6</a:t>
            </a:r>
            <a:r>
              <a:rPr lang="en-US" sz="3800" dirty="0">
                <a:solidFill>
                  <a:schemeClr val="bg1"/>
                </a:solidFill>
                <a:latin typeface="Abadi Extra Light" panose="020B0204020104020204" pitchFamily="34" charset="0"/>
              </a:rPr>
              <a:t> 	(He did not know what to say, they were so frightened.)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CE3A71B-6644-4900-85D3-C08973C8B91B}"/>
              </a:ext>
            </a:extLst>
          </p:cNvPr>
          <p:cNvSpPr>
            <a:spLocks noChangeArrowheads="1"/>
          </p:cNvSpPr>
          <p:nvPr/>
        </p:nvSpPr>
        <p:spPr bwMode="auto">
          <a:xfrm>
            <a:off x="304800" y="3084881"/>
            <a:ext cx="11134928" cy="3658818"/>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02E98DB6-D44D-4F1E-BB2A-57F6A35252BD}"/>
              </a:ext>
            </a:extLst>
          </p:cNvPr>
          <p:cNvSpPr txBox="1">
            <a:spLocks noChangeArrowheads="1"/>
          </p:cNvSpPr>
          <p:nvPr/>
        </p:nvSpPr>
        <p:spPr bwMode="auto">
          <a:xfrm>
            <a:off x="344783" y="3168931"/>
            <a:ext cx="11085701" cy="3604064"/>
          </a:xfrm>
          <a:prstGeom prst="rect">
            <a:avLst/>
          </a:prstGeom>
          <a:noFill/>
          <a:ln w="38100">
            <a:noFill/>
            <a:miter lim="800000"/>
            <a:headEnd/>
            <a:tailEnd/>
          </a:ln>
        </p:spPr>
        <p:txBody>
          <a:bodyPr wrap="square">
            <a:spAutoFit/>
          </a:bodyPr>
          <a:lstStyle/>
          <a:p>
            <a:pPr eaLnBrk="0" hangingPunct="0">
              <a:lnSpc>
                <a:spcPct val="90000"/>
              </a:lnSpc>
              <a:spcAft>
                <a:spcPts val="600"/>
              </a:spcAft>
              <a:buSzPct val="85000"/>
            </a:pPr>
            <a:r>
              <a:rPr lang="en-US" sz="3800" dirty="0">
                <a:solidFill>
                  <a:srgbClr val="FFFFFF"/>
                </a:solidFill>
                <a:latin typeface="Abadi Extra Light" panose="020B0204020104020204" pitchFamily="34" charset="0"/>
                <a:ea typeface="Cambria" charset="0"/>
                <a:cs typeface="Cambria" charset="0"/>
              </a:rPr>
              <a:t>Role of Powerful Experiences</a:t>
            </a:r>
            <a:endParaRPr lang="en-US" sz="3600" dirty="0">
              <a:solidFill>
                <a:srgbClr val="FFFFFF"/>
              </a:solidFill>
              <a:latin typeface="Abadi Extra Light" panose="020B0204020104020204" pitchFamily="34" charset="0"/>
              <a:ea typeface="Cambria" charset="0"/>
              <a:cs typeface="Cambria" charset="0"/>
            </a:endParaRPr>
          </a:p>
          <a:p>
            <a:pPr marL="457200" eaLnBrk="0" hangingPunct="0">
              <a:lnSpc>
                <a:spcPct val="90000"/>
              </a:lnSpc>
              <a:spcAft>
                <a:spcPts val="1200"/>
              </a:spcAft>
              <a:buSzPct val="85000"/>
            </a:pPr>
            <a:r>
              <a:rPr lang="en-US" sz="3400" dirty="0">
                <a:solidFill>
                  <a:srgbClr val="FFFFFF"/>
                </a:solidFill>
                <a:latin typeface="Abadi Extra Light" panose="020B0204020104020204" pitchFamily="34" charset="0"/>
                <a:ea typeface="Cambria" charset="0"/>
                <a:cs typeface="Cambria" charset="0"/>
              </a:rPr>
              <a:t>2 Peter 1:16–18: ‘For when He received honor and glory from God the Father, such an utterance as this was made to Him by the Majestic Glory, “This is My beloved Son with whom I am well-pleased”— and we ourselves heard this utterance made from heaven when we were with Him on the holy mountain.’</a:t>
            </a:r>
          </a:p>
        </p:txBody>
      </p:sp>
    </p:spTree>
    <p:extLst>
      <p:ext uri="{BB962C8B-B14F-4D97-AF65-F5344CB8AC3E}">
        <p14:creationId xmlns:p14="http://schemas.microsoft.com/office/powerpoint/2010/main" val="183975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31763"/>
          </a:xfrm>
          <a:prstGeom prst="rect">
            <a:avLst/>
          </a:prstGeom>
          <a:noFill/>
          <a:ln w="9525">
            <a:noFill/>
            <a:miter lim="800000"/>
            <a:headEnd/>
            <a:tailEnd/>
          </a:ln>
        </p:spPr>
        <p:txBody>
          <a:bodyPr wrap="square">
            <a:spAutoFit/>
          </a:bodyPr>
          <a:lstStyle/>
          <a:p>
            <a:pPr marL="571500" lvl="0" indent="-571500">
              <a:spcAft>
                <a:spcPts val="1200"/>
              </a:spcAft>
              <a:buFont typeface="Arial" panose="020B0604020202020204" pitchFamily="34" charset="0"/>
              <a:buChar char="•"/>
            </a:pPr>
            <a:r>
              <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rPr>
              <a:t>God is </a:t>
            </a:r>
            <a:r>
              <a:rPr lang="en-US" sz="4400">
                <a:solidFill>
                  <a:srgbClr val="FFFFFF"/>
                </a:solidFill>
                <a:latin typeface="Abadi Extra Light" panose="020B0204020104020204" pitchFamily="34" charset="0"/>
                <a:ea typeface="Cambria" charset="0"/>
                <a:cs typeface="Cambria" charset="0"/>
              </a:rPr>
              <a:t>immanent</a:t>
            </a:r>
            <a:r>
              <a:rPr lang="en-US" sz="4200">
                <a:solidFill>
                  <a:prstClr val="white"/>
                </a:solidFill>
                <a:latin typeface="Abadi Extra Light" panose="020B0604020202020204" pitchFamily="34" charset="0"/>
                <a:ea typeface="Cambria" panose="02040503050406030204" pitchFamily="18" charset="0"/>
              </a:rPr>
              <a:t> </a:t>
            </a:r>
            <a:r>
              <a:rPr lang="en-US" sz="4200" dirty="0">
                <a:solidFill>
                  <a:prstClr val="white"/>
                </a:solidFill>
                <a:latin typeface="Abadi Extra Light" panose="020B0604020202020204" pitchFamily="34" charset="0"/>
                <a:ea typeface="Cambria" panose="02040503050406030204" pitchFamily="18" charset="0"/>
              </a:rPr>
              <a:t>AND transcendent.  </a:t>
            </a:r>
            <a:endPar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endParaRPr>
          </a:p>
          <a:p>
            <a:pPr marL="571500" lvl="0" indent="-571500">
              <a:spcAft>
                <a:spcPts val="1200"/>
              </a:spcAft>
              <a:buFont typeface="Arial" panose="020B0604020202020204" pitchFamily="34" charset="0"/>
              <a:buChar char="•"/>
            </a:pPr>
            <a:r>
              <a:rPr lang="en-US" sz="4200" dirty="0">
                <a:solidFill>
                  <a:prstClr val="white"/>
                </a:solidFill>
                <a:latin typeface="Abadi Extra Light" panose="020B0604020202020204" pitchFamily="34" charset="0"/>
                <a:ea typeface="Cambria" panose="02040503050406030204" pitchFamily="18" charset="0"/>
              </a:rPr>
              <a:t>Jesus fulfills AND supersedes the Old Testament.</a:t>
            </a:r>
          </a:p>
          <a:p>
            <a:pPr marL="571500" lvl="0" indent="-571500">
              <a:spcAft>
                <a:spcPts val="1200"/>
              </a:spcAft>
              <a:buFont typeface="Arial" panose="020B0604020202020204" pitchFamily="34" charset="0"/>
              <a:buChar char="•"/>
            </a:pPr>
            <a:r>
              <a:rPr lang="en-US" sz="4200" dirty="0">
                <a:solidFill>
                  <a:prstClr val="white"/>
                </a:solidFill>
                <a:latin typeface="Abadi Extra Light" panose="020B0604020202020204" pitchFamily="34" charset="0"/>
                <a:ea typeface="Cambria" panose="02040503050406030204" pitchFamily="18" charset="0"/>
              </a:rPr>
              <a:t>Enjoy these mountaintop experiences; but don’t depend on them.     </a:t>
            </a:r>
            <a:endParaRPr kumimoji="0" lang="en-US" sz="4200" b="0" i="0" u="none" strike="noStrike" kern="1200" cap="none" spc="0" normalizeH="0" baseline="0" noProof="0" dirty="0">
              <a:ln>
                <a:noFill/>
              </a:ln>
              <a:solidFill>
                <a:prstClr val="white"/>
              </a:solidFill>
              <a:effectLst/>
              <a:uLnTx/>
              <a:uFillTx/>
              <a:latin typeface="Abadi Extra Light" panose="020B0604020202020204" pitchFamily="34"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lvl="0">
              <a:defRPr/>
            </a:pPr>
            <a:r>
              <a:rPr lang="en-US" sz="8000" dirty="0">
                <a:solidFill>
                  <a:srgbClr val="72DB2B"/>
                </a:solidFill>
                <a:latin typeface="Abadi" panose="020B0604020104020204" pitchFamily="34" charset="0"/>
                <a:cs typeface="Arial" panose="020B0604020202020204" pitchFamily="34" charset="0"/>
              </a:rPr>
              <a:t>Summary</a:t>
            </a:r>
            <a:endParaRPr kumimoji="0" lang="en-US" sz="8000" b="0" i="0" u="none" strike="noStrike" kern="1200" cap="all" spc="0" normalizeH="0" baseline="0" noProof="0" dirty="0">
              <a:ln>
                <a:noFill/>
              </a:ln>
              <a:solidFill>
                <a:prstClr val="white"/>
              </a:solidFill>
              <a:effectLst/>
              <a:uLnTx/>
              <a:uFillTx/>
              <a:latin typeface="Abadi" panose="020B0604020104020204" pitchFamily="34" charset="0"/>
              <a:ea typeface="+mn-ea"/>
              <a:cs typeface="Arial" panose="020B0604020202020204" pitchFamily="34" charset="0"/>
            </a:endParaRPr>
          </a:p>
        </p:txBody>
      </p:sp>
    </p:spTree>
    <p:extLst>
      <p:ext uri="{BB962C8B-B14F-4D97-AF65-F5344CB8AC3E}">
        <p14:creationId xmlns:p14="http://schemas.microsoft.com/office/powerpoint/2010/main" val="163975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9675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00986"/>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2	</a:t>
            </a:r>
            <a:r>
              <a:rPr lang="en-US" sz="3800" dirty="0">
                <a:solidFill>
                  <a:srgbClr val="3D5E5D"/>
                </a:solidFill>
                <a:latin typeface="Abadi Extra Light" panose="020B0204020104020204" pitchFamily="34" charset="0"/>
              </a:rPr>
              <a:t>After six days Jesus took Peter, James and John with him and led them up a high mountain, where they were all alone. </a:t>
            </a:r>
            <a:r>
              <a:rPr lang="en-US" sz="3800" dirty="0">
                <a:solidFill>
                  <a:schemeClr val="bg1"/>
                </a:solidFill>
                <a:latin typeface="Abadi Extra Light" panose="020B0204020104020204" pitchFamily="34" charset="0"/>
              </a:rPr>
              <a:t>There</a:t>
            </a:r>
            <a:r>
              <a:rPr lang="en-US" sz="3800" dirty="0">
                <a:solidFill>
                  <a:srgbClr val="3D5E5D"/>
                </a:solidFill>
                <a:latin typeface="Abadi Extra Light" panose="020B0204020104020204" pitchFamily="34" charset="0"/>
              </a:rPr>
              <a:t> </a:t>
            </a:r>
            <a:r>
              <a:rPr lang="en-US" sz="3800" dirty="0">
                <a:solidFill>
                  <a:schemeClr val="bg1"/>
                </a:solidFill>
                <a:latin typeface="Abadi Extra Light" panose="020B0204020104020204" pitchFamily="34" charset="0"/>
              </a:rPr>
              <a:t>he was transfigured before them. </a:t>
            </a:r>
            <a:endParaRPr lang="en-US" sz="3800" dirty="0">
              <a:solidFill>
                <a:srgbClr val="3D5E5D"/>
              </a:solidFill>
              <a:latin typeface="Abadi Extra Light" panose="020B0204020104020204" pitchFamily="34" charset="0"/>
            </a:endParaRPr>
          </a:p>
          <a:p>
            <a:pPr marL="571500" indent="-571500"/>
            <a:r>
              <a:rPr lang="en-US" sz="3800" baseline="30000" dirty="0">
                <a:solidFill>
                  <a:srgbClr val="3D5E5D"/>
                </a:solidFill>
                <a:latin typeface="Abadi Extra Light" panose="020B0204020104020204" pitchFamily="34" charset="0"/>
              </a:rPr>
              <a:t>3</a:t>
            </a:r>
            <a:r>
              <a:rPr lang="en-US" sz="3800" dirty="0">
                <a:solidFill>
                  <a:srgbClr val="3D5E5D"/>
                </a:solidFill>
                <a:latin typeface="Abadi Extra Light" panose="020B0204020104020204" pitchFamily="34" charset="0"/>
              </a:rPr>
              <a:t> 	His clothes became dazzling white, whiter than anyone in the world could bleach them.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A9A8FAC1-6596-470A-B699-A6BD153461A7}"/>
              </a:ext>
            </a:extLst>
          </p:cNvPr>
          <p:cNvSpPr>
            <a:spLocks noChangeArrowheads="1"/>
          </p:cNvSpPr>
          <p:nvPr/>
        </p:nvSpPr>
        <p:spPr bwMode="auto">
          <a:xfrm>
            <a:off x="881644" y="3701959"/>
            <a:ext cx="9412596" cy="1448686"/>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1488189A-9D33-464C-808D-4C4492AD2C73}"/>
              </a:ext>
            </a:extLst>
          </p:cNvPr>
          <p:cNvSpPr txBox="1">
            <a:spLocks noChangeArrowheads="1"/>
          </p:cNvSpPr>
          <p:nvPr/>
        </p:nvSpPr>
        <p:spPr bwMode="auto">
          <a:xfrm>
            <a:off x="911933" y="3804856"/>
            <a:ext cx="9370983" cy="1255728"/>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200" dirty="0">
                <a:solidFill>
                  <a:srgbClr val="FFFFFF"/>
                </a:solidFill>
                <a:latin typeface="Abadi Extra Light" panose="020B0204020104020204" pitchFamily="34" charset="0"/>
                <a:ea typeface="Cambria" charset="0"/>
                <a:cs typeface="Cambria" charset="0"/>
              </a:rPr>
              <a:t>The Bible records similar events in the Old Testament.</a:t>
            </a:r>
          </a:p>
        </p:txBody>
      </p:sp>
    </p:spTree>
    <p:extLst>
      <p:ext uri="{BB962C8B-B14F-4D97-AF65-F5344CB8AC3E}">
        <p14:creationId xmlns:p14="http://schemas.microsoft.com/office/powerpoint/2010/main" val="9701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00986"/>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2	</a:t>
            </a:r>
            <a:r>
              <a:rPr lang="en-US" sz="3800" dirty="0">
                <a:solidFill>
                  <a:srgbClr val="3D5E5D"/>
                </a:solidFill>
                <a:latin typeface="Abadi Extra Light" panose="020B0204020104020204" pitchFamily="34" charset="0"/>
              </a:rPr>
              <a:t>After six days Jesus took Peter, James and John with him and led them up a high mountain, where they were all alone. </a:t>
            </a:r>
            <a:r>
              <a:rPr lang="en-US" sz="3800" dirty="0">
                <a:solidFill>
                  <a:schemeClr val="bg1"/>
                </a:solidFill>
                <a:latin typeface="Abadi Extra Light" panose="020B0204020104020204" pitchFamily="34" charset="0"/>
              </a:rPr>
              <a:t>There</a:t>
            </a:r>
            <a:r>
              <a:rPr lang="en-US" sz="3800" dirty="0">
                <a:solidFill>
                  <a:srgbClr val="3D5E5D"/>
                </a:solidFill>
                <a:latin typeface="Abadi Extra Light" panose="020B0204020104020204" pitchFamily="34" charset="0"/>
              </a:rPr>
              <a:t> </a:t>
            </a:r>
            <a:r>
              <a:rPr lang="en-US" sz="3800" dirty="0">
                <a:solidFill>
                  <a:schemeClr val="bg1"/>
                </a:solidFill>
                <a:latin typeface="Abadi Extra Light" panose="020B0204020104020204" pitchFamily="34" charset="0"/>
              </a:rPr>
              <a:t>he was transfigured before them. </a:t>
            </a:r>
            <a:endParaRPr lang="en-US" sz="3800" dirty="0">
              <a:solidFill>
                <a:srgbClr val="3D5E5D"/>
              </a:solidFill>
              <a:latin typeface="Abadi Extra Light" panose="020B0204020104020204" pitchFamily="34" charset="0"/>
            </a:endParaRPr>
          </a:p>
          <a:p>
            <a:pPr marL="571500" indent="-571500"/>
            <a:r>
              <a:rPr lang="en-US" sz="3800" baseline="30000" dirty="0">
                <a:solidFill>
                  <a:srgbClr val="3D5E5D"/>
                </a:solidFill>
                <a:latin typeface="Abadi Extra Light" panose="020B0204020104020204" pitchFamily="34" charset="0"/>
              </a:rPr>
              <a:t>3</a:t>
            </a:r>
            <a:r>
              <a:rPr lang="en-US" sz="3800" dirty="0">
                <a:solidFill>
                  <a:srgbClr val="3D5E5D"/>
                </a:solidFill>
                <a:latin typeface="Abadi Extra Light" panose="020B0204020104020204" pitchFamily="34" charset="0"/>
              </a:rPr>
              <a:t> 	His clothes became dazzling white, whiter than anyone in the world could bleach them.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A9A8FAC1-6596-470A-B699-A6BD153461A7}"/>
              </a:ext>
            </a:extLst>
          </p:cNvPr>
          <p:cNvSpPr>
            <a:spLocks noChangeArrowheads="1"/>
          </p:cNvSpPr>
          <p:nvPr/>
        </p:nvSpPr>
        <p:spPr bwMode="auto">
          <a:xfrm>
            <a:off x="881644" y="3701959"/>
            <a:ext cx="9412596" cy="1448686"/>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1488189A-9D33-464C-808D-4C4492AD2C73}"/>
              </a:ext>
            </a:extLst>
          </p:cNvPr>
          <p:cNvSpPr txBox="1">
            <a:spLocks noChangeArrowheads="1"/>
          </p:cNvSpPr>
          <p:nvPr/>
        </p:nvSpPr>
        <p:spPr bwMode="auto">
          <a:xfrm>
            <a:off x="911933" y="3804856"/>
            <a:ext cx="9370983"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In this case, the Lord was showing his glory through a person. </a:t>
            </a:r>
          </a:p>
        </p:txBody>
      </p:sp>
      <p:sp>
        <p:nvSpPr>
          <p:cNvPr id="8" name="Rectangle 7">
            <a:extLst>
              <a:ext uri="{FF2B5EF4-FFF2-40B4-BE49-F238E27FC236}">
                <a16:creationId xmlns:a16="http://schemas.microsoft.com/office/drawing/2014/main" xmlns="" id="{090623D5-9C59-45B4-91CC-BADB39651B49}"/>
              </a:ext>
            </a:extLst>
          </p:cNvPr>
          <p:cNvSpPr>
            <a:spLocks noChangeArrowheads="1"/>
          </p:cNvSpPr>
          <p:nvPr/>
        </p:nvSpPr>
        <p:spPr bwMode="auto">
          <a:xfrm>
            <a:off x="881644" y="5323602"/>
            <a:ext cx="9412596" cy="1384377"/>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B4C779B2-F2C5-4765-A03F-F31C46A00F87}"/>
              </a:ext>
            </a:extLst>
          </p:cNvPr>
          <p:cNvSpPr txBox="1">
            <a:spLocks noChangeArrowheads="1"/>
          </p:cNvSpPr>
          <p:nvPr/>
        </p:nvSpPr>
        <p:spPr bwMode="auto">
          <a:xfrm>
            <a:off x="911933" y="5662247"/>
            <a:ext cx="9370983" cy="646331"/>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Matthew 17:2: “His face shone like the sun.”</a:t>
            </a:r>
          </a:p>
        </p:txBody>
      </p:sp>
    </p:spTree>
    <p:extLst>
      <p:ext uri="{BB962C8B-B14F-4D97-AF65-F5344CB8AC3E}">
        <p14:creationId xmlns:p14="http://schemas.microsoft.com/office/powerpoint/2010/main" val="38635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00986"/>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2	</a:t>
            </a:r>
            <a:r>
              <a:rPr lang="en-US" sz="3800" dirty="0">
                <a:solidFill>
                  <a:srgbClr val="3D5E5D"/>
                </a:solidFill>
                <a:latin typeface="Abadi Extra Light" panose="020B0204020104020204" pitchFamily="34" charset="0"/>
              </a:rPr>
              <a:t>After six days Jesus took Peter, James and John with him and led them up a high mountain, where they were all alone. </a:t>
            </a:r>
            <a:r>
              <a:rPr lang="en-US" sz="3800" dirty="0">
                <a:solidFill>
                  <a:schemeClr val="bg1"/>
                </a:solidFill>
                <a:latin typeface="Abadi Extra Light" panose="020B0204020104020204" pitchFamily="34" charset="0"/>
              </a:rPr>
              <a:t>There</a:t>
            </a:r>
            <a:r>
              <a:rPr lang="en-US" sz="3800" dirty="0">
                <a:solidFill>
                  <a:srgbClr val="3D5E5D"/>
                </a:solidFill>
                <a:latin typeface="Abadi Extra Light" panose="020B0204020104020204" pitchFamily="34" charset="0"/>
              </a:rPr>
              <a:t> </a:t>
            </a:r>
            <a:r>
              <a:rPr lang="en-US" sz="3800" dirty="0">
                <a:solidFill>
                  <a:schemeClr val="bg1"/>
                </a:solidFill>
                <a:latin typeface="Abadi Extra Light" panose="020B0204020104020204" pitchFamily="34" charset="0"/>
              </a:rPr>
              <a:t>he was transfigured before them. </a:t>
            </a:r>
            <a:endParaRPr lang="en-US" sz="3800" dirty="0">
              <a:solidFill>
                <a:srgbClr val="3D5E5D"/>
              </a:solidFill>
              <a:latin typeface="Abadi Extra Light" panose="020B0204020104020204" pitchFamily="34" charset="0"/>
            </a:endParaRPr>
          </a:p>
          <a:p>
            <a:pPr marL="571500" indent="-571500"/>
            <a:r>
              <a:rPr lang="en-US" sz="3800" baseline="30000" dirty="0">
                <a:solidFill>
                  <a:srgbClr val="3D5E5D"/>
                </a:solidFill>
                <a:latin typeface="Abadi Extra Light" panose="020B0204020104020204" pitchFamily="34" charset="0"/>
              </a:rPr>
              <a:t>3</a:t>
            </a:r>
            <a:r>
              <a:rPr lang="en-US" sz="3800" dirty="0">
                <a:solidFill>
                  <a:srgbClr val="3D5E5D"/>
                </a:solidFill>
                <a:latin typeface="Abadi Extra Light" panose="020B0204020104020204" pitchFamily="34" charset="0"/>
              </a:rPr>
              <a:t> 	His clothes became dazzling white, whiter than anyone in the world could bleach them.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A9A8FAC1-6596-470A-B699-A6BD153461A7}"/>
              </a:ext>
            </a:extLst>
          </p:cNvPr>
          <p:cNvSpPr>
            <a:spLocks noChangeArrowheads="1"/>
          </p:cNvSpPr>
          <p:nvPr/>
        </p:nvSpPr>
        <p:spPr bwMode="auto">
          <a:xfrm>
            <a:off x="881644" y="3701959"/>
            <a:ext cx="9412596" cy="1448686"/>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1488189A-9D33-464C-808D-4C4492AD2C73}"/>
              </a:ext>
            </a:extLst>
          </p:cNvPr>
          <p:cNvSpPr txBox="1">
            <a:spLocks noChangeArrowheads="1"/>
          </p:cNvSpPr>
          <p:nvPr/>
        </p:nvSpPr>
        <p:spPr bwMode="auto">
          <a:xfrm>
            <a:off x="911933" y="3804856"/>
            <a:ext cx="9370983"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In this case, the Lord was showing his glory through a person. </a:t>
            </a:r>
          </a:p>
        </p:txBody>
      </p:sp>
      <p:sp>
        <p:nvSpPr>
          <p:cNvPr id="8" name="Rectangle 7">
            <a:extLst>
              <a:ext uri="{FF2B5EF4-FFF2-40B4-BE49-F238E27FC236}">
                <a16:creationId xmlns:a16="http://schemas.microsoft.com/office/drawing/2014/main" xmlns="" id="{090623D5-9C59-45B4-91CC-BADB39651B49}"/>
              </a:ext>
            </a:extLst>
          </p:cNvPr>
          <p:cNvSpPr>
            <a:spLocks noChangeArrowheads="1"/>
          </p:cNvSpPr>
          <p:nvPr/>
        </p:nvSpPr>
        <p:spPr bwMode="auto">
          <a:xfrm>
            <a:off x="881644" y="5323602"/>
            <a:ext cx="9412596" cy="1384377"/>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B4C779B2-F2C5-4765-A03F-F31C46A00F87}"/>
              </a:ext>
            </a:extLst>
          </p:cNvPr>
          <p:cNvSpPr txBox="1">
            <a:spLocks noChangeArrowheads="1"/>
          </p:cNvSpPr>
          <p:nvPr/>
        </p:nvSpPr>
        <p:spPr bwMode="auto">
          <a:xfrm>
            <a:off x="911933" y="5455076"/>
            <a:ext cx="9370983" cy="11172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Hebrews 1:3: “[Jesus] is the radiance of [God’s] glory and the exact representation of His nature.”</a:t>
            </a:r>
          </a:p>
        </p:txBody>
      </p:sp>
    </p:spTree>
    <p:extLst>
      <p:ext uri="{BB962C8B-B14F-4D97-AF65-F5344CB8AC3E}">
        <p14:creationId xmlns:p14="http://schemas.microsoft.com/office/powerpoint/2010/main" val="246124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00986"/>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2	</a:t>
            </a:r>
            <a:r>
              <a:rPr lang="en-US" sz="3800" dirty="0">
                <a:solidFill>
                  <a:srgbClr val="3D5E5D"/>
                </a:solidFill>
                <a:latin typeface="Abadi Extra Light" panose="020B0204020104020204" pitchFamily="34" charset="0"/>
              </a:rPr>
              <a:t>After six days Jesus took Peter, James and John with him and led them up a high mountain, where they were all alone. </a:t>
            </a:r>
            <a:r>
              <a:rPr lang="en-US" sz="3800" dirty="0">
                <a:solidFill>
                  <a:schemeClr val="bg1"/>
                </a:solidFill>
                <a:latin typeface="Abadi Extra Light" panose="020B0204020104020204" pitchFamily="34" charset="0"/>
              </a:rPr>
              <a:t>There</a:t>
            </a:r>
            <a:r>
              <a:rPr lang="en-US" sz="3800" dirty="0">
                <a:solidFill>
                  <a:srgbClr val="3D5E5D"/>
                </a:solidFill>
                <a:latin typeface="Abadi Extra Light" panose="020B0204020104020204" pitchFamily="34" charset="0"/>
              </a:rPr>
              <a:t> </a:t>
            </a:r>
            <a:r>
              <a:rPr lang="en-US" sz="3800" dirty="0">
                <a:solidFill>
                  <a:schemeClr val="bg1"/>
                </a:solidFill>
                <a:latin typeface="Abadi Extra Light" panose="020B0204020104020204" pitchFamily="34" charset="0"/>
              </a:rPr>
              <a:t>he was transfigured before them. </a:t>
            </a:r>
            <a:endParaRPr lang="en-US" sz="3800" dirty="0">
              <a:solidFill>
                <a:srgbClr val="3D5E5D"/>
              </a:solidFill>
              <a:latin typeface="Abadi Extra Light" panose="020B0204020104020204" pitchFamily="34" charset="0"/>
            </a:endParaRPr>
          </a:p>
          <a:p>
            <a:pPr marL="571500" indent="-571500"/>
            <a:r>
              <a:rPr lang="en-US" sz="3800" baseline="30000" dirty="0">
                <a:solidFill>
                  <a:srgbClr val="3D5E5D"/>
                </a:solidFill>
                <a:latin typeface="Abadi Extra Light" panose="020B0204020104020204" pitchFamily="34" charset="0"/>
              </a:rPr>
              <a:t>3</a:t>
            </a:r>
            <a:r>
              <a:rPr lang="en-US" sz="3800" dirty="0">
                <a:solidFill>
                  <a:srgbClr val="3D5E5D"/>
                </a:solidFill>
                <a:latin typeface="Abadi Extra Light" panose="020B0204020104020204" pitchFamily="34" charset="0"/>
              </a:rPr>
              <a:t> 	His clothes became dazzling white, whiter than anyone in the world could bleach them.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A9A8FAC1-6596-470A-B699-A6BD153461A7}"/>
              </a:ext>
            </a:extLst>
          </p:cNvPr>
          <p:cNvSpPr>
            <a:spLocks noChangeArrowheads="1"/>
          </p:cNvSpPr>
          <p:nvPr/>
        </p:nvSpPr>
        <p:spPr bwMode="auto">
          <a:xfrm>
            <a:off x="881644" y="3701959"/>
            <a:ext cx="9412596" cy="1448686"/>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1488189A-9D33-464C-808D-4C4492AD2C73}"/>
              </a:ext>
            </a:extLst>
          </p:cNvPr>
          <p:cNvSpPr txBox="1">
            <a:spLocks noChangeArrowheads="1"/>
          </p:cNvSpPr>
          <p:nvPr/>
        </p:nvSpPr>
        <p:spPr bwMode="auto">
          <a:xfrm>
            <a:off x="911933" y="3804856"/>
            <a:ext cx="9370983"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The transfiguration revealed Jesus’ transcendence.</a:t>
            </a:r>
          </a:p>
        </p:txBody>
      </p:sp>
      <p:sp>
        <p:nvSpPr>
          <p:cNvPr id="8" name="Rectangle 7">
            <a:extLst>
              <a:ext uri="{FF2B5EF4-FFF2-40B4-BE49-F238E27FC236}">
                <a16:creationId xmlns:a16="http://schemas.microsoft.com/office/drawing/2014/main" xmlns="" id="{090623D5-9C59-45B4-91CC-BADB39651B49}"/>
              </a:ext>
            </a:extLst>
          </p:cNvPr>
          <p:cNvSpPr>
            <a:spLocks noChangeArrowheads="1"/>
          </p:cNvSpPr>
          <p:nvPr/>
        </p:nvSpPr>
        <p:spPr bwMode="auto">
          <a:xfrm>
            <a:off x="881644" y="5323602"/>
            <a:ext cx="9412596" cy="1384377"/>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B4C779B2-F2C5-4765-A03F-F31C46A00F87}"/>
              </a:ext>
            </a:extLst>
          </p:cNvPr>
          <p:cNvSpPr txBox="1">
            <a:spLocks noChangeArrowheads="1"/>
          </p:cNvSpPr>
          <p:nvPr/>
        </p:nvSpPr>
        <p:spPr bwMode="auto">
          <a:xfrm>
            <a:off x="911933" y="5455076"/>
            <a:ext cx="9370983" cy="11172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Up to this point, Jesus revealed God’s immanence to his disciples.</a:t>
            </a:r>
          </a:p>
        </p:txBody>
      </p:sp>
    </p:spTree>
    <p:extLst>
      <p:ext uri="{BB962C8B-B14F-4D97-AF65-F5344CB8AC3E}">
        <p14:creationId xmlns:p14="http://schemas.microsoft.com/office/powerpoint/2010/main" val="23460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00986"/>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2	</a:t>
            </a:r>
            <a:r>
              <a:rPr lang="en-US" sz="3800" dirty="0">
                <a:solidFill>
                  <a:srgbClr val="3D5E5D"/>
                </a:solidFill>
                <a:latin typeface="Abadi Extra Light" panose="020B0204020104020204" pitchFamily="34" charset="0"/>
              </a:rPr>
              <a:t>After six days Jesus took Peter, James and John with him and led them up a high mountain, where they were all alone. </a:t>
            </a:r>
            <a:r>
              <a:rPr lang="en-US" sz="3800" dirty="0">
                <a:solidFill>
                  <a:schemeClr val="bg1"/>
                </a:solidFill>
                <a:latin typeface="Abadi Extra Light" panose="020B0204020104020204" pitchFamily="34" charset="0"/>
              </a:rPr>
              <a:t>There</a:t>
            </a:r>
            <a:r>
              <a:rPr lang="en-US" sz="3800" dirty="0">
                <a:solidFill>
                  <a:srgbClr val="3D5E5D"/>
                </a:solidFill>
                <a:latin typeface="Abadi Extra Light" panose="020B0204020104020204" pitchFamily="34" charset="0"/>
              </a:rPr>
              <a:t> </a:t>
            </a:r>
            <a:r>
              <a:rPr lang="en-US" sz="3800" dirty="0">
                <a:solidFill>
                  <a:schemeClr val="bg1"/>
                </a:solidFill>
                <a:latin typeface="Abadi Extra Light" panose="020B0204020104020204" pitchFamily="34" charset="0"/>
              </a:rPr>
              <a:t>he was transfigured before them. </a:t>
            </a:r>
            <a:endParaRPr lang="en-US" sz="3800" dirty="0">
              <a:solidFill>
                <a:srgbClr val="3D5E5D"/>
              </a:solidFill>
              <a:latin typeface="Abadi Extra Light" panose="020B0204020104020204" pitchFamily="34" charset="0"/>
            </a:endParaRPr>
          </a:p>
          <a:p>
            <a:pPr marL="571500" indent="-571500"/>
            <a:r>
              <a:rPr lang="en-US" sz="3800" baseline="30000" dirty="0">
                <a:solidFill>
                  <a:srgbClr val="3D5E5D"/>
                </a:solidFill>
                <a:latin typeface="Abadi Extra Light" panose="020B0204020104020204" pitchFamily="34" charset="0"/>
              </a:rPr>
              <a:t>3</a:t>
            </a:r>
            <a:r>
              <a:rPr lang="en-US" sz="3800" dirty="0">
                <a:solidFill>
                  <a:srgbClr val="3D5E5D"/>
                </a:solidFill>
                <a:latin typeface="Abadi Extra Light" panose="020B0204020104020204" pitchFamily="34" charset="0"/>
              </a:rPr>
              <a:t> 	His clothes became dazzling white, whiter than anyone in the world could bleach them.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A9A8FAC1-6596-470A-B699-A6BD153461A7}"/>
              </a:ext>
            </a:extLst>
          </p:cNvPr>
          <p:cNvSpPr>
            <a:spLocks noChangeArrowheads="1"/>
          </p:cNvSpPr>
          <p:nvPr/>
        </p:nvSpPr>
        <p:spPr bwMode="auto">
          <a:xfrm>
            <a:off x="881644" y="3701959"/>
            <a:ext cx="9412596" cy="1448686"/>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5" name="TextBox 4">
            <a:extLst>
              <a:ext uri="{FF2B5EF4-FFF2-40B4-BE49-F238E27FC236}">
                <a16:creationId xmlns:a16="http://schemas.microsoft.com/office/drawing/2014/main" xmlns="" id="{1488189A-9D33-464C-808D-4C4492AD2C73}"/>
              </a:ext>
            </a:extLst>
          </p:cNvPr>
          <p:cNvSpPr txBox="1">
            <a:spLocks noChangeArrowheads="1"/>
          </p:cNvSpPr>
          <p:nvPr/>
        </p:nvSpPr>
        <p:spPr bwMode="auto">
          <a:xfrm>
            <a:off x="911933" y="3804856"/>
            <a:ext cx="9370983" cy="12003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4000" dirty="0">
                <a:solidFill>
                  <a:srgbClr val="FFFFFF"/>
                </a:solidFill>
                <a:latin typeface="Abadi Extra Light" panose="020B0204020104020204" pitchFamily="34" charset="0"/>
                <a:ea typeface="Cambria" charset="0"/>
                <a:cs typeface="Cambria" charset="0"/>
              </a:rPr>
              <a:t>The transfiguration revealed Jesus’ transcendence.</a:t>
            </a:r>
          </a:p>
        </p:txBody>
      </p:sp>
      <p:sp>
        <p:nvSpPr>
          <p:cNvPr id="8" name="Rectangle 7">
            <a:extLst>
              <a:ext uri="{FF2B5EF4-FFF2-40B4-BE49-F238E27FC236}">
                <a16:creationId xmlns:a16="http://schemas.microsoft.com/office/drawing/2014/main" xmlns="" id="{090623D5-9C59-45B4-91CC-BADB39651B49}"/>
              </a:ext>
            </a:extLst>
          </p:cNvPr>
          <p:cNvSpPr>
            <a:spLocks noChangeArrowheads="1"/>
          </p:cNvSpPr>
          <p:nvPr/>
        </p:nvSpPr>
        <p:spPr bwMode="auto">
          <a:xfrm>
            <a:off x="881644" y="5323602"/>
            <a:ext cx="9412596" cy="1384377"/>
          </a:xfrm>
          <a:prstGeom prst="rect">
            <a:avLst/>
          </a:prstGeom>
          <a:solidFill>
            <a:srgbClr val="034029"/>
          </a:solidFill>
          <a:ln w="38100">
            <a:solidFill>
              <a:sysClr val="window" lastClr="FFFFFF"/>
            </a:solidFill>
            <a:round/>
            <a:headEnd/>
            <a:tailEnd/>
          </a:ln>
        </p:spPr>
        <p:txBody>
          <a:bodyPr/>
          <a:lstStyle/>
          <a:p>
            <a:pPr eaLnBrk="0" fontAlgn="auto" hangingPunct="0">
              <a:spcBef>
                <a:spcPts val="0"/>
              </a:spcBef>
              <a:spcAft>
                <a:spcPts val="0"/>
              </a:spcAft>
              <a:defRPr/>
            </a:pPr>
            <a:endParaRPr lang="en-US" sz="1800" kern="0">
              <a:solidFill>
                <a:sysClr val="windowText" lastClr="000000"/>
              </a:solidFill>
              <a:latin typeface="Calibri Light" panose="020F0302020204030204" pitchFamily="34" charset="0"/>
              <a:cs typeface="Arial" charset="0"/>
            </a:endParaRPr>
          </a:p>
        </p:txBody>
      </p:sp>
      <p:sp>
        <p:nvSpPr>
          <p:cNvPr id="9" name="TextBox 8">
            <a:extLst>
              <a:ext uri="{FF2B5EF4-FFF2-40B4-BE49-F238E27FC236}">
                <a16:creationId xmlns:a16="http://schemas.microsoft.com/office/drawing/2014/main" xmlns="" id="{B4C779B2-F2C5-4765-A03F-F31C46A00F87}"/>
              </a:ext>
            </a:extLst>
          </p:cNvPr>
          <p:cNvSpPr txBox="1">
            <a:spLocks noChangeArrowheads="1"/>
          </p:cNvSpPr>
          <p:nvPr/>
        </p:nvSpPr>
        <p:spPr bwMode="auto">
          <a:xfrm>
            <a:off x="911933" y="5455076"/>
            <a:ext cx="9370983" cy="1117229"/>
          </a:xfrm>
          <a:prstGeom prst="rect">
            <a:avLst/>
          </a:prstGeom>
          <a:noFill/>
          <a:ln w="38100">
            <a:noFill/>
            <a:miter lim="800000"/>
            <a:headEnd/>
            <a:tailEnd/>
          </a:ln>
        </p:spPr>
        <p:txBody>
          <a:bodyPr wrap="square">
            <a:spAutoFit/>
          </a:bodyPr>
          <a:lstStyle/>
          <a:p>
            <a:pPr algn="ctr" eaLnBrk="0" hangingPunct="0">
              <a:lnSpc>
                <a:spcPct val="90000"/>
              </a:lnSpc>
              <a:buSzPct val="85000"/>
            </a:pPr>
            <a:r>
              <a:rPr lang="en-US" sz="3700" dirty="0">
                <a:solidFill>
                  <a:srgbClr val="FFFFFF"/>
                </a:solidFill>
                <a:latin typeface="Abadi Extra Light" panose="020B0204020104020204" pitchFamily="34" charset="0"/>
                <a:ea typeface="Cambria" charset="0"/>
                <a:cs typeface="Cambria" charset="0"/>
              </a:rPr>
              <a:t>We need a balanced perspective of both these characteristics.</a:t>
            </a:r>
          </a:p>
        </p:txBody>
      </p:sp>
    </p:spTree>
    <p:extLst>
      <p:ext uri="{BB962C8B-B14F-4D97-AF65-F5344CB8AC3E}">
        <p14:creationId xmlns:p14="http://schemas.microsoft.com/office/powerpoint/2010/main" val="301865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6" name="Text Box 8">
            <a:extLst>
              <a:ext uri="{FF2B5EF4-FFF2-40B4-BE49-F238E27FC236}">
                <a16:creationId xmlns:a16="http://schemas.microsoft.com/office/drawing/2014/main" xmlns="" id="{C5B7D0D1-35F8-4FE3-8EE1-008E209271B1}"/>
              </a:ext>
            </a:extLst>
          </p:cNvPr>
          <p:cNvSpPr txBox="1">
            <a:spLocks noChangeArrowheads="1"/>
          </p:cNvSpPr>
          <p:nvPr/>
        </p:nvSpPr>
        <p:spPr bwMode="auto">
          <a:xfrm>
            <a:off x="304800" y="1281089"/>
            <a:ext cx="10439400" cy="3600986"/>
          </a:xfrm>
          <a:prstGeom prst="rect">
            <a:avLst/>
          </a:prstGeom>
          <a:noFill/>
          <a:ln w="9525">
            <a:noFill/>
            <a:miter lim="800000"/>
            <a:headEnd/>
            <a:tailEnd/>
          </a:ln>
        </p:spPr>
        <p:txBody>
          <a:bodyPr wrap="square">
            <a:spAutoFit/>
          </a:bodyPr>
          <a:lstStyle/>
          <a:p>
            <a:pPr marL="571500" indent="-571500"/>
            <a:r>
              <a:rPr lang="en-US" sz="3800" baseline="30000" dirty="0">
                <a:solidFill>
                  <a:srgbClr val="3D5E5D"/>
                </a:solidFill>
                <a:latin typeface="Abadi Extra Light" panose="020B0204020104020204" pitchFamily="34" charset="0"/>
              </a:rPr>
              <a:t>2	</a:t>
            </a:r>
            <a:r>
              <a:rPr lang="en-US" sz="3800" dirty="0">
                <a:solidFill>
                  <a:srgbClr val="3D5E5D"/>
                </a:solidFill>
                <a:latin typeface="Abadi Extra Light" panose="020B0204020104020204" pitchFamily="34" charset="0"/>
              </a:rPr>
              <a:t>After six days Jesus took Peter, James and John with him and led them up a high mountain, where they were all alone. There he was transfigured before them.</a:t>
            </a:r>
            <a:r>
              <a:rPr lang="en-US" sz="3800" dirty="0">
                <a:solidFill>
                  <a:schemeClr val="bg1"/>
                </a:solidFill>
                <a:latin typeface="Abadi Extra Light" panose="020B0204020104020204" pitchFamily="34" charset="0"/>
              </a:rPr>
              <a:t> </a:t>
            </a:r>
            <a:endParaRPr lang="en-US" sz="3800" dirty="0">
              <a:solidFill>
                <a:srgbClr val="3D5E5D"/>
              </a:solidFill>
              <a:latin typeface="Abadi Extra Light" panose="020B0204020104020204" pitchFamily="34" charset="0"/>
            </a:endParaRPr>
          </a:p>
          <a:p>
            <a:pPr marL="571500" indent="-571500"/>
            <a:r>
              <a:rPr lang="en-US" sz="3800" baseline="30000" dirty="0">
                <a:solidFill>
                  <a:srgbClr val="3D5E5D"/>
                </a:solidFill>
                <a:latin typeface="Abadi Extra Light" panose="020B0204020104020204" pitchFamily="34" charset="0"/>
              </a:rPr>
              <a:t>3</a:t>
            </a:r>
            <a:r>
              <a:rPr lang="en-US" sz="3800" dirty="0">
                <a:solidFill>
                  <a:srgbClr val="3D5E5D"/>
                </a:solidFill>
                <a:latin typeface="Abadi Extra Light" panose="020B0204020104020204" pitchFamily="34" charset="0"/>
              </a:rPr>
              <a:t> 	</a:t>
            </a:r>
            <a:r>
              <a:rPr lang="en-US" sz="3800" dirty="0">
                <a:solidFill>
                  <a:schemeClr val="bg1"/>
                </a:solidFill>
                <a:latin typeface="Abadi Extra Light" panose="020B0204020104020204" pitchFamily="34" charset="0"/>
              </a:rPr>
              <a:t>His clothes became dazzling white, whiter than anyone in the world could bleach them.</a:t>
            </a:r>
            <a:r>
              <a:rPr lang="en-US" sz="3800" dirty="0">
                <a:solidFill>
                  <a:srgbClr val="3D5E5D"/>
                </a:solidFill>
                <a:latin typeface="Abadi Extra Light" panose="020B0204020104020204" pitchFamily="34" charset="0"/>
              </a:rPr>
              <a:t> </a:t>
            </a:r>
          </a:p>
        </p:txBody>
      </p:sp>
      <p:sp>
        <p:nvSpPr>
          <p:cNvPr id="7" name="TextBox 6">
            <a:extLst>
              <a:ext uri="{FF2B5EF4-FFF2-40B4-BE49-F238E27FC236}">
                <a16:creationId xmlns:a16="http://schemas.microsoft.com/office/drawing/2014/main" xmlns="" id="{4405B270-E613-4EF0-BE96-2F8406BAD695}"/>
              </a:ext>
            </a:extLst>
          </p:cNvPr>
          <p:cNvSpPr txBox="1"/>
          <p:nvPr/>
        </p:nvSpPr>
        <p:spPr>
          <a:xfrm>
            <a:off x="152400" y="5"/>
            <a:ext cx="9144000" cy="1323439"/>
          </a:xfrm>
          <a:prstGeom prst="rect">
            <a:avLst/>
          </a:prstGeom>
          <a:noFill/>
        </p:spPr>
        <p:txBody>
          <a:bodyPr>
            <a:spAutoFit/>
          </a:bodyPr>
          <a:lstStyle/>
          <a:p>
            <a:pPr>
              <a:defRPr/>
            </a:pPr>
            <a:r>
              <a:rPr lang="en-US" sz="8000" dirty="0">
                <a:solidFill>
                  <a:srgbClr val="72DB2B"/>
                </a:solidFill>
                <a:latin typeface="Abadi" panose="020B0604020104020204" pitchFamily="34" charset="0"/>
                <a:cs typeface="Arial" panose="020B0604020202020204" pitchFamily="34" charset="0"/>
              </a:rPr>
              <a:t>Mark 9</a:t>
            </a:r>
            <a:endParaRPr lang="en-US" sz="8000" cap="all" dirty="0">
              <a:solidFill>
                <a:prstClr val="white"/>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8905606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AE15BC24320841B732EA1C620706F1" ma:contentTypeVersion="13" ma:contentTypeDescription="Create a new document." ma:contentTypeScope="" ma:versionID="581c0934c9164dd76d9082214434c48c">
  <xsd:schema xmlns:xsd="http://www.w3.org/2001/XMLSchema" xmlns:xs="http://www.w3.org/2001/XMLSchema" xmlns:p="http://schemas.microsoft.com/office/2006/metadata/properties" xmlns:ns3="369b7a70-faf7-49ad-93f7-50be65527ab7" xmlns:ns4="ff815424-4e70-49c6-b287-782c85bc6f8e" targetNamespace="http://schemas.microsoft.com/office/2006/metadata/properties" ma:root="true" ma:fieldsID="e09e129f1aa0b73a08a9e58b1ff9de78" ns3:_="" ns4:_="">
    <xsd:import namespace="369b7a70-faf7-49ad-93f7-50be65527ab7"/>
    <xsd:import namespace="ff815424-4e70-49c6-b287-782c85bc6f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b7a70-faf7-49ad-93f7-50be65527a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815424-4e70-49c6-b287-782c85bc6f8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1C3CD8-4645-49A9-85C4-1AE3E8FEC278}">
  <ds:schemaRefs>
    <ds:schemaRef ds:uri="http://schemas.microsoft.com/sharepoint/v3/contenttype/forms"/>
  </ds:schemaRefs>
</ds:datastoreItem>
</file>

<file path=customXml/itemProps2.xml><?xml version="1.0" encoding="utf-8"?>
<ds:datastoreItem xmlns:ds="http://schemas.openxmlformats.org/officeDocument/2006/customXml" ds:itemID="{13E3B4AC-4365-4D15-8B7C-B2E0A9C84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b7a70-faf7-49ad-93f7-50be65527ab7"/>
    <ds:schemaRef ds:uri="ff815424-4e70-49c6-b287-782c85bc6f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0D4924-80BA-48AB-A3E0-B483A76CDE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713</TotalTime>
  <Words>1086</Words>
  <Application>Microsoft Office PowerPoint</Application>
  <PresentationFormat>Widescreen</PresentationFormat>
  <Paragraphs>116</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Abadi</vt:lpstr>
      <vt:lpstr>Abadi Extra Light</vt:lpstr>
      <vt:lpstr>Arial</vt:lpstr>
      <vt:lpstr>Calibri</vt:lpstr>
      <vt:lpstr>Calibri Light</vt:lpstr>
      <vt:lpstr>Cambria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HilarioC</dc:creator>
  <cp:lastModifiedBy>RichS</cp:lastModifiedBy>
  <cp:revision>3</cp:revision>
  <dcterms:created xsi:type="dcterms:W3CDTF">2020-08-03T04:59:11Z</dcterms:created>
  <dcterms:modified xsi:type="dcterms:W3CDTF">2020-08-19T15:02:02Z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0x0101001CAE15BC24320841B732EA1C620706F1</vt:lpwstr>
  </property>
</Properties>
</file>