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78" r:id="rId10"/>
    <p:sldMasterId id="2147483791" r:id="rId11"/>
    <p:sldMasterId id="2147483830" r:id="rId12"/>
    <p:sldMasterId id="2147483843" r:id="rId13"/>
    <p:sldMasterId id="2147483856" r:id="rId14"/>
    <p:sldMasterId id="2147483869" r:id="rId15"/>
  </p:sldMasterIdLst>
  <p:notesMasterIdLst>
    <p:notesMasterId r:id="rId75"/>
  </p:notesMasterIdLst>
  <p:sldIdLst>
    <p:sldId id="256" r:id="rId16"/>
    <p:sldId id="257" r:id="rId17"/>
    <p:sldId id="258" r:id="rId18"/>
    <p:sldId id="259" r:id="rId19"/>
    <p:sldId id="260" r:id="rId20"/>
    <p:sldId id="261" r:id="rId21"/>
    <p:sldId id="262" r:id="rId22"/>
    <p:sldId id="263" r:id="rId23"/>
    <p:sldId id="266" r:id="rId24"/>
    <p:sldId id="324" r:id="rId25"/>
    <p:sldId id="322" r:id="rId26"/>
    <p:sldId id="268" r:id="rId27"/>
    <p:sldId id="269" r:id="rId28"/>
    <p:sldId id="270" r:id="rId29"/>
    <p:sldId id="271" r:id="rId30"/>
    <p:sldId id="272" r:id="rId31"/>
    <p:sldId id="273" r:id="rId32"/>
    <p:sldId id="274" r:id="rId33"/>
    <p:sldId id="275" r:id="rId34"/>
    <p:sldId id="276" r:id="rId35"/>
    <p:sldId id="319" r:id="rId36"/>
    <p:sldId id="277" r:id="rId37"/>
    <p:sldId id="278" r:id="rId38"/>
    <p:sldId id="279" r:id="rId39"/>
    <p:sldId id="280" r:id="rId40"/>
    <p:sldId id="281" r:id="rId41"/>
    <p:sldId id="282" r:id="rId42"/>
    <p:sldId id="283" r:id="rId43"/>
    <p:sldId id="284" r:id="rId44"/>
    <p:sldId id="285" r:id="rId45"/>
    <p:sldId id="329" r:id="rId46"/>
    <p:sldId id="287" r:id="rId47"/>
    <p:sldId id="330" r:id="rId48"/>
    <p:sldId id="288"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21" r:id="rId64"/>
    <p:sldId id="304" r:id="rId65"/>
    <p:sldId id="305" r:id="rId66"/>
    <p:sldId id="306" r:id="rId67"/>
    <p:sldId id="307" r:id="rId68"/>
    <p:sldId id="308" r:id="rId69"/>
    <p:sldId id="309" r:id="rId70"/>
    <p:sldId id="310" r:id="rId71"/>
    <p:sldId id="318" r:id="rId72"/>
    <p:sldId id="312" r:id="rId73"/>
    <p:sldId id="313"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12"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3"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684"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685"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686"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687" name="PlaceHolder 5"/>
          <p:cNvSpPr>
            <a:spLocks noGrp="1"/>
          </p:cNvSpPr>
          <p:nvPr>
            <p:ph type="sldNum"/>
          </p:nvPr>
        </p:nvSpPr>
        <p:spPr>
          <a:xfrm>
            <a:off x="4399200" y="9555480"/>
            <a:ext cx="3372840" cy="502560"/>
          </a:xfrm>
          <a:prstGeom prst="rect">
            <a:avLst/>
          </a:prstGeom>
        </p:spPr>
        <p:txBody>
          <a:bodyPr lIns="0" tIns="0" rIns="0" bIns="0" anchor="b"/>
          <a:lstStyle/>
          <a:p>
            <a:pPr algn="r"/>
            <a:fld id="{38BC0F14-AEE1-4BD3-8E84-D0BD64FFC1E5}" type="slidenum">
              <a:rPr lang="en-US" sz="1400">
                <a:latin typeface="Times New Roman"/>
              </a:rPr>
              <a:pPr algn="r"/>
              <a:t>‹#›</a:t>
            </a:fld>
            <a:endParaRPr/>
          </a:p>
        </p:txBody>
      </p:sp>
    </p:spTree>
    <p:extLst>
      <p:ext uri="{BB962C8B-B14F-4D97-AF65-F5344CB8AC3E}">
        <p14:creationId xmlns="" xmlns:p14="http://schemas.microsoft.com/office/powerpoint/2010/main" val="487856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 name="PlaceHolder 1"/>
          <p:cNvSpPr>
            <a:spLocks noGrp="1"/>
          </p:cNvSpPr>
          <p:nvPr>
            <p:ph type="body"/>
          </p:nvPr>
        </p:nvSpPr>
        <p:spPr>
          <a:xfrm>
            <a:off x="685800" y="4343400"/>
            <a:ext cx="5486040" cy="4114440"/>
          </a:xfrm>
          <a:prstGeom prst="rect">
            <a:avLst/>
          </a:prstGeom>
        </p:spPr>
        <p:txBody>
          <a:bodyPr/>
          <a:lstStyle/>
          <a:p>
            <a:endParaRPr/>
          </a:p>
        </p:txBody>
      </p:sp>
      <p:sp>
        <p:nvSpPr>
          <p:cNvPr id="923" name="TextShape 2"/>
          <p:cNvSpPr txBox="1"/>
          <p:nvPr/>
        </p:nvSpPr>
        <p:spPr>
          <a:xfrm>
            <a:off x="3884760" y="8685360"/>
            <a:ext cx="2971440" cy="456840"/>
          </a:xfrm>
          <a:prstGeom prst="rect">
            <a:avLst/>
          </a:prstGeom>
          <a:noFill/>
          <a:ln>
            <a:noFill/>
          </a:ln>
        </p:spPr>
        <p:txBody>
          <a:bodyPr anchor="b"/>
          <a:lstStyle/>
          <a:p>
            <a:pPr algn="r">
              <a:lnSpc>
                <a:spcPct val="100000"/>
              </a:lnSpc>
            </a:pPr>
            <a:fld id="{CECF2851-36E9-4600-870B-73CFAD106FF8}" type="slidenum">
              <a:rPr lang="en-US" sz="1200" strike="noStrike">
                <a:solidFill>
                  <a:srgbClr val="000000"/>
                </a:solidFill>
                <a:latin typeface="+mn-lt"/>
                <a:ea typeface="+mn-ea"/>
              </a:rPr>
              <a:pPr algn="r">
                <a:lnSpc>
                  <a:spcPct val="100000"/>
                </a:lnSpc>
              </a:pPr>
              <a:t>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 name="TextShape 1"/>
          <p:cNvSpPr txBox="1"/>
          <p:nvPr/>
        </p:nvSpPr>
        <p:spPr>
          <a:xfrm>
            <a:off x="3884760" y="8685360"/>
            <a:ext cx="2971440" cy="456840"/>
          </a:xfrm>
          <a:prstGeom prst="rect">
            <a:avLst/>
          </a:prstGeom>
          <a:noFill/>
          <a:ln>
            <a:noFill/>
          </a:ln>
        </p:spPr>
        <p:txBody>
          <a:bodyPr anchor="b"/>
          <a:lstStyle/>
          <a:p>
            <a:pPr algn="r">
              <a:lnSpc>
                <a:spcPct val="100000"/>
              </a:lnSpc>
            </a:pPr>
            <a:fld id="{6EF23B36-2C6C-406B-BB36-ADCE4E1A9C94}" type="slidenum">
              <a:rPr lang="en-US" sz="1200" strike="noStrike">
                <a:solidFill>
                  <a:srgbClr val="000000"/>
                </a:solidFill>
                <a:latin typeface="Times New Roman"/>
                <a:ea typeface="MS PGothic"/>
              </a:rPr>
              <a:pPr algn="r">
                <a:lnSpc>
                  <a:spcPct val="100000"/>
                </a:lnSpc>
              </a:pPr>
              <a:t>6</a:t>
            </a:fld>
            <a:endParaRPr/>
          </a:p>
        </p:txBody>
      </p:sp>
      <p:sp>
        <p:nvSpPr>
          <p:cNvPr id="925" name="PlaceHolder 2"/>
          <p:cNvSpPr>
            <a:spLocks noGrp="1"/>
          </p:cNvSpPr>
          <p:nvPr>
            <p:ph type="body"/>
          </p:nvPr>
        </p:nvSpPr>
        <p:spPr>
          <a:xfrm>
            <a:off x="685800" y="4343400"/>
            <a:ext cx="5486040" cy="4114440"/>
          </a:xfrm>
          <a:prstGeom prst="rect">
            <a:avLst/>
          </a:prstGeom>
        </p:spPr>
        <p:txBody>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 name="PlaceHolder 1"/>
          <p:cNvSpPr>
            <a:spLocks noGrp="1"/>
          </p:cNvSpPr>
          <p:nvPr>
            <p:ph type="body"/>
          </p:nvPr>
        </p:nvSpPr>
        <p:spPr>
          <a:xfrm>
            <a:off x="685800" y="4343400"/>
            <a:ext cx="5486040" cy="4114440"/>
          </a:xfrm>
          <a:prstGeom prst="rect">
            <a:avLst/>
          </a:prstGeom>
        </p:spPr>
        <p:txBody>
          <a:bodyPr/>
          <a:lstStyle/>
          <a:p>
            <a:endParaRPr/>
          </a:p>
        </p:txBody>
      </p:sp>
      <p:sp>
        <p:nvSpPr>
          <p:cNvPr id="927" name="TextShape 2"/>
          <p:cNvSpPr txBox="1"/>
          <p:nvPr/>
        </p:nvSpPr>
        <p:spPr>
          <a:xfrm>
            <a:off x="3884760" y="8685360"/>
            <a:ext cx="2971440" cy="456840"/>
          </a:xfrm>
          <a:prstGeom prst="rect">
            <a:avLst/>
          </a:prstGeom>
          <a:noFill/>
          <a:ln>
            <a:noFill/>
          </a:ln>
        </p:spPr>
        <p:txBody>
          <a:bodyPr anchor="b"/>
          <a:lstStyle/>
          <a:p>
            <a:pPr algn="r"/>
            <a:fld id="{AFB523F3-6CA7-441D-AC6F-4CA69C64DC11}" type="slidenum">
              <a:rPr lang="en-US" sz="1200">
                <a:solidFill>
                  <a:srgbClr val="000000"/>
                </a:solidFill>
                <a:latin typeface="Calibri"/>
              </a:rPr>
              <a:pPr algn="r"/>
              <a:t>10</a:t>
            </a:fld>
            <a:endParaRPr>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 name="PlaceHolder 1"/>
          <p:cNvSpPr>
            <a:spLocks noGrp="1"/>
          </p:cNvSpPr>
          <p:nvPr>
            <p:ph type="body"/>
          </p:nvPr>
        </p:nvSpPr>
        <p:spPr>
          <a:xfrm>
            <a:off x="685800" y="4343400"/>
            <a:ext cx="5486040" cy="4114440"/>
          </a:xfrm>
          <a:prstGeom prst="rect">
            <a:avLst/>
          </a:prstGeom>
        </p:spPr>
        <p:txBody>
          <a:bodyPr/>
          <a:lstStyle/>
          <a:p>
            <a:endParaRPr/>
          </a:p>
        </p:txBody>
      </p:sp>
      <p:sp>
        <p:nvSpPr>
          <p:cNvPr id="929" name="TextShape 2"/>
          <p:cNvSpPr txBox="1"/>
          <p:nvPr/>
        </p:nvSpPr>
        <p:spPr>
          <a:xfrm>
            <a:off x="3884760" y="8685360"/>
            <a:ext cx="2971440" cy="456840"/>
          </a:xfrm>
          <a:prstGeom prst="rect">
            <a:avLst/>
          </a:prstGeom>
          <a:noFill/>
          <a:ln>
            <a:noFill/>
          </a:ln>
        </p:spPr>
        <p:txBody>
          <a:bodyPr anchor="b"/>
          <a:lstStyle/>
          <a:p>
            <a:pPr algn="r">
              <a:lnSpc>
                <a:spcPct val="100000"/>
              </a:lnSpc>
            </a:pPr>
            <a:fld id="{0D859DEA-A983-41C0-9DD6-566501EA510E}" type="slidenum">
              <a:rPr lang="en-US" sz="1200" strike="noStrike">
                <a:solidFill>
                  <a:srgbClr val="000000"/>
                </a:solidFill>
                <a:latin typeface="+mn-lt"/>
                <a:ea typeface="+mn-ea"/>
              </a:rPr>
              <a:pPr algn="r">
                <a:lnSpc>
                  <a:spcPct val="100000"/>
                </a:lnSpc>
              </a:pPr>
              <a:t>13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PlaceHolder 1"/>
          <p:cNvSpPr>
            <a:spLocks noGrp="1"/>
          </p:cNvSpPr>
          <p:nvPr>
            <p:ph type="body"/>
          </p:nvPr>
        </p:nvSpPr>
        <p:spPr>
          <a:xfrm>
            <a:off x="685800" y="4343400"/>
            <a:ext cx="5486040" cy="4114440"/>
          </a:xfrm>
          <a:prstGeom prst="rect">
            <a:avLst/>
          </a:prstGeom>
        </p:spPr>
        <p:txBody>
          <a:bodyPr/>
          <a:lstStyle/>
          <a:p>
            <a:endParaRPr/>
          </a:p>
        </p:txBody>
      </p:sp>
      <p:sp>
        <p:nvSpPr>
          <p:cNvPr id="931" name="TextShape 2"/>
          <p:cNvSpPr txBox="1"/>
          <p:nvPr/>
        </p:nvSpPr>
        <p:spPr>
          <a:xfrm>
            <a:off x="3884760" y="8685360"/>
            <a:ext cx="2971440" cy="456840"/>
          </a:xfrm>
          <a:prstGeom prst="rect">
            <a:avLst/>
          </a:prstGeom>
          <a:noFill/>
          <a:ln>
            <a:noFill/>
          </a:ln>
        </p:spPr>
        <p:txBody>
          <a:bodyPr anchor="b"/>
          <a:lstStyle/>
          <a:p>
            <a:pPr algn="r">
              <a:lnSpc>
                <a:spcPct val="100000"/>
              </a:lnSpc>
            </a:pPr>
            <a:fld id="{6C479A9E-F38C-4A9C-8289-1F0FD7E516F5}" type="slidenum">
              <a:rPr lang="en-US" sz="1200" strike="noStrike">
                <a:solidFill>
                  <a:srgbClr val="000000"/>
                </a:solidFill>
                <a:latin typeface="Times New Roman"/>
              </a:rPr>
              <a:pPr algn="r">
                <a:lnSpc>
                  <a:spcPct val="100000"/>
                </a:lnSpc>
              </a:pPr>
              <a:t>44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 name="PlaceHolder 1"/>
          <p:cNvSpPr>
            <a:spLocks noGrp="1"/>
          </p:cNvSpPr>
          <p:nvPr>
            <p:ph type="body"/>
          </p:nvPr>
        </p:nvSpPr>
        <p:spPr>
          <a:xfrm>
            <a:off x="685800" y="4343400"/>
            <a:ext cx="5486040" cy="4114440"/>
          </a:xfrm>
          <a:prstGeom prst="rect">
            <a:avLst/>
          </a:prstGeom>
        </p:spPr>
        <p:txBody>
          <a:bodyPr/>
          <a:lstStyle/>
          <a:p>
            <a:endParaRPr/>
          </a:p>
        </p:txBody>
      </p:sp>
      <p:sp>
        <p:nvSpPr>
          <p:cNvPr id="933" name="TextShape 2"/>
          <p:cNvSpPr txBox="1"/>
          <p:nvPr/>
        </p:nvSpPr>
        <p:spPr>
          <a:xfrm>
            <a:off x="3884760" y="8685360"/>
            <a:ext cx="2971440" cy="456840"/>
          </a:xfrm>
          <a:prstGeom prst="rect">
            <a:avLst/>
          </a:prstGeom>
          <a:noFill/>
          <a:ln>
            <a:noFill/>
          </a:ln>
        </p:spPr>
        <p:txBody>
          <a:bodyPr anchor="b"/>
          <a:lstStyle/>
          <a:p>
            <a:pPr algn="r">
              <a:lnSpc>
                <a:spcPct val="100000"/>
              </a:lnSpc>
            </a:pPr>
            <a:fld id="{07E3467B-3815-4901-A55B-DC1A8085A7BB}" type="slidenum">
              <a:rPr lang="en-US" sz="1200" strike="noStrike">
                <a:solidFill>
                  <a:srgbClr val="000000"/>
                </a:solidFill>
                <a:latin typeface="Times New Roman"/>
              </a:rPr>
              <a:pPr algn="r">
                <a:lnSpc>
                  <a:spcPct val="100000"/>
                </a:lnSpc>
              </a:pPr>
              <a:t>45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 name="PlaceHolder 1"/>
          <p:cNvSpPr>
            <a:spLocks noGrp="1"/>
          </p:cNvSpPr>
          <p:nvPr>
            <p:ph type="body"/>
          </p:nvPr>
        </p:nvSpPr>
        <p:spPr>
          <a:xfrm>
            <a:off x="685800" y="4343400"/>
            <a:ext cx="5486040" cy="4114440"/>
          </a:xfrm>
          <a:prstGeom prst="rect">
            <a:avLst/>
          </a:prstGeom>
        </p:spPr>
        <p:txBody>
          <a:bodyPr/>
          <a:lstStyle/>
          <a:p>
            <a:endParaRPr/>
          </a:p>
        </p:txBody>
      </p:sp>
      <p:sp>
        <p:nvSpPr>
          <p:cNvPr id="935" name="TextShape 2"/>
          <p:cNvSpPr txBox="1"/>
          <p:nvPr/>
        </p:nvSpPr>
        <p:spPr>
          <a:xfrm>
            <a:off x="3884760" y="8685360"/>
            <a:ext cx="2971440" cy="456840"/>
          </a:xfrm>
          <a:prstGeom prst="rect">
            <a:avLst/>
          </a:prstGeom>
          <a:noFill/>
          <a:ln>
            <a:noFill/>
          </a:ln>
        </p:spPr>
        <p:txBody>
          <a:bodyPr anchor="b"/>
          <a:lstStyle/>
          <a:p>
            <a:pPr algn="r">
              <a:lnSpc>
                <a:spcPct val="100000"/>
              </a:lnSpc>
            </a:pPr>
            <a:fld id="{F1B508A4-71CF-48D2-8EBC-B89EE7F508F0}" type="slidenum">
              <a:rPr lang="en-US" sz="1200" strike="noStrike">
                <a:solidFill>
                  <a:srgbClr val="000000"/>
                </a:solidFill>
                <a:latin typeface="+mn-lt"/>
                <a:ea typeface="+mn-ea"/>
              </a:rPr>
              <a:pPr algn="r">
                <a:lnSpc>
                  <a:spcPct val="100000"/>
                </a:lnSpc>
              </a:pPr>
              <a:t>46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 name="PlaceHolder 1"/>
          <p:cNvSpPr>
            <a:spLocks noGrp="1"/>
          </p:cNvSpPr>
          <p:nvPr>
            <p:ph type="body"/>
          </p:nvPr>
        </p:nvSpPr>
        <p:spPr>
          <a:xfrm>
            <a:off x="685800" y="4343400"/>
            <a:ext cx="5486040" cy="4114440"/>
          </a:xfrm>
          <a:prstGeom prst="rect">
            <a:avLst/>
          </a:prstGeom>
        </p:spPr>
        <p:txBody>
          <a:bodyPr/>
          <a:lstStyle/>
          <a:p>
            <a:endParaRPr/>
          </a:p>
        </p:txBody>
      </p:sp>
      <p:sp>
        <p:nvSpPr>
          <p:cNvPr id="937" name="TextShape 2"/>
          <p:cNvSpPr txBox="1"/>
          <p:nvPr/>
        </p:nvSpPr>
        <p:spPr>
          <a:xfrm>
            <a:off x="3884760" y="8685360"/>
            <a:ext cx="2971440" cy="456840"/>
          </a:xfrm>
          <a:prstGeom prst="rect">
            <a:avLst/>
          </a:prstGeom>
          <a:noFill/>
          <a:ln>
            <a:noFill/>
          </a:ln>
        </p:spPr>
        <p:txBody>
          <a:bodyPr anchor="b"/>
          <a:lstStyle/>
          <a:p>
            <a:pPr algn="r">
              <a:lnSpc>
                <a:spcPct val="100000"/>
              </a:lnSpc>
            </a:pPr>
            <a:fld id="{79FB15D4-370D-4E74-84F6-6D1ED9EE5BBF}" type="slidenum">
              <a:rPr lang="en-US" sz="1200" strike="noStrike">
                <a:solidFill>
                  <a:srgbClr val="000000"/>
                </a:solidFill>
                <a:latin typeface="+mn-lt"/>
                <a:ea typeface="+mn-ea"/>
              </a:rPr>
              <a:pPr algn="r">
                <a:lnSpc>
                  <a:spcPct val="100000"/>
                </a:lnSpc>
              </a:pPr>
              <a:t>52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22"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323"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324" name="PlaceHolder 3"/>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25"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26" name="PlaceHolder 1"/>
          <p:cNvSpPr>
            <a:spLocks noGrp="1"/>
          </p:cNvSpPr>
          <p:nvPr>
            <p:ph type="subTitle"/>
          </p:nvPr>
        </p:nvSpPr>
        <p:spPr>
          <a:xfrm>
            <a:off x="457200" y="27432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328"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329"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330" name="PlaceHolder 4"/>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31"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332"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333"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334"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336"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337"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338"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9"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340"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341"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2"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343"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344"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345"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346"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7"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348" name="PlaceHolder 2"/>
          <p:cNvSpPr>
            <a:spLocks noGrp="1"/>
          </p:cNvSpPr>
          <p:nvPr>
            <p:ph type="body"/>
          </p:nvPr>
        </p:nvSpPr>
        <p:spPr>
          <a:xfrm>
            <a:off x="457200" y="1600200"/>
            <a:ext cx="8229240" cy="4525920"/>
          </a:xfrm>
          <a:prstGeom prst="rect">
            <a:avLst/>
          </a:prstGeom>
        </p:spPr>
        <p:txBody>
          <a:bodyPr lIns="0" tIns="0" rIns="0" bIns="0"/>
          <a:lstStyle/>
          <a:p>
            <a:endParaRPr/>
          </a:p>
        </p:txBody>
      </p:sp>
      <p:sp>
        <p:nvSpPr>
          <p:cNvPr id="349" name="PlaceHolder 3"/>
          <p:cNvSpPr>
            <a:spLocks noGrp="1"/>
          </p:cNvSpPr>
          <p:nvPr>
            <p:ph type="body"/>
          </p:nvPr>
        </p:nvSpPr>
        <p:spPr>
          <a:xfrm>
            <a:off x="457200" y="1600200"/>
            <a:ext cx="8229240" cy="4525920"/>
          </a:xfrm>
          <a:prstGeom prst="rect">
            <a:avLst/>
          </a:prstGeom>
        </p:spPr>
        <p:txBody>
          <a:bodyPr lIns="0" tIns="0" rIns="0" bIns="0"/>
          <a:lstStyle/>
          <a:p>
            <a:endParaRPr/>
          </a:p>
        </p:txBody>
      </p:sp>
      <p:pic>
        <p:nvPicPr>
          <p:cNvPr id="350" name="Picture 349"/>
          <p:cNvPicPr/>
          <p:nvPr/>
        </p:nvPicPr>
        <p:blipFill>
          <a:blip r:embed="rId2" cstate="print"/>
          <a:stretch/>
        </p:blipFill>
        <p:spPr>
          <a:xfrm>
            <a:off x="1735200" y="1600200"/>
            <a:ext cx="5672520" cy="4525920"/>
          </a:xfrm>
          <a:prstGeom prst="rect">
            <a:avLst/>
          </a:prstGeom>
          <a:ln>
            <a:noFill/>
          </a:ln>
        </p:spPr>
      </p:pic>
      <p:pic>
        <p:nvPicPr>
          <p:cNvPr id="351" name="Picture 350"/>
          <p:cNvPicPr/>
          <p:nvPr/>
        </p:nvPicPr>
        <p:blipFill>
          <a:blip r:embed="rId2" cstate="print"/>
          <a:stretch/>
        </p:blipFill>
        <p:spPr>
          <a:xfrm>
            <a:off x="1735200" y="1600200"/>
            <a:ext cx="5672520" cy="4525920"/>
          </a:xfrm>
          <a:prstGeom prst="rect">
            <a:avLst/>
          </a:prstGeom>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32"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33"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97"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398"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400" name="PlaceHolder 2"/>
          <p:cNvSpPr>
            <a:spLocks noGrp="1"/>
          </p:cNvSpPr>
          <p:nvPr>
            <p:ph type="body"/>
          </p:nvPr>
        </p:nvSpPr>
        <p:spPr>
          <a:xfrm>
            <a:off x="457200" y="1600200"/>
            <a:ext cx="8229240" cy="4525920"/>
          </a:xfrm>
          <a:prstGeom prst="rect">
            <a:avLst/>
          </a:prstGeom>
        </p:spPr>
        <p:txBody>
          <a:bodyPr lIns="0" tIns="0" rIns="0" bIns="0"/>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01"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402"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403" name="PlaceHolder 3"/>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04"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05" name="PlaceHolder 1"/>
          <p:cNvSpPr>
            <a:spLocks noGrp="1"/>
          </p:cNvSpPr>
          <p:nvPr>
            <p:ph type="subTitle"/>
          </p:nvPr>
        </p:nvSpPr>
        <p:spPr>
          <a:xfrm>
            <a:off x="457200" y="27432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407"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408"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409" name="PlaceHolder 4"/>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10"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411"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412"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413"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4"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415"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416"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417"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18"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419"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420"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422"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423"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424"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425"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35" name="PlaceHolder 2"/>
          <p:cNvSpPr>
            <a:spLocks noGrp="1"/>
          </p:cNvSpPr>
          <p:nvPr>
            <p:ph type="body"/>
          </p:nvPr>
        </p:nvSpPr>
        <p:spPr>
          <a:xfrm>
            <a:off x="457200" y="1600200"/>
            <a:ext cx="8229240" cy="4525920"/>
          </a:xfrm>
          <a:prstGeom prst="rect">
            <a:avLst/>
          </a:prstGeom>
        </p:spPr>
        <p:txBody>
          <a:bodyPr lIns="0" tIns="0" rIns="0" bIns="0"/>
          <a:lstStyle/>
          <a:p>
            <a:endParaRPr/>
          </a:p>
        </p:txBody>
      </p:sp>
      <p:sp>
        <p:nvSpPr>
          <p:cNvPr id="36" name="PlaceHolder 3"/>
          <p:cNvSpPr>
            <a:spLocks noGrp="1"/>
          </p:cNvSpPr>
          <p:nvPr>
            <p:ph type="body"/>
          </p:nvPr>
        </p:nvSpPr>
        <p:spPr>
          <a:xfrm>
            <a:off x="457200" y="1600200"/>
            <a:ext cx="8229240" cy="4525920"/>
          </a:xfrm>
          <a:prstGeom prst="rect">
            <a:avLst/>
          </a:prstGeom>
        </p:spPr>
        <p:txBody>
          <a:bodyPr lIns="0" tIns="0" rIns="0" bIns="0"/>
          <a:lstStyle/>
          <a:p>
            <a:endParaRPr/>
          </a:p>
        </p:txBody>
      </p:sp>
      <p:pic>
        <p:nvPicPr>
          <p:cNvPr id="37" name="Picture 36"/>
          <p:cNvPicPr/>
          <p:nvPr/>
        </p:nvPicPr>
        <p:blipFill>
          <a:blip r:embed="rId2" cstate="print"/>
          <a:stretch/>
        </p:blipFill>
        <p:spPr>
          <a:xfrm>
            <a:off x="1735200" y="1600200"/>
            <a:ext cx="5672520" cy="4525920"/>
          </a:xfrm>
          <a:prstGeom prst="rect">
            <a:avLst/>
          </a:prstGeom>
          <a:ln>
            <a:noFill/>
          </a:ln>
        </p:spPr>
      </p:pic>
      <p:pic>
        <p:nvPicPr>
          <p:cNvPr id="38" name="Picture 37"/>
          <p:cNvPicPr/>
          <p:nvPr/>
        </p:nvPicPr>
        <p:blipFill>
          <a:blip r:embed="rId2" cstate="print"/>
          <a:stretch/>
        </p:blipFill>
        <p:spPr>
          <a:xfrm>
            <a:off x="1735200" y="1600200"/>
            <a:ext cx="5672520" cy="4525920"/>
          </a:xfrm>
          <a:prstGeom prst="rect">
            <a:avLst/>
          </a:prstGeom>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26"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427" name="PlaceHolder 2"/>
          <p:cNvSpPr>
            <a:spLocks noGrp="1"/>
          </p:cNvSpPr>
          <p:nvPr>
            <p:ph type="body"/>
          </p:nvPr>
        </p:nvSpPr>
        <p:spPr>
          <a:xfrm>
            <a:off x="457200" y="1600200"/>
            <a:ext cx="8229240" cy="4525920"/>
          </a:xfrm>
          <a:prstGeom prst="rect">
            <a:avLst/>
          </a:prstGeom>
        </p:spPr>
        <p:txBody>
          <a:bodyPr lIns="0" tIns="0" rIns="0" bIns="0"/>
          <a:lstStyle/>
          <a:p>
            <a:endParaRPr/>
          </a:p>
        </p:txBody>
      </p:sp>
      <p:sp>
        <p:nvSpPr>
          <p:cNvPr id="428" name="PlaceHolder 3"/>
          <p:cNvSpPr>
            <a:spLocks noGrp="1"/>
          </p:cNvSpPr>
          <p:nvPr>
            <p:ph type="body"/>
          </p:nvPr>
        </p:nvSpPr>
        <p:spPr>
          <a:xfrm>
            <a:off x="457200" y="1600200"/>
            <a:ext cx="8229240" cy="4525920"/>
          </a:xfrm>
          <a:prstGeom prst="rect">
            <a:avLst/>
          </a:prstGeom>
        </p:spPr>
        <p:txBody>
          <a:bodyPr lIns="0" tIns="0" rIns="0" bIns="0"/>
          <a:lstStyle/>
          <a:p>
            <a:endParaRPr/>
          </a:p>
        </p:txBody>
      </p:sp>
      <p:pic>
        <p:nvPicPr>
          <p:cNvPr id="429" name="Picture 428"/>
          <p:cNvPicPr/>
          <p:nvPr/>
        </p:nvPicPr>
        <p:blipFill>
          <a:blip r:embed="rId2" cstate="print"/>
          <a:stretch/>
        </p:blipFill>
        <p:spPr>
          <a:xfrm>
            <a:off x="1735200" y="1600200"/>
            <a:ext cx="5672520" cy="4525920"/>
          </a:xfrm>
          <a:prstGeom prst="rect">
            <a:avLst/>
          </a:prstGeom>
          <a:ln>
            <a:noFill/>
          </a:ln>
        </p:spPr>
      </p:pic>
      <p:pic>
        <p:nvPicPr>
          <p:cNvPr id="430" name="Picture 429"/>
          <p:cNvPicPr/>
          <p:nvPr/>
        </p:nvPicPr>
        <p:blipFill>
          <a:blip r:embed="rId2" cstate="print"/>
          <a:stretch/>
        </p:blipFill>
        <p:spPr>
          <a:xfrm>
            <a:off x="1735200" y="1600200"/>
            <a:ext cx="5672520" cy="4525920"/>
          </a:xfrm>
          <a:prstGeom prst="rect">
            <a:avLst/>
          </a:prstGeom>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6"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437"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8"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439" name="PlaceHolder 2"/>
          <p:cNvSpPr>
            <a:spLocks noGrp="1"/>
          </p:cNvSpPr>
          <p:nvPr>
            <p:ph type="body"/>
          </p:nvPr>
        </p:nvSpPr>
        <p:spPr>
          <a:xfrm>
            <a:off x="457200" y="1600200"/>
            <a:ext cx="8229240" cy="4525920"/>
          </a:xfrm>
          <a:prstGeom prst="rect">
            <a:avLst/>
          </a:prstGeom>
        </p:spPr>
        <p:txBody>
          <a:bodyPr lIns="0" tIns="0" rIns="0" bIns="0"/>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0"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441"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442" name="PlaceHolder 3"/>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43"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44" name="PlaceHolder 1"/>
          <p:cNvSpPr>
            <a:spLocks noGrp="1"/>
          </p:cNvSpPr>
          <p:nvPr>
            <p:ph type="subTitle"/>
          </p:nvPr>
        </p:nvSpPr>
        <p:spPr>
          <a:xfrm>
            <a:off x="457200" y="27432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45"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446"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447"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448" name="PlaceHolder 4"/>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49"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450"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451"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452"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454"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455"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456"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57"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458"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459"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60"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461"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462"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463"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464"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65"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466" name="PlaceHolder 2"/>
          <p:cNvSpPr>
            <a:spLocks noGrp="1"/>
          </p:cNvSpPr>
          <p:nvPr>
            <p:ph type="body"/>
          </p:nvPr>
        </p:nvSpPr>
        <p:spPr>
          <a:xfrm>
            <a:off x="457200" y="1600200"/>
            <a:ext cx="8229240" cy="4525920"/>
          </a:xfrm>
          <a:prstGeom prst="rect">
            <a:avLst/>
          </a:prstGeom>
        </p:spPr>
        <p:txBody>
          <a:bodyPr lIns="0" tIns="0" rIns="0" bIns="0"/>
          <a:lstStyle/>
          <a:p>
            <a:endParaRPr/>
          </a:p>
        </p:txBody>
      </p:sp>
      <p:sp>
        <p:nvSpPr>
          <p:cNvPr id="467" name="PlaceHolder 3"/>
          <p:cNvSpPr>
            <a:spLocks noGrp="1"/>
          </p:cNvSpPr>
          <p:nvPr>
            <p:ph type="body"/>
          </p:nvPr>
        </p:nvSpPr>
        <p:spPr>
          <a:xfrm>
            <a:off x="457200" y="1600200"/>
            <a:ext cx="8229240" cy="4525920"/>
          </a:xfrm>
          <a:prstGeom prst="rect">
            <a:avLst/>
          </a:prstGeom>
        </p:spPr>
        <p:txBody>
          <a:bodyPr lIns="0" tIns="0" rIns="0" bIns="0"/>
          <a:lstStyle/>
          <a:p>
            <a:endParaRPr/>
          </a:p>
        </p:txBody>
      </p:sp>
      <p:pic>
        <p:nvPicPr>
          <p:cNvPr id="468" name="Picture 467"/>
          <p:cNvPicPr/>
          <p:nvPr/>
        </p:nvPicPr>
        <p:blipFill>
          <a:blip r:embed="rId2" cstate="print"/>
          <a:stretch/>
        </p:blipFill>
        <p:spPr>
          <a:xfrm>
            <a:off x="1735200" y="1600200"/>
            <a:ext cx="5672520" cy="4525920"/>
          </a:xfrm>
          <a:prstGeom prst="rect">
            <a:avLst/>
          </a:prstGeom>
          <a:ln>
            <a:noFill/>
          </a:ln>
        </p:spPr>
      </p:pic>
      <p:pic>
        <p:nvPicPr>
          <p:cNvPr id="469" name="Picture 468"/>
          <p:cNvPicPr/>
          <p:nvPr/>
        </p:nvPicPr>
        <p:blipFill>
          <a:blip r:embed="rId2" cstate="print"/>
          <a:stretch/>
        </p:blipFill>
        <p:spPr>
          <a:xfrm>
            <a:off x="1735200" y="1600200"/>
            <a:ext cx="5672520" cy="4525920"/>
          </a:xfrm>
          <a:prstGeom prst="rect">
            <a:avLst/>
          </a:prstGeom>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70"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571"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72"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573" name="PlaceHolder 2"/>
          <p:cNvSpPr>
            <a:spLocks noGrp="1"/>
          </p:cNvSpPr>
          <p:nvPr>
            <p:ph type="body"/>
          </p:nvPr>
        </p:nvSpPr>
        <p:spPr>
          <a:xfrm>
            <a:off x="457200" y="1600200"/>
            <a:ext cx="8229240" cy="4525920"/>
          </a:xfrm>
          <a:prstGeom prst="rect">
            <a:avLst/>
          </a:prstGeom>
        </p:spPr>
        <p:txBody>
          <a:bodyPr lIns="0" tIns="0" rIns="0" bIns="0"/>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74"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575"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576" name="PlaceHolder 3"/>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7"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8" name="PlaceHolder 1"/>
          <p:cNvSpPr>
            <a:spLocks noGrp="1"/>
          </p:cNvSpPr>
          <p:nvPr>
            <p:ph type="subTitle"/>
          </p:nvPr>
        </p:nvSpPr>
        <p:spPr>
          <a:xfrm>
            <a:off x="457200" y="27432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9"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580"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581"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582" name="PlaceHolder 4"/>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45"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3"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584"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585"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586"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7"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588"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589"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590"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1"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592"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593"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94"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595"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596"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597"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598"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99"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00" name="PlaceHolder 2"/>
          <p:cNvSpPr>
            <a:spLocks noGrp="1"/>
          </p:cNvSpPr>
          <p:nvPr>
            <p:ph type="body"/>
          </p:nvPr>
        </p:nvSpPr>
        <p:spPr>
          <a:xfrm>
            <a:off x="457200" y="1600200"/>
            <a:ext cx="8229240" cy="4525920"/>
          </a:xfrm>
          <a:prstGeom prst="rect">
            <a:avLst/>
          </a:prstGeom>
        </p:spPr>
        <p:txBody>
          <a:bodyPr lIns="0" tIns="0" rIns="0" bIns="0"/>
          <a:lstStyle/>
          <a:p>
            <a:endParaRPr/>
          </a:p>
        </p:txBody>
      </p:sp>
      <p:sp>
        <p:nvSpPr>
          <p:cNvPr id="601" name="PlaceHolder 3"/>
          <p:cNvSpPr>
            <a:spLocks noGrp="1"/>
          </p:cNvSpPr>
          <p:nvPr>
            <p:ph type="body"/>
          </p:nvPr>
        </p:nvSpPr>
        <p:spPr>
          <a:xfrm>
            <a:off x="457200" y="1600200"/>
            <a:ext cx="8229240" cy="4525920"/>
          </a:xfrm>
          <a:prstGeom prst="rect">
            <a:avLst/>
          </a:prstGeom>
        </p:spPr>
        <p:txBody>
          <a:bodyPr lIns="0" tIns="0" rIns="0" bIns="0"/>
          <a:lstStyle/>
          <a:p>
            <a:endParaRPr/>
          </a:p>
        </p:txBody>
      </p:sp>
      <p:pic>
        <p:nvPicPr>
          <p:cNvPr id="602" name="Picture 601"/>
          <p:cNvPicPr/>
          <p:nvPr/>
        </p:nvPicPr>
        <p:blipFill>
          <a:blip r:embed="rId2" cstate="print"/>
          <a:stretch/>
        </p:blipFill>
        <p:spPr>
          <a:xfrm>
            <a:off x="1735200" y="1600200"/>
            <a:ext cx="5672520" cy="4525920"/>
          </a:xfrm>
          <a:prstGeom prst="rect">
            <a:avLst/>
          </a:prstGeom>
          <a:ln>
            <a:noFill/>
          </a:ln>
        </p:spPr>
      </p:pic>
      <p:pic>
        <p:nvPicPr>
          <p:cNvPr id="603" name="Picture 602"/>
          <p:cNvPicPr/>
          <p:nvPr/>
        </p:nvPicPr>
        <p:blipFill>
          <a:blip r:embed="rId2" cstate="print"/>
          <a:stretch/>
        </p:blipFill>
        <p:spPr>
          <a:xfrm>
            <a:off x="1735200" y="1600200"/>
            <a:ext cx="5672520" cy="4525920"/>
          </a:xfrm>
          <a:prstGeom prst="rect">
            <a:avLst/>
          </a:prstGeom>
          <a:ln>
            <a:noFill/>
          </a:ln>
        </p:spPr>
      </p:pic>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10"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11"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12"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13" name="PlaceHolder 2"/>
          <p:cNvSpPr>
            <a:spLocks noGrp="1"/>
          </p:cNvSpPr>
          <p:nvPr>
            <p:ph type="body"/>
          </p:nvPr>
        </p:nvSpPr>
        <p:spPr>
          <a:xfrm>
            <a:off x="457200" y="1600200"/>
            <a:ext cx="8229240" cy="4525920"/>
          </a:xfrm>
          <a:prstGeom prst="rect">
            <a:avLst/>
          </a:prstGeom>
        </p:spPr>
        <p:txBody>
          <a:bodyPr lIns="0" tIns="0" rIns="0" bIns="0"/>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14"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15"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616" name="PlaceHolder 3"/>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17"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47" name="PlaceHolder 2"/>
          <p:cNvSpPr>
            <a:spLocks noGrp="1"/>
          </p:cNvSpPr>
          <p:nvPr>
            <p:ph type="body"/>
          </p:nvPr>
        </p:nvSpPr>
        <p:spPr>
          <a:xfrm>
            <a:off x="457200" y="1600200"/>
            <a:ext cx="8229240" cy="4525920"/>
          </a:xfrm>
          <a:prstGeom prst="rect">
            <a:avLst/>
          </a:prstGeom>
        </p:spPr>
        <p:txBody>
          <a:bodyPr lIns="0" tIns="0" rIns="0" bIns="0"/>
          <a:lstStyle/>
          <a:p>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18" name="PlaceHolder 1"/>
          <p:cNvSpPr>
            <a:spLocks noGrp="1"/>
          </p:cNvSpPr>
          <p:nvPr>
            <p:ph type="subTitle"/>
          </p:nvPr>
        </p:nvSpPr>
        <p:spPr>
          <a:xfrm>
            <a:off x="457200" y="27432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9"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20"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621"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622" name="PlaceHolder 4"/>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3"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24"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625"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26"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7"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28"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629"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30"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1"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32"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633"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34"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35"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636"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37"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638"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39"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40" name="PlaceHolder 2"/>
          <p:cNvSpPr>
            <a:spLocks noGrp="1"/>
          </p:cNvSpPr>
          <p:nvPr>
            <p:ph type="body"/>
          </p:nvPr>
        </p:nvSpPr>
        <p:spPr>
          <a:xfrm>
            <a:off x="457200" y="1600200"/>
            <a:ext cx="8229240" cy="4525920"/>
          </a:xfrm>
          <a:prstGeom prst="rect">
            <a:avLst/>
          </a:prstGeom>
        </p:spPr>
        <p:txBody>
          <a:bodyPr lIns="0" tIns="0" rIns="0" bIns="0"/>
          <a:lstStyle/>
          <a:p>
            <a:endParaRPr/>
          </a:p>
        </p:txBody>
      </p:sp>
      <p:sp>
        <p:nvSpPr>
          <p:cNvPr id="641" name="PlaceHolder 3"/>
          <p:cNvSpPr>
            <a:spLocks noGrp="1"/>
          </p:cNvSpPr>
          <p:nvPr>
            <p:ph type="body"/>
          </p:nvPr>
        </p:nvSpPr>
        <p:spPr>
          <a:xfrm>
            <a:off x="457200" y="1600200"/>
            <a:ext cx="8229240" cy="4525920"/>
          </a:xfrm>
          <a:prstGeom prst="rect">
            <a:avLst/>
          </a:prstGeom>
        </p:spPr>
        <p:txBody>
          <a:bodyPr lIns="0" tIns="0" rIns="0" bIns="0"/>
          <a:lstStyle/>
          <a:p>
            <a:endParaRPr/>
          </a:p>
        </p:txBody>
      </p:sp>
      <p:pic>
        <p:nvPicPr>
          <p:cNvPr id="642" name="Picture 641"/>
          <p:cNvPicPr/>
          <p:nvPr/>
        </p:nvPicPr>
        <p:blipFill>
          <a:blip r:embed="rId2" cstate="print"/>
          <a:stretch/>
        </p:blipFill>
        <p:spPr>
          <a:xfrm>
            <a:off x="1735200" y="1600200"/>
            <a:ext cx="5672520" cy="4525920"/>
          </a:xfrm>
          <a:prstGeom prst="rect">
            <a:avLst/>
          </a:prstGeom>
          <a:ln>
            <a:noFill/>
          </a:ln>
        </p:spPr>
      </p:pic>
      <p:pic>
        <p:nvPicPr>
          <p:cNvPr id="643" name="Picture 642"/>
          <p:cNvPicPr/>
          <p:nvPr/>
        </p:nvPicPr>
        <p:blipFill>
          <a:blip r:embed="rId2" cstate="print"/>
          <a:stretch/>
        </p:blipFill>
        <p:spPr>
          <a:xfrm>
            <a:off x="1735200" y="1600200"/>
            <a:ext cx="5672520" cy="4525920"/>
          </a:xfrm>
          <a:prstGeom prst="rect">
            <a:avLst/>
          </a:prstGeom>
          <a:ln>
            <a:noFill/>
          </a:ln>
        </p:spPr>
      </p:pic>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49"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50"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51"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52" name="PlaceHolder 2"/>
          <p:cNvSpPr>
            <a:spLocks noGrp="1"/>
          </p:cNvSpPr>
          <p:nvPr>
            <p:ph type="body"/>
          </p:nvPr>
        </p:nvSpPr>
        <p:spPr>
          <a:xfrm>
            <a:off x="457200" y="1600200"/>
            <a:ext cx="8229240" cy="452592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49"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50" name="PlaceHolder 3"/>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53"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54"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655" name="PlaceHolder 3"/>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56"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57" name="PlaceHolder 1"/>
          <p:cNvSpPr>
            <a:spLocks noGrp="1"/>
          </p:cNvSpPr>
          <p:nvPr>
            <p:ph type="subTitle"/>
          </p:nvPr>
        </p:nvSpPr>
        <p:spPr>
          <a:xfrm>
            <a:off x="457200" y="27432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8"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59"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660"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661" name="PlaceHolder 4"/>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62"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63"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664"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65"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6"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67"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668"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69"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0"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71"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672"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3"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74"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675"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76"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677"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8"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79" name="PlaceHolder 2"/>
          <p:cNvSpPr>
            <a:spLocks noGrp="1"/>
          </p:cNvSpPr>
          <p:nvPr>
            <p:ph type="body"/>
          </p:nvPr>
        </p:nvSpPr>
        <p:spPr>
          <a:xfrm>
            <a:off x="457200" y="1600200"/>
            <a:ext cx="8229240" cy="4525920"/>
          </a:xfrm>
          <a:prstGeom prst="rect">
            <a:avLst/>
          </a:prstGeom>
        </p:spPr>
        <p:txBody>
          <a:bodyPr lIns="0" tIns="0" rIns="0" bIns="0"/>
          <a:lstStyle/>
          <a:p>
            <a:endParaRPr/>
          </a:p>
        </p:txBody>
      </p:sp>
      <p:sp>
        <p:nvSpPr>
          <p:cNvPr id="680" name="PlaceHolder 3"/>
          <p:cNvSpPr>
            <a:spLocks noGrp="1"/>
          </p:cNvSpPr>
          <p:nvPr>
            <p:ph type="body"/>
          </p:nvPr>
        </p:nvSpPr>
        <p:spPr>
          <a:xfrm>
            <a:off x="457200" y="1600200"/>
            <a:ext cx="8229240" cy="4525920"/>
          </a:xfrm>
          <a:prstGeom prst="rect">
            <a:avLst/>
          </a:prstGeom>
        </p:spPr>
        <p:txBody>
          <a:bodyPr lIns="0" tIns="0" rIns="0" bIns="0"/>
          <a:lstStyle/>
          <a:p>
            <a:endParaRPr/>
          </a:p>
        </p:txBody>
      </p:sp>
      <p:pic>
        <p:nvPicPr>
          <p:cNvPr id="681" name="Picture 680"/>
          <p:cNvPicPr/>
          <p:nvPr/>
        </p:nvPicPr>
        <p:blipFill>
          <a:blip r:embed="rId2" cstate="print"/>
          <a:stretch/>
        </p:blipFill>
        <p:spPr>
          <a:xfrm>
            <a:off x="1735200" y="1600200"/>
            <a:ext cx="5672520" cy="4525920"/>
          </a:xfrm>
          <a:prstGeom prst="rect">
            <a:avLst/>
          </a:prstGeom>
          <a:ln>
            <a:noFill/>
          </a:ln>
        </p:spPr>
      </p:pic>
      <p:pic>
        <p:nvPicPr>
          <p:cNvPr id="682" name="Picture 681"/>
          <p:cNvPicPr/>
          <p:nvPr/>
        </p:nvPicPr>
        <p:blipFill>
          <a:blip r:embed="rId2" cstate="print"/>
          <a:stretch/>
        </p:blipFill>
        <p:spPr>
          <a:xfrm>
            <a:off x="1735200" y="1600200"/>
            <a:ext cx="5672520" cy="4525920"/>
          </a:xfrm>
          <a:prstGeom prst="rect">
            <a:avLst/>
          </a:prstGeom>
          <a:ln>
            <a:noFill/>
          </a:ln>
        </p:spPr>
      </p:pic>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8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471" indent="0" algn="ctr">
              <a:buNone/>
              <a:defRPr>
                <a:solidFill>
                  <a:schemeClr val="tx1">
                    <a:tint val="75000"/>
                  </a:schemeClr>
                </a:solidFill>
              </a:defRPr>
            </a:lvl2pPr>
            <a:lvl3pPr marL="912942" indent="0" algn="ctr">
              <a:buNone/>
              <a:defRPr>
                <a:solidFill>
                  <a:schemeClr val="tx1">
                    <a:tint val="75000"/>
                  </a:schemeClr>
                </a:solidFill>
              </a:defRPr>
            </a:lvl3pPr>
            <a:lvl4pPr marL="1369413" indent="0" algn="ctr">
              <a:buNone/>
              <a:defRPr>
                <a:solidFill>
                  <a:schemeClr val="tx1">
                    <a:tint val="75000"/>
                  </a:schemeClr>
                </a:solidFill>
              </a:defRPr>
            </a:lvl4pPr>
            <a:lvl5pPr marL="1825884" indent="0" algn="ctr">
              <a:buNone/>
              <a:defRPr>
                <a:solidFill>
                  <a:schemeClr val="tx1">
                    <a:tint val="75000"/>
                  </a:schemeClr>
                </a:solidFill>
              </a:defRPr>
            </a:lvl5pPr>
            <a:lvl6pPr marL="2282355" indent="0" algn="ctr">
              <a:buNone/>
              <a:defRPr>
                <a:solidFill>
                  <a:schemeClr val="tx1">
                    <a:tint val="75000"/>
                  </a:schemeClr>
                </a:solidFill>
              </a:defRPr>
            </a:lvl6pPr>
            <a:lvl7pPr marL="2738826" indent="0" algn="ctr">
              <a:buNone/>
              <a:defRPr>
                <a:solidFill>
                  <a:schemeClr val="tx1">
                    <a:tint val="75000"/>
                  </a:schemeClr>
                </a:solidFill>
              </a:defRPr>
            </a:lvl7pPr>
            <a:lvl8pPr marL="3195216" indent="0" algn="ctr">
              <a:buNone/>
              <a:defRPr>
                <a:solidFill>
                  <a:schemeClr val="tx1">
                    <a:tint val="75000"/>
                  </a:schemeClr>
                </a:solidFill>
              </a:defRPr>
            </a:lvl8pPr>
            <a:lvl9pPr marL="365176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821678" fontAlgn="base">
              <a:spcBef>
                <a:spcPct val="0"/>
              </a:spcBef>
              <a:spcAft>
                <a:spcPct val="0"/>
              </a:spcAft>
              <a:defRPr>
                <a:latin typeface="Times New Roman" pitchFamily="18" charset="0"/>
              </a:defRPr>
            </a:lvl1pPr>
          </a:lstStyle>
          <a:p>
            <a:pPr>
              <a:defRPr/>
            </a:pPr>
            <a:r>
              <a:rPr lang="en-US" smtClean="0"/>
              <a:t>10/7/2014</a:t>
            </a:r>
            <a:endParaRPr lang="en-US"/>
          </a:p>
        </p:txBody>
      </p:sp>
      <p:sp>
        <p:nvSpPr>
          <p:cNvPr id="5" name="Footer Placeholder 4"/>
          <p:cNvSpPr>
            <a:spLocks noGrp="1"/>
          </p:cNvSpPr>
          <p:nvPr>
            <p:ph type="ftr" sz="quarter" idx="11"/>
          </p:nvPr>
        </p:nvSpPr>
        <p:spPr/>
        <p:txBody>
          <a:bodyPr/>
          <a:lstStyle>
            <a:lvl1pPr defTabSz="821678"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21678" fontAlgn="base">
              <a:spcBef>
                <a:spcPct val="0"/>
              </a:spcBef>
              <a:spcAft>
                <a:spcPct val="0"/>
              </a:spcAft>
              <a:defRPr>
                <a:latin typeface="Times New Roman" pitchFamily="18" charset="0"/>
              </a:defRPr>
            </a:lvl1pPr>
          </a:lstStyle>
          <a:p>
            <a:pPr>
              <a:defRPr/>
            </a:pPr>
            <a:fld id="{66F4F7E9-93B4-4FF9-BF89-2148148010F0}" type="slidenum">
              <a:rPr lang="en-US"/>
              <a:pPr>
                <a:defRPr/>
              </a:pPr>
              <a:t>‹#›</a:t>
            </a:fld>
            <a:endParaRPr lang="en-US"/>
          </a:p>
        </p:txBody>
      </p:sp>
    </p:spTree>
    <p:extLst>
      <p:ext uri="{BB962C8B-B14F-4D97-AF65-F5344CB8AC3E}">
        <p14:creationId xmlns="" xmlns:p14="http://schemas.microsoft.com/office/powerpoint/2010/main" val="1556445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821678" fontAlgn="base">
              <a:spcBef>
                <a:spcPct val="0"/>
              </a:spcBef>
              <a:spcAft>
                <a:spcPct val="0"/>
              </a:spcAft>
              <a:defRPr>
                <a:latin typeface="Times New Roman" pitchFamily="18" charset="0"/>
              </a:defRPr>
            </a:lvl1pPr>
          </a:lstStyle>
          <a:p>
            <a:pPr>
              <a:defRPr/>
            </a:pPr>
            <a:r>
              <a:rPr lang="en-US" smtClean="0"/>
              <a:t>10/7/2014</a:t>
            </a:r>
            <a:endParaRPr lang="en-US"/>
          </a:p>
        </p:txBody>
      </p:sp>
      <p:sp>
        <p:nvSpPr>
          <p:cNvPr id="5" name="Footer Placeholder 4"/>
          <p:cNvSpPr>
            <a:spLocks noGrp="1"/>
          </p:cNvSpPr>
          <p:nvPr>
            <p:ph type="ftr" sz="quarter" idx="11"/>
          </p:nvPr>
        </p:nvSpPr>
        <p:spPr/>
        <p:txBody>
          <a:bodyPr/>
          <a:lstStyle>
            <a:lvl1pPr defTabSz="821678"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21678" fontAlgn="base">
              <a:spcBef>
                <a:spcPct val="0"/>
              </a:spcBef>
              <a:spcAft>
                <a:spcPct val="0"/>
              </a:spcAft>
              <a:defRPr>
                <a:latin typeface="Times New Roman" pitchFamily="18" charset="0"/>
              </a:defRPr>
            </a:lvl1pPr>
          </a:lstStyle>
          <a:p>
            <a:pPr>
              <a:defRPr/>
            </a:pPr>
            <a:fld id="{24208796-FE87-4318-861F-CD94A14509B0}" type="slidenum">
              <a:rPr lang="en-US"/>
              <a:pPr>
                <a:defRPr/>
              </a:pPr>
              <a:t>‹#›</a:t>
            </a:fld>
            <a:endParaRPr lang="en-US"/>
          </a:p>
        </p:txBody>
      </p:sp>
    </p:spTree>
    <p:extLst>
      <p:ext uri="{BB962C8B-B14F-4D97-AF65-F5344CB8AC3E}">
        <p14:creationId xmlns="" xmlns:p14="http://schemas.microsoft.com/office/powerpoint/2010/main" val="352056154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6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6471" indent="0">
              <a:buNone/>
              <a:defRPr sz="1800">
                <a:solidFill>
                  <a:schemeClr val="tx1">
                    <a:tint val="75000"/>
                  </a:schemeClr>
                </a:solidFill>
              </a:defRPr>
            </a:lvl2pPr>
            <a:lvl3pPr marL="912942" indent="0">
              <a:buNone/>
              <a:defRPr sz="1600">
                <a:solidFill>
                  <a:schemeClr val="tx1">
                    <a:tint val="75000"/>
                  </a:schemeClr>
                </a:solidFill>
              </a:defRPr>
            </a:lvl3pPr>
            <a:lvl4pPr marL="1369413" indent="0">
              <a:buNone/>
              <a:defRPr sz="1400">
                <a:solidFill>
                  <a:schemeClr val="tx1">
                    <a:tint val="75000"/>
                  </a:schemeClr>
                </a:solidFill>
              </a:defRPr>
            </a:lvl4pPr>
            <a:lvl5pPr marL="1825884" indent="0">
              <a:buNone/>
              <a:defRPr sz="1400">
                <a:solidFill>
                  <a:schemeClr val="tx1">
                    <a:tint val="75000"/>
                  </a:schemeClr>
                </a:solidFill>
              </a:defRPr>
            </a:lvl5pPr>
            <a:lvl6pPr marL="2282355" indent="0">
              <a:buNone/>
              <a:defRPr sz="1400">
                <a:solidFill>
                  <a:schemeClr val="tx1">
                    <a:tint val="75000"/>
                  </a:schemeClr>
                </a:solidFill>
              </a:defRPr>
            </a:lvl6pPr>
            <a:lvl7pPr marL="2738826" indent="0">
              <a:buNone/>
              <a:defRPr sz="1400">
                <a:solidFill>
                  <a:schemeClr val="tx1">
                    <a:tint val="75000"/>
                  </a:schemeClr>
                </a:solidFill>
              </a:defRPr>
            </a:lvl7pPr>
            <a:lvl8pPr marL="3195216" indent="0">
              <a:buNone/>
              <a:defRPr sz="1400">
                <a:solidFill>
                  <a:schemeClr val="tx1">
                    <a:tint val="75000"/>
                  </a:schemeClr>
                </a:solidFill>
              </a:defRPr>
            </a:lvl8pPr>
            <a:lvl9pPr marL="365176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821678" fontAlgn="base">
              <a:spcBef>
                <a:spcPct val="0"/>
              </a:spcBef>
              <a:spcAft>
                <a:spcPct val="0"/>
              </a:spcAft>
              <a:defRPr>
                <a:latin typeface="Times New Roman" pitchFamily="18" charset="0"/>
              </a:defRPr>
            </a:lvl1pPr>
          </a:lstStyle>
          <a:p>
            <a:pPr>
              <a:defRPr/>
            </a:pPr>
            <a:r>
              <a:rPr lang="en-US" smtClean="0"/>
              <a:t>10/7/2014</a:t>
            </a:r>
            <a:endParaRPr lang="en-US"/>
          </a:p>
        </p:txBody>
      </p:sp>
      <p:sp>
        <p:nvSpPr>
          <p:cNvPr id="5" name="Footer Placeholder 4"/>
          <p:cNvSpPr>
            <a:spLocks noGrp="1"/>
          </p:cNvSpPr>
          <p:nvPr>
            <p:ph type="ftr" sz="quarter" idx="11"/>
          </p:nvPr>
        </p:nvSpPr>
        <p:spPr/>
        <p:txBody>
          <a:bodyPr/>
          <a:lstStyle>
            <a:lvl1pPr defTabSz="821678"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21678" fontAlgn="base">
              <a:spcBef>
                <a:spcPct val="0"/>
              </a:spcBef>
              <a:spcAft>
                <a:spcPct val="0"/>
              </a:spcAft>
              <a:defRPr>
                <a:latin typeface="Times New Roman" pitchFamily="18" charset="0"/>
              </a:defRPr>
            </a:lvl1pPr>
          </a:lstStyle>
          <a:p>
            <a:pPr>
              <a:defRPr/>
            </a:pPr>
            <a:fld id="{C0EA6B84-FC9A-4185-8DD3-70E3F2D7324C}" type="slidenum">
              <a:rPr lang="en-US"/>
              <a:pPr>
                <a:defRPr/>
              </a:pPr>
              <a:t>‹#›</a:t>
            </a:fld>
            <a:endParaRPr lang="en-US"/>
          </a:p>
        </p:txBody>
      </p:sp>
    </p:spTree>
    <p:extLst>
      <p:ext uri="{BB962C8B-B14F-4D97-AF65-F5344CB8AC3E}">
        <p14:creationId xmlns="" xmlns:p14="http://schemas.microsoft.com/office/powerpoint/2010/main" val="5485079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821678" fontAlgn="base">
              <a:spcBef>
                <a:spcPct val="0"/>
              </a:spcBef>
              <a:spcAft>
                <a:spcPct val="0"/>
              </a:spcAft>
              <a:defRPr>
                <a:latin typeface="Times New Roman" pitchFamily="18" charset="0"/>
              </a:defRPr>
            </a:lvl1pPr>
          </a:lstStyle>
          <a:p>
            <a:pPr>
              <a:defRPr/>
            </a:pPr>
            <a:r>
              <a:rPr lang="en-US" smtClean="0"/>
              <a:t>10/7/2014</a:t>
            </a:r>
            <a:endParaRPr lang="en-US"/>
          </a:p>
        </p:txBody>
      </p:sp>
      <p:sp>
        <p:nvSpPr>
          <p:cNvPr id="6" name="Footer Placeholder 5"/>
          <p:cNvSpPr>
            <a:spLocks noGrp="1"/>
          </p:cNvSpPr>
          <p:nvPr>
            <p:ph type="ftr" sz="quarter" idx="11"/>
          </p:nvPr>
        </p:nvSpPr>
        <p:spPr/>
        <p:txBody>
          <a:bodyPr/>
          <a:lstStyle>
            <a:lvl1pPr defTabSz="821678" fontAlgn="base">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821678" fontAlgn="base">
              <a:spcBef>
                <a:spcPct val="0"/>
              </a:spcBef>
              <a:spcAft>
                <a:spcPct val="0"/>
              </a:spcAft>
              <a:defRPr>
                <a:latin typeface="Times New Roman" pitchFamily="18" charset="0"/>
              </a:defRPr>
            </a:lvl1pPr>
          </a:lstStyle>
          <a:p>
            <a:pPr>
              <a:defRPr/>
            </a:pPr>
            <a:fld id="{076B1234-915B-465C-A8BD-CCAC7A4AC755}" type="slidenum">
              <a:rPr lang="en-US"/>
              <a:pPr>
                <a:defRPr/>
              </a:pPr>
              <a:t>‹#›</a:t>
            </a:fld>
            <a:endParaRPr lang="en-US"/>
          </a:p>
        </p:txBody>
      </p:sp>
    </p:spTree>
    <p:extLst>
      <p:ext uri="{BB962C8B-B14F-4D97-AF65-F5344CB8AC3E}">
        <p14:creationId xmlns="" xmlns:p14="http://schemas.microsoft.com/office/powerpoint/2010/main" val="135547065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71" indent="0">
              <a:buNone/>
              <a:defRPr sz="2000" b="1"/>
            </a:lvl2pPr>
            <a:lvl3pPr marL="912942" indent="0">
              <a:buNone/>
              <a:defRPr sz="1800" b="1"/>
            </a:lvl3pPr>
            <a:lvl4pPr marL="1369413" indent="0">
              <a:buNone/>
              <a:defRPr sz="1600" b="1"/>
            </a:lvl4pPr>
            <a:lvl5pPr marL="1825884" indent="0">
              <a:buNone/>
              <a:defRPr sz="1600" b="1"/>
            </a:lvl5pPr>
            <a:lvl6pPr marL="2282355" indent="0">
              <a:buNone/>
              <a:defRPr sz="1600" b="1"/>
            </a:lvl6pPr>
            <a:lvl7pPr marL="2738826" indent="0">
              <a:buNone/>
              <a:defRPr sz="1600" b="1"/>
            </a:lvl7pPr>
            <a:lvl8pPr marL="3195216" indent="0">
              <a:buNone/>
              <a:defRPr sz="1600" b="1"/>
            </a:lvl8pPr>
            <a:lvl9pPr marL="365176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51" y="1535113"/>
            <a:ext cx="4041775" cy="639762"/>
          </a:xfrm>
        </p:spPr>
        <p:txBody>
          <a:bodyPr anchor="b"/>
          <a:lstStyle>
            <a:lvl1pPr marL="0" indent="0">
              <a:buNone/>
              <a:defRPr sz="2400" b="1"/>
            </a:lvl1pPr>
            <a:lvl2pPr marL="456471" indent="0">
              <a:buNone/>
              <a:defRPr sz="2000" b="1"/>
            </a:lvl2pPr>
            <a:lvl3pPr marL="912942" indent="0">
              <a:buNone/>
              <a:defRPr sz="1800" b="1"/>
            </a:lvl3pPr>
            <a:lvl4pPr marL="1369413" indent="0">
              <a:buNone/>
              <a:defRPr sz="1600" b="1"/>
            </a:lvl4pPr>
            <a:lvl5pPr marL="1825884" indent="0">
              <a:buNone/>
              <a:defRPr sz="1600" b="1"/>
            </a:lvl5pPr>
            <a:lvl6pPr marL="2282355" indent="0">
              <a:buNone/>
              <a:defRPr sz="1600" b="1"/>
            </a:lvl6pPr>
            <a:lvl7pPr marL="2738826" indent="0">
              <a:buNone/>
              <a:defRPr sz="1600" b="1"/>
            </a:lvl7pPr>
            <a:lvl8pPr marL="3195216" indent="0">
              <a:buNone/>
              <a:defRPr sz="1600" b="1"/>
            </a:lvl8pPr>
            <a:lvl9pPr marL="365176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821678" fontAlgn="base">
              <a:spcBef>
                <a:spcPct val="0"/>
              </a:spcBef>
              <a:spcAft>
                <a:spcPct val="0"/>
              </a:spcAft>
              <a:defRPr>
                <a:latin typeface="Times New Roman" pitchFamily="18" charset="0"/>
              </a:defRPr>
            </a:lvl1pPr>
          </a:lstStyle>
          <a:p>
            <a:pPr>
              <a:defRPr/>
            </a:pPr>
            <a:r>
              <a:rPr lang="en-US" smtClean="0"/>
              <a:t>10/7/2014</a:t>
            </a:r>
            <a:endParaRPr lang="en-US"/>
          </a:p>
        </p:txBody>
      </p:sp>
      <p:sp>
        <p:nvSpPr>
          <p:cNvPr id="8" name="Footer Placeholder 7"/>
          <p:cNvSpPr>
            <a:spLocks noGrp="1"/>
          </p:cNvSpPr>
          <p:nvPr>
            <p:ph type="ftr" sz="quarter" idx="11"/>
          </p:nvPr>
        </p:nvSpPr>
        <p:spPr/>
        <p:txBody>
          <a:bodyPr/>
          <a:lstStyle>
            <a:lvl1pPr defTabSz="821678" fontAlgn="base">
              <a:spcBef>
                <a:spcPct val="0"/>
              </a:spcBef>
              <a:spcAft>
                <a:spcPct val="0"/>
              </a:spcAft>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821678" fontAlgn="base">
              <a:spcBef>
                <a:spcPct val="0"/>
              </a:spcBef>
              <a:spcAft>
                <a:spcPct val="0"/>
              </a:spcAft>
              <a:defRPr>
                <a:latin typeface="Times New Roman" pitchFamily="18" charset="0"/>
              </a:defRPr>
            </a:lvl1pPr>
          </a:lstStyle>
          <a:p>
            <a:pPr>
              <a:defRPr/>
            </a:pPr>
            <a:fld id="{E8FDCCB0-9F3C-4016-8443-195125324552}" type="slidenum">
              <a:rPr lang="en-US"/>
              <a:pPr>
                <a:defRPr/>
              </a:pPr>
              <a:t>‹#›</a:t>
            </a:fld>
            <a:endParaRPr lang="en-US"/>
          </a:p>
        </p:txBody>
      </p:sp>
    </p:spTree>
    <p:extLst>
      <p:ext uri="{BB962C8B-B14F-4D97-AF65-F5344CB8AC3E}">
        <p14:creationId xmlns="" xmlns:p14="http://schemas.microsoft.com/office/powerpoint/2010/main" val="40777387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821678" fontAlgn="base">
              <a:spcBef>
                <a:spcPct val="0"/>
              </a:spcBef>
              <a:spcAft>
                <a:spcPct val="0"/>
              </a:spcAft>
              <a:defRPr>
                <a:latin typeface="Times New Roman" pitchFamily="18" charset="0"/>
              </a:defRPr>
            </a:lvl1pPr>
          </a:lstStyle>
          <a:p>
            <a:pPr>
              <a:defRPr/>
            </a:pPr>
            <a:r>
              <a:rPr lang="en-US" smtClean="0"/>
              <a:t>10/7/2014</a:t>
            </a:r>
            <a:endParaRPr lang="en-US"/>
          </a:p>
        </p:txBody>
      </p:sp>
      <p:sp>
        <p:nvSpPr>
          <p:cNvPr id="4" name="Footer Placeholder 3"/>
          <p:cNvSpPr>
            <a:spLocks noGrp="1"/>
          </p:cNvSpPr>
          <p:nvPr>
            <p:ph type="ftr" sz="quarter" idx="11"/>
          </p:nvPr>
        </p:nvSpPr>
        <p:spPr/>
        <p:txBody>
          <a:bodyPr/>
          <a:lstStyle>
            <a:lvl1pPr defTabSz="821678" fontAlgn="base">
              <a:spcBef>
                <a:spcPct val="0"/>
              </a:spcBef>
              <a:spcAft>
                <a:spcPct val="0"/>
              </a:spcAft>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821678" fontAlgn="base">
              <a:spcBef>
                <a:spcPct val="0"/>
              </a:spcBef>
              <a:spcAft>
                <a:spcPct val="0"/>
              </a:spcAft>
              <a:defRPr>
                <a:latin typeface="Times New Roman" pitchFamily="18" charset="0"/>
              </a:defRPr>
            </a:lvl1pPr>
          </a:lstStyle>
          <a:p>
            <a:pPr>
              <a:defRPr/>
            </a:pPr>
            <a:fld id="{EBBFE4BE-3966-4A3F-881F-6D40BD26AC6D}" type="slidenum">
              <a:rPr lang="en-US"/>
              <a:pPr>
                <a:defRPr/>
              </a:pPr>
              <a:t>‹#›</a:t>
            </a:fld>
            <a:endParaRPr lang="en-US"/>
          </a:p>
        </p:txBody>
      </p:sp>
    </p:spTree>
    <p:extLst>
      <p:ext uri="{BB962C8B-B14F-4D97-AF65-F5344CB8AC3E}">
        <p14:creationId xmlns="" xmlns:p14="http://schemas.microsoft.com/office/powerpoint/2010/main" val="256803951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821678" fontAlgn="base">
              <a:spcBef>
                <a:spcPct val="0"/>
              </a:spcBef>
              <a:spcAft>
                <a:spcPct val="0"/>
              </a:spcAft>
              <a:defRPr>
                <a:latin typeface="Times New Roman" pitchFamily="18" charset="0"/>
              </a:defRPr>
            </a:lvl1pPr>
          </a:lstStyle>
          <a:p>
            <a:pPr>
              <a:defRPr/>
            </a:pPr>
            <a:r>
              <a:rPr lang="en-US" smtClean="0"/>
              <a:t>10/7/2014</a:t>
            </a:r>
            <a:endParaRPr lang="en-US"/>
          </a:p>
        </p:txBody>
      </p:sp>
      <p:sp>
        <p:nvSpPr>
          <p:cNvPr id="3" name="Footer Placeholder 2"/>
          <p:cNvSpPr>
            <a:spLocks noGrp="1"/>
          </p:cNvSpPr>
          <p:nvPr>
            <p:ph type="ftr" sz="quarter" idx="11"/>
          </p:nvPr>
        </p:nvSpPr>
        <p:spPr/>
        <p:txBody>
          <a:bodyPr/>
          <a:lstStyle>
            <a:lvl1pPr defTabSz="821678" fontAlgn="base">
              <a:spcBef>
                <a:spcPct val="0"/>
              </a:spcBef>
              <a:spcAft>
                <a:spcPct val="0"/>
              </a:spcAft>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821678" fontAlgn="base">
              <a:spcBef>
                <a:spcPct val="0"/>
              </a:spcBef>
              <a:spcAft>
                <a:spcPct val="0"/>
              </a:spcAft>
              <a:defRPr>
                <a:latin typeface="Times New Roman" pitchFamily="18" charset="0"/>
              </a:defRPr>
            </a:lvl1pPr>
          </a:lstStyle>
          <a:p>
            <a:pPr>
              <a:defRPr/>
            </a:pPr>
            <a:fld id="{FD6908BA-6B57-40F4-A58F-677D0A4DEF78}" type="slidenum">
              <a:rPr lang="en-US"/>
              <a:pPr>
                <a:defRPr/>
              </a:pPr>
              <a:t>‹#›</a:t>
            </a:fld>
            <a:endParaRPr lang="en-US"/>
          </a:p>
        </p:txBody>
      </p:sp>
    </p:spTree>
    <p:extLst>
      <p:ext uri="{BB962C8B-B14F-4D97-AF65-F5344CB8AC3E}">
        <p14:creationId xmlns="" xmlns:p14="http://schemas.microsoft.com/office/powerpoint/2010/main" val="122514481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0"/>
            <a:ext cx="3008313" cy="4691063"/>
          </a:xfrm>
        </p:spPr>
        <p:txBody>
          <a:bodyPr/>
          <a:lstStyle>
            <a:lvl1pPr marL="0" indent="0">
              <a:buNone/>
              <a:defRPr sz="1400"/>
            </a:lvl1pPr>
            <a:lvl2pPr marL="456471" indent="0">
              <a:buNone/>
              <a:defRPr sz="1200"/>
            </a:lvl2pPr>
            <a:lvl3pPr marL="912942" indent="0">
              <a:buNone/>
              <a:defRPr sz="1000"/>
            </a:lvl3pPr>
            <a:lvl4pPr marL="1369413" indent="0">
              <a:buNone/>
              <a:defRPr sz="900"/>
            </a:lvl4pPr>
            <a:lvl5pPr marL="1825884" indent="0">
              <a:buNone/>
              <a:defRPr sz="900"/>
            </a:lvl5pPr>
            <a:lvl6pPr marL="2282355" indent="0">
              <a:buNone/>
              <a:defRPr sz="900"/>
            </a:lvl6pPr>
            <a:lvl7pPr marL="2738826" indent="0">
              <a:buNone/>
              <a:defRPr sz="900"/>
            </a:lvl7pPr>
            <a:lvl8pPr marL="3195216" indent="0">
              <a:buNone/>
              <a:defRPr sz="900"/>
            </a:lvl8pPr>
            <a:lvl9pPr marL="365176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821678" fontAlgn="base">
              <a:spcBef>
                <a:spcPct val="0"/>
              </a:spcBef>
              <a:spcAft>
                <a:spcPct val="0"/>
              </a:spcAft>
              <a:defRPr>
                <a:latin typeface="Times New Roman" pitchFamily="18" charset="0"/>
              </a:defRPr>
            </a:lvl1pPr>
          </a:lstStyle>
          <a:p>
            <a:pPr>
              <a:defRPr/>
            </a:pPr>
            <a:r>
              <a:rPr lang="en-US" smtClean="0"/>
              <a:t>10/7/2014</a:t>
            </a:r>
            <a:endParaRPr lang="en-US"/>
          </a:p>
        </p:txBody>
      </p:sp>
      <p:sp>
        <p:nvSpPr>
          <p:cNvPr id="6" name="Footer Placeholder 5"/>
          <p:cNvSpPr>
            <a:spLocks noGrp="1"/>
          </p:cNvSpPr>
          <p:nvPr>
            <p:ph type="ftr" sz="quarter" idx="11"/>
          </p:nvPr>
        </p:nvSpPr>
        <p:spPr/>
        <p:txBody>
          <a:bodyPr/>
          <a:lstStyle>
            <a:lvl1pPr defTabSz="821678" fontAlgn="base">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821678" fontAlgn="base">
              <a:spcBef>
                <a:spcPct val="0"/>
              </a:spcBef>
              <a:spcAft>
                <a:spcPct val="0"/>
              </a:spcAft>
              <a:defRPr>
                <a:latin typeface="Times New Roman" pitchFamily="18" charset="0"/>
              </a:defRPr>
            </a:lvl1pPr>
          </a:lstStyle>
          <a:p>
            <a:pPr>
              <a:defRPr/>
            </a:pPr>
            <a:fld id="{226E18D0-7C85-43DE-B1F3-96B88DEB0DCD}" type="slidenum">
              <a:rPr lang="en-US"/>
              <a:pPr>
                <a:defRPr/>
              </a:pPr>
              <a:t>‹#›</a:t>
            </a:fld>
            <a:endParaRPr lang="en-US"/>
          </a:p>
        </p:txBody>
      </p:sp>
    </p:spTree>
    <p:extLst>
      <p:ext uri="{BB962C8B-B14F-4D97-AF65-F5344CB8AC3E}">
        <p14:creationId xmlns="" xmlns:p14="http://schemas.microsoft.com/office/powerpoint/2010/main" val="137382565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471" indent="0">
              <a:buNone/>
              <a:defRPr sz="2800"/>
            </a:lvl2pPr>
            <a:lvl3pPr marL="912942" indent="0">
              <a:buNone/>
              <a:defRPr sz="2400"/>
            </a:lvl3pPr>
            <a:lvl4pPr marL="1369413" indent="0">
              <a:buNone/>
              <a:defRPr sz="2000"/>
            </a:lvl4pPr>
            <a:lvl5pPr marL="1825884" indent="0">
              <a:buNone/>
              <a:defRPr sz="2000"/>
            </a:lvl5pPr>
            <a:lvl6pPr marL="2282355" indent="0">
              <a:buNone/>
              <a:defRPr sz="2000"/>
            </a:lvl6pPr>
            <a:lvl7pPr marL="2738826" indent="0">
              <a:buNone/>
              <a:defRPr sz="2000"/>
            </a:lvl7pPr>
            <a:lvl8pPr marL="3195216" indent="0">
              <a:buNone/>
              <a:defRPr sz="2000"/>
            </a:lvl8pPr>
            <a:lvl9pPr marL="3651764"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471" indent="0">
              <a:buNone/>
              <a:defRPr sz="1200"/>
            </a:lvl2pPr>
            <a:lvl3pPr marL="912942" indent="0">
              <a:buNone/>
              <a:defRPr sz="1000"/>
            </a:lvl3pPr>
            <a:lvl4pPr marL="1369413" indent="0">
              <a:buNone/>
              <a:defRPr sz="900"/>
            </a:lvl4pPr>
            <a:lvl5pPr marL="1825884" indent="0">
              <a:buNone/>
              <a:defRPr sz="900"/>
            </a:lvl5pPr>
            <a:lvl6pPr marL="2282355" indent="0">
              <a:buNone/>
              <a:defRPr sz="900"/>
            </a:lvl6pPr>
            <a:lvl7pPr marL="2738826" indent="0">
              <a:buNone/>
              <a:defRPr sz="900"/>
            </a:lvl7pPr>
            <a:lvl8pPr marL="3195216" indent="0">
              <a:buNone/>
              <a:defRPr sz="900"/>
            </a:lvl8pPr>
            <a:lvl9pPr marL="365176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821678" fontAlgn="base">
              <a:spcBef>
                <a:spcPct val="0"/>
              </a:spcBef>
              <a:spcAft>
                <a:spcPct val="0"/>
              </a:spcAft>
              <a:defRPr>
                <a:latin typeface="Times New Roman" pitchFamily="18" charset="0"/>
              </a:defRPr>
            </a:lvl1pPr>
          </a:lstStyle>
          <a:p>
            <a:pPr>
              <a:defRPr/>
            </a:pPr>
            <a:r>
              <a:rPr lang="en-US" smtClean="0"/>
              <a:t>10/7/2014</a:t>
            </a:r>
            <a:endParaRPr lang="en-US"/>
          </a:p>
        </p:txBody>
      </p:sp>
      <p:sp>
        <p:nvSpPr>
          <p:cNvPr id="6" name="Footer Placeholder 5"/>
          <p:cNvSpPr>
            <a:spLocks noGrp="1"/>
          </p:cNvSpPr>
          <p:nvPr>
            <p:ph type="ftr" sz="quarter" idx="11"/>
          </p:nvPr>
        </p:nvSpPr>
        <p:spPr/>
        <p:txBody>
          <a:bodyPr/>
          <a:lstStyle>
            <a:lvl1pPr defTabSz="821678" fontAlgn="base">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821678" fontAlgn="base">
              <a:spcBef>
                <a:spcPct val="0"/>
              </a:spcBef>
              <a:spcAft>
                <a:spcPct val="0"/>
              </a:spcAft>
              <a:defRPr>
                <a:latin typeface="Times New Roman" pitchFamily="18" charset="0"/>
              </a:defRPr>
            </a:lvl1pPr>
          </a:lstStyle>
          <a:p>
            <a:pPr>
              <a:defRPr/>
            </a:pPr>
            <a:fld id="{2C080BAE-76B1-43E4-B691-59CE79139F48}" type="slidenum">
              <a:rPr lang="en-US"/>
              <a:pPr>
                <a:defRPr/>
              </a:pPr>
              <a:t>‹#›</a:t>
            </a:fld>
            <a:endParaRPr lang="en-US"/>
          </a:p>
        </p:txBody>
      </p:sp>
    </p:spTree>
    <p:extLst>
      <p:ext uri="{BB962C8B-B14F-4D97-AF65-F5344CB8AC3E}">
        <p14:creationId xmlns="" xmlns:p14="http://schemas.microsoft.com/office/powerpoint/2010/main" val="370316788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821678" fontAlgn="base">
              <a:spcBef>
                <a:spcPct val="0"/>
              </a:spcBef>
              <a:spcAft>
                <a:spcPct val="0"/>
              </a:spcAft>
              <a:defRPr>
                <a:latin typeface="Times New Roman" pitchFamily="18" charset="0"/>
              </a:defRPr>
            </a:lvl1pPr>
          </a:lstStyle>
          <a:p>
            <a:pPr>
              <a:defRPr/>
            </a:pPr>
            <a:r>
              <a:rPr lang="en-US" smtClean="0"/>
              <a:t>10/7/2014</a:t>
            </a:r>
            <a:endParaRPr lang="en-US"/>
          </a:p>
        </p:txBody>
      </p:sp>
      <p:sp>
        <p:nvSpPr>
          <p:cNvPr id="5" name="Footer Placeholder 4"/>
          <p:cNvSpPr>
            <a:spLocks noGrp="1"/>
          </p:cNvSpPr>
          <p:nvPr>
            <p:ph type="ftr" sz="quarter" idx="11"/>
          </p:nvPr>
        </p:nvSpPr>
        <p:spPr/>
        <p:txBody>
          <a:bodyPr/>
          <a:lstStyle>
            <a:lvl1pPr defTabSz="821678"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21678" fontAlgn="base">
              <a:spcBef>
                <a:spcPct val="0"/>
              </a:spcBef>
              <a:spcAft>
                <a:spcPct val="0"/>
              </a:spcAft>
              <a:defRPr>
                <a:latin typeface="Times New Roman" pitchFamily="18" charset="0"/>
              </a:defRPr>
            </a:lvl1pPr>
          </a:lstStyle>
          <a:p>
            <a:pPr>
              <a:defRPr/>
            </a:pPr>
            <a:fld id="{4BB65B81-691C-4CD4-B3C1-EFF80334687E}" type="slidenum">
              <a:rPr lang="en-US"/>
              <a:pPr>
                <a:defRPr/>
              </a:pPr>
              <a:t>‹#›</a:t>
            </a:fld>
            <a:endParaRPr lang="en-US"/>
          </a:p>
        </p:txBody>
      </p:sp>
    </p:spTree>
    <p:extLst>
      <p:ext uri="{BB962C8B-B14F-4D97-AF65-F5344CB8AC3E}">
        <p14:creationId xmlns="" xmlns:p14="http://schemas.microsoft.com/office/powerpoint/2010/main" val="170580246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821678" fontAlgn="base">
              <a:spcBef>
                <a:spcPct val="0"/>
              </a:spcBef>
              <a:spcAft>
                <a:spcPct val="0"/>
              </a:spcAft>
              <a:defRPr>
                <a:latin typeface="Times New Roman" pitchFamily="18" charset="0"/>
              </a:defRPr>
            </a:lvl1pPr>
          </a:lstStyle>
          <a:p>
            <a:pPr>
              <a:defRPr/>
            </a:pPr>
            <a:r>
              <a:rPr lang="en-US" smtClean="0"/>
              <a:t>10/7/2014</a:t>
            </a:r>
            <a:endParaRPr lang="en-US"/>
          </a:p>
        </p:txBody>
      </p:sp>
      <p:sp>
        <p:nvSpPr>
          <p:cNvPr id="5" name="Footer Placeholder 4"/>
          <p:cNvSpPr>
            <a:spLocks noGrp="1"/>
          </p:cNvSpPr>
          <p:nvPr>
            <p:ph type="ftr" sz="quarter" idx="11"/>
          </p:nvPr>
        </p:nvSpPr>
        <p:spPr/>
        <p:txBody>
          <a:bodyPr/>
          <a:lstStyle>
            <a:lvl1pPr defTabSz="821678"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21678" fontAlgn="base">
              <a:spcBef>
                <a:spcPct val="0"/>
              </a:spcBef>
              <a:spcAft>
                <a:spcPct val="0"/>
              </a:spcAft>
              <a:defRPr>
                <a:latin typeface="Times New Roman" pitchFamily="18" charset="0"/>
              </a:defRPr>
            </a:lvl1pPr>
          </a:lstStyle>
          <a:p>
            <a:pPr>
              <a:defRPr/>
            </a:pPr>
            <a:fld id="{171B87C4-BFD2-4C97-B966-B7F23351645C}" type="slidenum">
              <a:rPr lang="en-US"/>
              <a:pPr>
                <a:defRPr/>
              </a:pPr>
              <a:t>‹#›</a:t>
            </a:fld>
            <a:endParaRPr lang="en-US"/>
          </a:p>
        </p:txBody>
      </p:sp>
    </p:spTree>
    <p:extLst>
      <p:ext uri="{BB962C8B-B14F-4D97-AF65-F5344CB8AC3E}">
        <p14:creationId xmlns="" xmlns:p14="http://schemas.microsoft.com/office/powerpoint/2010/main" val="745299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32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r>
              <a:rPr lang="en-US" smtClean="0">
                <a:solidFill>
                  <a:srgbClr val="FFFFFF"/>
                </a:solidFill>
              </a:rPr>
              <a:t>10/7/2014</a:t>
            </a: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E987F986-CCC0-4F41-8E07-8ADFABF6B05D}"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373306537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14725182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363463947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bg1"/>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3" indent="0" algn="ctr">
              <a:buNone/>
              <a:defRPr>
                <a:solidFill>
                  <a:schemeClr val="tx1">
                    <a:tint val="75000"/>
                  </a:schemeClr>
                </a:solidFill>
              </a:defRPr>
            </a:lvl6pPr>
            <a:lvl7pPr marL="2743119" indent="0" algn="ctr">
              <a:buNone/>
              <a:defRPr>
                <a:solidFill>
                  <a:schemeClr val="tx1">
                    <a:tint val="75000"/>
                  </a:schemeClr>
                </a:solidFill>
              </a:defRPr>
            </a:lvl7pPr>
            <a:lvl8pPr marL="3200304" indent="0" algn="ctr">
              <a:buNone/>
              <a:defRPr>
                <a:solidFill>
                  <a:schemeClr val="tx1">
                    <a:tint val="75000"/>
                  </a:schemeClr>
                </a:solidFill>
              </a:defRPr>
            </a:lvl8pPr>
            <a:lvl9pPr marL="365748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82123111"/>
      </p:ext>
    </p:extLst>
  </p:cSld>
  <p:clrMapOvr>
    <a:masterClrMapping/>
  </p:clrMapOvr>
  <p:transition spd="slow"/>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bg1"/>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3" indent="0" algn="ctr">
              <a:buNone/>
              <a:defRPr>
                <a:solidFill>
                  <a:schemeClr val="tx1">
                    <a:tint val="75000"/>
                  </a:schemeClr>
                </a:solidFill>
              </a:defRPr>
            </a:lvl6pPr>
            <a:lvl7pPr marL="2743119" indent="0" algn="ctr">
              <a:buNone/>
              <a:defRPr>
                <a:solidFill>
                  <a:schemeClr val="tx1">
                    <a:tint val="75000"/>
                  </a:schemeClr>
                </a:solidFill>
              </a:defRPr>
            </a:lvl7pPr>
            <a:lvl8pPr marL="3200304" indent="0" algn="ctr">
              <a:buNone/>
              <a:defRPr>
                <a:solidFill>
                  <a:schemeClr val="tx1">
                    <a:tint val="75000"/>
                  </a:schemeClr>
                </a:solidFill>
              </a:defRPr>
            </a:lvl8pPr>
            <a:lvl9pPr marL="365748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4123918119"/>
      </p:ext>
    </p:extLst>
  </p:cSld>
  <p:clrMapOvr>
    <a:masterClrMapping/>
  </p:clrMapOvr>
  <p:transition spd="slow"/>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bg1"/>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3" indent="0" algn="ctr">
              <a:buNone/>
              <a:defRPr>
                <a:solidFill>
                  <a:schemeClr val="tx1">
                    <a:tint val="75000"/>
                  </a:schemeClr>
                </a:solidFill>
              </a:defRPr>
            </a:lvl6pPr>
            <a:lvl7pPr marL="2743119" indent="0" algn="ctr">
              <a:buNone/>
              <a:defRPr>
                <a:solidFill>
                  <a:schemeClr val="tx1">
                    <a:tint val="75000"/>
                  </a:schemeClr>
                </a:solidFill>
              </a:defRPr>
            </a:lvl7pPr>
            <a:lvl8pPr marL="3200304" indent="0" algn="ctr">
              <a:buNone/>
              <a:defRPr>
                <a:solidFill>
                  <a:schemeClr val="tx1">
                    <a:tint val="75000"/>
                  </a:schemeClr>
                </a:solidFill>
              </a:defRPr>
            </a:lvl8pPr>
            <a:lvl9pPr marL="365748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1726196754"/>
      </p:ext>
    </p:extLst>
  </p:cSld>
  <p:clrMapOvr>
    <a:masterClrMapping/>
  </p:clrMapOvr>
  <p:transition spd="slow"/>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bg1"/>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3" indent="0" algn="ctr">
              <a:buNone/>
              <a:defRPr>
                <a:solidFill>
                  <a:schemeClr val="tx1">
                    <a:tint val="75000"/>
                  </a:schemeClr>
                </a:solidFill>
              </a:defRPr>
            </a:lvl6pPr>
            <a:lvl7pPr marL="2743119" indent="0" algn="ctr">
              <a:buNone/>
              <a:defRPr>
                <a:solidFill>
                  <a:schemeClr val="tx1">
                    <a:tint val="75000"/>
                  </a:schemeClr>
                </a:solidFill>
              </a:defRPr>
            </a:lvl7pPr>
            <a:lvl8pPr marL="3200304" indent="0" algn="ctr">
              <a:buNone/>
              <a:defRPr>
                <a:solidFill>
                  <a:schemeClr val="tx1">
                    <a:tint val="75000"/>
                  </a:schemeClr>
                </a:solidFill>
              </a:defRPr>
            </a:lvl8pPr>
            <a:lvl9pPr marL="365748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493846948"/>
      </p:ext>
    </p:extLst>
  </p:cSld>
  <p:clrMapOvr>
    <a:masterClrMapping/>
  </p:clrMapOvr>
  <p:transition spd="slow"/>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bg1"/>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3" indent="0" algn="ctr">
              <a:buNone/>
              <a:defRPr>
                <a:solidFill>
                  <a:schemeClr val="tx1">
                    <a:tint val="75000"/>
                  </a:schemeClr>
                </a:solidFill>
              </a:defRPr>
            </a:lvl6pPr>
            <a:lvl7pPr marL="2743119" indent="0" algn="ctr">
              <a:buNone/>
              <a:defRPr>
                <a:solidFill>
                  <a:schemeClr val="tx1">
                    <a:tint val="75000"/>
                  </a:schemeClr>
                </a:solidFill>
              </a:defRPr>
            </a:lvl7pPr>
            <a:lvl8pPr marL="3200304" indent="0" algn="ctr">
              <a:buNone/>
              <a:defRPr>
                <a:solidFill>
                  <a:schemeClr val="tx1">
                    <a:tint val="75000"/>
                  </a:schemeClr>
                </a:solidFill>
              </a:defRPr>
            </a:lvl8pPr>
            <a:lvl9pPr marL="365748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2310073362"/>
      </p:ext>
    </p:extLst>
  </p:cSld>
  <p:clrMapOvr>
    <a:masterClrMapping/>
  </p:clrMapOvr>
  <p:transition spd="slow"/>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bg1"/>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3" indent="0" algn="ctr">
              <a:buNone/>
              <a:defRPr>
                <a:solidFill>
                  <a:schemeClr val="tx1">
                    <a:tint val="75000"/>
                  </a:schemeClr>
                </a:solidFill>
              </a:defRPr>
            </a:lvl6pPr>
            <a:lvl7pPr marL="2743119" indent="0" algn="ctr">
              <a:buNone/>
              <a:defRPr>
                <a:solidFill>
                  <a:schemeClr val="tx1">
                    <a:tint val="75000"/>
                  </a:schemeClr>
                </a:solidFill>
              </a:defRPr>
            </a:lvl7pPr>
            <a:lvl8pPr marL="3200304" indent="0" algn="ctr">
              <a:buNone/>
              <a:defRPr>
                <a:solidFill>
                  <a:schemeClr val="tx1">
                    <a:tint val="75000"/>
                  </a:schemeClr>
                </a:solidFill>
              </a:defRPr>
            </a:lvl8pPr>
            <a:lvl9pPr marL="365748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1737028184"/>
      </p:ext>
    </p:extLst>
  </p:cSld>
  <p:clrMapOvr>
    <a:masterClrMapping/>
  </p:clrMapOvr>
  <p:transition spd="slow"/>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bg1"/>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3" indent="0" algn="ctr">
              <a:buNone/>
              <a:defRPr>
                <a:solidFill>
                  <a:schemeClr val="tx1">
                    <a:tint val="75000"/>
                  </a:schemeClr>
                </a:solidFill>
              </a:defRPr>
            </a:lvl6pPr>
            <a:lvl7pPr marL="2743119" indent="0" algn="ctr">
              <a:buNone/>
              <a:defRPr>
                <a:solidFill>
                  <a:schemeClr val="tx1">
                    <a:tint val="75000"/>
                  </a:schemeClr>
                </a:solidFill>
              </a:defRPr>
            </a:lvl7pPr>
            <a:lvl8pPr marL="3200304" indent="0" algn="ctr">
              <a:buNone/>
              <a:defRPr>
                <a:solidFill>
                  <a:schemeClr val="tx1">
                    <a:tint val="75000"/>
                  </a:schemeClr>
                </a:solidFill>
              </a:defRPr>
            </a:lvl8pPr>
            <a:lvl9pPr marL="365748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374760988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54"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55"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56" name="PlaceHolder 4"/>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0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bg1"/>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3" indent="0" algn="ctr">
              <a:buNone/>
              <a:defRPr>
                <a:solidFill>
                  <a:schemeClr val="tx1">
                    <a:tint val="75000"/>
                  </a:schemeClr>
                </a:solidFill>
              </a:defRPr>
            </a:lvl6pPr>
            <a:lvl7pPr marL="2743119" indent="0" algn="ctr">
              <a:buNone/>
              <a:defRPr>
                <a:solidFill>
                  <a:schemeClr val="tx1">
                    <a:tint val="75000"/>
                  </a:schemeClr>
                </a:solidFill>
              </a:defRPr>
            </a:lvl7pPr>
            <a:lvl8pPr marL="3200304" indent="0" algn="ctr">
              <a:buNone/>
              <a:defRPr>
                <a:solidFill>
                  <a:schemeClr val="tx1">
                    <a:tint val="75000"/>
                  </a:schemeClr>
                </a:solidFill>
              </a:defRPr>
            </a:lvl8pPr>
            <a:lvl9pPr marL="365748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808371181"/>
      </p:ext>
    </p:extLst>
  </p:cSld>
  <p:clrMapOvr>
    <a:masterClrMapping/>
  </p:clrMapOvr>
  <p:transition spd="slow"/>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bg1"/>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3" indent="0" algn="ctr">
              <a:buNone/>
              <a:defRPr>
                <a:solidFill>
                  <a:schemeClr val="tx1">
                    <a:tint val="75000"/>
                  </a:schemeClr>
                </a:solidFill>
              </a:defRPr>
            </a:lvl6pPr>
            <a:lvl7pPr marL="2743119" indent="0" algn="ctr">
              <a:buNone/>
              <a:defRPr>
                <a:solidFill>
                  <a:schemeClr val="tx1">
                    <a:tint val="75000"/>
                  </a:schemeClr>
                </a:solidFill>
              </a:defRPr>
            </a:lvl7pPr>
            <a:lvl8pPr marL="3200304" indent="0" algn="ctr">
              <a:buNone/>
              <a:defRPr>
                <a:solidFill>
                  <a:schemeClr val="tx1">
                    <a:tint val="75000"/>
                  </a:schemeClr>
                </a:solidFill>
              </a:defRPr>
            </a:lvl8pPr>
            <a:lvl9pPr marL="365748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2263281674"/>
      </p:ext>
    </p:extLst>
  </p:cSld>
  <p:clrMapOvr>
    <a:masterClrMapping/>
  </p:clrMapOvr>
  <p:transition spd="slow"/>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bg1"/>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3" indent="0" algn="ctr">
              <a:buNone/>
              <a:defRPr>
                <a:solidFill>
                  <a:schemeClr val="tx1">
                    <a:tint val="75000"/>
                  </a:schemeClr>
                </a:solidFill>
              </a:defRPr>
            </a:lvl6pPr>
            <a:lvl7pPr marL="2743119" indent="0" algn="ctr">
              <a:buNone/>
              <a:defRPr>
                <a:solidFill>
                  <a:schemeClr val="tx1">
                    <a:tint val="75000"/>
                  </a:schemeClr>
                </a:solidFill>
              </a:defRPr>
            </a:lvl7pPr>
            <a:lvl8pPr marL="3200304" indent="0" algn="ctr">
              <a:buNone/>
              <a:defRPr>
                <a:solidFill>
                  <a:schemeClr val="tx1">
                    <a:tint val="75000"/>
                  </a:schemeClr>
                </a:solidFill>
              </a:defRPr>
            </a:lvl8pPr>
            <a:lvl9pPr marL="365748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1735316507"/>
      </p:ext>
    </p:extLst>
  </p:cSld>
  <p:clrMapOvr>
    <a:masterClrMapping/>
  </p:clrMapOvr>
  <p:transition spd="slow"/>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bg1"/>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3" indent="0" algn="ctr">
              <a:buNone/>
              <a:defRPr>
                <a:solidFill>
                  <a:schemeClr val="tx1">
                    <a:tint val="75000"/>
                  </a:schemeClr>
                </a:solidFill>
              </a:defRPr>
            </a:lvl6pPr>
            <a:lvl7pPr marL="2743119" indent="0" algn="ctr">
              <a:buNone/>
              <a:defRPr>
                <a:solidFill>
                  <a:schemeClr val="tx1">
                    <a:tint val="75000"/>
                  </a:schemeClr>
                </a:solidFill>
              </a:defRPr>
            </a:lvl7pPr>
            <a:lvl8pPr marL="3200304" indent="0" algn="ctr">
              <a:buNone/>
              <a:defRPr>
                <a:solidFill>
                  <a:schemeClr val="tx1">
                    <a:tint val="75000"/>
                  </a:schemeClr>
                </a:solidFill>
              </a:defRPr>
            </a:lvl8pPr>
            <a:lvl9pPr marL="365748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3629376072"/>
      </p:ext>
    </p:extLst>
  </p:cSld>
  <p:clrMapOvr>
    <a:masterClrMapping/>
  </p:clrMapOvr>
  <p:transition spd="slow"/>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4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bg1"/>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3" indent="0" algn="ctr">
              <a:buNone/>
              <a:defRPr>
                <a:solidFill>
                  <a:schemeClr val="tx1">
                    <a:tint val="75000"/>
                  </a:schemeClr>
                </a:solidFill>
              </a:defRPr>
            </a:lvl6pPr>
            <a:lvl7pPr marL="2743119" indent="0" algn="ctr">
              <a:buNone/>
              <a:defRPr>
                <a:solidFill>
                  <a:schemeClr val="tx1">
                    <a:tint val="75000"/>
                  </a:schemeClr>
                </a:solidFill>
              </a:defRPr>
            </a:lvl7pPr>
            <a:lvl8pPr marL="3200304" indent="0" algn="ctr">
              <a:buNone/>
              <a:defRPr>
                <a:solidFill>
                  <a:schemeClr val="tx1">
                    <a:tint val="75000"/>
                  </a:schemeClr>
                </a:solidFill>
              </a:defRPr>
            </a:lvl8pPr>
            <a:lvl9pPr marL="365748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3403353642"/>
      </p:ext>
    </p:extLst>
  </p:cSld>
  <p:clrMapOvr>
    <a:masterClrMapping/>
  </p:clrMapOvr>
  <p:transition spd="slow"/>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5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bg1"/>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3" indent="0" algn="ctr">
              <a:buNone/>
              <a:defRPr>
                <a:solidFill>
                  <a:schemeClr val="tx1">
                    <a:tint val="75000"/>
                  </a:schemeClr>
                </a:solidFill>
              </a:defRPr>
            </a:lvl6pPr>
            <a:lvl7pPr marL="2743119" indent="0" algn="ctr">
              <a:buNone/>
              <a:defRPr>
                <a:solidFill>
                  <a:schemeClr val="tx1">
                    <a:tint val="75000"/>
                  </a:schemeClr>
                </a:solidFill>
              </a:defRPr>
            </a:lvl7pPr>
            <a:lvl8pPr marL="3200304" indent="0" algn="ctr">
              <a:buNone/>
              <a:defRPr>
                <a:solidFill>
                  <a:schemeClr val="tx1">
                    <a:tint val="75000"/>
                  </a:schemeClr>
                </a:solidFill>
              </a:defRPr>
            </a:lvl8pPr>
            <a:lvl9pPr marL="365748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1235270956"/>
      </p:ext>
    </p:extLst>
  </p:cSld>
  <p:clrMapOvr>
    <a:masterClrMapping/>
  </p:clrMapOvr>
  <p:transition spd="slow"/>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6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bg1"/>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3" indent="0" algn="ctr">
              <a:buNone/>
              <a:defRPr>
                <a:solidFill>
                  <a:schemeClr val="tx1">
                    <a:tint val="75000"/>
                  </a:schemeClr>
                </a:solidFill>
              </a:defRPr>
            </a:lvl6pPr>
            <a:lvl7pPr marL="2743119" indent="0" algn="ctr">
              <a:buNone/>
              <a:defRPr>
                <a:solidFill>
                  <a:schemeClr val="tx1">
                    <a:tint val="75000"/>
                  </a:schemeClr>
                </a:solidFill>
              </a:defRPr>
            </a:lvl7pPr>
            <a:lvl8pPr marL="3200304" indent="0" algn="ctr">
              <a:buNone/>
              <a:defRPr>
                <a:solidFill>
                  <a:schemeClr val="tx1">
                    <a:tint val="75000"/>
                  </a:schemeClr>
                </a:solidFill>
              </a:defRPr>
            </a:lvl8pPr>
            <a:lvl9pPr marL="365748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3216581973"/>
      </p:ext>
    </p:extLst>
  </p:cSld>
  <p:clrMapOvr>
    <a:masterClrMapping/>
  </p:clrMapOvr>
  <p:transition spd="slow"/>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7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bg1"/>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3" indent="0" algn="ctr">
              <a:buNone/>
              <a:defRPr>
                <a:solidFill>
                  <a:schemeClr val="tx1">
                    <a:tint val="75000"/>
                  </a:schemeClr>
                </a:solidFill>
              </a:defRPr>
            </a:lvl6pPr>
            <a:lvl7pPr marL="2743119" indent="0" algn="ctr">
              <a:buNone/>
              <a:defRPr>
                <a:solidFill>
                  <a:schemeClr val="tx1">
                    <a:tint val="75000"/>
                  </a:schemeClr>
                </a:solidFill>
              </a:defRPr>
            </a:lvl7pPr>
            <a:lvl8pPr marL="3200304" indent="0" algn="ctr">
              <a:buNone/>
              <a:defRPr>
                <a:solidFill>
                  <a:schemeClr val="tx1">
                    <a:tint val="75000"/>
                  </a:schemeClr>
                </a:solidFill>
              </a:defRPr>
            </a:lvl8pPr>
            <a:lvl9pPr marL="365748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991645993"/>
      </p:ext>
    </p:extLst>
  </p:cSld>
  <p:clrMapOvr>
    <a:masterClrMapping/>
  </p:clrMapOvr>
  <p:transition spd="slow"/>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bg1"/>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3" indent="0" algn="ctr">
              <a:buNone/>
              <a:defRPr>
                <a:solidFill>
                  <a:schemeClr val="tx1">
                    <a:tint val="75000"/>
                  </a:schemeClr>
                </a:solidFill>
              </a:defRPr>
            </a:lvl6pPr>
            <a:lvl7pPr marL="2743119" indent="0" algn="ctr">
              <a:buNone/>
              <a:defRPr>
                <a:solidFill>
                  <a:schemeClr val="tx1">
                    <a:tint val="75000"/>
                  </a:schemeClr>
                </a:solidFill>
              </a:defRPr>
            </a:lvl7pPr>
            <a:lvl8pPr marL="3200304" indent="0" algn="ctr">
              <a:buNone/>
              <a:defRPr>
                <a:solidFill>
                  <a:schemeClr val="tx1">
                    <a:tint val="75000"/>
                  </a:schemeClr>
                </a:solidFill>
              </a:defRPr>
            </a:lvl8pPr>
            <a:lvl9pPr marL="365748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92252196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58"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59"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0"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2"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63"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4"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6"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67"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69"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70"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71"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72"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74" name="PlaceHolder 2"/>
          <p:cNvSpPr>
            <a:spLocks noGrp="1"/>
          </p:cNvSpPr>
          <p:nvPr>
            <p:ph type="body"/>
          </p:nvPr>
        </p:nvSpPr>
        <p:spPr>
          <a:xfrm>
            <a:off x="457200" y="1600200"/>
            <a:ext cx="8229240" cy="4525920"/>
          </a:xfrm>
          <a:prstGeom prst="rect">
            <a:avLst/>
          </a:prstGeom>
        </p:spPr>
        <p:txBody>
          <a:bodyPr lIns="0" tIns="0" rIns="0" bIns="0"/>
          <a:lstStyle/>
          <a:p>
            <a:endParaRPr/>
          </a:p>
        </p:txBody>
      </p:sp>
      <p:sp>
        <p:nvSpPr>
          <p:cNvPr id="75" name="PlaceHolder 3"/>
          <p:cNvSpPr>
            <a:spLocks noGrp="1"/>
          </p:cNvSpPr>
          <p:nvPr>
            <p:ph type="body"/>
          </p:nvPr>
        </p:nvSpPr>
        <p:spPr>
          <a:xfrm>
            <a:off x="457200" y="1600200"/>
            <a:ext cx="8229240" cy="4525920"/>
          </a:xfrm>
          <a:prstGeom prst="rect">
            <a:avLst/>
          </a:prstGeom>
        </p:spPr>
        <p:txBody>
          <a:bodyPr lIns="0" tIns="0" rIns="0" bIns="0"/>
          <a:lstStyle/>
          <a:p>
            <a:endParaRPr/>
          </a:p>
        </p:txBody>
      </p:sp>
      <p:pic>
        <p:nvPicPr>
          <p:cNvPr id="76" name="Picture 75"/>
          <p:cNvPicPr/>
          <p:nvPr/>
        </p:nvPicPr>
        <p:blipFill>
          <a:blip r:embed="rId2" cstate="print"/>
          <a:stretch/>
        </p:blipFill>
        <p:spPr>
          <a:xfrm>
            <a:off x="1735200" y="1600200"/>
            <a:ext cx="5672520" cy="4525920"/>
          </a:xfrm>
          <a:prstGeom prst="rect">
            <a:avLst/>
          </a:prstGeom>
          <a:ln>
            <a:noFill/>
          </a:ln>
        </p:spPr>
      </p:pic>
      <p:pic>
        <p:nvPicPr>
          <p:cNvPr id="77" name="Picture 76"/>
          <p:cNvPicPr/>
          <p:nvPr/>
        </p:nvPicPr>
        <p:blipFill>
          <a:blip r:embed="rId2" cstate="print"/>
          <a:stretch/>
        </p:blipFill>
        <p:spPr>
          <a:xfrm>
            <a:off x="1735200" y="1600200"/>
            <a:ext cx="5672520" cy="452592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84"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86" name="PlaceHolder 2"/>
          <p:cNvSpPr>
            <a:spLocks noGrp="1"/>
          </p:cNvSpPr>
          <p:nvPr>
            <p:ph type="body"/>
          </p:nvPr>
        </p:nvSpPr>
        <p:spPr>
          <a:xfrm>
            <a:off x="457200" y="1600200"/>
            <a:ext cx="8229240" cy="452592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88"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89" name="PlaceHolder 3"/>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8" name="PlaceHolder 2"/>
          <p:cNvSpPr>
            <a:spLocks noGrp="1"/>
          </p:cNvSpPr>
          <p:nvPr>
            <p:ph type="body"/>
          </p:nvPr>
        </p:nvSpPr>
        <p:spPr>
          <a:xfrm>
            <a:off x="457200" y="1600200"/>
            <a:ext cx="8229240" cy="452592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457200" y="27432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93"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94"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95" name="PlaceHolder 4"/>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97"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98"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99"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01"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02"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03"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05"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106"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08"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09"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10"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111"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13" name="PlaceHolder 2"/>
          <p:cNvSpPr>
            <a:spLocks noGrp="1"/>
          </p:cNvSpPr>
          <p:nvPr>
            <p:ph type="body"/>
          </p:nvPr>
        </p:nvSpPr>
        <p:spPr>
          <a:xfrm>
            <a:off x="457200" y="1600200"/>
            <a:ext cx="8229240" cy="4525920"/>
          </a:xfrm>
          <a:prstGeom prst="rect">
            <a:avLst/>
          </a:prstGeom>
        </p:spPr>
        <p:txBody>
          <a:bodyPr lIns="0" tIns="0" rIns="0" bIns="0"/>
          <a:lstStyle/>
          <a:p>
            <a:endParaRPr/>
          </a:p>
        </p:txBody>
      </p:sp>
      <p:sp>
        <p:nvSpPr>
          <p:cNvPr id="114" name="PlaceHolder 3"/>
          <p:cNvSpPr>
            <a:spLocks noGrp="1"/>
          </p:cNvSpPr>
          <p:nvPr>
            <p:ph type="body"/>
          </p:nvPr>
        </p:nvSpPr>
        <p:spPr>
          <a:xfrm>
            <a:off x="457200" y="1600200"/>
            <a:ext cx="8229240" cy="4525920"/>
          </a:xfrm>
          <a:prstGeom prst="rect">
            <a:avLst/>
          </a:prstGeom>
        </p:spPr>
        <p:txBody>
          <a:bodyPr lIns="0" tIns="0" rIns="0" bIns="0"/>
          <a:lstStyle/>
          <a:p>
            <a:endParaRPr/>
          </a:p>
        </p:txBody>
      </p:sp>
      <p:pic>
        <p:nvPicPr>
          <p:cNvPr id="115" name="Picture 114"/>
          <p:cNvPicPr/>
          <p:nvPr/>
        </p:nvPicPr>
        <p:blipFill>
          <a:blip r:embed="rId2" cstate="print"/>
          <a:stretch/>
        </p:blipFill>
        <p:spPr>
          <a:xfrm>
            <a:off x="1735200" y="1600200"/>
            <a:ext cx="5672520" cy="4525920"/>
          </a:xfrm>
          <a:prstGeom prst="rect">
            <a:avLst/>
          </a:prstGeom>
          <a:ln>
            <a:noFill/>
          </a:ln>
        </p:spPr>
      </p:pic>
      <p:pic>
        <p:nvPicPr>
          <p:cNvPr id="116" name="Picture 115"/>
          <p:cNvPicPr/>
          <p:nvPr/>
        </p:nvPicPr>
        <p:blipFill>
          <a:blip r:embed="rId2" cstate="print"/>
          <a:stretch/>
        </p:blipFill>
        <p:spPr>
          <a:xfrm>
            <a:off x="1735200" y="1600200"/>
            <a:ext cx="5672520" cy="452592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23"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25" name="PlaceHolder 2"/>
          <p:cNvSpPr>
            <a:spLocks noGrp="1"/>
          </p:cNvSpPr>
          <p:nvPr>
            <p:ph type="body"/>
          </p:nvPr>
        </p:nvSpPr>
        <p:spPr>
          <a:xfrm>
            <a:off x="457200" y="1600200"/>
            <a:ext cx="8229240" cy="452592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0"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11" name="PlaceHolder 3"/>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27"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128" name="PlaceHolder 3"/>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457200" y="27432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32"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33"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134" name="PlaceHolder 4"/>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36"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137"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38"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40"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41"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42"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44"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145"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47"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48"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49"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150"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52" name="PlaceHolder 2"/>
          <p:cNvSpPr>
            <a:spLocks noGrp="1"/>
          </p:cNvSpPr>
          <p:nvPr>
            <p:ph type="body"/>
          </p:nvPr>
        </p:nvSpPr>
        <p:spPr>
          <a:xfrm>
            <a:off x="457200" y="1600200"/>
            <a:ext cx="8229240" cy="4525920"/>
          </a:xfrm>
          <a:prstGeom prst="rect">
            <a:avLst/>
          </a:prstGeom>
        </p:spPr>
        <p:txBody>
          <a:bodyPr lIns="0" tIns="0" rIns="0" bIns="0"/>
          <a:lstStyle/>
          <a:p>
            <a:endParaRPr/>
          </a:p>
        </p:txBody>
      </p:sp>
      <p:sp>
        <p:nvSpPr>
          <p:cNvPr id="153" name="PlaceHolder 3"/>
          <p:cNvSpPr>
            <a:spLocks noGrp="1"/>
          </p:cNvSpPr>
          <p:nvPr>
            <p:ph type="body"/>
          </p:nvPr>
        </p:nvSpPr>
        <p:spPr>
          <a:xfrm>
            <a:off x="457200" y="1600200"/>
            <a:ext cx="8229240" cy="4525920"/>
          </a:xfrm>
          <a:prstGeom prst="rect">
            <a:avLst/>
          </a:prstGeom>
        </p:spPr>
        <p:txBody>
          <a:bodyPr lIns="0" tIns="0" rIns="0" bIns="0"/>
          <a:lstStyle/>
          <a:p>
            <a:endParaRPr/>
          </a:p>
        </p:txBody>
      </p:sp>
      <p:pic>
        <p:nvPicPr>
          <p:cNvPr id="154" name="Picture 153"/>
          <p:cNvPicPr/>
          <p:nvPr/>
        </p:nvPicPr>
        <p:blipFill>
          <a:blip r:embed="rId2" cstate="print"/>
          <a:stretch/>
        </p:blipFill>
        <p:spPr>
          <a:xfrm>
            <a:off x="1735200" y="1600200"/>
            <a:ext cx="5672520" cy="4525920"/>
          </a:xfrm>
          <a:prstGeom prst="rect">
            <a:avLst/>
          </a:prstGeom>
          <a:ln>
            <a:noFill/>
          </a:ln>
        </p:spPr>
      </p:pic>
      <p:pic>
        <p:nvPicPr>
          <p:cNvPr id="155" name="Picture 154"/>
          <p:cNvPicPr/>
          <p:nvPr/>
        </p:nvPicPr>
        <p:blipFill>
          <a:blip r:embed="rId2" cstate="print"/>
          <a:stretch/>
        </p:blipFill>
        <p:spPr>
          <a:xfrm>
            <a:off x="1735200" y="1600200"/>
            <a:ext cx="5672520" cy="452592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62"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64" name="PlaceHolder 2"/>
          <p:cNvSpPr>
            <a:spLocks noGrp="1"/>
          </p:cNvSpPr>
          <p:nvPr>
            <p:ph type="body"/>
          </p:nvPr>
        </p:nvSpPr>
        <p:spPr>
          <a:xfrm>
            <a:off x="457200" y="1600200"/>
            <a:ext cx="8229240" cy="4525920"/>
          </a:xfrm>
          <a:prstGeom prst="rect">
            <a:avLst/>
          </a:prstGeom>
        </p:spPr>
        <p:txBody>
          <a:bodyPr lIns="0" tIns="0" rIns="0" bIns="0"/>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66"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167" name="PlaceHolder 3"/>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9" name="PlaceHolder 1"/>
          <p:cNvSpPr>
            <a:spLocks noGrp="1"/>
          </p:cNvSpPr>
          <p:nvPr>
            <p:ph type="subTitle"/>
          </p:nvPr>
        </p:nvSpPr>
        <p:spPr>
          <a:xfrm>
            <a:off x="457200" y="27432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71"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72"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173" name="PlaceHolder 4"/>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75"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176"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77"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79"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80"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81"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83"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184"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86"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87"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88"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189"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32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91" name="PlaceHolder 2"/>
          <p:cNvSpPr>
            <a:spLocks noGrp="1"/>
          </p:cNvSpPr>
          <p:nvPr>
            <p:ph type="body"/>
          </p:nvPr>
        </p:nvSpPr>
        <p:spPr>
          <a:xfrm>
            <a:off x="457200" y="1600200"/>
            <a:ext cx="8229240" cy="4525920"/>
          </a:xfrm>
          <a:prstGeom prst="rect">
            <a:avLst/>
          </a:prstGeom>
        </p:spPr>
        <p:txBody>
          <a:bodyPr lIns="0" tIns="0" rIns="0" bIns="0"/>
          <a:lstStyle/>
          <a:p>
            <a:endParaRPr/>
          </a:p>
        </p:txBody>
      </p:sp>
      <p:sp>
        <p:nvSpPr>
          <p:cNvPr id="192" name="PlaceHolder 3"/>
          <p:cNvSpPr>
            <a:spLocks noGrp="1"/>
          </p:cNvSpPr>
          <p:nvPr>
            <p:ph type="body"/>
          </p:nvPr>
        </p:nvSpPr>
        <p:spPr>
          <a:xfrm>
            <a:off x="457200" y="1600200"/>
            <a:ext cx="8229240" cy="4525920"/>
          </a:xfrm>
          <a:prstGeom prst="rect">
            <a:avLst/>
          </a:prstGeom>
        </p:spPr>
        <p:txBody>
          <a:bodyPr lIns="0" tIns="0" rIns="0" bIns="0"/>
          <a:lstStyle/>
          <a:p>
            <a:endParaRPr/>
          </a:p>
        </p:txBody>
      </p:sp>
      <p:pic>
        <p:nvPicPr>
          <p:cNvPr id="193" name="Picture 192"/>
          <p:cNvPicPr/>
          <p:nvPr/>
        </p:nvPicPr>
        <p:blipFill>
          <a:blip r:embed="rId2" cstate="print"/>
          <a:stretch/>
        </p:blipFill>
        <p:spPr>
          <a:xfrm>
            <a:off x="1735200" y="1600200"/>
            <a:ext cx="5672520" cy="4525920"/>
          </a:xfrm>
          <a:prstGeom prst="rect">
            <a:avLst/>
          </a:prstGeom>
          <a:ln>
            <a:noFill/>
          </a:ln>
        </p:spPr>
      </p:pic>
      <p:pic>
        <p:nvPicPr>
          <p:cNvPr id="194" name="Picture 193"/>
          <p:cNvPicPr/>
          <p:nvPr/>
        </p:nvPicPr>
        <p:blipFill>
          <a:blip r:embed="rId2" cstate="print"/>
          <a:stretch/>
        </p:blipFill>
        <p:spPr>
          <a:xfrm>
            <a:off x="1735200" y="1600200"/>
            <a:ext cx="5672520" cy="452592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02"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04" name="PlaceHolder 2"/>
          <p:cNvSpPr>
            <a:spLocks noGrp="1"/>
          </p:cNvSpPr>
          <p:nvPr>
            <p:ph type="body"/>
          </p:nvPr>
        </p:nvSpPr>
        <p:spPr>
          <a:xfrm>
            <a:off x="457200" y="1600200"/>
            <a:ext cx="8229240" cy="4525920"/>
          </a:xfrm>
          <a:prstGeom prst="rect">
            <a:avLst/>
          </a:prstGeom>
        </p:spPr>
        <p:txBody>
          <a:bodyPr lIns="0" tIns="0" rIns="0" bIns="0"/>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06"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207" name="PlaceHolder 3"/>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9" name="PlaceHolder 1"/>
          <p:cNvSpPr>
            <a:spLocks noGrp="1"/>
          </p:cNvSpPr>
          <p:nvPr>
            <p:ph type="subTitle"/>
          </p:nvPr>
        </p:nvSpPr>
        <p:spPr>
          <a:xfrm>
            <a:off x="457200" y="27432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11"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12"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213" name="PlaceHolder 4"/>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15"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216"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17"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19"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20"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21"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6"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17" name="PlaceHolder 4"/>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23"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224"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26"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27"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28"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229"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31" name="PlaceHolder 2"/>
          <p:cNvSpPr>
            <a:spLocks noGrp="1"/>
          </p:cNvSpPr>
          <p:nvPr>
            <p:ph type="body"/>
          </p:nvPr>
        </p:nvSpPr>
        <p:spPr>
          <a:xfrm>
            <a:off x="457200" y="1600200"/>
            <a:ext cx="8229240" cy="4525920"/>
          </a:xfrm>
          <a:prstGeom prst="rect">
            <a:avLst/>
          </a:prstGeom>
        </p:spPr>
        <p:txBody>
          <a:bodyPr lIns="0" tIns="0" rIns="0" bIns="0"/>
          <a:lstStyle/>
          <a:p>
            <a:endParaRPr/>
          </a:p>
        </p:txBody>
      </p:sp>
      <p:sp>
        <p:nvSpPr>
          <p:cNvPr id="232" name="PlaceHolder 3"/>
          <p:cNvSpPr>
            <a:spLocks noGrp="1"/>
          </p:cNvSpPr>
          <p:nvPr>
            <p:ph type="body"/>
          </p:nvPr>
        </p:nvSpPr>
        <p:spPr>
          <a:xfrm>
            <a:off x="457200" y="1600200"/>
            <a:ext cx="8229240" cy="4525920"/>
          </a:xfrm>
          <a:prstGeom prst="rect">
            <a:avLst/>
          </a:prstGeom>
        </p:spPr>
        <p:txBody>
          <a:bodyPr lIns="0" tIns="0" rIns="0" bIns="0"/>
          <a:lstStyle/>
          <a:p>
            <a:endParaRPr/>
          </a:p>
        </p:txBody>
      </p:sp>
      <p:pic>
        <p:nvPicPr>
          <p:cNvPr id="233" name="Picture 232"/>
          <p:cNvPicPr/>
          <p:nvPr/>
        </p:nvPicPr>
        <p:blipFill>
          <a:blip r:embed="rId2" cstate="print"/>
          <a:stretch/>
        </p:blipFill>
        <p:spPr>
          <a:xfrm>
            <a:off x="1735200" y="1600200"/>
            <a:ext cx="5672520" cy="4525920"/>
          </a:xfrm>
          <a:prstGeom prst="rect">
            <a:avLst/>
          </a:prstGeom>
          <a:ln>
            <a:noFill/>
          </a:ln>
        </p:spPr>
      </p:pic>
      <p:pic>
        <p:nvPicPr>
          <p:cNvPr id="234" name="Picture 233"/>
          <p:cNvPicPr/>
          <p:nvPr/>
        </p:nvPicPr>
        <p:blipFill>
          <a:blip r:embed="rId2" cstate="print"/>
          <a:stretch/>
        </p:blipFill>
        <p:spPr>
          <a:xfrm>
            <a:off x="1735200" y="1600200"/>
            <a:ext cx="5672520" cy="4525920"/>
          </a:xfrm>
          <a:prstGeom prst="rect">
            <a:avLst/>
          </a:prstGeom>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41"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43" name="PlaceHolder 2"/>
          <p:cNvSpPr>
            <a:spLocks noGrp="1"/>
          </p:cNvSpPr>
          <p:nvPr>
            <p:ph type="body"/>
          </p:nvPr>
        </p:nvSpPr>
        <p:spPr>
          <a:xfrm>
            <a:off x="457200" y="1600200"/>
            <a:ext cx="8229240" cy="4525920"/>
          </a:xfrm>
          <a:prstGeom prst="rect">
            <a:avLst/>
          </a:prstGeom>
        </p:spPr>
        <p:txBody>
          <a:bodyPr lIns="0" tIns="0" rIns="0" bIns="0"/>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45"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246" name="PlaceHolder 3"/>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8" name="PlaceHolder 1"/>
          <p:cNvSpPr>
            <a:spLocks noGrp="1"/>
          </p:cNvSpPr>
          <p:nvPr>
            <p:ph type="subTitle"/>
          </p:nvPr>
        </p:nvSpPr>
        <p:spPr>
          <a:xfrm>
            <a:off x="457200" y="27432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50"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51"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252" name="PlaceHolder 4"/>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19"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54"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255"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56"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58"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59"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60"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62"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263"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65"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66"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67"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268"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70" name="PlaceHolder 2"/>
          <p:cNvSpPr>
            <a:spLocks noGrp="1"/>
          </p:cNvSpPr>
          <p:nvPr>
            <p:ph type="body"/>
          </p:nvPr>
        </p:nvSpPr>
        <p:spPr>
          <a:xfrm>
            <a:off x="457200" y="1600200"/>
            <a:ext cx="8229240" cy="4525920"/>
          </a:xfrm>
          <a:prstGeom prst="rect">
            <a:avLst/>
          </a:prstGeom>
        </p:spPr>
        <p:txBody>
          <a:bodyPr lIns="0" tIns="0" rIns="0" bIns="0"/>
          <a:lstStyle/>
          <a:p>
            <a:endParaRPr/>
          </a:p>
        </p:txBody>
      </p:sp>
      <p:sp>
        <p:nvSpPr>
          <p:cNvPr id="271" name="PlaceHolder 3"/>
          <p:cNvSpPr>
            <a:spLocks noGrp="1"/>
          </p:cNvSpPr>
          <p:nvPr>
            <p:ph type="body"/>
          </p:nvPr>
        </p:nvSpPr>
        <p:spPr>
          <a:xfrm>
            <a:off x="457200" y="1600200"/>
            <a:ext cx="8229240" cy="4525920"/>
          </a:xfrm>
          <a:prstGeom prst="rect">
            <a:avLst/>
          </a:prstGeom>
        </p:spPr>
        <p:txBody>
          <a:bodyPr lIns="0" tIns="0" rIns="0" bIns="0"/>
          <a:lstStyle/>
          <a:p>
            <a:endParaRPr/>
          </a:p>
        </p:txBody>
      </p:sp>
      <p:pic>
        <p:nvPicPr>
          <p:cNvPr id="272" name="Picture 271"/>
          <p:cNvPicPr/>
          <p:nvPr/>
        </p:nvPicPr>
        <p:blipFill>
          <a:blip r:embed="rId2" cstate="print"/>
          <a:stretch/>
        </p:blipFill>
        <p:spPr>
          <a:xfrm>
            <a:off x="1735200" y="1600200"/>
            <a:ext cx="5672520" cy="4525920"/>
          </a:xfrm>
          <a:prstGeom prst="rect">
            <a:avLst/>
          </a:prstGeom>
          <a:ln>
            <a:noFill/>
          </a:ln>
        </p:spPr>
      </p:pic>
      <p:pic>
        <p:nvPicPr>
          <p:cNvPr id="273" name="Picture 272"/>
          <p:cNvPicPr/>
          <p:nvPr/>
        </p:nvPicPr>
        <p:blipFill>
          <a:blip r:embed="rId2" cstate="print"/>
          <a:stretch/>
        </p:blipFill>
        <p:spPr>
          <a:xfrm>
            <a:off x="1735200" y="1600200"/>
            <a:ext cx="5672520" cy="4525920"/>
          </a:xfrm>
          <a:prstGeom prst="rect">
            <a:avLst/>
          </a:prstGeom>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9"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80"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82" name="PlaceHolder 2"/>
          <p:cNvSpPr>
            <a:spLocks noGrp="1"/>
          </p:cNvSpPr>
          <p:nvPr>
            <p:ph type="body"/>
          </p:nvPr>
        </p:nvSpPr>
        <p:spPr>
          <a:xfrm>
            <a:off x="457200" y="1600200"/>
            <a:ext cx="8229240" cy="4525920"/>
          </a:xfrm>
          <a:prstGeom prst="rect">
            <a:avLst/>
          </a:prstGeom>
        </p:spPr>
        <p:txBody>
          <a:bodyPr lIns="0" tIns="0" rIns="0" bIns="0"/>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84"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285" name="PlaceHolder 3"/>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6"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7" name="PlaceHolder 1"/>
          <p:cNvSpPr>
            <a:spLocks noGrp="1"/>
          </p:cNvSpPr>
          <p:nvPr>
            <p:ph type="subTitle"/>
          </p:nvPr>
        </p:nvSpPr>
        <p:spPr>
          <a:xfrm>
            <a:off x="457200" y="27432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89"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90"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291" name="PlaceHolder 4"/>
          <p:cNvSpPr>
            <a:spLocks noGrp="1"/>
          </p:cNvSpPr>
          <p:nvPr>
            <p:ph type="body"/>
          </p:nvPr>
        </p:nvSpPr>
        <p:spPr>
          <a:xfrm>
            <a:off x="4674240" y="1600200"/>
            <a:ext cx="4015800" cy="4525920"/>
          </a:xfrm>
          <a:prstGeom prst="rect">
            <a:avLst/>
          </a:prstGeom>
        </p:spPr>
        <p:txBody>
          <a:bodyPr lIns="0" tIns="0" rIns="0" bIns="0"/>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93" name="PlaceHolder 2"/>
          <p:cNvSpPr>
            <a:spLocks noGrp="1"/>
          </p:cNvSpPr>
          <p:nvPr>
            <p:ph type="body"/>
          </p:nvPr>
        </p:nvSpPr>
        <p:spPr>
          <a:xfrm>
            <a:off x="457200" y="1600200"/>
            <a:ext cx="4015800" cy="4525920"/>
          </a:xfrm>
          <a:prstGeom prst="rect">
            <a:avLst/>
          </a:prstGeom>
        </p:spPr>
        <p:txBody>
          <a:bodyPr lIns="0" tIns="0" rIns="0" bIns="0"/>
          <a:lstStyle/>
          <a:p>
            <a:endParaRPr/>
          </a:p>
        </p:txBody>
      </p:sp>
      <p:sp>
        <p:nvSpPr>
          <p:cNvPr id="294"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95"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297"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98"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99"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301"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302"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304"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305"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306"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307"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309" name="PlaceHolder 2"/>
          <p:cNvSpPr>
            <a:spLocks noGrp="1"/>
          </p:cNvSpPr>
          <p:nvPr>
            <p:ph type="body"/>
          </p:nvPr>
        </p:nvSpPr>
        <p:spPr>
          <a:xfrm>
            <a:off x="457200" y="1600200"/>
            <a:ext cx="8229240" cy="4525920"/>
          </a:xfrm>
          <a:prstGeom prst="rect">
            <a:avLst/>
          </a:prstGeom>
        </p:spPr>
        <p:txBody>
          <a:bodyPr lIns="0" tIns="0" rIns="0" bIns="0"/>
          <a:lstStyle/>
          <a:p>
            <a:endParaRPr/>
          </a:p>
        </p:txBody>
      </p:sp>
      <p:sp>
        <p:nvSpPr>
          <p:cNvPr id="310" name="PlaceHolder 3"/>
          <p:cNvSpPr>
            <a:spLocks noGrp="1"/>
          </p:cNvSpPr>
          <p:nvPr>
            <p:ph type="body"/>
          </p:nvPr>
        </p:nvSpPr>
        <p:spPr>
          <a:xfrm>
            <a:off x="457200" y="1600200"/>
            <a:ext cx="8229240" cy="4525920"/>
          </a:xfrm>
          <a:prstGeom prst="rect">
            <a:avLst/>
          </a:prstGeom>
        </p:spPr>
        <p:txBody>
          <a:bodyPr lIns="0" tIns="0" rIns="0" bIns="0"/>
          <a:lstStyle/>
          <a:p>
            <a:endParaRPr/>
          </a:p>
        </p:txBody>
      </p:sp>
      <p:pic>
        <p:nvPicPr>
          <p:cNvPr id="311" name="Picture 310"/>
          <p:cNvPicPr/>
          <p:nvPr/>
        </p:nvPicPr>
        <p:blipFill>
          <a:blip r:embed="rId2" cstate="print"/>
          <a:stretch/>
        </p:blipFill>
        <p:spPr>
          <a:xfrm>
            <a:off x="1735200" y="1600200"/>
            <a:ext cx="5672520" cy="4525920"/>
          </a:xfrm>
          <a:prstGeom prst="rect">
            <a:avLst/>
          </a:prstGeom>
          <a:ln>
            <a:noFill/>
          </a:ln>
        </p:spPr>
      </p:pic>
      <p:pic>
        <p:nvPicPr>
          <p:cNvPr id="312" name="Picture 311"/>
          <p:cNvPicPr/>
          <p:nvPr/>
        </p:nvPicPr>
        <p:blipFill>
          <a:blip r:embed="rId2" cstate="print"/>
          <a:stretch/>
        </p:blipFill>
        <p:spPr>
          <a:xfrm>
            <a:off x="1735200" y="1600200"/>
            <a:ext cx="5672520" cy="4525920"/>
          </a:xfrm>
          <a:prstGeom prst="rect">
            <a:avLst/>
          </a:prstGeom>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18"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319"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457200" y="274320"/>
            <a:ext cx="8229240" cy="1142640"/>
          </a:xfrm>
          <a:prstGeom prst="rect">
            <a:avLst/>
          </a:prstGeom>
        </p:spPr>
        <p:txBody>
          <a:bodyPr lIns="0" tIns="0" rIns="0" bIns="0" anchor="ctr"/>
          <a:lstStyle/>
          <a:p>
            <a:endParaRPr/>
          </a:p>
        </p:txBody>
      </p:sp>
      <p:sp>
        <p:nvSpPr>
          <p:cNvPr id="321" name="PlaceHolder 2"/>
          <p:cNvSpPr>
            <a:spLocks noGrp="1"/>
          </p:cNvSpPr>
          <p:nvPr>
            <p:ph type="body"/>
          </p:nvPr>
        </p:nvSpPr>
        <p:spPr>
          <a:xfrm>
            <a:off x="457200" y="1600200"/>
            <a:ext cx="8229240" cy="452592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slideLayout" Target="../slideLayouts/slideLayout186.xml"/><Relationship Id="rId26" Type="http://schemas.openxmlformats.org/officeDocument/2006/relationships/slideLayout" Target="../slideLayouts/slideLayout194.xml"/><Relationship Id="rId3" Type="http://schemas.openxmlformats.org/officeDocument/2006/relationships/slideLayout" Target="../slideLayouts/slideLayout171.xml"/><Relationship Id="rId21" Type="http://schemas.openxmlformats.org/officeDocument/2006/relationships/slideLayout" Target="../slideLayouts/slideLayout189.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5" Type="http://schemas.openxmlformats.org/officeDocument/2006/relationships/slideLayout" Target="../slideLayouts/slideLayout193.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20" Type="http://schemas.openxmlformats.org/officeDocument/2006/relationships/slideLayout" Target="../slideLayouts/slideLayout188.xml"/><Relationship Id="rId29" Type="http://schemas.openxmlformats.org/officeDocument/2006/relationships/slideLayout" Target="../slideLayouts/slideLayout197.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24" Type="http://schemas.openxmlformats.org/officeDocument/2006/relationships/slideLayout" Target="../slideLayouts/slideLayout192.xml"/><Relationship Id="rId32" Type="http://schemas.openxmlformats.org/officeDocument/2006/relationships/image" Target="../media/image1.jpeg"/><Relationship Id="rId5" Type="http://schemas.openxmlformats.org/officeDocument/2006/relationships/slideLayout" Target="../slideLayouts/slideLayout173.xml"/><Relationship Id="rId15" Type="http://schemas.openxmlformats.org/officeDocument/2006/relationships/slideLayout" Target="../slideLayouts/slideLayout183.xml"/><Relationship Id="rId23" Type="http://schemas.openxmlformats.org/officeDocument/2006/relationships/slideLayout" Target="../slideLayouts/slideLayout191.xml"/><Relationship Id="rId28" Type="http://schemas.openxmlformats.org/officeDocument/2006/relationships/slideLayout" Target="../slideLayouts/slideLayout196.xml"/><Relationship Id="rId10" Type="http://schemas.openxmlformats.org/officeDocument/2006/relationships/slideLayout" Target="../slideLayouts/slideLayout178.xml"/><Relationship Id="rId19" Type="http://schemas.openxmlformats.org/officeDocument/2006/relationships/slideLayout" Target="../slideLayouts/slideLayout187.xml"/><Relationship Id="rId31" Type="http://schemas.openxmlformats.org/officeDocument/2006/relationships/theme" Target="../theme/theme15.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 Id="rId22" Type="http://schemas.openxmlformats.org/officeDocument/2006/relationships/slideLayout" Target="../slideLayouts/slideLayout190.xml"/><Relationship Id="rId27" Type="http://schemas.openxmlformats.org/officeDocument/2006/relationships/slideLayout" Target="../slideLayouts/slideLayout195.xml"/><Relationship Id="rId30" Type="http://schemas.openxmlformats.org/officeDocument/2006/relationships/slideLayout" Target="../slideLayouts/slideLayout1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cstate="print"/>
          <a:tile/>
        </a:blipFill>
        <a:effectLst/>
      </p:bgPr>
    </p:bg>
    <p:spTree>
      <p:nvGrpSpPr>
        <p:cNvPr id="1" name=""/>
        <p:cNvGrpSpPr/>
        <p:nvPr/>
      </p:nvGrpSpPr>
      <p:grpSpPr>
        <a:xfrm>
          <a:off x="0" y="0"/>
          <a:ext cx="0" cy="0"/>
          <a:chOff x="0" y="0"/>
          <a:chExt cx="0" cy="0"/>
        </a:xfrm>
      </p:grpSpPr>
      <p:sp>
        <p:nvSpPr>
          <p:cNvPr id="5" name="PlaceHolder 1"/>
          <p:cNvSpPr>
            <a:spLocks noGrp="1"/>
          </p:cNvSpPr>
          <p:nvPr>
            <p:ph type="dt"/>
          </p:nvPr>
        </p:nvSpPr>
        <p:spPr>
          <a:xfrm>
            <a:off x="457200" y="6356520"/>
            <a:ext cx="2132640" cy="363960"/>
          </a:xfrm>
          <a:prstGeom prst="rect">
            <a:avLst/>
          </a:prstGeom>
        </p:spPr>
        <p:txBody>
          <a:bodyPr anchor="ctr"/>
          <a:lstStyle/>
          <a:p>
            <a:pPr>
              <a:lnSpc>
                <a:spcPct val="100000"/>
              </a:lnSpc>
            </a:pPr>
            <a:r>
              <a:rPr lang="en-US" sz="1200" strike="noStrike">
                <a:solidFill>
                  <a:srgbClr val="8B8B8B"/>
                </a:solidFill>
                <a:latin typeface="Times New Roman"/>
              </a:rPr>
              <a:t>10/7/2014</a:t>
            </a:r>
            <a:endParaRPr/>
          </a:p>
        </p:txBody>
      </p:sp>
      <p:sp>
        <p:nvSpPr>
          <p:cNvPr id="6" name="PlaceHolder 2"/>
          <p:cNvSpPr>
            <a:spLocks noGrp="1"/>
          </p:cNvSpPr>
          <p:nvPr>
            <p:ph type="ftr"/>
          </p:nvPr>
        </p:nvSpPr>
        <p:spPr>
          <a:xfrm>
            <a:off x="3124800" y="6356520"/>
            <a:ext cx="2894400" cy="363960"/>
          </a:xfrm>
          <a:prstGeom prst="rect">
            <a:avLst/>
          </a:prstGeom>
        </p:spPr>
        <p:txBody>
          <a:bodyPr anchor="ctr"/>
          <a:lstStyle/>
          <a:p>
            <a:endParaRPr/>
          </a:p>
        </p:txBody>
      </p:sp>
      <p:sp>
        <p:nvSpPr>
          <p:cNvPr id="2" name="PlaceHolder 3"/>
          <p:cNvSpPr>
            <a:spLocks noGrp="1"/>
          </p:cNvSpPr>
          <p:nvPr>
            <p:ph type="sldNum"/>
          </p:nvPr>
        </p:nvSpPr>
        <p:spPr>
          <a:xfrm>
            <a:off x="6553800" y="6356520"/>
            <a:ext cx="2132640" cy="363960"/>
          </a:xfrm>
          <a:prstGeom prst="rect">
            <a:avLst/>
          </a:prstGeom>
        </p:spPr>
        <p:txBody>
          <a:bodyPr anchor="ctr"/>
          <a:lstStyle/>
          <a:p>
            <a:pPr algn="r">
              <a:lnSpc>
                <a:spcPct val="100000"/>
              </a:lnSpc>
            </a:pPr>
            <a:fld id="{CA118C10-EF5B-4A88-9688-BF31BE421698}" type="slidenum">
              <a:rPr lang="en-US" sz="1200" strike="noStrike">
                <a:solidFill>
                  <a:srgbClr val="8B8B8B"/>
                </a:solidFill>
                <a:latin typeface="Times New Roman"/>
              </a:rPr>
              <a:pPr algn="r">
                <a:lnSpc>
                  <a:spcPct val="100000"/>
                </a:lnSpc>
              </a:pPr>
              <a:t>‹#›</a:t>
            </a:fld>
            <a:endParaRPr/>
          </a:p>
        </p:txBody>
      </p:sp>
      <p:sp>
        <p:nvSpPr>
          <p:cNvPr id="3" name="PlaceHolder 4"/>
          <p:cNvSpPr>
            <a:spLocks noGrp="1"/>
          </p:cNvSpPr>
          <p:nvPr>
            <p:ph type="title"/>
          </p:nvPr>
        </p:nvSpPr>
        <p:spPr>
          <a:xfrm>
            <a:off x="457200" y="273600"/>
            <a:ext cx="8229240" cy="1144800"/>
          </a:xfrm>
          <a:prstGeom prst="rect">
            <a:avLst/>
          </a:prstGeom>
        </p:spPr>
        <p:txBody>
          <a:bodyPr lIns="0" tIns="0" rIns="0" bIns="0" anchor="ctr"/>
          <a:lstStyle/>
          <a:p>
            <a:r>
              <a:rPr lang="en-US">
                <a:latin typeface="Calibri"/>
              </a:rPr>
              <a:t>Click to edit the title text format</a:t>
            </a:r>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US" sz="3200">
                <a:latin typeface="Calibri"/>
              </a:rPr>
              <a:t>Click to edit the outline text format</a:t>
            </a:r>
            <a:endParaRPr/>
          </a:p>
          <a:p>
            <a:pPr lvl="1">
              <a:buSzPct val="75000"/>
              <a:buFont typeface="StarSymbol"/>
              <a:buChar char=""/>
            </a:pPr>
            <a:r>
              <a:rPr lang="en-US" sz="2400">
                <a:latin typeface="Calibri"/>
              </a:rPr>
              <a:t>Second Outline Level</a:t>
            </a:r>
            <a:endParaRPr/>
          </a:p>
          <a:p>
            <a:pPr lvl="2">
              <a:buSzPct val="45000"/>
              <a:buFont typeface="StarSymbol"/>
              <a:buChar char=""/>
            </a:pPr>
            <a:r>
              <a:rPr lang="en-US" sz="2000">
                <a:latin typeface="Calibri"/>
              </a:rPr>
              <a:t>Third Outline Level</a:t>
            </a:r>
            <a:endParaRPr/>
          </a:p>
          <a:p>
            <a:pPr lvl="3">
              <a:buSzPct val="75000"/>
              <a:buFont typeface="StarSymbol"/>
              <a:buChar char=""/>
            </a:pPr>
            <a:r>
              <a:rPr lang="en-US" sz="200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2" name="PlaceHolder 1"/>
          <p:cNvSpPr>
            <a:spLocks noGrp="1"/>
          </p:cNvSpPr>
          <p:nvPr>
            <p:ph type="dt"/>
          </p:nvPr>
        </p:nvSpPr>
        <p:spPr>
          <a:xfrm>
            <a:off x="685800" y="6248520"/>
            <a:ext cx="1904760" cy="456840"/>
          </a:xfrm>
          <a:prstGeom prst="rect">
            <a:avLst/>
          </a:prstGeom>
        </p:spPr>
        <p:txBody>
          <a:bodyPr/>
          <a:lstStyle/>
          <a:p>
            <a:endParaRPr/>
          </a:p>
        </p:txBody>
      </p:sp>
      <p:sp>
        <p:nvSpPr>
          <p:cNvPr id="393" name="PlaceHolder 2"/>
          <p:cNvSpPr>
            <a:spLocks noGrp="1"/>
          </p:cNvSpPr>
          <p:nvPr>
            <p:ph type="ftr"/>
          </p:nvPr>
        </p:nvSpPr>
        <p:spPr>
          <a:xfrm>
            <a:off x="3124080" y="6248520"/>
            <a:ext cx="2895120" cy="456840"/>
          </a:xfrm>
          <a:prstGeom prst="rect">
            <a:avLst/>
          </a:prstGeom>
        </p:spPr>
        <p:txBody>
          <a:bodyPr/>
          <a:lstStyle/>
          <a:p>
            <a:endParaRPr/>
          </a:p>
        </p:txBody>
      </p:sp>
      <p:sp>
        <p:nvSpPr>
          <p:cNvPr id="394" name="PlaceHolder 3"/>
          <p:cNvSpPr>
            <a:spLocks noGrp="1"/>
          </p:cNvSpPr>
          <p:nvPr>
            <p:ph type="sldNum"/>
          </p:nvPr>
        </p:nvSpPr>
        <p:spPr>
          <a:xfrm>
            <a:off x="6553080" y="6248520"/>
            <a:ext cx="1904760" cy="456840"/>
          </a:xfrm>
          <a:prstGeom prst="rect">
            <a:avLst/>
          </a:prstGeom>
        </p:spPr>
        <p:txBody>
          <a:bodyPr/>
          <a:lstStyle/>
          <a:p>
            <a:pPr algn="r">
              <a:lnSpc>
                <a:spcPct val="100000"/>
              </a:lnSpc>
            </a:pPr>
            <a:fld id="{E61FCFD6-342E-46EE-AD44-AD40DDA61BC1}" type="slidenum">
              <a:rPr lang="en-US" sz="1400" strike="noStrike">
                <a:solidFill>
                  <a:srgbClr val="000000"/>
                </a:solidFill>
                <a:latin typeface="Times New Roman"/>
              </a:rPr>
              <a:pPr algn="r">
                <a:lnSpc>
                  <a:spcPct val="100000"/>
                </a:lnSpc>
              </a:pPr>
              <a:t>‹#›</a:t>
            </a:fld>
            <a:endParaRPr/>
          </a:p>
        </p:txBody>
      </p:sp>
      <p:sp>
        <p:nvSpPr>
          <p:cNvPr id="395" name="PlaceHolder 4"/>
          <p:cNvSpPr>
            <a:spLocks noGrp="1"/>
          </p:cNvSpPr>
          <p:nvPr>
            <p:ph type="title"/>
          </p:nvPr>
        </p:nvSpPr>
        <p:spPr>
          <a:xfrm>
            <a:off x="457200" y="273600"/>
            <a:ext cx="8229240" cy="1144800"/>
          </a:xfrm>
          <a:prstGeom prst="rect">
            <a:avLst/>
          </a:prstGeom>
        </p:spPr>
        <p:txBody>
          <a:bodyPr lIns="0" tIns="0" rIns="0" bIns="0" anchor="ctr"/>
          <a:lstStyle/>
          <a:p>
            <a:r>
              <a:rPr lang="en-US">
                <a:latin typeface="Times New Roman"/>
              </a:rPr>
              <a:t>Click to edit the title text format</a:t>
            </a:r>
            <a:endParaRPr/>
          </a:p>
        </p:txBody>
      </p:sp>
      <p:sp>
        <p:nvSpPr>
          <p:cNvPr id="396" name="PlaceHolder 5"/>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US" sz="3200">
                <a:latin typeface="Times New Roman"/>
              </a:rPr>
              <a:t>Click to edit the outline text format</a:t>
            </a:r>
            <a:endParaRPr/>
          </a:p>
          <a:p>
            <a:pPr lvl="1">
              <a:buSzPct val="75000"/>
              <a:buFont typeface="StarSymbol"/>
              <a:buChar char=""/>
            </a:pPr>
            <a:r>
              <a:rPr lang="en-US" sz="2400">
                <a:latin typeface="Times New Roman"/>
              </a:rPr>
              <a:t>Second Outline Level</a:t>
            </a:r>
            <a:endParaRPr/>
          </a:p>
          <a:p>
            <a:pPr lvl="2">
              <a:buSzPct val="45000"/>
              <a:buFont typeface="StarSymbol"/>
              <a:buChar char=""/>
            </a:pPr>
            <a:r>
              <a:rPr lang="en-US" sz="2000">
                <a:latin typeface="Times New Roman"/>
              </a:rPr>
              <a:t>Third Outline Level</a:t>
            </a:r>
            <a:endParaRPr/>
          </a:p>
          <a:p>
            <a:pPr lvl="3">
              <a:buSzPct val="75000"/>
              <a:buFont typeface="StarSymbol"/>
              <a:buChar char=""/>
            </a:pPr>
            <a:r>
              <a:rPr lang="en-US" sz="2000">
                <a:latin typeface="Times New Roman"/>
              </a:rPr>
              <a:t>Fourth Outline Level</a:t>
            </a:r>
            <a:endParaRPr/>
          </a:p>
          <a:p>
            <a:pPr lvl="4">
              <a:buSzPct val="45000"/>
              <a:buFont typeface="StarSymbol"/>
              <a:buChar char=""/>
            </a:pPr>
            <a:r>
              <a:rPr lang="en-US" sz="2000">
                <a:latin typeface="Times New Roman"/>
              </a:rPr>
              <a:t>Fifth Outline Level</a:t>
            </a:r>
            <a:endParaRPr/>
          </a:p>
          <a:p>
            <a:pPr lvl="5">
              <a:buSzPct val="45000"/>
              <a:buFont typeface="StarSymbol"/>
              <a:buChar char=""/>
            </a:pPr>
            <a:r>
              <a:rPr lang="en-US" sz="2000">
                <a:latin typeface="Times New Roman"/>
              </a:rPr>
              <a:t>Sixth Outline Level</a:t>
            </a:r>
            <a:endParaRPr/>
          </a:p>
          <a:p>
            <a:pPr lvl="6">
              <a:buSzPct val="45000"/>
              <a:buFont typeface="StarSymbol"/>
              <a:buChar char=""/>
            </a:pPr>
            <a:r>
              <a:rPr lang="en-US" sz="2000">
                <a:latin typeface="Times New Roman"/>
              </a:rPr>
              <a:t>Seventh Outline Level</a:t>
            </a:r>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14" cstate="print"/>
          <a:tile/>
        </a:blipFill>
        <a:effectLst/>
      </p:bgPr>
    </p:bg>
    <p:spTree>
      <p:nvGrpSpPr>
        <p:cNvPr id="1" name=""/>
        <p:cNvGrpSpPr/>
        <p:nvPr/>
      </p:nvGrpSpPr>
      <p:grpSpPr>
        <a:xfrm>
          <a:off x="0" y="0"/>
          <a:ext cx="0" cy="0"/>
          <a:chOff x="0" y="0"/>
          <a:chExt cx="0" cy="0"/>
        </a:xfrm>
      </p:grpSpPr>
      <p:sp>
        <p:nvSpPr>
          <p:cNvPr id="431"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n-US" sz="4400" strike="noStrike">
                <a:solidFill>
                  <a:srgbClr val="000000"/>
                </a:solidFill>
                <a:latin typeface="Calibri"/>
              </a:rPr>
              <a:t>Click to edit Master title style</a:t>
            </a:r>
            <a:endParaRPr/>
          </a:p>
        </p:txBody>
      </p:sp>
      <p:sp>
        <p:nvSpPr>
          <p:cNvPr id="432" name="PlaceHolder 2"/>
          <p:cNvSpPr>
            <a:spLocks noGrp="1"/>
          </p:cNvSpPr>
          <p:nvPr>
            <p:ph type="body"/>
          </p:nvPr>
        </p:nvSpPr>
        <p:spPr>
          <a:xfrm>
            <a:off x="457200" y="1600200"/>
            <a:ext cx="8229240" cy="4525560"/>
          </a:xfrm>
          <a:prstGeom prst="rect">
            <a:avLst/>
          </a:prstGeom>
        </p:spPr>
        <p:txBody>
          <a:bodyPr/>
          <a:lstStyle/>
          <a:p>
            <a:pPr>
              <a:buSzPct val="45000"/>
              <a:buFont typeface="StarSymbol"/>
              <a:buChar char=""/>
            </a:pPr>
            <a:r>
              <a:rPr lang="en-US" sz="3200" strike="noStrike">
                <a:solidFill>
                  <a:srgbClr val="000000"/>
                </a:solidFill>
                <a:latin typeface="Calibri"/>
              </a:rPr>
              <a:t>Click to edit the outline text format</a:t>
            </a:r>
            <a:endParaRPr/>
          </a:p>
          <a:p>
            <a:pPr lvl="1">
              <a:buSzPct val="75000"/>
              <a:buFont typeface="StarSymbol"/>
              <a:buChar char=""/>
            </a:pPr>
            <a:r>
              <a:rPr lang="en-US" sz="3200" strike="noStrike">
                <a:solidFill>
                  <a:srgbClr val="000000"/>
                </a:solidFill>
                <a:latin typeface="Calibri"/>
              </a:rPr>
              <a:t>Second Outline Level</a:t>
            </a:r>
            <a:endParaRPr/>
          </a:p>
          <a:p>
            <a:pPr lvl="2">
              <a:buSzPct val="45000"/>
              <a:buFont typeface="StarSymbol"/>
              <a:buChar char=""/>
            </a:pPr>
            <a:r>
              <a:rPr lang="en-US" sz="3200" strike="noStrike">
                <a:solidFill>
                  <a:srgbClr val="000000"/>
                </a:solidFill>
                <a:latin typeface="Calibri"/>
              </a:rPr>
              <a:t>Third Outline Level</a:t>
            </a:r>
            <a:endParaRPr/>
          </a:p>
          <a:p>
            <a:pPr lvl="3">
              <a:buSzPct val="75000"/>
              <a:buFont typeface="StarSymbol"/>
              <a:buChar char=""/>
            </a:pPr>
            <a:r>
              <a:rPr lang="en-US" sz="3200" strike="noStrike">
                <a:solidFill>
                  <a:srgbClr val="000000"/>
                </a:solidFill>
                <a:latin typeface="Calibri"/>
              </a:rPr>
              <a:t>Fourth Outline Level</a:t>
            </a:r>
            <a:endParaRPr/>
          </a:p>
          <a:p>
            <a:pPr lvl="4">
              <a:buSzPct val="45000"/>
              <a:buFont typeface="StarSymbol"/>
              <a:buChar char=""/>
            </a:pPr>
            <a:r>
              <a:rPr lang="en-US" sz="3200" strike="noStrike">
                <a:solidFill>
                  <a:srgbClr val="000000"/>
                </a:solidFill>
                <a:latin typeface="Calibri"/>
              </a:rPr>
              <a:t>Fifth Outline Level</a:t>
            </a:r>
            <a:endParaRPr/>
          </a:p>
          <a:p>
            <a:pPr lvl="5">
              <a:buSzPct val="45000"/>
              <a:buFont typeface="StarSymbol"/>
              <a:buChar char=""/>
            </a:pPr>
            <a:r>
              <a:rPr lang="en-US" sz="3200" strike="noStrike">
                <a:solidFill>
                  <a:srgbClr val="000000"/>
                </a:solidFill>
                <a:latin typeface="Calibri"/>
              </a:rPr>
              <a:t>Sixth Outline Level</a:t>
            </a:r>
            <a:endParaRPr/>
          </a:p>
          <a:p>
            <a:pPr>
              <a:lnSpc>
                <a:spcPct val="100000"/>
              </a:lnSpc>
              <a:buFont typeface="Arial"/>
              <a:buChar char="•"/>
            </a:pPr>
            <a:r>
              <a:rPr lang="en-US" sz="3200" strike="noStrike">
                <a:solidFill>
                  <a:srgbClr val="000000"/>
                </a:solidFill>
                <a:latin typeface="Calibri"/>
              </a:rPr>
              <a:t>Seventh Outline LevelClick to edit Master text styles</a:t>
            </a:r>
            <a:endParaRPr/>
          </a:p>
          <a:p>
            <a:pPr lvl="1">
              <a:lnSpc>
                <a:spcPct val="100000"/>
              </a:lnSpc>
              <a:buFont typeface="Arial"/>
              <a:buChar char="–"/>
            </a:pPr>
            <a:r>
              <a:rPr lang="en-US" sz="2800" strike="noStrike">
                <a:solidFill>
                  <a:srgbClr val="000000"/>
                </a:solidFill>
                <a:latin typeface="Calibri"/>
              </a:rPr>
              <a:t>Second level</a:t>
            </a:r>
            <a:endParaRPr/>
          </a:p>
          <a:p>
            <a:pPr lvl="2">
              <a:lnSpc>
                <a:spcPct val="100000"/>
              </a:lnSpc>
              <a:buFont typeface="Arial"/>
              <a:buChar char="•"/>
            </a:pPr>
            <a:r>
              <a:rPr lang="en-US" sz="2400" strike="noStrike">
                <a:solidFill>
                  <a:srgbClr val="000000"/>
                </a:solidFill>
                <a:latin typeface="Calibri"/>
              </a:rPr>
              <a:t>Third level</a:t>
            </a:r>
            <a:endParaRPr/>
          </a:p>
          <a:p>
            <a:pPr lvl="3">
              <a:lnSpc>
                <a:spcPct val="100000"/>
              </a:lnSpc>
              <a:buFont typeface="Arial"/>
              <a:buChar char="–"/>
            </a:pPr>
            <a:r>
              <a:rPr lang="en-US" sz="2000" strike="noStrike">
                <a:solidFill>
                  <a:srgbClr val="000000"/>
                </a:solidFill>
                <a:latin typeface="Calibri"/>
              </a:rPr>
              <a:t>Fourth level</a:t>
            </a:r>
            <a:endParaRPr/>
          </a:p>
          <a:p>
            <a:pPr lvl="4">
              <a:lnSpc>
                <a:spcPct val="100000"/>
              </a:lnSpc>
              <a:buFont typeface="Arial"/>
              <a:buChar char="»"/>
            </a:pPr>
            <a:r>
              <a:rPr lang="en-US" sz="2000" strike="noStrike">
                <a:solidFill>
                  <a:srgbClr val="000000"/>
                </a:solidFill>
                <a:latin typeface="Calibri"/>
              </a:rPr>
              <a:t>Fifth level</a:t>
            </a:r>
            <a:endParaRPr/>
          </a:p>
        </p:txBody>
      </p:sp>
      <p:sp>
        <p:nvSpPr>
          <p:cNvPr id="433"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en-US" sz="1200" strike="noStrike">
                <a:solidFill>
                  <a:srgbClr val="8B8B8B"/>
                </a:solidFill>
                <a:latin typeface="Times New Roman"/>
              </a:rPr>
              <a:t>10/7/2014</a:t>
            </a:r>
            <a:endParaRPr/>
          </a:p>
        </p:txBody>
      </p:sp>
      <p:sp>
        <p:nvSpPr>
          <p:cNvPr id="434" name="PlaceHolder 4"/>
          <p:cNvSpPr>
            <a:spLocks noGrp="1"/>
          </p:cNvSpPr>
          <p:nvPr>
            <p:ph type="ftr"/>
          </p:nvPr>
        </p:nvSpPr>
        <p:spPr>
          <a:xfrm>
            <a:off x="3124080" y="6356520"/>
            <a:ext cx="2895120" cy="364680"/>
          </a:xfrm>
          <a:prstGeom prst="rect">
            <a:avLst/>
          </a:prstGeom>
        </p:spPr>
        <p:txBody>
          <a:bodyPr anchor="ctr"/>
          <a:lstStyle/>
          <a:p>
            <a:endParaRPr/>
          </a:p>
        </p:txBody>
      </p:sp>
      <p:sp>
        <p:nvSpPr>
          <p:cNvPr id="435"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7D5626B2-8A7F-4EBA-A4FB-F50DFF09198D}" type="slidenum">
              <a:rPr lang="en-US" sz="1200" strike="noStrike">
                <a:solidFill>
                  <a:srgbClr val="8B8B8B"/>
                </a:solidFill>
                <a:latin typeface="Times New Roman"/>
              </a:rPr>
              <a:pPr algn="r">
                <a:lnSpc>
                  <a:spcPct val="100000"/>
                </a:lnSpc>
              </a:pPr>
              <a:t>‹#›</a:t>
            </a:fld>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a:blip r:embed="rId14" cstate="print"/>
          <a:tile/>
        </a:blipFill>
        <a:effectLst/>
      </p:bgPr>
    </p:bg>
    <p:spTree>
      <p:nvGrpSpPr>
        <p:cNvPr id="1" name=""/>
        <p:cNvGrpSpPr/>
        <p:nvPr/>
      </p:nvGrpSpPr>
      <p:grpSpPr>
        <a:xfrm>
          <a:off x="0" y="0"/>
          <a:ext cx="0" cy="0"/>
          <a:chOff x="0" y="0"/>
          <a:chExt cx="0" cy="0"/>
        </a:xfrm>
      </p:grpSpPr>
      <p:sp>
        <p:nvSpPr>
          <p:cNvPr id="565"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n-US" sz="4400" strike="noStrike">
                <a:solidFill>
                  <a:srgbClr val="000000"/>
                </a:solidFill>
                <a:latin typeface="Calibri"/>
              </a:rPr>
              <a:t>Click to edit Master title style</a:t>
            </a:r>
            <a:endParaRPr/>
          </a:p>
        </p:txBody>
      </p:sp>
      <p:sp>
        <p:nvSpPr>
          <p:cNvPr id="566" name="PlaceHolder 2"/>
          <p:cNvSpPr>
            <a:spLocks noGrp="1"/>
          </p:cNvSpPr>
          <p:nvPr>
            <p:ph type="body"/>
          </p:nvPr>
        </p:nvSpPr>
        <p:spPr>
          <a:xfrm>
            <a:off x="457200" y="1600200"/>
            <a:ext cx="8229240" cy="4525560"/>
          </a:xfrm>
          <a:prstGeom prst="rect">
            <a:avLst/>
          </a:prstGeom>
        </p:spPr>
        <p:txBody>
          <a:bodyPr/>
          <a:lstStyle/>
          <a:p>
            <a:pPr>
              <a:buSzPct val="45000"/>
              <a:buFont typeface="StarSymbol"/>
              <a:buChar char=""/>
            </a:pPr>
            <a:r>
              <a:rPr lang="en-US" sz="3200" strike="noStrike">
                <a:solidFill>
                  <a:srgbClr val="000000"/>
                </a:solidFill>
                <a:latin typeface="Calibri"/>
              </a:rPr>
              <a:t>Click to edit the outline text format</a:t>
            </a:r>
            <a:endParaRPr/>
          </a:p>
          <a:p>
            <a:pPr lvl="1">
              <a:buSzPct val="75000"/>
              <a:buFont typeface="StarSymbol"/>
              <a:buChar char=""/>
            </a:pPr>
            <a:r>
              <a:rPr lang="en-US" sz="3200" strike="noStrike">
                <a:solidFill>
                  <a:srgbClr val="000000"/>
                </a:solidFill>
                <a:latin typeface="Calibri"/>
              </a:rPr>
              <a:t>Second Outline Level</a:t>
            </a:r>
            <a:endParaRPr/>
          </a:p>
          <a:p>
            <a:pPr lvl="2">
              <a:buSzPct val="45000"/>
              <a:buFont typeface="StarSymbol"/>
              <a:buChar char=""/>
            </a:pPr>
            <a:r>
              <a:rPr lang="en-US" sz="3200" strike="noStrike">
                <a:solidFill>
                  <a:srgbClr val="000000"/>
                </a:solidFill>
                <a:latin typeface="Calibri"/>
              </a:rPr>
              <a:t>Third Outline Level</a:t>
            </a:r>
            <a:endParaRPr/>
          </a:p>
          <a:p>
            <a:pPr lvl="3">
              <a:buSzPct val="75000"/>
              <a:buFont typeface="StarSymbol"/>
              <a:buChar char=""/>
            </a:pPr>
            <a:r>
              <a:rPr lang="en-US" sz="3200" strike="noStrike">
                <a:solidFill>
                  <a:srgbClr val="000000"/>
                </a:solidFill>
                <a:latin typeface="Calibri"/>
              </a:rPr>
              <a:t>Fourth Outline Level</a:t>
            </a:r>
            <a:endParaRPr/>
          </a:p>
          <a:p>
            <a:pPr lvl="4">
              <a:buSzPct val="45000"/>
              <a:buFont typeface="StarSymbol"/>
              <a:buChar char=""/>
            </a:pPr>
            <a:r>
              <a:rPr lang="en-US" sz="3200" strike="noStrike">
                <a:solidFill>
                  <a:srgbClr val="000000"/>
                </a:solidFill>
                <a:latin typeface="Calibri"/>
              </a:rPr>
              <a:t>Fifth Outline Level</a:t>
            </a:r>
            <a:endParaRPr/>
          </a:p>
          <a:p>
            <a:pPr lvl="5">
              <a:buSzPct val="45000"/>
              <a:buFont typeface="StarSymbol"/>
              <a:buChar char=""/>
            </a:pPr>
            <a:r>
              <a:rPr lang="en-US" sz="3200" strike="noStrike">
                <a:solidFill>
                  <a:srgbClr val="000000"/>
                </a:solidFill>
                <a:latin typeface="Calibri"/>
              </a:rPr>
              <a:t>Sixth Outline Level</a:t>
            </a:r>
            <a:endParaRPr/>
          </a:p>
          <a:p>
            <a:pPr>
              <a:lnSpc>
                <a:spcPct val="100000"/>
              </a:lnSpc>
              <a:buFont typeface="Arial"/>
              <a:buChar char="•"/>
            </a:pPr>
            <a:r>
              <a:rPr lang="en-US" sz="3200" strike="noStrike">
                <a:solidFill>
                  <a:srgbClr val="000000"/>
                </a:solidFill>
                <a:latin typeface="Calibri"/>
              </a:rPr>
              <a:t>Seventh Outline LevelClick to edit Master text styles</a:t>
            </a:r>
            <a:endParaRPr/>
          </a:p>
          <a:p>
            <a:pPr lvl="1">
              <a:lnSpc>
                <a:spcPct val="100000"/>
              </a:lnSpc>
              <a:buFont typeface="Arial"/>
              <a:buChar char="–"/>
            </a:pPr>
            <a:r>
              <a:rPr lang="en-US" sz="2800" strike="noStrike">
                <a:solidFill>
                  <a:srgbClr val="000000"/>
                </a:solidFill>
                <a:latin typeface="Calibri"/>
              </a:rPr>
              <a:t>Second level</a:t>
            </a:r>
            <a:endParaRPr/>
          </a:p>
          <a:p>
            <a:pPr lvl="2">
              <a:lnSpc>
                <a:spcPct val="100000"/>
              </a:lnSpc>
              <a:buFont typeface="Arial"/>
              <a:buChar char="•"/>
            </a:pPr>
            <a:r>
              <a:rPr lang="en-US" sz="2400" strike="noStrike">
                <a:solidFill>
                  <a:srgbClr val="000000"/>
                </a:solidFill>
                <a:latin typeface="Calibri"/>
              </a:rPr>
              <a:t>Third level</a:t>
            </a:r>
            <a:endParaRPr/>
          </a:p>
          <a:p>
            <a:pPr lvl="3">
              <a:lnSpc>
                <a:spcPct val="100000"/>
              </a:lnSpc>
              <a:buFont typeface="Arial"/>
              <a:buChar char="–"/>
            </a:pPr>
            <a:r>
              <a:rPr lang="en-US" sz="2000" strike="noStrike">
                <a:solidFill>
                  <a:srgbClr val="000000"/>
                </a:solidFill>
                <a:latin typeface="Calibri"/>
              </a:rPr>
              <a:t>Fourth level</a:t>
            </a:r>
            <a:endParaRPr/>
          </a:p>
          <a:p>
            <a:pPr lvl="4">
              <a:lnSpc>
                <a:spcPct val="100000"/>
              </a:lnSpc>
              <a:buFont typeface="Arial"/>
              <a:buChar char="»"/>
            </a:pPr>
            <a:r>
              <a:rPr lang="en-US" sz="2000" strike="noStrike">
                <a:solidFill>
                  <a:srgbClr val="000000"/>
                </a:solidFill>
                <a:latin typeface="Calibri"/>
              </a:rPr>
              <a:t>Fifth level</a:t>
            </a:r>
            <a:endParaRPr/>
          </a:p>
        </p:txBody>
      </p:sp>
      <p:sp>
        <p:nvSpPr>
          <p:cNvPr id="567"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en-US" sz="1200" strike="noStrike">
                <a:solidFill>
                  <a:srgbClr val="8B8B8B"/>
                </a:solidFill>
                <a:latin typeface="Times New Roman"/>
              </a:rPr>
              <a:t>10/7/2014</a:t>
            </a:r>
            <a:endParaRPr/>
          </a:p>
        </p:txBody>
      </p:sp>
      <p:sp>
        <p:nvSpPr>
          <p:cNvPr id="568" name="PlaceHolder 4"/>
          <p:cNvSpPr>
            <a:spLocks noGrp="1"/>
          </p:cNvSpPr>
          <p:nvPr>
            <p:ph type="ftr"/>
          </p:nvPr>
        </p:nvSpPr>
        <p:spPr>
          <a:xfrm>
            <a:off x="3124080" y="6356520"/>
            <a:ext cx="2895120" cy="364680"/>
          </a:xfrm>
          <a:prstGeom prst="rect">
            <a:avLst/>
          </a:prstGeom>
        </p:spPr>
        <p:txBody>
          <a:bodyPr anchor="ctr"/>
          <a:lstStyle/>
          <a:p>
            <a:endParaRPr/>
          </a:p>
        </p:txBody>
      </p:sp>
      <p:sp>
        <p:nvSpPr>
          <p:cNvPr id="569"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2629EF72-67F4-4981-8D7C-7D1C175F919D}" type="slidenum">
              <a:rPr lang="en-US" sz="1200" strike="noStrike">
                <a:solidFill>
                  <a:srgbClr val="8B8B8B"/>
                </a:solidFill>
                <a:latin typeface="Times New Roman"/>
              </a:rPr>
              <a:pPr algn="r">
                <a:lnSpc>
                  <a:spcPct val="100000"/>
                </a:lnSpc>
              </a:pPr>
              <a:t>‹#›</a:t>
            </a:fld>
            <a:endParaRP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3C63CD-A5E0-4821-9E69-7595EC5C65CC}" type="datetimeFigureOut">
              <a:rPr lang="en-US" smtClean="0"/>
              <a:pPr/>
              <a:t>6/22/2015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7E3E1-3A29-4918-83EB-943B1AD131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a:blip r:embed="rId14" cstate="print"/>
          <a:tile/>
        </a:blipFill>
        <a:effectLst/>
      </p:bgPr>
    </p:bg>
    <p:spTree>
      <p:nvGrpSpPr>
        <p:cNvPr id="1" name=""/>
        <p:cNvGrpSpPr/>
        <p:nvPr/>
      </p:nvGrpSpPr>
      <p:grpSpPr>
        <a:xfrm>
          <a:off x="0" y="0"/>
          <a:ext cx="0" cy="0"/>
          <a:chOff x="0" y="0"/>
          <a:chExt cx="0" cy="0"/>
        </a:xfrm>
      </p:grpSpPr>
      <p:sp>
        <p:nvSpPr>
          <p:cNvPr id="644" name="PlaceHolder 1"/>
          <p:cNvSpPr>
            <a:spLocks noGrp="1"/>
          </p:cNvSpPr>
          <p:nvPr>
            <p:ph type="title"/>
          </p:nvPr>
        </p:nvSpPr>
        <p:spPr>
          <a:xfrm>
            <a:off x="457200" y="274320"/>
            <a:ext cx="8229240" cy="1142640"/>
          </a:xfrm>
          <a:prstGeom prst="rect">
            <a:avLst/>
          </a:prstGeom>
        </p:spPr>
        <p:txBody>
          <a:bodyPr anchor="ctr"/>
          <a:lstStyle/>
          <a:p>
            <a:pPr algn="ctr">
              <a:lnSpc>
                <a:spcPct val="100000"/>
              </a:lnSpc>
            </a:pPr>
            <a:r>
              <a:rPr lang="en-US" sz="4400" strike="noStrike">
                <a:solidFill>
                  <a:srgbClr val="000000"/>
                </a:solidFill>
                <a:latin typeface="Calibri"/>
              </a:rPr>
              <a:t>Click to edit Master title style</a:t>
            </a:r>
            <a:endParaRPr/>
          </a:p>
        </p:txBody>
      </p:sp>
      <p:sp>
        <p:nvSpPr>
          <p:cNvPr id="645" name="PlaceHolder 2"/>
          <p:cNvSpPr>
            <a:spLocks noGrp="1"/>
          </p:cNvSpPr>
          <p:nvPr>
            <p:ph type="body"/>
          </p:nvPr>
        </p:nvSpPr>
        <p:spPr>
          <a:xfrm>
            <a:off x="457200" y="1600200"/>
            <a:ext cx="8229240" cy="4525920"/>
          </a:xfrm>
          <a:prstGeom prst="rect">
            <a:avLst/>
          </a:prstGeom>
        </p:spPr>
        <p:txBody>
          <a:bodyPr/>
          <a:lstStyle/>
          <a:p>
            <a:pPr>
              <a:buSzPct val="45000"/>
              <a:buFont typeface="StarSymbol"/>
              <a:buChar char=""/>
            </a:pPr>
            <a:r>
              <a:rPr lang="en-US" sz="3200" strike="noStrike">
                <a:solidFill>
                  <a:srgbClr val="000000"/>
                </a:solidFill>
                <a:latin typeface="Calibri"/>
              </a:rPr>
              <a:t>Click to edit the outline text format</a:t>
            </a:r>
            <a:endParaRPr/>
          </a:p>
          <a:p>
            <a:pPr lvl="1">
              <a:buSzPct val="75000"/>
              <a:buFont typeface="StarSymbol"/>
              <a:buChar char=""/>
            </a:pPr>
            <a:r>
              <a:rPr lang="en-US" sz="3200" strike="noStrike">
                <a:solidFill>
                  <a:srgbClr val="000000"/>
                </a:solidFill>
                <a:latin typeface="Calibri"/>
              </a:rPr>
              <a:t>Second Outline Level</a:t>
            </a:r>
            <a:endParaRPr/>
          </a:p>
          <a:p>
            <a:pPr lvl="2">
              <a:buSzPct val="45000"/>
              <a:buFont typeface="StarSymbol"/>
              <a:buChar char=""/>
            </a:pPr>
            <a:r>
              <a:rPr lang="en-US" sz="3200" strike="noStrike">
                <a:solidFill>
                  <a:srgbClr val="000000"/>
                </a:solidFill>
                <a:latin typeface="Calibri"/>
              </a:rPr>
              <a:t>Third Outline Level</a:t>
            </a:r>
            <a:endParaRPr/>
          </a:p>
          <a:p>
            <a:pPr lvl="3">
              <a:buSzPct val="75000"/>
              <a:buFont typeface="StarSymbol"/>
              <a:buChar char=""/>
            </a:pPr>
            <a:r>
              <a:rPr lang="en-US" sz="3200" strike="noStrike">
                <a:solidFill>
                  <a:srgbClr val="000000"/>
                </a:solidFill>
                <a:latin typeface="Calibri"/>
              </a:rPr>
              <a:t>Fourth Outline Level</a:t>
            </a:r>
            <a:endParaRPr/>
          </a:p>
          <a:p>
            <a:pPr lvl="4">
              <a:buSzPct val="45000"/>
              <a:buFont typeface="StarSymbol"/>
              <a:buChar char=""/>
            </a:pPr>
            <a:r>
              <a:rPr lang="en-US" sz="3200" strike="noStrike">
                <a:solidFill>
                  <a:srgbClr val="000000"/>
                </a:solidFill>
                <a:latin typeface="Calibri"/>
              </a:rPr>
              <a:t>Fifth Outline Level</a:t>
            </a:r>
            <a:endParaRPr/>
          </a:p>
          <a:p>
            <a:pPr lvl="5">
              <a:buSzPct val="45000"/>
              <a:buFont typeface="StarSymbol"/>
              <a:buChar char=""/>
            </a:pPr>
            <a:r>
              <a:rPr lang="en-US" sz="3200" strike="noStrike">
                <a:solidFill>
                  <a:srgbClr val="000000"/>
                </a:solidFill>
                <a:latin typeface="Calibri"/>
              </a:rPr>
              <a:t>Sixth Outline Level</a:t>
            </a:r>
            <a:endParaRPr/>
          </a:p>
          <a:p>
            <a:pPr>
              <a:lnSpc>
                <a:spcPct val="100000"/>
              </a:lnSpc>
              <a:buFont typeface="Arial"/>
              <a:buChar char="•"/>
            </a:pPr>
            <a:r>
              <a:rPr lang="en-US" sz="3200" strike="noStrike">
                <a:solidFill>
                  <a:srgbClr val="000000"/>
                </a:solidFill>
                <a:latin typeface="Calibri"/>
              </a:rPr>
              <a:t>Seventh Outline LevelClick to edit Master text styles</a:t>
            </a:r>
            <a:endParaRPr/>
          </a:p>
          <a:p>
            <a:pPr lvl="1">
              <a:lnSpc>
                <a:spcPct val="100000"/>
              </a:lnSpc>
              <a:buFont typeface="Arial"/>
              <a:buChar char="–"/>
            </a:pPr>
            <a:r>
              <a:rPr lang="en-US" sz="2800" strike="noStrike">
                <a:solidFill>
                  <a:srgbClr val="000000"/>
                </a:solidFill>
                <a:latin typeface="Calibri"/>
              </a:rPr>
              <a:t>Second level</a:t>
            </a:r>
            <a:endParaRPr/>
          </a:p>
          <a:p>
            <a:pPr lvl="2">
              <a:lnSpc>
                <a:spcPct val="100000"/>
              </a:lnSpc>
              <a:buFont typeface="Arial"/>
              <a:buChar char="•"/>
            </a:pPr>
            <a:r>
              <a:rPr lang="en-US" sz="2400" strike="noStrike">
                <a:solidFill>
                  <a:srgbClr val="000000"/>
                </a:solidFill>
                <a:latin typeface="Calibri"/>
              </a:rPr>
              <a:t>Third level</a:t>
            </a:r>
            <a:endParaRPr/>
          </a:p>
          <a:p>
            <a:pPr lvl="3">
              <a:lnSpc>
                <a:spcPct val="100000"/>
              </a:lnSpc>
              <a:buFont typeface="Arial"/>
              <a:buChar char="–"/>
            </a:pPr>
            <a:r>
              <a:rPr lang="en-US" sz="2000" strike="noStrike">
                <a:solidFill>
                  <a:srgbClr val="000000"/>
                </a:solidFill>
                <a:latin typeface="Calibri"/>
              </a:rPr>
              <a:t>Fourth level</a:t>
            </a:r>
            <a:endParaRPr/>
          </a:p>
          <a:p>
            <a:pPr lvl="4">
              <a:lnSpc>
                <a:spcPct val="100000"/>
              </a:lnSpc>
              <a:buFont typeface="Arial"/>
              <a:buChar char="»"/>
            </a:pPr>
            <a:r>
              <a:rPr lang="en-US" sz="2000" strike="noStrike">
                <a:solidFill>
                  <a:srgbClr val="000000"/>
                </a:solidFill>
                <a:latin typeface="Calibri"/>
              </a:rPr>
              <a:t>Fifth level</a:t>
            </a:r>
            <a:endParaRPr/>
          </a:p>
        </p:txBody>
      </p:sp>
      <p:sp>
        <p:nvSpPr>
          <p:cNvPr id="646" name="PlaceHolder 3"/>
          <p:cNvSpPr>
            <a:spLocks noGrp="1"/>
          </p:cNvSpPr>
          <p:nvPr>
            <p:ph type="dt"/>
          </p:nvPr>
        </p:nvSpPr>
        <p:spPr>
          <a:xfrm>
            <a:off x="457200" y="6356520"/>
            <a:ext cx="2132640" cy="363960"/>
          </a:xfrm>
          <a:prstGeom prst="rect">
            <a:avLst/>
          </a:prstGeom>
        </p:spPr>
        <p:txBody>
          <a:bodyPr anchor="ctr"/>
          <a:lstStyle/>
          <a:p>
            <a:pPr>
              <a:lnSpc>
                <a:spcPct val="100000"/>
              </a:lnSpc>
            </a:pPr>
            <a:r>
              <a:rPr lang="en-US" sz="1200" strike="noStrike">
                <a:solidFill>
                  <a:srgbClr val="8B8B8B"/>
                </a:solidFill>
                <a:latin typeface="Times New Roman"/>
              </a:rPr>
              <a:t>10/7/2014</a:t>
            </a:r>
            <a:endParaRPr/>
          </a:p>
        </p:txBody>
      </p:sp>
      <p:sp>
        <p:nvSpPr>
          <p:cNvPr id="647" name="PlaceHolder 4"/>
          <p:cNvSpPr>
            <a:spLocks noGrp="1"/>
          </p:cNvSpPr>
          <p:nvPr>
            <p:ph type="ftr"/>
          </p:nvPr>
        </p:nvSpPr>
        <p:spPr>
          <a:xfrm>
            <a:off x="3124800" y="6356520"/>
            <a:ext cx="2894400" cy="363960"/>
          </a:xfrm>
          <a:prstGeom prst="rect">
            <a:avLst/>
          </a:prstGeom>
        </p:spPr>
        <p:txBody>
          <a:bodyPr anchor="ctr"/>
          <a:lstStyle/>
          <a:p>
            <a:endParaRPr/>
          </a:p>
        </p:txBody>
      </p:sp>
      <p:sp>
        <p:nvSpPr>
          <p:cNvPr id="648" name="PlaceHolder 5"/>
          <p:cNvSpPr>
            <a:spLocks noGrp="1"/>
          </p:cNvSpPr>
          <p:nvPr>
            <p:ph type="sldNum"/>
          </p:nvPr>
        </p:nvSpPr>
        <p:spPr>
          <a:xfrm>
            <a:off x="6553800" y="6356520"/>
            <a:ext cx="2132640" cy="363960"/>
          </a:xfrm>
          <a:prstGeom prst="rect">
            <a:avLst/>
          </a:prstGeom>
        </p:spPr>
        <p:txBody>
          <a:bodyPr anchor="ctr"/>
          <a:lstStyle/>
          <a:p>
            <a:pPr algn="r">
              <a:lnSpc>
                <a:spcPct val="100000"/>
              </a:lnSpc>
            </a:pPr>
            <a:fld id="{4C2257EA-4D3E-4A79-8FDB-52B28B4297CC}" type="slidenum">
              <a:rPr lang="en-US" sz="1200" strike="noStrike">
                <a:solidFill>
                  <a:srgbClr val="8B8B8B"/>
                </a:solidFill>
                <a:latin typeface="Times New Roman"/>
              </a:rPr>
              <a:pPr algn="r">
                <a:lnSpc>
                  <a:spcPct val="100000"/>
                </a:lnSpc>
              </a:pPr>
              <a:t>‹#›</a:t>
            </a:fld>
            <a:endParaRP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xStyles>
    <p:titleStyle/>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32" cstate="print"/>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32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6" tIns="45716" rIns="91436" bIns="45716"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6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6" tIns="45716" rIns="91436"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509"/>
            <a:ext cx="2133124" cy="364331"/>
          </a:xfrm>
          <a:prstGeom prst="rect">
            <a:avLst/>
          </a:prstGeom>
        </p:spPr>
        <p:txBody>
          <a:bodyPr vert="horz" lIns="91436" tIns="45716" rIns="91436" bIns="45716" rtlCol="0" anchor="ctr"/>
          <a:lstStyle>
            <a:lvl1pPr algn="l" defTabSz="912942" fontAlgn="auto">
              <a:spcBef>
                <a:spcPts val="0"/>
              </a:spcBef>
              <a:spcAft>
                <a:spcPts val="0"/>
              </a:spcAft>
              <a:defRPr sz="1200">
                <a:solidFill>
                  <a:prstClr val="black">
                    <a:tint val="75000"/>
                  </a:prstClr>
                </a:solidFill>
                <a:latin typeface="Calibri"/>
                <a:cs typeface="+mn-cs"/>
              </a:defRPr>
            </a:lvl1pPr>
          </a:lstStyle>
          <a:p>
            <a:pPr>
              <a:defRPr/>
            </a:pPr>
            <a:r>
              <a:rPr lang="en-US" smtClean="0"/>
              <a:t>10/7/2014</a:t>
            </a:r>
            <a:endParaRPr lang="en-US"/>
          </a:p>
        </p:txBody>
      </p:sp>
      <p:sp>
        <p:nvSpPr>
          <p:cNvPr id="5" name="Footer Placeholder 4"/>
          <p:cNvSpPr>
            <a:spLocks noGrp="1"/>
          </p:cNvSpPr>
          <p:nvPr>
            <p:ph type="ftr" sz="quarter" idx="3"/>
          </p:nvPr>
        </p:nvSpPr>
        <p:spPr>
          <a:xfrm>
            <a:off x="3124677" y="6356509"/>
            <a:ext cx="2894648" cy="364331"/>
          </a:xfrm>
          <a:prstGeom prst="rect">
            <a:avLst/>
          </a:prstGeom>
        </p:spPr>
        <p:txBody>
          <a:bodyPr vert="horz" lIns="91436" tIns="45716" rIns="91436" bIns="45716" rtlCol="0" anchor="ctr"/>
          <a:lstStyle>
            <a:lvl1pPr algn="ctr" defTabSz="912942"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677" y="6356509"/>
            <a:ext cx="2133123" cy="364331"/>
          </a:xfrm>
          <a:prstGeom prst="rect">
            <a:avLst/>
          </a:prstGeom>
        </p:spPr>
        <p:txBody>
          <a:bodyPr vert="horz" lIns="91436" tIns="45716" rIns="91436" bIns="45716" rtlCol="0" anchor="ctr"/>
          <a:lstStyle>
            <a:lvl1pPr algn="r" defTabSz="912942" fontAlgn="auto">
              <a:spcBef>
                <a:spcPts val="0"/>
              </a:spcBef>
              <a:spcAft>
                <a:spcPts val="0"/>
              </a:spcAft>
              <a:defRPr sz="1200">
                <a:solidFill>
                  <a:prstClr val="black">
                    <a:tint val="75000"/>
                  </a:prstClr>
                </a:solidFill>
                <a:latin typeface="Calibri"/>
                <a:cs typeface="+mn-cs"/>
              </a:defRPr>
            </a:lvl1pPr>
          </a:lstStyle>
          <a:p>
            <a:pPr>
              <a:defRPr/>
            </a:pPr>
            <a:fld id="{095A8F72-4204-44C1-8CE9-119B276062D8}" type="slidenum">
              <a:rPr lang="en-US"/>
              <a:pPr>
                <a:defRPr/>
              </a:pPr>
              <a:t>‹#›</a:t>
            </a:fld>
            <a:endParaRPr lang="en-US"/>
          </a:p>
        </p:txBody>
      </p:sp>
    </p:spTree>
    <p:extLst>
      <p:ext uri="{BB962C8B-B14F-4D97-AF65-F5344CB8AC3E}">
        <p14:creationId xmlns="" xmlns:p14="http://schemas.microsoft.com/office/powerpoint/2010/main" val="600712891"/>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 id="2147483889" r:id="rId20"/>
    <p:sldLayoutId id="2147483890" r:id="rId21"/>
    <p:sldLayoutId id="2147483891" r:id="rId22"/>
    <p:sldLayoutId id="2147483892" r:id="rId23"/>
    <p:sldLayoutId id="2147483893" r:id="rId24"/>
    <p:sldLayoutId id="2147483894" r:id="rId25"/>
    <p:sldLayoutId id="2147483895" r:id="rId26"/>
    <p:sldLayoutId id="2147483896" r:id="rId27"/>
    <p:sldLayoutId id="2147483897" r:id="rId28"/>
    <p:sldLayoutId id="2147483898" r:id="rId29"/>
    <p:sldLayoutId id="2147483899" r:id="rId30"/>
  </p:sldLayoutIdLst>
  <p:hf hdr="0" ftr="0" dt="0"/>
  <p:txStyles>
    <p:titleStyle>
      <a:lvl1pPr algn="ctr" defTabSz="908685" rtl="0" eaLnBrk="0" fontAlgn="base" hangingPunct="0">
        <a:spcBef>
          <a:spcPct val="0"/>
        </a:spcBef>
        <a:spcAft>
          <a:spcPct val="0"/>
        </a:spcAft>
        <a:defRPr sz="4400" kern="1200">
          <a:solidFill>
            <a:schemeClr val="tx1"/>
          </a:solidFill>
          <a:latin typeface="+mj-lt"/>
          <a:ea typeface="+mj-ea"/>
          <a:cs typeface="+mj-cs"/>
        </a:defRPr>
      </a:lvl1pPr>
      <a:lvl2pPr algn="ctr" defTabSz="908685" rtl="0" eaLnBrk="0" fontAlgn="base" hangingPunct="0">
        <a:spcBef>
          <a:spcPct val="0"/>
        </a:spcBef>
        <a:spcAft>
          <a:spcPct val="0"/>
        </a:spcAft>
        <a:defRPr sz="4400">
          <a:solidFill>
            <a:schemeClr val="tx1"/>
          </a:solidFill>
          <a:latin typeface="Calibri" pitchFamily="34" charset="0"/>
        </a:defRPr>
      </a:lvl2pPr>
      <a:lvl3pPr algn="ctr" defTabSz="908685" rtl="0" eaLnBrk="0" fontAlgn="base" hangingPunct="0">
        <a:spcBef>
          <a:spcPct val="0"/>
        </a:spcBef>
        <a:spcAft>
          <a:spcPct val="0"/>
        </a:spcAft>
        <a:defRPr sz="4400">
          <a:solidFill>
            <a:schemeClr val="tx1"/>
          </a:solidFill>
          <a:latin typeface="Calibri" pitchFamily="34" charset="0"/>
        </a:defRPr>
      </a:lvl3pPr>
      <a:lvl4pPr algn="ctr" defTabSz="908685" rtl="0" eaLnBrk="0" fontAlgn="base" hangingPunct="0">
        <a:spcBef>
          <a:spcPct val="0"/>
        </a:spcBef>
        <a:spcAft>
          <a:spcPct val="0"/>
        </a:spcAft>
        <a:defRPr sz="4400">
          <a:solidFill>
            <a:schemeClr val="tx1"/>
          </a:solidFill>
          <a:latin typeface="Calibri" pitchFamily="34" charset="0"/>
        </a:defRPr>
      </a:lvl4pPr>
      <a:lvl5pPr algn="ctr" defTabSz="908685" rtl="0" eaLnBrk="0" fontAlgn="base" hangingPunct="0">
        <a:spcBef>
          <a:spcPct val="0"/>
        </a:spcBef>
        <a:spcAft>
          <a:spcPct val="0"/>
        </a:spcAft>
        <a:defRPr sz="4400">
          <a:solidFill>
            <a:schemeClr val="tx1"/>
          </a:solidFill>
          <a:latin typeface="Calibri" pitchFamily="34" charset="0"/>
        </a:defRPr>
      </a:lvl5pPr>
      <a:lvl6pPr marL="410908" algn="ctr" defTabSz="911685" rtl="0" fontAlgn="base">
        <a:spcBef>
          <a:spcPct val="0"/>
        </a:spcBef>
        <a:spcAft>
          <a:spcPct val="0"/>
        </a:spcAft>
        <a:defRPr sz="4400">
          <a:solidFill>
            <a:schemeClr val="tx1"/>
          </a:solidFill>
          <a:latin typeface="Calibri" pitchFamily="34" charset="0"/>
        </a:defRPr>
      </a:lvl6pPr>
      <a:lvl7pPr marL="821678" algn="ctr" defTabSz="911685" rtl="0" fontAlgn="base">
        <a:spcBef>
          <a:spcPct val="0"/>
        </a:spcBef>
        <a:spcAft>
          <a:spcPct val="0"/>
        </a:spcAft>
        <a:defRPr sz="4400">
          <a:solidFill>
            <a:schemeClr val="tx1"/>
          </a:solidFill>
          <a:latin typeface="Calibri" pitchFamily="34" charset="0"/>
        </a:defRPr>
      </a:lvl7pPr>
      <a:lvl8pPr marL="1232723" algn="ctr" defTabSz="911685" rtl="0" fontAlgn="base">
        <a:spcBef>
          <a:spcPct val="0"/>
        </a:spcBef>
        <a:spcAft>
          <a:spcPct val="0"/>
        </a:spcAft>
        <a:defRPr sz="4400">
          <a:solidFill>
            <a:schemeClr val="tx1"/>
          </a:solidFill>
          <a:latin typeface="Calibri" pitchFamily="34" charset="0"/>
        </a:defRPr>
      </a:lvl8pPr>
      <a:lvl9pPr marL="1643560" algn="ctr" defTabSz="911685" rtl="0" fontAlgn="base">
        <a:spcBef>
          <a:spcPct val="0"/>
        </a:spcBef>
        <a:spcAft>
          <a:spcPct val="0"/>
        </a:spcAft>
        <a:defRPr sz="4400">
          <a:solidFill>
            <a:schemeClr val="tx1"/>
          </a:solidFill>
          <a:latin typeface="Calibri" pitchFamily="34" charset="0"/>
        </a:defRPr>
      </a:lvl9pPr>
    </p:titleStyle>
    <p:bodyStyle>
      <a:lvl1pPr marL="337185" indent="-337185" algn="l" defTabSz="908685"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7235" indent="-280035" algn="l" defTabSz="908685"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7285" indent="-222885" algn="l" defTabSz="908685"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4485" indent="-222885" algn="l" defTabSz="908685"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0257" indent="-222885" algn="l" defTabSz="908685"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0550" indent="-228235" algn="l" defTabSz="9129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009" indent="-228235" algn="l" defTabSz="9129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460" indent="-228235" algn="l" defTabSz="9129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884" indent="-228235" algn="l" defTabSz="9129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942" rtl="0" eaLnBrk="1" latinLnBrk="0" hangingPunct="1">
        <a:defRPr sz="1800" kern="1200">
          <a:solidFill>
            <a:schemeClr val="tx1"/>
          </a:solidFill>
          <a:latin typeface="+mn-lt"/>
          <a:ea typeface="+mn-ea"/>
          <a:cs typeface="+mn-cs"/>
        </a:defRPr>
      </a:lvl1pPr>
      <a:lvl2pPr marL="456471" algn="l" defTabSz="912942" rtl="0" eaLnBrk="1" latinLnBrk="0" hangingPunct="1">
        <a:defRPr sz="1800" kern="1200">
          <a:solidFill>
            <a:schemeClr val="tx1"/>
          </a:solidFill>
          <a:latin typeface="+mn-lt"/>
          <a:ea typeface="+mn-ea"/>
          <a:cs typeface="+mn-cs"/>
        </a:defRPr>
      </a:lvl2pPr>
      <a:lvl3pPr marL="912942" algn="l" defTabSz="912942" rtl="0" eaLnBrk="1" latinLnBrk="0" hangingPunct="1">
        <a:defRPr sz="1800" kern="1200">
          <a:solidFill>
            <a:schemeClr val="tx1"/>
          </a:solidFill>
          <a:latin typeface="+mn-lt"/>
          <a:ea typeface="+mn-ea"/>
          <a:cs typeface="+mn-cs"/>
        </a:defRPr>
      </a:lvl3pPr>
      <a:lvl4pPr marL="1369413" algn="l" defTabSz="912942" rtl="0" eaLnBrk="1" latinLnBrk="0" hangingPunct="1">
        <a:defRPr sz="1800" kern="1200">
          <a:solidFill>
            <a:schemeClr val="tx1"/>
          </a:solidFill>
          <a:latin typeface="+mn-lt"/>
          <a:ea typeface="+mn-ea"/>
          <a:cs typeface="+mn-cs"/>
        </a:defRPr>
      </a:lvl4pPr>
      <a:lvl5pPr marL="1825884" algn="l" defTabSz="912942" rtl="0" eaLnBrk="1" latinLnBrk="0" hangingPunct="1">
        <a:defRPr sz="1800" kern="1200">
          <a:solidFill>
            <a:schemeClr val="tx1"/>
          </a:solidFill>
          <a:latin typeface="+mn-lt"/>
          <a:ea typeface="+mn-ea"/>
          <a:cs typeface="+mn-cs"/>
        </a:defRPr>
      </a:lvl5pPr>
      <a:lvl6pPr marL="2282355" algn="l" defTabSz="912942" rtl="0" eaLnBrk="1" latinLnBrk="0" hangingPunct="1">
        <a:defRPr sz="1800" kern="1200">
          <a:solidFill>
            <a:schemeClr val="tx1"/>
          </a:solidFill>
          <a:latin typeface="+mn-lt"/>
          <a:ea typeface="+mn-ea"/>
          <a:cs typeface="+mn-cs"/>
        </a:defRPr>
      </a:lvl6pPr>
      <a:lvl7pPr marL="2738826" algn="l" defTabSz="912942" rtl="0" eaLnBrk="1" latinLnBrk="0" hangingPunct="1">
        <a:defRPr sz="1800" kern="1200">
          <a:solidFill>
            <a:schemeClr val="tx1"/>
          </a:solidFill>
          <a:latin typeface="+mn-lt"/>
          <a:ea typeface="+mn-ea"/>
          <a:cs typeface="+mn-cs"/>
        </a:defRPr>
      </a:lvl7pPr>
      <a:lvl8pPr marL="3195216" algn="l" defTabSz="912942" rtl="0" eaLnBrk="1" latinLnBrk="0" hangingPunct="1">
        <a:defRPr sz="1800" kern="1200">
          <a:solidFill>
            <a:schemeClr val="tx1"/>
          </a:solidFill>
          <a:latin typeface="+mn-lt"/>
          <a:ea typeface="+mn-ea"/>
          <a:cs typeface="+mn-cs"/>
        </a:defRPr>
      </a:lvl8pPr>
      <a:lvl9pPr marL="3651764" algn="l" defTabSz="9129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cstate="print"/>
          <a:tile/>
        </a:blip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n-US" sz="4400" strike="noStrike">
                <a:solidFill>
                  <a:srgbClr val="000000"/>
                </a:solidFill>
                <a:latin typeface="Calibri"/>
              </a:rPr>
              <a:t>Click to edit Master title style</a:t>
            </a:r>
            <a:endParaRPr/>
          </a:p>
        </p:txBody>
      </p:sp>
      <p:sp>
        <p:nvSpPr>
          <p:cNvPr id="40" name="PlaceHolder 2"/>
          <p:cNvSpPr>
            <a:spLocks noGrp="1"/>
          </p:cNvSpPr>
          <p:nvPr>
            <p:ph type="body"/>
          </p:nvPr>
        </p:nvSpPr>
        <p:spPr>
          <a:xfrm>
            <a:off x="457200" y="1600200"/>
            <a:ext cx="8229240" cy="4525560"/>
          </a:xfrm>
          <a:prstGeom prst="rect">
            <a:avLst/>
          </a:prstGeom>
        </p:spPr>
        <p:txBody>
          <a:bodyPr/>
          <a:lstStyle/>
          <a:p>
            <a:pPr>
              <a:buSzPct val="45000"/>
              <a:buFont typeface="StarSymbol"/>
              <a:buChar char=""/>
            </a:pPr>
            <a:r>
              <a:rPr lang="en-US" sz="3200" strike="noStrike">
                <a:solidFill>
                  <a:srgbClr val="000000"/>
                </a:solidFill>
                <a:latin typeface="Calibri"/>
              </a:rPr>
              <a:t>Click to edit the outline text format</a:t>
            </a:r>
            <a:endParaRPr/>
          </a:p>
          <a:p>
            <a:pPr lvl="1">
              <a:buSzPct val="75000"/>
              <a:buFont typeface="StarSymbol"/>
              <a:buChar char=""/>
            </a:pPr>
            <a:r>
              <a:rPr lang="en-US" sz="3200" strike="noStrike">
                <a:solidFill>
                  <a:srgbClr val="000000"/>
                </a:solidFill>
                <a:latin typeface="Calibri"/>
              </a:rPr>
              <a:t>Second Outline Level</a:t>
            </a:r>
            <a:endParaRPr/>
          </a:p>
          <a:p>
            <a:pPr lvl="2">
              <a:buSzPct val="45000"/>
              <a:buFont typeface="StarSymbol"/>
              <a:buChar char=""/>
            </a:pPr>
            <a:r>
              <a:rPr lang="en-US" sz="3200" strike="noStrike">
                <a:solidFill>
                  <a:srgbClr val="000000"/>
                </a:solidFill>
                <a:latin typeface="Calibri"/>
              </a:rPr>
              <a:t>Third Outline Level</a:t>
            </a:r>
            <a:endParaRPr/>
          </a:p>
          <a:p>
            <a:pPr lvl="3">
              <a:buSzPct val="75000"/>
              <a:buFont typeface="StarSymbol"/>
              <a:buChar char=""/>
            </a:pPr>
            <a:r>
              <a:rPr lang="en-US" sz="3200" strike="noStrike">
                <a:solidFill>
                  <a:srgbClr val="000000"/>
                </a:solidFill>
                <a:latin typeface="Calibri"/>
              </a:rPr>
              <a:t>Fourth Outline Level</a:t>
            </a:r>
            <a:endParaRPr/>
          </a:p>
          <a:p>
            <a:pPr lvl="4">
              <a:buSzPct val="45000"/>
              <a:buFont typeface="StarSymbol"/>
              <a:buChar char=""/>
            </a:pPr>
            <a:r>
              <a:rPr lang="en-US" sz="3200" strike="noStrike">
                <a:solidFill>
                  <a:srgbClr val="000000"/>
                </a:solidFill>
                <a:latin typeface="Calibri"/>
              </a:rPr>
              <a:t>Fifth Outline Level</a:t>
            </a:r>
            <a:endParaRPr/>
          </a:p>
          <a:p>
            <a:pPr lvl="5">
              <a:buSzPct val="45000"/>
              <a:buFont typeface="StarSymbol"/>
              <a:buChar char=""/>
            </a:pPr>
            <a:r>
              <a:rPr lang="en-US" sz="3200" strike="noStrike">
                <a:solidFill>
                  <a:srgbClr val="000000"/>
                </a:solidFill>
                <a:latin typeface="Calibri"/>
              </a:rPr>
              <a:t>Sixth Outline Level</a:t>
            </a:r>
            <a:endParaRPr/>
          </a:p>
          <a:p>
            <a:pPr>
              <a:lnSpc>
                <a:spcPct val="100000"/>
              </a:lnSpc>
              <a:buFont typeface="Arial"/>
              <a:buChar char="•"/>
            </a:pPr>
            <a:r>
              <a:rPr lang="en-US" sz="3200" strike="noStrike">
                <a:solidFill>
                  <a:srgbClr val="000000"/>
                </a:solidFill>
                <a:latin typeface="Calibri"/>
              </a:rPr>
              <a:t>Seventh Outline LevelClick to edit Master text styles</a:t>
            </a:r>
            <a:endParaRPr/>
          </a:p>
          <a:p>
            <a:pPr lvl="1">
              <a:lnSpc>
                <a:spcPct val="100000"/>
              </a:lnSpc>
              <a:buFont typeface="Arial"/>
              <a:buChar char="–"/>
            </a:pPr>
            <a:r>
              <a:rPr lang="en-US" sz="2800" strike="noStrike">
                <a:solidFill>
                  <a:srgbClr val="000000"/>
                </a:solidFill>
                <a:latin typeface="Calibri"/>
              </a:rPr>
              <a:t>Second level</a:t>
            </a:r>
            <a:endParaRPr/>
          </a:p>
          <a:p>
            <a:pPr lvl="2">
              <a:lnSpc>
                <a:spcPct val="100000"/>
              </a:lnSpc>
              <a:buFont typeface="Arial"/>
              <a:buChar char="•"/>
            </a:pPr>
            <a:r>
              <a:rPr lang="en-US" sz="2400" strike="noStrike">
                <a:solidFill>
                  <a:srgbClr val="000000"/>
                </a:solidFill>
                <a:latin typeface="Calibri"/>
              </a:rPr>
              <a:t>Third level</a:t>
            </a:r>
            <a:endParaRPr/>
          </a:p>
          <a:p>
            <a:pPr lvl="3">
              <a:lnSpc>
                <a:spcPct val="100000"/>
              </a:lnSpc>
              <a:buFont typeface="Arial"/>
              <a:buChar char="–"/>
            </a:pPr>
            <a:r>
              <a:rPr lang="en-US" sz="2000" strike="noStrike">
                <a:solidFill>
                  <a:srgbClr val="000000"/>
                </a:solidFill>
                <a:latin typeface="Calibri"/>
              </a:rPr>
              <a:t>Fourth level</a:t>
            </a:r>
            <a:endParaRPr/>
          </a:p>
          <a:p>
            <a:pPr lvl="4">
              <a:lnSpc>
                <a:spcPct val="100000"/>
              </a:lnSpc>
              <a:buFont typeface="Arial"/>
              <a:buChar char="»"/>
            </a:pPr>
            <a:r>
              <a:rPr lang="en-US" sz="2000" strike="noStrike">
                <a:solidFill>
                  <a:srgbClr val="000000"/>
                </a:solidFill>
                <a:latin typeface="Calibri"/>
              </a:rPr>
              <a:t>Fifth level</a:t>
            </a:r>
            <a:endParaRPr/>
          </a:p>
        </p:txBody>
      </p:sp>
      <p:sp>
        <p:nvSpPr>
          <p:cNvPr id="41"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en-US" sz="1200" strike="noStrike">
                <a:solidFill>
                  <a:srgbClr val="8B8B8B"/>
                </a:solidFill>
                <a:latin typeface="Times New Roman"/>
              </a:rPr>
              <a:t>10/7/2014</a:t>
            </a:r>
            <a:endParaRPr/>
          </a:p>
        </p:txBody>
      </p:sp>
      <p:sp>
        <p:nvSpPr>
          <p:cNvPr id="42" name="PlaceHolder 4"/>
          <p:cNvSpPr>
            <a:spLocks noGrp="1"/>
          </p:cNvSpPr>
          <p:nvPr>
            <p:ph type="ftr"/>
          </p:nvPr>
        </p:nvSpPr>
        <p:spPr>
          <a:xfrm>
            <a:off x="3124080" y="6356520"/>
            <a:ext cx="2895120" cy="364680"/>
          </a:xfrm>
          <a:prstGeom prst="rect">
            <a:avLst/>
          </a:prstGeom>
        </p:spPr>
        <p:txBody>
          <a:bodyPr anchor="ctr"/>
          <a:lstStyle/>
          <a:p>
            <a:endParaRPr/>
          </a:p>
        </p:txBody>
      </p:sp>
      <p:sp>
        <p:nvSpPr>
          <p:cNvPr id="43"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E87E28B7-42F5-4628-89C5-6BA47951B77F}" type="slidenum">
              <a:rPr lang="en-US" sz="1200" strike="noStrike">
                <a:solidFill>
                  <a:srgbClr val="8B8B8B"/>
                </a:solidFill>
                <a:latin typeface="Times New Roman"/>
              </a:rPr>
              <a:pPr algn="r">
                <a:lnSpc>
                  <a:spcPct val="100000"/>
                </a:lnSpc>
              </a:p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609480"/>
            <a:ext cx="7772040" cy="1142640"/>
          </a:xfrm>
          <a:prstGeom prst="rect">
            <a:avLst/>
          </a:prstGeom>
        </p:spPr>
        <p:txBody>
          <a:bodyPr anchor="ctr"/>
          <a:lstStyle/>
          <a:p>
            <a:pPr algn="ctr">
              <a:lnSpc>
                <a:spcPct val="100000"/>
              </a:lnSpc>
            </a:pPr>
            <a:r>
              <a:rPr lang="en-US" sz="4400" strike="noStrike">
                <a:solidFill>
                  <a:srgbClr val="000000"/>
                </a:solidFill>
                <a:latin typeface="Times New Roman"/>
                <a:ea typeface="MS PGothic"/>
              </a:rPr>
              <a:t>Click to edit Master title style</a:t>
            </a:r>
            <a:endParaRPr/>
          </a:p>
        </p:txBody>
      </p:sp>
      <p:sp>
        <p:nvSpPr>
          <p:cNvPr id="79" name="PlaceHolder 2"/>
          <p:cNvSpPr>
            <a:spLocks noGrp="1"/>
          </p:cNvSpPr>
          <p:nvPr>
            <p:ph type="body"/>
          </p:nvPr>
        </p:nvSpPr>
        <p:spPr>
          <a:xfrm>
            <a:off x="685800" y="1981080"/>
            <a:ext cx="7772040" cy="4114440"/>
          </a:xfrm>
          <a:prstGeom prst="rect">
            <a:avLst/>
          </a:prstGeom>
        </p:spPr>
        <p:txBody>
          <a:bodyPr/>
          <a:lstStyle/>
          <a:p>
            <a:pPr>
              <a:buSzPct val="45000"/>
              <a:buFont typeface="StarSymbol"/>
              <a:buChar char=""/>
            </a:pPr>
            <a:r>
              <a:rPr lang="en-US" sz="3200" strike="noStrike">
                <a:solidFill>
                  <a:srgbClr val="000000"/>
                </a:solidFill>
                <a:latin typeface="Times New Roman"/>
                <a:ea typeface="MS PGothic"/>
              </a:rPr>
              <a:t>Click to edit the outline text format</a:t>
            </a:r>
            <a:endParaRPr/>
          </a:p>
          <a:p>
            <a:pPr lvl="1">
              <a:buSzPct val="75000"/>
              <a:buFont typeface="StarSymbol"/>
              <a:buChar char=""/>
            </a:pPr>
            <a:r>
              <a:rPr lang="en-US" sz="3200" strike="noStrike">
                <a:solidFill>
                  <a:srgbClr val="000000"/>
                </a:solidFill>
                <a:latin typeface="Times New Roman"/>
                <a:ea typeface="MS PGothic"/>
              </a:rPr>
              <a:t>Second Outline Level</a:t>
            </a:r>
            <a:endParaRPr/>
          </a:p>
          <a:p>
            <a:pPr lvl="2">
              <a:buSzPct val="45000"/>
              <a:buFont typeface="StarSymbol"/>
              <a:buChar char=""/>
            </a:pPr>
            <a:r>
              <a:rPr lang="en-US" sz="3200" strike="noStrike">
                <a:solidFill>
                  <a:srgbClr val="000000"/>
                </a:solidFill>
                <a:latin typeface="Times New Roman"/>
                <a:ea typeface="MS PGothic"/>
              </a:rPr>
              <a:t>Third Outline Level</a:t>
            </a:r>
            <a:endParaRPr/>
          </a:p>
          <a:p>
            <a:pPr lvl="3">
              <a:buSzPct val="75000"/>
              <a:buFont typeface="StarSymbol"/>
              <a:buChar char=""/>
            </a:pPr>
            <a:r>
              <a:rPr lang="en-US" sz="3200" strike="noStrike">
                <a:solidFill>
                  <a:srgbClr val="000000"/>
                </a:solidFill>
                <a:latin typeface="Times New Roman"/>
                <a:ea typeface="MS PGothic"/>
              </a:rPr>
              <a:t>Fourth Outline Level</a:t>
            </a:r>
            <a:endParaRPr/>
          </a:p>
          <a:p>
            <a:pPr lvl="4">
              <a:buSzPct val="45000"/>
              <a:buFont typeface="StarSymbol"/>
              <a:buChar char=""/>
            </a:pPr>
            <a:r>
              <a:rPr lang="en-US" sz="3200" strike="noStrike">
                <a:solidFill>
                  <a:srgbClr val="000000"/>
                </a:solidFill>
                <a:latin typeface="Times New Roman"/>
                <a:ea typeface="MS PGothic"/>
              </a:rPr>
              <a:t>Fifth Outline Level</a:t>
            </a:r>
            <a:endParaRPr/>
          </a:p>
          <a:p>
            <a:pPr lvl="5">
              <a:buSzPct val="45000"/>
              <a:buFont typeface="StarSymbol"/>
              <a:buChar char=""/>
            </a:pPr>
            <a:r>
              <a:rPr lang="en-US" sz="3200" strike="noStrike">
                <a:solidFill>
                  <a:srgbClr val="000000"/>
                </a:solidFill>
                <a:latin typeface="Times New Roman"/>
                <a:ea typeface="MS PGothic"/>
              </a:rPr>
              <a:t>Sixth Outline Level</a:t>
            </a:r>
            <a:endParaRPr/>
          </a:p>
          <a:p>
            <a:pPr>
              <a:lnSpc>
                <a:spcPct val="100000"/>
              </a:lnSpc>
              <a:buFont typeface="StarSymbol"/>
              <a:buChar char=""/>
            </a:pPr>
            <a:r>
              <a:rPr lang="en-US" sz="3200" strike="noStrike">
                <a:solidFill>
                  <a:srgbClr val="000000"/>
                </a:solidFill>
                <a:latin typeface="Times New Roman"/>
                <a:ea typeface="MS PGothic"/>
              </a:rPr>
              <a:t>Seventh Outline LevelClick to edit Master text styles</a:t>
            </a:r>
            <a:endParaRPr/>
          </a:p>
          <a:p>
            <a:pPr lvl="1">
              <a:lnSpc>
                <a:spcPct val="100000"/>
              </a:lnSpc>
              <a:buFont typeface="StarSymbol"/>
              <a:buChar char=""/>
            </a:pPr>
            <a:r>
              <a:rPr lang="en-US" sz="2800" strike="noStrike">
                <a:solidFill>
                  <a:srgbClr val="000000"/>
                </a:solidFill>
                <a:latin typeface="Times New Roman"/>
                <a:ea typeface="MS PGothic"/>
              </a:rPr>
              <a:t>Second level</a:t>
            </a:r>
            <a:endParaRPr/>
          </a:p>
          <a:p>
            <a:pPr lvl="2">
              <a:lnSpc>
                <a:spcPct val="100000"/>
              </a:lnSpc>
              <a:buFont typeface="StarSymbol"/>
              <a:buChar char=""/>
            </a:pPr>
            <a:r>
              <a:rPr lang="en-US" sz="2400" strike="noStrike">
                <a:solidFill>
                  <a:srgbClr val="000000"/>
                </a:solidFill>
                <a:latin typeface="Times New Roman"/>
                <a:ea typeface="MS PGothic"/>
              </a:rPr>
              <a:t>Third level</a:t>
            </a:r>
            <a:endParaRPr/>
          </a:p>
          <a:p>
            <a:pPr lvl="3">
              <a:lnSpc>
                <a:spcPct val="100000"/>
              </a:lnSpc>
              <a:buFont typeface="StarSymbol"/>
              <a:buChar char=""/>
            </a:pPr>
            <a:r>
              <a:rPr lang="en-US" sz="2000" strike="noStrike">
                <a:solidFill>
                  <a:srgbClr val="000000"/>
                </a:solidFill>
                <a:latin typeface="Times New Roman"/>
                <a:ea typeface="MS PGothic"/>
              </a:rPr>
              <a:t>Fourth level</a:t>
            </a:r>
            <a:endParaRPr/>
          </a:p>
          <a:p>
            <a:pPr lvl="4">
              <a:lnSpc>
                <a:spcPct val="100000"/>
              </a:lnSpc>
              <a:buFont typeface="StarSymbol"/>
              <a:buChar char="»"/>
            </a:pPr>
            <a:r>
              <a:rPr lang="en-US" sz="2000" strike="noStrike">
                <a:solidFill>
                  <a:srgbClr val="000000"/>
                </a:solidFill>
                <a:latin typeface="Times New Roman"/>
                <a:ea typeface="MS PGothic"/>
              </a:rPr>
              <a:t>Fifth level</a:t>
            </a:r>
            <a:endParaRPr/>
          </a:p>
        </p:txBody>
      </p:sp>
      <p:sp>
        <p:nvSpPr>
          <p:cNvPr id="80" name="PlaceHolder 3"/>
          <p:cNvSpPr>
            <a:spLocks noGrp="1"/>
          </p:cNvSpPr>
          <p:nvPr>
            <p:ph type="dt"/>
          </p:nvPr>
        </p:nvSpPr>
        <p:spPr>
          <a:xfrm>
            <a:off x="685800" y="6248520"/>
            <a:ext cx="1904760" cy="456840"/>
          </a:xfrm>
          <a:prstGeom prst="rect">
            <a:avLst/>
          </a:prstGeom>
        </p:spPr>
        <p:txBody>
          <a:bodyPr/>
          <a:lstStyle/>
          <a:p>
            <a:endParaRPr/>
          </a:p>
        </p:txBody>
      </p:sp>
      <p:sp>
        <p:nvSpPr>
          <p:cNvPr id="81" name="PlaceHolder 4"/>
          <p:cNvSpPr>
            <a:spLocks noGrp="1"/>
          </p:cNvSpPr>
          <p:nvPr>
            <p:ph type="ftr"/>
          </p:nvPr>
        </p:nvSpPr>
        <p:spPr>
          <a:xfrm>
            <a:off x="3124080" y="6248520"/>
            <a:ext cx="2895120" cy="456840"/>
          </a:xfrm>
          <a:prstGeom prst="rect">
            <a:avLst/>
          </a:prstGeom>
        </p:spPr>
        <p:txBody>
          <a:bodyPr/>
          <a:lstStyle/>
          <a:p>
            <a:endParaRPr/>
          </a:p>
        </p:txBody>
      </p:sp>
      <p:sp>
        <p:nvSpPr>
          <p:cNvPr id="82" name="PlaceHolder 5"/>
          <p:cNvSpPr>
            <a:spLocks noGrp="1"/>
          </p:cNvSpPr>
          <p:nvPr>
            <p:ph type="sldNum"/>
          </p:nvPr>
        </p:nvSpPr>
        <p:spPr>
          <a:xfrm>
            <a:off x="6553080" y="6248520"/>
            <a:ext cx="1904760" cy="456840"/>
          </a:xfrm>
          <a:prstGeom prst="rect">
            <a:avLst/>
          </a:prstGeom>
        </p:spPr>
        <p:txBody>
          <a:bodyPr/>
          <a:lstStyle/>
          <a:p>
            <a:pPr algn="r">
              <a:lnSpc>
                <a:spcPct val="100000"/>
              </a:lnSpc>
            </a:pPr>
            <a:fld id="{C7512EBF-2E45-4634-8EC1-4F65A3E7278E}" type="slidenum">
              <a:rPr lang="en-US" sz="1400" strike="noStrike">
                <a:solidFill>
                  <a:srgbClr val="000000"/>
                </a:solidFill>
                <a:latin typeface="Biondi"/>
              </a:rPr>
              <a:pPr algn="r">
                <a:lnSpc>
                  <a:spcPct val="100000"/>
                </a:lnSpc>
              </a:pPr>
              <a:t>‹#›</a:t>
            </a:fld>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4" cstate="print"/>
          <a:tile/>
        </a:blipFill>
        <a:effectLst/>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4320"/>
            <a:ext cx="8229240" cy="1142640"/>
          </a:xfrm>
          <a:prstGeom prst="rect">
            <a:avLst/>
          </a:prstGeom>
        </p:spPr>
        <p:txBody>
          <a:bodyPr anchor="ctr"/>
          <a:lstStyle/>
          <a:p>
            <a:pPr algn="ctr">
              <a:lnSpc>
                <a:spcPct val="100000"/>
              </a:lnSpc>
            </a:pPr>
            <a:r>
              <a:rPr lang="en-US" sz="4400" strike="noStrike">
                <a:solidFill>
                  <a:srgbClr val="000000"/>
                </a:solidFill>
                <a:latin typeface="Calibri"/>
              </a:rPr>
              <a:t>Click to edit Master title style</a:t>
            </a:r>
            <a:endParaRPr/>
          </a:p>
        </p:txBody>
      </p:sp>
      <p:sp>
        <p:nvSpPr>
          <p:cNvPr id="118" name="PlaceHolder 2"/>
          <p:cNvSpPr>
            <a:spLocks noGrp="1"/>
          </p:cNvSpPr>
          <p:nvPr>
            <p:ph type="body"/>
          </p:nvPr>
        </p:nvSpPr>
        <p:spPr>
          <a:xfrm>
            <a:off x="457200" y="1600200"/>
            <a:ext cx="8229240" cy="4525920"/>
          </a:xfrm>
          <a:prstGeom prst="rect">
            <a:avLst/>
          </a:prstGeom>
        </p:spPr>
        <p:txBody>
          <a:bodyPr/>
          <a:lstStyle/>
          <a:p>
            <a:pPr>
              <a:buSzPct val="45000"/>
              <a:buFont typeface="StarSymbol"/>
              <a:buChar char=""/>
            </a:pPr>
            <a:r>
              <a:rPr lang="en-US" sz="3200" strike="noStrike">
                <a:solidFill>
                  <a:srgbClr val="000000"/>
                </a:solidFill>
                <a:latin typeface="Calibri"/>
              </a:rPr>
              <a:t>Click to edit the outline text format</a:t>
            </a:r>
            <a:endParaRPr/>
          </a:p>
          <a:p>
            <a:pPr lvl="1">
              <a:buSzPct val="75000"/>
              <a:buFont typeface="StarSymbol"/>
              <a:buChar char=""/>
            </a:pPr>
            <a:r>
              <a:rPr lang="en-US" sz="3200" strike="noStrike">
                <a:solidFill>
                  <a:srgbClr val="000000"/>
                </a:solidFill>
                <a:latin typeface="Calibri"/>
              </a:rPr>
              <a:t>Second Outline Level</a:t>
            </a:r>
            <a:endParaRPr/>
          </a:p>
          <a:p>
            <a:pPr lvl="2">
              <a:buSzPct val="45000"/>
              <a:buFont typeface="StarSymbol"/>
              <a:buChar char=""/>
            </a:pPr>
            <a:r>
              <a:rPr lang="en-US" sz="3200" strike="noStrike">
                <a:solidFill>
                  <a:srgbClr val="000000"/>
                </a:solidFill>
                <a:latin typeface="Calibri"/>
              </a:rPr>
              <a:t>Third Outline Level</a:t>
            </a:r>
            <a:endParaRPr/>
          </a:p>
          <a:p>
            <a:pPr lvl="3">
              <a:buSzPct val="75000"/>
              <a:buFont typeface="StarSymbol"/>
              <a:buChar char=""/>
            </a:pPr>
            <a:r>
              <a:rPr lang="en-US" sz="3200" strike="noStrike">
                <a:solidFill>
                  <a:srgbClr val="000000"/>
                </a:solidFill>
                <a:latin typeface="Calibri"/>
              </a:rPr>
              <a:t>Fourth Outline Level</a:t>
            </a:r>
            <a:endParaRPr/>
          </a:p>
          <a:p>
            <a:pPr lvl="4">
              <a:buSzPct val="45000"/>
              <a:buFont typeface="StarSymbol"/>
              <a:buChar char=""/>
            </a:pPr>
            <a:r>
              <a:rPr lang="en-US" sz="3200" strike="noStrike">
                <a:solidFill>
                  <a:srgbClr val="000000"/>
                </a:solidFill>
                <a:latin typeface="Calibri"/>
              </a:rPr>
              <a:t>Fifth Outline Level</a:t>
            </a:r>
            <a:endParaRPr/>
          </a:p>
          <a:p>
            <a:pPr lvl="5">
              <a:buSzPct val="45000"/>
              <a:buFont typeface="StarSymbol"/>
              <a:buChar char=""/>
            </a:pPr>
            <a:r>
              <a:rPr lang="en-US" sz="3200" strike="noStrike">
                <a:solidFill>
                  <a:srgbClr val="000000"/>
                </a:solidFill>
                <a:latin typeface="Calibri"/>
              </a:rPr>
              <a:t>Sixth Outline Level</a:t>
            </a:r>
            <a:endParaRPr/>
          </a:p>
          <a:p>
            <a:pPr>
              <a:lnSpc>
                <a:spcPct val="100000"/>
              </a:lnSpc>
              <a:buFont typeface="Arial"/>
              <a:buChar char="•"/>
            </a:pPr>
            <a:r>
              <a:rPr lang="en-US" sz="3200" strike="noStrike">
                <a:solidFill>
                  <a:srgbClr val="000000"/>
                </a:solidFill>
                <a:latin typeface="Calibri"/>
              </a:rPr>
              <a:t>Seventh Outline LevelClick to edit Master text styles</a:t>
            </a:r>
            <a:endParaRPr/>
          </a:p>
          <a:p>
            <a:pPr lvl="1">
              <a:lnSpc>
                <a:spcPct val="100000"/>
              </a:lnSpc>
              <a:buFont typeface="Arial"/>
              <a:buChar char="–"/>
            </a:pPr>
            <a:r>
              <a:rPr lang="en-US" sz="2800" strike="noStrike">
                <a:solidFill>
                  <a:srgbClr val="000000"/>
                </a:solidFill>
                <a:latin typeface="Calibri"/>
              </a:rPr>
              <a:t>Second level</a:t>
            </a:r>
            <a:endParaRPr/>
          </a:p>
          <a:p>
            <a:pPr lvl="2">
              <a:lnSpc>
                <a:spcPct val="100000"/>
              </a:lnSpc>
              <a:buFont typeface="Arial"/>
              <a:buChar char="•"/>
            </a:pPr>
            <a:r>
              <a:rPr lang="en-US" sz="2400" strike="noStrike">
                <a:solidFill>
                  <a:srgbClr val="000000"/>
                </a:solidFill>
                <a:latin typeface="Calibri"/>
              </a:rPr>
              <a:t>Third level</a:t>
            </a:r>
            <a:endParaRPr/>
          </a:p>
          <a:p>
            <a:pPr lvl="3">
              <a:lnSpc>
                <a:spcPct val="100000"/>
              </a:lnSpc>
              <a:buFont typeface="Arial"/>
              <a:buChar char="–"/>
            </a:pPr>
            <a:r>
              <a:rPr lang="en-US" sz="2000" strike="noStrike">
                <a:solidFill>
                  <a:srgbClr val="000000"/>
                </a:solidFill>
                <a:latin typeface="Calibri"/>
              </a:rPr>
              <a:t>Fourth level</a:t>
            </a:r>
            <a:endParaRPr/>
          </a:p>
          <a:p>
            <a:pPr lvl="4">
              <a:lnSpc>
                <a:spcPct val="100000"/>
              </a:lnSpc>
              <a:buFont typeface="Arial"/>
              <a:buChar char="»"/>
            </a:pPr>
            <a:r>
              <a:rPr lang="en-US" sz="2000" strike="noStrike">
                <a:solidFill>
                  <a:srgbClr val="000000"/>
                </a:solidFill>
                <a:latin typeface="Calibri"/>
              </a:rPr>
              <a:t>Fifth level</a:t>
            </a:r>
            <a:endParaRPr/>
          </a:p>
        </p:txBody>
      </p:sp>
      <p:sp>
        <p:nvSpPr>
          <p:cNvPr id="119" name="PlaceHolder 3"/>
          <p:cNvSpPr>
            <a:spLocks noGrp="1"/>
          </p:cNvSpPr>
          <p:nvPr>
            <p:ph type="dt"/>
          </p:nvPr>
        </p:nvSpPr>
        <p:spPr>
          <a:xfrm>
            <a:off x="457200" y="6356520"/>
            <a:ext cx="2132640" cy="363960"/>
          </a:xfrm>
          <a:prstGeom prst="rect">
            <a:avLst/>
          </a:prstGeom>
        </p:spPr>
        <p:txBody>
          <a:bodyPr anchor="ctr"/>
          <a:lstStyle/>
          <a:p>
            <a:pPr>
              <a:lnSpc>
                <a:spcPct val="100000"/>
              </a:lnSpc>
            </a:pPr>
            <a:r>
              <a:rPr lang="en-US" sz="1200" strike="noStrike">
                <a:solidFill>
                  <a:srgbClr val="8B8B8B"/>
                </a:solidFill>
                <a:latin typeface="Times New Roman"/>
              </a:rPr>
              <a:t>10/7/2014</a:t>
            </a:r>
            <a:endParaRPr/>
          </a:p>
        </p:txBody>
      </p:sp>
      <p:sp>
        <p:nvSpPr>
          <p:cNvPr id="120" name="PlaceHolder 4"/>
          <p:cNvSpPr>
            <a:spLocks noGrp="1"/>
          </p:cNvSpPr>
          <p:nvPr>
            <p:ph type="ftr"/>
          </p:nvPr>
        </p:nvSpPr>
        <p:spPr>
          <a:xfrm>
            <a:off x="3124800" y="6356520"/>
            <a:ext cx="2894400" cy="363960"/>
          </a:xfrm>
          <a:prstGeom prst="rect">
            <a:avLst/>
          </a:prstGeom>
        </p:spPr>
        <p:txBody>
          <a:bodyPr anchor="ctr"/>
          <a:lstStyle/>
          <a:p>
            <a:endParaRPr/>
          </a:p>
        </p:txBody>
      </p:sp>
      <p:sp>
        <p:nvSpPr>
          <p:cNvPr id="121" name="PlaceHolder 5"/>
          <p:cNvSpPr>
            <a:spLocks noGrp="1"/>
          </p:cNvSpPr>
          <p:nvPr>
            <p:ph type="sldNum"/>
          </p:nvPr>
        </p:nvSpPr>
        <p:spPr>
          <a:xfrm>
            <a:off x="6553800" y="6356520"/>
            <a:ext cx="2132640" cy="363960"/>
          </a:xfrm>
          <a:prstGeom prst="rect">
            <a:avLst/>
          </a:prstGeom>
        </p:spPr>
        <p:txBody>
          <a:bodyPr anchor="ctr"/>
          <a:lstStyle/>
          <a:p>
            <a:pPr algn="r">
              <a:lnSpc>
                <a:spcPct val="100000"/>
              </a:lnSpc>
            </a:pPr>
            <a:fld id="{D147A961-A080-4F74-8E44-51372166FAEE}" type="slidenum">
              <a:rPr lang="en-US" sz="1200" strike="noStrike">
                <a:solidFill>
                  <a:srgbClr val="8B8B8B"/>
                </a:solidFill>
                <a:latin typeface="Times New Roman"/>
              </a:rPr>
              <a:pPr algn="r">
                <a:lnSpc>
                  <a:spcPct val="100000"/>
                </a:lnSpc>
              </a:pPr>
              <a:t>‹#›</a:t>
            </a:fld>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4" cstate="print"/>
          <a:tile/>
        </a:blipFill>
        <a:effectLst/>
      </p:bgPr>
    </p:bg>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n-US" sz="4400" strike="noStrike">
                <a:solidFill>
                  <a:srgbClr val="000000"/>
                </a:solidFill>
                <a:latin typeface="Calibri"/>
              </a:rPr>
              <a:t>Click to edit Master title style</a:t>
            </a:r>
            <a:endParaRPr/>
          </a:p>
        </p:txBody>
      </p:sp>
      <p:sp>
        <p:nvSpPr>
          <p:cNvPr id="157" name="PlaceHolder 2"/>
          <p:cNvSpPr>
            <a:spLocks noGrp="1"/>
          </p:cNvSpPr>
          <p:nvPr>
            <p:ph type="body"/>
          </p:nvPr>
        </p:nvSpPr>
        <p:spPr>
          <a:xfrm>
            <a:off x="457200" y="1600200"/>
            <a:ext cx="8229240" cy="4525560"/>
          </a:xfrm>
          <a:prstGeom prst="rect">
            <a:avLst/>
          </a:prstGeom>
        </p:spPr>
        <p:txBody>
          <a:bodyPr/>
          <a:lstStyle/>
          <a:p>
            <a:pPr>
              <a:buSzPct val="45000"/>
              <a:buFont typeface="StarSymbol"/>
              <a:buChar char=""/>
            </a:pPr>
            <a:r>
              <a:rPr lang="en-US" sz="3200" strike="noStrike">
                <a:solidFill>
                  <a:srgbClr val="000000"/>
                </a:solidFill>
                <a:latin typeface="Calibri"/>
              </a:rPr>
              <a:t>Click to edit the outline text format</a:t>
            </a:r>
            <a:endParaRPr/>
          </a:p>
          <a:p>
            <a:pPr lvl="1">
              <a:buSzPct val="75000"/>
              <a:buFont typeface="StarSymbol"/>
              <a:buChar char=""/>
            </a:pPr>
            <a:r>
              <a:rPr lang="en-US" sz="3200" strike="noStrike">
                <a:solidFill>
                  <a:srgbClr val="000000"/>
                </a:solidFill>
                <a:latin typeface="Calibri"/>
              </a:rPr>
              <a:t>Second Outline Level</a:t>
            </a:r>
            <a:endParaRPr/>
          </a:p>
          <a:p>
            <a:pPr lvl="2">
              <a:buSzPct val="45000"/>
              <a:buFont typeface="StarSymbol"/>
              <a:buChar char=""/>
            </a:pPr>
            <a:r>
              <a:rPr lang="en-US" sz="3200" strike="noStrike">
                <a:solidFill>
                  <a:srgbClr val="000000"/>
                </a:solidFill>
                <a:latin typeface="Calibri"/>
              </a:rPr>
              <a:t>Third Outline Level</a:t>
            </a:r>
            <a:endParaRPr/>
          </a:p>
          <a:p>
            <a:pPr lvl="3">
              <a:buSzPct val="75000"/>
              <a:buFont typeface="StarSymbol"/>
              <a:buChar char=""/>
            </a:pPr>
            <a:r>
              <a:rPr lang="en-US" sz="3200" strike="noStrike">
                <a:solidFill>
                  <a:srgbClr val="000000"/>
                </a:solidFill>
                <a:latin typeface="Calibri"/>
              </a:rPr>
              <a:t>Fourth Outline Level</a:t>
            </a:r>
            <a:endParaRPr/>
          </a:p>
          <a:p>
            <a:pPr lvl="4">
              <a:buSzPct val="45000"/>
              <a:buFont typeface="StarSymbol"/>
              <a:buChar char=""/>
            </a:pPr>
            <a:r>
              <a:rPr lang="en-US" sz="3200" strike="noStrike">
                <a:solidFill>
                  <a:srgbClr val="000000"/>
                </a:solidFill>
                <a:latin typeface="Calibri"/>
              </a:rPr>
              <a:t>Fifth Outline Level</a:t>
            </a:r>
            <a:endParaRPr/>
          </a:p>
          <a:p>
            <a:pPr lvl="5">
              <a:buSzPct val="45000"/>
              <a:buFont typeface="StarSymbol"/>
              <a:buChar char=""/>
            </a:pPr>
            <a:r>
              <a:rPr lang="en-US" sz="3200" strike="noStrike">
                <a:solidFill>
                  <a:srgbClr val="000000"/>
                </a:solidFill>
                <a:latin typeface="Calibri"/>
              </a:rPr>
              <a:t>Sixth Outline Level</a:t>
            </a:r>
            <a:endParaRPr/>
          </a:p>
          <a:p>
            <a:pPr>
              <a:lnSpc>
                <a:spcPct val="100000"/>
              </a:lnSpc>
              <a:buFont typeface="Arial"/>
              <a:buChar char="•"/>
            </a:pPr>
            <a:r>
              <a:rPr lang="en-US" sz="3200" strike="noStrike">
                <a:solidFill>
                  <a:srgbClr val="000000"/>
                </a:solidFill>
                <a:latin typeface="Calibri"/>
              </a:rPr>
              <a:t>Seventh Outline LevelClick to edit Master text styles</a:t>
            </a:r>
            <a:endParaRPr/>
          </a:p>
          <a:p>
            <a:pPr lvl="1">
              <a:lnSpc>
                <a:spcPct val="100000"/>
              </a:lnSpc>
              <a:buFont typeface="Arial"/>
              <a:buChar char="–"/>
            </a:pPr>
            <a:r>
              <a:rPr lang="en-US" sz="2800" strike="noStrike">
                <a:solidFill>
                  <a:srgbClr val="000000"/>
                </a:solidFill>
                <a:latin typeface="Calibri"/>
              </a:rPr>
              <a:t>Second level</a:t>
            </a:r>
            <a:endParaRPr/>
          </a:p>
          <a:p>
            <a:pPr lvl="2">
              <a:lnSpc>
                <a:spcPct val="100000"/>
              </a:lnSpc>
              <a:buFont typeface="Arial"/>
              <a:buChar char="•"/>
            </a:pPr>
            <a:r>
              <a:rPr lang="en-US" sz="2400" strike="noStrike">
                <a:solidFill>
                  <a:srgbClr val="000000"/>
                </a:solidFill>
                <a:latin typeface="Calibri"/>
              </a:rPr>
              <a:t>Third level</a:t>
            </a:r>
            <a:endParaRPr/>
          </a:p>
          <a:p>
            <a:pPr lvl="3">
              <a:lnSpc>
                <a:spcPct val="100000"/>
              </a:lnSpc>
              <a:buFont typeface="Arial"/>
              <a:buChar char="–"/>
            </a:pPr>
            <a:r>
              <a:rPr lang="en-US" sz="2000" strike="noStrike">
                <a:solidFill>
                  <a:srgbClr val="000000"/>
                </a:solidFill>
                <a:latin typeface="Calibri"/>
              </a:rPr>
              <a:t>Fourth level</a:t>
            </a:r>
            <a:endParaRPr/>
          </a:p>
          <a:p>
            <a:pPr lvl="4">
              <a:lnSpc>
                <a:spcPct val="100000"/>
              </a:lnSpc>
              <a:buFont typeface="Arial"/>
              <a:buChar char="»"/>
            </a:pPr>
            <a:r>
              <a:rPr lang="en-US" sz="2000" strike="noStrike">
                <a:solidFill>
                  <a:srgbClr val="000000"/>
                </a:solidFill>
                <a:latin typeface="Calibri"/>
              </a:rPr>
              <a:t>Fifth level</a:t>
            </a:r>
            <a:endParaRPr/>
          </a:p>
        </p:txBody>
      </p:sp>
      <p:sp>
        <p:nvSpPr>
          <p:cNvPr id="158"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en-US" sz="1200" strike="noStrike">
                <a:solidFill>
                  <a:srgbClr val="8B8B8B"/>
                </a:solidFill>
                <a:latin typeface="Times New Roman"/>
              </a:rPr>
              <a:t>6/19/15</a:t>
            </a:r>
            <a:endParaRPr/>
          </a:p>
        </p:txBody>
      </p:sp>
      <p:sp>
        <p:nvSpPr>
          <p:cNvPr id="159" name="PlaceHolder 4"/>
          <p:cNvSpPr>
            <a:spLocks noGrp="1"/>
          </p:cNvSpPr>
          <p:nvPr>
            <p:ph type="ftr"/>
          </p:nvPr>
        </p:nvSpPr>
        <p:spPr>
          <a:xfrm>
            <a:off x="3124080" y="6356520"/>
            <a:ext cx="2895120" cy="364680"/>
          </a:xfrm>
          <a:prstGeom prst="rect">
            <a:avLst/>
          </a:prstGeom>
        </p:spPr>
        <p:txBody>
          <a:bodyPr anchor="ctr"/>
          <a:lstStyle/>
          <a:p>
            <a:endParaRPr/>
          </a:p>
        </p:txBody>
      </p:sp>
      <p:sp>
        <p:nvSpPr>
          <p:cNvPr id="160"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23B30685-9005-4ED5-9503-E9B058517BCA}" type="slidenum">
              <a:rPr lang="en-US" sz="1200" strike="noStrike">
                <a:solidFill>
                  <a:srgbClr val="8B8B8B"/>
                </a:solidFill>
                <a:latin typeface="Times New Roman"/>
              </a:rPr>
              <a:pPr algn="r">
                <a:lnSpc>
                  <a:spcPct val="100000"/>
                </a:lnSpc>
              </a:pPr>
              <a:t>‹#›</a:t>
            </a:fld>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8DB6D-A7AC-4C0A-ACE7-48D0E159A08B}" type="datetimeFigureOut">
              <a:rPr lang="en-US" smtClean="0"/>
              <a:pPr/>
              <a:t>6/22/2015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956CA-3DFD-4695-B4DA-CEEFBD8A3B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 name="PlaceHolder 1"/>
          <p:cNvSpPr>
            <a:spLocks noGrp="1"/>
          </p:cNvSpPr>
          <p:nvPr>
            <p:ph type="title"/>
          </p:nvPr>
        </p:nvSpPr>
        <p:spPr>
          <a:xfrm>
            <a:off x="685800" y="609480"/>
            <a:ext cx="7772040" cy="1142640"/>
          </a:xfrm>
          <a:prstGeom prst="rect">
            <a:avLst/>
          </a:prstGeom>
        </p:spPr>
        <p:txBody>
          <a:bodyPr anchor="ctr"/>
          <a:lstStyle/>
          <a:p>
            <a:pPr algn="ctr">
              <a:lnSpc>
                <a:spcPct val="100000"/>
              </a:lnSpc>
            </a:pPr>
            <a:r>
              <a:rPr lang="en-US" sz="4400" strike="noStrike">
                <a:solidFill>
                  <a:srgbClr val="000000"/>
                </a:solidFill>
                <a:latin typeface="Times New Roman"/>
                <a:ea typeface="ＭＳ Ｐゴシック"/>
              </a:rPr>
              <a:t>Click to edit Master title style</a:t>
            </a:r>
            <a:endParaRPr/>
          </a:p>
        </p:txBody>
      </p:sp>
      <p:sp>
        <p:nvSpPr>
          <p:cNvPr id="236" name="PlaceHolder 2"/>
          <p:cNvSpPr>
            <a:spLocks noGrp="1"/>
          </p:cNvSpPr>
          <p:nvPr>
            <p:ph type="body"/>
          </p:nvPr>
        </p:nvSpPr>
        <p:spPr>
          <a:xfrm>
            <a:off x="685800" y="1981080"/>
            <a:ext cx="7772040" cy="4114440"/>
          </a:xfrm>
          <a:prstGeom prst="rect">
            <a:avLst/>
          </a:prstGeom>
        </p:spPr>
        <p:txBody>
          <a:bodyPr/>
          <a:lstStyle/>
          <a:p>
            <a:pPr>
              <a:buSzPct val="45000"/>
              <a:buFont typeface="StarSymbol"/>
              <a:buChar char=""/>
            </a:pPr>
            <a:r>
              <a:rPr lang="en-US" sz="3200" strike="noStrike">
                <a:solidFill>
                  <a:srgbClr val="000000"/>
                </a:solidFill>
                <a:latin typeface="Times New Roman"/>
                <a:ea typeface="ＭＳ Ｐゴシック"/>
              </a:rPr>
              <a:t>Click to edit the outline text format</a:t>
            </a:r>
            <a:endParaRPr/>
          </a:p>
          <a:p>
            <a:pPr lvl="1">
              <a:buSzPct val="75000"/>
              <a:buFont typeface="StarSymbol"/>
              <a:buChar char=""/>
            </a:pPr>
            <a:r>
              <a:rPr lang="en-US" sz="3200" strike="noStrike">
                <a:solidFill>
                  <a:srgbClr val="000000"/>
                </a:solidFill>
                <a:latin typeface="Times New Roman"/>
                <a:ea typeface="ＭＳ Ｐゴシック"/>
              </a:rPr>
              <a:t>Second Outline Level</a:t>
            </a:r>
            <a:endParaRPr/>
          </a:p>
          <a:p>
            <a:pPr lvl="2">
              <a:buSzPct val="45000"/>
              <a:buFont typeface="StarSymbol"/>
              <a:buChar char=""/>
            </a:pPr>
            <a:r>
              <a:rPr lang="en-US" sz="3200" strike="noStrike">
                <a:solidFill>
                  <a:srgbClr val="000000"/>
                </a:solidFill>
                <a:latin typeface="Times New Roman"/>
                <a:ea typeface="ＭＳ Ｐゴシック"/>
              </a:rPr>
              <a:t>Third Outline Level</a:t>
            </a:r>
            <a:endParaRPr/>
          </a:p>
          <a:p>
            <a:pPr lvl="3">
              <a:buSzPct val="75000"/>
              <a:buFont typeface="StarSymbol"/>
              <a:buChar char=""/>
            </a:pPr>
            <a:r>
              <a:rPr lang="en-US" sz="3200" strike="noStrike">
                <a:solidFill>
                  <a:srgbClr val="000000"/>
                </a:solidFill>
                <a:latin typeface="Times New Roman"/>
                <a:ea typeface="ＭＳ Ｐゴシック"/>
              </a:rPr>
              <a:t>Fourth Outline Level</a:t>
            </a:r>
            <a:endParaRPr/>
          </a:p>
          <a:p>
            <a:pPr lvl="4">
              <a:buSzPct val="45000"/>
              <a:buFont typeface="StarSymbol"/>
              <a:buChar char=""/>
            </a:pPr>
            <a:r>
              <a:rPr lang="en-US" sz="3200" strike="noStrike">
                <a:solidFill>
                  <a:srgbClr val="000000"/>
                </a:solidFill>
                <a:latin typeface="Times New Roman"/>
                <a:ea typeface="ＭＳ Ｐゴシック"/>
              </a:rPr>
              <a:t>Fifth Outline Level</a:t>
            </a:r>
            <a:endParaRPr/>
          </a:p>
          <a:p>
            <a:pPr lvl="5">
              <a:buSzPct val="45000"/>
              <a:buFont typeface="StarSymbol"/>
              <a:buChar char=""/>
            </a:pPr>
            <a:r>
              <a:rPr lang="en-US" sz="3200" strike="noStrike">
                <a:solidFill>
                  <a:srgbClr val="000000"/>
                </a:solidFill>
                <a:latin typeface="Times New Roman"/>
                <a:ea typeface="ＭＳ Ｐゴシック"/>
              </a:rPr>
              <a:t>Sixth Outline Level</a:t>
            </a:r>
            <a:endParaRPr/>
          </a:p>
          <a:p>
            <a:pPr>
              <a:lnSpc>
                <a:spcPct val="100000"/>
              </a:lnSpc>
              <a:buFont typeface="StarSymbol"/>
              <a:buChar char=""/>
            </a:pPr>
            <a:r>
              <a:rPr lang="en-US" sz="3200" strike="noStrike">
                <a:solidFill>
                  <a:srgbClr val="000000"/>
                </a:solidFill>
                <a:latin typeface="Times New Roman"/>
                <a:ea typeface="ＭＳ Ｐゴシック"/>
              </a:rPr>
              <a:t>Seventh Outline LevelClick to edit Master text styles</a:t>
            </a:r>
            <a:endParaRPr/>
          </a:p>
          <a:p>
            <a:pPr lvl="1">
              <a:lnSpc>
                <a:spcPct val="100000"/>
              </a:lnSpc>
              <a:buFont typeface="StarSymbol"/>
              <a:buChar char=""/>
            </a:pPr>
            <a:r>
              <a:rPr lang="en-US" sz="2800" strike="noStrike">
                <a:solidFill>
                  <a:srgbClr val="000000"/>
                </a:solidFill>
                <a:latin typeface="Times New Roman"/>
                <a:ea typeface="ＭＳ Ｐゴシック"/>
              </a:rPr>
              <a:t>Second level</a:t>
            </a:r>
            <a:endParaRPr/>
          </a:p>
          <a:p>
            <a:pPr lvl="2">
              <a:lnSpc>
                <a:spcPct val="100000"/>
              </a:lnSpc>
              <a:buFont typeface="StarSymbol"/>
              <a:buChar char=""/>
            </a:pPr>
            <a:r>
              <a:rPr lang="en-US" sz="2400" strike="noStrike">
                <a:solidFill>
                  <a:srgbClr val="000000"/>
                </a:solidFill>
                <a:latin typeface="Times New Roman"/>
                <a:ea typeface="ＭＳ Ｐゴシック"/>
              </a:rPr>
              <a:t>Third level</a:t>
            </a:r>
            <a:endParaRPr/>
          </a:p>
          <a:p>
            <a:pPr lvl="3">
              <a:lnSpc>
                <a:spcPct val="100000"/>
              </a:lnSpc>
              <a:buFont typeface="StarSymbol"/>
              <a:buChar char=""/>
            </a:pPr>
            <a:r>
              <a:rPr lang="en-US" sz="2000" strike="noStrike">
                <a:solidFill>
                  <a:srgbClr val="000000"/>
                </a:solidFill>
                <a:latin typeface="Times New Roman"/>
                <a:ea typeface="ＭＳ Ｐゴシック"/>
              </a:rPr>
              <a:t>Fourth level</a:t>
            </a:r>
            <a:endParaRPr/>
          </a:p>
          <a:p>
            <a:pPr lvl="4">
              <a:lnSpc>
                <a:spcPct val="100000"/>
              </a:lnSpc>
              <a:buFont typeface="StarSymbol"/>
              <a:buChar char="»"/>
            </a:pPr>
            <a:r>
              <a:rPr lang="en-US" sz="2000" strike="noStrike">
                <a:solidFill>
                  <a:srgbClr val="000000"/>
                </a:solidFill>
                <a:latin typeface="Times New Roman"/>
                <a:ea typeface="ＭＳ Ｐゴシック"/>
              </a:rPr>
              <a:t>Fifth level</a:t>
            </a:r>
            <a:endParaRPr/>
          </a:p>
        </p:txBody>
      </p:sp>
      <p:sp>
        <p:nvSpPr>
          <p:cNvPr id="237" name="PlaceHolder 3"/>
          <p:cNvSpPr>
            <a:spLocks noGrp="1"/>
          </p:cNvSpPr>
          <p:nvPr>
            <p:ph type="dt"/>
          </p:nvPr>
        </p:nvSpPr>
        <p:spPr>
          <a:xfrm>
            <a:off x="685800" y="6248520"/>
            <a:ext cx="1904760" cy="456840"/>
          </a:xfrm>
          <a:prstGeom prst="rect">
            <a:avLst/>
          </a:prstGeom>
        </p:spPr>
        <p:txBody>
          <a:bodyPr/>
          <a:lstStyle/>
          <a:p>
            <a:endParaRPr/>
          </a:p>
        </p:txBody>
      </p:sp>
      <p:sp>
        <p:nvSpPr>
          <p:cNvPr id="238" name="PlaceHolder 4"/>
          <p:cNvSpPr>
            <a:spLocks noGrp="1"/>
          </p:cNvSpPr>
          <p:nvPr>
            <p:ph type="ftr"/>
          </p:nvPr>
        </p:nvSpPr>
        <p:spPr>
          <a:xfrm>
            <a:off x="3124080" y="6248520"/>
            <a:ext cx="2895120" cy="456840"/>
          </a:xfrm>
          <a:prstGeom prst="rect">
            <a:avLst/>
          </a:prstGeom>
        </p:spPr>
        <p:txBody>
          <a:bodyPr/>
          <a:lstStyle/>
          <a:p>
            <a:endParaRPr/>
          </a:p>
        </p:txBody>
      </p:sp>
      <p:sp>
        <p:nvSpPr>
          <p:cNvPr id="239" name="PlaceHolder 5"/>
          <p:cNvSpPr>
            <a:spLocks noGrp="1"/>
          </p:cNvSpPr>
          <p:nvPr>
            <p:ph type="sldNum"/>
          </p:nvPr>
        </p:nvSpPr>
        <p:spPr>
          <a:xfrm>
            <a:off x="6553080" y="6248520"/>
            <a:ext cx="1904760" cy="456840"/>
          </a:xfrm>
          <a:prstGeom prst="rect">
            <a:avLst/>
          </a:prstGeom>
        </p:spPr>
        <p:txBody>
          <a:bodyPr/>
          <a:lstStyle/>
          <a:p>
            <a:pPr algn="r">
              <a:lnSpc>
                <a:spcPct val="100000"/>
              </a:lnSpc>
            </a:pPr>
            <a:fld id="{6037AA22-0932-46ED-916E-0DE00ECA5B99}" type="slidenum">
              <a:rPr lang="en-US" sz="1400" strike="noStrike">
                <a:solidFill>
                  <a:srgbClr val="000000"/>
                </a:solidFill>
                <a:latin typeface="Times New Roman"/>
              </a:rPr>
              <a:pPr algn="r">
                <a:lnSpc>
                  <a:spcPct val="100000"/>
                </a:lnSpc>
              </a:pPr>
              <a:t>‹#›</a:t>
            </a:fld>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14" cstate="print"/>
          <a:tile/>
        </a:blipFill>
        <a:effectLst/>
      </p:bgPr>
    </p:bg>
    <p:spTree>
      <p:nvGrpSpPr>
        <p:cNvPr id="1" name=""/>
        <p:cNvGrpSpPr/>
        <p:nvPr/>
      </p:nvGrpSpPr>
      <p:grpSpPr>
        <a:xfrm>
          <a:off x="0" y="0"/>
          <a:ext cx="0" cy="0"/>
          <a:chOff x="0" y="0"/>
          <a:chExt cx="0" cy="0"/>
        </a:xfrm>
      </p:grpSpPr>
      <p:sp>
        <p:nvSpPr>
          <p:cNvPr id="274"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n-US" sz="4400" strike="noStrike">
                <a:solidFill>
                  <a:srgbClr val="000000"/>
                </a:solidFill>
                <a:latin typeface="Calibri"/>
              </a:rPr>
              <a:t>Click to edit Master title style</a:t>
            </a:r>
            <a:endParaRPr/>
          </a:p>
        </p:txBody>
      </p:sp>
      <p:sp>
        <p:nvSpPr>
          <p:cNvPr id="275" name="PlaceHolder 2"/>
          <p:cNvSpPr>
            <a:spLocks noGrp="1"/>
          </p:cNvSpPr>
          <p:nvPr>
            <p:ph type="body"/>
          </p:nvPr>
        </p:nvSpPr>
        <p:spPr>
          <a:xfrm>
            <a:off x="457200" y="1600200"/>
            <a:ext cx="8229240" cy="4525560"/>
          </a:xfrm>
          <a:prstGeom prst="rect">
            <a:avLst/>
          </a:prstGeom>
        </p:spPr>
        <p:txBody>
          <a:bodyPr/>
          <a:lstStyle/>
          <a:p>
            <a:pPr>
              <a:buSzPct val="45000"/>
              <a:buFont typeface="StarSymbol"/>
              <a:buChar char=""/>
            </a:pPr>
            <a:r>
              <a:rPr lang="en-US" sz="3200" strike="noStrike">
                <a:solidFill>
                  <a:srgbClr val="000000"/>
                </a:solidFill>
                <a:latin typeface="Calibri"/>
              </a:rPr>
              <a:t>Click to edit the outline text format</a:t>
            </a:r>
            <a:endParaRPr/>
          </a:p>
          <a:p>
            <a:pPr lvl="1">
              <a:buSzPct val="75000"/>
              <a:buFont typeface="StarSymbol"/>
              <a:buChar char=""/>
            </a:pPr>
            <a:r>
              <a:rPr lang="en-US" sz="3200" strike="noStrike">
                <a:solidFill>
                  <a:srgbClr val="000000"/>
                </a:solidFill>
                <a:latin typeface="Calibri"/>
              </a:rPr>
              <a:t>Second Outline Level</a:t>
            </a:r>
            <a:endParaRPr/>
          </a:p>
          <a:p>
            <a:pPr lvl="2">
              <a:buSzPct val="45000"/>
              <a:buFont typeface="StarSymbol"/>
              <a:buChar char=""/>
            </a:pPr>
            <a:r>
              <a:rPr lang="en-US" sz="3200" strike="noStrike">
                <a:solidFill>
                  <a:srgbClr val="000000"/>
                </a:solidFill>
                <a:latin typeface="Calibri"/>
              </a:rPr>
              <a:t>Third Outline Level</a:t>
            </a:r>
            <a:endParaRPr/>
          </a:p>
          <a:p>
            <a:pPr lvl="3">
              <a:buSzPct val="75000"/>
              <a:buFont typeface="StarSymbol"/>
              <a:buChar char=""/>
            </a:pPr>
            <a:r>
              <a:rPr lang="en-US" sz="3200" strike="noStrike">
                <a:solidFill>
                  <a:srgbClr val="000000"/>
                </a:solidFill>
                <a:latin typeface="Calibri"/>
              </a:rPr>
              <a:t>Fourth Outline Level</a:t>
            </a:r>
            <a:endParaRPr/>
          </a:p>
          <a:p>
            <a:pPr lvl="4">
              <a:buSzPct val="45000"/>
              <a:buFont typeface="StarSymbol"/>
              <a:buChar char=""/>
            </a:pPr>
            <a:r>
              <a:rPr lang="en-US" sz="3200" strike="noStrike">
                <a:solidFill>
                  <a:srgbClr val="000000"/>
                </a:solidFill>
                <a:latin typeface="Calibri"/>
              </a:rPr>
              <a:t>Fifth Outline Level</a:t>
            </a:r>
            <a:endParaRPr/>
          </a:p>
          <a:p>
            <a:pPr lvl="5">
              <a:buSzPct val="45000"/>
              <a:buFont typeface="StarSymbol"/>
              <a:buChar char=""/>
            </a:pPr>
            <a:r>
              <a:rPr lang="en-US" sz="3200" strike="noStrike">
                <a:solidFill>
                  <a:srgbClr val="000000"/>
                </a:solidFill>
                <a:latin typeface="Calibri"/>
              </a:rPr>
              <a:t>Sixth Outline Level</a:t>
            </a:r>
            <a:endParaRPr/>
          </a:p>
          <a:p>
            <a:pPr>
              <a:lnSpc>
                <a:spcPct val="100000"/>
              </a:lnSpc>
              <a:buFont typeface="Arial"/>
              <a:buChar char="•"/>
            </a:pPr>
            <a:r>
              <a:rPr lang="en-US" sz="3200" strike="noStrike">
                <a:solidFill>
                  <a:srgbClr val="000000"/>
                </a:solidFill>
                <a:latin typeface="Calibri"/>
              </a:rPr>
              <a:t>Seventh Outline LevelClick to edit Master text styles</a:t>
            </a:r>
            <a:endParaRPr/>
          </a:p>
          <a:p>
            <a:pPr lvl="1">
              <a:lnSpc>
                <a:spcPct val="100000"/>
              </a:lnSpc>
              <a:buFont typeface="Arial"/>
              <a:buChar char="–"/>
            </a:pPr>
            <a:r>
              <a:rPr lang="en-US" sz="2800" strike="noStrike">
                <a:solidFill>
                  <a:srgbClr val="000000"/>
                </a:solidFill>
                <a:latin typeface="Calibri"/>
              </a:rPr>
              <a:t>Second level</a:t>
            </a:r>
            <a:endParaRPr/>
          </a:p>
          <a:p>
            <a:pPr lvl="2">
              <a:lnSpc>
                <a:spcPct val="100000"/>
              </a:lnSpc>
              <a:buFont typeface="Arial"/>
              <a:buChar char="•"/>
            </a:pPr>
            <a:r>
              <a:rPr lang="en-US" sz="2400" strike="noStrike">
                <a:solidFill>
                  <a:srgbClr val="000000"/>
                </a:solidFill>
                <a:latin typeface="Calibri"/>
              </a:rPr>
              <a:t>Third level</a:t>
            </a:r>
            <a:endParaRPr/>
          </a:p>
          <a:p>
            <a:pPr lvl="3">
              <a:lnSpc>
                <a:spcPct val="100000"/>
              </a:lnSpc>
              <a:buFont typeface="Arial"/>
              <a:buChar char="–"/>
            </a:pPr>
            <a:r>
              <a:rPr lang="en-US" sz="2000" strike="noStrike">
                <a:solidFill>
                  <a:srgbClr val="000000"/>
                </a:solidFill>
                <a:latin typeface="Calibri"/>
              </a:rPr>
              <a:t>Fourth level</a:t>
            </a:r>
            <a:endParaRPr/>
          </a:p>
          <a:p>
            <a:pPr lvl="4">
              <a:lnSpc>
                <a:spcPct val="100000"/>
              </a:lnSpc>
              <a:buFont typeface="Arial"/>
              <a:buChar char="»"/>
            </a:pPr>
            <a:r>
              <a:rPr lang="en-US" sz="2000" strike="noStrike">
                <a:solidFill>
                  <a:srgbClr val="000000"/>
                </a:solidFill>
                <a:latin typeface="Calibri"/>
              </a:rPr>
              <a:t>Fifth level</a:t>
            </a:r>
            <a:endParaRPr/>
          </a:p>
        </p:txBody>
      </p:sp>
      <p:sp>
        <p:nvSpPr>
          <p:cNvPr id="276"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en-US" sz="1200" strike="noStrike">
                <a:solidFill>
                  <a:srgbClr val="8B8B8B"/>
                </a:solidFill>
                <a:latin typeface="Times New Roman"/>
              </a:rPr>
              <a:t>10/7/2014</a:t>
            </a:r>
            <a:endParaRPr/>
          </a:p>
        </p:txBody>
      </p:sp>
      <p:sp>
        <p:nvSpPr>
          <p:cNvPr id="277" name="PlaceHolder 4"/>
          <p:cNvSpPr>
            <a:spLocks noGrp="1"/>
          </p:cNvSpPr>
          <p:nvPr>
            <p:ph type="ftr"/>
          </p:nvPr>
        </p:nvSpPr>
        <p:spPr>
          <a:xfrm>
            <a:off x="3124080" y="6356520"/>
            <a:ext cx="2895120" cy="364680"/>
          </a:xfrm>
          <a:prstGeom prst="rect">
            <a:avLst/>
          </a:prstGeom>
        </p:spPr>
        <p:txBody>
          <a:bodyPr anchor="ctr"/>
          <a:lstStyle/>
          <a:p>
            <a:endParaRPr/>
          </a:p>
        </p:txBody>
      </p:sp>
      <p:sp>
        <p:nvSpPr>
          <p:cNvPr id="278"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0E907DE0-39CB-4F28-B24D-05F040384BD3}" type="slidenum">
              <a:rPr lang="en-US" sz="1200" strike="noStrike">
                <a:solidFill>
                  <a:srgbClr val="8B8B8B"/>
                </a:solidFill>
                <a:latin typeface="Times New Roman"/>
              </a:rPr>
              <a:pPr algn="r">
                <a:lnSpc>
                  <a:spcPct val="100000"/>
                </a:lnSpc>
              </a:pPr>
              <a:t>‹#›</a:t>
            </a:fld>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3"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n-US" sz="4400" strike="noStrike">
                <a:solidFill>
                  <a:srgbClr val="000000"/>
                </a:solidFill>
                <a:latin typeface="Calibri"/>
              </a:rPr>
              <a:t>Click to edit Master title style</a:t>
            </a:r>
            <a:endParaRPr/>
          </a:p>
        </p:txBody>
      </p:sp>
      <p:sp>
        <p:nvSpPr>
          <p:cNvPr id="314" name="PlaceHolder 2"/>
          <p:cNvSpPr>
            <a:spLocks noGrp="1"/>
          </p:cNvSpPr>
          <p:nvPr>
            <p:ph type="body"/>
          </p:nvPr>
        </p:nvSpPr>
        <p:spPr>
          <a:xfrm>
            <a:off x="457200" y="1600200"/>
            <a:ext cx="8229240" cy="4525560"/>
          </a:xfrm>
          <a:prstGeom prst="rect">
            <a:avLst/>
          </a:prstGeom>
        </p:spPr>
        <p:txBody>
          <a:bodyPr/>
          <a:lstStyle/>
          <a:p>
            <a:pPr>
              <a:buSzPct val="45000"/>
              <a:buFont typeface="StarSymbol"/>
              <a:buChar char=""/>
            </a:pPr>
            <a:r>
              <a:rPr lang="en-US" sz="3200" strike="noStrike">
                <a:solidFill>
                  <a:srgbClr val="000000"/>
                </a:solidFill>
                <a:latin typeface="Calibri"/>
              </a:rPr>
              <a:t>Click to edit the outline text format</a:t>
            </a:r>
            <a:endParaRPr/>
          </a:p>
          <a:p>
            <a:pPr lvl="1">
              <a:buSzPct val="75000"/>
              <a:buFont typeface="StarSymbol"/>
              <a:buChar char=""/>
            </a:pPr>
            <a:r>
              <a:rPr lang="en-US" sz="3200" strike="noStrike">
                <a:solidFill>
                  <a:srgbClr val="000000"/>
                </a:solidFill>
                <a:latin typeface="Calibri"/>
              </a:rPr>
              <a:t>Second Outline Level</a:t>
            </a:r>
            <a:endParaRPr/>
          </a:p>
          <a:p>
            <a:pPr lvl="2">
              <a:buSzPct val="45000"/>
              <a:buFont typeface="StarSymbol"/>
              <a:buChar char=""/>
            </a:pPr>
            <a:r>
              <a:rPr lang="en-US" sz="3200" strike="noStrike">
                <a:solidFill>
                  <a:srgbClr val="000000"/>
                </a:solidFill>
                <a:latin typeface="Calibri"/>
              </a:rPr>
              <a:t>Third Outline Level</a:t>
            </a:r>
            <a:endParaRPr/>
          </a:p>
          <a:p>
            <a:pPr lvl="3">
              <a:buSzPct val="75000"/>
              <a:buFont typeface="StarSymbol"/>
              <a:buChar char=""/>
            </a:pPr>
            <a:r>
              <a:rPr lang="en-US" sz="3200" strike="noStrike">
                <a:solidFill>
                  <a:srgbClr val="000000"/>
                </a:solidFill>
                <a:latin typeface="Calibri"/>
              </a:rPr>
              <a:t>Fourth Outline Level</a:t>
            </a:r>
            <a:endParaRPr/>
          </a:p>
          <a:p>
            <a:pPr lvl="4">
              <a:buSzPct val="45000"/>
              <a:buFont typeface="StarSymbol"/>
              <a:buChar char=""/>
            </a:pPr>
            <a:r>
              <a:rPr lang="en-US" sz="3200" strike="noStrike">
                <a:solidFill>
                  <a:srgbClr val="000000"/>
                </a:solidFill>
                <a:latin typeface="Calibri"/>
              </a:rPr>
              <a:t>Fifth Outline Level</a:t>
            </a:r>
            <a:endParaRPr/>
          </a:p>
          <a:p>
            <a:pPr lvl="5">
              <a:buSzPct val="45000"/>
              <a:buFont typeface="StarSymbol"/>
              <a:buChar char=""/>
            </a:pPr>
            <a:r>
              <a:rPr lang="en-US" sz="3200" strike="noStrike">
                <a:solidFill>
                  <a:srgbClr val="000000"/>
                </a:solidFill>
                <a:latin typeface="Calibri"/>
              </a:rPr>
              <a:t>Sixth Outline Level</a:t>
            </a:r>
            <a:endParaRPr/>
          </a:p>
          <a:p>
            <a:pPr>
              <a:lnSpc>
                <a:spcPct val="100000"/>
              </a:lnSpc>
              <a:buFont typeface="Arial"/>
              <a:buChar char="•"/>
            </a:pPr>
            <a:r>
              <a:rPr lang="en-US" sz="3200" strike="noStrike">
                <a:solidFill>
                  <a:srgbClr val="000000"/>
                </a:solidFill>
                <a:latin typeface="Calibri"/>
              </a:rPr>
              <a:t>Seventh Outline LevelClick to edit Master text styles</a:t>
            </a:r>
            <a:endParaRPr/>
          </a:p>
          <a:p>
            <a:pPr lvl="1">
              <a:lnSpc>
                <a:spcPct val="100000"/>
              </a:lnSpc>
              <a:buFont typeface="Arial"/>
              <a:buChar char="–"/>
            </a:pPr>
            <a:r>
              <a:rPr lang="en-US" sz="2800" strike="noStrike">
                <a:solidFill>
                  <a:srgbClr val="000000"/>
                </a:solidFill>
                <a:latin typeface="Calibri"/>
              </a:rPr>
              <a:t>Second level</a:t>
            </a:r>
            <a:endParaRPr/>
          </a:p>
          <a:p>
            <a:pPr lvl="2">
              <a:lnSpc>
                <a:spcPct val="100000"/>
              </a:lnSpc>
              <a:buFont typeface="Arial"/>
              <a:buChar char="•"/>
            </a:pPr>
            <a:r>
              <a:rPr lang="en-US" sz="2400" strike="noStrike">
                <a:solidFill>
                  <a:srgbClr val="000000"/>
                </a:solidFill>
                <a:latin typeface="Calibri"/>
              </a:rPr>
              <a:t>Third level</a:t>
            </a:r>
            <a:endParaRPr/>
          </a:p>
          <a:p>
            <a:pPr lvl="3">
              <a:lnSpc>
                <a:spcPct val="100000"/>
              </a:lnSpc>
              <a:buFont typeface="Arial"/>
              <a:buChar char="–"/>
            </a:pPr>
            <a:r>
              <a:rPr lang="en-US" sz="2000" strike="noStrike">
                <a:solidFill>
                  <a:srgbClr val="000000"/>
                </a:solidFill>
                <a:latin typeface="Calibri"/>
              </a:rPr>
              <a:t>Fourth level</a:t>
            </a:r>
            <a:endParaRPr/>
          </a:p>
          <a:p>
            <a:pPr lvl="4">
              <a:lnSpc>
                <a:spcPct val="100000"/>
              </a:lnSpc>
              <a:buFont typeface="Arial"/>
              <a:buChar char="»"/>
            </a:pPr>
            <a:r>
              <a:rPr lang="en-US" sz="2000" strike="noStrike">
                <a:solidFill>
                  <a:srgbClr val="000000"/>
                </a:solidFill>
                <a:latin typeface="Calibri"/>
              </a:rPr>
              <a:t>Fifth level</a:t>
            </a:r>
            <a:endParaRPr/>
          </a:p>
        </p:txBody>
      </p:sp>
      <p:sp>
        <p:nvSpPr>
          <p:cNvPr id="315"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en-US" sz="1200" strike="noStrike">
                <a:solidFill>
                  <a:srgbClr val="8B8B8B"/>
                </a:solidFill>
                <a:latin typeface="Tahoma"/>
              </a:rPr>
              <a:t>6/19/15</a:t>
            </a:r>
            <a:endParaRPr/>
          </a:p>
        </p:txBody>
      </p:sp>
      <p:sp>
        <p:nvSpPr>
          <p:cNvPr id="316" name="PlaceHolder 4"/>
          <p:cNvSpPr>
            <a:spLocks noGrp="1"/>
          </p:cNvSpPr>
          <p:nvPr>
            <p:ph type="ftr"/>
          </p:nvPr>
        </p:nvSpPr>
        <p:spPr>
          <a:xfrm>
            <a:off x="3124080" y="6356520"/>
            <a:ext cx="2895120" cy="364680"/>
          </a:xfrm>
          <a:prstGeom prst="rect">
            <a:avLst/>
          </a:prstGeom>
        </p:spPr>
        <p:txBody>
          <a:bodyPr anchor="ctr"/>
          <a:lstStyle/>
          <a:p>
            <a:endParaRPr/>
          </a:p>
        </p:txBody>
      </p:sp>
      <p:sp>
        <p:nvSpPr>
          <p:cNvPr id="317"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4CA556C4-D9CA-4150-AEAE-65B725B0C148}" type="slidenum">
              <a:rPr lang="en-US" sz="1200" strike="noStrike">
                <a:solidFill>
                  <a:srgbClr val="8B8B8B"/>
                </a:solidFill>
                <a:latin typeface="Tahoma"/>
              </a:rPr>
              <a:pPr algn="r">
                <a:lnSpc>
                  <a:spcPct val="100000"/>
                </a:lnSpc>
              </a:pPr>
              <a:t>‹#›</a:t>
            </a:fld>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habotec@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4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3.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59.xml.rels><?xml version="1.0" encoding="UTF-8" standalone="yes"?>
<Relationships xmlns="http://schemas.openxmlformats.org/package/2006/relationships"><Relationship Id="rId2" Type="http://schemas.openxmlformats.org/officeDocument/2006/relationships/hyperlink" Target="http://www.uscatholic.org/church/2012/09/jewish-take-jesus-amy-jill-levine-talks-gospels" TargetMode="External"/><Relationship Id="rId1" Type="http://schemas.openxmlformats.org/officeDocument/2006/relationships/slideLayout" Target="../slideLayouts/slideLayout15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CustomShape 1"/>
          <p:cNvSpPr/>
          <p:nvPr/>
        </p:nvSpPr>
        <p:spPr>
          <a:xfrm>
            <a:off x="436418" y="609600"/>
            <a:ext cx="8000640" cy="344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dirty="0"/>
          </a:p>
          <a:p>
            <a:pPr algn="ctr">
              <a:lnSpc>
                <a:spcPct val="100000"/>
              </a:lnSpc>
            </a:pPr>
            <a:r>
              <a:rPr lang="en-US" sz="4400" b="1" strike="noStrike" dirty="0">
                <a:solidFill>
                  <a:srgbClr val="000000"/>
                </a:solidFill>
                <a:latin typeface="Calibri"/>
              </a:rPr>
              <a:t>XSI: SUMMER 2015</a:t>
            </a:r>
            <a:endParaRPr dirty="0"/>
          </a:p>
          <a:p>
            <a:pPr algn="ctr">
              <a:lnSpc>
                <a:spcPct val="100000"/>
              </a:lnSpc>
            </a:pPr>
            <a:endParaRPr dirty="0"/>
          </a:p>
          <a:p>
            <a:pPr algn="ctr">
              <a:lnSpc>
                <a:spcPct val="100000"/>
              </a:lnSpc>
            </a:pPr>
            <a:r>
              <a:rPr lang="en-US" sz="4400" b="1" strike="noStrike" dirty="0">
                <a:solidFill>
                  <a:srgbClr val="000000"/>
                </a:solidFill>
                <a:latin typeface="Calibri"/>
              </a:rPr>
              <a:t>JEWISH ESCHATOLOGY/JEWISH </a:t>
            </a:r>
            <a:r>
              <a:rPr lang="en-US" sz="4400" b="1" strike="noStrike" dirty="0" smtClean="0">
                <a:solidFill>
                  <a:srgbClr val="000000"/>
                </a:solidFill>
                <a:latin typeface="Calibri"/>
              </a:rPr>
              <a:t>MESSIANISM</a:t>
            </a:r>
          </a:p>
          <a:p>
            <a:pPr algn="ctr">
              <a:lnSpc>
                <a:spcPct val="100000"/>
              </a:lnSpc>
            </a:pPr>
            <a:endParaRPr lang="en-US" sz="4400" b="1" dirty="0">
              <a:solidFill>
                <a:srgbClr val="000000"/>
              </a:solidFill>
              <a:latin typeface="Calibri"/>
            </a:endParaRPr>
          </a:p>
          <a:p>
            <a:pPr algn="ctr">
              <a:lnSpc>
                <a:spcPct val="100000"/>
              </a:lnSpc>
            </a:pPr>
            <a:r>
              <a:rPr lang="en-US" sz="4400" b="1" dirty="0" smtClean="0">
                <a:solidFill>
                  <a:srgbClr val="000000"/>
                </a:solidFill>
                <a:latin typeface="Calibri"/>
              </a:rPr>
              <a:t>ERIC CHABOT</a:t>
            </a:r>
          </a:p>
          <a:p>
            <a:pPr algn="ctr">
              <a:lnSpc>
                <a:spcPct val="100000"/>
              </a:lnSpc>
            </a:pPr>
            <a:r>
              <a:rPr lang="en-US" sz="4400" b="1" dirty="0" smtClean="0">
                <a:solidFill>
                  <a:srgbClr val="000000"/>
                </a:solidFill>
                <a:latin typeface="Calibri"/>
                <a:hlinkClick r:id="rId2"/>
              </a:rPr>
              <a:t>chabotec@gmail.com</a:t>
            </a:r>
            <a:r>
              <a:rPr lang="en-US" sz="4400" b="1" dirty="0" smtClean="0">
                <a:solidFill>
                  <a:srgbClr val="000000"/>
                </a:solidFill>
                <a:latin typeface="Calibri"/>
              </a:rPr>
              <a:t> </a:t>
            </a:r>
          </a:p>
          <a:p>
            <a:pPr algn="ctr">
              <a:lnSpc>
                <a:spcPct val="100000"/>
              </a:lnSpc>
            </a:pPr>
            <a:r>
              <a:rPr lang="en-US" sz="4400" b="1" dirty="0" smtClean="0">
                <a:solidFill>
                  <a:srgbClr val="000000"/>
                </a:solidFill>
                <a:latin typeface="Calibri"/>
              </a:rPr>
              <a:t>Thinkapologetics.com </a:t>
            </a:r>
            <a:endParaRPr dirty="0"/>
          </a:p>
        </p:txBody>
      </p:sp>
      <p:sp>
        <p:nvSpPr>
          <p:cNvPr id="689" name="TextShape 2"/>
          <p:cNvSpPr txBox="1"/>
          <p:nvPr/>
        </p:nvSpPr>
        <p:spPr>
          <a:xfrm>
            <a:off x="6553800" y="6356520"/>
            <a:ext cx="2132640" cy="363960"/>
          </a:xfrm>
          <a:prstGeom prst="rect">
            <a:avLst/>
          </a:prstGeom>
          <a:noFill/>
          <a:ln>
            <a:noFill/>
          </a:ln>
        </p:spPr>
        <p:txBody>
          <a:bodyPr anchor="ctr"/>
          <a:lstStyle/>
          <a:p>
            <a:pPr algn="r">
              <a:lnSpc>
                <a:spcPct val="100000"/>
              </a:lnSpc>
            </a:pPr>
            <a:fld id="{18C454AD-3220-4D57-BA32-F551C5589971}" type="slidenum">
              <a:rPr lang="en-US" sz="1200" strike="noStrike">
                <a:solidFill>
                  <a:srgbClr val="8B8B8B"/>
                </a:solidFill>
                <a:latin typeface="Times New Roman"/>
              </a:rPr>
              <a:pPr algn="r">
                <a:lnSpc>
                  <a:spcPct val="100000"/>
                </a:lnSpc>
              </a:pPr>
              <a:t>1</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 name="TextShape 1"/>
          <p:cNvSpPr txBox="1"/>
          <p:nvPr/>
        </p:nvSpPr>
        <p:spPr>
          <a:xfrm>
            <a:off x="0" y="152280"/>
            <a:ext cx="8838720" cy="6506640"/>
          </a:xfrm>
          <a:prstGeom prst="rect">
            <a:avLst/>
          </a:prstGeom>
          <a:noFill/>
          <a:ln>
            <a:noFill/>
          </a:ln>
        </p:spPr>
        <p:txBody>
          <a:bodyPr/>
          <a:lstStyle/>
          <a:p>
            <a:pPr algn="ctr"/>
            <a:r>
              <a:rPr lang="en-US" sz="3600" b="1">
                <a:solidFill>
                  <a:srgbClr val="000000"/>
                </a:solidFill>
                <a:latin typeface="Calibri"/>
              </a:rPr>
              <a:t>Israel’s Election: The Messiah </a:t>
            </a:r>
            <a:endParaRPr>
              <a:solidFill>
                <a:prstClr val="black"/>
              </a:solidFill>
            </a:endParaRPr>
          </a:p>
          <a:p>
            <a:pPr algn="ctr"/>
            <a:endParaRPr>
              <a:solidFill>
                <a:prstClr val="black"/>
              </a:solidFill>
            </a:endParaRPr>
          </a:p>
          <a:p>
            <a:pPr algn="ctr">
              <a:lnSpc>
                <a:spcPct val="80000"/>
              </a:lnSpc>
            </a:pPr>
            <a:r>
              <a:rPr lang="en-US" sz="2800" b="1">
                <a:solidFill>
                  <a:srgbClr val="000000"/>
                </a:solidFill>
                <a:latin typeface="Calibri"/>
              </a:rPr>
              <a:t>Genesis 12: 1-3</a:t>
            </a:r>
            <a:endParaRPr>
              <a:solidFill>
                <a:prstClr val="black"/>
              </a:solidFill>
            </a:endParaRPr>
          </a:p>
          <a:p>
            <a:pPr algn="ctr">
              <a:lnSpc>
                <a:spcPct val="80000"/>
              </a:lnSpc>
              <a:buFont typeface="Wingdings" charset="2"/>
              <a:buChar char=""/>
            </a:pPr>
            <a:r>
              <a:rPr lang="en-US" sz="2800" b="1">
                <a:solidFill>
                  <a:srgbClr val="000000"/>
                </a:solidFill>
                <a:latin typeface="Calibri"/>
              </a:rPr>
              <a:t> “And I will make of you a great nation, and I will bless you and make your name great, so that you will be a blessing</a:t>
            </a:r>
            <a:r>
              <a:rPr lang="en-US" sz="2800" b="1" baseline="30000">
                <a:solidFill>
                  <a:srgbClr val="000000"/>
                </a:solidFill>
                <a:latin typeface="Calibri"/>
              </a:rPr>
              <a:t> </a:t>
            </a:r>
            <a:r>
              <a:rPr lang="en-US" sz="2800" b="1">
                <a:solidFill>
                  <a:srgbClr val="000000"/>
                </a:solidFill>
                <a:latin typeface="Calibri"/>
              </a:rPr>
              <a:t>I will bless those who bless you, and him who dishonors you I will curse, and in you all the families of the earth shall be blessed.”          </a:t>
            </a:r>
            <a:endParaRPr>
              <a:solidFill>
                <a:prstClr val="black"/>
              </a:solidFill>
            </a:endParaRPr>
          </a:p>
          <a:p>
            <a:pPr algn="ctr">
              <a:lnSpc>
                <a:spcPct val="80000"/>
              </a:lnSpc>
            </a:pPr>
            <a:endParaRPr>
              <a:solidFill>
                <a:prstClr val="black"/>
              </a:solidFill>
            </a:endParaRPr>
          </a:p>
          <a:p>
            <a:pPr algn="ctr">
              <a:lnSpc>
                <a:spcPct val="80000"/>
              </a:lnSpc>
            </a:pPr>
            <a:endParaRPr>
              <a:solidFill>
                <a:prstClr val="black"/>
              </a:solidFill>
            </a:endParaRPr>
          </a:p>
          <a:p>
            <a:pPr algn="ctr">
              <a:lnSpc>
                <a:spcPct val="80000"/>
              </a:lnSpc>
              <a:buFont typeface="Wingdings" charset="2"/>
              <a:buChar char=""/>
            </a:pPr>
            <a:r>
              <a:rPr lang="en-US" sz="2800" b="1">
                <a:solidFill>
                  <a:srgbClr val="000000"/>
                </a:solidFill>
                <a:latin typeface="Calibri"/>
              </a:rPr>
              <a:t> Paul says “And the scripture, foreseeing that God would justify the Gentiles by faith, declared the gospel beforehand to Abraham, saying ‘All the Gentiles shall be blessed in you.” (Gal 3:8)</a:t>
            </a:r>
            <a:endParaRPr>
              <a:solidFill>
                <a:prstClr val="black"/>
              </a:solidFill>
            </a:endParaRPr>
          </a:p>
          <a:p>
            <a:pPr algn="ctr">
              <a:lnSpc>
                <a:spcPct val="80000"/>
              </a:lnSpc>
            </a:pPr>
            <a:endParaRPr>
              <a:solidFill>
                <a:prstClr val="black"/>
              </a:solidFill>
            </a:endParaRPr>
          </a:p>
        </p:txBody>
      </p:sp>
      <p:sp>
        <p:nvSpPr>
          <p:cNvPr id="734" name="TextShape 2"/>
          <p:cNvSpPr txBox="1"/>
          <p:nvPr/>
        </p:nvSpPr>
        <p:spPr>
          <a:xfrm>
            <a:off x="6553800" y="6356520"/>
            <a:ext cx="2132640" cy="363960"/>
          </a:xfrm>
          <a:prstGeom prst="rect">
            <a:avLst/>
          </a:prstGeom>
          <a:noFill/>
          <a:ln>
            <a:noFill/>
          </a:ln>
        </p:spPr>
        <p:txBody>
          <a:bodyPr anchor="ctr"/>
          <a:lstStyle/>
          <a:p>
            <a:pPr algn="r"/>
            <a:fld id="{A15C9FB5-9ED8-4D52-8CF9-9DB4173D0762}" type="slidenum">
              <a:rPr lang="en-US" sz="1200">
                <a:solidFill>
                  <a:srgbClr val="8B8B8B"/>
                </a:solidFill>
                <a:latin typeface="Times New Roman"/>
              </a:rPr>
              <a:pPr algn="r"/>
              <a:t>10</a:t>
            </a:fld>
            <a:endParaRPr>
              <a:solidFill>
                <a:prstClr val="black"/>
              </a:solidFill>
            </a:endParaRPr>
          </a:p>
        </p:txBody>
      </p:sp>
    </p:spTree>
    <p:extLst>
      <p:ext uri="{BB962C8B-B14F-4D97-AF65-F5344CB8AC3E}">
        <p14:creationId xmlns="" xmlns:p14="http://schemas.microsoft.com/office/powerpoint/2010/main" val="263778643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p:nvPr>
        </p:nvSpPr>
        <p:spPr>
          <a:xfrm>
            <a:off x="2667000" y="475571"/>
            <a:ext cx="6324240" cy="4525920"/>
          </a:xfrm>
        </p:spPr>
        <p:txBody>
          <a:bodyPr/>
          <a:lstStyle/>
          <a:p>
            <a:endParaRPr lang="en-US" sz="2800" dirty="0" smtClean="0">
              <a:latin typeface="Calibri" panose="020F0502020204030204" pitchFamily="34" charset="0"/>
            </a:endParaRPr>
          </a:p>
          <a:p>
            <a:endParaRPr lang="en-US" sz="2800" dirty="0">
              <a:latin typeface="Calibri" panose="020F0502020204030204" pitchFamily="34" charset="0"/>
            </a:endParaRPr>
          </a:p>
          <a:p>
            <a:endParaRPr lang="en-US" sz="3200" dirty="0" smtClean="0">
              <a:latin typeface="Calibri" panose="020F0502020204030204" pitchFamily="34" charset="0"/>
            </a:endParaRPr>
          </a:p>
          <a:p>
            <a:r>
              <a:rPr lang="en-US" sz="3200" b="1" dirty="0" smtClean="0">
                <a:latin typeface="Calibri" panose="020F0502020204030204" pitchFamily="34" charset="0"/>
              </a:rPr>
              <a:t>“Messianism is Judaism’s most profoundly original idea”- Martin Buber, Der Jude und sein Judentum, Cologne, 1963, 41. </a:t>
            </a:r>
          </a:p>
          <a:p>
            <a:endParaRPr lang="en-US" sz="3200" dirty="0">
              <a:latin typeface="Calibri" panose="020F0502020204030204" pitchFamily="34" charset="0"/>
            </a:endParaRPr>
          </a:p>
          <a:p>
            <a:endParaRPr lang="en-US" sz="3200" dirty="0" smtClean="0">
              <a:latin typeface="Calibri" panose="020F0502020204030204" pitchFamily="34" charset="0"/>
            </a:endParaRPr>
          </a:p>
          <a:p>
            <a:r>
              <a:rPr lang="en-US" sz="3200" b="1" dirty="0" smtClean="0">
                <a:latin typeface="Calibri" panose="020F0502020204030204" pitchFamily="34" charset="0"/>
              </a:rPr>
              <a:t>“Messianism is the idea which Israel gave to the world.” –Gershom Scholem, Zum Verstandnis der messianischen Idee’ Judaica I Frankfurt 1963, 73. </a:t>
            </a:r>
            <a:endParaRPr lang="en-US" sz="3200" b="1" dirty="0">
              <a:latin typeface="Calibri" panose="020F050202020403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457200"/>
            <a:ext cx="2095500" cy="2362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3733800"/>
            <a:ext cx="2095500" cy="2133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7647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TextShape 1"/>
          <p:cNvSpPr txBox="1"/>
          <p:nvPr/>
        </p:nvSpPr>
        <p:spPr>
          <a:xfrm>
            <a:off x="457200" y="274320"/>
            <a:ext cx="8229240" cy="1142640"/>
          </a:xfrm>
          <a:prstGeom prst="rect">
            <a:avLst/>
          </a:prstGeom>
          <a:noFill/>
          <a:ln>
            <a:noFill/>
          </a:ln>
        </p:spPr>
        <p:txBody>
          <a:bodyPr anchor="ctr"/>
          <a:lstStyle/>
          <a:p>
            <a:pPr algn="ctr">
              <a:lnSpc>
                <a:spcPct val="100000"/>
              </a:lnSpc>
            </a:pPr>
            <a:r>
              <a:rPr lang="en-US" sz="4400" b="1" strike="noStrike">
                <a:solidFill>
                  <a:srgbClr val="000000"/>
                </a:solidFill>
                <a:latin typeface="Calibri"/>
              </a:rPr>
              <a:t>Israel’s Election </a:t>
            </a:r>
            <a:endParaRPr/>
          </a:p>
        </p:txBody>
      </p:sp>
      <p:sp>
        <p:nvSpPr>
          <p:cNvPr id="736" name="TextShape 2"/>
          <p:cNvSpPr txBox="1"/>
          <p:nvPr/>
        </p:nvSpPr>
        <p:spPr>
          <a:xfrm>
            <a:off x="228600" y="1447920"/>
            <a:ext cx="8762760" cy="4525920"/>
          </a:xfrm>
          <a:prstGeom prst="rect">
            <a:avLst/>
          </a:prstGeom>
          <a:noFill/>
          <a:ln>
            <a:noFill/>
          </a:ln>
        </p:spPr>
        <p:txBody>
          <a:bodyPr/>
          <a:lstStyle/>
          <a:p>
            <a:pPr algn="ctr">
              <a:lnSpc>
                <a:spcPct val="100000"/>
              </a:lnSpc>
              <a:buFont typeface="Wingdings" charset="2"/>
              <a:buChar char=""/>
            </a:pPr>
            <a:r>
              <a:rPr lang="en-US" sz="3200" b="1" strike="noStrike" dirty="0">
                <a:solidFill>
                  <a:srgbClr val="000000"/>
                </a:solidFill>
                <a:latin typeface="Calibri" panose="020F0502020204030204" pitchFamily="34" charset="0"/>
              </a:rPr>
              <a:t>God’s plans are </a:t>
            </a:r>
            <a:r>
              <a:rPr lang="en-US" sz="3200" b="1" u="sng" strike="noStrike" dirty="0">
                <a:solidFill>
                  <a:srgbClr val="000000"/>
                </a:solidFill>
                <a:latin typeface="Calibri" panose="020F0502020204030204" pitchFamily="34" charset="0"/>
              </a:rPr>
              <a:t>national</a:t>
            </a:r>
            <a:r>
              <a:rPr lang="en-US" sz="3200" b="1" strike="noStrike" dirty="0">
                <a:solidFill>
                  <a:srgbClr val="000000"/>
                </a:solidFill>
                <a:latin typeface="Calibri" panose="020F0502020204030204" pitchFamily="34" charset="0"/>
              </a:rPr>
              <a:t> (Israel), but the nation is an instrument to bring </a:t>
            </a:r>
            <a:r>
              <a:rPr lang="en-US" sz="3200" b="1" u="sng" strike="noStrike" dirty="0">
                <a:solidFill>
                  <a:srgbClr val="000000"/>
                </a:solidFill>
                <a:latin typeface="Calibri" panose="020F0502020204030204" pitchFamily="34" charset="0"/>
              </a:rPr>
              <a:t>international </a:t>
            </a:r>
            <a:r>
              <a:rPr lang="en-US" sz="3200" b="1" strike="noStrike" dirty="0">
                <a:solidFill>
                  <a:srgbClr val="000000"/>
                </a:solidFill>
                <a:latin typeface="Calibri" panose="020F0502020204030204" pitchFamily="34" charset="0"/>
              </a:rPr>
              <a:t>blessings.</a:t>
            </a:r>
            <a:endParaRPr sz="3200" dirty="0">
              <a:latin typeface="Calibri" panose="020F0502020204030204" pitchFamily="34" charset="0"/>
            </a:endParaRPr>
          </a:p>
          <a:p>
            <a:pPr algn="ctr">
              <a:lnSpc>
                <a:spcPct val="100000"/>
              </a:lnSpc>
            </a:pPr>
            <a:endParaRPr sz="3200" dirty="0">
              <a:latin typeface="Calibri" panose="020F0502020204030204" pitchFamily="34" charset="0"/>
            </a:endParaRPr>
          </a:p>
          <a:p>
            <a:pPr algn="ctr">
              <a:lnSpc>
                <a:spcPct val="100000"/>
              </a:lnSpc>
              <a:buFont typeface="Wingdings" charset="2"/>
              <a:buChar char=""/>
            </a:pPr>
            <a:r>
              <a:rPr lang="en-US" sz="3200" b="1" strike="noStrike" dirty="0">
                <a:solidFill>
                  <a:srgbClr val="000000"/>
                </a:solidFill>
                <a:latin typeface="Calibri" panose="020F0502020204030204" pitchFamily="34" charset="0"/>
              </a:rPr>
              <a:t> Israel’s Head, Jesus the Messiah, is able to restore the nation and use the nation to bring blessings to the other nations of the earth—blessings that are spiritual and physical. </a:t>
            </a:r>
            <a:endParaRPr sz="3200" dirty="0">
              <a:latin typeface="Calibri" panose="020F0502020204030204" pitchFamily="34" charset="0"/>
            </a:endParaRPr>
          </a:p>
        </p:txBody>
      </p:sp>
      <p:sp>
        <p:nvSpPr>
          <p:cNvPr id="737" name="TextShape 3"/>
          <p:cNvSpPr txBox="1"/>
          <p:nvPr/>
        </p:nvSpPr>
        <p:spPr>
          <a:xfrm>
            <a:off x="6553800" y="6356520"/>
            <a:ext cx="2132640" cy="363960"/>
          </a:xfrm>
          <a:prstGeom prst="rect">
            <a:avLst/>
          </a:prstGeom>
          <a:noFill/>
          <a:ln>
            <a:noFill/>
          </a:ln>
        </p:spPr>
        <p:txBody>
          <a:bodyPr anchor="ctr"/>
          <a:lstStyle/>
          <a:p>
            <a:pPr algn="r">
              <a:lnSpc>
                <a:spcPct val="100000"/>
              </a:lnSpc>
            </a:pPr>
            <a:fld id="{FA658FA6-E05B-4738-9DE9-D0CA54678F46}" type="slidenum">
              <a:rPr lang="en-US" sz="1200" strike="noStrike">
                <a:solidFill>
                  <a:srgbClr val="8B8B8B"/>
                </a:solidFill>
                <a:latin typeface="Times New Roman"/>
              </a:rPr>
              <a:pPr algn="r">
                <a:lnSpc>
                  <a:spcPct val="100000"/>
                </a:lnSpc>
              </a:pPr>
              <a:t>12</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CustomShape 1"/>
          <p:cNvSpPr/>
          <p:nvPr/>
        </p:nvSpPr>
        <p:spPr>
          <a:xfrm>
            <a:off x="2438280" y="533520"/>
            <a:ext cx="6400440" cy="673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trike="noStrike">
                <a:solidFill>
                  <a:srgbClr val="000000"/>
                </a:solidFill>
                <a:latin typeface="Calibri"/>
              </a:rPr>
              <a:t>“Did Jesus intend to found the Christian church? This interesting question can be answered in the affirmative and in the negative. It depends on what precisely is being asked. If by church one means an organization and a people that stand outside of Israel, the answer is no. If by a community of disciples committed to </a:t>
            </a:r>
            <a:r>
              <a:rPr lang="en-US" sz="2800" b="1" u="sng" strike="noStrike">
                <a:solidFill>
                  <a:srgbClr val="000000"/>
                </a:solidFill>
                <a:latin typeface="Calibri"/>
              </a:rPr>
              <a:t>the restoration of Israel </a:t>
            </a:r>
            <a:r>
              <a:rPr lang="en-US" sz="2800" b="1" strike="noStrike">
                <a:solidFill>
                  <a:srgbClr val="000000"/>
                </a:solidFill>
                <a:latin typeface="Calibri"/>
              </a:rPr>
              <a:t>and the conversion and instruction of the Gentiles, then the answer is yes.” -Craig A Evans, From Jesus to the Church: The First Christian Generation, pg 18 </a:t>
            </a:r>
            <a:endParaRPr/>
          </a:p>
          <a:p>
            <a:pPr>
              <a:lnSpc>
                <a:spcPct val="100000"/>
              </a:lnSpc>
            </a:pPr>
            <a:endParaRPr/>
          </a:p>
          <a:p>
            <a:pPr>
              <a:lnSpc>
                <a:spcPct val="100000"/>
              </a:lnSpc>
            </a:pPr>
            <a:endParaRPr/>
          </a:p>
          <a:p>
            <a:pPr>
              <a:lnSpc>
                <a:spcPct val="100000"/>
              </a:lnSpc>
            </a:pPr>
            <a:endParaRPr/>
          </a:p>
          <a:p>
            <a:pPr>
              <a:lnSpc>
                <a:spcPct val="100000"/>
              </a:lnSpc>
            </a:pPr>
            <a:endParaRPr/>
          </a:p>
        </p:txBody>
      </p:sp>
      <p:pic>
        <p:nvPicPr>
          <p:cNvPr id="739" name="Picture 2"/>
          <p:cNvPicPr/>
          <p:nvPr/>
        </p:nvPicPr>
        <p:blipFill>
          <a:blip r:embed="rId3" cstate="print"/>
          <a:stretch/>
        </p:blipFill>
        <p:spPr>
          <a:xfrm>
            <a:off x="184320" y="152280"/>
            <a:ext cx="2090520" cy="2666520"/>
          </a:xfrm>
          <a:prstGeom prst="rect">
            <a:avLst/>
          </a:prstGeom>
          <a:ln>
            <a:noFill/>
          </a:ln>
        </p:spPr>
      </p:pic>
      <p:sp>
        <p:nvSpPr>
          <p:cNvPr id="740" name="TextShape 2"/>
          <p:cNvSpPr txBox="1"/>
          <p:nvPr/>
        </p:nvSpPr>
        <p:spPr>
          <a:xfrm>
            <a:off x="6553800" y="6356520"/>
            <a:ext cx="2132640" cy="363960"/>
          </a:xfrm>
          <a:prstGeom prst="rect">
            <a:avLst/>
          </a:prstGeom>
          <a:noFill/>
          <a:ln>
            <a:noFill/>
          </a:ln>
        </p:spPr>
        <p:txBody>
          <a:bodyPr anchor="ctr"/>
          <a:lstStyle/>
          <a:p>
            <a:pPr algn="r">
              <a:lnSpc>
                <a:spcPct val="100000"/>
              </a:lnSpc>
            </a:pPr>
            <a:fld id="{1966DFA8-D0E4-4D00-902E-77064820E170}" type="slidenum">
              <a:rPr lang="en-US" sz="1200" strike="noStrike">
                <a:solidFill>
                  <a:srgbClr val="8B8B8B"/>
                </a:solidFill>
                <a:latin typeface="Times New Roman"/>
              </a:rPr>
              <a:pPr algn="r">
                <a:lnSpc>
                  <a:spcPct val="100000"/>
                </a:lnSpc>
              </a:pPr>
              <a:t>13</a:t>
            </a:fld>
            <a:endParaRPr/>
          </a:p>
        </p:txBody>
      </p:sp>
      <p:pic>
        <p:nvPicPr>
          <p:cNvPr id="741" name="Picture 2"/>
          <p:cNvPicPr/>
          <p:nvPr/>
        </p:nvPicPr>
        <p:blipFill>
          <a:blip r:embed="rId4" cstate="print"/>
          <a:stretch/>
        </p:blipFill>
        <p:spPr>
          <a:xfrm>
            <a:off x="251280" y="2971800"/>
            <a:ext cx="2023560" cy="3047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CustomShape 1"/>
          <p:cNvSpPr/>
          <p:nvPr/>
        </p:nvSpPr>
        <p:spPr>
          <a:xfrm>
            <a:off x="-228600" y="-1143000"/>
            <a:ext cx="9295920" cy="9020160"/>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endParaRPr dirty="0"/>
          </a:p>
          <a:p>
            <a:pPr algn="ctr">
              <a:lnSpc>
                <a:spcPct val="100000"/>
              </a:lnSpc>
            </a:pPr>
            <a:r>
              <a:rPr lang="en-US" sz="2800" b="1" strike="noStrike" dirty="0">
                <a:solidFill>
                  <a:srgbClr val="000000"/>
                </a:solidFill>
                <a:latin typeface="Calibri"/>
              </a:rPr>
              <a:t>   </a:t>
            </a:r>
            <a:endParaRPr dirty="0"/>
          </a:p>
          <a:p>
            <a:pPr algn="ctr">
              <a:lnSpc>
                <a:spcPct val="100000"/>
              </a:lnSpc>
            </a:pPr>
            <a:endParaRPr lang="en-US" sz="2800" b="1" strike="noStrike" dirty="0" smtClean="0">
              <a:solidFill>
                <a:srgbClr val="000000"/>
              </a:solidFill>
              <a:latin typeface="Calibri"/>
            </a:endParaRPr>
          </a:p>
          <a:p>
            <a:pPr algn="ctr">
              <a:lnSpc>
                <a:spcPct val="100000"/>
              </a:lnSpc>
            </a:pPr>
            <a:endParaRPr lang="en-US" sz="2800" b="1" dirty="0">
              <a:solidFill>
                <a:srgbClr val="000000"/>
              </a:solidFill>
              <a:latin typeface="Calibri"/>
            </a:endParaRPr>
          </a:p>
          <a:p>
            <a:pPr algn="ctr">
              <a:lnSpc>
                <a:spcPct val="100000"/>
              </a:lnSpc>
            </a:pPr>
            <a:r>
              <a:rPr lang="en-US" sz="2800" b="1" strike="noStrike" dirty="0" smtClean="0">
                <a:solidFill>
                  <a:srgbClr val="000000"/>
                </a:solidFill>
                <a:latin typeface="Calibri"/>
              </a:rPr>
              <a:t>Jesus </a:t>
            </a:r>
            <a:r>
              <a:rPr lang="en-US" sz="2800" b="1" strike="noStrike" dirty="0">
                <a:solidFill>
                  <a:srgbClr val="000000"/>
                </a:solidFill>
                <a:latin typeface="Calibri"/>
              </a:rPr>
              <a:t>the Nationalist </a:t>
            </a:r>
            <a:endParaRPr dirty="0"/>
          </a:p>
          <a:p>
            <a:pPr algn="ctr">
              <a:lnSpc>
                <a:spcPct val="100000"/>
              </a:lnSpc>
            </a:pPr>
            <a:endParaRPr dirty="0"/>
          </a:p>
          <a:p>
            <a:pPr algn="ctr">
              <a:lnSpc>
                <a:spcPct val="100000"/>
              </a:lnSpc>
              <a:buFont typeface="Wingdings" charset="2"/>
              <a:buChar char=""/>
            </a:pPr>
            <a:r>
              <a:rPr lang="en-US" sz="2800" b="1" strike="noStrike" dirty="0">
                <a:solidFill>
                  <a:srgbClr val="000000"/>
                </a:solidFill>
                <a:latin typeface="Calibri"/>
              </a:rPr>
              <a:t>“Do not go among the Gentiles or enter any town of the Samaritans. Go rather to the lost sheep of the house of Israel.” (Matt 10: 5-6) </a:t>
            </a:r>
            <a:endParaRPr dirty="0"/>
          </a:p>
          <a:p>
            <a:pPr algn="ctr">
              <a:lnSpc>
                <a:spcPct val="100000"/>
              </a:lnSpc>
            </a:pPr>
            <a:endParaRPr dirty="0"/>
          </a:p>
          <a:p>
            <a:pPr algn="ctr">
              <a:lnSpc>
                <a:spcPct val="100000"/>
              </a:lnSpc>
              <a:buFont typeface="Wingdings" charset="2"/>
              <a:buChar char=""/>
            </a:pPr>
            <a:r>
              <a:rPr lang="en-US" sz="2800" b="1" strike="noStrike" dirty="0">
                <a:solidFill>
                  <a:srgbClr val="000000"/>
                </a:solidFill>
                <a:latin typeface="Calibri"/>
              </a:rPr>
              <a:t>“ I was sent only to the lost sheep of Israel.”</a:t>
            </a:r>
            <a:endParaRPr dirty="0"/>
          </a:p>
          <a:p>
            <a:pPr algn="ctr">
              <a:lnSpc>
                <a:spcPct val="100000"/>
              </a:lnSpc>
            </a:pPr>
            <a:r>
              <a:rPr lang="en-US" sz="2800" b="1" strike="noStrike" dirty="0">
                <a:solidFill>
                  <a:srgbClr val="000000"/>
                </a:solidFill>
                <a:latin typeface="Calibri"/>
              </a:rPr>
              <a:t> (Matt 15: 24)</a:t>
            </a:r>
            <a:endParaRPr dirty="0"/>
          </a:p>
          <a:p>
            <a:pPr algn="ctr">
              <a:lnSpc>
                <a:spcPct val="100000"/>
              </a:lnSpc>
            </a:pPr>
            <a:endParaRPr dirty="0"/>
          </a:p>
          <a:p>
            <a:pPr algn="ctr">
              <a:lnSpc>
                <a:spcPct val="100000"/>
              </a:lnSpc>
              <a:buFont typeface="Wingdings" charset="2"/>
              <a:buChar char=""/>
            </a:pPr>
            <a:r>
              <a:rPr lang="en-US" sz="2800" b="1" strike="noStrike" dirty="0">
                <a:solidFill>
                  <a:srgbClr val="000000"/>
                </a:solidFill>
                <a:latin typeface="Calibri"/>
              </a:rPr>
              <a:t>Jesus teaches his disciples that they will bear witness to “governors and kings” (Matt. 10: 18 = Luke 21: 12), which probably implies bearing witness to Gentiles (as is made explicit in Matt. 10: 18).</a:t>
            </a:r>
            <a:endParaRPr dirty="0"/>
          </a:p>
          <a:p>
            <a:pPr algn="ctr">
              <a:lnSpc>
                <a:spcPct val="100000"/>
              </a:lnSpc>
            </a:pPr>
            <a:endParaRPr dirty="0"/>
          </a:p>
          <a:p>
            <a:pPr algn="ctr">
              <a:lnSpc>
                <a:spcPct val="100000"/>
              </a:lnSpc>
            </a:pPr>
            <a:r>
              <a:rPr lang="en-US" sz="2800" b="1" strike="noStrike" dirty="0">
                <a:solidFill>
                  <a:srgbClr val="FFFFFF"/>
                </a:solidFill>
                <a:latin typeface="Arial"/>
              </a:rPr>
              <a:t>
</a:t>
            </a:r>
            <a:endParaRPr dirty="0"/>
          </a:p>
          <a:p>
            <a:pPr algn="ctr">
              <a:lnSpc>
                <a:spcPct val="100000"/>
              </a:lnSpc>
            </a:pPr>
            <a:endParaRPr dirty="0"/>
          </a:p>
          <a:p>
            <a:pPr algn="ctr">
              <a:lnSpc>
                <a:spcPct val="100000"/>
              </a:lnSpc>
            </a:pPr>
            <a:endParaRPr dirty="0"/>
          </a:p>
        </p:txBody>
      </p:sp>
      <p:sp>
        <p:nvSpPr>
          <p:cNvPr id="743" name="TextShape 2"/>
          <p:cNvSpPr txBox="1"/>
          <p:nvPr/>
        </p:nvSpPr>
        <p:spPr>
          <a:xfrm>
            <a:off x="6553800" y="6356520"/>
            <a:ext cx="2132640" cy="363960"/>
          </a:xfrm>
          <a:prstGeom prst="rect">
            <a:avLst/>
          </a:prstGeom>
          <a:noFill/>
          <a:ln>
            <a:noFill/>
          </a:ln>
        </p:spPr>
        <p:txBody>
          <a:bodyPr anchor="ctr"/>
          <a:lstStyle/>
          <a:p>
            <a:pPr algn="r">
              <a:lnSpc>
                <a:spcPct val="100000"/>
              </a:lnSpc>
            </a:pPr>
            <a:fld id="{42BC3581-5AB7-47ED-8B0C-0F5C4279EEAC}" type="slidenum">
              <a:rPr lang="en-US" sz="1200" strike="noStrike">
                <a:solidFill>
                  <a:srgbClr val="8B8B8B"/>
                </a:solidFill>
                <a:latin typeface="Times New Roman"/>
              </a:rPr>
              <a:pPr algn="r">
                <a:lnSpc>
                  <a:spcPct val="100000"/>
                </a:lnSpc>
              </a:pPr>
              <a:t>14</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4" name="Picture 23"/>
          <p:cNvPicPr/>
          <p:nvPr/>
        </p:nvPicPr>
        <p:blipFill>
          <a:blip r:embed="rId2" cstate="print"/>
          <a:stretch/>
        </p:blipFill>
        <p:spPr>
          <a:xfrm>
            <a:off x="0" y="0"/>
            <a:ext cx="9143640" cy="6857640"/>
          </a:xfrm>
          <a:prstGeom prst="rect">
            <a:avLst/>
          </a:prstGeom>
          <a:ln>
            <a:noFill/>
          </a:ln>
        </p:spPr>
      </p:pic>
      <p:sp>
        <p:nvSpPr>
          <p:cNvPr id="745" name="CustomShape 1"/>
          <p:cNvSpPr/>
          <p:nvPr/>
        </p:nvSpPr>
        <p:spPr>
          <a:xfrm>
            <a:off x="2527200" y="160200"/>
            <a:ext cx="185400" cy="583920"/>
          </a:xfrm>
          <a:prstGeom prst="rect">
            <a:avLst/>
          </a:prstGeom>
          <a:noFill/>
          <a:ln>
            <a:noFill/>
          </a:ln>
        </p:spPr>
        <p:style>
          <a:lnRef idx="0">
            <a:scrgbClr r="0" g="0" b="0"/>
          </a:lnRef>
          <a:fillRef idx="0">
            <a:scrgbClr r="0" g="0" b="0"/>
          </a:fillRef>
          <a:effectRef idx="0">
            <a:scrgbClr r="0" g="0" b="0"/>
          </a:effectRef>
          <a:fontRef idx="minor"/>
        </p:style>
      </p:sp>
      <p:pic>
        <p:nvPicPr>
          <p:cNvPr id="746" name="Picture 22"/>
          <p:cNvPicPr/>
          <p:nvPr/>
        </p:nvPicPr>
        <p:blipFill>
          <a:blip r:embed="rId3" cstate="print"/>
          <a:stretch/>
        </p:blipFill>
        <p:spPr>
          <a:xfrm>
            <a:off x="-31680" y="672840"/>
            <a:ext cx="9143640" cy="4752720"/>
          </a:xfrm>
          <a:prstGeom prst="rect">
            <a:avLst/>
          </a:prstGeom>
          <a:ln>
            <a:noFill/>
          </a:ln>
        </p:spPr>
      </p:pic>
      <p:sp>
        <p:nvSpPr>
          <p:cNvPr id="747" name="CustomShape 2"/>
          <p:cNvSpPr/>
          <p:nvPr/>
        </p:nvSpPr>
        <p:spPr>
          <a:xfrm>
            <a:off x="545040" y="1428840"/>
            <a:ext cx="1818000" cy="3087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90000"/>
              </a:lnSpc>
            </a:pPr>
            <a:r>
              <a:rPr lang="en-US" sz="2400" b="1" strike="noStrike">
                <a:solidFill>
                  <a:srgbClr val="000000"/>
                </a:solidFill>
                <a:latin typeface="Calibri"/>
              </a:rPr>
              <a:t>Rabbinic </a:t>
            </a:r>
            <a:endParaRPr/>
          </a:p>
          <a:p>
            <a:pPr algn="ctr">
              <a:lnSpc>
                <a:spcPct val="90000"/>
              </a:lnSpc>
            </a:pPr>
            <a:r>
              <a:rPr lang="en-US" sz="2400" b="1" strike="noStrike">
                <a:solidFill>
                  <a:srgbClr val="000000"/>
                </a:solidFill>
                <a:latin typeface="Calibri"/>
              </a:rPr>
              <a:t>Judaism</a:t>
            </a:r>
            <a:endParaRPr/>
          </a:p>
          <a:p>
            <a:pPr algn="ctr">
              <a:lnSpc>
                <a:spcPct val="90000"/>
              </a:lnSpc>
            </a:pPr>
            <a:endParaRPr/>
          </a:p>
          <a:p>
            <a:pPr algn="ctr">
              <a:lnSpc>
                <a:spcPct val="90000"/>
              </a:lnSpc>
            </a:pPr>
            <a:r>
              <a:rPr lang="en-US" sz="2400" b="1" strike="noStrike">
                <a:solidFill>
                  <a:srgbClr val="000000"/>
                </a:solidFill>
                <a:latin typeface="Calibri"/>
              </a:rPr>
              <a:t>Modern</a:t>
            </a:r>
            <a:endParaRPr/>
          </a:p>
          <a:p>
            <a:pPr algn="ctr">
              <a:lnSpc>
                <a:spcPct val="90000"/>
              </a:lnSpc>
            </a:pPr>
            <a:r>
              <a:rPr lang="en-US" sz="2400" b="1" strike="noStrike">
                <a:solidFill>
                  <a:srgbClr val="000000"/>
                </a:solidFill>
                <a:latin typeface="Calibri"/>
              </a:rPr>
              <a:t> Judaism</a:t>
            </a:r>
            <a:endParaRPr/>
          </a:p>
          <a:p>
            <a:pPr algn="ctr">
              <a:lnSpc>
                <a:spcPct val="90000"/>
              </a:lnSpc>
            </a:pPr>
            <a:endParaRPr/>
          </a:p>
          <a:p>
            <a:pPr algn="ctr">
              <a:lnSpc>
                <a:spcPct val="90000"/>
              </a:lnSpc>
            </a:pPr>
            <a:r>
              <a:rPr lang="en-US" sz="2400" b="1" strike="noStrike">
                <a:solidFill>
                  <a:srgbClr val="000000"/>
                </a:solidFill>
                <a:latin typeface="Calibri"/>
              </a:rPr>
              <a:t>Orthodox</a:t>
            </a:r>
            <a:endParaRPr/>
          </a:p>
          <a:p>
            <a:pPr algn="ctr">
              <a:lnSpc>
                <a:spcPct val="90000"/>
              </a:lnSpc>
            </a:pPr>
            <a:r>
              <a:rPr lang="en-US" sz="2400" b="1" strike="noStrike">
                <a:solidFill>
                  <a:srgbClr val="000000"/>
                </a:solidFill>
                <a:latin typeface="Calibri"/>
              </a:rPr>
              <a:t>Conservative</a:t>
            </a:r>
            <a:endParaRPr/>
          </a:p>
          <a:p>
            <a:pPr algn="ctr">
              <a:lnSpc>
                <a:spcPct val="90000"/>
              </a:lnSpc>
            </a:pPr>
            <a:r>
              <a:rPr lang="en-US" sz="2400" b="1" strike="noStrike">
                <a:solidFill>
                  <a:srgbClr val="000000"/>
                </a:solidFill>
                <a:latin typeface="Calibri"/>
              </a:rPr>
              <a:t>Reform</a:t>
            </a:r>
            <a:endParaRPr/>
          </a:p>
        </p:txBody>
      </p:sp>
      <p:sp>
        <p:nvSpPr>
          <p:cNvPr id="748" name="CustomShape 3"/>
          <p:cNvSpPr/>
          <p:nvPr/>
        </p:nvSpPr>
        <p:spPr>
          <a:xfrm>
            <a:off x="2572560" y="2171880"/>
            <a:ext cx="1523880" cy="3745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90000"/>
              </a:lnSpc>
            </a:pPr>
            <a:r>
              <a:rPr lang="en-US" sz="2400" b="1" strike="noStrike">
                <a:solidFill>
                  <a:srgbClr val="000000"/>
                </a:solidFill>
                <a:latin typeface="Calibri"/>
              </a:rPr>
              <a:t>Essenes</a:t>
            </a:r>
            <a:endParaRPr/>
          </a:p>
          <a:p>
            <a:pPr algn="ctr">
              <a:lnSpc>
                <a:spcPct val="90000"/>
              </a:lnSpc>
            </a:pPr>
            <a:r>
              <a:rPr lang="en-US" sz="2400" b="1" strike="noStrike">
                <a:solidFill>
                  <a:srgbClr val="000000"/>
                </a:solidFill>
                <a:latin typeface="Calibri"/>
              </a:rPr>
              <a:t>Pharisees</a:t>
            </a:r>
            <a:endParaRPr/>
          </a:p>
          <a:p>
            <a:pPr algn="ctr">
              <a:lnSpc>
                <a:spcPct val="90000"/>
              </a:lnSpc>
            </a:pPr>
            <a:r>
              <a:rPr lang="en-US" sz="2400" b="1" strike="noStrike">
                <a:solidFill>
                  <a:srgbClr val="000000"/>
                </a:solidFill>
                <a:latin typeface="Calibri"/>
              </a:rPr>
              <a:t>Sadducees</a:t>
            </a:r>
            <a:endParaRPr/>
          </a:p>
          <a:p>
            <a:pPr algn="ctr">
              <a:lnSpc>
                <a:spcPct val="90000"/>
              </a:lnSpc>
            </a:pPr>
            <a:r>
              <a:rPr lang="en-US" sz="2400" b="1" strike="noStrike">
                <a:solidFill>
                  <a:srgbClr val="000000"/>
                </a:solidFill>
                <a:latin typeface="Calibri"/>
              </a:rPr>
              <a:t>Zealots</a:t>
            </a:r>
            <a:endParaRPr/>
          </a:p>
          <a:p>
            <a:pPr algn="ctr">
              <a:lnSpc>
                <a:spcPct val="90000"/>
              </a:lnSpc>
            </a:pPr>
            <a:endParaRPr/>
          </a:p>
          <a:p>
            <a:pPr algn="ctr">
              <a:lnSpc>
                <a:spcPct val="90000"/>
              </a:lnSpc>
            </a:pPr>
            <a:endParaRPr/>
          </a:p>
          <a:p>
            <a:pPr algn="ctr">
              <a:lnSpc>
                <a:spcPct val="90000"/>
              </a:lnSpc>
            </a:pPr>
            <a:endParaRPr/>
          </a:p>
          <a:p>
            <a:pPr algn="ctr">
              <a:lnSpc>
                <a:spcPct val="90000"/>
              </a:lnSpc>
            </a:pPr>
            <a:r>
              <a:rPr lang="en-US" sz="2800" b="1" strike="noStrike">
                <a:solidFill>
                  <a:srgbClr val="800000"/>
                </a:solidFill>
                <a:latin typeface="Arial Narrow"/>
              </a:rPr>
              <a:t> </a:t>
            </a:r>
            <a:endParaRPr/>
          </a:p>
          <a:p>
            <a:pPr algn="ctr">
              <a:lnSpc>
                <a:spcPct val="90000"/>
              </a:lnSpc>
            </a:pPr>
            <a:endParaRPr/>
          </a:p>
          <a:p>
            <a:pPr algn="ctr">
              <a:lnSpc>
                <a:spcPct val="90000"/>
              </a:lnSpc>
            </a:pPr>
            <a:endParaRPr/>
          </a:p>
        </p:txBody>
      </p:sp>
      <p:sp>
        <p:nvSpPr>
          <p:cNvPr id="749" name="CustomShape 4"/>
          <p:cNvSpPr/>
          <p:nvPr/>
        </p:nvSpPr>
        <p:spPr>
          <a:xfrm>
            <a:off x="3823920" y="884880"/>
            <a:ext cx="1495080" cy="821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a:solidFill>
                  <a:srgbClr val="000000"/>
                </a:solidFill>
                <a:latin typeface="Calibri"/>
              </a:rPr>
              <a:t>Judaism’s</a:t>
            </a:r>
            <a:endParaRPr/>
          </a:p>
          <a:p>
            <a:pPr>
              <a:lnSpc>
                <a:spcPct val="100000"/>
              </a:lnSpc>
            </a:pPr>
            <a:r>
              <a:rPr lang="en-US" sz="2400" b="1" strike="noStrike">
                <a:solidFill>
                  <a:srgbClr val="000000"/>
                </a:solidFill>
                <a:latin typeface="Calibri"/>
              </a:rPr>
              <a:t>1</a:t>
            </a:r>
            <a:r>
              <a:rPr lang="en-US" sz="2400" b="1" strike="noStrike" baseline="30000">
                <a:solidFill>
                  <a:srgbClr val="000000"/>
                </a:solidFill>
                <a:latin typeface="Calibri"/>
              </a:rPr>
              <a:t>st</a:t>
            </a:r>
            <a:r>
              <a:rPr lang="en-US" sz="2400" b="1" strike="noStrike">
                <a:solidFill>
                  <a:srgbClr val="000000"/>
                </a:solidFill>
                <a:latin typeface="Calibri"/>
              </a:rPr>
              <a:t> century</a:t>
            </a:r>
            <a:endParaRPr/>
          </a:p>
        </p:txBody>
      </p:sp>
      <p:sp>
        <p:nvSpPr>
          <p:cNvPr id="750" name="CustomShape 5"/>
          <p:cNvSpPr/>
          <p:nvPr/>
        </p:nvSpPr>
        <p:spPr>
          <a:xfrm>
            <a:off x="4870800" y="2001960"/>
            <a:ext cx="1712880" cy="900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90000"/>
              </a:lnSpc>
            </a:pPr>
            <a:endParaRPr/>
          </a:p>
          <a:p>
            <a:pPr algn="ctr">
              <a:lnSpc>
                <a:spcPct val="90000"/>
              </a:lnSpc>
            </a:pPr>
            <a:r>
              <a:rPr lang="en-US" sz="2800" b="1" strike="noStrike">
                <a:solidFill>
                  <a:srgbClr val="000000"/>
                </a:solidFill>
                <a:latin typeface="Calibri"/>
              </a:rPr>
              <a:t>Nazarenes</a:t>
            </a:r>
            <a:endParaRPr/>
          </a:p>
        </p:txBody>
      </p:sp>
      <p:sp>
        <p:nvSpPr>
          <p:cNvPr id="751" name="CustomShape 6"/>
          <p:cNvSpPr/>
          <p:nvPr/>
        </p:nvSpPr>
        <p:spPr>
          <a:xfrm>
            <a:off x="6375240" y="1362240"/>
            <a:ext cx="2437920" cy="423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0000"/>
              </a:lnSpc>
            </a:pPr>
            <a:r>
              <a:rPr lang="en-US" sz="2400" b="1" strike="noStrike">
                <a:solidFill>
                  <a:srgbClr val="000000"/>
                </a:solidFill>
                <a:latin typeface="Calibri"/>
              </a:rPr>
              <a:t>Christianity</a:t>
            </a:r>
            <a:endParaRPr/>
          </a:p>
          <a:p>
            <a:pPr algn="ctr">
              <a:lnSpc>
                <a:spcPct val="90000"/>
              </a:lnSpc>
            </a:pPr>
            <a:r>
              <a:rPr lang="en-US" sz="2400" b="1" strike="noStrike">
                <a:solidFill>
                  <a:srgbClr val="000000"/>
                </a:solidFill>
                <a:latin typeface="Calibri"/>
              </a:rPr>
              <a:t>(Separate from </a:t>
            </a:r>
            <a:endParaRPr/>
          </a:p>
          <a:p>
            <a:pPr algn="ctr">
              <a:lnSpc>
                <a:spcPct val="90000"/>
              </a:lnSpc>
            </a:pPr>
            <a:r>
              <a:rPr lang="en-US" sz="2400" b="1" strike="noStrike">
                <a:solidFill>
                  <a:srgbClr val="000000"/>
                </a:solidFill>
                <a:latin typeface="Calibri"/>
              </a:rPr>
              <a:t>Judaism)</a:t>
            </a:r>
            <a:endParaRPr/>
          </a:p>
          <a:p>
            <a:pPr algn="ctr">
              <a:lnSpc>
                <a:spcPct val="90000"/>
              </a:lnSpc>
            </a:pPr>
            <a:r>
              <a:rPr lang="en-US" sz="2400" b="1" strike="noStrike">
                <a:solidFill>
                  <a:srgbClr val="000000"/>
                </a:solidFill>
                <a:latin typeface="Calibri"/>
              </a:rPr>
              <a:t>Protestantism </a:t>
            </a:r>
            <a:endParaRPr/>
          </a:p>
          <a:p>
            <a:pPr algn="ctr">
              <a:lnSpc>
                <a:spcPct val="90000"/>
              </a:lnSpc>
            </a:pPr>
            <a:endParaRPr/>
          </a:p>
          <a:p>
            <a:pPr algn="ctr">
              <a:lnSpc>
                <a:spcPct val="90000"/>
              </a:lnSpc>
            </a:pPr>
            <a:r>
              <a:rPr lang="en-US" sz="2400" b="1" strike="noStrike">
                <a:solidFill>
                  <a:srgbClr val="000000"/>
                </a:solidFill>
                <a:latin typeface="Calibri"/>
              </a:rPr>
              <a:t>Roman Catholicism</a:t>
            </a:r>
            <a:endParaRPr/>
          </a:p>
          <a:p>
            <a:pPr algn="ctr">
              <a:lnSpc>
                <a:spcPct val="90000"/>
              </a:lnSpc>
            </a:pPr>
            <a:r>
              <a:rPr lang="en-US" sz="2400" b="1" strike="noStrike">
                <a:solidFill>
                  <a:srgbClr val="000000"/>
                </a:solidFill>
                <a:latin typeface="Calibri"/>
              </a:rPr>
              <a:t>Eastern Orthodoxy</a:t>
            </a:r>
            <a:endParaRPr/>
          </a:p>
          <a:p>
            <a:pPr algn="ctr">
              <a:lnSpc>
                <a:spcPct val="90000"/>
              </a:lnSpc>
            </a:pPr>
            <a:endParaRPr/>
          </a:p>
          <a:p>
            <a:pPr algn="ctr">
              <a:lnSpc>
                <a:spcPct val="90000"/>
              </a:lnSpc>
            </a:pPr>
            <a:endParaRPr/>
          </a:p>
          <a:p>
            <a:pPr algn="ctr">
              <a:lnSpc>
                <a:spcPct val="90000"/>
              </a:lnSpc>
            </a:pPr>
            <a:endParaRPr/>
          </a:p>
        </p:txBody>
      </p:sp>
      <p:sp>
        <p:nvSpPr>
          <p:cNvPr id="752" name="CustomShape 7"/>
          <p:cNvSpPr/>
          <p:nvPr/>
        </p:nvSpPr>
        <p:spPr>
          <a:xfrm flipH="1" flipV="1">
            <a:off x="1905120" y="2056680"/>
            <a:ext cx="653760" cy="582120"/>
          </a:xfrm>
          <a:prstGeom prst="straightConnector1">
            <a:avLst/>
          </a:prstGeom>
          <a:noFill/>
          <a:ln w="12600">
            <a:solidFill>
              <a:srgbClr val="000000"/>
            </a:solidFill>
            <a:round/>
            <a:tailEnd type="arrow" w="med" len="med"/>
          </a:ln>
        </p:spPr>
        <p:style>
          <a:lnRef idx="0">
            <a:scrgbClr r="0" g="0" b="0"/>
          </a:lnRef>
          <a:fillRef idx="0">
            <a:scrgbClr r="0" g="0" b="0"/>
          </a:fillRef>
          <a:effectRef idx="0">
            <a:scrgbClr r="0" g="0" b="0"/>
          </a:effectRef>
          <a:fontRef idx="minor"/>
        </p:style>
      </p:sp>
      <p:sp>
        <p:nvSpPr>
          <p:cNvPr id="753" name="CustomShape 8"/>
          <p:cNvSpPr/>
          <p:nvPr/>
        </p:nvSpPr>
        <p:spPr>
          <a:xfrm>
            <a:off x="5056560" y="2967120"/>
            <a:ext cx="1505520" cy="821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a:solidFill>
                  <a:srgbClr val="000000"/>
                </a:solidFill>
                <a:latin typeface="Calibri"/>
              </a:rPr>
              <a:t>Messianic </a:t>
            </a:r>
            <a:endParaRPr/>
          </a:p>
          <a:p>
            <a:pPr>
              <a:lnSpc>
                <a:spcPct val="100000"/>
              </a:lnSpc>
            </a:pPr>
            <a:r>
              <a:rPr lang="en-US" sz="2400" b="1" strike="noStrike">
                <a:solidFill>
                  <a:srgbClr val="000000"/>
                </a:solidFill>
                <a:latin typeface="Calibri"/>
              </a:rPr>
              <a:t>Judaism</a:t>
            </a:r>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 name="TextShape 1"/>
          <p:cNvSpPr txBox="1"/>
          <p:nvPr/>
        </p:nvSpPr>
        <p:spPr>
          <a:xfrm>
            <a:off x="685800" y="609480"/>
            <a:ext cx="7772040" cy="1142640"/>
          </a:xfrm>
          <a:prstGeom prst="rect">
            <a:avLst/>
          </a:prstGeom>
          <a:noFill/>
          <a:ln>
            <a:noFill/>
          </a:ln>
        </p:spPr>
        <p:txBody>
          <a:bodyPr anchor="ctr"/>
          <a:lstStyle/>
          <a:p>
            <a:pPr algn="ctr">
              <a:lnSpc>
                <a:spcPct val="100000"/>
              </a:lnSpc>
            </a:pPr>
            <a:r>
              <a:rPr lang="en-US" sz="4400" strike="noStrike">
                <a:solidFill>
                  <a:srgbClr val="000000"/>
                </a:solidFill>
                <a:latin typeface="Times New Roman"/>
                <a:ea typeface="ＭＳ Ｐゴシック"/>
              </a:rPr>
              <a:t>            </a:t>
            </a:r>
            <a:endParaRPr/>
          </a:p>
        </p:txBody>
      </p:sp>
      <p:pic>
        <p:nvPicPr>
          <p:cNvPr id="755" name="Picture 2"/>
          <p:cNvPicPr/>
          <p:nvPr/>
        </p:nvPicPr>
        <p:blipFill>
          <a:blip r:embed="rId2" cstate="print"/>
          <a:stretch/>
        </p:blipFill>
        <p:spPr>
          <a:xfrm>
            <a:off x="0" y="0"/>
            <a:ext cx="8152920" cy="6857640"/>
          </a:xfrm>
          <a:prstGeom prst="rect">
            <a:avLst/>
          </a:prstGeom>
          <a:ln>
            <a:noFill/>
          </a:ln>
        </p:spPr>
      </p:pic>
      <p:sp>
        <p:nvSpPr>
          <p:cNvPr id="756" name="CustomShape 2"/>
          <p:cNvSpPr/>
          <p:nvPr/>
        </p:nvSpPr>
        <p:spPr>
          <a:xfrm>
            <a:off x="4572000" y="0"/>
            <a:ext cx="4343040" cy="6857640"/>
          </a:xfrm>
          <a:prstGeom prst="rect">
            <a:avLst/>
          </a:prstGeom>
          <a:solidFill>
            <a:schemeClr val="tx1"/>
          </a:solidFill>
          <a:ln w="9360">
            <a:solidFill>
              <a:schemeClr val="tx2"/>
            </a:solidFill>
            <a:round/>
          </a:ln>
        </p:spPr>
        <p:style>
          <a:lnRef idx="0">
            <a:scrgbClr r="0" g="0" b="0"/>
          </a:lnRef>
          <a:fillRef idx="0">
            <a:scrgbClr r="0" g="0" b="0"/>
          </a:fillRef>
          <a:effectRef idx="0">
            <a:scrgbClr r="0" g="0" b="0"/>
          </a:effectRef>
          <a:fontRef idx="minor"/>
        </p:style>
      </p:sp>
      <p:pic>
        <p:nvPicPr>
          <p:cNvPr id="757" name="Picture 5"/>
          <p:cNvPicPr/>
          <p:nvPr/>
        </p:nvPicPr>
        <p:blipFill>
          <a:blip r:embed="rId3" cstate="print"/>
          <a:stretch/>
        </p:blipFill>
        <p:spPr>
          <a:xfrm>
            <a:off x="4648320" y="0"/>
            <a:ext cx="8076960" cy="6857640"/>
          </a:xfrm>
          <a:prstGeom prst="rect">
            <a:avLst/>
          </a:prstGeom>
          <a:ln>
            <a:noFill/>
          </a:ln>
        </p:spPr>
      </p:pic>
    </p:spTree>
  </p:cSld>
  <p:clrMapOvr>
    <a:masterClrMapping/>
  </p:clrMapOvr>
  <p:transition>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TextShape 1"/>
          <p:cNvSpPr txBox="1"/>
          <p:nvPr/>
        </p:nvSpPr>
        <p:spPr>
          <a:xfrm>
            <a:off x="457200" y="0"/>
            <a:ext cx="8229240" cy="1142640"/>
          </a:xfrm>
          <a:prstGeom prst="rect">
            <a:avLst/>
          </a:prstGeom>
          <a:noFill/>
          <a:ln>
            <a:noFill/>
          </a:ln>
        </p:spPr>
        <p:txBody>
          <a:bodyPr anchor="ctr"/>
          <a:lstStyle/>
          <a:p>
            <a:pPr algn="ctr">
              <a:lnSpc>
                <a:spcPct val="100000"/>
              </a:lnSpc>
            </a:pPr>
            <a:r>
              <a:rPr lang="en-US" sz="4400" strike="noStrike">
                <a:solidFill>
                  <a:srgbClr val="000000"/>
                </a:solidFill>
                <a:latin typeface="Calibri"/>
              </a:rPr>
              <a:t>Jewish Expectation</a:t>
            </a:r>
            <a:endParaRPr/>
          </a:p>
        </p:txBody>
      </p:sp>
      <p:sp>
        <p:nvSpPr>
          <p:cNvPr id="759" name="TextShape 2"/>
          <p:cNvSpPr txBox="1"/>
          <p:nvPr/>
        </p:nvSpPr>
        <p:spPr>
          <a:xfrm>
            <a:off x="228600" y="914400"/>
            <a:ext cx="8762760" cy="4525560"/>
          </a:xfrm>
          <a:prstGeom prst="rect">
            <a:avLst/>
          </a:prstGeom>
          <a:noFill/>
          <a:ln>
            <a:noFill/>
          </a:ln>
        </p:spPr>
        <p:txBody>
          <a:bodyPr/>
          <a:lstStyle/>
          <a:p>
            <a:pPr marL="457200" indent="-457200">
              <a:lnSpc>
                <a:spcPct val="100000"/>
              </a:lnSpc>
              <a:buFont typeface="Wingdings" panose="05000000000000000000" pitchFamily="2" charset="2"/>
              <a:buChar char="Ø"/>
            </a:pPr>
            <a:r>
              <a:rPr lang="en-US" sz="3200" b="1" strike="noStrike" dirty="0">
                <a:solidFill>
                  <a:srgbClr val="000000"/>
                </a:solidFill>
                <a:latin typeface="Calibri"/>
              </a:rPr>
              <a:t>“When God comes to bring his kingdom, it is to this world that </a:t>
            </a:r>
            <a:r>
              <a:rPr lang="en-US" sz="3200" b="1" i="1" u="sng" strike="noStrike" dirty="0">
                <a:solidFill>
                  <a:srgbClr val="000000"/>
                </a:solidFill>
                <a:latin typeface="Calibri"/>
              </a:rPr>
              <a:t>he comes and in this world that he establishes his reign. The hope of Israel is not for a home in heaven but for the revelation of the glory of God in this world</a:t>
            </a:r>
            <a:r>
              <a:rPr lang="en-US" sz="3200" b="1" i="1" strike="noStrike" dirty="0">
                <a:solidFill>
                  <a:srgbClr val="000000"/>
                </a:solidFill>
                <a:latin typeface="Calibri"/>
              </a:rPr>
              <a:t>. </a:t>
            </a:r>
            <a:r>
              <a:rPr lang="en-US" sz="3200" b="1" strike="noStrike" dirty="0">
                <a:solidFill>
                  <a:srgbClr val="000000"/>
                </a:solidFill>
                <a:latin typeface="Calibri"/>
              </a:rPr>
              <a:t>As God’s claim on man encompasses the totality of his life, so God’s salvation for man encompasses the totality of human existence, including our historical existence.” -G. R. Beasley-Murray, </a:t>
            </a:r>
            <a:r>
              <a:rPr lang="en-US" sz="3200" b="1" i="1" strike="noStrike" dirty="0">
                <a:solidFill>
                  <a:srgbClr val="000000"/>
                </a:solidFill>
                <a:latin typeface="Calibri"/>
              </a:rPr>
              <a:t>Jesus and the Kingdom of God, </a:t>
            </a:r>
            <a:r>
              <a:rPr lang="en-US" sz="3200" b="1" strike="noStrike" dirty="0">
                <a:solidFill>
                  <a:srgbClr val="000000"/>
                </a:solidFill>
                <a:latin typeface="Calibri"/>
              </a:rPr>
              <a:t>25).</a:t>
            </a:r>
            <a:endParaRPr b="1" dirty="0"/>
          </a:p>
        </p:txBody>
      </p:sp>
      <p:sp>
        <p:nvSpPr>
          <p:cNvPr id="760" name="TextShape 3"/>
          <p:cNvSpPr txBox="1"/>
          <p:nvPr/>
        </p:nvSpPr>
        <p:spPr>
          <a:xfrm>
            <a:off x="6553080" y="6356520"/>
            <a:ext cx="2133360" cy="364680"/>
          </a:xfrm>
          <a:prstGeom prst="rect">
            <a:avLst/>
          </a:prstGeom>
          <a:noFill/>
          <a:ln>
            <a:noFill/>
          </a:ln>
        </p:spPr>
        <p:txBody>
          <a:bodyPr anchor="ctr"/>
          <a:lstStyle/>
          <a:p>
            <a:pPr algn="r">
              <a:lnSpc>
                <a:spcPct val="100000"/>
              </a:lnSpc>
            </a:pPr>
            <a:fld id="{11EF5678-9A8C-4376-AB2C-1B9B9D26A096}" type="slidenum">
              <a:rPr lang="en-US" sz="1200" strike="noStrike">
                <a:solidFill>
                  <a:srgbClr val="898989"/>
                </a:solidFill>
                <a:latin typeface="Times New Roman"/>
              </a:rPr>
              <a:pPr algn="r">
                <a:lnSpc>
                  <a:spcPct val="100000"/>
                </a:lnSpc>
              </a:pPr>
              <a:t>17</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strike="noStrike">
                <a:solidFill>
                  <a:srgbClr val="000000"/>
                </a:solidFill>
                <a:latin typeface="Calibri"/>
              </a:rPr>
              <a:t>Acts 1: 6-8</a:t>
            </a:r>
            <a:endParaRPr/>
          </a:p>
        </p:txBody>
      </p:sp>
      <p:sp>
        <p:nvSpPr>
          <p:cNvPr id="762" name="TextShape 2"/>
          <p:cNvSpPr txBox="1"/>
          <p:nvPr/>
        </p:nvSpPr>
        <p:spPr>
          <a:xfrm>
            <a:off x="533520" y="1143000"/>
            <a:ext cx="8229240" cy="4525560"/>
          </a:xfrm>
          <a:prstGeom prst="rect">
            <a:avLst/>
          </a:prstGeom>
          <a:noFill/>
          <a:ln>
            <a:noFill/>
          </a:ln>
        </p:spPr>
        <p:txBody>
          <a:bodyPr/>
          <a:lstStyle/>
          <a:p>
            <a:pPr>
              <a:lnSpc>
                <a:spcPct val="100000"/>
              </a:lnSpc>
            </a:pPr>
            <a:r>
              <a:rPr lang="en-US" sz="3200" b="1" strike="noStrike" dirty="0">
                <a:solidFill>
                  <a:srgbClr val="000000"/>
                </a:solidFill>
                <a:latin typeface="Calibri"/>
              </a:rPr>
              <a:t>“So when they had come together, they asked him, </a:t>
            </a:r>
            <a:r>
              <a:rPr lang="en-US" sz="3200" b="1" i="1" strike="noStrike" dirty="0">
                <a:solidFill>
                  <a:srgbClr val="000000"/>
                </a:solidFill>
                <a:latin typeface="Calibri"/>
              </a:rPr>
              <a:t>“Lord, will you at this time restore the kingdom to Israel?” </a:t>
            </a:r>
            <a:r>
              <a:rPr lang="en-US" sz="3200" b="1" strike="noStrike" baseline="30000" dirty="0">
                <a:solidFill>
                  <a:srgbClr val="000000"/>
                </a:solidFill>
                <a:latin typeface="Calibri"/>
              </a:rPr>
              <a:t> </a:t>
            </a:r>
            <a:r>
              <a:rPr lang="en-US" sz="3200" b="1" strike="noStrike" dirty="0">
                <a:solidFill>
                  <a:srgbClr val="000000"/>
                </a:solidFill>
                <a:latin typeface="Calibri"/>
              </a:rPr>
              <a:t>He said to them, “It is not for you to know times or seasons that the Father has fixed by his own authority. But you will receive power when the Holy Spirit has come upon you, and you will be my witnesses in Jerusalem and in all Judea and Samaria, and to the end of the earth.” </a:t>
            </a:r>
            <a:endParaRPr b="1" dirty="0"/>
          </a:p>
        </p:txBody>
      </p:sp>
      <p:sp>
        <p:nvSpPr>
          <p:cNvPr id="763" name="TextShape 3"/>
          <p:cNvSpPr txBox="1"/>
          <p:nvPr/>
        </p:nvSpPr>
        <p:spPr>
          <a:xfrm>
            <a:off x="6553080" y="6356520"/>
            <a:ext cx="2133360" cy="364680"/>
          </a:xfrm>
          <a:prstGeom prst="rect">
            <a:avLst/>
          </a:prstGeom>
          <a:noFill/>
          <a:ln>
            <a:noFill/>
          </a:ln>
        </p:spPr>
        <p:txBody>
          <a:bodyPr anchor="ctr"/>
          <a:lstStyle/>
          <a:p>
            <a:pPr algn="r">
              <a:lnSpc>
                <a:spcPct val="100000"/>
              </a:lnSpc>
            </a:pPr>
            <a:fld id="{E62E1E3C-A417-4B4C-89C3-308AA152A0DB}" type="slidenum">
              <a:rPr lang="en-US" sz="1200" strike="noStrike">
                <a:solidFill>
                  <a:srgbClr val="8B8B8B"/>
                </a:solidFill>
                <a:latin typeface="Times New Roman"/>
              </a:rPr>
              <a:pPr algn="r">
                <a:lnSpc>
                  <a:spcPct val="100000"/>
                </a:lnSpc>
              </a:pPr>
              <a:t>18</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4" name="Picture 3"/>
          <p:cNvPicPr/>
          <p:nvPr/>
        </p:nvPicPr>
        <p:blipFill>
          <a:blip r:embed="rId2" cstate="print"/>
          <a:stretch/>
        </p:blipFill>
        <p:spPr>
          <a:xfrm>
            <a:off x="328680" y="66600"/>
            <a:ext cx="8586360" cy="6262200"/>
          </a:xfrm>
          <a:prstGeom prst="rect">
            <a:avLst/>
          </a:prstGeom>
          <a:ln>
            <a:noFill/>
          </a:ln>
        </p:spPr>
      </p:pic>
      <p:sp>
        <p:nvSpPr>
          <p:cNvPr id="765" name="CustomShape 1"/>
          <p:cNvSpPr/>
          <p:nvPr/>
        </p:nvSpPr>
        <p:spPr>
          <a:xfrm>
            <a:off x="433440" y="6240600"/>
            <a:ext cx="3590280" cy="349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700" b="1" strike="noStrike">
                <a:solidFill>
                  <a:srgbClr val="000000"/>
                </a:solidFill>
                <a:latin typeface="Arial Narrow"/>
                <a:ea typeface="Arial Narrow"/>
              </a:rPr>
              <a:t> Eternal (five-fold repetition of “forever”)</a:t>
            </a:r>
            <a:endParaRPr/>
          </a:p>
        </p:txBody>
      </p:sp>
      <p:sp>
        <p:nvSpPr>
          <p:cNvPr id="766" name="CustomShape 2"/>
          <p:cNvSpPr/>
          <p:nvPr/>
        </p:nvSpPr>
        <p:spPr>
          <a:xfrm>
            <a:off x="4946760" y="6240600"/>
            <a:ext cx="350784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700" strike="noStrike">
                <a:solidFill>
                  <a:srgbClr val="000000"/>
                </a:solidFill>
                <a:latin typeface="Arial Narrow"/>
                <a:ea typeface="Arial Narrow"/>
              </a:rPr>
              <a:t> Isa. 24:5; 61:8; Jer. 31:36, 40; 32:40; 50:5</a:t>
            </a:r>
            <a:endParaRPr/>
          </a:p>
        </p:txBody>
      </p:sp>
      <p:sp>
        <p:nvSpPr>
          <p:cNvPr id="767" name="Line 3"/>
          <p:cNvSpPr/>
          <p:nvPr/>
        </p:nvSpPr>
        <p:spPr>
          <a:xfrm>
            <a:off x="417240" y="6618240"/>
            <a:ext cx="8394840" cy="0"/>
          </a:xfrm>
          <a:prstGeom prst="line">
            <a:avLst/>
          </a:prstGeom>
          <a:ln w="9360">
            <a:solidFill>
              <a:schemeClr val="tx1"/>
            </a:solidFill>
            <a:round/>
          </a:ln>
        </p:spPr>
      </p:sp>
      <p:sp>
        <p:nvSpPr>
          <p:cNvPr id="768" name="Line 4"/>
          <p:cNvSpPr/>
          <p:nvPr/>
        </p:nvSpPr>
        <p:spPr>
          <a:xfrm>
            <a:off x="8812080" y="6216480"/>
            <a:ext cx="0" cy="377640"/>
          </a:xfrm>
          <a:prstGeom prst="line">
            <a:avLst/>
          </a:prstGeom>
          <a:ln w="12600">
            <a:solidFill>
              <a:schemeClr val="tx1"/>
            </a:solidFill>
            <a:round/>
          </a:ln>
        </p:spPr>
      </p:sp>
      <p:sp>
        <p:nvSpPr>
          <p:cNvPr id="769" name="Line 5"/>
          <p:cNvSpPr/>
          <p:nvPr/>
        </p:nvSpPr>
        <p:spPr>
          <a:xfrm>
            <a:off x="417240" y="6240240"/>
            <a:ext cx="0" cy="378000"/>
          </a:xfrm>
          <a:prstGeom prst="line">
            <a:avLst/>
          </a:prstGeom>
          <a:ln w="12600">
            <a:solidFill>
              <a:schemeClr val="tx1"/>
            </a:solidFill>
            <a:round/>
          </a:ln>
        </p:spPr>
      </p:sp>
      <p:pic>
        <p:nvPicPr>
          <p:cNvPr id="770" name="Picture 1"/>
          <p:cNvPicPr/>
          <p:nvPr/>
        </p:nvPicPr>
        <p:blipFill>
          <a:blip r:embed="rId3" cstate="print"/>
          <a:stretch/>
        </p:blipFill>
        <p:spPr>
          <a:xfrm>
            <a:off x="1803240" y="291960"/>
            <a:ext cx="5478120" cy="283680"/>
          </a:xfrm>
          <a:prstGeom prst="rect">
            <a:avLst/>
          </a:prstGeom>
          <a:ln>
            <a:noFill/>
          </a:ln>
        </p:spPr>
      </p:pic>
      <p:sp>
        <p:nvSpPr>
          <p:cNvPr id="771" name="CustomShape 6"/>
          <p:cNvSpPr/>
          <p:nvPr/>
        </p:nvSpPr>
        <p:spPr>
          <a:xfrm>
            <a:off x="417600" y="171360"/>
            <a:ext cx="8497440" cy="1002960"/>
          </a:xfrm>
          <a:prstGeom prst="rect">
            <a:avLst/>
          </a:prstGeom>
          <a:solidFill>
            <a:srgbClr val="FFF59D"/>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72" name="CustomShape 7"/>
          <p:cNvSpPr/>
          <p:nvPr/>
        </p:nvSpPr>
        <p:spPr>
          <a:xfrm>
            <a:off x="0" y="291960"/>
            <a:ext cx="9511560" cy="48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600" b="1" strike="noStrike">
                <a:solidFill>
                  <a:srgbClr val="800000"/>
                </a:solidFill>
                <a:latin typeface="Calibri"/>
              </a:rPr>
              <a:t>The Earthly, National, Kingdom of God: A Restored Israel?</a:t>
            </a:r>
            <a:endParaRPr/>
          </a:p>
        </p:txBody>
      </p:sp>
      <p:pic>
        <p:nvPicPr>
          <p:cNvPr id="773" name="Picture 15"/>
          <p:cNvPicPr/>
          <p:nvPr/>
        </p:nvPicPr>
        <p:blipFill>
          <a:blip r:embed="rId4" cstate="print"/>
          <a:stretch/>
        </p:blipFill>
        <p:spPr>
          <a:xfrm>
            <a:off x="0" y="6618240"/>
            <a:ext cx="9143640" cy="239400"/>
          </a:xfrm>
          <a:prstGeom prst="rect">
            <a:avLst/>
          </a:prstGeom>
          <a:ln>
            <a:noFill/>
          </a:ln>
        </p:spPr>
      </p:pic>
      <p:pic>
        <p:nvPicPr>
          <p:cNvPr id="774" name="Picture 16"/>
          <p:cNvPicPr/>
          <p:nvPr/>
        </p:nvPicPr>
        <p:blipFill>
          <a:blip r:embed="rId4" cstate="print"/>
          <a:stretch/>
        </p:blipFill>
        <p:spPr>
          <a:xfrm>
            <a:off x="-12600" y="0"/>
            <a:ext cx="9156240" cy="171000"/>
          </a:xfrm>
          <a:prstGeom prst="rect">
            <a:avLst/>
          </a:prstGeom>
          <a:ln>
            <a:noFill/>
          </a:ln>
        </p:spPr>
      </p:pic>
      <p:pic>
        <p:nvPicPr>
          <p:cNvPr id="775" name="Picture 17"/>
          <p:cNvPicPr/>
          <p:nvPr/>
        </p:nvPicPr>
        <p:blipFill>
          <a:blip r:embed="rId5" cstate="print"/>
          <a:stretch/>
        </p:blipFill>
        <p:spPr>
          <a:xfrm>
            <a:off x="8915400" y="0"/>
            <a:ext cx="228240" cy="6857640"/>
          </a:xfrm>
          <a:prstGeom prst="rect">
            <a:avLst/>
          </a:prstGeom>
          <a:ln>
            <a:noFill/>
          </a:ln>
        </p:spPr>
      </p:pic>
      <p:pic>
        <p:nvPicPr>
          <p:cNvPr id="776" name="Picture 18"/>
          <p:cNvPicPr/>
          <p:nvPr/>
        </p:nvPicPr>
        <p:blipFill>
          <a:blip r:embed="rId6" cstate="print"/>
          <a:stretch/>
        </p:blipFill>
        <p:spPr>
          <a:xfrm>
            <a:off x="-12600" y="0"/>
            <a:ext cx="429840" cy="6617880"/>
          </a:xfrm>
          <a:prstGeom prst="rect">
            <a:avLst/>
          </a:prstGeom>
          <a:ln>
            <a:noFill/>
          </a:ln>
        </p:spPr>
      </p:pic>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1" strike="noStrike" dirty="0">
                <a:solidFill>
                  <a:srgbClr val="000000"/>
                </a:solidFill>
                <a:latin typeface="Calibri"/>
              </a:rPr>
              <a:t>Salvation?</a:t>
            </a:r>
            <a:endParaRPr b="1" dirty="0"/>
          </a:p>
        </p:txBody>
      </p:sp>
      <p:sp>
        <p:nvSpPr>
          <p:cNvPr id="691" name="TextShape 2"/>
          <p:cNvSpPr txBox="1"/>
          <p:nvPr/>
        </p:nvSpPr>
        <p:spPr>
          <a:xfrm>
            <a:off x="380880" y="1371600"/>
            <a:ext cx="8229240" cy="4525560"/>
          </a:xfrm>
          <a:prstGeom prst="rect">
            <a:avLst/>
          </a:prstGeom>
          <a:noFill/>
          <a:ln>
            <a:noFill/>
          </a:ln>
        </p:spPr>
        <p:txBody>
          <a:bodyPr/>
          <a:lstStyle/>
          <a:p>
            <a:pPr marL="457200" indent="-457200">
              <a:lnSpc>
                <a:spcPct val="100000"/>
              </a:lnSpc>
              <a:buFont typeface="Wingdings" panose="05000000000000000000" pitchFamily="2" charset="2"/>
              <a:buChar char="Ø"/>
            </a:pPr>
            <a:r>
              <a:rPr lang="en-US" sz="3200" b="1" strike="noStrike" dirty="0">
                <a:solidFill>
                  <a:srgbClr val="000000"/>
                </a:solidFill>
                <a:latin typeface="Calibri"/>
              </a:rPr>
              <a:t>Most people only think in terms of “getting saved” from hell and going to heaven. </a:t>
            </a:r>
            <a:endParaRPr dirty="0"/>
          </a:p>
          <a:p>
            <a:pPr marL="457200" indent="-457200">
              <a:lnSpc>
                <a:spcPct val="100000"/>
              </a:lnSpc>
              <a:buFont typeface="Wingdings" panose="05000000000000000000" pitchFamily="2" charset="2"/>
              <a:buChar char="Ø"/>
            </a:pPr>
            <a:r>
              <a:rPr lang="en-US" sz="3200" b="1" strike="noStrike" dirty="0">
                <a:solidFill>
                  <a:srgbClr val="000000"/>
                </a:solidFill>
                <a:latin typeface="Calibri"/>
              </a:rPr>
              <a:t>This is overly simplistic and doesn’t allow for Christians to understand the entire storyline of the Bible. </a:t>
            </a:r>
            <a:endParaRPr dirty="0"/>
          </a:p>
        </p:txBody>
      </p:sp>
      <p:sp>
        <p:nvSpPr>
          <p:cNvPr id="692" name="TextShape 3"/>
          <p:cNvSpPr txBox="1"/>
          <p:nvPr/>
        </p:nvSpPr>
        <p:spPr>
          <a:xfrm>
            <a:off x="6553080" y="6356520"/>
            <a:ext cx="2133360" cy="364680"/>
          </a:xfrm>
          <a:prstGeom prst="rect">
            <a:avLst/>
          </a:prstGeom>
          <a:noFill/>
          <a:ln>
            <a:noFill/>
          </a:ln>
        </p:spPr>
        <p:txBody>
          <a:bodyPr anchor="ctr"/>
          <a:lstStyle/>
          <a:p>
            <a:pPr algn="r">
              <a:lnSpc>
                <a:spcPct val="100000"/>
              </a:lnSpc>
            </a:pPr>
            <a:fld id="{E26C396D-71B8-468A-A869-929F6CCC6422}" type="slidenum">
              <a:rPr lang="en-US" sz="1200" strike="noStrike">
                <a:solidFill>
                  <a:srgbClr val="8B8B8B"/>
                </a:solidFill>
                <a:latin typeface="Times New Roman"/>
              </a:rPr>
              <a:pPr algn="r">
                <a:lnSpc>
                  <a:spcPct val="100000"/>
                </a:lnSpc>
              </a:pPr>
              <a:t>2</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TextShape 1"/>
          <p:cNvSpPr txBox="1"/>
          <p:nvPr/>
        </p:nvSpPr>
        <p:spPr>
          <a:xfrm>
            <a:off x="0" y="380880"/>
            <a:ext cx="8991360" cy="4525560"/>
          </a:xfrm>
          <a:prstGeom prst="rect">
            <a:avLst/>
          </a:prstGeom>
          <a:noFill/>
          <a:ln>
            <a:noFill/>
          </a:ln>
        </p:spPr>
        <p:txBody>
          <a:bodyPr/>
          <a:lstStyle/>
          <a:p>
            <a:pPr marL="457200" indent="-457200" algn="ctr">
              <a:lnSpc>
                <a:spcPct val="100000"/>
              </a:lnSpc>
              <a:buFont typeface="Wingdings" panose="05000000000000000000" pitchFamily="2" charset="2"/>
              <a:buChar char="Ø"/>
            </a:pPr>
            <a:r>
              <a:rPr lang="en-US" sz="2800" b="1" strike="noStrike" dirty="0">
                <a:solidFill>
                  <a:srgbClr val="000000"/>
                </a:solidFill>
                <a:latin typeface="Calibri"/>
              </a:rPr>
              <a:t>“What, then, does the Bible say about the Messianic age? The recovery of independence and power, an era of peace and prosperity, of fidelity to God and his law and justice and fair- dealing and brotherly love among men and of personal rectitude and piety. </a:t>
            </a:r>
            <a:r>
              <a:rPr lang="en-US" sz="2800" b="1" i="1" u="sng" strike="noStrike" dirty="0">
                <a:solidFill>
                  <a:srgbClr val="000000"/>
                </a:solidFill>
                <a:latin typeface="Calibri"/>
              </a:rPr>
              <a:t>If we think about this sentence for just a moment in the light of the history of the last two thousand years, we will begin to see what enormous obstacles must be overcome if we are to believe in the messianic mission of Jesus.” </a:t>
            </a:r>
            <a:r>
              <a:rPr lang="en-US" sz="2800" b="1" strike="noStrike" dirty="0">
                <a:solidFill>
                  <a:srgbClr val="000000"/>
                </a:solidFill>
                <a:latin typeface="Calibri"/>
              </a:rPr>
              <a:t>--David Berger and Michael </a:t>
            </a:r>
            <a:r>
              <a:rPr lang="en-US" sz="2800" b="1" strike="noStrike" dirty="0" err="1">
                <a:solidFill>
                  <a:srgbClr val="000000"/>
                </a:solidFill>
                <a:latin typeface="Calibri"/>
              </a:rPr>
              <a:t>Wyschogrod</a:t>
            </a:r>
            <a:r>
              <a:rPr lang="en-US" sz="2800" b="1" strike="noStrike" dirty="0">
                <a:solidFill>
                  <a:srgbClr val="000000"/>
                </a:solidFill>
                <a:latin typeface="Calibri"/>
              </a:rPr>
              <a:t>, </a:t>
            </a:r>
            <a:r>
              <a:rPr lang="en-US" sz="2800" b="1" i="1" strike="noStrike" dirty="0">
                <a:solidFill>
                  <a:srgbClr val="000000"/>
                </a:solidFill>
                <a:latin typeface="Calibri"/>
              </a:rPr>
              <a:t>“Jews and Jewish Christianity” A Jewish Response to the Missionary Challenge </a:t>
            </a:r>
            <a:r>
              <a:rPr lang="en-US" sz="2800" b="1" strike="noStrike" dirty="0">
                <a:solidFill>
                  <a:srgbClr val="000000"/>
                </a:solidFill>
                <a:latin typeface="Calibri"/>
              </a:rPr>
              <a:t>(Toronto: Jews for Judaism, 2002), 20</a:t>
            </a:r>
            <a:endParaRPr b="1" dirty="0"/>
          </a:p>
        </p:txBody>
      </p:sp>
      <p:sp>
        <p:nvSpPr>
          <p:cNvPr id="778" name="TextShape 2"/>
          <p:cNvSpPr txBox="1"/>
          <p:nvPr/>
        </p:nvSpPr>
        <p:spPr>
          <a:xfrm>
            <a:off x="6553080" y="6356520"/>
            <a:ext cx="2133360" cy="364680"/>
          </a:xfrm>
          <a:prstGeom prst="rect">
            <a:avLst/>
          </a:prstGeom>
          <a:noFill/>
          <a:ln>
            <a:noFill/>
          </a:ln>
        </p:spPr>
        <p:txBody>
          <a:bodyPr anchor="ctr"/>
          <a:lstStyle/>
          <a:p>
            <a:pPr algn="r">
              <a:lnSpc>
                <a:spcPct val="100000"/>
              </a:lnSpc>
            </a:pPr>
            <a:fld id="{C1C4D0DC-7068-4D1C-AF69-D1B28BF97623}" type="slidenum">
              <a:rPr lang="en-US" sz="1200" strike="noStrike">
                <a:solidFill>
                  <a:srgbClr val="898989"/>
                </a:solidFill>
                <a:latin typeface="Times New Roman"/>
              </a:rPr>
              <a:pPr algn="r">
                <a:lnSpc>
                  <a:spcPct val="100000"/>
                </a:lnSpc>
              </a:pPr>
              <a:t>20</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p:nvPr>
        </p:nvSpPr>
        <p:spPr>
          <a:xfrm>
            <a:off x="2895600" y="914400"/>
            <a:ext cx="6096000" cy="4525920"/>
          </a:xfrm>
        </p:spPr>
        <p:txBody>
          <a:bodyPr/>
          <a:lstStyle/>
          <a:p>
            <a:r>
              <a:rPr lang="en-US" sz="2400" dirty="0" smtClean="0"/>
              <a:t>“</a:t>
            </a:r>
            <a:r>
              <a:rPr lang="en-US" sz="2400" b="1" dirty="0" smtClean="0"/>
              <a:t>The </a:t>
            </a:r>
            <a:r>
              <a:rPr lang="en-US" sz="2400" b="1" dirty="0"/>
              <a:t>role of the messianic kings in the Bible was </a:t>
            </a:r>
            <a:r>
              <a:rPr lang="en-US" sz="2400" b="1" dirty="0" smtClean="0"/>
              <a:t>political; </a:t>
            </a:r>
            <a:r>
              <a:rPr lang="en-US" sz="2400" b="1" dirty="0"/>
              <a:t>all of the messianic prophecies in the last days were politically colored; the plight of Israel out of which the Messiah was to save God’s people was primarily </a:t>
            </a:r>
            <a:r>
              <a:rPr lang="en-US" sz="2400" b="1" dirty="0" smtClean="0"/>
              <a:t>political. </a:t>
            </a:r>
            <a:r>
              <a:rPr lang="en-US" sz="2400" b="1" dirty="0"/>
              <a:t>A </a:t>
            </a:r>
            <a:r>
              <a:rPr lang="en-US" sz="2400" b="1" dirty="0" smtClean="0"/>
              <a:t>nonpolitical </a:t>
            </a:r>
            <a:r>
              <a:rPr lang="en-US" sz="2400" b="1" dirty="0"/>
              <a:t>Messiah would have been a self- contradiction  during the rule of Rome. The spiritualizing of the salvation for which everyone longed—for instance, in the sense of having an immaterial soul—would have been </a:t>
            </a:r>
            <a:r>
              <a:rPr lang="en-US" sz="2400" b="1" dirty="0" smtClean="0"/>
              <a:t>perceived </a:t>
            </a:r>
            <a:r>
              <a:rPr lang="en-US" sz="2400" b="1" dirty="0"/>
              <a:t>as biblical escapism, indeed, as a denial of historical </a:t>
            </a:r>
            <a:r>
              <a:rPr lang="en-US" sz="2400" b="1" dirty="0" smtClean="0"/>
              <a:t>political </a:t>
            </a:r>
            <a:r>
              <a:rPr lang="en-US" sz="2400" b="1" dirty="0"/>
              <a:t>responsibility for this God-created </a:t>
            </a:r>
            <a:r>
              <a:rPr lang="en-US" sz="2400" b="1" dirty="0" smtClean="0"/>
              <a:t>world.” ----Pinchas Lapide, Orthodox Jewish Scholar</a:t>
            </a:r>
            <a:endParaRPr lang="en-US" sz="2400" b="1"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0668" y="609600"/>
            <a:ext cx="2057400" cy="37545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6637" y="4737027"/>
            <a:ext cx="2462213" cy="639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53225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 name="TextShape 1"/>
          <p:cNvSpPr txBox="1"/>
          <p:nvPr/>
        </p:nvSpPr>
        <p:spPr>
          <a:xfrm>
            <a:off x="2291760" y="46200"/>
            <a:ext cx="6852240" cy="4525560"/>
          </a:xfrm>
          <a:prstGeom prst="rect">
            <a:avLst/>
          </a:prstGeom>
          <a:noFill/>
          <a:ln>
            <a:noFill/>
          </a:ln>
        </p:spPr>
        <p:txBody>
          <a:bodyPr/>
          <a:lstStyle/>
          <a:p>
            <a:pPr>
              <a:lnSpc>
                <a:spcPct val="100000"/>
              </a:lnSpc>
            </a:pPr>
            <a:r>
              <a:rPr lang="en-US" sz="2400" b="1" strike="noStrike" dirty="0">
                <a:solidFill>
                  <a:srgbClr val="000000"/>
                </a:solidFill>
                <a:latin typeface="Calibri"/>
              </a:rPr>
              <a:t>“Did Jews reject Jesus because he wasn’t the Messiah they were expecting? That claim that Jews rejected Jesus because he counseled peace and all Jews were looking for some warrior Messiah whose job it would be to get the Romans out of the country misses the variety of messianic ideas that were floating around in the first century. The majority of Jews did not accept Jesus as a Messiah because most Jews thought that the Messiah and the messianic age came together. The messianic age meant peace on earth and the end of war, death, disease, and poverty, the ingathering of the exiles, a general resurrection of the dead. When that didn’t happen, I suspect quite a number of Jews who were highly attracted to Jesus’ message of the kingdom of heaven thought: That’s a good message, but we have to keep waiting.” </a:t>
            </a:r>
            <a:endParaRPr b="1" dirty="0"/>
          </a:p>
        </p:txBody>
      </p:sp>
      <p:sp>
        <p:nvSpPr>
          <p:cNvPr id="780" name="TextShape 2"/>
          <p:cNvSpPr txBox="1"/>
          <p:nvPr/>
        </p:nvSpPr>
        <p:spPr>
          <a:xfrm>
            <a:off x="6553080" y="6356520"/>
            <a:ext cx="2133360" cy="364680"/>
          </a:xfrm>
          <a:prstGeom prst="rect">
            <a:avLst/>
          </a:prstGeom>
          <a:noFill/>
          <a:ln>
            <a:noFill/>
          </a:ln>
        </p:spPr>
        <p:txBody>
          <a:bodyPr anchor="ctr"/>
          <a:lstStyle/>
          <a:p>
            <a:pPr algn="r">
              <a:lnSpc>
                <a:spcPct val="100000"/>
              </a:lnSpc>
            </a:pPr>
            <a:fld id="{1AD71EE6-A512-4900-AC52-8ADEDC8B86A4}" type="slidenum">
              <a:rPr lang="en-US" sz="1200" strike="noStrike">
                <a:solidFill>
                  <a:srgbClr val="8B8B8B"/>
                </a:solidFill>
                <a:latin typeface="Times New Roman"/>
              </a:rPr>
              <a:pPr algn="r">
                <a:lnSpc>
                  <a:spcPct val="100000"/>
                </a:lnSpc>
              </a:pPr>
              <a:t>22</a:t>
            </a:fld>
            <a:endParaRPr/>
          </a:p>
        </p:txBody>
      </p:sp>
      <p:pic>
        <p:nvPicPr>
          <p:cNvPr id="781" name="Picture 2"/>
          <p:cNvPicPr/>
          <p:nvPr/>
        </p:nvPicPr>
        <p:blipFill>
          <a:blip r:embed="rId2" cstate="print"/>
          <a:stretch/>
        </p:blipFill>
        <p:spPr>
          <a:xfrm>
            <a:off x="131498" y="914400"/>
            <a:ext cx="2028600" cy="3428640"/>
          </a:xfrm>
          <a:prstGeom prst="rect">
            <a:avLst/>
          </a:prstGeom>
          <a:ln>
            <a:noFill/>
          </a:ln>
        </p:spPr>
      </p:pic>
      <p:sp>
        <p:nvSpPr>
          <p:cNvPr id="782" name="CustomShape 3"/>
          <p:cNvSpPr/>
          <p:nvPr/>
        </p:nvSpPr>
        <p:spPr>
          <a:xfrm>
            <a:off x="0" y="4724400"/>
            <a:ext cx="225000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800" b="1" strike="noStrike" dirty="0">
                <a:solidFill>
                  <a:srgbClr val="000000"/>
                </a:solidFill>
                <a:latin typeface="Calibri"/>
              </a:rPr>
              <a:t>Amy-Jill Levine</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TextShape 1"/>
          <p:cNvSpPr txBox="1"/>
          <p:nvPr/>
        </p:nvSpPr>
        <p:spPr>
          <a:xfrm>
            <a:off x="0" y="152280"/>
            <a:ext cx="9143640" cy="4525920"/>
          </a:xfrm>
          <a:prstGeom prst="rect">
            <a:avLst/>
          </a:prstGeom>
          <a:noFill/>
          <a:ln>
            <a:noFill/>
          </a:ln>
        </p:spPr>
        <p:txBody>
          <a:bodyPr/>
          <a:lstStyle/>
          <a:p>
            <a:pPr algn="ctr">
              <a:lnSpc>
                <a:spcPct val="100000"/>
              </a:lnSpc>
            </a:pPr>
            <a:r>
              <a:rPr lang="en-US" sz="2800" b="1" strike="noStrike">
                <a:solidFill>
                  <a:srgbClr val="000000"/>
                </a:solidFill>
                <a:latin typeface="Calibri"/>
              </a:rPr>
              <a:t>Warrior Messiah?</a:t>
            </a:r>
            <a:endParaRPr/>
          </a:p>
          <a:p>
            <a:pPr algn="ctr">
              <a:lnSpc>
                <a:spcPct val="100000"/>
              </a:lnSpc>
            </a:pPr>
            <a:r>
              <a:rPr lang="en-US" sz="2800" b="1" strike="noStrike">
                <a:solidFill>
                  <a:srgbClr val="000000"/>
                </a:solidFill>
                <a:latin typeface="Calibri"/>
              </a:rPr>
              <a:t>“Lord, you chose David to be king over Israel, and swore to him about his descendants forever, that his kingdom should not fail before you. Undergird him with the strength to destroy the unrighteous rulers, to purge Jerusalem from the gentiles…..to destroy the unlawful nations with the word of his mouth. He will gather a holy people who he will lead in righteousness; and he will judge the tribes of his people. He will not tolerate unrighteousness (even) to pause among them, and any person who knows wickedness shall not live with them… And he will purge Jerusalem (and make it) holy as it was from the beginning.” (Psalms of Solomon 18:4,22,26,27,30). </a:t>
            </a:r>
            <a:endParaRPr/>
          </a:p>
        </p:txBody>
      </p:sp>
      <p:sp>
        <p:nvSpPr>
          <p:cNvPr id="784" name="TextShape 2"/>
          <p:cNvSpPr txBox="1"/>
          <p:nvPr/>
        </p:nvSpPr>
        <p:spPr>
          <a:xfrm>
            <a:off x="6553800" y="6356520"/>
            <a:ext cx="2132640" cy="363960"/>
          </a:xfrm>
          <a:prstGeom prst="rect">
            <a:avLst/>
          </a:prstGeom>
          <a:noFill/>
          <a:ln>
            <a:noFill/>
          </a:ln>
        </p:spPr>
        <p:txBody>
          <a:bodyPr anchor="ctr"/>
          <a:lstStyle/>
          <a:p>
            <a:pPr algn="r">
              <a:lnSpc>
                <a:spcPct val="100000"/>
              </a:lnSpc>
            </a:pPr>
            <a:fld id="{83DCEC5D-7214-417B-83F8-2E78E6B5E5A3}" type="slidenum">
              <a:rPr lang="en-US" sz="1200" strike="noStrike">
                <a:solidFill>
                  <a:srgbClr val="8B8B8B"/>
                </a:solidFill>
                <a:latin typeface="Times New Roman"/>
              </a:rPr>
              <a:pPr algn="r">
                <a:lnSpc>
                  <a:spcPct val="100000"/>
                </a:lnSpc>
              </a:pPr>
              <a:t>23</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 name="TextShape 1"/>
          <p:cNvSpPr txBox="1"/>
          <p:nvPr/>
        </p:nvSpPr>
        <p:spPr>
          <a:xfrm>
            <a:off x="457200" y="0"/>
            <a:ext cx="8229240" cy="1142640"/>
          </a:xfrm>
          <a:prstGeom prst="rect">
            <a:avLst/>
          </a:prstGeom>
          <a:noFill/>
          <a:ln>
            <a:noFill/>
          </a:ln>
        </p:spPr>
        <p:txBody>
          <a:bodyPr anchor="ctr"/>
          <a:lstStyle/>
          <a:p>
            <a:pPr algn="ctr">
              <a:lnSpc>
                <a:spcPct val="100000"/>
              </a:lnSpc>
            </a:pPr>
            <a:endParaRPr dirty="0"/>
          </a:p>
        </p:txBody>
      </p:sp>
      <p:sp>
        <p:nvSpPr>
          <p:cNvPr id="786" name="TextShape 2"/>
          <p:cNvSpPr txBox="1"/>
          <p:nvPr/>
        </p:nvSpPr>
        <p:spPr>
          <a:xfrm>
            <a:off x="190440" y="577887"/>
            <a:ext cx="8762760" cy="4525560"/>
          </a:xfrm>
          <a:prstGeom prst="rect">
            <a:avLst/>
          </a:prstGeom>
          <a:noFill/>
          <a:ln>
            <a:noFill/>
          </a:ln>
        </p:spPr>
        <p:txBody>
          <a:bodyPr/>
          <a:lstStyle/>
          <a:p>
            <a:pPr algn="ctr">
              <a:lnSpc>
                <a:spcPct val="100000"/>
              </a:lnSpc>
            </a:pPr>
            <a:r>
              <a:rPr lang="en-US" sz="4400" b="1" strike="noStrike" dirty="0">
                <a:solidFill>
                  <a:srgbClr val="000000"/>
                </a:solidFill>
                <a:latin typeface="Calibri"/>
              </a:rPr>
              <a:t>Why Jesus Didn’t Do it</a:t>
            </a:r>
            <a:r>
              <a:rPr lang="en-US" sz="4400" b="1" strike="noStrike" dirty="0" smtClean="0">
                <a:solidFill>
                  <a:srgbClr val="000000"/>
                </a:solidFill>
                <a:latin typeface="Calibri"/>
              </a:rPr>
              <a:t>?</a:t>
            </a:r>
          </a:p>
          <a:p>
            <a:pPr algn="ctr">
              <a:lnSpc>
                <a:spcPct val="100000"/>
              </a:lnSpc>
            </a:pPr>
            <a:r>
              <a:rPr lang="en-US" sz="3200" b="1" strike="noStrike" dirty="0" smtClean="0">
                <a:solidFill>
                  <a:srgbClr val="000000"/>
                </a:solidFill>
                <a:latin typeface="Calibri"/>
              </a:rPr>
              <a:t> </a:t>
            </a:r>
            <a:endParaRPr dirty="0"/>
          </a:p>
          <a:p>
            <a:pPr algn="ctr">
              <a:lnSpc>
                <a:spcPct val="100000"/>
              </a:lnSpc>
              <a:buFont typeface="Arial"/>
              <a:buAutoNum type="arabicPeriod"/>
            </a:pPr>
            <a:r>
              <a:rPr lang="en-US" sz="3600" b="1" strike="noStrike" dirty="0">
                <a:solidFill>
                  <a:srgbClr val="000000"/>
                </a:solidFill>
                <a:latin typeface="Calibri"/>
              </a:rPr>
              <a:t>He couldn't do it(He isn't the Messiah).</a:t>
            </a:r>
            <a:endParaRPr sz="3600" dirty="0"/>
          </a:p>
          <a:p>
            <a:pPr algn="ctr">
              <a:lnSpc>
                <a:spcPct val="100000"/>
              </a:lnSpc>
            </a:pPr>
            <a:endParaRPr sz="3600" dirty="0"/>
          </a:p>
          <a:p>
            <a:pPr algn="ctr">
              <a:lnSpc>
                <a:spcPct val="100000"/>
              </a:lnSpc>
            </a:pPr>
            <a:r>
              <a:rPr lang="en-US" sz="3600" b="1" strike="noStrike" dirty="0" smtClean="0">
                <a:solidFill>
                  <a:srgbClr val="000000"/>
                </a:solidFill>
                <a:latin typeface="Calibri"/>
              </a:rPr>
              <a:t>2. He </a:t>
            </a:r>
            <a:r>
              <a:rPr lang="en-US" sz="3600" b="1" strike="noStrike" dirty="0">
                <a:solidFill>
                  <a:srgbClr val="000000"/>
                </a:solidFill>
                <a:latin typeface="Calibri"/>
              </a:rPr>
              <a:t>did do it but he did it spiritually. </a:t>
            </a:r>
            <a:endParaRPr sz="3600" dirty="0"/>
          </a:p>
          <a:p>
            <a:pPr algn="ctr">
              <a:lnSpc>
                <a:spcPct val="100000"/>
              </a:lnSpc>
            </a:pPr>
            <a:endParaRPr sz="3600" dirty="0"/>
          </a:p>
          <a:p>
            <a:pPr algn="ctr">
              <a:lnSpc>
                <a:spcPct val="100000"/>
              </a:lnSpc>
            </a:pPr>
            <a:r>
              <a:rPr lang="en-US" sz="3600" b="1" strike="noStrike" dirty="0" smtClean="0">
                <a:solidFill>
                  <a:srgbClr val="000000"/>
                </a:solidFill>
                <a:latin typeface="Calibri"/>
              </a:rPr>
              <a:t>3. He </a:t>
            </a:r>
            <a:r>
              <a:rPr lang="en-US" sz="3600" b="1" strike="noStrike" dirty="0">
                <a:solidFill>
                  <a:srgbClr val="000000"/>
                </a:solidFill>
                <a:latin typeface="Calibri"/>
              </a:rPr>
              <a:t>will do it (bring a future earthly kingdom and restore Israel) in the future. (Futurism)  </a:t>
            </a:r>
            <a:endParaRPr sz="3600" dirty="0"/>
          </a:p>
        </p:txBody>
      </p:sp>
      <p:sp>
        <p:nvSpPr>
          <p:cNvPr id="787" name="TextShape 3"/>
          <p:cNvSpPr txBox="1"/>
          <p:nvPr/>
        </p:nvSpPr>
        <p:spPr>
          <a:xfrm>
            <a:off x="6553080" y="6356520"/>
            <a:ext cx="2133360" cy="364680"/>
          </a:xfrm>
          <a:prstGeom prst="rect">
            <a:avLst/>
          </a:prstGeom>
          <a:noFill/>
          <a:ln>
            <a:noFill/>
          </a:ln>
        </p:spPr>
        <p:txBody>
          <a:bodyPr anchor="ctr"/>
          <a:lstStyle/>
          <a:p>
            <a:pPr algn="r">
              <a:lnSpc>
                <a:spcPct val="100000"/>
              </a:lnSpc>
            </a:pPr>
            <a:fld id="{BB3BADE1-2FA7-41E3-A938-CC1FFB12E55C}" type="slidenum">
              <a:rPr lang="en-US" sz="1200" strike="noStrike">
                <a:solidFill>
                  <a:srgbClr val="898989"/>
                </a:solidFill>
                <a:latin typeface="Times New Roman"/>
              </a:rPr>
              <a:pPr algn="r">
                <a:lnSpc>
                  <a:spcPct val="100000"/>
                </a:lnSpc>
              </a:pPr>
              <a:t>24</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 name="TextShape 1"/>
          <p:cNvSpPr txBox="1"/>
          <p:nvPr/>
        </p:nvSpPr>
        <p:spPr>
          <a:xfrm>
            <a:off x="2502720" y="1066680"/>
            <a:ext cx="6629040" cy="4525560"/>
          </a:xfrm>
          <a:prstGeom prst="rect">
            <a:avLst/>
          </a:prstGeom>
          <a:noFill/>
          <a:ln>
            <a:noFill/>
          </a:ln>
        </p:spPr>
        <p:txBody>
          <a:bodyPr/>
          <a:lstStyle/>
          <a:p>
            <a:pPr>
              <a:lnSpc>
                <a:spcPct val="100000"/>
              </a:lnSpc>
            </a:pPr>
            <a:r>
              <a:rPr lang="en-US" sz="2800" b="1" strike="noStrike" dirty="0">
                <a:solidFill>
                  <a:srgbClr val="000000"/>
                </a:solidFill>
                <a:latin typeface="Calibri"/>
              </a:rPr>
              <a:t>“Did Jews reject Jesus because he wasn’t the Messiah they were expecting? That claim that Jews rejected Jesus because he counseled peace and all Jews were looking for some warrior Messiah whose job it would be to get the Romans out of the country misses the variety of messianic ideas that were floating around in the first century.”</a:t>
            </a:r>
            <a:endParaRPr dirty="0"/>
          </a:p>
        </p:txBody>
      </p:sp>
      <p:sp>
        <p:nvSpPr>
          <p:cNvPr id="789" name="TextShape 2"/>
          <p:cNvSpPr txBox="1"/>
          <p:nvPr/>
        </p:nvSpPr>
        <p:spPr>
          <a:xfrm>
            <a:off x="6553080" y="6356520"/>
            <a:ext cx="2133360" cy="364680"/>
          </a:xfrm>
          <a:prstGeom prst="rect">
            <a:avLst/>
          </a:prstGeom>
          <a:noFill/>
          <a:ln>
            <a:noFill/>
          </a:ln>
        </p:spPr>
        <p:txBody>
          <a:bodyPr anchor="ctr"/>
          <a:lstStyle/>
          <a:p>
            <a:pPr algn="r">
              <a:lnSpc>
                <a:spcPct val="100000"/>
              </a:lnSpc>
            </a:pPr>
            <a:fld id="{CF111566-283A-4344-9366-6579DB14A196}" type="slidenum">
              <a:rPr lang="en-US" sz="1200" strike="noStrike">
                <a:solidFill>
                  <a:srgbClr val="8B8B8B"/>
                </a:solidFill>
                <a:latin typeface="Times New Roman"/>
              </a:rPr>
              <a:pPr algn="r">
                <a:lnSpc>
                  <a:spcPct val="100000"/>
                </a:lnSpc>
              </a:pPr>
              <a:t>25</a:t>
            </a:fld>
            <a:endParaRPr/>
          </a:p>
        </p:txBody>
      </p:sp>
      <p:pic>
        <p:nvPicPr>
          <p:cNvPr id="790" name="Picture 2"/>
          <p:cNvPicPr/>
          <p:nvPr/>
        </p:nvPicPr>
        <p:blipFill>
          <a:blip r:embed="rId2" cstate="print"/>
          <a:stretch/>
        </p:blipFill>
        <p:spPr>
          <a:xfrm>
            <a:off x="179989" y="762000"/>
            <a:ext cx="2028600" cy="3428640"/>
          </a:xfrm>
          <a:prstGeom prst="rect">
            <a:avLst/>
          </a:prstGeom>
          <a:ln>
            <a:noFill/>
          </a:ln>
        </p:spPr>
      </p:pic>
      <p:sp>
        <p:nvSpPr>
          <p:cNvPr id="791" name="CustomShape 3"/>
          <p:cNvSpPr/>
          <p:nvPr/>
        </p:nvSpPr>
        <p:spPr>
          <a:xfrm>
            <a:off x="41760" y="4872960"/>
            <a:ext cx="225000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800" b="1" strike="noStrike">
                <a:solidFill>
                  <a:srgbClr val="000000"/>
                </a:solidFill>
                <a:latin typeface="Calibri"/>
              </a:rPr>
              <a:t>Amy-Jill Levine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 name="TextShape 1"/>
          <p:cNvSpPr txBox="1"/>
          <p:nvPr/>
        </p:nvSpPr>
        <p:spPr>
          <a:xfrm>
            <a:off x="304920" y="76320"/>
            <a:ext cx="8229240" cy="1142640"/>
          </a:xfrm>
          <a:prstGeom prst="rect">
            <a:avLst/>
          </a:prstGeom>
          <a:noFill/>
          <a:ln>
            <a:noFill/>
          </a:ln>
        </p:spPr>
        <p:txBody>
          <a:bodyPr anchor="ctr"/>
          <a:lstStyle/>
          <a:p>
            <a:pPr algn="ctr">
              <a:lnSpc>
                <a:spcPct val="100000"/>
              </a:lnSpc>
            </a:pPr>
            <a:r>
              <a:rPr lang="en-US" sz="4400" b="1" strike="noStrike">
                <a:solidFill>
                  <a:srgbClr val="000000"/>
                </a:solidFill>
                <a:latin typeface="Calibri"/>
              </a:rPr>
              <a:t>Defining “Messiah” </a:t>
            </a:r>
            <a:endParaRPr/>
          </a:p>
        </p:txBody>
      </p:sp>
      <p:sp>
        <p:nvSpPr>
          <p:cNvPr id="793" name="TextShape 2"/>
          <p:cNvSpPr txBox="1"/>
          <p:nvPr/>
        </p:nvSpPr>
        <p:spPr>
          <a:xfrm>
            <a:off x="380880" y="990720"/>
            <a:ext cx="8229240" cy="4525560"/>
          </a:xfrm>
          <a:prstGeom prst="rect">
            <a:avLst/>
          </a:prstGeom>
          <a:noFill/>
          <a:ln>
            <a:noFill/>
          </a:ln>
        </p:spPr>
        <p:txBody>
          <a:bodyPr/>
          <a:lstStyle/>
          <a:p>
            <a:pPr marL="457200" indent="-457200">
              <a:lnSpc>
                <a:spcPct val="100000"/>
              </a:lnSpc>
              <a:buFont typeface="Wingdings" panose="05000000000000000000" pitchFamily="2" charset="2"/>
              <a:buChar char="Ø"/>
            </a:pPr>
            <a:r>
              <a:rPr lang="en-US" sz="3200" b="1" strike="noStrike" dirty="0">
                <a:solidFill>
                  <a:srgbClr val="000000"/>
                </a:solidFill>
                <a:latin typeface="Calibri"/>
              </a:rPr>
              <a:t>Other names were used to describe the messianic person other than the “Messiah.” Some of the names include Son of David, Son of God, Son of Man, Prophet, Elect One, Servant, Prince, Branch, Root, Scepter, Star, Chosen One, and Coming One.</a:t>
            </a:r>
            <a:endParaRPr b="1" dirty="0"/>
          </a:p>
        </p:txBody>
      </p:sp>
      <p:sp>
        <p:nvSpPr>
          <p:cNvPr id="794" name="TextShape 3"/>
          <p:cNvSpPr txBox="1"/>
          <p:nvPr/>
        </p:nvSpPr>
        <p:spPr>
          <a:xfrm>
            <a:off x="6553080" y="6356520"/>
            <a:ext cx="2133360" cy="364680"/>
          </a:xfrm>
          <a:prstGeom prst="rect">
            <a:avLst/>
          </a:prstGeom>
          <a:noFill/>
          <a:ln>
            <a:noFill/>
          </a:ln>
        </p:spPr>
        <p:txBody>
          <a:bodyPr anchor="ctr"/>
          <a:lstStyle/>
          <a:p>
            <a:pPr algn="r">
              <a:lnSpc>
                <a:spcPct val="100000"/>
              </a:lnSpc>
            </a:pPr>
            <a:fld id="{60F28C10-5E05-4DD1-A880-AA182EDE2EC2}" type="slidenum">
              <a:rPr lang="en-US" sz="1200" strike="noStrike">
                <a:solidFill>
                  <a:srgbClr val="898989"/>
                </a:solidFill>
                <a:latin typeface="Times New Roman"/>
              </a:rPr>
              <a:pPr algn="r">
                <a:lnSpc>
                  <a:spcPct val="100000"/>
                </a:lnSpc>
              </a:pPr>
              <a:t>26</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TextShape 1"/>
          <p:cNvSpPr txBox="1"/>
          <p:nvPr/>
        </p:nvSpPr>
        <p:spPr>
          <a:xfrm>
            <a:off x="457200" y="274320"/>
            <a:ext cx="8229240" cy="1142640"/>
          </a:xfrm>
          <a:prstGeom prst="rect">
            <a:avLst/>
          </a:prstGeom>
          <a:noFill/>
          <a:ln>
            <a:noFill/>
          </a:ln>
        </p:spPr>
        <p:txBody>
          <a:bodyPr anchor="ctr"/>
          <a:lstStyle/>
          <a:p>
            <a:pPr algn="ctr">
              <a:lnSpc>
                <a:spcPct val="100000"/>
              </a:lnSpc>
            </a:pPr>
            <a:r>
              <a:rPr lang="en-US" sz="3200" b="1" strike="noStrike">
                <a:solidFill>
                  <a:srgbClr val="000000"/>
                </a:solidFill>
                <a:latin typeface="Calibri"/>
              </a:rPr>
              <a:t>Messianic Expectations at Time of Jesus </a:t>
            </a:r>
            <a:endParaRPr/>
          </a:p>
        </p:txBody>
      </p:sp>
      <p:sp>
        <p:nvSpPr>
          <p:cNvPr id="796" name="TextShape 2"/>
          <p:cNvSpPr txBox="1"/>
          <p:nvPr/>
        </p:nvSpPr>
        <p:spPr>
          <a:xfrm>
            <a:off x="457200" y="1600200"/>
            <a:ext cx="8229240" cy="4525920"/>
          </a:xfrm>
          <a:prstGeom prst="rect">
            <a:avLst/>
          </a:prstGeom>
          <a:noFill/>
          <a:ln>
            <a:noFill/>
          </a:ln>
        </p:spPr>
        <p:txBody>
          <a:bodyPr/>
          <a:lstStyle/>
          <a:p>
            <a:pPr marL="457200" indent="-457200">
              <a:lnSpc>
                <a:spcPct val="100000"/>
              </a:lnSpc>
              <a:buFont typeface="Wingdings" panose="05000000000000000000" pitchFamily="2" charset="2"/>
              <a:buChar char="Ø"/>
            </a:pPr>
            <a:r>
              <a:rPr lang="en-US" sz="3200" b="1" strike="noStrike" dirty="0">
                <a:solidFill>
                  <a:srgbClr val="000000"/>
                </a:solidFill>
                <a:latin typeface="Calibri"/>
              </a:rPr>
              <a:t>Son of God/Davidic King: (2 Samuel 7:14; Psalm 2:7; Psalm 89:26-27</a:t>
            </a:r>
            <a:r>
              <a:rPr lang="en-US" sz="3200" b="1" strike="noStrike" dirty="0" smtClean="0">
                <a:solidFill>
                  <a:srgbClr val="000000"/>
                </a:solidFill>
                <a:latin typeface="Calibri"/>
              </a:rPr>
              <a:t>).</a:t>
            </a:r>
          </a:p>
          <a:p>
            <a:pPr marL="457200" indent="-457200">
              <a:lnSpc>
                <a:spcPct val="100000"/>
              </a:lnSpc>
              <a:buFont typeface="Wingdings" panose="05000000000000000000" pitchFamily="2" charset="2"/>
              <a:buChar char="Ø"/>
            </a:pPr>
            <a:endParaRPr sz="3200" dirty="0"/>
          </a:p>
          <a:p>
            <a:pPr marL="457200" indent="-457200">
              <a:lnSpc>
                <a:spcPct val="100000"/>
              </a:lnSpc>
              <a:buFont typeface="Wingdings" panose="05000000000000000000" pitchFamily="2" charset="2"/>
              <a:buChar char="Ø"/>
            </a:pPr>
            <a:r>
              <a:rPr lang="en-US" sz="3200" b="1" strike="noStrike" dirty="0">
                <a:solidFill>
                  <a:srgbClr val="000000"/>
                </a:solidFill>
                <a:latin typeface="Calibri"/>
              </a:rPr>
              <a:t>Miracle Working Messiah: Paul says Jews </a:t>
            </a:r>
            <a:r>
              <a:rPr lang="en-US" sz="3200" b="1" u="sng" strike="noStrike" dirty="0">
                <a:solidFill>
                  <a:srgbClr val="000000"/>
                </a:solidFill>
                <a:latin typeface="Calibri"/>
              </a:rPr>
              <a:t>demand signs </a:t>
            </a:r>
            <a:r>
              <a:rPr lang="en-US" sz="3200" b="1" strike="noStrike" dirty="0">
                <a:solidFill>
                  <a:srgbClr val="000000"/>
                </a:solidFill>
                <a:latin typeface="Calibri"/>
              </a:rPr>
              <a:t>and Greeks seek wisdom, </a:t>
            </a:r>
            <a:r>
              <a:rPr lang="en-US" sz="3200" b="1" strike="noStrike" baseline="30000" dirty="0">
                <a:solidFill>
                  <a:srgbClr val="000000"/>
                </a:solidFill>
                <a:latin typeface="Calibri"/>
              </a:rPr>
              <a:t> </a:t>
            </a:r>
            <a:r>
              <a:rPr lang="en-US" sz="3200" b="1" strike="noStrike" dirty="0">
                <a:solidFill>
                  <a:srgbClr val="000000"/>
                </a:solidFill>
                <a:latin typeface="Calibri"/>
              </a:rPr>
              <a:t>but we preach Christ crucified, a stumbling block to Jews and folly to Gentiles…(see 1 Corinthians 1:22-24). </a:t>
            </a:r>
            <a:endParaRPr sz="3200" dirty="0"/>
          </a:p>
        </p:txBody>
      </p:sp>
      <p:sp>
        <p:nvSpPr>
          <p:cNvPr id="797" name="TextShape 3"/>
          <p:cNvSpPr txBox="1"/>
          <p:nvPr/>
        </p:nvSpPr>
        <p:spPr>
          <a:xfrm>
            <a:off x="6553800" y="6356520"/>
            <a:ext cx="2132640" cy="363960"/>
          </a:xfrm>
          <a:prstGeom prst="rect">
            <a:avLst/>
          </a:prstGeom>
          <a:noFill/>
          <a:ln>
            <a:noFill/>
          </a:ln>
        </p:spPr>
        <p:txBody>
          <a:bodyPr anchor="ctr"/>
          <a:lstStyle/>
          <a:p>
            <a:pPr algn="r">
              <a:lnSpc>
                <a:spcPct val="100000"/>
              </a:lnSpc>
            </a:pPr>
            <a:fld id="{78FE56EA-59BA-4EA6-9F33-CD20BB7D1EFD}" type="slidenum">
              <a:rPr lang="en-US" sz="1200" strike="noStrike">
                <a:solidFill>
                  <a:srgbClr val="8B8B8B"/>
                </a:solidFill>
                <a:latin typeface="Times New Roman"/>
              </a:rPr>
              <a:pPr algn="r">
                <a:lnSpc>
                  <a:spcPct val="100000"/>
                </a:lnSpc>
              </a:pPr>
              <a:t>27</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TextShape 1"/>
          <p:cNvSpPr txBox="1"/>
          <p:nvPr/>
        </p:nvSpPr>
        <p:spPr>
          <a:xfrm>
            <a:off x="228600" y="-76200"/>
            <a:ext cx="8229240" cy="1142640"/>
          </a:xfrm>
          <a:prstGeom prst="rect">
            <a:avLst/>
          </a:prstGeom>
          <a:noFill/>
          <a:ln>
            <a:noFill/>
          </a:ln>
        </p:spPr>
        <p:txBody>
          <a:bodyPr anchor="ctr"/>
          <a:lstStyle/>
          <a:p>
            <a:pPr algn="ctr">
              <a:lnSpc>
                <a:spcPct val="100000"/>
              </a:lnSpc>
            </a:pPr>
            <a:r>
              <a:rPr lang="en-US" sz="2800" b="1" strike="noStrike" dirty="0">
                <a:solidFill>
                  <a:srgbClr val="000000"/>
                </a:solidFill>
                <a:latin typeface="Calibri"/>
              </a:rPr>
              <a:t>Messianic Expectations at Time of Jesus </a:t>
            </a:r>
            <a:endParaRPr dirty="0"/>
          </a:p>
        </p:txBody>
      </p:sp>
      <p:sp>
        <p:nvSpPr>
          <p:cNvPr id="799" name="TextShape 2"/>
          <p:cNvSpPr txBox="1"/>
          <p:nvPr/>
        </p:nvSpPr>
        <p:spPr>
          <a:xfrm>
            <a:off x="228600" y="914400"/>
            <a:ext cx="8763000" cy="4525920"/>
          </a:xfrm>
          <a:prstGeom prst="rect">
            <a:avLst/>
          </a:prstGeom>
          <a:noFill/>
          <a:ln>
            <a:noFill/>
          </a:ln>
        </p:spPr>
        <p:txBody>
          <a:bodyPr/>
          <a:lstStyle/>
          <a:p>
            <a:pPr marL="457200" indent="-457200">
              <a:lnSpc>
                <a:spcPct val="100000"/>
              </a:lnSpc>
              <a:buFont typeface="Wingdings" panose="05000000000000000000" pitchFamily="2" charset="2"/>
              <a:buChar char="Ø"/>
            </a:pPr>
            <a:r>
              <a:rPr lang="en-US" sz="2800" b="1" strike="noStrike" dirty="0">
                <a:solidFill>
                  <a:srgbClr val="000000"/>
                </a:solidFill>
                <a:latin typeface="Calibri"/>
              </a:rPr>
              <a:t>Transcendent/Divine Messiah: The concept of the Messiah as a “son of man” after the figure in Daniel 7:13 is expressed in a section of the apocryphal book of 1 Enoch, which has been argued to have a date as early as 40 B.C</a:t>
            </a:r>
            <a:r>
              <a:rPr lang="en-US" sz="2800" b="1" strike="noStrike" dirty="0" smtClean="0">
                <a:solidFill>
                  <a:srgbClr val="000000"/>
                </a:solidFill>
                <a:latin typeface="Calibri"/>
              </a:rPr>
              <a:t>.</a:t>
            </a:r>
          </a:p>
          <a:p>
            <a:pPr marL="457200" indent="-457200">
              <a:lnSpc>
                <a:spcPct val="100000"/>
              </a:lnSpc>
              <a:buFont typeface="Wingdings" panose="05000000000000000000" pitchFamily="2" charset="2"/>
              <a:buChar char="Ø"/>
            </a:pPr>
            <a:endParaRPr sz="2800" dirty="0"/>
          </a:p>
          <a:p>
            <a:pPr marL="457200" indent="-457200">
              <a:lnSpc>
                <a:spcPct val="100000"/>
              </a:lnSpc>
              <a:buFont typeface="Wingdings" panose="05000000000000000000" pitchFamily="2" charset="2"/>
              <a:buChar char="Ø"/>
            </a:pPr>
            <a:r>
              <a:rPr lang="en-US" sz="2800" b="1" strike="noStrike" dirty="0">
                <a:solidFill>
                  <a:srgbClr val="000000"/>
                </a:solidFill>
                <a:latin typeface="Calibri"/>
              </a:rPr>
              <a:t>Prophetic Messiah like Moses (John 6:14; John 7:40</a:t>
            </a:r>
            <a:r>
              <a:rPr lang="en-US" sz="2800" b="1" strike="noStrike" dirty="0" smtClean="0">
                <a:solidFill>
                  <a:srgbClr val="000000"/>
                </a:solidFill>
                <a:latin typeface="Calibri"/>
              </a:rPr>
              <a:t>).</a:t>
            </a:r>
          </a:p>
          <a:p>
            <a:pPr>
              <a:lnSpc>
                <a:spcPct val="100000"/>
              </a:lnSpc>
              <a:buFont typeface="Arial"/>
              <a:buChar char="•"/>
            </a:pPr>
            <a:endParaRPr sz="2800" dirty="0"/>
          </a:p>
          <a:p>
            <a:pPr marL="457200" indent="-457200">
              <a:lnSpc>
                <a:spcPct val="100000"/>
              </a:lnSpc>
              <a:buFont typeface="Wingdings" panose="05000000000000000000" pitchFamily="2" charset="2"/>
              <a:buChar char="Ø"/>
            </a:pPr>
            <a:r>
              <a:rPr lang="en-US" sz="2800" b="1" strike="noStrike" dirty="0">
                <a:solidFill>
                  <a:srgbClr val="000000"/>
                </a:solidFill>
                <a:latin typeface="Calibri"/>
              </a:rPr>
              <a:t>The Qumran community which predated the time of Jesus thought there were possibly two Messiahs, one priestly and one royal (1QS 9.11; CD 12.22-23; 13. 20-22; 14. 18-19; 19.34-20.1; CD-B 1.10-11; 2.1; 1Q Sa 2. 17-22). </a:t>
            </a:r>
            <a:endParaRPr sz="2800" dirty="0"/>
          </a:p>
        </p:txBody>
      </p:sp>
      <p:sp>
        <p:nvSpPr>
          <p:cNvPr id="800" name="TextShape 3"/>
          <p:cNvSpPr txBox="1"/>
          <p:nvPr/>
        </p:nvSpPr>
        <p:spPr>
          <a:xfrm>
            <a:off x="6553800" y="6356520"/>
            <a:ext cx="2132640" cy="363960"/>
          </a:xfrm>
          <a:prstGeom prst="rect">
            <a:avLst/>
          </a:prstGeom>
          <a:noFill/>
          <a:ln>
            <a:noFill/>
          </a:ln>
        </p:spPr>
        <p:txBody>
          <a:bodyPr anchor="ctr"/>
          <a:lstStyle/>
          <a:p>
            <a:pPr algn="r">
              <a:lnSpc>
                <a:spcPct val="100000"/>
              </a:lnSpc>
            </a:pPr>
            <a:fld id="{3E9A91EE-1F4B-4245-BD6D-8C7AA689B6DF}" type="slidenum">
              <a:rPr lang="en-US" sz="1200" strike="noStrike">
                <a:solidFill>
                  <a:srgbClr val="8B8B8B"/>
                </a:solidFill>
                <a:latin typeface="Times New Roman"/>
              </a:rPr>
              <a:pPr algn="r">
                <a:lnSpc>
                  <a:spcPct val="100000"/>
                </a:lnSpc>
              </a:pPr>
              <a:t>28</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TextShape 1"/>
          <p:cNvSpPr txBox="1"/>
          <p:nvPr/>
        </p:nvSpPr>
        <p:spPr>
          <a:xfrm>
            <a:off x="-152280" y="380880"/>
            <a:ext cx="9295920" cy="4495320"/>
          </a:xfrm>
          <a:prstGeom prst="rect">
            <a:avLst/>
          </a:prstGeom>
          <a:noFill/>
          <a:ln>
            <a:noFill/>
          </a:ln>
        </p:spPr>
        <p:txBody>
          <a:bodyPr lIns="90360" tIns="45000" rIns="90360" bIns="45000"/>
          <a:lstStyle/>
          <a:p>
            <a:pPr algn="ctr">
              <a:lnSpc>
                <a:spcPct val="100000"/>
              </a:lnSpc>
            </a:pPr>
            <a:r>
              <a:rPr lang="en-US" sz="3200" b="1" strike="noStrike" dirty="0">
                <a:solidFill>
                  <a:srgbClr val="161616"/>
                </a:solidFill>
                <a:latin typeface="Calibri"/>
              </a:rPr>
              <a:t>Corporate </a:t>
            </a:r>
            <a:r>
              <a:rPr lang="en-US" sz="3200" b="1" strike="noStrike" dirty="0" smtClean="0">
                <a:solidFill>
                  <a:srgbClr val="161616"/>
                </a:solidFill>
                <a:latin typeface="Calibri"/>
              </a:rPr>
              <a:t>Solidarity</a:t>
            </a:r>
          </a:p>
          <a:p>
            <a:pPr algn="ctr">
              <a:lnSpc>
                <a:spcPct val="100000"/>
              </a:lnSpc>
            </a:pPr>
            <a:endParaRPr dirty="0"/>
          </a:p>
          <a:p>
            <a:pPr marL="457200" indent="-457200" algn="ctr">
              <a:lnSpc>
                <a:spcPct val="100000"/>
              </a:lnSpc>
              <a:buFont typeface="Wingdings" panose="05000000000000000000" pitchFamily="2" charset="2"/>
              <a:buChar char="Ø"/>
            </a:pPr>
            <a:r>
              <a:rPr lang="en-US" sz="3200" b="1" strike="noStrike" dirty="0">
                <a:solidFill>
                  <a:srgbClr val="161616"/>
                </a:solidFill>
                <a:latin typeface="Calibri"/>
              </a:rPr>
              <a:t>One person can represent a whole group. </a:t>
            </a:r>
            <a:endParaRPr lang="en-US" sz="3200" b="1" strike="noStrike" dirty="0" smtClean="0">
              <a:solidFill>
                <a:srgbClr val="161616"/>
              </a:solidFill>
              <a:latin typeface="Calibri"/>
            </a:endParaRPr>
          </a:p>
          <a:p>
            <a:pPr algn="ctr">
              <a:lnSpc>
                <a:spcPct val="100000"/>
              </a:lnSpc>
              <a:buFont typeface="StarSymbol"/>
              <a:buChar char=""/>
            </a:pPr>
            <a:endParaRPr lang="en-US" sz="3200" b="1" dirty="0">
              <a:solidFill>
                <a:srgbClr val="161616"/>
              </a:solidFill>
              <a:latin typeface="Calibri"/>
            </a:endParaRPr>
          </a:p>
          <a:p>
            <a:pPr marL="457200" indent="-457200" algn="ctr">
              <a:lnSpc>
                <a:spcPct val="100000"/>
              </a:lnSpc>
              <a:buFont typeface="Wingdings" panose="05000000000000000000" pitchFamily="2" charset="2"/>
              <a:buChar char="Ø"/>
            </a:pPr>
            <a:r>
              <a:rPr lang="en-US" sz="3200" b="1" strike="noStrike" dirty="0" smtClean="0">
                <a:solidFill>
                  <a:srgbClr val="161616"/>
                </a:solidFill>
                <a:latin typeface="Calibri"/>
              </a:rPr>
              <a:t>While </a:t>
            </a:r>
            <a:r>
              <a:rPr lang="en-US" sz="3200" b="1" strike="noStrike" dirty="0">
                <a:solidFill>
                  <a:srgbClr val="161616"/>
                </a:solidFill>
                <a:latin typeface="Calibri"/>
              </a:rPr>
              <a:t>Israel is seen as a son and God is their Father, Jesus is the ideal “Son of God/The Davidic King.”</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1" strike="noStrike" dirty="0">
                <a:solidFill>
                  <a:srgbClr val="000000"/>
                </a:solidFill>
                <a:latin typeface="Calibri"/>
              </a:rPr>
              <a:t>Our Focus</a:t>
            </a:r>
            <a:endParaRPr b="1" dirty="0"/>
          </a:p>
        </p:txBody>
      </p:sp>
      <p:sp>
        <p:nvSpPr>
          <p:cNvPr id="694" name="TextShape 2"/>
          <p:cNvSpPr txBox="1"/>
          <p:nvPr/>
        </p:nvSpPr>
        <p:spPr>
          <a:xfrm>
            <a:off x="457200" y="1447920"/>
            <a:ext cx="8229240" cy="4525560"/>
          </a:xfrm>
          <a:prstGeom prst="rect">
            <a:avLst/>
          </a:prstGeom>
          <a:noFill/>
          <a:ln>
            <a:noFill/>
          </a:ln>
        </p:spPr>
        <p:txBody>
          <a:bodyPr/>
          <a:lstStyle/>
          <a:p>
            <a:pPr marL="457200" indent="-457200">
              <a:lnSpc>
                <a:spcPct val="100000"/>
              </a:lnSpc>
              <a:buFont typeface="Wingdings" panose="05000000000000000000" pitchFamily="2" charset="2"/>
              <a:buChar char="Ø"/>
            </a:pPr>
            <a:r>
              <a:rPr lang="en-US" sz="3200" b="1" strike="noStrike" dirty="0">
                <a:solidFill>
                  <a:srgbClr val="000000"/>
                </a:solidFill>
                <a:latin typeface="Calibri"/>
              </a:rPr>
              <a:t>God’s Redemptive </a:t>
            </a:r>
            <a:r>
              <a:rPr lang="en-US" sz="3200" b="1" strike="noStrike" dirty="0" smtClean="0">
                <a:solidFill>
                  <a:srgbClr val="000000"/>
                </a:solidFill>
                <a:latin typeface="Calibri"/>
              </a:rPr>
              <a:t>Plan</a:t>
            </a:r>
          </a:p>
          <a:p>
            <a:pPr marL="457200" indent="-457200">
              <a:lnSpc>
                <a:spcPct val="100000"/>
              </a:lnSpc>
              <a:buFont typeface="Wingdings" panose="05000000000000000000" pitchFamily="2" charset="2"/>
              <a:buChar char="Ø"/>
            </a:pPr>
            <a:endParaRPr dirty="0"/>
          </a:p>
          <a:p>
            <a:pPr marL="457200" indent="-457200">
              <a:lnSpc>
                <a:spcPct val="100000"/>
              </a:lnSpc>
              <a:buFont typeface="Wingdings" panose="05000000000000000000" pitchFamily="2" charset="2"/>
              <a:buChar char="Ø"/>
            </a:pPr>
            <a:r>
              <a:rPr lang="en-US" sz="3200" b="1" strike="noStrike" dirty="0">
                <a:solidFill>
                  <a:srgbClr val="000000"/>
                </a:solidFill>
                <a:latin typeface="Calibri"/>
              </a:rPr>
              <a:t>God’s Relationship with Israel and the </a:t>
            </a:r>
            <a:r>
              <a:rPr lang="en-US" sz="3200" b="1" dirty="0">
                <a:solidFill>
                  <a:srgbClr val="000000"/>
                </a:solidFill>
                <a:latin typeface="Calibri"/>
              </a:rPr>
              <a:t>N</a:t>
            </a:r>
            <a:r>
              <a:rPr lang="en-US" sz="3200" b="1" strike="noStrike" dirty="0" smtClean="0">
                <a:solidFill>
                  <a:srgbClr val="000000"/>
                </a:solidFill>
                <a:latin typeface="Calibri"/>
              </a:rPr>
              <a:t>ations</a:t>
            </a:r>
          </a:p>
          <a:p>
            <a:pPr marL="457200" indent="-457200">
              <a:lnSpc>
                <a:spcPct val="100000"/>
              </a:lnSpc>
              <a:buFont typeface="Wingdings" panose="05000000000000000000" pitchFamily="2" charset="2"/>
              <a:buChar char="Ø"/>
            </a:pPr>
            <a:endParaRPr dirty="0"/>
          </a:p>
          <a:p>
            <a:pPr marL="457200" indent="-457200">
              <a:lnSpc>
                <a:spcPct val="100000"/>
              </a:lnSpc>
              <a:buFont typeface="Wingdings" panose="05000000000000000000" pitchFamily="2" charset="2"/>
              <a:buChar char="Ø"/>
            </a:pPr>
            <a:r>
              <a:rPr lang="en-US" sz="3200" b="1" strike="noStrike" dirty="0">
                <a:solidFill>
                  <a:srgbClr val="000000"/>
                </a:solidFill>
                <a:latin typeface="Calibri"/>
              </a:rPr>
              <a:t>What does this mean for us today?</a:t>
            </a:r>
            <a:endParaRPr dirty="0"/>
          </a:p>
        </p:txBody>
      </p:sp>
      <p:sp>
        <p:nvSpPr>
          <p:cNvPr id="695" name="TextShape 3"/>
          <p:cNvSpPr txBox="1"/>
          <p:nvPr/>
        </p:nvSpPr>
        <p:spPr>
          <a:xfrm>
            <a:off x="6553080" y="6356520"/>
            <a:ext cx="2133360" cy="364680"/>
          </a:xfrm>
          <a:prstGeom prst="rect">
            <a:avLst/>
          </a:prstGeom>
          <a:noFill/>
          <a:ln>
            <a:noFill/>
          </a:ln>
        </p:spPr>
        <p:txBody>
          <a:bodyPr anchor="ctr"/>
          <a:lstStyle/>
          <a:p>
            <a:pPr algn="r">
              <a:lnSpc>
                <a:spcPct val="100000"/>
              </a:lnSpc>
            </a:pPr>
            <a:fld id="{45367092-C4E5-46A7-93F5-19DAE9EAD693}" type="slidenum">
              <a:rPr lang="en-US" sz="1200" strike="noStrike">
                <a:solidFill>
                  <a:srgbClr val="8B8B8B"/>
                </a:solidFill>
                <a:latin typeface="Times New Roman"/>
              </a:rPr>
              <a:pPr algn="r">
                <a:lnSpc>
                  <a:spcPct val="100000"/>
                </a:lnSpc>
              </a:pPr>
              <a:t>3</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 name="CustomShape 1"/>
          <p:cNvSpPr/>
          <p:nvPr/>
        </p:nvSpPr>
        <p:spPr>
          <a:xfrm>
            <a:off x="983880" y="802440"/>
            <a:ext cx="5189400" cy="5189400"/>
          </a:xfrm>
          <a:prstGeom prst="blockArc">
            <a:avLst>
              <a:gd name="adj1" fmla="val 12752360"/>
              <a:gd name="adj2" fmla="val 16182752"/>
              <a:gd name="adj3" fmla="val 4517"/>
            </a:avLst>
          </a:prstGeom>
          <a:solidFill>
            <a:srgbClr val="B2C0DA"/>
          </a:solidFill>
          <a:ln>
            <a:noFill/>
          </a:ln>
        </p:spPr>
        <p:style>
          <a:lnRef idx="0">
            <a:scrgbClr r="0" g="0" b="0"/>
          </a:lnRef>
          <a:fillRef idx="0">
            <a:scrgbClr r="0" g="0" b="0"/>
          </a:fillRef>
          <a:effectRef idx="0">
            <a:scrgbClr r="0" g="0" b="0"/>
          </a:effectRef>
          <a:fontRef idx="minor"/>
        </p:style>
      </p:sp>
      <p:sp>
        <p:nvSpPr>
          <p:cNvPr id="803" name="CustomShape 2"/>
          <p:cNvSpPr/>
          <p:nvPr/>
        </p:nvSpPr>
        <p:spPr>
          <a:xfrm>
            <a:off x="1017000" y="650880"/>
            <a:ext cx="5189400" cy="5189400"/>
          </a:xfrm>
          <a:prstGeom prst="blockArc">
            <a:avLst>
              <a:gd name="adj1" fmla="val 8900445"/>
              <a:gd name="adj2" fmla="val 12966432"/>
              <a:gd name="adj3" fmla="val 4517"/>
            </a:avLst>
          </a:prstGeom>
          <a:solidFill>
            <a:srgbClr val="B2C0DA"/>
          </a:solidFill>
          <a:ln>
            <a:noFill/>
          </a:ln>
        </p:spPr>
        <p:style>
          <a:lnRef idx="0">
            <a:scrgbClr r="0" g="0" b="0"/>
          </a:lnRef>
          <a:fillRef idx="0">
            <a:scrgbClr r="0" g="0" b="0"/>
          </a:fillRef>
          <a:effectRef idx="0">
            <a:scrgbClr r="0" g="0" b="0"/>
          </a:effectRef>
          <a:fontRef idx="minor"/>
        </p:style>
      </p:sp>
      <p:sp>
        <p:nvSpPr>
          <p:cNvPr id="804" name="CustomShape 3"/>
          <p:cNvSpPr/>
          <p:nvPr/>
        </p:nvSpPr>
        <p:spPr>
          <a:xfrm>
            <a:off x="959400" y="2024280"/>
            <a:ext cx="4791600" cy="3943440"/>
          </a:xfrm>
          <a:prstGeom prst="blockArc">
            <a:avLst>
              <a:gd name="adj1" fmla="val 4984771"/>
              <a:gd name="adj2" fmla="val 8558164"/>
              <a:gd name="adj3" fmla="val 4517"/>
            </a:avLst>
          </a:prstGeom>
          <a:solidFill>
            <a:srgbClr val="B2C0DA"/>
          </a:solidFill>
          <a:ln>
            <a:noFill/>
          </a:ln>
        </p:spPr>
        <p:style>
          <a:lnRef idx="0">
            <a:scrgbClr r="0" g="0" b="0"/>
          </a:lnRef>
          <a:fillRef idx="0">
            <a:scrgbClr r="0" g="0" b="0"/>
          </a:fillRef>
          <a:effectRef idx="0">
            <a:scrgbClr r="0" g="0" b="0"/>
          </a:effectRef>
          <a:fontRef idx="minor"/>
        </p:style>
      </p:sp>
      <p:sp>
        <p:nvSpPr>
          <p:cNvPr id="805" name="CustomShape 4"/>
          <p:cNvSpPr/>
          <p:nvPr/>
        </p:nvSpPr>
        <p:spPr>
          <a:xfrm>
            <a:off x="2399760" y="1024920"/>
            <a:ext cx="5189400" cy="5189400"/>
          </a:xfrm>
          <a:prstGeom prst="blockArc">
            <a:avLst>
              <a:gd name="adj1" fmla="val 2613816"/>
              <a:gd name="adj2" fmla="val 5941521"/>
              <a:gd name="adj3" fmla="val 4517"/>
            </a:avLst>
          </a:prstGeom>
          <a:solidFill>
            <a:srgbClr val="B2C0DA"/>
          </a:solidFill>
          <a:ln>
            <a:noFill/>
          </a:ln>
        </p:spPr>
        <p:style>
          <a:lnRef idx="0">
            <a:scrgbClr r="0" g="0" b="0"/>
          </a:lnRef>
          <a:fillRef idx="0">
            <a:scrgbClr r="0" g="0" b="0"/>
          </a:fillRef>
          <a:effectRef idx="0">
            <a:scrgbClr r="0" g="0" b="0"/>
          </a:effectRef>
          <a:fontRef idx="minor"/>
        </p:style>
      </p:sp>
      <p:sp>
        <p:nvSpPr>
          <p:cNvPr id="806" name="CustomShape 5"/>
          <p:cNvSpPr/>
          <p:nvPr/>
        </p:nvSpPr>
        <p:spPr>
          <a:xfrm>
            <a:off x="2240280" y="1124640"/>
            <a:ext cx="5189400" cy="5189400"/>
          </a:xfrm>
          <a:prstGeom prst="blockArc">
            <a:avLst>
              <a:gd name="adj1" fmla="val 19188907"/>
              <a:gd name="adj2" fmla="val 2294447"/>
              <a:gd name="adj3" fmla="val 4517"/>
            </a:avLst>
          </a:prstGeom>
          <a:solidFill>
            <a:srgbClr val="B2C0DA"/>
          </a:solidFill>
          <a:ln>
            <a:noFill/>
          </a:ln>
        </p:spPr>
        <p:style>
          <a:lnRef idx="0">
            <a:scrgbClr r="0" g="0" b="0"/>
          </a:lnRef>
          <a:fillRef idx="0">
            <a:scrgbClr r="0" g="0" b="0"/>
          </a:fillRef>
          <a:effectRef idx="0">
            <a:scrgbClr r="0" g="0" b="0"/>
          </a:effectRef>
          <a:fontRef idx="minor"/>
        </p:style>
      </p:sp>
      <p:sp>
        <p:nvSpPr>
          <p:cNvPr id="807" name="CustomShape 6"/>
          <p:cNvSpPr/>
          <p:nvPr/>
        </p:nvSpPr>
        <p:spPr>
          <a:xfrm>
            <a:off x="2592360" y="799200"/>
            <a:ext cx="5189400" cy="5189400"/>
          </a:xfrm>
          <a:prstGeom prst="blockArc">
            <a:avLst>
              <a:gd name="adj1" fmla="val 15885519"/>
              <a:gd name="adj2" fmla="val 19403291"/>
              <a:gd name="adj3" fmla="val 4517"/>
            </a:avLst>
          </a:prstGeom>
          <a:solidFill>
            <a:srgbClr val="B2C0DA"/>
          </a:solidFill>
          <a:ln>
            <a:noFill/>
          </a:ln>
        </p:spPr>
        <p:style>
          <a:lnRef idx="0">
            <a:scrgbClr r="0" g="0" b="0"/>
          </a:lnRef>
          <a:fillRef idx="0">
            <a:scrgbClr r="0" g="0" b="0"/>
          </a:fillRef>
          <a:effectRef idx="0">
            <a:scrgbClr r="0" g="0" b="0"/>
          </a:effectRef>
          <a:fontRef idx="minor"/>
        </p:style>
      </p:sp>
      <p:sp>
        <p:nvSpPr>
          <p:cNvPr id="808" name="CustomShape 7"/>
          <p:cNvSpPr/>
          <p:nvPr/>
        </p:nvSpPr>
        <p:spPr>
          <a:xfrm>
            <a:off x="2352600" y="2133720"/>
            <a:ext cx="3759480" cy="2985480"/>
          </a:xfrm>
          <a:prstGeom prst="ellipse">
            <a:avLst/>
          </a:prstGeom>
          <a:solidFill>
            <a:srgbClr val="4F81BD"/>
          </a:solidFill>
          <a:ln>
            <a:solidFill>
              <a:srgbClr val="FFFFFF"/>
            </a:solidFill>
            <a:round/>
          </a:ln>
        </p:spPr>
        <p:style>
          <a:lnRef idx="2">
            <a:scrgbClr r="0" g="0" b="0"/>
          </a:lnRef>
          <a:fillRef idx="0">
            <a:scrgbClr r="0" g="0" b="0"/>
          </a:fillRef>
          <a:effectRef idx="0">
            <a:scrgbClr r="0" g="0" b="0"/>
          </a:effectRef>
          <a:fontRef idx="minor"/>
        </p:style>
        <p:txBody>
          <a:bodyPr lIns="35640" tIns="35640" rIns="35640" bIns="35640" anchor="ctr"/>
          <a:lstStyle/>
          <a:p>
            <a:pPr algn="ctr">
              <a:lnSpc>
                <a:spcPct val="90000"/>
              </a:lnSpc>
            </a:pPr>
            <a:r>
              <a:rPr lang="en-US" sz="2800" b="1" strike="noStrike">
                <a:solidFill>
                  <a:srgbClr val="000000"/>
                </a:solidFill>
                <a:latin typeface="Calibri"/>
              </a:rPr>
              <a:t>Jesus Embodies Israel as their Head</a:t>
            </a:r>
            <a:endParaRPr/>
          </a:p>
        </p:txBody>
      </p:sp>
      <p:sp>
        <p:nvSpPr>
          <p:cNvPr id="809" name="CustomShape 8"/>
          <p:cNvSpPr/>
          <p:nvPr/>
        </p:nvSpPr>
        <p:spPr>
          <a:xfrm>
            <a:off x="2971800" y="228240"/>
            <a:ext cx="2779200" cy="1524240"/>
          </a:xfrm>
          <a:prstGeom prst="ellipse">
            <a:avLst/>
          </a:prstGeom>
          <a:solidFill>
            <a:srgbClr val="4F81BD"/>
          </a:solidFill>
          <a:ln>
            <a:solidFill>
              <a:srgbClr val="FFFFFF"/>
            </a:solidFill>
            <a:round/>
          </a:ln>
        </p:spPr>
        <p:style>
          <a:lnRef idx="2">
            <a:scrgbClr r="0" g="0" b="0"/>
          </a:lnRef>
          <a:fillRef idx="0">
            <a:scrgbClr r="0" g="0" b="0"/>
          </a:fillRef>
          <a:effectRef idx="0">
            <a:scrgbClr r="0" g="0" b="0"/>
          </a:effectRef>
          <a:fontRef idx="minor"/>
        </p:style>
        <p:txBody>
          <a:bodyPr lIns="30600" tIns="30600" rIns="30600" bIns="30600" anchor="ctr"/>
          <a:lstStyle/>
          <a:p>
            <a:pPr algn="ctr">
              <a:lnSpc>
                <a:spcPct val="90000"/>
              </a:lnSpc>
            </a:pPr>
            <a:r>
              <a:rPr lang="en-US" sz="2800" b="1" strike="noStrike" dirty="0">
                <a:solidFill>
                  <a:srgbClr val="000000"/>
                </a:solidFill>
                <a:latin typeface="Calibri"/>
              </a:rPr>
              <a:t>Scepter/Star</a:t>
            </a:r>
            <a:endParaRPr sz="2800" dirty="0"/>
          </a:p>
        </p:txBody>
      </p:sp>
      <p:sp>
        <p:nvSpPr>
          <p:cNvPr id="810" name="CustomShape 9"/>
          <p:cNvSpPr/>
          <p:nvPr/>
        </p:nvSpPr>
        <p:spPr>
          <a:xfrm>
            <a:off x="6172200" y="1447920"/>
            <a:ext cx="2458080" cy="1418760"/>
          </a:xfrm>
          <a:prstGeom prst="ellipse">
            <a:avLst/>
          </a:prstGeom>
          <a:solidFill>
            <a:srgbClr val="4F81BD"/>
          </a:solidFill>
          <a:ln>
            <a:solidFill>
              <a:srgbClr val="FFFFFF"/>
            </a:solidFill>
            <a:round/>
          </a:ln>
        </p:spPr>
        <p:style>
          <a:lnRef idx="2">
            <a:scrgbClr r="0" g="0" b="0"/>
          </a:lnRef>
          <a:fillRef idx="0">
            <a:scrgbClr r="0" g="0" b="0"/>
          </a:fillRef>
          <a:effectRef idx="0">
            <a:scrgbClr r="0" g="0" b="0"/>
          </a:effectRef>
          <a:fontRef idx="minor"/>
        </p:style>
        <p:txBody>
          <a:bodyPr lIns="35640" tIns="35640" rIns="35640" bIns="35640" anchor="ctr"/>
          <a:lstStyle/>
          <a:p>
            <a:pPr algn="ctr">
              <a:lnSpc>
                <a:spcPct val="90000"/>
              </a:lnSpc>
            </a:pPr>
            <a:r>
              <a:rPr lang="en-US" sz="2800" b="1" strike="noStrike">
                <a:solidFill>
                  <a:srgbClr val="000000"/>
                </a:solidFill>
                <a:latin typeface="Calibri"/>
              </a:rPr>
              <a:t>Branch</a:t>
            </a:r>
            <a:r>
              <a:rPr lang="en-US" sz="2400" b="1" strike="noStrike">
                <a:solidFill>
                  <a:srgbClr val="FFFFFF"/>
                </a:solidFill>
                <a:latin typeface="Calibri"/>
              </a:rPr>
              <a:t> </a:t>
            </a:r>
            <a:endParaRPr/>
          </a:p>
        </p:txBody>
      </p:sp>
      <p:sp>
        <p:nvSpPr>
          <p:cNvPr id="811" name="CustomShape 10"/>
          <p:cNvSpPr/>
          <p:nvPr/>
        </p:nvSpPr>
        <p:spPr>
          <a:xfrm>
            <a:off x="6232680" y="3227400"/>
            <a:ext cx="2524680" cy="1628640"/>
          </a:xfrm>
          <a:prstGeom prst="ellipse">
            <a:avLst/>
          </a:prstGeom>
          <a:solidFill>
            <a:srgbClr val="4F81BD"/>
          </a:solidFill>
          <a:ln>
            <a:solidFill>
              <a:srgbClr val="FFFFFF"/>
            </a:solidFill>
            <a:round/>
          </a:ln>
        </p:spPr>
        <p:style>
          <a:lnRef idx="2">
            <a:scrgbClr r="0" g="0" b="0"/>
          </a:lnRef>
          <a:fillRef idx="0">
            <a:scrgbClr r="0" g="0" b="0"/>
          </a:fillRef>
          <a:effectRef idx="0">
            <a:scrgbClr r="0" g="0" b="0"/>
          </a:effectRef>
          <a:fontRef idx="minor"/>
        </p:style>
        <p:txBody>
          <a:bodyPr lIns="35640" tIns="35640" rIns="35640" bIns="35640" anchor="ctr"/>
          <a:lstStyle/>
          <a:p>
            <a:pPr algn="ctr">
              <a:lnSpc>
                <a:spcPct val="90000"/>
              </a:lnSpc>
            </a:pPr>
            <a:r>
              <a:rPr lang="en-US" sz="2800" b="1" strike="noStrike">
                <a:solidFill>
                  <a:srgbClr val="000000"/>
                </a:solidFill>
                <a:latin typeface="Calibri"/>
              </a:rPr>
              <a:t>Son of David</a:t>
            </a:r>
            <a:endParaRPr/>
          </a:p>
        </p:txBody>
      </p:sp>
      <p:sp>
        <p:nvSpPr>
          <p:cNvPr id="812" name="CustomShape 11"/>
          <p:cNvSpPr/>
          <p:nvPr/>
        </p:nvSpPr>
        <p:spPr>
          <a:xfrm>
            <a:off x="2821320" y="5410080"/>
            <a:ext cx="2690280" cy="1213200"/>
          </a:xfrm>
          <a:prstGeom prst="ellipse">
            <a:avLst/>
          </a:prstGeom>
          <a:solidFill>
            <a:srgbClr val="4F81BD"/>
          </a:solidFill>
          <a:ln>
            <a:solidFill>
              <a:srgbClr val="FFFFFF"/>
            </a:solidFill>
            <a:round/>
          </a:ln>
        </p:spPr>
        <p:style>
          <a:lnRef idx="2">
            <a:scrgbClr r="0" g="0" b="0"/>
          </a:lnRef>
          <a:fillRef idx="0">
            <a:scrgbClr r="0" g="0" b="0"/>
          </a:fillRef>
          <a:effectRef idx="0">
            <a:scrgbClr r="0" g="0" b="0"/>
          </a:effectRef>
          <a:fontRef idx="minor"/>
        </p:style>
        <p:txBody>
          <a:bodyPr lIns="35640" tIns="35640" rIns="35640" bIns="35640" anchor="ctr"/>
          <a:lstStyle/>
          <a:p>
            <a:pPr algn="ctr">
              <a:lnSpc>
                <a:spcPct val="90000"/>
              </a:lnSpc>
            </a:pPr>
            <a:r>
              <a:rPr lang="en-US" sz="2800" b="1" strike="noStrike">
                <a:solidFill>
                  <a:srgbClr val="000000"/>
                </a:solidFill>
                <a:latin typeface="Calibri"/>
              </a:rPr>
              <a:t>Servant of the Lord</a:t>
            </a:r>
            <a:endParaRPr/>
          </a:p>
        </p:txBody>
      </p:sp>
      <p:sp>
        <p:nvSpPr>
          <p:cNvPr id="813" name="CustomShape 12"/>
          <p:cNvSpPr/>
          <p:nvPr/>
        </p:nvSpPr>
        <p:spPr>
          <a:xfrm>
            <a:off x="70920" y="3276720"/>
            <a:ext cx="2202120" cy="1310760"/>
          </a:xfrm>
          <a:prstGeom prst="ellipse">
            <a:avLst/>
          </a:prstGeom>
          <a:solidFill>
            <a:srgbClr val="4F81BD"/>
          </a:solidFill>
          <a:ln>
            <a:solidFill>
              <a:srgbClr val="FFFFFF"/>
            </a:solidFill>
            <a:round/>
          </a:ln>
        </p:spPr>
        <p:style>
          <a:lnRef idx="2">
            <a:scrgbClr r="0" g="0" b="0"/>
          </a:lnRef>
          <a:fillRef idx="0">
            <a:scrgbClr r="0" g="0" b="0"/>
          </a:fillRef>
          <a:effectRef idx="0">
            <a:scrgbClr r="0" g="0" b="0"/>
          </a:effectRef>
          <a:fontRef idx="minor"/>
        </p:style>
        <p:txBody>
          <a:bodyPr lIns="35640" tIns="35640" rIns="35640" bIns="35640" anchor="ctr"/>
          <a:lstStyle/>
          <a:p>
            <a:pPr algn="ctr">
              <a:lnSpc>
                <a:spcPct val="90000"/>
              </a:lnSpc>
            </a:pPr>
            <a:r>
              <a:rPr lang="en-US" sz="2800" b="1" strike="noStrike">
                <a:solidFill>
                  <a:srgbClr val="000000"/>
                </a:solidFill>
                <a:latin typeface="Calibri"/>
              </a:rPr>
              <a:t>Prophet</a:t>
            </a:r>
            <a:endParaRPr/>
          </a:p>
        </p:txBody>
      </p:sp>
      <p:sp>
        <p:nvSpPr>
          <p:cNvPr id="814" name="CustomShape 13"/>
          <p:cNvSpPr/>
          <p:nvPr/>
        </p:nvSpPr>
        <p:spPr>
          <a:xfrm>
            <a:off x="250560" y="1371600"/>
            <a:ext cx="2286000" cy="1476000"/>
          </a:xfrm>
          <a:prstGeom prst="ellipse">
            <a:avLst/>
          </a:prstGeom>
          <a:solidFill>
            <a:srgbClr val="4F81BD"/>
          </a:solidFill>
          <a:ln>
            <a:solidFill>
              <a:srgbClr val="FFFFFF"/>
            </a:solidFill>
            <a:round/>
          </a:ln>
        </p:spPr>
        <p:style>
          <a:lnRef idx="2">
            <a:scrgbClr r="0" g="0" b="0"/>
          </a:lnRef>
          <a:fillRef idx="0">
            <a:scrgbClr r="0" g="0" b="0"/>
          </a:fillRef>
          <a:effectRef idx="0">
            <a:scrgbClr r="0" g="0" b="0"/>
          </a:effectRef>
          <a:fontRef idx="minor"/>
        </p:style>
        <p:txBody>
          <a:bodyPr lIns="35640" tIns="35640" rIns="35640" bIns="35640" anchor="ctr"/>
          <a:lstStyle/>
          <a:p>
            <a:pPr algn="ctr">
              <a:lnSpc>
                <a:spcPct val="90000"/>
              </a:lnSpc>
            </a:pPr>
            <a:r>
              <a:rPr lang="en-US" sz="2800" b="1" strike="noStrike">
                <a:solidFill>
                  <a:srgbClr val="000000"/>
                </a:solidFill>
                <a:latin typeface="Calibri"/>
              </a:rPr>
              <a:t>Son of Man </a:t>
            </a:r>
            <a:endParaRPr/>
          </a:p>
        </p:txBody>
      </p:sp>
      <p:pic>
        <p:nvPicPr>
          <p:cNvPr id="815" name="Picture 2"/>
          <p:cNvPicPr/>
          <p:nvPr/>
        </p:nvPicPr>
        <p:blipFill>
          <a:blip r:embed="rId2" cstate="print"/>
          <a:stretch/>
        </p:blipFill>
        <p:spPr>
          <a:xfrm>
            <a:off x="577800" y="4722840"/>
            <a:ext cx="2206440" cy="2103120"/>
          </a:xfrm>
          <a:prstGeom prst="rect">
            <a:avLst/>
          </a:prstGeom>
          <a:ln>
            <a:noFill/>
          </a:ln>
        </p:spPr>
      </p:pic>
      <p:pic>
        <p:nvPicPr>
          <p:cNvPr id="816" name="Picture 4"/>
          <p:cNvPicPr/>
          <p:nvPr/>
        </p:nvPicPr>
        <p:blipFill>
          <a:blip r:embed="rId3" cstate="print"/>
          <a:stretch/>
        </p:blipFill>
        <p:spPr>
          <a:xfrm>
            <a:off x="766800" y="4572000"/>
            <a:ext cx="188640" cy="506160"/>
          </a:xfrm>
          <a:prstGeom prst="rect">
            <a:avLst/>
          </a:prstGeom>
          <a:ln>
            <a:noFill/>
          </a:ln>
        </p:spPr>
      </p:pic>
      <p:pic>
        <p:nvPicPr>
          <p:cNvPr id="817" name="Picture 5"/>
          <p:cNvPicPr/>
          <p:nvPr/>
        </p:nvPicPr>
        <p:blipFill>
          <a:blip r:embed="rId4" cstate="print"/>
          <a:stretch/>
        </p:blipFill>
        <p:spPr>
          <a:xfrm>
            <a:off x="5675400" y="4952880"/>
            <a:ext cx="2206440" cy="1872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8" name="Picture 3"/>
          <p:cNvPicPr/>
          <p:nvPr/>
        </p:nvPicPr>
        <p:blipFill>
          <a:blip r:embed="rId2" cstate="print"/>
          <a:stretch/>
        </p:blipFill>
        <p:spPr>
          <a:xfrm>
            <a:off x="328680" y="66600"/>
            <a:ext cx="8586360" cy="6262200"/>
          </a:xfrm>
          <a:prstGeom prst="rect">
            <a:avLst/>
          </a:prstGeom>
          <a:ln>
            <a:noFill/>
          </a:ln>
        </p:spPr>
      </p:pic>
      <p:sp>
        <p:nvSpPr>
          <p:cNvPr id="819" name="CustomShape 1"/>
          <p:cNvSpPr/>
          <p:nvPr/>
        </p:nvSpPr>
        <p:spPr>
          <a:xfrm>
            <a:off x="433440" y="6240600"/>
            <a:ext cx="3590280" cy="349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en-US" sz="1700" b="1">
                <a:solidFill>
                  <a:srgbClr val="000000"/>
                </a:solidFill>
                <a:latin typeface="Arial Narrow"/>
                <a:ea typeface="Arial Narrow"/>
              </a:rPr>
              <a:t> Eternal (five-fold repetition of “forever”)</a:t>
            </a:r>
            <a:endParaRPr>
              <a:solidFill>
                <a:prstClr val="black"/>
              </a:solidFill>
            </a:endParaRPr>
          </a:p>
        </p:txBody>
      </p:sp>
      <p:sp>
        <p:nvSpPr>
          <p:cNvPr id="820" name="CustomShape 2"/>
          <p:cNvSpPr/>
          <p:nvPr/>
        </p:nvSpPr>
        <p:spPr>
          <a:xfrm>
            <a:off x="4946760" y="6240600"/>
            <a:ext cx="350784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700">
                <a:solidFill>
                  <a:srgbClr val="000000"/>
                </a:solidFill>
                <a:latin typeface="Arial Narrow"/>
                <a:ea typeface="Arial Narrow"/>
              </a:rPr>
              <a:t> Isa. 24:5; 61:8; Jer. 31:36, 40; 32:40; 50:5</a:t>
            </a:r>
            <a:endParaRPr>
              <a:solidFill>
                <a:prstClr val="black"/>
              </a:solidFill>
            </a:endParaRPr>
          </a:p>
        </p:txBody>
      </p:sp>
      <p:sp>
        <p:nvSpPr>
          <p:cNvPr id="821" name="Line 3"/>
          <p:cNvSpPr/>
          <p:nvPr/>
        </p:nvSpPr>
        <p:spPr>
          <a:xfrm>
            <a:off x="417240" y="6618240"/>
            <a:ext cx="8394840" cy="0"/>
          </a:xfrm>
          <a:prstGeom prst="line">
            <a:avLst/>
          </a:prstGeom>
          <a:ln w="9360">
            <a:solidFill>
              <a:schemeClr val="tx1"/>
            </a:solidFill>
            <a:round/>
          </a:ln>
        </p:spPr>
      </p:sp>
      <p:sp>
        <p:nvSpPr>
          <p:cNvPr id="822" name="Line 4"/>
          <p:cNvSpPr/>
          <p:nvPr/>
        </p:nvSpPr>
        <p:spPr>
          <a:xfrm>
            <a:off x="8812080" y="6216480"/>
            <a:ext cx="0" cy="377640"/>
          </a:xfrm>
          <a:prstGeom prst="line">
            <a:avLst/>
          </a:prstGeom>
          <a:ln w="12600">
            <a:solidFill>
              <a:schemeClr val="tx1"/>
            </a:solidFill>
            <a:round/>
          </a:ln>
        </p:spPr>
      </p:sp>
      <p:sp>
        <p:nvSpPr>
          <p:cNvPr id="823" name="Line 5"/>
          <p:cNvSpPr/>
          <p:nvPr/>
        </p:nvSpPr>
        <p:spPr>
          <a:xfrm>
            <a:off x="417240" y="6240240"/>
            <a:ext cx="0" cy="378000"/>
          </a:xfrm>
          <a:prstGeom prst="line">
            <a:avLst/>
          </a:prstGeom>
          <a:ln w="12600">
            <a:solidFill>
              <a:schemeClr val="tx1"/>
            </a:solidFill>
            <a:round/>
          </a:ln>
        </p:spPr>
      </p:sp>
      <p:pic>
        <p:nvPicPr>
          <p:cNvPr id="824" name="Picture 1"/>
          <p:cNvPicPr/>
          <p:nvPr/>
        </p:nvPicPr>
        <p:blipFill>
          <a:blip r:embed="rId3" cstate="print"/>
          <a:stretch/>
        </p:blipFill>
        <p:spPr>
          <a:xfrm>
            <a:off x="1803240" y="291960"/>
            <a:ext cx="5478120" cy="283680"/>
          </a:xfrm>
          <a:prstGeom prst="rect">
            <a:avLst/>
          </a:prstGeom>
          <a:ln>
            <a:noFill/>
          </a:ln>
        </p:spPr>
      </p:pic>
      <p:sp>
        <p:nvSpPr>
          <p:cNvPr id="825" name="CustomShape 6"/>
          <p:cNvSpPr/>
          <p:nvPr/>
        </p:nvSpPr>
        <p:spPr>
          <a:xfrm>
            <a:off x="417600" y="171360"/>
            <a:ext cx="8497440" cy="1002960"/>
          </a:xfrm>
          <a:prstGeom prst="rect">
            <a:avLst/>
          </a:prstGeom>
          <a:solidFill>
            <a:srgbClr val="FFF59D"/>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26" name="CustomShape 7"/>
          <p:cNvSpPr/>
          <p:nvPr/>
        </p:nvSpPr>
        <p:spPr>
          <a:xfrm>
            <a:off x="0" y="291960"/>
            <a:ext cx="9511560" cy="48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n-US" sz="2600" b="1">
                <a:solidFill>
                  <a:srgbClr val="800000"/>
                </a:solidFill>
                <a:latin typeface="Calibri"/>
              </a:rPr>
              <a:t>The Earthly, National, Kingdom of God: A Restored Israel?</a:t>
            </a:r>
            <a:endParaRPr>
              <a:solidFill>
                <a:prstClr val="black"/>
              </a:solidFill>
            </a:endParaRPr>
          </a:p>
        </p:txBody>
      </p:sp>
      <p:pic>
        <p:nvPicPr>
          <p:cNvPr id="827" name="Picture 15"/>
          <p:cNvPicPr/>
          <p:nvPr/>
        </p:nvPicPr>
        <p:blipFill>
          <a:blip r:embed="rId4" cstate="print"/>
          <a:stretch/>
        </p:blipFill>
        <p:spPr>
          <a:xfrm>
            <a:off x="0" y="6618240"/>
            <a:ext cx="9143640" cy="239400"/>
          </a:xfrm>
          <a:prstGeom prst="rect">
            <a:avLst/>
          </a:prstGeom>
          <a:ln>
            <a:noFill/>
          </a:ln>
        </p:spPr>
      </p:pic>
      <p:pic>
        <p:nvPicPr>
          <p:cNvPr id="828" name="Picture 16"/>
          <p:cNvPicPr/>
          <p:nvPr/>
        </p:nvPicPr>
        <p:blipFill>
          <a:blip r:embed="rId4" cstate="print"/>
          <a:stretch/>
        </p:blipFill>
        <p:spPr>
          <a:xfrm>
            <a:off x="-12600" y="0"/>
            <a:ext cx="9156240" cy="171000"/>
          </a:xfrm>
          <a:prstGeom prst="rect">
            <a:avLst/>
          </a:prstGeom>
          <a:ln>
            <a:noFill/>
          </a:ln>
        </p:spPr>
      </p:pic>
      <p:pic>
        <p:nvPicPr>
          <p:cNvPr id="829" name="Picture 17"/>
          <p:cNvPicPr/>
          <p:nvPr/>
        </p:nvPicPr>
        <p:blipFill>
          <a:blip r:embed="rId5" cstate="print"/>
          <a:stretch/>
        </p:blipFill>
        <p:spPr>
          <a:xfrm>
            <a:off x="8915400" y="0"/>
            <a:ext cx="228240" cy="6857640"/>
          </a:xfrm>
          <a:prstGeom prst="rect">
            <a:avLst/>
          </a:prstGeom>
          <a:ln>
            <a:noFill/>
          </a:ln>
        </p:spPr>
      </p:pic>
      <p:pic>
        <p:nvPicPr>
          <p:cNvPr id="830" name="Picture 18"/>
          <p:cNvPicPr/>
          <p:nvPr/>
        </p:nvPicPr>
        <p:blipFill>
          <a:blip r:embed="rId6" cstate="print"/>
          <a:stretch/>
        </p:blipFill>
        <p:spPr>
          <a:xfrm>
            <a:off x="-12600" y="0"/>
            <a:ext cx="429840" cy="6617880"/>
          </a:xfrm>
          <a:prstGeom prst="rect">
            <a:avLst/>
          </a:prstGeom>
          <a:ln>
            <a:noFill/>
          </a:ln>
        </p:spPr>
      </p:pic>
    </p:spTree>
    <p:extLst>
      <p:ext uri="{BB962C8B-B14F-4D97-AF65-F5344CB8AC3E}">
        <p14:creationId xmlns="" xmlns:p14="http://schemas.microsoft.com/office/powerpoint/2010/main" val="1016057098"/>
      </p:ext>
    </p:extLst>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 name="TextShape 1"/>
          <p:cNvSpPr txBox="1"/>
          <p:nvPr/>
        </p:nvSpPr>
        <p:spPr>
          <a:xfrm>
            <a:off x="457200" y="31680"/>
            <a:ext cx="8229240" cy="1142640"/>
          </a:xfrm>
          <a:prstGeom prst="rect">
            <a:avLst/>
          </a:prstGeom>
          <a:noFill/>
          <a:ln>
            <a:noFill/>
          </a:ln>
        </p:spPr>
        <p:txBody>
          <a:bodyPr anchor="ctr"/>
          <a:lstStyle/>
          <a:p>
            <a:pPr algn="ctr">
              <a:lnSpc>
                <a:spcPct val="100000"/>
              </a:lnSpc>
            </a:pPr>
            <a:r>
              <a:rPr lang="en-US" sz="4400" b="1" strike="noStrike" dirty="0">
                <a:latin typeface="Calibri"/>
              </a:rPr>
              <a:t>Jewish Expectations</a:t>
            </a:r>
            <a:endParaRPr b="1" dirty="0"/>
          </a:p>
        </p:txBody>
      </p:sp>
      <p:sp>
        <p:nvSpPr>
          <p:cNvPr id="832" name="TextShape 2"/>
          <p:cNvSpPr txBox="1"/>
          <p:nvPr/>
        </p:nvSpPr>
        <p:spPr>
          <a:xfrm>
            <a:off x="304920" y="990720"/>
            <a:ext cx="8610120" cy="4525560"/>
          </a:xfrm>
          <a:prstGeom prst="rect">
            <a:avLst/>
          </a:prstGeom>
          <a:noFill/>
          <a:ln>
            <a:noFill/>
          </a:ln>
        </p:spPr>
        <p:txBody>
          <a:bodyPr/>
          <a:lstStyle/>
          <a:p>
            <a:pPr>
              <a:lnSpc>
                <a:spcPct val="100000"/>
              </a:lnSpc>
            </a:pPr>
            <a:r>
              <a:rPr lang="en-US" sz="3200" b="1" strike="noStrike" dirty="0">
                <a:solidFill>
                  <a:srgbClr val="000000"/>
                </a:solidFill>
                <a:latin typeface="Calibri"/>
              </a:rPr>
              <a:t>The Jewish expectations of the reign/kingdom of God what would come would be:</a:t>
            </a:r>
            <a:endParaRPr dirty="0"/>
          </a:p>
          <a:p>
            <a:pPr>
              <a:lnSpc>
                <a:spcPct val="100000"/>
              </a:lnSpc>
            </a:pPr>
            <a:r>
              <a:rPr lang="en-US" sz="3200" b="1" strike="noStrike" dirty="0">
                <a:solidFill>
                  <a:srgbClr val="000000"/>
                </a:solidFill>
                <a:latin typeface="Calibri"/>
              </a:rPr>
              <a:t>(1) Visible</a:t>
            </a:r>
            <a:endParaRPr dirty="0"/>
          </a:p>
          <a:p>
            <a:pPr>
              <a:lnSpc>
                <a:spcPct val="100000"/>
              </a:lnSpc>
            </a:pPr>
            <a:r>
              <a:rPr lang="en-US" sz="3200" b="1" strike="noStrike" dirty="0">
                <a:solidFill>
                  <a:srgbClr val="000000"/>
                </a:solidFill>
                <a:latin typeface="Calibri"/>
              </a:rPr>
              <a:t>(2) All at once</a:t>
            </a:r>
            <a:endParaRPr dirty="0"/>
          </a:p>
          <a:p>
            <a:pPr>
              <a:lnSpc>
                <a:spcPct val="100000"/>
              </a:lnSpc>
            </a:pPr>
            <a:r>
              <a:rPr lang="en-US" sz="3200" b="1" strike="noStrike" dirty="0">
                <a:solidFill>
                  <a:srgbClr val="000000"/>
                </a:solidFill>
                <a:latin typeface="Calibri"/>
              </a:rPr>
              <a:t>(3) In complete fullness</a:t>
            </a:r>
            <a:endParaRPr dirty="0"/>
          </a:p>
          <a:p>
            <a:pPr>
              <a:lnSpc>
                <a:spcPct val="100000"/>
              </a:lnSpc>
            </a:pPr>
            <a:r>
              <a:rPr lang="en-US" sz="3200" b="1" strike="noStrike" dirty="0">
                <a:solidFill>
                  <a:srgbClr val="000000"/>
                </a:solidFill>
                <a:latin typeface="Calibri"/>
              </a:rPr>
              <a:t>(4) When God’s enemies would be defeated </a:t>
            </a:r>
            <a:endParaRPr lang="en-US" sz="3200" b="1" dirty="0">
              <a:solidFill>
                <a:srgbClr val="000000"/>
              </a:solidFill>
              <a:latin typeface="Calibri"/>
            </a:endParaRPr>
          </a:p>
          <a:p>
            <a:pPr>
              <a:lnSpc>
                <a:spcPct val="100000"/>
              </a:lnSpc>
            </a:pPr>
            <a:r>
              <a:rPr lang="en-US" sz="3200" b="1" strike="noStrike" dirty="0" smtClean="0">
                <a:solidFill>
                  <a:srgbClr val="000000"/>
                </a:solidFill>
                <a:latin typeface="Calibri"/>
              </a:rPr>
              <a:t>(</a:t>
            </a:r>
            <a:r>
              <a:rPr lang="en-US" sz="3200" b="1" strike="noStrike" dirty="0">
                <a:solidFill>
                  <a:srgbClr val="000000"/>
                </a:solidFill>
                <a:latin typeface="Calibri"/>
              </a:rPr>
              <a:t>5) The saints are separated from the ungodly, the former receiving reward and the latter punishment</a:t>
            </a:r>
            <a:endParaRPr dirty="0"/>
          </a:p>
        </p:txBody>
      </p:sp>
      <p:sp>
        <p:nvSpPr>
          <p:cNvPr id="833" name="TextShape 3"/>
          <p:cNvSpPr txBox="1"/>
          <p:nvPr/>
        </p:nvSpPr>
        <p:spPr>
          <a:xfrm>
            <a:off x="6553080" y="6356520"/>
            <a:ext cx="2133360" cy="364680"/>
          </a:xfrm>
          <a:prstGeom prst="rect">
            <a:avLst/>
          </a:prstGeom>
          <a:noFill/>
          <a:ln>
            <a:noFill/>
          </a:ln>
        </p:spPr>
        <p:txBody>
          <a:bodyPr anchor="ctr"/>
          <a:lstStyle/>
          <a:p>
            <a:pPr algn="r">
              <a:lnSpc>
                <a:spcPct val="100000"/>
              </a:lnSpc>
            </a:pPr>
            <a:fld id="{BFBEC111-E226-40E2-81CE-CB8EE2DA7713}" type="slidenum">
              <a:rPr lang="en-US" sz="1200" strike="noStrike">
                <a:solidFill>
                  <a:srgbClr val="8B8B8B"/>
                </a:solidFill>
                <a:latin typeface="Times New Roman"/>
              </a:rPr>
              <a:pPr algn="r">
                <a:lnSpc>
                  <a:spcPct val="100000"/>
                </a:lnSpc>
              </a:pPr>
              <a:t>32</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 name="TextShape 1"/>
          <p:cNvSpPr txBox="1"/>
          <p:nvPr/>
        </p:nvSpPr>
        <p:spPr>
          <a:xfrm>
            <a:off x="228600" y="228600"/>
            <a:ext cx="8762760" cy="4525560"/>
          </a:xfrm>
          <a:prstGeom prst="rect">
            <a:avLst/>
          </a:prstGeom>
          <a:noFill/>
          <a:ln>
            <a:noFill/>
          </a:ln>
        </p:spPr>
        <p:txBody>
          <a:bodyPr/>
          <a:lstStyle/>
          <a:p>
            <a:pPr algn="ctr"/>
            <a:r>
              <a:rPr lang="en-US" sz="3200" b="1" dirty="0">
                <a:solidFill>
                  <a:srgbClr val="000000"/>
                </a:solidFill>
                <a:latin typeface="Calibri"/>
              </a:rPr>
              <a:t>Jesus did do it but he did it spiritually</a:t>
            </a:r>
            <a:r>
              <a:rPr lang="en-US" sz="3200" b="1" dirty="0" smtClean="0">
                <a:solidFill>
                  <a:srgbClr val="000000"/>
                </a:solidFill>
                <a:latin typeface="Calibri"/>
              </a:rPr>
              <a:t>?</a:t>
            </a:r>
          </a:p>
          <a:p>
            <a:pPr algn="ctr"/>
            <a:endParaRPr dirty="0">
              <a:solidFill>
                <a:prstClr val="black"/>
              </a:solidFill>
            </a:endParaRPr>
          </a:p>
          <a:p>
            <a:pPr marL="457200" indent="-457200">
              <a:buFont typeface="Wingdings" panose="05000000000000000000" pitchFamily="2" charset="2"/>
              <a:buChar char="Ø"/>
            </a:pPr>
            <a:r>
              <a:rPr lang="en-US" sz="3200" b="1" dirty="0">
                <a:solidFill>
                  <a:srgbClr val="000000"/>
                </a:solidFill>
                <a:latin typeface="Calibri"/>
              </a:rPr>
              <a:t>Read Matthew 12 and the Pharisees rejection of the miracles of Jesus. </a:t>
            </a:r>
            <a:endParaRPr b="1" dirty="0">
              <a:solidFill>
                <a:prstClr val="black"/>
              </a:solidFill>
            </a:endParaRPr>
          </a:p>
          <a:p>
            <a:pPr marL="457200" indent="-457200">
              <a:buFont typeface="Wingdings" panose="05000000000000000000" pitchFamily="2" charset="2"/>
              <a:buChar char="Ø"/>
            </a:pPr>
            <a:r>
              <a:rPr lang="en-US" sz="3200" b="1" dirty="0">
                <a:solidFill>
                  <a:srgbClr val="000000"/>
                </a:solidFill>
                <a:latin typeface="Calibri"/>
              </a:rPr>
              <a:t>Jesus spoke of a mystery form of the kingdom (Matt. 13:11) that is taking place between His first and </a:t>
            </a:r>
            <a:r>
              <a:rPr lang="en-US" sz="3200" b="1" dirty="0" smtClean="0">
                <a:solidFill>
                  <a:srgbClr val="000000"/>
                </a:solidFill>
                <a:latin typeface="Calibri"/>
              </a:rPr>
              <a:t>second </a:t>
            </a:r>
            <a:r>
              <a:rPr lang="en-US" sz="3200" b="1" dirty="0">
                <a:solidFill>
                  <a:srgbClr val="000000"/>
                </a:solidFill>
                <a:latin typeface="Calibri"/>
              </a:rPr>
              <a:t>c</a:t>
            </a:r>
            <a:r>
              <a:rPr lang="en-US" sz="3200" b="1" dirty="0" smtClean="0">
                <a:solidFill>
                  <a:srgbClr val="000000"/>
                </a:solidFill>
                <a:latin typeface="Calibri"/>
              </a:rPr>
              <a:t>oming</a:t>
            </a:r>
            <a:r>
              <a:rPr lang="en-US" sz="3200" b="1" dirty="0">
                <a:solidFill>
                  <a:srgbClr val="000000"/>
                </a:solidFill>
                <a:latin typeface="Calibri"/>
              </a:rPr>
              <a:t>. </a:t>
            </a:r>
            <a:endParaRPr b="1" dirty="0">
              <a:solidFill>
                <a:prstClr val="black"/>
              </a:solidFill>
            </a:endParaRPr>
          </a:p>
          <a:p>
            <a:pPr marL="457200" indent="-457200">
              <a:buFont typeface="Wingdings" panose="05000000000000000000" pitchFamily="2" charset="2"/>
              <a:buChar char="Ø"/>
            </a:pPr>
            <a:r>
              <a:rPr lang="en-US" sz="3200" b="1" dirty="0">
                <a:solidFill>
                  <a:srgbClr val="000000"/>
                </a:solidFill>
                <a:latin typeface="Calibri"/>
              </a:rPr>
              <a:t>Jesus now offers an invisible, spiritual reign through a new birth to both Jew and Gentile that will last throughout eternity (John 3:3-7; 18:36; Luke 17:20-21.</a:t>
            </a:r>
            <a:endParaRPr b="1" dirty="0">
              <a:solidFill>
                <a:prstClr val="black"/>
              </a:solidFill>
            </a:endParaRPr>
          </a:p>
        </p:txBody>
      </p:sp>
      <p:sp>
        <p:nvSpPr>
          <p:cNvPr id="838" name="TextShape 2"/>
          <p:cNvSpPr txBox="1"/>
          <p:nvPr/>
        </p:nvSpPr>
        <p:spPr>
          <a:xfrm>
            <a:off x="6553080" y="6356520"/>
            <a:ext cx="2133360" cy="364680"/>
          </a:xfrm>
          <a:prstGeom prst="rect">
            <a:avLst/>
          </a:prstGeom>
          <a:noFill/>
          <a:ln>
            <a:noFill/>
          </a:ln>
        </p:spPr>
        <p:txBody>
          <a:bodyPr anchor="ctr"/>
          <a:lstStyle/>
          <a:p>
            <a:pPr algn="r"/>
            <a:fld id="{9802E025-98AE-4632-BE2B-CC19137D2FB9}" type="slidenum">
              <a:rPr lang="en-US" sz="1200">
                <a:solidFill>
                  <a:srgbClr val="898989"/>
                </a:solidFill>
                <a:latin typeface="Times New Roman"/>
              </a:rPr>
              <a:pPr algn="r"/>
              <a:t>33</a:t>
            </a:fld>
            <a:endParaRPr>
              <a:solidFill>
                <a:prstClr val="black"/>
              </a:solidFill>
            </a:endParaRPr>
          </a:p>
        </p:txBody>
      </p:sp>
    </p:spTree>
    <p:extLst>
      <p:ext uri="{BB962C8B-B14F-4D97-AF65-F5344CB8AC3E}">
        <p14:creationId xmlns="" xmlns:p14="http://schemas.microsoft.com/office/powerpoint/2010/main" val="40274901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1" strike="noStrike" dirty="0">
                <a:solidFill>
                  <a:srgbClr val="000000"/>
                </a:solidFill>
                <a:latin typeface="Calibri"/>
              </a:rPr>
              <a:t>Matthew 13: Mystery Kingdom which is:</a:t>
            </a:r>
            <a:endParaRPr b="1" dirty="0"/>
          </a:p>
        </p:txBody>
      </p:sp>
      <p:sp>
        <p:nvSpPr>
          <p:cNvPr id="835" name="TextShape 2"/>
          <p:cNvSpPr txBox="1"/>
          <p:nvPr/>
        </p:nvSpPr>
        <p:spPr>
          <a:xfrm>
            <a:off x="0" y="1447920"/>
            <a:ext cx="9143640" cy="4525560"/>
          </a:xfrm>
          <a:prstGeom prst="rect">
            <a:avLst/>
          </a:prstGeom>
          <a:noFill/>
          <a:ln>
            <a:noFill/>
          </a:ln>
        </p:spPr>
        <p:txBody>
          <a:bodyPr/>
          <a:lstStyle/>
          <a:p>
            <a:pPr>
              <a:lnSpc>
                <a:spcPct val="100000"/>
              </a:lnSpc>
            </a:pPr>
            <a:r>
              <a:rPr lang="en-US" sz="2800" b="1" strike="noStrike" dirty="0" smtClean="0">
                <a:solidFill>
                  <a:srgbClr val="000000"/>
                </a:solidFill>
                <a:latin typeface="Calibri"/>
              </a:rPr>
              <a:t> (1) For </a:t>
            </a:r>
            <a:r>
              <a:rPr lang="en-US" sz="2800" b="1" strike="noStrike" dirty="0">
                <a:solidFill>
                  <a:srgbClr val="000000"/>
                </a:solidFill>
                <a:latin typeface="Calibri"/>
              </a:rPr>
              <a:t>the most part invisibly, so that one must have eyes to perceive it.</a:t>
            </a:r>
            <a:endParaRPr dirty="0"/>
          </a:p>
          <a:p>
            <a:pPr>
              <a:lnSpc>
                <a:spcPct val="100000"/>
              </a:lnSpc>
            </a:pPr>
            <a:r>
              <a:rPr lang="en-US" sz="2800" b="1" dirty="0" smtClean="0">
                <a:solidFill>
                  <a:srgbClr val="000000"/>
                </a:solidFill>
                <a:latin typeface="Calibri"/>
              </a:rPr>
              <a:t> (2) </a:t>
            </a:r>
            <a:r>
              <a:rPr lang="en-US" sz="2800" b="1" strike="noStrike" dirty="0" smtClean="0">
                <a:solidFill>
                  <a:srgbClr val="000000"/>
                </a:solidFill>
                <a:latin typeface="Calibri"/>
              </a:rPr>
              <a:t>In </a:t>
            </a:r>
            <a:r>
              <a:rPr lang="en-US" sz="2800" b="1" strike="noStrike" dirty="0">
                <a:solidFill>
                  <a:srgbClr val="000000"/>
                </a:solidFill>
                <a:latin typeface="Calibri"/>
              </a:rPr>
              <a:t>two stages (already- and- not full)</a:t>
            </a:r>
            <a:endParaRPr dirty="0"/>
          </a:p>
          <a:p>
            <a:pPr>
              <a:lnSpc>
                <a:spcPct val="100000"/>
              </a:lnSpc>
            </a:pPr>
            <a:r>
              <a:rPr lang="en-US" sz="2800" b="1" strike="noStrike" dirty="0">
                <a:solidFill>
                  <a:srgbClr val="000000"/>
                </a:solidFill>
                <a:latin typeface="Calibri"/>
              </a:rPr>
              <a:t> (3</a:t>
            </a:r>
            <a:r>
              <a:rPr lang="en-US" sz="2800" b="1" strike="noStrike" dirty="0" smtClean="0">
                <a:solidFill>
                  <a:srgbClr val="000000"/>
                </a:solidFill>
                <a:latin typeface="Calibri"/>
              </a:rPr>
              <a:t>) </a:t>
            </a:r>
            <a:r>
              <a:rPr lang="en-US" sz="2800" b="1" strike="noStrike" dirty="0">
                <a:solidFill>
                  <a:srgbClr val="000000"/>
                </a:solidFill>
                <a:latin typeface="Calibri"/>
              </a:rPr>
              <a:t>Growing over an extended time from one stage to the last  stage.</a:t>
            </a:r>
            <a:endParaRPr dirty="0"/>
          </a:p>
          <a:p>
            <a:pPr>
              <a:lnSpc>
                <a:spcPct val="100000"/>
              </a:lnSpc>
            </a:pPr>
            <a:r>
              <a:rPr lang="en-US" sz="2800" b="1" strike="noStrike" dirty="0">
                <a:solidFill>
                  <a:srgbClr val="000000"/>
                </a:solidFill>
                <a:latin typeface="Calibri"/>
              </a:rPr>
              <a:t> (4) God’s opponents are not defeated immediately all together, but the invisible satanic powers are first subjugated and then at the end of time, all foes will be vanquished and judged. </a:t>
            </a:r>
            <a:endParaRPr dirty="0"/>
          </a:p>
          <a:p>
            <a:pPr>
              <a:lnSpc>
                <a:spcPct val="100000"/>
              </a:lnSpc>
            </a:pPr>
            <a:r>
              <a:rPr lang="en-US" sz="2800" b="1" strike="noStrike" dirty="0">
                <a:solidFill>
                  <a:srgbClr val="000000"/>
                </a:solidFill>
                <a:latin typeface="Calibri"/>
              </a:rPr>
              <a:t> (5) Saints are not being separated from the ungodly in the beginning stage of the kingdom, but such a separation will occur on the last day.</a:t>
            </a:r>
            <a:endParaRPr dirty="0"/>
          </a:p>
        </p:txBody>
      </p:sp>
      <p:sp>
        <p:nvSpPr>
          <p:cNvPr id="836" name="TextShape 3"/>
          <p:cNvSpPr txBox="1"/>
          <p:nvPr/>
        </p:nvSpPr>
        <p:spPr>
          <a:xfrm>
            <a:off x="6553080" y="6356520"/>
            <a:ext cx="2133360" cy="364680"/>
          </a:xfrm>
          <a:prstGeom prst="rect">
            <a:avLst/>
          </a:prstGeom>
          <a:noFill/>
          <a:ln>
            <a:noFill/>
          </a:ln>
        </p:spPr>
        <p:txBody>
          <a:bodyPr anchor="ctr"/>
          <a:lstStyle/>
          <a:p>
            <a:pPr algn="r">
              <a:lnSpc>
                <a:spcPct val="100000"/>
              </a:lnSpc>
            </a:pPr>
            <a:fld id="{235919B7-F538-430D-BE77-1F1CC0444D2F}" type="slidenum">
              <a:rPr lang="en-US" sz="1200" strike="noStrike">
                <a:solidFill>
                  <a:srgbClr val="8B8B8B"/>
                </a:solidFill>
                <a:latin typeface="Times New Roman"/>
              </a:rPr>
              <a:pPr algn="r">
                <a:lnSpc>
                  <a:spcPct val="100000"/>
                </a:lnSpc>
              </a:pPr>
              <a:t>34</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TextShape 1"/>
          <p:cNvSpPr txBox="1"/>
          <p:nvPr/>
        </p:nvSpPr>
        <p:spPr>
          <a:xfrm>
            <a:off x="304920" y="1295280"/>
            <a:ext cx="8229240" cy="1142640"/>
          </a:xfrm>
          <a:prstGeom prst="rect">
            <a:avLst/>
          </a:prstGeom>
          <a:noFill/>
          <a:ln>
            <a:noFill/>
          </a:ln>
        </p:spPr>
        <p:txBody>
          <a:bodyPr anchor="ctr"/>
          <a:lstStyle/>
          <a:p>
            <a:pPr algn="ctr">
              <a:lnSpc>
                <a:spcPct val="100000"/>
              </a:lnSpc>
            </a:pPr>
            <a:r>
              <a:rPr lang="en-US" sz="5400" b="1" strike="noStrike" dirty="0">
                <a:solidFill>
                  <a:srgbClr val="000000"/>
                </a:solidFill>
                <a:latin typeface="Calibri"/>
              </a:rPr>
              <a:t>Paul and the Mystery of the Relationship Between Jews and Gentiles</a:t>
            </a:r>
            <a:endParaRPr b="1" dirty="0"/>
          </a:p>
        </p:txBody>
      </p:sp>
      <p:sp>
        <p:nvSpPr>
          <p:cNvPr id="840" name="TextShape 2"/>
          <p:cNvSpPr txBox="1"/>
          <p:nvPr/>
        </p:nvSpPr>
        <p:spPr>
          <a:xfrm>
            <a:off x="6553080" y="6356520"/>
            <a:ext cx="2133360" cy="364680"/>
          </a:xfrm>
          <a:prstGeom prst="rect">
            <a:avLst/>
          </a:prstGeom>
          <a:noFill/>
          <a:ln>
            <a:noFill/>
          </a:ln>
        </p:spPr>
        <p:txBody>
          <a:bodyPr anchor="ctr"/>
          <a:lstStyle/>
          <a:p>
            <a:pPr algn="r">
              <a:lnSpc>
                <a:spcPct val="100000"/>
              </a:lnSpc>
            </a:pPr>
            <a:fld id="{223C0129-6B0E-4D4B-A0F3-334645FD575F}" type="slidenum">
              <a:rPr lang="en-US" sz="1200" strike="noStrike">
                <a:solidFill>
                  <a:srgbClr val="8B8B8B"/>
                </a:solidFill>
                <a:latin typeface="Times New Roman"/>
              </a:rPr>
              <a:pPr algn="r">
                <a:lnSpc>
                  <a:spcPct val="100000"/>
                </a:lnSpc>
              </a:pPr>
              <a:t>35</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 name="TextShape 1"/>
          <p:cNvSpPr txBox="1"/>
          <p:nvPr/>
        </p:nvSpPr>
        <p:spPr>
          <a:xfrm>
            <a:off x="457200" y="274320"/>
            <a:ext cx="8229240" cy="1142640"/>
          </a:xfrm>
          <a:prstGeom prst="rect">
            <a:avLst/>
          </a:prstGeom>
          <a:noFill/>
          <a:ln>
            <a:noFill/>
          </a:ln>
        </p:spPr>
        <p:txBody>
          <a:bodyPr anchor="ctr"/>
          <a:lstStyle/>
          <a:p>
            <a:pPr algn="ctr">
              <a:lnSpc>
                <a:spcPct val="100000"/>
              </a:lnSpc>
            </a:pPr>
            <a:r>
              <a:rPr lang="en-US" sz="4400" b="1" strike="noStrike" dirty="0">
                <a:solidFill>
                  <a:srgbClr val="000000"/>
                </a:solidFill>
                <a:latin typeface="Calibri"/>
              </a:rPr>
              <a:t>Mystery</a:t>
            </a:r>
            <a:endParaRPr b="1" dirty="0"/>
          </a:p>
        </p:txBody>
      </p:sp>
      <p:sp>
        <p:nvSpPr>
          <p:cNvPr id="842" name="TextShape 2"/>
          <p:cNvSpPr txBox="1"/>
          <p:nvPr/>
        </p:nvSpPr>
        <p:spPr>
          <a:xfrm>
            <a:off x="304920" y="1219320"/>
            <a:ext cx="8229240" cy="4525920"/>
          </a:xfrm>
          <a:prstGeom prst="rect">
            <a:avLst/>
          </a:prstGeom>
          <a:noFill/>
          <a:ln>
            <a:noFill/>
          </a:ln>
        </p:spPr>
        <p:txBody>
          <a:bodyPr/>
          <a:lstStyle/>
          <a:p>
            <a:pPr marL="457200" indent="-457200">
              <a:lnSpc>
                <a:spcPct val="100000"/>
              </a:lnSpc>
              <a:buFont typeface="Wingdings" panose="05000000000000000000" pitchFamily="2" charset="2"/>
              <a:buChar char="Ø"/>
            </a:pPr>
            <a:r>
              <a:rPr lang="en-US" sz="3200" b="1" strike="noStrike" dirty="0">
                <a:solidFill>
                  <a:srgbClr val="000000"/>
                </a:solidFill>
                <a:latin typeface="Calibri"/>
              </a:rPr>
              <a:t>“The revelation of God’s partially hidden wisdom, particularly, as it concerns events in the “latter days.” </a:t>
            </a:r>
            <a:endParaRPr lang="en-US" sz="3200" b="1" strike="noStrike" dirty="0" smtClean="0">
              <a:solidFill>
                <a:srgbClr val="000000"/>
              </a:solidFill>
              <a:latin typeface="Calibri"/>
            </a:endParaRPr>
          </a:p>
          <a:p>
            <a:pPr marL="457200" indent="-457200">
              <a:lnSpc>
                <a:spcPct val="100000"/>
              </a:lnSpc>
              <a:buFont typeface="Wingdings" panose="05000000000000000000" pitchFamily="2" charset="2"/>
              <a:buChar char="Ø"/>
            </a:pPr>
            <a:endParaRPr dirty="0"/>
          </a:p>
          <a:p>
            <a:pPr marL="457200" indent="-457200">
              <a:lnSpc>
                <a:spcPct val="100000"/>
              </a:lnSpc>
              <a:buFont typeface="Wingdings" panose="05000000000000000000" pitchFamily="2" charset="2"/>
              <a:buChar char="Ø"/>
            </a:pPr>
            <a:r>
              <a:rPr lang="en-US" sz="3200" b="1" strike="noStrike" dirty="0">
                <a:solidFill>
                  <a:srgbClr val="000000"/>
                </a:solidFill>
                <a:latin typeface="Calibri"/>
              </a:rPr>
              <a:t>“Divine wisdom that was previously “hidden” but has now been “revealed.” </a:t>
            </a:r>
            <a:endParaRPr lang="en-US" sz="3200" b="1" strike="noStrike" dirty="0" smtClean="0">
              <a:solidFill>
                <a:srgbClr val="000000"/>
              </a:solidFill>
              <a:latin typeface="Calibri"/>
            </a:endParaRPr>
          </a:p>
          <a:p>
            <a:pPr marL="457200" indent="-457200">
              <a:lnSpc>
                <a:spcPct val="100000"/>
              </a:lnSpc>
              <a:buFont typeface="Wingdings" panose="05000000000000000000" pitchFamily="2" charset="2"/>
              <a:buChar char="Ø"/>
            </a:pPr>
            <a:endParaRPr dirty="0"/>
          </a:p>
          <a:p>
            <a:pPr marL="457200" indent="-457200">
              <a:lnSpc>
                <a:spcPct val="100000"/>
              </a:lnSpc>
              <a:buFont typeface="Wingdings" panose="05000000000000000000" pitchFamily="2" charset="2"/>
              <a:buChar char="Ø"/>
            </a:pPr>
            <a:r>
              <a:rPr lang="en-US" sz="3200" b="1" strike="noStrike" dirty="0">
                <a:solidFill>
                  <a:srgbClr val="000000"/>
                </a:solidFill>
                <a:latin typeface="Calibri"/>
              </a:rPr>
              <a:t>We see the use of mystery in Daniel, Matthew, Ephesians, Romans,1 Corinthians,  Colossians, 1 Timothy, 2 Thessalonians, Revelation, etc.</a:t>
            </a:r>
            <a:endParaRPr dirty="0"/>
          </a:p>
        </p:txBody>
      </p:sp>
      <p:sp>
        <p:nvSpPr>
          <p:cNvPr id="843" name="TextShape 3"/>
          <p:cNvSpPr txBox="1"/>
          <p:nvPr/>
        </p:nvSpPr>
        <p:spPr>
          <a:xfrm>
            <a:off x="6553800" y="6356520"/>
            <a:ext cx="2132640" cy="363960"/>
          </a:xfrm>
          <a:prstGeom prst="rect">
            <a:avLst/>
          </a:prstGeom>
          <a:noFill/>
          <a:ln>
            <a:noFill/>
          </a:ln>
        </p:spPr>
        <p:txBody>
          <a:bodyPr anchor="ctr"/>
          <a:lstStyle/>
          <a:p>
            <a:pPr algn="r">
              <a:lnSpc>
                <a:spcPct val="100000"/>
              </a:lnSpc>
            </a:pPr>
            <a:fld id="{4DC593AE-712A-4DA6-A7E7-298E9F492FB9}" type="slidenum">
              <a:rPr lang="en-US" sz="1200" strike="noStrike">
                <a:solidFill>
                  <a:srgbClr val="8B8B8B"/>
                </a:solidFill>
                <a:latin typeface="Times New Roman"/>
              </a:rPr>
              <a:pPr algn="r">
                <a:lnSpc>
                  <a:spcPct val="100000"/>
                </a:lnSpc>
              </a:pPr>
              <a:t>36</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TextShape 1"/>
          <p:cNvSpPr txBox="1"/>
          <p:nvPr/>
        </p:nvSpPr>
        <p:spPr>
          <a:xfrm>
            <a:off x="457200" y="0"/>
            <a:ext cx="8229240" cy="1142640"/>
          </a:xfrm>
          <a:prstGeom prst="rect">
            <a:avLst/>
          </a:prstGeom>
          <a:noFill/>
          <a:ln>
            <a:noFill/>
          </a:ln>
        </p:spPr>
        <p:txBody>
          <a:bodyPr anchor="ctr"/>
          <a:lstStyle/>
          <a:p>
            <a:pPr algn="ctr">
              <a:lnSpc>
                <a:spcPct val="100000"/>
              </a:lnSpc>
            </a:pPr>
            <a:r>
              <a:rPr lang="en-US" sz="4400" strike="noStrike">
                <a:solidFill>
                  <a:srgbClr val="000000"/>
                </a:solidFill>
                <a:latin typeface="Calibri"/>
              </a:rPr>
              <a:t>Paul’s use of mystery:</a:t>
            </a:r>
            <a:endParaRPr/>
          </a:p>
        </p:txBody>
      </p:sp>
      <p:sp>
        <p:nvSpPr>
          <p:cNvPr id="845" name="TextShape 2"/>
          <p:cNvSpPr txBox="1"/>
          <p:nvPr/>
        </p:nvSpPr>
        <p:spPr>
          <a:xfrm>
            <a:off x="0" y="1066680"/>
            <a:ext cx="8915040" cy="4525920"/>
          </a:xfrm>
          <a:prstGeom prst="rect">
            <a:avLst/>
          </a:prstGeom>
          <a:noFill/>
          <a:ln>
            <a:noFill/>
          </a:ln>
        </p:spPr>
        <p:txBody>
          <a:bodyPr/>
          <a:lstStyle/>
          <a:p>
            <a:pPr marL="457200" indent="-457200">
              <a:lnSpc>
                <a:spcPct val="100000"/>
              </a:lnSpc>
              <a:buFont typeface="Wingdings" panose="05000000000000000000" pitchFamily="2" charset="2"/>
              <a:buChar char="Ø"/>
            </a:pPr>
            <a:r>
              <a:rPr lang="en-US" sz="2800" b="1" strike="noStrike" dirty="0">
                <a:solidFill>
                  <a:srgbClr val="000000"/>
                </a:solidFill>
                <a:latin typeface="Calibri"/>
              </a:rPr>
              <a:t>“For this reason I, Paul, the prisoner of Christ Jesus for the sake of you Gentiles— </a:t>
            </a:r>
            <a:r>
              <a:rPr lang="en-US" sz="2800" b="1" strike="noStrike" baseline="30000" dirty="0">
                <a:solidFill>
                  <a:srgbClr val="000000"/>
                </a:solidFill>
                <a:latin typeface="Calibri"/>
              </a:rPr>
              <a:t> </a:t>
            </a:r>
            <a:r>
              <a:rPr lang="en-US" sz="2800" b="1" strike="noStrike" dirty="0">
                <a:solidFill>
                  <a:srgbClr val="000000"/>
                </a:solidFill>
                <a:latin typeface="Calibri"/>
              </a:rPr>
              <a:t>if indeed you have heard of the stewardship of God’s grace which was given to me for you;</a:t>
            </a:r>
            <a:r>
              <a:rPr lang="en-US" sz="2800" b="1" strike="noStrike" baseline="30000" dirty="0">
                <a:solidFill>
                  <a:srgbClr val="000000"/>
                </a:solidFill>
                <a:latin typeface="Calibri"/>
              </a:rPr>
              <a:t> </a:t>
            </a:r>
            <a:r>
              <a:rPr lang="en-US" sz="2800" b="1" strike="noStrike" dirty="0">
                <a:solidFill>
                  <a:srgbClr val="000000"/>
                </a:solidFill>
                <a:latin typeface="Calibri"/>
              </a:rPr>
              <a:t>that by revelation there was made known to me </a:t>
            </a:r>
            <a:r>
              <a:rPr lang="en-US" sz="2800" b="1" i="1" u="sng" strike="noStrike" dirty="0">
                <a:solidFill>
                  <a:srgbClr val="000000"/>
                </a:solidFill>
                <a:latin typeface="Calibri"/>
              </a:rPr>
              <a:t>the mystery</a:t>
            </a:r>
            <a:r>
              <a:rPr lang="en-US" sz="2800" b="1" i="1" strike="noStrike" dirty="0">
                <a:solidFill>
                  <a:srgbClr val="000000"/>
                </a:solidFill>
                <a:latin typeface="Calibri"/>
              </a:rPr>
              <a:t>, </a:t>
            </a:r>
            <a:r>
              <a:rPr lang="en-US" sz="2800" b="1" strike="noStrike" dirty="0">
                <a:solidFill>
                  <a:srgbClr val="000000"/>
                </a:solidFill>
                <a:latin typeface="Calibri"/>
              </a:rPr>
              <a:t>as I wrote before in brief. By referring to this, when you read you can understand my insight into the mystery of Christ, </a:t>
            </a:r>
            <a:r>
              <a:rPr lang="en-US" sz="2800" b="1" strike="noStrike" baseline="30000" dirty="0">
                <a:solidFill>
                  <a:srgbClr val="000000"/>
                </a:solidFill>
                <a:latin typeface="Calibri"/>
              </a:rPr>
              <a:t> </a:t>
            </a:r>
            <a:r>
              <a:rPr lang="en-US" sz="2800" b="1" i="1" u="sng" strike="noStrike" dirty="0">
                <a:solidFill>
                  <a:srgbClr val="000000"/>
                </a:solidFill>
                <a:latin typeface="Calibri"/>
              </a:rPr>
              <a:t>which in other generations was not made known to the sons of men, as it has now been revealed to His holy apostles and prophets in the Spirit</a:t>
            </a:r>
            <a:r>
              <a:rPr lang="en-US" sz="2800" b="1" i="1" strike="noStrike" dirty="0">
                <a:solidFill>
                  <a:srgbClr val="000000"/>
                </a:solidFill>
                <a:latin typeface="Calibri"/>
              </a:rPr>
              <a:t>; to be specific</a:t>
            </a:r>
            <a:r>
              <a:rPr lang="en-US" sz="2800" b="1" strike="noStrike" dirty="0">
                <a:solidFill>
                  <a:srgbClr val="000000"/>
                </a:solidFill>
                <a:latin typeface="Calibri"/>
              </a:rPr>
              <a:t>, that the Gentiles are fellow heirs and fellow members of the body, and fellow partakers of the promise in Christ Jesus through the gospel.”- Ephesians 3:1-6</a:t>
            </a:r>
            <a:endParaRPr b="1" dirty="0"/>
          </a:p>
        </p:txBody>
      </p:sp>
      <p:sp>
        <p:nvSpPr>
          <p:cNvPr id="846" name="TextShape 3"/>
          <p:cNvSpPr txBox="1"/>
          <p:nvPr/>
        </p:nvSpPr>
        <p:spPr>
          <a:xfrm>
            <a:off x="6553800" y="6356520"/>
            <a:ext cx="2132640" cy="363960"/>
          </a:xfrm>
          <a:prstGeom prst="rect">
            <a:avLst/>
          </a:prstGeom>
          <a:noFill/>
          <a:ln>
            <a:noFill/>
          </a:ln>
        </p:spPr>
        <p:txBody>
          <a:bodyPr anchor="ctr"/>
          <a:lstStyle/>
          <a:p>
            <a:pPr algn="r">
              <a:lnSpc>
                <a:spcPct val="100000"/>
              </a:lnSpc>
            </a:pPr>
            <a:fld id="{351B1F76-BBD7-4FB3-B801-D8DE796AD37E}" type="slidenum">
              <a:rPr lang="en-US" sz="1200" strike="noStrike">
                <a:solidFill>
                  <a:srgbClr val="8B8B8B"/>
                </a:solidFill>
                <a:latin typeface="Times New Roman"/>
              </a:rPr>
              <a:pPr algn="r">
                <a:lnSpc>
                  <a:spcPct val="100000"/>
                </a:lnSpc>
              </a:pPr>
              <a:t>37</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7" name="Picture 3"/>
          <p:cNvPicPr/>
          <p:nvPr/>
        </p:nvPicPr>
        <p:blipFill>
          <a:blip r:embed="rId2" cstate="print"/>
          <a:stretch/>
        </p:blipFill>
        <p:spPr>
          <a:xfrm>
            <a:off x="328680" y="66600"/>
            <a:ext cx="8586360" cy="6262200"/>
          </a:xfrm>
          <a:prstGeom prst="rect">
            <a:avLst/>
          </a:prstGeom>
          <a:ln>
            <a:noFill/>
          </a:ln>
        </p:spPr>
      </p:pic>
      <p:sp>
        <p:nvSpPr>
          <p:cNvPr id="848" name="CustomShape 1"/>
          <p:cNvSpPr/>
          <p:nvPr/>
        </p:nvSpPr>
        <p:spPr>
          <a:xfrm>
            <a:off x="433440" y="6240600"/>
            <a:ext cx="3590280" cy="349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700" b="1" strike="noStrike">
                <a:solidFill>
                  <a:srgbClr val="000000"/>
                </a:solidFill>
                <a:latin typeface="Arial Narrow"/>
                <a:ea typeface="Arial Narrow"/>
              </a:rPr>
              <a:t> Eternal (five-fold repetition of “forever”)</a:t>
            </a:r>
            <a:endParaRPr/>
          </a:p>
        </p:txBody>
      </p:sp>
      <p:sp>
        <p:nvSpPr>
          <p:cNvPr id="849" name="CustomShape 2"/>
          <p:cNvSpPr/>
          <p:nvPr/>
        </p:nvSpPr>
        <p:spPr>
          <a:xfrm>
            <a:off x="4946760" y="6240600"/>
            <a:ext cx="350784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700" strike="noStrike">
                <a:solidFill>
                  <a:srgbClr val="000000"/>
                </a:solidFill>
                <a:latin typeface="Arial Narrow"/>
                <a:ea typeface="Arial Narrow"/>
              </a:rPr>
              <a:t> Isa. 24:5; 61:8; Jer. 31:36, 40; 32:40; 50:5</a:t>
            </a:r>
            <a:endParaRPr/>
          </a:p>
        </p:txBody>
      </p:sp>
      <p:sp>
        <p:nvSpPr>
          <p:cNvPr id="850" name="Line 3"/>
          <p:cNvSpPr/>
          <p:nvPr/>
        </p:nvSpPr>
        <p:spPr>
          <a:xfrm>
            <a:off x="417240" y="6618240"/>
            <a:ext cx="8394840" cy="0"/>
          </a:xfrm>
          <a:prstGeom prst="line">
            <a:avLst/>
          </a:prstGeom>
          <a:ln w="9360">
            <a:solidFill>
              <a:schemeClr val="tx1"/>
            </a:solidFill>
            <a:round/>
          </a:ln>
        </p:spPr>
      </p:sp>
      <p:sp>
        <p:nvSpPr>
          <p:cNvPr id="851" name="Line 4"/>
          <p:cNvSpPr/>
          <p:nvPr/>
        </p:nvSpPr>
        <p:spPr>
          <a:xfrm>
            <a:off x="8812080" y="6216480"/>
            <a:ext cx="0" cy="377640"/>
          </a:xfrm>
          <a:prstGeom prst="line">
            <a:avLst/>
          </a:prstGeom>
          <a:ln w="12600">
            <a:solidFill>
              <a:schemeClr val="tx1"/>
            </a:solidFill>
            <a:round/>
          </a:ln>
        </p:spPr>
      </p:sp>
      <p:sp>
        <p:nvSpPr>
          <p:cNvPr id="852" name="Line 5"/>
          <p:cNvSpPr/>
          <p:nvPr/>
        </p:nvSpPr>
        <p:spPr>
          <a:xfrm>
            <a:off x="417240" y="6240240"/>
            <a:ext cx="0" cy="378000"/>
          </a:xfrm>
          <a:prstGeom prst="line">
            <a:avLst/>
          </a:prstGeom>
          <a:ln w="12600">
            <a:solidFill>
              <a:schemeClr val="tx1"/>
            </a:solidFill>
            <a:round/>
          </a:ln>
        </p:spPr>
      </p:sp>
      <p:pic>
        <p:nvPicPr>
          <p:cNvPr id="853" name="Picture 1"/>
          <p:cNvPicPr/>
          <p:nvPr/>
        </p:nvPicPr>
        <p:blipFill>
          <a:blip r:embed="rId3" cstate="print"/>
          <a:stretch/>
        </p:blipFill>
        <p:spPr>
          <a:xfrm>
            <a:off x="1803240" y="291960"/>
            <a:ext cx="5478120" cy="283680"/>
          </a:xfrm>
          <a:prstGeom prst="rect">
            <a:avLst/>
          </a:prstGeom>
          <a:ln>
            <a:noFill/>
          </a:ln>
        </p:spPr>
      </p:pic>
      <p:sp>
        <p:nvSpPr>
          <p:cNvPr id="854" name="CustomShape 6"/>
          <p:cNvSpPr/>
          <p:nvPr/>
        </p:nvSpPr>
        <p:spPr>
          <a:xfrm>
            <a:off x="417600" y="171360"/>
            <a:ext cx="8497440" cy="1002960"/>
          </a:xfrm>
          <a:prstGeom prst="rect">
            <a:avLst/>
          </a:prstGeom>
          <a:solidFill>
            <a:srgbClr val="FFF59D"/>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55" name="CustomShape 7"/>
          <p:cNvSpPr/>
          <p:nvPr/>
        </p:nvSpPr>
        <p:spPr>
          <a:xfrm>
            <a:off x="0" y="291960"/>
            <a:ext cx="9511560" cy="48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600" b="1" strike="noStrike">
                <a:solidFill>
                  <a:srgbClr val="800000"/>
                </a:solidFill>
                <a:latin typeface="Calibri"/>
              </a:rPr>
              <a:t>The Earthly, National, Kingdom of God: A Restored Israel?</a:t>
            </a:r>
            <a:endParaRPr/>
          </a:p>
        </p:txBody>
      </p:sp>
      <p:pic>
        <p:nvPicPr>
          <p:cNvPr id="856" name="Picture 15"/>
          <p:cNvPicPr/>
          <p:nvPr/>
        </p:nvPicPr>
        <p:blipFill>
          <a:blip r:embed="rId4" cstate="print"/>
          <a:stretch/>
        </p:blipFill>
        <p:spPr>
          <a:xfrm>
            <a:off x="0" y="6618240"/>
            <a:ext cx="9143640" cy="239400"/>
          </a:xfrm>
          <a:prstGeom prst="rect">
            <a:avLst/>
          </a:prstGeom>
          <a:ln>
            <a:noFill/>
          </a:ln>
        </p:spPr>
      </p:pic>
      <p:pic>
        <p:nvPicPr>
          <p:cNvPr id="857" name="Picture 16"/>
          <p:cNvPicPr/>
          <p:nvPr/>
        </p:nvPicPr>
        <p:blipFill>
          <a:blip r:embed="rId4" cstate="print"/>
          <a:stretch/>
        </p:blipFill>
        <p:spPr>
          <a:xfrm>
            <a:off x="-12600" y="0"/>
            <a:ext cx="9156240" cy="171000"/>
          </a:xfrm>
          <a:prstGeom prst="rect">
            <a:avLst/>
          </a:prstGeom>
          <a:ln>
            <a:noFill/>
          </a:ln>
        </p:spPr>
      </p:pic>
      <p:pic>
        <p:nvPicPr>
          <p:cNvPr id="858" name="Picture 17"/>
          <p:cNvPicPr/>
          <p:nvPr/>
        </p:nvPicPr>
        <p:blipFill>
          <a:blip r:embed="rId5" cstate="print"/>
          <a:stretch/>
        </p:blipFill>
        <p:spPr>
          <a:xfrm>
            <a:off x="8915400" y="0"/>
            <a:ext cx="228240" cy="6857640"/>
          </a:xfrm>
          <a:prstGeom prst="rect">
            <a:avLst/>
          </a:prstGeom>
          <a:ln>
            <a:noFill/>
          </a:ln>
        </p:spPr>
      </p:pic>
      <p:pic>
        <p:nvPicPr>
          <p:cNvPr id="859" name="Picture 18"/>
          <p:cNvPicPr/>
          <p:nvPr/>
        </p:nvPicPr>
        <p:blipFill>
          <a:blip r:embed="rId6" cstate="print"/>
          <a:stretch/>
        </p:blipFill>
        <p:spPr>
          <a:xfrm>
            <a:off x="-12600" y="0"/>
            <a:ext cx="429840" cy="6617880"/>
          </a:xfrm>
          <a:prstGeom prst="rect">
            <a:avLst/>
          </a:prstGeom>
          <a:ln>
            <a:noFill/>
          </a:ln>
        </p:spPr>
      </p:pic>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 name="TextShape 1"/>
          <p:cNvSpPr txBox="1"/>
          <p:nvPr/>
        </p:nvSpPr>
        <p:spPr>
          <a:xfrm>
            <a:off x="457200" y="0"/>
            <a:ext cx="8229240" cy="1142640"/>
          </a:xfrm>
          <a:prstGeom prst="rect">
            <a:avLst/>
          </a:prstGeom>
          <a:noFill/>
          <a:ln>
            <a:noFill/>
          </a:ln>
        </p:spPr>
        <p:txBody>
          <a:bodyPr anchor="ctr"/>
          <a:lstStyle/>
          <a:p>
            <a:pPr algn="ctr">
              <a:lnSpc>
                <a:spcPct val="100000"/>
              </a:lnSpc>
            </a:pPr>
            <a:r>
              <a:rPr lang="en-US" sz="4400" strike="noStrike">
                <a:solidFill>
                  <a:srgbClr val="000000"/>
                </a:solidFill>
                <a:latin typeface="Calibri"/>
              </a:rPr>
              <a:t>What is the Mystery?:</a:t>
            </a:r>
            <a:endParaRPr/>
          </a:p>
        </p:txBody>
      </p:sp>
      <p:sp>
        <p:nvSpPr>
          <p:cNvPr id="861" name="TextShape 2"/>
          <p:cNvSpPr txBox="1"/>
          <p:nvPr/>
        </p:nvSpPr>
        <p:spPr>
          <a:xfrm>
            <a:off x="0" y="1066680"/>
            <a:ext cx="8915040" cy="4525920"/>
          </a:xfrm>
          <a:prstGeom prst="rect">
            <a:avLst/>
          </a:prstGeom>
          <a:noFill/>
          <a:ln>
            <a:noFill/>
          </a:ln>
        </p:spPr>
        <p:txBody>
          <a:bodyPr/>
          <a:lstStyle/>
          <a:p>
            <a:pPr marL="457200" indent="-457200">
              <a:lnSpc>
                <a:spcPct val="100000"/>
              </a:lnSpc>
              <a:buFont typeface="Wingdings" panose="05000000000000000000" pitchFamily="2" charset="2"/>
              <a:buChar char="Ø"/>
            </a:pPr>
            <a:r>
              <a:rPr lang="en-US" sz="2800" b="1" strike="noStrike" dirty="0">
                <a:solidFill>
                  <a:srgbClr val="000000"/>
                </a:solidFill>
                <a:latin typeface="Calibri"/>
              </a:rPr>
              <a:t>The O.T also prophesied when Gentiles would become Israelites in the latter days- they would adhere to the same nationalistic tags that identified a Jewish person (e.g., Is.56:3-8;66:18-21; Zech. 14:16-19). </a:t>
            </a:r>
            <a:endParaRPr dirty="0"/>
          </a:p>
          <a:p>
            <a:pPr>
              <a:lnSpc>
                <a:spcPct val="100000"/>
              </a:lnSpc>
            </a:pPr>
            <a:endParaRPr dirty="0"/>
          </a:p>
        </p:txBody>
      </p:sp>
      <p:sp>
        <p:nvSpPr>
          <p:cNvPr id="862" name="TextShape 3"/>
          <p:cNvSpPr txBox="1"/>
          <p:nvPr/>
        </p:nvSpPr>
        <p:spPr>
          <a:xfrm>
            <a:off x="6553800" y="6356520"/>
            <a:ext cx="2132640" cy="363960"/>
          </a:xfrm>
          <a:prstGeom prst="rect">
            <a:avLst/>
          </a:prstGeom>
          <a:noFill/>
          <a:ln>
            <a:noFill/>
          </a:ln>
        </p:spPr>
        <p:txBody>
          <a:bodyPr anchor="ctr"/>
          <a:lstStyle/>
          <a:p>
            <a:pPr algn="r">
              <a:lnSpc>
                <a:spcPct val="100000"/>
              </a:lnSpc>
            </a:pPr>
            <a:fld id="{771ADB9D-02E2-4287-9462-301077D213C4}" type="slidenum">
              <a:rPr lang="en-US" sz="1200" strike="noStrike">
                <a:solidFill>
                  <a:srgbClr val="8B8B8B"/>
                </a:solidFill>
                <a:latin typeface="Times New Roman"/>
              </a:rPr>
              <a:pPr algn="r">
                <a:lnSpc>
                  <a:spcPct val="100000"/>
                </a:lnSpc>
              </a:pPr>
              <a:t>39</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CustomShape 1"/>
          <p:cNvSpPr/>
          <p:nvPr/>
        </p:nvSpPr>
        <p:spPr>
          <a:xfrm>
            <a:off x="2514600" y="304920"/>
            <a:ext cx="6400440" cy="673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trike="noStrike">
                <a:solidFill>
                  <a:srgbClr val="000000"/>
                </a:solidFill>
                <a:latin typeface="Calibri"/>
              </a:rPr>
              <a:t>“Did Jesus intend to found the Christian church? This interesting question can be answered in the affirmative and in the negative. It depends on what precisely is being asked. If by church one means an organization and a people that stand outside of Israel, the answer is no. If by a community of disciples committed to the restoration of Israel and the conversion and instruction of the Gentiles, then the answer is yes.” ---Craig A Evans, From Jesus to the Church: The First Christian Generation, pg 18 </a:t>
            </a:r>
            <a:endParaRPr/>
          </a:p>
          <a:p>
            <a:pPr>
              <a:lnSpc>
                <a:spcPct val="100000"/>
              </a:lnSpc>
            </a:pPr>
            <a:endParaRPr/>
          </a:p>
          <a:p>
            <a:pPr>
              <a:lnSpc>
                <a:spcPct val="100000"/>
              </a:lnSpc>
            </a:pPr>
            <a:endParaRPr/>
          </a:p>
          <a:p>
            <a:pPr>
              <a:lnSpc>
                <a:spcPct val="100000"/>
              </a:lnSpc>
            </a:pPr>
            <a:endParaRPr/>
          </a:p>
          <a:p>
            <a:pPr>
              <a:lnSpc>
                <a:spcPct val="100000"/>
              </a:lnSpc>
            </a:pPr>
            <a:endParaRPr/>
          </a:p>
        </p:txBody>
      </p:sp>
      <p:pic>
        <p:nvPicPr>
          <p:cNvPr id="697" name="Picture 2"/>
          <p:cNvPicPr/>
          <p:nvPr/>
        </p:nvPicPr>
        <p:blipFill>
          <a:blip r:embed="rId3" cstate="print"/>
          <a:stretch/>
        </p:blipFill>
        <p:spPr>
          <a:xfrm>
            <a:off x="184320" y="152280"/>
            <a:ext cx="2090520" cy="2666520"/>
          </a:xfrm>
          <a:prstGeom prst="rect">
            <a:avLst/>
          </a:prstGeom>
          <a:ln>
            <a:noFill/>
          </a:ln>
        </p:spPr>
      </p:pic>
      <p:sp>
        <p:nvSpPr>
          <p:cNvPr id="698" name="TextShape 2"/>
          <p:cNvSpPr txBox="1"/>
          <p:nvPr/>
        </p:nvSpPr>
        <p:spPr>
          <a:xfrm>
            <a:off x="6553800" y="6356520"/>
            <a:ext cx="2132640" cy="363960"/>
          </a:xfrm>
          <a:prstGeom prst="rect">
            <a:avLst/>
          </a:prstGeom>
          <a:noFill/>
          <a:ln>
            <a:noFill/>
          </a:ln>
        </p:spPr>
        <p:txBody>
          <a:bodyPr anchor="ctr"/>
          <a:lstStyle/>
          <a:p>
            <a:pPr algn="r">
              <a:lnSpc>
                <a:spcPct val="100000"/>
              </a:lnSpc>
            </a:pPr>
            <a:fld id="{54037CCE-868C-4C63-BB70-CDB501675263}" type="slidenum">
              <a:rPr lang="en-US" sz="1200" strike="noStrike">
                <a:solidFill>
                  <a:srgbClr val="8B8B8B"/>
                </a:solidFill>
                <a:latin typeface="Times New Roman"/>
              </a:rPr>
              <a:pPr algn="r">
                <a:lnSpc>
                  <a:spcPct val="100000"/>
                </a:lnSpc>
              </a:pPr>
              <a:t>4</a:t>
            </a:fld>
            <a:endParaRPr/>
          </a:p>
        </p:txBody>
      </p:sp>
      <p:pic>
        <p:nvPicPr>
          <p:cNvPr id="699" name="Picture 2"/>
          <p:cNvPicPr/>
          <p:nvPr/>
        </p:nvPicPr>
        <p:blipFill>
          <a:blip r:embed="rId4" cstate="print"/>
          <a:stretch/>
        </p:blipFill>
        <p:spPr>
          <a:xfrm>
            <a:off x="251280" y="2971800"/>
            <a:ext cx="2023560" cy="3047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 name="TextShape 1"/>
          <p:cNvSpPr txBox="1"/>
          <p:nvPr/>
        </p:nvSpPr>
        <p:spPr>
          <a:xfrm>
            <a:off x="457200" y="0"/>
            <a:ext cx="8229240" cy="1142640"/>
          </a:xfrm>
          <a:prstGeom prst="rect">
            <a:avLst/>
          </a:prstGeom>
          <a:noFill/>
          <a:ln>
            <a:noFill/>
          </a:ln>
        </p:spPr>
        <p:txBody>
          <a:bodyPr anchor="ctr"/>
          <a:lstStyle/>
          <a:p>
            <a:pPr algn="ctr">
              <a:lnSpc>
                <a:spcPct val="100000"/>
              </a:lnSpc>
            </a:pPr>
            <a:r>
              <a:rPr lang="en-US" sz="4400" strike="noStrike">
                <a:solidFill>
                  <a:srgbClr val="000000"/>
                </a:solidFill>
                <a:latin typeface="Calibri"/>
              </a:rPr>
              <a:t>What is the mystery?:</a:t>
            </a:r>
            <a:endParaRPr/>
          </a:p>
        </p:txBody>
      </p:sp>
      <p:sp>
        <p:nvSpPr>
          <p:cNvPr id="864" name="TextShape 2"/>
          <p:cNvSpPr txBox="1"/>
          <p:nvPr/>
        </p:nvSpPr>
        <p:spPr>
          <a:xfrm>
            <a:off x="-76320" y="914400"/>
            <a:ext cx="9219960" cy="4525920"/>
          </a:xfrm>
          <a:prstGeom prst="rect">
            <a:avLst/>
          </a:prstGeom>
          <a:noFill/>
          <a:ln>
            <a:noFill/>
          </a:ln>
        </p:spPr>
        <p:txBody>
          <a:bodyPr/>
          <a:lstStyle/>
          <a:p>
            <a:pPr marL="342900" indent="-342900">
              <a:lnSpc>
                <a:spcPct val="100000"/>
              </a:lnSpc>
              <a:buFont typeface="Wingdings" panose="05000000000000000000" pitchFamily="2" charset="2"/>
              <a:buChar char="Ø"/>
            </a:pPr>
            <a:r>
              <a:rPr lang="en-US" sz="2400" b="1" strike="noStrike" dirty="0">
                <a:solidFill>
                  <a:srgbClr val="000000"/>
                </a:solidFill>
                <a:latin typeface="Calibri"/>
              </a:rPr>
              <a:t>Therefore remember that formerly you, the Gentiles in the flesh, who are called “Uncircumcision” by the so-called “Circumcision,” </a:t>
            </a:r>
            <a:r>
              <a:rPr lang="en-US" sz="2400" b="1" i="1" strike="noStrike" dirty="0">
                <a:solidFill>
                  <a:srgbClr val="000000"/>
                </a:solidFill>
                <a:latin typeface="Calibri"/>
              </a:rPr>
              <a:t>which is</a:t>
            </a:r>
            <a:r>
              <a:rPr lang="en-US" sz="2400" b="1" strike="noStrike" dirty="0">
                <a:solidFill>
                  <a:srgbClr val="000000"/>
                </a:solidFill>
                <a:latin typeface="Calibri"/>
              </a:rPr>
              <a:t> performed in the flesh by human hands— </a:t>
            </a:r>
            <a:r>
              <a:rPr lang="en-US" sz="2400" b="1" strike="noStrike" baseline="30000" dirty="0">
                <a:solidFill>
                  <a:srgbClr val="000000"/>
                </a:solidFill>
                <a:latin typeface="Calibri"/>
              </a:rPr>
              <a:t> </a:t>
            </a:r>
            <a:r>
              <a:rPr lang="en-US" sz="2400" b="1" i="1" strike="noStrike" dirty="0">
                <a:solidFill>
                  <a:srgbClr val="000000"/>
                </a:solidFill>
                <a:latin typeface="Calibri"/>
              </a:rPr>
              <a:t>remember</a:t>
            </a:r>
            <a:r>
              <a:rPr lang="en-US" sz="2400" b="1" strike="noStrike" dirty="0">
                <a:solidFill>
                  <a:srgbClr val="000000"/>
                </a:solidFill>
                <a:latin typeface="Calibri"/>
              </a:rPr>
              <a:t> that you were at that time separate from Christ, excluded from the commonwealth of Israel, and strangers to the covenants of promise, having no hope and without God in the world.</a:t>
            </a:r>
            <a:r>
              <a:rPr lang="en-US" sz="2400" b="1" strike="noStrike" baseline="30000" dirty="0">
                <a:solidFill>
                  <a:srgbClr val="000000"/>
                </a:solidFill>
                <a:latin typeface="Calibri"/>
              </a:rPr>
              <a:t> </a:t>
            </a:r>
            <a:r>
              <a:rPr lang="en-US" sz="2400" b="1" strike="noStrike" dirty="0">
                <a:solidFill>
                  <a:srgbClr val="000000"/>
                </a:solidFill>
                <a:latin typeface="Calibri"/>
              </a:rPr>
              <a:t>But now in Christ Jesus you who formerly were far off have been brought near by the blood of Christ.</a:t>
            </a:r>
            <a:r>
              <a:rPr lang="en-US" sz="2400" b="1" strike="noStrike" baseline="30000" dirty="0">
                <a:solidFill>
                  <a:srgbClr val="000000"/>
                </a:solidFill>
                <a:latin typeface="Calibri"/>
              </a:rPr>
              <a:t> </a:t>
            </a:r>
            <a:r>
              <a:rPr lang="en-US" sz="2400" b="1" strike="noStrike" dirty="0">
                <a:solidFill>
                  <a:srgbClr val="000000"/>
                </a:solidFill>
                <a:latin typeface="Calibri"/>
              </a:rPr>
              <a:t>For He Himself is our peace, who made both </a:t>
            </a:r>
            <a:r>
              <a:rPr lang="en-US" sz="2400" b="1" i="1" strike="noStrike" dirty="0">
                <a:solidFill>
                  <a:srgbClr val="000000"/>
                </a:solidFill>
                <a:latin typeface="Calibri"/>
              </a:rPr>
              <a:t>groups into</a:t>
            </a:r>
            <a:r>
              <a:rPr lang="en-US" sz="2400" b="1" strike="noStrike" dirty="0">
                <a:solidFill>
                  <a:srgbClr val="000000"/>
                </a:solidFill>
                <a:latin typeface="Calibri"/>
              </a:rPr>
              <a:t> one and broke down the barrier of the dividing wall, by abolishing in His flesh the enmity, </a:t>
            </a:r>
            <a:r>
              <a:rPr lang="en-US" sz="2400" b="1" i="1" strike="noStrike" dirty="0">
                <a:solidFill>
                  <a:srgbClr val="000000"/>
                </a:solidFill>
                <a:latin typeface="Calibri"/>
              </a:rPr>
              <a:t>which is</a:t>
            </a:r>
            <a:r>
              <a:rPr lang="en-US" sz="2400" b="1" strike="noStrike" dirty="0">
                <a:solidFill>
                  <a:srgbClr val="000000"/>
                </a:solidFill>
                <a:latin typeface="Calibri"/>
              </a:rPr>
              <a:t> the Law of commandments </a:t>
            </a:r>
            <a:r>
              <a:rPr lang="en-US" sz="2400" b="1" i="1" strike="noStrike" dirty="0">
                <a:solidFill>
                  <a:srgbClr val="000000"/>
                </a:solidFill>
                <a:latin typeface="Calibri"/>
              </a:rPr>
              <a:t>contained</a:t>
            </a:r>
            <a:r>
              <a:rPr lang="en-US" sz="2400" b="1" strike="noStrike" dirty="0">
                <a:solidFill>
                  <a:srgbClr val="000000"/>
                </a:solidFill>
                <a:latin typeface="Calibri"/>
              </a:rPr>
              <a:t> in ordinances, so that in Himself He might make the two into one new man, </a:t>
            </a:r>
            <a:r>
              <a:rPr lang="en-US" sz="2400" b="1" i="1" strike="noStrike" dirty="0">
                <a:solidFill>
                  <a:srgbClr val="000000"/>
                </a:solidFill>
                <a:latin typeface="Calibri"/>
              </a:rPr>
              <a:t>thus</a:t>
            </a:r>
            <a:r>
              <a:rPr lang="en-US" sz="2400" b="1" strike="noStrike" dirty="0">
                <a:solidFill>
                  <a:srgbClr val="000000"/>
                </a:solidFill>
                <a:latin typeface="Calibri"/>
              </a:rPr>
              <a:t> establishing peace, </a:t>
            </a:r>
            <a:r>
              <a:rPr lang="en-US" sz="2400" b="1" strike="noStrike" baseline="30000" dirty="0">
                <a:solidFill>
                  <a:srgbClr val="000000"/>
                </a:solidFill>
                <a:latin typeface="Calibri"/>
              </a:rPr>
              <a:t> </a:t>
            </a:r>
            <a:r>
              <a:rPr lang="en-US" sz="2400" b="1" strike="noStrike" dirty="0">
                <a:solidFill>
                  <a:srgbClr val="000000"/>
                </a:solidFill>
                <a:latin typeface="Calibri"/>
              </a:rPr>
              <a:t>and might reconcile them both in one body to God through the cross, by it having put to death the enmity.” </a:t>
            </a:r>
            <a:r>
              <a:rPr lang="en-US" sz="2400" b="1" strike="noStrike" dirty="0" err="1">
                <a:solidFill>
                  <a:srgbClr val="000000"/>
                </a:solidFill>
                <a:latin typeface="Calibri"/>
              </a:rPr>
              <a:t>Eph</a:t>
            </a:r>
            <a:r>
              <a:rPr lang="en-US" sz="2400" b="1" strike="noStrike" dirty="0">
                <a:solidFill>
                  <a:srgbClr val="000000"/>
                </a:solidFill>
                <a:latin typeface="Calibri"/>
              </a:rPr>
              <a:t> 2: 11-16</a:t>
            </a:r>
            <a:endParaRPr sz="2400" b="1" dirty="0"/>
          </a:p>
          <a:p>
            <a:pPr>
              <a:lnSpc>
                <a:spcPct val="100000"/>
              </a:lnSpc>
            </a:pPr>
            <a:endParaRPr dirty="0"/>
          </a:p>
        </p:txBody>
      </p:sp>
      <p:sp>
        <p:nvSpPr>
          <p:cNvPr id="865" name="TextShape 3"/>
          <p:cNvSpPr txBox="1"/>
          <p:nvPr/>
        </p:nvSpPr>
        <p:spPr>
          <a:xfrm>
            <a:off x="6553800" y="6356520"/>
            <a:ext cx="2132640" cy="363960"/>
          </a:xfrm>
          <a:prstGeom prst="rect">
            <a:avLst/>
          </a:prstGeom>
          <a:noFill/>
          <a:ln>
            <a:noFill/>
          </a:ln>
        </p:spPr>
        <p:txBody>
          <a:bodyPr anchor="ctr"/>
          <a:lstStyle/>
          <a:p>
            <a:pPr algn="r">
              <a:lnSpc>
                <a:spcPct val="100000"/>
              </a:lnSpc>
            </a:pPr>
            <a:fld id="{B6A464E2-8E34-48E7-BBE1-8F4ABB091F71}" type="slidenum">
              <a:rPr lang="en-US" sz="1200" strike="noStrike">
                <a:solidFill>
                  <a:srgbClr val="8B8B8B"/>
                </a:solidFill>
                <a:latin typeface="Times New Roman"/>
              </a:rPr>
              <a:pPr algn="r">
                <a:lnSpc>
                  <a:spcPct val="100000"/>
                </a:lnSpc>
              </a:pPr>
              <a:t>40</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 name="TextShape 1"/>
          <p:cNvSpPr txBox="1"/>
          <p:nvPr/>
        </p:nvSpPr>
        <p:spPr>
          <a:xfrm>
            <a:off x="457200" y="274320"/>
            <a:ext cx="8229240" cy="1142640"/>
          </a:xfrm>
          <a:prstGeom prst="rect">
            <a:avLst/>
          </a:prstGeom>
          <a:noFill/>
          <a:ln>
            <a:noFill/>
          </a:ln>
        </p:spPr>
        <p:txBody>
          <a:bodyPr anchor="ctr"/>
          <a:lstStyle/>
          <a:p>
            <a:pPr algn="ctr">
              <a:lnSpc>
                <a:spcPct val="100000"/>
              </a:lnSpc>
            </a:pPr>
            <a:r>
              <a:rPr lang="en-US" sz="4400" b="1" strike="noStrike" dirty="0">
                <a:solidFill>
                  <a:srgbClr val="000000"/>
                </a:solidFill>
                <a:latin typeface="Calibri"/>
              </a:rPr>
              <a:t>Mystery: </a:t>
            </a:r>
            <a:endParaRPr b="1" dirty="0"/>
          </a:p>
        </p:txBody>
      </p:sp>
      <p:sp>
        <p:nvSpPr>
          <p:cNvPr id="867" name="TextShape 2"/>
          <p:cNvSpPr txBox="1"/>
          <p:nvPr/>
        </p:nvSpPr>
        <p:spPr>
          <a:xfrm>
            <a:off x="457200" y="1600200"/>
            <a:ext cx="8229240" cy="4525920"/>
          </a:xfrm>
          <a:prstGeom prst="rect">
            <a:avLst/>
          </a:prstGeom>
          <a:noFill/>
          <a:ln>
            <a:noFill/>
          </a:ln>
        </p:spPr>
        <p:txBody>
          <a:bodyPr/>
          <a:lstStyle/>
          <a:p>
            <a:pPr marL="457200" indent="-457200">
              <a:lnSpc>
                <a:spcPct val="100000"/>
              </a:lnSpc>
              <a:buFont typeface="Wingdings" panose="05000000000000000000" pitchFamily="2" charset="2"/>
              <a:buChar char="Ø"/>
            </a:pPr>
            <a:r>
              <a:rPr lang="en-US" sz="3200" b="1" strike="noStrike" dirty="0">
                <a:solidFill>
                  <a:srgbClr val="000000"/>
                </a:solidFill>
                <a:latin typeface="Calibri"/>
              </a:rPr>
              <a:t>Eph. 3: 1-6: But in the “latter days,” Jews and Gentiles who trust in Jesus become </a:t>
            </a:r>
            <a:r>
              <a:rPr lang="en-US" sz="3200" b="1" strike="noStrike">
                <a:solidFill>
                  <a:srgbClr val="000000"/>
                </a:solidFill>
                <a:latin typeface="Calibri"/>
              </a:rPr>
              <a:t>one </a:t>
            </a:r>
            <a:r>
              <a:rPr lang="en-US" sz="3200" b="1" strike="noStrike" smtClean="0">
                <a:solidFill>
                  <a:srgbClr val="000000"/>
                </a:solidFill>
                <a:latin typeface="Calibri"/>
              </a:rPr>
              <a:t>n </a:t>
            </a:r>
            <a:r>
              <a:rPr lang="en-US" sz="3200" b="1" strike="noStrike" dirty="0">
                <a:solidFill>
                  <a:srgbClr val="000000"/>
                </a:solidFill>
                <a:latin typeface="Calibri"/>
              </a:rPr>
              <a:t>Christ (Messiah). </a:t>
            </a:r>
            <a:endParaRPr lang="en-US" sz="3200" b="1" strike="noStrike" dirty="0" smtClean="0">
              <a:solidFill>
                <a:srgbClr val="000000"/>
              </a:solidFill>
              <a:latin typeface="Calibri"/>
            </a:endParaRPr>
          </a:p>
          <a:p>
            <a:pPr marL="457200" indent="-457200">
              <a:lnSpc>
                <a:spcPct val="100000"/>
              </a:lnSpc>
              <a:buFont typeface="Wingdings" panose="05000000000000000000" pitchFamily="2" charset="2"/>
              <a:buChar char="Ø"/>
            </a:pPr>
            <a:endParaRPr dirty="0"/>
          </a:p>
          <a:p>
            <a:pPr marL="457200" indent="-457200">
              <a:lnSpc>
                <a:spcPct val="100000"/>
              </a:lnSpc>
              <a:buFont typeface="Wingdings" panose="05000000000000000000" pitchFamily="2" charset="2"/>
              <a:buChar char="Ø"/>
            </a:pPr>
            <a:r>
              <a:rPr lang="en-US" sz="3200" b="1" strike="noStrike" dirty="0">
                <a:solidFill>
                  <a:srgbClr val="000000"/>
                </a:solidFill>
                <a:latin typeface="Calibri"/>
              </a:rPr>
              <a:t>Gentiles don’t have to take on Israel’s national markers to be accepted before God. </a:t>
            </a:r>
            <a:endParaRPr dirty="0"/>
          </a:p>
          <a:p>
            <a:pPr>
              <a:lnSpc>
                <a:spcPct val="100000"/>
              </a:lnSpc>
            </a:pPr>
            <a:endParaRPr dirty="0"/>
          </a:p>
        </p:txBody>
      </p:sp>
      <p:sp>
        <p:nvSpPr>
          <p:cNvPr id="868" name="TextShape 3"/>
          <p:cNvSpPr txBox="1"/>
          <p:nvPr/>
        </p:nvSpPr>
        <p:spPr>
          <a:xfrm>
            <a:off x="6553800" y="6356520"/>
            <a:ext cx="2132640" cy="363960"/>
          </a:xfrm>
          <a:prstGeom prst="rect">
            <a:avLst/>
          </a:prstGeom>
          <a:noFill/>
          <a:ln>
            <a:noFill/>
          </a:ln>
        </p:spPr>
        <p:txBody>
          <a:bodyPr anchor="ctr"/>
          <a:lstStyle/>
          <a:p>
            <a:pPr algn="r">
              <a:lnSpc>
                <a:spcPct val="100000"/>
              </a:lnSpc>
            </a:pPr>
            <a:fld id="{107C6640-4E74-4D63-8E30-2C275AF81443}" type="slidenum">
              <a:rPr lang="en-US" sz="1200" strike="noStrike">
                <a:solidFill>
                  <a:srgbClr val="8B8B8B"/>
                </a:solidFill>
                <a:latin typeface="Times New Roman"/>
              </a:rPr>
              <a:pPr algn="r">
                <a:lnSpc>
                  <a:spcPct val="100000"/>
                </a:lnSpc>
              </a:pPr>
              <a:t>41</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 name="TextShape 1"/>
          <p:cNvSpPr txBox="1"/>
          <p:nvPr/>
        </p:nvSpPr>
        <p:spPr>
          <a:xfrm>
            <a:off x="258120" y="-276851"/>
            <a:ext cx="8229240" cy="1142640"/>
          </a:xfrm>
          <a:prstGeom prst="rect">
            <a:avLst/>
          </a:prstGeom>
          <a:noFill/>
          <a:ln>
            <a:noFill/>
          </a:ln>
        </p:spPr>
        <p:txBody>
          <a:bodyPr anchor="ctr"/>
          <a:lstStyle/>
          <a:p>
            <a:pPr algn="ctr">
              <a:lnSpc>
                <a:spcPct val="100000"/>
              </a:lnSpc>
            </a:pPr>
            <a:r>
              <a:rPr lang="en-US" sz="4400" strike="noStrike" dirty="0">
                <a:solidFill>
                  <a:srgbClr val="000000"/>
                </a:solidFill>
                <a:latin typeface="Calibri"/>
              </a:rPr>
              <a:t>Role Reversal? </a:t>
            </a:r>
            <a:endParaRPr dirty="0"/>
          </a:p>
        </p:txBody>
      </p:sp>
      <p:sp>
        <p:nvSpPr>
          <p:cNvPr id="870" name="TextShape 2"/>
          <p:cNvSpPr txBox="1"/>
          <p:nvPr/>
        </p:nvSpPr>
        <p:spPr>
          <a:xfrm>
            <a:off x="29520" y="609600"/>
            <a:ext cx="8686440" cy="4525920"/>
          </a:xfrm>
          <a:prstGeom prst="rect">
            <a:avLst/>
          </a:prstGeom>
          <a:noFill/>
          <a:ln>
            <a:noFill/>
          </a:ln>
        </p:spPr>
        <p:txBody>
          <a:bodyPr/>
          <a:lstStyle/>
          <a:p>
            <a:pPr marL="457200" indent="-457200">
              <a:lnSpc>
                <a:spcPct val="100000"/>
              </a:lnSpc>
              <a:buFont typeface="Wingdings" panose="05000000000000000000" pitchFamily="2" charset="2"/>
              <a:buChar char="Ø"/>
            </a:pPr>
            <a:r>
              <a:rPr lang="en-US" sz="3200" b="1" strike="noStrike" dirty="0">
                <a:solidFill>
                  <a:srgbClr val="000000"/>
                </a:solidFill>
                <a:latin typeface="Calibri" panose="020F0502020204030204" pitchFamily="34" charset="0"/>
              </a:rPr>
              <a:t>“So I ask, did they stumble in order that they might fall? By no means! </a:t>
            </a:r>
            <a:r>
              <a:rPr lang="en-US" sz="3200" b="1" i="1" u="sng" strike="noStrike" dirty="0">
                <a:solidFill>
                  <a:srgbClr val="000000"/>
                </a:solidFill>
                <a:latin typeface="Calibri" panose="020F0502020204030204" pitchFamily="34" charset="0"/>
              </a:rPr>
              <a:t>Rather through their trespass salvation has come to the Gentiles, so as to make Israel jealous.</a:t>
            </a:r>
            <a:r>
              <a:rPr lang="en-US" sz="3200" b="1" u="sng" strike="noStrike" dirty="0">
                <a:solidFill>
                  <a:srgbClr val="000000"/>
                </a:solidFill>
                <a:latin typeface="Calibri" panose="020F0502020204030204" pitchFamily="34" charset="0"/>
              </a:rPr>
              <a:t> </a:t>
            </a:r>
            <a:r>
              <a:rPr lang="en-US" sz="3200" b="1" strike="noStrike" baseline="30000" dirty="0">
                <a:solidFill>
                  <a:srgbClr val="000000"/>
                </a:solidFill>
                <a:latin typeface="Calibri" panose="020F0502020204030204" pitchFamily="34" charset="0"/>
              </a:rPr>
              <a:t> </a:t>
            </a:r>
            <a:r>
              <a:rPr lang="en-US" sz="3200" b="1" strike="noStrike" dirty="0">
                <a:solidFill>
                  <a:srgbClr val="000000"/>
                </a:solidFill>
                <a:latin typeface="Calibri" panose="020F0502020204030204" pitchFamily="34" charset="0"/>
              </a:rPr>
              <a:t>Now if their trespass means riches for the world, and if their failure means riches for the Gentiles, how much more will their fulfillment mean!”- Romans 11: </a:t>
            </a:r>
            <a:r>
              <a:rPr lang="en-US" sz="3200" b="1" strike="noStrike" dirty="0" smtClean="0">
                <a:solidFill>
                  <a:srgbClr val="000000"/>
                </a:solidFill>
                <a:latin typeface="Calibri" panose="020F0502020204030204" pitchFamily="34" charset="0"/>
              </a:rPr>
              <a:t>11-12</a:t>
            </a:r>
          </a:p>
          <a:p>
            <a:pPr marL="457200" indent="-457200">
              <a:lnSpc>
                <a:spcPct val="100000"/>
              </a:lnSpc>
              <a:buFont typeface="Wingdings" panose="05000000000000000000" pitchFamily="2" charset="2"/>
              <a:buChar char="Ø"/>
            </a:pPr>
            <a:endParaRPr b="1" dirty="0">
              <a:latin typeface="Calibri" panose="020F0502020204030204" pitchFamily="34" charset="0"/>
            </a:endParaRPr>
          </a:p>
          <a:p>
            <a:pPr marL="457200" indent="-457200">
              <a:lnSpc>
                <a:spcPct val="100000"/>
              </a:lnSpc>
              <a:buFont typeface="Wingdings" panose="05000000000000000000" pitchFamily="2" charset="2"/>
              <a:buChar char="Ø"/>
            </a:pPr>
            <a:r>
              <a:rPr lang="en-US" sz="3200" b="1" strike="noStrike" dirty="0">
                <a:solidFill>
                  <a:srgbClr val="000000"/>
                </a:solidFill>
                <a:latin typeface="Calibri" panose="020F0502020204030204" pitchFamily="34" charset="0"/>
              </a:rPr>
              <a:t>“Lest you be wise in your own sight, I do not want you to be unaware of </a:t>
            </a:r>
            <a:r>
              <a:rPr lang="en-US" sz="3200" b="1" i="1" u="sng" strike="noStrike" dirty="0">
                <a:solidFill>
                  <a:srgbClr val="000000"/>
                </a:solidFill>
                <a:latin typeface="Calibri" panose="020F0502020204030204" pitchFamily="34" charset="0"/>
              </a:rPr>
              <a:t>this mystery, </a:t>
            </a:r>
            <a:r>
              <a:rPr lang="en-US" sz="3200" b="1" strike="noStrike" dirty="0">
                <a:solidFill>
                  <a:srgbClr val="000000"/>
                </a:solidFill>
                <a:latin typeface="Calibri" panose="020F0502020204030204" pitchFamily="34" charset="0"/>
              </a:rPr>
              <a:t>brothers: a partial hardening has come upon Israel, until the fullness of the Gentiles has come in.”-Romans 11: 25</a:t>
            </a:r>
            <a:endParaRPr b="1" dirty="0">
              <a:latin typeface="Calibri" panose="020F0502020204030204" pitchFamily="34" charset="0"/>
            </a:endParaRPr>
          </a:p>
        </p:txBody>
      </p:sp>
      <p:sp>
        <p:nvSpPr>
          <p:cNvPr id="871" name="TextShape 3"/>
          <p:cNvSpPr txBox="1"/>
          <p:nvPr/>
        </p:nvSpPr>
        <p:spPr>
          <a:xfrm>
            <a:off x="6553800" y="6356520"/>
            <a:ext cx="2132640" cy="363960"/>
          </a:xfrm>
          <a:prstGeom prst="rect">
            <a:avLst/>
          </a:prstGeom>
          <a:noFill/>
          <a:ln>
            <a:noFill/>
          </a:ln>
        </p:spPr>
        <p:txBody>
          <a:bodyPr anchor="ctr"/>
          <a:lstStyle/>
          <a:p>
            <a:pPr algn="r">
              <a:lnSpc>
                <a:spcPct val="100000"/>
              </a:lnSpc>
            </a:pPr>
            <a:fld id="{6D3680F0-60A9-470A-8BE9-857178EDBB42}" type="slidenum">
              <a:rPr lang="en-US" sz="1200" strike="noStrike">
                <a:solidFill>
                  <a:srgbClr val="8B8B8B"/>
                </a:solidFill>
                <a:latin typeface="Times New Roman"/>
              </a:rPr>
              <a:pPr algn="r">
                <a:lnSpc>
                  <a:spcPct val="100000"/>
                </a:lnSpc>
              </a:pPr>
              <a:t>42</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2" name="Picture 23"/>
          <p:cNvPicPr/>
          <p:nvPr/>
        </p:nvPicPr>
        <p:blipFill>
          <a:blip r:embed="rId2" cstate="print"/>
          <a:stretch/>
        </p:blipFill>
        <p:spPr>
          <a:xfrm>
            <a:off x="0" y="0"/>
            <a:ext cx="9143640" cy="6857640"/>
          </a:xfrm>
          <a:prstGeom prst="rect">
            <a:avLst/>
          </a:prstGeom>
          <a:ln>
            <a:noFill/>
          </a:ln>
        </p:spPr>
      </p:pic>
      <p:sp>
        <p:nvSpPr>
          <p:cNvPr id="873" name="CustomShape 1"/>
          <p:cNvSpPr/>
          <p:nvPr/>
        </p:nvSpPr>
        <p:spPr>
          <a:xfrm>
            <a:off x="428760" y="5450040"/>
            <a:ext cx="8296200" cy="104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80000"/>
              </a:lnSpc>
            </a:pPr>
            <a:r>
              <a:rPr lang="en-US" sz="2400" b="1" strike="noStrike" dirty="0" smtClean="0">
                <a:solidFill>
                  <a:srgbClr val="FFFFFF"/>
                </a:solidFill>
                <a:latin typeface="Arial Narrow"/>
              </a:rPr>
              <a:t>“</a:t>
            </a:r>
            <a:r>
              <a:rPr lang="en-US" sz="2400" b="1" dirty="0" smtClean="0">
                <a:solidFill>
                  <a:srgbClr val="FFFFFF"/>
                </a:solidFill>
                <a:latin typeface="Arial Narrow"/>
              </a:rPr>
              <a:t>The Messiah </a:t>
            </a:r>
            <a:r>
              <a:rPr lang="en-US" sz="2400" b="1" strike="noStrike" dirty="0" smtClean="0">
                <a:solidFill>
                  <a:srgbClr val="FFFFFF"/>
                </a:solidFill>
                <a:latin typeface="Arial Narrow"/>
              </a:rPr>
              <a:t>has </a:t>
            </a:r>
            <a:r>
              <a:rPr lang="en-US" sz="2400" b="1" strike="noStrike" dirty="0">
                <a:solidFill>
                  <a:srgbClr val="FFFFFF"/>
                </a:solidFill>
                <a:latin typeface="Arial Narrow"/>
              </a:rPr>
              <a:t>become a servant to the circumcision on behalf of the truth of God to confirm the promises given to the fathers, and for the Gentiles to glorify God for His mercy”   </a:t>
            </a:r>
            <a:r>
              <a:rPr lang="en-US" sz="2400" b="1" strike="noStrike" dirty="0">
                <a:solidFill>
                  <a:srgbClr val="FFF59D"/>
                </a:solidFill>
                <a:latin typeface="Arial Narrow"/>
              </a:rPr>
              <a:t>Romans 15:8-9</a:t>
            </a:r>
            <a:endParaRPr dirty="0"/>
          </a:p>
        </p:txBody>
      </p:sp>
      <p:sp>
        <p:nvSpPr>
          <p:cNvPr id="874" name="CustomShape 2"/>
          <p:cNvSpPr/>
          <p:nvPr/>
        </p:nvSpPr>
        <p:spPr>
          <a:xfrm>
            <a:off x="315720" y="160560"/>
            <a:ext cx="8669880" cy="577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3200" b="1" strike="noStrike">
                <a:solidFill>
                  <a:srgbClr val="FFF59D"/>
                </a:solidFill>
                <a:latin typeface="Arial Narrow"/>
              </a:rPr>
              <a:t>Relationship of Israel and the Gentiles in the Ekklesia</a:t>
            </a:r>
            <a:endParaRPr/>
          </a:p>
        </p:txBody>
      </p:sp>
      <p:pic>
        <p:nvPicPr>
          <p:cNvPr id="875" name="Picture 22"/>
          <p:cNvPicPr/>
          <p:nvPr/>
        </p:nvPicPr>
        <p:blipFill>
          <a:blip r:embed="rId3" cstate="print"/>
          <a:stretch/>
        </p:blipFill>
        <p:spPr>
          <a:xfrm>
            <a:off x="19800" y="896040"/>
            <a:ext cx="9143640" cy="4554000"/>
          </a:xfrm>
          <a:prstGeom prst="rect">
            <a:avLst/>
          </a:prstGeom>
          <a:ln>
            <a:noFill/>
          </a:ln>
        </p:spPr>
      </p:pic>
      <p:sp>
        <p:nvSpPr>
          <p:cNvPr id="876" name="CustomShape 3"/>
          <p:cNvSpPr/>
          <p:nvPr/>
        </p:nvSpPr>
        <p:spPr>
          <a:xfrm>
            <a:off x="663480" y="2165400"/>
            <a:ext cx="1665360" cy="900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90000"/>
              </a:lnSpc>
            </a:pPr>
            <a:r>
              <a:rPr lang="en-US" sz="2800" b="1" strike="noStrike">
                <a:solidFill>
                  <a:srgbClr val="0000FF"/>
                </a:solidFill>
                <a:latin typeface="Arial Narrow"/>
              </a:rPr>
              <a:t>NATIONAL</a:t>
            </a:r>
            <a:endParaRPr/>
          </a:p>
          <a:p>
            <a:pPr algn="ctr">
              <a:lnSpc>
                <a:spcPct val="90000"/>
              </a:lnSpc>
            </a:pPr>
            <a:r>
              <a:rPr lang="en-US" sz="2800" b="1" strike="noStrike">
                <a:solidFill>
                  <a:srgbClr val="0000FF"/>
                </a:solidFill>
                <a:latin typeface="Arial Narrow"/>
              </a:rPr>
              <a:t>ISRAEL/</a:t>
            </a:r>
            <a:endParaRPr/>
          </a:p>
        </p:txBody>
      </p:sp>
      <p:sp>
        <p:nvSpPr>
          <p:cNvPr id="877" name="CustomShape 4"/>
          <p:cNvSpPr/>
          <p:nvPr/>
        </p:nvSpPr>
        <p:spPr>
          <a:xfrm>
            <a:off x="910440" y="3173400"/>
            <a:ext cx="1184040" cy="1021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80000"/>
              </a:lnSpc>
            </a:pPr>
            <a:r>
              <a:rPr lang="en-US" strike="noStrike">
                <a:solidFill>
                  <a:srgbClr val="000000"/>
                </a:solidFill>
                <a:latin typeface="Arial Narrow"/>
              </a:rPr>
              <a:t>Rom. 11:17,</a:t>
            </a:r>
            <a:endParaRPr/>
          </a:p>
          <a:p>
            <a:pPr algn="ctr">
              <a:lnSpc>
                <a:spcPct val="80000"/>
              </a:lnSpc>
            </a:pPr>
            <a:r>
              <a:rPr lang="en-US" strike="noStrike">
                <a:solidFill>
                  <a:srgbClr val="000000"/>
                </a:solidFill>
                <a:latin typeface="Arial Narrow"/>
              </a:rPr>
              <a:t>20-21</a:t>
            </a:r>
            <a:endParaRPr/>
          </a:p>
          <a:p>
            <a:pPr algn="ctr">
              <a:lnSpc>
                <a:spcPct val="80000"/>
              </a:lnSpc>
            </a:pPr>
            <a:r>
              <a:rPr lang="en-US" strike="noStrike">
                <a:solidFill>
                  <a:srgbClr val="000000"/>
                </a:solidFill>
                <a:latin typeface="Arial Narrow"/>
              </a:rPr>
              <a:t>Rom. 3:1-2;</a:t>
            </a:r>
            <a:endParaRPr/>
          </a:p>
          <a:p>
            <a:pPr algn="ctr">
              <a:lnSpc>
                <a:spcPct val="80000"/>
              </a:lnSpc>
            </a:pPr>
            <a:r>
              <a:rPr lang="en-US" strike="noStrike">
                <a:solidFill>
                  <a:srgbClr val="000000"/>
                </a:solidFill>
                <a:latin typeface="Arial Narrow"/>
              </a:rPr>
              <a:t>10:1; 11:14</a:t>
            </a:r>
            <a:endParaRPr/>
          </a:p>
        </p:txBody>
      </p:sp>
      <p:sp>
        <p:nvSpPr>
          <p:cNvPr id="878" name="CustomShape 5"/>
          <p:cNvSpPr/>
          <p:nvPr/>
        </p:nvSpPr>
        <p:spPr>
          <a:xfrm>
            <a:off x="2483640" y="1816920"/>
            <a:ext cx="1848600" cy="128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0000"/>
              </a:lnSpc>
            </a:pPr>
            <a:r>
              <a:rPr lang="en-US" sz="2800" b="1" strike="noStrike">
                <a:solidFill>
                  <a:srgbClr val="800000"/>
                </a:solidFill>
                <a:latin typeface="Arial Narrow"/>
              </a:rPr>
              <a:t>ELECT JEWISH</a:t>
            </a:r>
            <a:endParaRPr/>
          </a:p>
          <a:p>
            <a:pPr algn="ctr">
              <a:lnSpc>
                <a:spcPct val="90000"/>
              </a:lnSpc>
            </a:pPr>
            <a:r>
              <a:rPr lang="en-US" sz="2800" b="1" strike="noStrike">
                <a:solidFill>
                  <a:srgbClr val="800000"/>
                </a:solidFill>
                <a:latin typeface="Arial Narrow"/>
              </a:rPr>
              <a:t>REMNANT</a:t>
            </a:r>
            <a:endParaRPr/>
          </a:p>
        </p:txBody>
      </p:sp>
      <p:sp>
        <p:nvSpPr>
          <p:cNvPr id="879" name="CustomShape 6"/>
          <p:cNvSpPr/>
          <p:nvPr/>
        </p:nvSpPr>
        <p:spPr>
          <a:xfrm>
            <a:off x="2813040" y="3052800"/>
            <a:ext cx="1189800" cy="1246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80000"/>
              </a:lnSpc>
            </a:pPr>
            <a:r>
              <a:rPr lang="en-US" strike="noStrike">
                <a:solidFill>
                  <a:srgbClr val="000000"/>
                </a:solidFill>
                <a:latin typeface="Arial Narrow"/>
              </a:rPr>
              <a:t>Rom. 11:5</a:t>
            </a:r>
            <a:endParaRPr/>
          </a:p>
          <a:p>
            <a:pPr algn="ctr">
              <a:lnSpc>
                <a:spcPct val="80000"/>
              </a:lnSpc>
            </a:pPr>
            <a:r>
              <a:rPr lang="en-US" strike="noStrike">
                <a:solidFill>
                  <a:srgbClr val="000000"/>
                </a:solidFill>
                <a:latin typeface="Arial Narrow"/>
              </a:rPr>
              <a:t>Gal. 6:16</a:t>
            </a:r>
            <a:endParaRPr/>
          </a:p>
          <a:p>
            <a:pPr algn="ctr">
              <a:lnSpc>
                <a:spcPct val="80000"/>
              </a:lnSpc>
            </a:pPr>
            <a:r>
              <a:rPr lang="en-US" sz="1600" strike="noStrike">
                <a:solidFill>
                  <a:srgbClr val="000000"/>
                </a:solidFill>
                <a:latin typeface="Arial Narrow"/>
              </a:rPr>
              <a:t>Matt. 21:43</a:t>
            </a:r>
            <a:endParaRPr/>
          </a:p>
          <a:p>
            <a:pPr algn="ctr">
              <a:lnSpc>
                <a:spcPct val="80000"/>
              </a:lnSpc>
            </a:pPr>
            <a:r>
              <a:rPr lang="en-US" sz="1600" strike="noStrike">
                <a:solidFill>
                  <a:srgbClr val="000000"/>
                </a:solidFill>
                <a:latin typeface="Arial Narrow"/>
              </a:rPr>
              <a:t>Rom. 2:28-29</a:t>
            </a:r>
            <a:endParaRPr/>
          </a:p>
          <a:p>
            <a:pPr>
              <a:lnSpc>
                <a:spcPct val="100000"/>
              </a:lnSpc>
            </a:pPr>
            <a:endParaRPr/>
          </a:p>
        </p:txBody>
      </p:sp>
      <p:sp>
        <p:nvSpPr>
          <p:cNvPr id="880" name="CustomShape 7"/>
          <p:cNvSpPr/>
          <p:nvPr/>
        </p:nvSpPr>
        <p:spPr>
          <a:xfrm>
            <a:off x="3838320" y="1255680"/>
            <a:ext cx="134388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1" strike="noStrike">
                <a:solidFill>
                  <a:srgbClr val="006A00"/>
                </a:solidFill>
                <a:latin typeface="Arial Narrow"/>
              </a:rPr>
              <a:t>Ekklesia</a:t>
            </a:r>
            <a:endParaRPr/>
          </a:p>
        </p:txBody>
      </p:sp>
      <p:sp>
        <p:nvSpPr>
          <p:cNvPr id="881" name="CustomShape 8"/>
          <p:cNvSpPr/>
          <p:nvPr/>
        </p:nvSpPr>
        <p:spPr>
          <a:xfrm>
            <a:off x="4921920" y="2176560"/>
            <a:ext cx="1636560" cy="900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90000"/>
              </a:lnSpc>
            </a:pPr>
            <a:r>
              <a:rPr lang="en-US" sz="2800" b="1" strike="noStrike">
                <a:solidFill>
                  <a:srgbClr val="800000"/>
                </a:solidFill>
                <a:latin typeface="Arial Narrow"/>
              </a:rPr>
              <a:t>GENTILE</a:t>
            </a:r>
            <a:endParaRPr/>
          </a:p>
          <a:p>
            <a:pPr algn="ctr">
              <a:lnSpc>
                <a:spcPct val="90000"/>
              </a:lnSpc>
            </a:pPr>
            <a:r>
              <a:rPr lang="en-US" sz="2800" b="1" strike="noStrike">
                <a:solidFill>
                  <a:srgbClr val="800000"/>
                </a:solidFill>
                <a:latin typeface="Arial Narrow"/>
              </a:rPr>
              <a:t>REMNANT</a:t>
            </a:r>
            <a:endParaRPr/>
          </a:p>
        </p:txBody>
      </p:sp>
      <p:sp>
        <p:nvSpPr>
          <p:cNvPr id="882" name="CustomShape 9"/>
          <p:cNvSpPr/>
          <p:nvPr/>
        </p:nvSpPr>
        <p:spPr>
          <a:xfrm>
            <a:off x="4922640" y="3173400"/>
            <a:ext cx="1520640" cy="8024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80000"/>
              </a:lnSpc>
            </a:pPr>
            <a:r>
              <a:rPr lang="en-US" strike="noStrike">
                <a:solidFill>
                  <a:srgbClr val="000000"/>
                </a:solidFill>
                <a:latin typeface="Arial Narrow"/>
              </a:rPr>
              <a:t>Rom. 11:11,</a:t>
            </a:r>
            <a:endParaRPr/>
          </a:p>
          <a:p>
            <a:pPr algn="ctr">
              <a:lnSpc>
                <a:spcPct val="80000"/>
              </a:lnSpc>
            </a:pPr>
            <a:r>
              <a:rPr lang="en-US" strike="noStrike">
                <a:solidFill>
                  <a:srgbClr val="000000"/>
                </a:solidFill>
                <a:latin typeface="Arial Narrow"/>
              </a:rPr>
              <a:t>24a; Acts 10:35;</a:t>
            </a:r>
            <a:endParaRPr/>
          </a:p>
          <a:p>
            <a:pPr algn="ctr">
              <a:lnSpc>
                <a:spcPct val="80000"/>
              </a:lnSpc>
            </a:pPr>
            <a:r>
              <a:rPr lang="en-US" strike="noStrike">
                <a:solidFill>
                  <a:srgbClr val="000000"/>
                </a:solidFill>
                <a:latin typeface="Arial Narrow"/>
              </a:rPr>
              <a:t>15:3, 6-11,14 </a:t>
            </a:r>
            <a:endParaRPr/>
          </a:p>
        </p:txBody>
      </p:sp>
      <p:sp>
        <p:nvSpPr>
          <p:cNvPr id="883" name="CustomShape 10"/>
          <p:cNvSpPr/>
          <p:nvPr/>
        </p:nvSpPr>
        <p:spPr>
          <a:xfrm>
            <a:off x="4018680" y="4181400"/>
            <a:ext cx="1145880" cy="8024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80000"/>
              </a:lnSpc>
            </a:pPr>
            <a:r>
              <a:rPr lang="en-US" strike="noStrike">
                <a:solidFill>
                  <a:srgbClr val="000000"/>
                </a:solidFill>
                <a:latin typeface="Arial Narrow"/>
              </a:rPr>
              <a:t>Eph. 2:13-</a:t>
            </a:r>
            <a:endParaRPr/>
          </a:p>
          <a:p>
            <a:pPr algn="ctr">
              <a:lnSpc>
                <a:spcPct val="80000"/>
              </a:lnSpc>
            </a:pPr>
            <a:r>
              <a:rPr lang="en-US" strike="noStrike">
                <a:solidFill>
                  <a:srgbClr val="000000"/>
                </a:solidFill>
                <a:latin typeface="Arial Narrow"/>
              </a:rPr>
              <a:t>22; 3:1-12</a:t>
            </a:r>
            <a:endParaRPr/>
          </a:p>
          <a:p>
            <a:pPr algn="ctr">
              <a:lnSpc>
                <a:spcPct val="80000"/>
              </a:lnSpc>
            </a:pPr>
            <a:r>
              <a:rPr lang="en-US" strike="noStrike">
                <a:solidFill>
                  <a:srgbClr val="000000"/>
                </a:solidFill>
                <a:latin typeface="Arial Narrow"/>
              </a:rPr>
              <a:t>Rom. 16:25</a:t>
            </a:r>
            <a:endParaRPr/>
          </a:p>
        </p:txBody>
      </p:sp>
      <p:sp>
        <p:nvSpPr>
          <p:cNvPr id="884" name="CustomShape 11"/>
          <p:cNvSpPr/>
          <p:nvPr/>
        </p:nvSpPr>
        <p:spPr>
          <a:xfrm>
            <a:off x="6851160" y="2165400"/>
            <a:ext cx="1470240" cy="900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90000"/>
              </a:lnSpc>
            </a:pPr>
            <a:r>
              <a:rPr lang="en-US" sz="2800" b="1" strike="noStrike">
                <a:solidFill>
                  <a:srgbClr val="0000FF"/>
                </a:solidFill>
                <a:latin typeface="Arial Narrow"/>
              </a:rPr>
              <a:t>GENTILE</a:t>
            </a:r>
            <a:endParaRPr/>
          </a:p>
          <a:p>
            <a:pPr algn="ctr">
              <a:lnSpc>
                <a:spcPct val="90000"/>
              </a:lnSpc>
            </a:pPr>
            <a:r>
              <a:rPr lang="en-US" sz="2800" b="1" strike="noStrike">
                <a:solidFill>
                  <a:srgbClr val="0000FF"/>
                </a:solidFill>
                <a:latin typeface="Arial Narrow"/>
              </a:rPr>
              <a:t>NATIONS</a:t>
            </a:r>
            <a:endParaRPr/>
          </a:p>
        </p:txBody>
      </p:sp>
      <p:sp>
        <p:nvSpPr>
          <p:cNvPr id="885" name="CustomShape 12"/>
          <p:cNvSpPr/>
          <p:nvPr/>
        </p:nvSpPr>
        <p:spPr>
          <a:xfrm>
            <a:off x="6916320" y="3173400"/>
            <a:ext cx="1235520" cy="8024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80000"/>
              </a:lnSpc>
            </a:pPr>
            <a:r>
              <a:rPr lang="en-US" strike="noStrike">
                <a:solidFill>
                  <a:srgbClr val="000000"/>
                </a:solidFill>
                <a:latin typeface="Arial Narrow"/>
              </a:rPr>
              <a:t>Gen. 10:32</a:t>
            </a:r>
            <a:endParaRPr/>
          </a:p>
          <a:p>
            <a:pPr algn="ctr">
              <a:lnSpc>
                <a:spcPct val="80000"/>
              </a:lnSpc>
            </a:pPr>
            <a:r>
              <a:rPr lang="en-US" strike="noStrike">
                <a:solidFill>
                  <a:srgbClr val="000000"/>
                </a:solidFill>
                <a:latin typeface="Arial Narrow"/>
              </a:rPr>
              <a:t>Eph. 2:11-12</a:t>
            </a:r>
            <a:endParaRPr/>
          </a:p>
          <a:p>
            <a:pPr algn="ctr">
              <a:lnSpc>
                <a:spcPct val="80000"/>
              </a:lnSpc>
            </a:pPr>
            <a:r>
              <a:rPr lang="en-US" strike="noStrike">
                <a:solidFill>
                  <a:srgbClr val="000000"/>
                </a:solidFill>
                <a:latin typeface="Arial Narrow"/>
              </a:rPr>
              <a:t>Acts 17:26</a:t>
            </a:r>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 name="TextShape 1"/>
          <p:cNvSpPr txBox="1"/>
          <p:nvPr/>
        </p:nvSpPr>
        <p:spPr>
          <a:xfrm>
            <a:off x="457200" y="274680"/>
            <a:ext cx="8457840" cy="1142640"/>
          </a:xfrm>
          <a:prstGeom prst="rect">
            <a:avLst/>
          </a:prstGeom>
          <a:noFill/>
          <a:ln>
            <a:noFill/>
          </a:ln>
        </p:spPr>
        <p:txBody>
          <a:bodyPr anchor="ctr"/>
          <a:lstStyle/>
          <a:p>
            <a:pPr algn="ctr">
              <a:lnSpc>
                <a:spcPct val="100000"/>
              </a:lnSpc>
            </a:pPr>
            <a:r>
              <a:rPr lang="en-US" sz="3600" b="1" strike="noStrike" dirty="0">
                <a:solidFill>
                  <a:srgbClr val="000000"/>
                </a:solidFill>
                <a:latin typeface="Calibri"/>
              </a:rPr>
              <a:t>Romans 11: “All Israel Will Be </a:t>
            </a:r>
            <a:r>
              <a:rPr lang="en-US" sz="3600" b="1" strike="noStrike" dirty="0" err="1">
                <a:solidFill>
                  <a:srgbClr val="000000"/>
                </a:solidFill>
                <a:latin typeface="Calibri"/>
              </a:rPr>
              <a:t>Saved</a:t>
            </a:r>
            <a:r>
              <a:rPr lang="en-US" sz="3600" b="1" strike="noStrike" dirty="0" err="1" smtClean="0">
                <a:solidFill>
                  <a:srgbClr val="000000"/>
                </a:solidFill>
                <a:latin typeface="Calibri"/>
              </a:rPr>
              <a:t>”:The</a:t>
            </a:r>
            <a:r>
              <a:rPr lang="en-US" sz="3600" b="1" strike="noStrike" dirty="0" smtClean="0">
                <a:solidFill>
                  <a:srgbClr val="000000"/>
                </a:solidFill>
                <a:latin typeface="Calibri"/>
              </a:rPr>
              <a:t> </a:t>
            </a:r>
            <a:r>
              <a:rPr lang="en-US" sz="3600" b="1" strike="noStrike" dirty="0">
                <a:solidFill>
                  <a:srgbClr val="000000"/>
                </a:solidFill>
                <a:latin typeface="Calibri"/>
              </a:rPr>
              <a:t>Future Salvation of Israel? </a:t>
            </a:r>
            <a:endParaRPr dirty="0"/>
          </a:p>
        </p:txBody>
      </p:sp>
      <p:sp>
        <p:nvSpPr>
          <p:cNvPr id="887" name="TextShape 2"/>
          <p:cNvSpPr txBox="1"/>
          <p:nvPr/>
        </p:nvSpPr>
        <p:spPr>
          <a:xfrm>
            <a:off x="457200" y="1600200"/>
            <a:ext cx="8229240" cy="4525560"/>
          </a:xfrm>
          <a:prstGeom prst="rect">
            <a:avLst/>
          </a:prstGeom>
          <a:noFill/>
          <a:ln>
            <a:noFill/>
          </a:ln>
        </p:spPr>
        <p:txBody>
          <a:bodyPr/>
          <a:lstStyle/>
          <a:p>
            <a:pPr marL="457200" indent="-457200">
              <a:lnSpc>
                <a:spcPct val="100000"/>
              </a:lnSpc>
              <a:buFont typeface="Wingdings" panose="05000000000000000000" pitchFamily="2" charset="2"/>
              <a:buChar char="Ø"/>
            </a:pPr>
            <a:r>
              <a:rPr lang="en-US" sz="3200" b="1" strike="noStrike" dirty="0">
                <a:solidFill>
                  <a:srgbClr val="000000"/>
                </a:solidFill>
                <a:latin typeface="Calibri"/>
              </a:rPr>
              <a:t>The 148 instances of “all Israel” in the OT all</a:t>
            </a:r>
            <a:endParaRPr b="1" dirty="0"/>
          </a:p>
          <a:p>
            <a:pPr>
              <a:lnSpc>
                <a:spcPct val="100000"/>
              </a:lnSpc>
            </a:pPr>
            <a:r>
              <a:rPr lang="en-US" sz="3200" b="1" strike="noStrike" dirty="0">
                <a:solidFill>
                  <a:srgbClr val="000000"/>
                </a:solidFill>
                <a:latin typeface="Calibri"/>
              </a:rPr>
              <a:t>    refer to the historic, ethnic Israel. </a:t>
            </a:r>
            <a:endParaRPr lang="en-US" sz="3200" b="1" strike="noStrike" dirty="0" smtClean="0">
              <a:solidFill>
                <a:srgbClr val="000000"/>
              </a:solidFill>
              <a:latin typeface="Calibri"/>
            </a:endParaRPr>
          </a:p>
          <a:p>
            <a:pPr>
              <a:lnSpc>
                <a:spcPct val="100000"/>
              </a:lnSpc>
            </a:pPr>
            <a:endParaRPr b="1" dirty="0"/>
          </a:p>
          <a:p>
            <a:pPr marL="457200" indent="-457200">
              <a:lnSpc>
                <a:spcPct val="100000"/>
              </a:lnSpc>
              <a:buFont typeface="Wingdings" panose="05000000000000000000" pitchFamily="2" charset="2"/>
              <a:buChar char="Ø"/>
            </a:pPr>
            <a:r>
              <a:rPr lang="en-US" sz="3200" b="1" strike="noStrike" dirty="0" smtClean="0">
                <a:solidFill>
                  <a:srgbClr val="000000"/>
                </a:solidFill>
                <a:latin typeface="Calibri"/>
              </a:rPr>
              <a:t>Speaks </a:t>
            </a:r>
            <a:r>
              <a:rPr lang="en-US" sz="3200" b="1" strike="noStrike" dirty="0">
                <a:solidFill>
                  <a:srgbClr val="000000"/>
                </a:solidFill>
                <a:latin typeface="Calibri"/>
              </a:rPr>
              <a:t>of Israel as large number of ethnic Jewish people coming to faith at a specific time in history- the end of history. </a:t>
            </a:r>
            <a:endParaRPr lang="en-US" sz="3200" b="1" strike="noStrike" dirty="0" smtClean="0">
              <a:solidFill>
                <a:srgbClr val="000000"/>
              </a:solidFill>
              <a:latin typeface="Calibri"/>
            </a:endParaRPr>
          </a:p>
          <a:p>
            <a:pPr marL="457200" indent="-457200">
              <a:lnSpc>
                <a:spcPct val="100000"/>
              </a:lnSpc>
              <a:buFont typeface="Wingdings" panose="05000000000000000000" pitchFamily="2" charset="2"/>
              <a:buChar char="Ø"/>
            </a:pPr>
            <a:endParaRPr b="1" dirty="0"/>
          </a:p>
          <a:p>
            <a:pPr marL="457200" indent="-457200">
              <a:lnSpc>
                <a:spcPct val="100000"/>
              </a:lnSpc>
              <a:buFont typeface="Wingdings" panose="05000000000000000000" pitchFamily="2" charset="2"/>
              <a:buChar char="Ø"/>
            </a:pPr>
            <a:r>
              <a:rPr lang="en-US" sz="3200" b="1" strike="noStrike" dirty="0">
                <a:solidFill>
                  <a:srgbClr val="000000"/>
                </a:solidFill>
                <a:latin typeface="Calibri"/>
              </a:rPr>
              <a:t>“All” means “a large number” but not every ethnic Jewish person</a:t>
            </a:r>
            <a:r>
              <a:rPr lang="en-US" sz="3200" strike="noStrike" dirty="0">
                <a:solidFill>
                  <a:srgbClr val="000000"/>
                </a:solidFill>
                <a:latin typeface="Calibri"/>
              </a:rPr>
              <a:t>. </a:t>
            </a: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1" strike="noStrike">
                <a:solidFill>
                  <a:srgbClr val="000000"/>
                </a:solidFill>
                <a:latin typeface="Calibri"/>
              </a:rPr>
              <a:t>Israel’s Future Salvation? </a:t>
            </a:r>
            <a:endParaRPr/>
          </a:p>
        </p:txBody>
      </p:sp>
      <p:sp>
        <p:nvSpPr>
          <p:cNvPr id="889" name="TextShape 2"/>
          <p:cNvSpPr txBox="1"/>
          <p:nvPr/>
        </p:nvSpPr>
        <p:spPr>
          <a:xfrm>
            <a:off x="457200" y="1600200"/>
            <a:ext cx="8229240" cy="4525560"/>
          </a:xfrm>
          <a:prstGeom prst="rect">
            <a:avLst/>
          </a:prstGeom>
          <a:noFill/>
          <a:ln>
            <a:noFill/>
          </a:ln>
        </p:spPr>
        <p:txBody>
          <a:bodyPr/>
          <a:lstStyle/>
          <a:p>
            <a:pPr marL="457200" indent="-457200">
              <a:lnSpc>
                <a:spcPct val="100000"/>
              </a:lnSpc>
              <a:buFont typeface="Wingdings" panose="05000000000000000000" pitchFamily="2" charset="2"/>
              <a:buChar char="Ø"/>
            </a:pPr>
            <a:r>
              <a:rPr lang="en-US" sz="3600" b="1" strike="noStrike" dirty="0">
                <a:solidFill>
                  <a:srgbClr val="000000"/>
                </a:solidFill>
                <a:latin typeface="Calibri"/>
              </a:rPr>
              <a:t>Paul doesn’t say how this will happen. </a:t>
            </a:r>
            <a:endParaRPr sz="3600" dirty="0"/>
          </a:p>
          <a:p>
            <a:pPr>
              <a:lnSpc>
                <a:spcPct val="100000"/>
              </a:lnSpc>
            </a:pPr>
            <a:r>
              <a:rPr lang="en-US" sz="3600" b="1" strike="noStrike" dirty="0">
                <a:solidFill>
                  <a:srgbClr val="000000"/>
                </a:solidFill>
                <a:latin typeface="Calibri"/>
              </a:rPr>
              <a:t>Israel may have a direct encounter with the  Lord, not by apostolic preaching. </a:t>
            </a:r>
            <a:endParaRPr lang="en-US" sz="3600" b="1" strike="noStrike" dirty="0" smtClean="0">
              <a:solidFill>
                <a:srgbClr val="000000"/>
              </a:solidFill>
              <a:latin typeface="Calibri"/>
            </a:endParaRPr>
          </a:p>
          <a:p>
            <a:pPr>
              <a:lnSpc>
                <a:spcPct val="100000"/>
              </a:lnSpc>
              <a:buFont typeface="Arial"/>
              <a:buChar char="•"/>
            </a:pPr>
            <a:endParaRPr sz="3600" dirty="0"/>
          </a:p>
          <a:p>
            <a:pPr marL="457200" indent="-457200">
              <a:lnSpc>
                <a:spcPct val="100000"/>
              </a:lnSpc>
              <a:buFont typeface="Wingdings" panose="05000000000000000000" pitchFamily="2" charset="2"/>
              <a:buChar char="Ø"/>
            </a:pPr>
            <a:r>
              <a:rPr lang="en-US" sz="3600" b="1" strike="noStrike" dirty="0">
                <a:solidFill>
                  <a:srgbClr val="000000"/>
                </a:solidFill>
                <a:latin typeface="Calibri"/>
              </a:rPr>
              <a:t>See Zech. </a:t>
            </a:r>
            <a:r>
              <a:rPr lang="en-US" sz="3600" b="1" strike="noStrike" dirty="0" smtClean="0">
                <a:solidFill>
                  <a:srgbClr val="000000"/>
                </a:solidFill>
                <a:latin typeface="Calibri"/>
              </a:rPr>
              <a:t>12-14</a:t>
            </a:r>
            <a:r>
              <a:rPr lang="en-US" sz="3600" b="1" strike="noStrike" dirty="0">
                <a:solidFill>
                  <a:srgbClr val="000000"/>
                </a:solidFill>
                <a:latin typeface="Calibri"/>
              </a:rPr>
              <a:t>: The Return of the Lord is preceded by repentance of Israel. </a:t>
            </a:r>
            <a:endParaRPr sz="3600"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 name="CustomShape 1"/>
          <p:cNvSpPr/>
          <p:nvPr/>
        </p:nvSpPr>
        <p:spPr>
          <a:xfrm>
            <a:off x="2438280" y="533520"/>
            <a:ext cx="6400440" cy="673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trike="noStrike">
                <a:solidFill>
                  <a:srgbClr val="000000"/>
                </a:solidFill>
                <a:latin typeface="Calibri"/>
              </a:rPr>
              <a:t>“Did Jesus intend to found the Christian church? This interesting question can be answered in the affirmative and in the negative. It depends on what precisely is being asked. If by church one means an organization and a people that stand outside of Israel, the answer is no. If by a community of disciples committed to </a:t>
            </a:r>
            <a:r>
              <a:rPr lang="en-US" sz="2800" b="1" u="sng" strike="noStrike">
                <a:solidFill>
                  <a:srgbClr val="000000"/>
                </a:solidFill>
                <a:latin typeface="Calibri"/>
              </a:rPr>
              <a:t>the restoration of Israel </a:t>
            </a:r>
            <a:r>
              <a:rPr lang="en-US" sz="2800" b="1" strike="noStrike">
                <a:solidFill>
                  <a:srgbClr val="000000"/>
                </a:solidFill>
                <a:latin typeface="Calibri"/>
              </a:rPr>
              <a:t>and the conversion and instruction of the Gentiles, then the answer is yes.” -Craig A Evans, From Jesus to the Church: The First Christian Generation, pg 18 </a:t>
            </a:r>
            <a:endParaRPr/>
          </a:p>
          <a:p>
            <a:pPr>
              <a:lnSpc>
                <a:spcPct val="100000"/>
              </a:lnSpc>
            </a:pPr>
            <a:endParaRPr/>
          </a:p>
          <a:p>
            <a:pPr>
              <a:lnSpc>
                <a:spcPct val="100000"/>
              </a:lnSpc>
            </a:pPr>
            <a:endParaRPr/>
          </a:p>
          <a:p>
            <a:pPr>
              <a:lnSpc>
                <a:spcPct val="100000"/>
              </a:lnSpc>
            </a:pPr>
            <a:endParaRPr/>
          </a:p>
          <a:p>
            <a:pPr>
              <a:lnSpc>
                <a:spcPct val="100000"/>
              </a:lnSpc>
            </a:pPr>
            <a:endParaRPr/>
          </a:p>
        </p:txBody>
      </p:sp>
      <p:pic>
        <p:nvPicPr>
          <p:cNvPr id="891" name="Picture 2"/>
          <p:cNvPicPr/>
          <p:nvPr/>
        </p:nvPicPr>
        <p:blipFill>
          <a:blip r:embed="rId3" cstate="print"/>
          <a:stretch/>
        </p:blipFill>
        <p:spPr>
          <a:xfrm>
            <a:off x="184320" y="152280"/>
            <a:ext cx="2090520" cy="2666520"/>
          </a:xfrm>
          <a:prstGeom prst="rect">
            <a:avLst/>
          </a:prstGeom>
          <a:ln>
            <a:noFill/>
          </a:ln>
        </p:spPr>
      </p:pic>
      <p:sp>
        <p:nvSpPr>
          <p:cNvPr id="892" name="TextShape 2"/>
          <p:cNvSpPr txBox="1"/>
          <p:nvPr/>
        </p:nvSpPr>
        <p:spPr>
          <a:xfrm>
            <a:off x="6553800" y="6356520"/>
            <a:ext cx="2132640" cy="363960"/>
          </a:xfrm>
          <a:prstGeom prst="rect">
            <a:avLst/>
          </a:prstGeom>
          <a:noFill/>
          <a:ln>
            <a:noFill/>
          </a:ln>
        </p:spPr>
        <p:txBody>
          <a:bodyPr anchor="ctr"/>
          <a:lstStyle/>
          <a:p>
            <a:pPr algn="r">
              <a:lnSpc>
                <a:spcPct val="100000"/>
              </a:lnSpc>
            </a:pPr>
            <a:fld id="{FAB23F3C-5DAF-485A-B6A6-72582EB1B7AB}" type="slidenum">
              <a:rPr lang="en-US" sz="1200" strike="noStrike">
                <a:solidFill>
                  <a:srgbClr val="8B8B8B"/>
                </a:solidFill>
                <a:latin typeface="Times New Roman"/>
              </a:rPr>
              <a:pPr algn="r">
                <a:lnSpc>
                  <a:spcPct val="100000"/>
                </a:lnSpc>
              </a:pPr>
              <a:t>46</a:t>
            </a:fld>
            <a:endParaRPr/>
          </a:p>
        </p:txBody>
      </p:sp>
      <p:pic>
        <p:nvPicPr>
          <p:cNvPr id="893" name="Picture 2"/>
          <p:cNvPicPr/>
          <p:nvPr/>
        </p:nvPicPr>
        <p:blipFill>
          <a:blip r:embed="rId4" cstate="print"/>
          <a:stretch/>
        </p:blipFill>
        <p:spPr>
          <a:xfrm>
            <a:off x="251280" y="2971800"/>
            <a:ext cx="2023560" cy="3047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 name="CustomShape 1"/>
          <p:cNvSpPr/>
          <p:nvPr/>
        </p:nvSpPr>
        <p:spPr>
          <a:xfrm>
            <a:off x="0" y="0"/>
            <a:ext cx="8991360" cy="642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a:p>
          <a:p>
            <a:pPr algn="ctr">
              <a:lnSpc>
                <a:spcPct val="100000"/>
              </a:lnSpc>
              <a:buFont typeface="Wingdings" charset="2"/>
              <a:buChar char=""/>
            </a:pPr>
            <a:r>
              <a:rPr lang="en-US" sz="2800" b="1" strike="noStrike">
                <a:solidFill>
                  <a:srgbClr val="000000"/>
                </a:solidFill>
                <a:latin typeface="Calibri"/>
              </a:rPr>
              <a:t>What Was Jesus’s Vision for the Judaism of His Day?</a:t>
            </a:r>
            <a:endParaRPr/>
          </a:p>
          <a:p>
            <a:pPr algn="ctr">
              <a:lnSpc>
                <a:spcPct val="100000"/>
              </a:lnSpc>
            </a:pPr>
            <a:endParaRPr/>
          </a:p>
          <a:p>
            <a:pPr algn="ctr">
              <a:lnSpc>
                <a:spcPct val="100000"/>
              </a:lnSpc>
              <a:buFont typeface="Wingdings" charset="2"/>
              <a:buChar char=""/>
            </a:pPr>
            <a:r>
              <a:rPr lang="en-US" sz="2800" b="1" strike="noStrike">
                <a:solidFill>
                  <a:srgbClr val="000000"/>
                </a:solidFill>
                <a:latin typeface="Calibri"/>
              </a:rPr>
              <a:t>Was He Trying to Bring Renewal into Israel? </a:t>
            </a:r>
            <a:endParaRPr/>
          </a:p>
          <a:p>
            <a:pPr algn="ctr">
              <a:lnSpc>
                <a:spcPct val="100000"/>
              </a:lnSpc>
            </a:pPr>
            <a:endParaRPr/>
          </a:p>
          <a:p>
            <a:pPr algn="ctr">
              <a:lnSpc>
                <a:spcPct val="100000"/>
              </a:lnSpc>
              <a:buFont typeface="Wingdings" charset="2"/>
              <a:buChar char=""/>
            </a:pPr>
            <a:r>
              <a:rPr lang="en-US" sz="2800" b="1" strike="noStrike">
                <a:solidFill>
                  <a:srgbClr val="000000"/>
                </a:solidFill>
                <a:latin typeface="Calibri"/>
              </a:rPr>
              <a:t>Was He bringing an end to ‘Judaism’ and forming a entirely new religion called ‘Christianity’? </a:t>
            </a:r>
            <a:endParaRPr/>
          </a:p>
          <a:p>
            <a:pPr algn="ctr">
              <a:lnSpc>
                <a:spcPct val="100000"/>
              </a:lnSpc>
            </a:pPr>
            <a:endParaRPr/>
          </a:p>
          <a:p>
            <a:pPr algn="ctr">
              <a:lnSpc>
                <a:spcPct val="100000"/>
              </a:lnSpc>
              <a:buFont typeface="Wingdings" charset="2"/>
              <a:buChar char=""/>
            </a:pPr>
            <a:r>
              <a:rPr lang="en-US" sz="2800" b="1" strike="noStrike">
                <a:solidFill>
                  <a:srgbClr val="000000"/>
                </a:solidFill>
                <a:latin typeface="Calibri"/>
              </a:rPr>
              <a:t>Jesus demanded repentance, but this was a repentance from within Judaism, not repentance from Judaism. </a:t>
            </a: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p:txBody>
      </p:sp>
      <p:sp>
        <p:nvSpPr>
          <p:cNvPr id="895" name="TextShape 2"/>
          <p:cNvSpPr txBox="1"/>
          <p:nvPr/>
        </p:nvSpPr>
        <p:spPr>
          <a:xfrm>
            <a:off x="6553800" y="6356520"/>
            <a:ext cx="2132640" cy="363960"/>
          </a:xfrm>
          <a:prstGeom prst="rect">
            <a:avLst/>
          </a:prstGeom>
          <a:noFill/>
          <a:ln>
            <a:noFill/>
          </a:ln>
        </p:spPr>
        <p:txBody>
          <a:bodyPr anchor="ctr"/>
          <a:lstStyle/>
          <a:p>
            <a:pPr algn="r">
              <a:lnSpc>
                <a:spcPct val="100000"/>
              </a:lnSpc>
            </a:pPr>
            <a:fld id="{7F3905F5-3FF1-4323-8929-DEA12474B921}" type="slidenum">
              <a:rPr lang="en-US" sz="1200" strike="noStrike">
                <a:solidFill>
                  <a:srgbClr val="8B8B8B"/>
                </a:solidFill>
                <a:latin typeface="Times New Roman"/>
              </a:rPr>
              <a:pPr algn="r">
                <a:lnSpc>
                  <a:spcPct val="100000"/>
                </a:lnSpc>
              </a:pPr>
              <a:t>47</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 name="CustomShape 1"/>
          <p:cNvSpPr/>
          <p:nvPr/>
        </p:nvSpPr>
        <p:spPr>
          <a:xfrm>
            <a:off x="-34560" y="152280"/>
            <a:ext cx="9197640" cy="5575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3200" b="1" strike="noStrike" dirty="0">
                <a:solidFill>
                  <a:srgbClr val="000000"/>
                </a:solidFill>
                <a:latin typeface="Calibri"/>
              </a:rPr>
              <a:t>Jesus is God’s agent to inaugurate the reign of God: </a:t>
            </a:r>
            <a:endParaRPr sz="3200" dirty="0"/>
          </a:p>
          <a:p>
            <a:pPr algn="ctr">
              <a:lnSpc>
                <a:spcPct val="100000"/>
              </a:lnSpc>
            </a:pPr>
            <a:endParaRPr sz="3200" dirty="0"/>
          </a:p>
          <a:p>
            <a:pPr algn="ctr">
              <a:lnSpc>
                <a:spcPct val="100000"/>
              </a:lnSpc>
              <a:buFont typeface="Wingdings" charset="2"/>
              <a:buChar char=""/>
            </a:pPr>
            <a:r>
              <a:rPr lang="en-US" sz="3200" b="1" strike="noStrike" dirty="0">
                <a:solidFill>
                  <a:srgbClr val="000000"/>
                </a:solidFill>
                <a:latin typeface="Calibri"/>
              </a:rPr>
              <a:t>The time is fulfilled, and the kingdom of God is at hand; repent, and believe in the gospel" (Mark 1:15). </a:t>
            </a:r>
            <a:endParaRPr sz="3200" dirty="0"/>
          </a:p>
          <a:p>
            <a:pPr algn="ctr">
              <a:lnSpc>
                <a:spcPct val="100000"/>
              </a:lnSpc>
            </a:pPr>
            <a:endParaRPr sz="3200" dirty="0"/>
          </a:p>
          <a:p>
            <a:pPr algn="ctr">
              <a:lnSpc>
                <a:spcPct val="100000"/>
              </a:lnSpc>
              <a:buFont typeface="Wingdings" charset="2"/>
              <a:buChar char=""/>
            </a:pPr>
            <a:r>
              <a:rPr lang="en-US" sz="3200" b="1" strike="noStrike" dirty="0">
                <a:solidFill>
                  <a:srgbClr val="000000"/>
                </a:solidFill>
                <a:latin typeface="Calibri"/>
              </a:rPr>
              <a:t>Jesus linked his miracles and exorcisms to the proclamation of the Kingdom of God: "But if it is by the finger of God that I cast out demons, then the kingdom of God has come upon you" (Luke 11:20). </a:t>
            </a:r>
            <a:endParaRPr sz="3200" dirty="0"/>
          </a:p>
          <a:p>
            <a:pPr algn="ctr">
              <a:lnSpc>
                <a:spcPct val="100000"/>
              </a:lnSpc>
            </a:pPr>
            <a:endParaRPr dirty="0"/>
          </a:p>
          <a:p>
            <a:pPr algn="ctr">
              <a:lnSpc>
                <a:spcPct val="100000"/>
              </a:lnSpc>
            </a:pPr>
            <a:endParaRPr dirty="0"/>
          </a:p>
          <a:p>
            <a:pPr algn="ctr">
              <a:lnSpc>
                <a:spcPct val="100000"/>
              </a:lnSpc>
            </a:pPr>
            <a:endParaRPr dirty="0"/>
          </a:p>
          <a:p>
            <a:pPr algn="ctr">
              <a:lnSpc>
                <a:spcPct val="100000"/>
              </a:lnSpc>
            </a:pPr>
            <a:endParaRPr dirty="0"/>
          </a:p>
        </p:txBody>
      </p:sp>
      <p:sp>
        <p:nvSpPr>
          <p:cNvPr id="897" name="TextShape 2"/>
          <p:cNvSpPr txBox="1"/>
          <p:nvPr/>
        </p:nvSpPr>
        <p:spPr>
          <a:xfrm>
            <a:off x="6553800" y="6356520"/>
            <a:ext cx="2132640" cy="363960"/>
          </a:xfrm>
          <a:prstGeom prst="rect">
            <a:avLst/>
          </a:prstGeom>
          <a:noFill/>
          <a:ln>
            <a:noFill/>
          </a:ln>
        </p:spPr>
        <p:txBody>
          <a:bodyPr anchor="ctr"/>
          <a:lstStyle/>
          <a:p>
            <a:pPr algn="r">
              <a:lnSpc>
                <a:spcPct val="100000"/>
              </a:lnSpc>
            </a:pPr>
            <a:fld id="{33AFB482-566B-492D-9847-31A3742F510E}" type="slidenum">
              <a:rPr lang="en-US" sz="1200" strike="noStrike">
                <a:solidFill>
                  <a:srgbClr val="8B8B8B"/>
                </a:solidFill>
                <a:latin typeface="Times New Roman"/>
              </a:rPr>
              <a:pPr algn="r">
                <a:lnSpc>
                  <a:spcPct val="100000"/>
                </a:lnSpc>
              </a:pPr>
              <a:t>48</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533400"/>
            <a:ext cx="7543800" cy="5262979"/>
          </a:xfrm>
          <a:prstGeom prst="rect">
            <a:avLst/>
          </a:prstGeom>
        </p:spPr>
        <p:txBody>
          <a:bodyPr wrap="square">
            <a:spAutoFit/>
          </a:bodyPr>
          <a:lstStyle/>
          <a:p>
            <a:pPr algn="ctr"/>
            <a:r>
              <a:rPr lang="en-US" sz="2800" b="1" dirty="0" smtClean="0">
                <a:solidFill>
                  <a:prstClr val="black"/>
                </a:solidFill>
              </a:rPr>
              <a:t>“And </a:t>
            </a:r>
            <a:r>
              <a:rPr lang="en-US" sz="2800" b="1" dirty="0">
                <a:solidFill>
                  <a:prstClr val="black"/>
                </a:solidFill>
              </a:rPr>
              <a:t>he came to Nazareth, where he had been brought up. And as was his custom, he went to the synagogue on the Sabbath day, and he stood up to read. </a:t>
            </a:r>
            <a:r>
              <a:rPr lang="en-US" sz="2800" b="1" baseline="30000" dirty="0">
                <a:solidFill>
                  <a:prstClr val="black"/>
                </a:solidFill>
              </a:rPr>
              <a:t> </a:t>
            </a:r>
            <a:r>
              <a:rPr lang="en-US" sz="2800" b="1" dirty="0">
                <a:solidFill>
                  <a:prstClr val="black"/>
                </a:solidFill>
              </a:rPr>
              <a:t>And the scroll of the prophet Isaiah was given to him. He unrolled the scroll and found the place where it was written</a:t>
            </a:r>
            <a:r>
              <a:rPr lang="en-US" sz="2800" b="1" dirty="0" smtClean="0">
                <a:solidFill>
                  <a:prstClr val="black"/>
                </a:solidFill>
              </a:rPr>
              <a:t>, </a:t>
            </a:r>
            <a:r>
              <a:rPr lang="en-US" sz="2800" b="1" baseline="30000" dirty="0">
                <a:solidFill>
                  <a:prstClr val="black"/>
                </a:solidFill>
              </a:rPr>
              <a:t> </a:t>
            </a:r>
            <a:r>
              <a:rPr lang="en-US" sz="2800" b="1" dirty="0">
                <a:solidFill>
                  <a:prstClr val="black"/>
                </a:solidFill>
              </a:rPr>
              <a:t>“The Spirit of the Lord is upon me</a:t>
            </a:r>
            <a:r>
              <a:rPr lang="en-US" sz="2800" b="1" dirty="0" smtClean="0">
                <a:solidFill>
                  <a:prstClr val="black"/>
                </a:solidFill>
              </a:rPr>
              <a:t>,</a:t>
            </a:r>
            <a:r>
              <a:rPr lang="en-US" sz="2800" b="1" dirty="0">
                <a:solidFill>
                  <a:prstClr val="black"/>
                </a:solidFill>
              </a:rPr>
              <a:t>  because he has anointed </a:t>
            </a:r>
            <a:r>
              <a:rPr lang="en-US" sz="2800" b="1" dirty="0" smtClean="0">
                <a:solidFill>
                  <a:prstClr val="black"/>
                </a:solidFill>
              </a:rPr>
              <a:t>me </a:t>
            </a:r>
            <a:r>
              <a:rPr lang="en-US" sz="2800" b="1" dirty="0">
                <a:solidFill>
                  <a:prstClr val="black"/>
                </a:solidFill>
              </a:rPr>
              <a:t> to proclaim good news to the </a:t>
            </a:r>
            <a:r>
              <a:rPr lang="en-US" sz="2800" b="1" dirty="0" smtClean="0">
                <a:solidFill>
                  <a:prstClr val="black"/>
                </a:solidFill>
              </a:rPr>
              <a:t>poor. He </a:t>
            </a:r>
            <a:r>
              <a:rPr lang="en-US" sz="2800" b="1" dirty="0">
                <a:solidFill>
                  <a:prstClr val="black"/>
                </a:solidFill>
              </a:rPr>
              <a:t>has sent me to proclaim liberty to the </a:t>
            </a:r>
            <a:r>
              <a:rPr lang="en-US" sz="2800" b="1" dirty="0" smtClean="0">
                <a:solidFill>
                  <a:prstClr val="black"/>
                </a:solidFill>
              </a:rPr>
              <a:t>captives </a:t>
            </a:r>
            <a:r>
              <a:rPr lang="en-US" sz="2800" b="1" dirty="0">
                <a:solidFill>
                  <a:prstClr val="black"/>
                </a:solidFill>
              </a:rPr>
              <a:t> and recovering of sight to the blind</a:t>
            </a:r>
            <a:r>
              <a:rPr lang="en-US" sz="2800" b="1" dirty="0" smtClean="0">
                <a:solidFill>
                  <a:prstClr val="black"/>
                </a:solidFill>
              </a:rPr>
              <a:t>, </a:t>
            </a:r>
            <a:r>
              <a:rPr lang="en-US" sz="2800" b="1" dirty="0">
                <a:solidFill>
                  <a:prstClr val="black"/>
                </a:solidFill>
              </a:rPr>
              <a:t> to set at liberty those who are oppressed</a:t>
            </a:r>
            <a:r>
              <a:rPr lang="en-US" sz="2800" b="1" dirty="0" smtClean="0">
                <a:solidFill>
                  <a:prstClr val="black"/>
                </a:solidFill>
              </a:rPr>
              <a:t>, </a:t>
            </a:r>
            <a:r>
              <a:rPr lang="en-US" sz="2800" b="1" baseline="30000" dirty="0">
                <a:solidFill>
                  <a:prstClr val="black"/>
                </a:solidFill>
              </a:rPr>
              <a:t> </a:t>
            </a:r>
            <a:r>
              <a:rPr lang="en-US" sz="2800" b="1" dirty="0">
                <a:solidFill>
                  <a:prstClr val="black"/>
                </a:solidFill>
              </a:rPr>
              <a:t>to proclaim the year of the Lord's favor</a:t>
            </a:r>
            <a:r>
              <a:rPr lang="en-US" sz="2800" b="1" dirty="0" smtClean="0">
                <a:solidFill>
                  <a:prstClr val="black"/>
                </a:solidFill>
              </a:rPr>
              <a:t>.”- Luke 4: 18-19</a:t>
            </a:r>
            <a:endParaRPr lang="en-US" sz="2800" b="1" dirty="0">
              <a:solidFill>
                <a:prstClr val="black"/>
              </a:solidFill>
            </a:endParaRPr>
          </a:p>
        </p:txBody>
      </p:sp>
      <p:sp>
        <p:nvSpPr>
          <p:cNvPr id="6" name="Slide Number Placeholder 5"/>
          <p:cNvSpPr>
            <a:spLocks noGrp="1"/>
          </p:cNvSpPr>
          <p:nvPr>
            <p:ph type="sldNum" sz="quarter" idx="12"/>
          </p:nvPr>
        </p:nvSpPr>
        <p:spPr/>
        <p:txBody>
          <a:bodyPr/>
          <a:lstStyle/>
          <a:p>
            <a:pPr>
              <a:defRPr/>
            </a:pPr>
            <a:fld id="{FD6908BA-6B57-40F4-A58F-677D0A4DEF78}" type="slidenum">
              <a:rPr lang="en-US" smtClean="0"/>
              <a:pPr>
                <a:defRPr/>
              </a:pPr>
              <a:t>49</a:t>
            </a:fld>
            <a:endParaRPr lang="en-US"/>
          </a:p>
        </p:txBody>
      </p:sp>
    </p:spTree>
    <p:extLst>
      <p:ext uri="{BB962C8B-B14F-4D97-AF65-F5344CB8AC3E}">
        <p14:creationId xmlns="" xmlns:p14="http://schemas.microsoft.com/office/powerpoint/2010/main" val="2492322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CustomShape 1"/>
          <p:cNvSpPr/>
          <p:nvPr/>
        </p:nvSpPr>
        <p:spPr>
          <a:xfrm>
            <a:off x="2743200" y="261000"/>
            <a:ext cx="6171840" cy="545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trike="noStrike" dirty="0">
                <a:solidFill>
                  <a:srgbClr val="000000"/>
                </a:solidFill>
                <a:latin typeface="Calibri"/>
              </a:rPr>
              <a:t>“Jesus did not wish to lead his disciples out of Israel, but to train followers who will lead Israel, who will bring renewal to Israel , and who will instruct Gentiles in the way of the Lord. Jesus longed for the fulfillment of the promises and the prophecies, a fulfillment that would bless Israel and the nations alike.” -Craig A Evans, From Jesus to the Church: The First Christian Generation </a:t>
            </a:r>
            <a:endParaRPr sz="3200"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pic>
        <p:nvPicPr>
          <p:cNvPr id="701" name="Picture 2"/>
          <p:cNvPicPr/>
          <p:nvPr/>
        </p:nvPicPr>
        <p:blipFill>
          <a:blip r:embed="rId2" cstate="print"/>
          <a:stretch/>
        </p:blipFill>
        <p:spPr>
          <a:xfrm>
            <a:off x="522000" y="152280"/>
            <a:ext cx="1765440" cy="2590560"/>
          </a:xfrm>
          <a:prstGeom prst="rect">
            <a:avLst/>
          </a:prstGeom>
          <a:ln>
            <a:noFill/>
          </a:ln>
        </p:spPr>
      </p:pic>
      <p:sp>
        <p:nvSpPr>
          <p:cNvPr id="702" name="TextShape 2"/>
          <p:cNvSpPr txBox="1"/>
          <p:nvPr/>
        </p:nvSpPr>
        <p:spPr>
          <a:xfrm>
            <a:off x="6553800" y="6356520"/>
            <a:ext cx="2132640" cy="363960"/>
          </a:xfrm>
          <a:prstGeom prst="rect">
            <a:avLst/>
          </a:prstGeom>
          <a:noFill/>
          <a:ln>
            <a:noFill/>
          </a:ln>
        </p:spPr>
        <p:txBody>
          <a:bodyPr anchor="ctr"/>
          <a:lstStyle/>
          <a:p>
            <a:pPr algn="r">
              <a:lnSpc>
                <a:spcPct val="100000"/>
              </a:lnSpc>
            </a:pPr>
            <a:fld id="{4D4B12BF-CB66-4D58-9BD3-759CEB3A1A9F}" type="slidenum">
              <a:rPr lang="en-US" sz="1200" strike="noStrike">
                <a:solidFill>
                  <a:srgbClr val="8B8B8B"/>
                </a:solidFill>
                <a:latin typeface="Times New Roman"/>
              </a:rPr>
              <a:pPr algn="r">
                <a:lnSpc>
                  <a:spcPct val="100000"/>
                </a:lnSpc>
              </a:pPr>
              <a:t>5</a:t>
            </a:fld>
            <a:endParaRPr/>
          </a:p>
        </p:txBody>
      </p:sp>
      <p:pic>
        <p:nvPicPr>
          <p:cNvPr id="703" name="Picture 2"/>
          <p:cNvPicPr/>
          <p:nvPr/>
        </p:nvPicPr>
        <p:blipFill>
          <a:blip r:embed="rId3" cstate="print"/>
          <a:stretch/>
        </p:blipFill>
        <p:spPr>
          <a:xfrm>
            <a:off x="337320" y="2895480"/>
            <a:ext cx="2135160" cy="28191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 name="CustomShape 1"/>
          <p:cNvSpPr/>
          <p:nvPr/>
        </p:nvSpPr>
        <p:spPr>
          <a:xfrm>
            <a:off x="26280" y="152280"/>
            <a:ext cx="8686440" cy="520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800" b="1" strike="noStrike" dirty="0" smtClean="0">
                <a:solidFill>
                  <a:srgbClr val="000000"/>
                </a:solidFill>
                <a:latin typeface="Calibri"/>
              </a:rPr>
              <a:t>Luke Jesus </a:t>
            </a:r>
            <a:r>
              <a:rPr lang="en-US" sz="2800" b="1" strike="noStrike" dirty="0">
                <a:solidFill>
                  <a:srgbClr val="000000"/>
                </a:solidFill>
                <a:latin typeface="Calibri"/>
              </a:rPr>
              <a:t>appeals to Isaiah 61:1-2</a:t>
            </a:r>
            <a:endParaRPr dirty="0"/>
          </a:p>
          <a:p>
            <a:pPr algn="ctr">
              <a:lnSpc>
                <a:spcPct val="100000"/>
              </a:lnSpc>
            </a:pPr>
            <a:endParaRPr dirty="0"/>
          </a:p>
          <a:p>
            <a:pPr algn="ctr">
              <a:lnSpc>
                <a:spcPct val="100000"/>
              </a:lnSpc>
            </a:pPr>
            <a:r>
              <a:rPr lang="en-US" sz="2800" b="1" strike="noStrike" dirty="0">
                <a:solidFill>
                  <a:srgbClr val="000000"/>
                </a:solidFill>
                <a:latin typeface="Calibri"/>
              </a:rPr>
              <a:t>A published scroll from Qumran has helped confirm this:  According to 4Q521, </a:t>
            </a:r>
            <a:endParaRPr dirty="0"/>
          </a:p>
          <a:p>
            <a:pPr algn="ctr">
              <a:lnSpc>
                <a:spcPct val="100000"/>
              </a:lnSpc>
            </a:pPr>
            <a:endParaRPr dirty="0"/>
          </a:p>
          <a:p>
            <a:pPr algn="ctr">
              <a:lnSpc>
                <a:spcPct val="100000"/>
              </a:lnSpc>
            </a:pPr>
            <a:r>
              <a:rPr lang="en-US" sz="2800" b="1" strike="noStrike" dirty="0">
                <a:solidFill>
                  <a:srgbClr val="000000"/>
                </a:solidFill>
                <a:latin typeface="Calibri"/>
              </a:rPr>
              <a:t>"Heaven and earth will obey his Messiah and all that is in them will not turn away from the commandments of the holy ones ... for (the Lord) will honor the pious upon the throne of the eternal Kingdom, setting prisoners free, opening the eyes of the blind, raising up those who are bowed down…. For he will heal the wounded, revive the dead, proclaim good news to the poor." </a:t>
            </a:r>
            <a:endParaRPr dirty="0"/>
          </a:p>
        </p:txBody>
      </p:sp>
      <p:sp>
        <p:nvSpPr>
          <p:cNvPr id="899" name="TextShape 2"/>
          <p:cNvSpPr txBox="1"/>
          <p:nvPr/>
        </p:nvSpPr>
        <p:spPr>
          <a:xfrm>
            <a:off x="6553800" y="6356520"/>
            <a:ext cx="2132640" cy="363960"/>
          </a:xfrm>
          <a:prstGeom prst="rect">
            <a:avLst/>
          </a:prstGeom>
          <a:noFill/>
          <a:ln>
            <a:noFill/>
          </a:ln>
        </p:spPr>
        <p:txBody>
          <a:bodyPr anchor="ctr"/>
          <a:lstStyle/>
          <a:p>
            <a:pPr algn="r">
              <a:lnSpc>
                <a:spcPct val="100000"/>
              </a:lnSpc>
            </a:pPr>
            <a:fld id="{CD2C5313-446B-4940-BDBB-43C09DFED09C}" type="slidenum">
              <a:rPr lang="en-US" sz="1200" strike="noStrike">
                <a:solidFill>
                  <a:srgbClr val="8B8B8B"/>
                </a:solidFill>
                <a:latin typeface="Times New Roman"/>
              </a:rPr>
              <a:pPr algn="r">
                <a:lnSpc>
                  <a:spcPct val="100000"/>
                </a:lnSpc>
              </a:pPr>
              <a:t>50</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CustomShape 1"/>
          <p:cNvSpPr/>
          <p:nvPr/>
        </p:nvSpPr>
        <p:spPr>
          <a:xfrm>
            <a:off x="-13680" y="76320"/>
            <a:ext cx="9157320" cy="603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a:p>
          <a:p>
            <a:pPr algn="ctr">
              <a:lnSpc>
                <a:spcPct val="100000"/>
              </a:lnSpc>
            </a:pPr>
            <a:r>
              <a:rPr lang="en-US" sz="3200" b="1" strike="noStrike">
                <a:solidFill>
                  <a:srgbClr val="000000"/>
                </a:solidFill>
                <a:latin typeface="Calibri"/>
              </a:rPr>
              <a:t>Kingship of God Theme </a:t>
            </a:r>
            <a:endParaRPr/>
          </a:p>
          <a:p>
            <a:pPr algn="ctr">
              <a:lnSpc>
                <a:spcPct val="100000"/>
              </a:lnSpc>
            </a:pPr>
            <a:endParaRPr/>
          </a:p>
          <a:p>
            <a:pPr algn="ctr">
              <a:lnSpc>
                <a:spcPct val="100000"/>
              </a:lnSpc>
              <a:buFont typeface="Wingdings" charset="2"/>
              <a:buChar char=""/>
            </a:pPr>
            <a:r>
              <a:rPr lang="en-US" sz="3200" b="1" strike="noStrike">
                <a:solidFill>
                  <a:srgbClr val="000000"/>
                </a:solidFill>
                <a:latin typeface="Calibri"/>
              </a:rPr>
              <a:t>The kingship of God is already, but not full. </a:t>
            </a:r>
            <a:endParaRPr/>
          </a:p>
          <a:p>
            <a:pPr algn="ctr">
              <a:lnSpc>
                <a:spcPct val="100000"/>
              </a:lnSpc>
            </a:pPr>
            <a:endParaRPr/>
          </a:p>
          <a:p>
            <a:pPr algn="ctr">
              <a:lnSpc>
                <a:spcPct val="100000"/>
              </a:lnSpc>
              <a:buFont typeface="Wingdings" charset="2"/>
              <a:buChar char=""/>
            </a:pPr>
            <a:r>
              <a:rPr lang="en-US" sz="3200" b="1" strike="noStrike">
                <a:solidFill>
                  <a:srgbClr val="000000"/>
                </a:solidFill>
                <a:latin typeface="Calibri"/>
              </a:rPr>
              <a:t>In the Jewish perspective of Scripture, there are only two ages: “this age” (olam ha-zeh) and “the age to come” (olam ha-ba). There is a tension between the present and the future.</a:t>
            </a:r>
            <a:endParaRPr/>
          </a:p>
          <a:p>
            <a:pPr algn="ctr">
              <a:lnSpc>
                <a:spcPct val="100000"/>
              </a:lnSpc>
            </a:pPr>
            <a:endParaRPr/>
          </a:p>
          <a:p>
            <a:pPr algn="ctr">
              <a:lnSpc>
                <a:spcPct val="100000"/>
              </a:lnSpc>
            </a:pPr>
            <a:endParaRPr/>
          </a:p>
          <a:p>
            <a:pPr>
              <a:lnSpc>
                <a:spcPct val="100000"/>
              </a:lnSpc>
            </a:pPr>
            <a:endParaRPr/>
          </a:p>
          <a:p>
            <a:pPr>
              <a:lnSpc>
                <a:spcPct val="100000"/>
              </a:lnSpc>
            </a:pPr>
            <a:endParaRPr/>
          </a:p>
        </p:txBody>
      </p:sp>
      <p:sp>
        <p:nvSpPr>
          <p:cNvPr id="901" name="TextShape 2"/>
          <p:cNvSpPr txBox="1"/>
          <p:nvPr/>
        </p:nvSpPr>
        <p:spPr>
          <a:xfrm>
            <a:off x="6553800" y="6356520"/>
            <a:ext cx="2132640" cy="363960"/>
          </a:xfrm>
          <a:prstGeom prst="rect">
            <a:avLst/>
          </a:prstGeom>
          <a:noFill/>
          <a:ln>
            <a:noFill/>
          </a:ln>
        </p:spPr>
        <p:txBody>
          <a:bodyPr anchor="ctr"/>
          <a:lstStyle/>
          <a:p>
            <a:pPr algn="r">
              <a:lnSpc>
                <a:spcPct val="100000"/>
              </a:lnSpc>
            </a:pPr>
            <a:fld id="{5FEDE98D-D96D-4B83-B4D3-2B0E60120CD2}" type="slidenum">
              <a:rPr lang="en-US" sz="1200" strike="noStrike">
                <a:solidFill>
                  <a:srgbClr val="8B8B8B"/>
                </a:solidFill>
                <a:latin typeface="Times New Roman"/>
              </a:rPr>
              <a:pPr algn="r">
                <a:lnSpc>
                  <a:spcPct val="100000"/>
                </a:lnSpc>
              </a:pPr>
              <a:t>51</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 name="CustomShape 1"/>
          <p:cNvSpPr/>
          <p:nvPr/>
        </p:nvSpPr>
        <p:spPr>
          <a:xfrm>
            <a:off x="0" y="10080"/>
            <a:ext cx="9143640" cy="804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800" b="1" strike="noStrike">
                <a:solidFill>
                  <a:srgbClr val="000000"/>
                </a:solidFill>
                <a:latin typeface="Calibri"/>
              </a:rPr>
              <a:t>Jesus and the Restoration of Israel</a:t>
            </a:r>
            <a:endParaRPr/>
          </a:p>
          <a:p>
            <a:pPr algn="ctr">
              <a:lnSpc>
                <a:spcPct val="100000"/>
              </a:lnSpc>
            </a:pPr>
            <a:endParaRPr/>
          </a:p>
          <a:p>
            <a:pPr algn="ctr">
              <a:lnSpc>
                <a:spcPct val="100000"/>
              </a:lnSpc>
              <a:buFont typeface="Wingdings" charset="2"/>
              <a:buChar char=""/>
            </a:pPr>
            <a:r>
              <a:rPr lang="en-US" sz="2800" b="1" strike="noStrike">
                <a:solidFill>
                  <a:srgbClr val="000000"/>
                </a:solidFill>
                <a:latin typeface="Calibri"/>
              </a:rPr>
              <a:t> “Truly I say to you, that you who have followed Me, in the regeneration when the Son of Man will sit on His glorious throne, you also shall sit upon twelve thrones, judging the twelve tribes of Israel” (Matt 19:28). </a:t>
            </a:r>
            <a:endParaRPr/>
          </a:p>
          <a:p>
            <a:pPr algn="ctr">
              <a:lnSpc>
                <a:spcPct val="100000"/>
              </a:lnSpc>
            </a:pPr>
            <a:endParaRPr/>
          </a:p>
          <a:p>
            <a:pPr algn="ctr">
              <a:lnSpc>
                <a:spcPct val="100000"/>
              </a:lnSpc>
              <a:buFont typeface="Wingdings" charset="2"/>
              <a:buChar char=""/>
            </a:pPr>
            <a:r>
              <a:rPr lang="en-US" sz="2800" b="1" strike="noStrike">
                <a:solidFill>
                  <a:srgbClr val="000000"/>
                </a:solidFill>
                <a:latin typeface="Calibri"/>
              </a:rPr>
              <a:t>Jesus sits on the Davidic throne and the restored twelve tribes of Israel will be ruled by the twelve apostles.</a:t>
            </a:r>
            <a:endParaRPr/>
          </a:p>
          <a:p>
            <a:pPr algn="ctr">
              <a:lnSpc>
                <a:spcPct val="100000"/>
              </a:lnSpc>
            </a:pPr>
            <a:endParaRPr/>
          </a:p>
          <a:p>
            <a:pPr algn="ctr">
              <a:lnSpc>
                <a:spcPct val="100000"/>
              </a:lnSpc>
              <a:buFont typeface="Wingdings" charset="2"/>
              <a:buChar char=""/>
            </a:pPr>
            <a:r>
              <a:rPr lang="en-US" sz="2800" b="1" strike="noStrike">
                <a:solidFill>
                  <a:srgbClr val="000000"/>
                </a:solidFill>
                <a:latin typeface="Calibri"/>
              </a:rPr>
              <a:t>The Twelve are to rule over Israel, judging the nation as the judges of old judged the twelve tribes. </a:t>
            </a:r>
            <a:endParaRPr/>
          </a:p>
          <a:p>
            <a:pPr algn="ctr">
              <a:lnSpc>
                <a:spcPct val="100000"/>
              </a:lnSpc>
            </a:pPr>
            <a:endParaRPr/>
          </a:p>
          <a:p>
            <a:pPr algn="ctr">
              <a:lnSpc>
                <a:spcPct val="100000"/>
              </a:lnSpc>
            </a:pPr>
            <a:endParaRPr/>
          </a:p>
          <a:p>
            <a:pPr algn="ct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903" name="TextShape 2"/>
          <p:cNvSpPr txBox="1"/>
          <p:nvPr/>
        </p:nvSpPr>
        <p:spPr>
          <a:xfrm>
            <a:off x="6553800" y="6356520"/>
            <a:ext cx="2132640" cy="363960"/>
          </a:xfrm>
          <a:prstGeom prst="rect">
            <a:avLst/>
          </a:prstGeom>
          <a:noFill/>
          <a:ln>
            <a:noFill/>
          </a:ln>
        </p:spPr>
        <p:txBody>
          <a:bodyPr anchor="ctr"/>
          <a:lstStyle/>
          <a:p>
            <a:pPr algn="r">
              <a:lnSpc>
                <a:spcPct val="100000"/>
              </a:lnSpc>
            </a:pPr>
            <a:fld id="{58844666-FEDA-4AF1-991D-FD41DA0266FA}" type="slidenum">
              <a:rPr lang="en-US" sz="1200" strike="noStrike">
                <a:solidFill>
                  <a:srgbClr val="8B8B8B"/>
                </a:solidFill>
                <a:latin typeface="Times New Roman"/>
              </a:rPr>
              <a:pPr algn="r">
                <a:lnSpc>
                  <a:spcPct val="100000"/>
                </a:lnSpc>
              </a:pPr>
              <a:t>52</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TextShape 1"/>
          <p:cNvSpPr txBox="1"/>
          <p:nvPr/>
        </p:nvSpPr>
        <p:spPr>
          <a:xfrm>
            <a:off x="228600" y="4680"/>
            <a:ext cx="8229240" cy="1142640"/>
          </a:xfrm>
          <a:prstGeom prst="rect">
            <a:avLst/>
          </a:prstGeom>
          <a:noFill/>
          <a:ln>
            <a:noFill/>
          </a:ln>
        </p:spPr>
        <p:txBody>
          <a:bodyPr anchor="ctr"/>
          <a:lstStyle/>
          <a:p>
            <a:pPr algn="ctr">
              <a:lnSpc>
                <a:spcPct val="100000"/>
              </a:lnSpc>
            </a:pPr>
            <a:r>
              <a:rPr lang="en-US" sz="3600" b="1" strike="noStrike" dirty="0">
                <a:solidFill>
                  <a:srgbClr val="000000"/>
                </a:solidFill>
                <a:latin typeface="Calibri"/>
              </a:rPr>
              <a:t>Matt 23: </a:t>
            </a:r>
            <a:r>
              <a:rPr lang="en-US" sz="3600" b="1" strike="noStrike" dirty="0" smtClean="0">
                <a:solidFill>
                  <a:srgbClr val="000000"/>
                </a:solidFill>
                <a:latin typeface="Calibri"/>
              </a:rPr>
              <a:t>37-39:Israel’s </a:t>
            </a:r>
            <a:r>
              <a:rPr lang="en-US" sz="3600" b="1" strike="noStrike" dirty="0">
                <a:solidFill>
                  <a:srgbClr val="000000"/>
                </a:solidFill>
                <a:latin typeface="Calibri"/>
              </a:rPr>
              <a:t>Repentance and Messiah’s Return? </a:t>
            </a:r>
            <a:endParaRPr sz="3600" b="1" dirty="0"/>
          </a:p>
        </p:txBody>
      </p:sp>
      <p:sp>
        <p:nvSpPr>
          <p:cNvPr id="905" name="TextShape 2"/>
          <p:cNvSpPr txBox="1"/>
          <p:nvPr/>
        </p:nvSpPr>
        <p:spPr>
          <a:xfrm>
            <a:off x="29520" y="1447800"/>
            <a:ext cx="8991360" cy="4525560"/>
          </a:xfrm>
          <a:prstGeom prst="rect">
            <a:avLst/>
          </a:prstGeom>
          <a:noFill/>
          <a:ln>
            <a:noFill/>
          </a:ln>
        </p:spPr>
        <p:txBody>
          <a:bodyPr/>
          <a:lstStyle/>
          <a:p>
            <a:pPr marL="457200" indent="-457200">
              <a:lnSpc>
                <a:spcPct val="100000"/>
              </a:lnSpc>
              <a:buFont typeface="Wingdings" panose="05000000000000000000" pitchFamily="2" charset="2"/>
              <a:buChar char="Ø"/>
            </a:pPr>
            <a:r>
              <a:rPr lang="en-US" sz="2800" b="1" strike="noStrike" dirty="0">
                <a:solidFill>
                  <a:srgbClr val="000000"/>
                </a:solidFill>
                <a:latin typeface="Calibri"/>
              </a:rPr>
              <a:t>"Jerusalem, Jerusalem, you who kill the prophets and stone those sent to you, how often I have longed to gather your children together, as a hen gathers her chicks under her wings, and you were not willing. </a:t>
            </a:r>
            <a:r>
              <a:rPr lang="en-US" sz="2800" b="1" strike="noStrike" baseline="30000" dirty="0">
                <a:solidFill>
                  <a:srgbClr val="000000"/>
                </a:solidFill>
                <a:latin typeface="Calibri"/>
              </a:rPr>
              <a:t> </a:t>
            </a:r>
            <a:r>
              <a:rPr lang="en-US" sz="2800" b="1" strike="noStrike" dirty="0">
                <a:solidFill>
                  <a:srgbClr val="000000"/>
                </a:solidFill>
                <a:latin typeface="Calibri"/>
              </a:rPr>
              <a:t>Look, your house is left to you desolate. </a:t>
            </a:r>
            <a:r>
              <a:rPr lang="en-US" sz="2800" b="1" strike="noStrike" baseline="30000" dirty="0">
                <a:solidFill>
                  <a:srgbClr val="000000"/>
                </a:solidFill>
                <a:latin typeface="Calibri"/>
              </a:rPr>
              <a:t> </a:t>
            </a:r>
            <a:r>
              <a:rPr lang="en-US" sz="2800" b="1" strike="noStrike" dirty="0">
                <a:solidFill>
                  <a:srgbClr val="000000"/>
                </a:solidFill>
                <a:latin typeface="Calibri"/>
              </a:rPr>
              <a:t>For I tell you, you will not see me again until you say, ‘Blessed is he who comes in the name of the Lord</a:t>
            </a:r>
            <a:r>
              <a:rPr lang="en-US" sz="2800" b="1" strike="noStrike" dirty="0" smtClean="0">
                <a:solidFill>
                  <a:srgbClr val="000000"/>
                </a:solidFill>
                <a:latin typeface="Calibri"/>
              </a:rPr>
              <a:t>.’”</a:t>
            </a:r>
          </a:p>
          <a:p>
            <a:pPr marL="457200" indent="-457200">
              <a:lnSpc>
                <a:spcPct val="100000"/>
              </a:lnSpc>
              <a:buFont typeface="Wingdings" panose="05000000000000000000" pitchFamily="2" charset="2"/>
              <a:buChar char="Ø"/>
            </a:pPr>
            <a:endParaRPr b="1" dirty="0"/>
          </a:p>
          <a:p>
            <a:pPr marL="457200" indent="-457200">
              <a:lnSpc>
                <a:spcPct val="100000"/>
              </a:lnSpc>
              <a:buFont typeface="Wingdings" panose="05000000000000000000" pitchFamily="2" charset="2"/>
              <a:buChar char="Ø"/>
            </a:pPr>
            <a:r>
              <a:rPr lang="en-US" sz="2800" b="1" strike="noStrike" dirty="0">
                <a:solidFill>
                  <a:srgbClr val="000000"/>
                </a:solidFill>
                <a:latin typeface="Calibri"/>
              </a:rPr>
              <a:t>Notice the emphasis on the article “until.” Here, it could not be clearer that Jesus says the Jewish people will not see him again and cry out to Him until there is genuine belief on their part.</a:t>
            </a:r>
            <a:endParaRPr b="1" dirty="0"/>
          </a:p>
        </p:txBody>
      </p:sp>
      <p:sp>
        <p:nvSpPr>
          <p:cNvPr id="906" name="TextShape 3"/>
          <p:cNvSpPr txBox="1"/>
          <p:nvPr/>
        </p:nvSpPr>
        <p:spPr>
          <a:xfrm>
            <a:off x="6553080" y="6356520"/>
            <a:ext cx="2133360" cy="364680"/>
          </a:xfrm>
          <a:prstGeom prst="rect">
            <a:avLst/>
          </a:prstGeom>
          <a:noFill/>
          <a:ln>
            <a:noFill/>
          </a:ln>
        </p:spPr>
        <p:txBody>
          <a:bodyPr anchor="ctr"/>
          <a:lstStyle/>
          <a:p>
            <a:pPr algn="r">
              <a:lnSpc>
                <a:spcPct val="100000"/>
              </a:lnSpc>
            </a:pPr>
            <a:fld id="{CDE4B945-D23B-4A68-8B57-D5B68D7AEE36}" type="slidenum">
              <a:rPr lang="en-US" sz="1200" strike="noStrike">
                <a:solidFill>
                  <a:srgbClr val="898989"/>
                </a:solidFill>
                <a:latin typeface="Times New Roman"/>
              </a:rPr>
              <a:pPr algn="r">
                <a:lnSpc>
                  <a:spcPct val="100000"/>
                </a:lnSpc>
              </a:pPr>
              <a:t>53</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TextShape 1"/>
          <p:cNvSpPr txBox="1"/>
          <p:nvPr/>
        </p:nvSpPr>
        <p:spPr>
          <a:xfrm>
            <a:off x="380880" y="152280"/>
            <a:ext cx="8229240" cy="1142640"/>
          </a:xfrm>
          <a:prstGeom prst="rect">
            <a:avLst/>
          </a:prstGeom>
          <a:noFill/>
          <a:ln>
            <a:noFill/>
          </a:ln>
        </p:spPr>
        <p:txBody>
          <a:bodyPr anchor="ctr"/>
          <a:lstStyle/>
          <a:p>
            <a:pPr algn="ctr">
              <a:lnSpc>
                <a:spcPct val="100000"/>
              </a:lnSpc>
            </a:pPr>
            <a:r>
              <a:rPr lang="en-US" sz="4400" strike="noStrike">
                <a:solidFill>
                  <a:srgbClr val="000000"/>
                </a:solidFill>
                <a:latin typeface="Calibri"/>
              </a:rPr>
              <a:t>Acts 3: 17-21</a:t>
            </a:r>
            <a:endParaRPr/>
          </a:p>
        </p:txBody>
      </p:sp>
      <p:sp>
        <p:nvSpPr>
          <p:cNvPr id="908" name="TextShape 2"/>
          <p:cNvSpPr txBox="1"/>
          <p:nvPr/>
        </p:nvSpPr>
        <p:spPr>
          <a:xfrm>
            <a:off x="0" y="1143000"/>
            <a:ext cx="8991360" cy="4525560"/>
          </a:xfrm>
          <a:prstGeom prst="rect">
            <a:avLst/>
          </a:prstGeom>
          <a:noFill/>
          <a:ln>
            <a:noFill/>
          </a:ln>
        </p:spPr>
        <p:txBody>
          <a:bodyPr/>
          <a:lstStyle/>
          <a:p>
            <a:pPr algn="ctr">
              <a:lnSpc>
                <a:spcPct val="100000"/>
              </a:lnSpc>
            </a:pPr>
            <a:r>
              <a:rPr lang="en-US" sz="2800" b="1" strike="noStrike" dirty="0">
                <a:solidFill>
                  <a:srgbClr val="000000"/>
                </a:solidFill>
                <a:latin typeface="Calibri"/>
              </a:rPr>
              <a:t>“And now, brethren, I know that you acted in ignorance, just as your rulers did also. But the things which God announced beforehand by the mouth of all the prophets, that His Christ would suffer, He has thus fulfilled. </a:t>
            </a:r>
            <a:r>
              <a:rPr lang="en-US" sz="2800" b="1" strike="noStrike" baseline="30000" dirty="0">
                <a:solidFill>
                  <a:srgbClr val="000000"/>
                </a:solidFill>
                <a:latin typeface="Calibri"/>
              </a:rPr>
              <a:t> </a:t>
            </a:r>
            <a:r>
              <a:rPr lang="en-US" sz="2800" b="1" strike="noStrike" dirty="0">
                <a:solidFill>
                  <a:srgbClr val="000000"/>
                </a:solidFill>
                <a:latin typeface="Calibri"/>
              </a:rPr>
              <a:t>Therefore repent and return, so that your sins may be wiped away, in order that times of refreshing may come from the presence of the Lord; </a:t>
            </a:r>
            <a:r>
              <a:rPr lang="en-US" sz="2800" b="1" strike="noStrike" baseline="30000" dirty="0">
                <a:solidFill>
                  <a:srgbClr val="000000"/>
                </a:solidFill>
                <a:latin typeface="Calibri"/>
              </a:rPr>
              <a:t> </a:t>
            </a:r>
            <a:r>
              <a:rPr lang="en-US" sz="2800" b="1" strike="noStrike" dirty="0">
                <a:solidFill>
                  <a:srgbClr val="000000"/>
                </a:solidFill>
                <a:latin typeface="Calibri"/>
              </a:rPr>
              <a:t>and that He may send Jesus, the Christ appointed for you, </a:t>
            </a:r>
            <a:r>
              <a:rPr lang="en-US" sz="2800" b="1" strike="noStrike" baseline="30000" dirty="0">
                <a:solidFill>
                  <a:srgbClr val="000000"/>
                </a:solidFill>
                <a:latin typeface="Calibri"/>
              </a:rPr>
              <a:t> </a:t>
            </a:r>
            <a:r>
              <a:rPr lang="en-US" sz="2800" b="1" strike="noStrike" dirty="0">
                <a:solidFill>
                  <a:srgbClr val="000000"/>
                </a:solidFill>
                <a:latin typeface="Calibri"/>
              </a:rPr>
              <a:t>whom heaven must receive until </a:t>
            </a:r>
            <a:r>
              <a:rPr lang="en-US" sz="2800" b="1" i="1" strike="noStrike" dirty="0">
                <a:solidFill>
                  <a:srgbClr val="000000"/>
                </a:solidFill>
                <a:latin typeface="Calibri"/>
              </a:rPr>
              <a:t>the</a:t>
            </a:r>
            <a:r>
              <a:rPr lang="en-US" sz="2800" b="1" strike="noStrike" dirty="0">
                <a:solidFill>
                  <a:srgbClr val="000000"/>
                </a:solidFill>
                <a:latin typeface="Calibri"/>
              </a:rPr>
              <a:t> period of restoration of all things about which God spoke by the mouth of His holy prophets from ancient time.”</a:t>
            </a:r>
            <a:endParaRPr b="1" dirty="0"/>
          </a:p>
        </p:txBody>
      </p:sp>
      <p:sp>
        <p:nvSpPr>
          <p:cNvPr id="909" name="TextShape 3"/>
          <p:cNvSpPr txBox="1"/>
          <p:nvPr/>
        </p:nvSpPr>
        <p:spPr>
          <a:xfrm>
            <a:off x="6553080" y="6356520"/>
            <a:ext cx="2133360" cy="364680"/>
          </a:xfrm>
          <a:prstGeom prst="rect">
            <a:avLst/>
          </a:prstGeom>
          <a:noFill/>
          <a:ln>
            <a:noFill/>
          </a:ln>
        </p:spPr>
        <p:txBody>
          <a:bodyPr anchor="ctr"/>
          <a:lstStyle/>
          <a:p>
            <a:pPr algn="r">
              <a:lnSpc>
                <a:spcPct val="100000"/>
              </a:lnSpc>
            </a:pPr>
            <a:fld id="{7F5333FE-F03B-4367-85E7-5F79A0611446}" type="slidenum">
              <a:rPr lang="en-US" sz="1200" strike="noStrike">
                <a:solidFill>
                  <a:srgbClr val="8B8B8B"/>
                </a:solidFill>
                <a:latin typeface="Times New Roman"/>
              </a:rPr>
              <a:pPr algn="r">
                <a:lnSpc>
                  <a:spcPct val="100000"/>
                </a:lnSpc>
              </a:pPr>
              <a:t>54</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 name="TextShape 1"/>
          <p:cNvSpPr txBox="1"/>
          <p:nvPr/>
        </p:nvSpPr>
        <p:spPr>
          <a:xfrm>
            <a:off x="304920" y="0"/>
            <a:ext cx="8229240" cy="1142640"/>
          </a:xfrm>
          <a:prstGeom prst="rect">
            <a:avLst/>
          </a:prstGeom>
          <a:noFill/>
          <a:ln>
            <a:noFill/>
          </a:ln>
        </p:spPr>
        <p:txBody>
          <a:bodyPr anchor="ctr"/>
          <a:lstStyle/>
          <a:p>
            <a:pPr algn="ctr">
              <a:lnSpc>
                <a:spcPct val="100000"/>
              </a:lnSpc>
            </a:pPr>
            <a:r>
              <a:rPr lang="en-US" sz="4400" strike="noStrike">
                <a:solidFill>
                  <a:srgbClr val="000000"/>
                </a:solidFill>
                <a:latin typeface="Calibri"/>
              </a:rPr>
              <a:t>Acts 3: 19-21</a:t>
            </a:r>
            <a:endParaRPr/>
          </a:p>
        </p:txBody>
      </p:sp>
      <p:sp>
        <p:nvSpPr>
          <p:cNvPr id="911" name="TextShape 2"/>
          <p:cNvSpPr txBox="1"/>
          <p:nvPr/>
        </p:nvSpPr>
        <p:spPr>
          <a:xfrm>
            <a:off x="-28440" y="990720"/>
            <a:ext cx="9143640" cy="4525560"/>
          </a:xfrm>
          <a:prstGeom prst="rect">
            <a:avLst/>
          </a:prstGeom>
          <a:noFill/>
          <a:ln>
            <a:noFill/>
          </a:ln>
        </p:spPr>
        <p:txBody>
          <a:bodyPr/>
          <a:lstStyle/>
          <a:p>
            <a:pPr>
              <a:lnSpc>
                <a:spcPct val="100000"/>
              </a:lnSpc>
              <a:buFont typeface="Wingdings" charset="2"/>
              <a:buChar char=""/>
            </a:pPr>
            <a:r>
              <a:rPr lang="en-US" sz="3600" b="1" strike="noStrike" dirty="0">
                <a:solidFill>
                  <a:srgbClr val="000000"/>
                </a:solidFill>
                <a:latin typeface="Calibri"/>
              </a:rPr>
              <a:t>Peter calls upon the Jewish people to repent and turn to the Lord. </a:t>
            </a:r>
            <a:endParaRPr lang="en-US" sz="3600" b="1" strike="noStrike" dirty="0" smtClean="0">
              <a:solidFill>
                <a:srgbClr val="000000"/>
              </a:solidFill>
              <a:latin typeface="Calibri"/>
            </a:endParaRPr>
          </a:p>
          <a:p>
            <a:pPr>
              <a:lnSpc>
                <a:spcPct val="100000"/>
              </a:lnSpc>
            </a:pPr>
            <a:endParaRPr sz="3600" dirty="0"/>
          </a:p>
          <a:p>
            <a:pPr>
              <a:lnSpc>
                <a:spcPct val="100000"/>
              </a:lnSpc>
              <a:buFont typeface="Wingdings" charset="2"/>
              <a:buChar char=""/>
            </a:pPr>
            <a:r>
              <a:rPr lang="en-US" sz="3600" b="1" strike="noStrike" dirty="0">
                <a:solidFill>
                  <a:srgbClr val="000000"/>
                </a:solidFill>
                <a:latin typeface="Calibri"/>
              </a:rPr>
              <a:t>If they did, Peter expected that the Lord would return in his own day. </a:t>
            </a:r>
            <a:endParaRPr sz="3600" dirty="0"/>
          </a:p>
          <a:p>
            <a:pPr>
              <a:lnSpc>
                <a:spcPct val="100000"/>
              </a:lnSpc>
            </a:pPr>
            <a:endParaRPr dirty="0"/>
          </a:p>
        </p:txBody>
      </p:sp>
      <p:sp>
        <p:nvSpPr>
          <p:cNvPr id="912" name="TextShape 3"/>
          <p:cNvSpPr txBox="1"/>
          <p:nvPr/>
        </p:nvSpPr>
        <p:spPr>
          <a:xfrm>
            <a:off x="6553080" y="6356520"/>
            <a:ext cx="2133360" cy="364680"/>
          </a:xfrm>
          <a:prstGeom prst="rect">
            <a:avLst/>
          </a:prstGeom>
          <a:noFill/>
          <a:ln>
            <a:noFill/>
          </a:ln>
        </p:spPr>
        <p:txBody>
          <a:bodyPr anchor="ctr"/>
          <a:lstStyle/>
          <a:p>
            <a:pPr algn="r">
              <a:lnSpc>
                <a:spcPct val="100000"/>
              </a:lnSpc>
            </a:pPr>
            <a:fld id="{939D158C-87CA-4C91-BA06-9E787D5A987B}" type="slidenum">
              <a:rPr lang="en-US" sz="1200" strike="noStrike">
                <a:solidFill>
                  <a:srgbClr val="898989"/>
                </a:solidFill>
                <a:latin typeface="Times New Roman"/>
              </a:rPr>
              <a:pPr algn="r">
                <a:lnSpc>
                  <a:spcPct val="100000"/>
                </a:lnSpc>
              </a:pPr>
              <a:t>55</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 name="TextShape 1"/>
          <p:cNvSpPr txBox="1"/>
          <p:nvPr/>
        </p:nvSpPr>
        <p:spPr>
          <a:xfrm>
            <a:off x="0" y="685800"/>
            <a:ext cx="8915040" cy="4525560"/>
          </a:xfrm>
          <a:prstGeom prst="rect">
            <a:avLst/>
          </a:prstGeom>
          <a:noFill/>
          <a:ln>
            <a:noFill/>
          </a:ln>
        </p:spPr>
        <p:txBody>
          <a:bodyPr/>
          <a:lstStyle/>
          <a:p>
            <a:pPr algn="ctr">
              <a:lnSpc>
                <a:spcPct val="100000"/>
              </a:lnSpc>
              <a:buFont typeface="Wingdings" charset="2"/>
              <a:buChar char=""/>
            </a:pPr>
            <a:r>
              <a:rPr lang="en-US" sz="3200" b="1" strike="noStrike" dirty="0">
                <a:solidFill>
                  <a:srgbClr val="000000"/>
                </a:solidFill>
                <a:latin typeface="Calibri"/>
              </a:rPr>
              <a:t>“What is most interesting in the Talmud of the land of Israel’s picture is that the hope for the Messiah’s coming is further joined to the moral condition of each individual Israelite. Hence, messianic fulfillment was made to depend on the repentance of Israel. The coming of the Messiah depended not on historical action but on moral regeneration”- Bruce Chilton and Jacob </a:t>
            </a:r>
            <a:r>
              <a:rPr lang="en-US" sz="3200" b="1" strike="noStrike" dirty="0" err="1">
                <a:solidFill>
                  <a:srgbClr val="000000"/>
                </a:solidFill>
                <a:latin typeface="Calibri"/>
              </a:rPr>
              <a:t>Neusner</a:t>
            </a:r>
            <a:r>
              <a:rPr lang="en-US" sz="3200" b="1" strike="noStrike" dirty="0">
                <a:solidFill>
                  <a:srgbClr val="000000"/>
                </a:solidFill>
                <a:latin typeface="Calibri"/>
              </a:rPr>
              <a:t>, Jewish Christian Debates: God, Kingdom, Messiah, </a:t>
            </a:r>
            <a:r>
              <a:rPr lang="en-US" sz="3200" b="1" strike="noStrike" dirty="0" err="1">
                <a:solidFill>
                  <a:srgbClr val="000000"/>
                </a:solidFill>
                <a:latin typeface="Calibri"/>
              </a:rPr>
              <a:t>pg</a:t>
            </a:r>
            <a:r>
              <a:rPr lang="en-US" sz="3200" b="1" strike="noStrike" dirty="0">
                <a:solidFill>
                  <a:srgbClr val="000000"/>
                </a:solidFill>
                <a:latin typeface="Calibri"/>
              </a:rPr>
              <a:t> 172.</a:t>
            </a:r>
            <a:endParaRPr b="1" dirty="0"/>
          </a:p>
          <a:p>
            <a:pPr>
              <a:lnSpc>
                <a:spcPct val="100000"/>
              </a:lnSpc>
            </a:pPr>
            <a:endParaRPr dirty="0"/>
          </a:p>
        </p:txBody>
      </p:sp>
      <p:sp>
        <p:nvSpPr>
          <p:cNvPr id="914" name="TextShape 2"/>
          <p:cNvSpPr txBox="1"/>
          <p:nvPr/>
        </p:nvSpPr>
        <p:spPr>
          <a:xfrm>
            <a:off x="6553080" y="6356520"/>
            <a:ext cx="2133360" cy="364680"/>
          </a:xfrm>
          <a:prstGeom prst="rect">
            <a:avLst/>
          </a:prstGeom>
          <a:noFill/>
          <a:ln>
            <a:noFill/>
          </a:ln>
        </p:spPr>
        <p:txBody>
          <a:bodyPr anchor="ctr"/>
          <a:lstStyle/>
          <a:p>
            <a:pPr algn="r">
              <a:lnSpc>
                <a:spcPct val="100000"/>
              </a:lnSpc>
            </a:pPr>
            <a:fld id="{4665FB3C-B8E6-4CD6-BE63-180E1E440194}" type="slidenum">
              <a:rPr lang="en-US" sz="1200" strike="noStrike">
                <a:solidFill>
                  <a:srgbClr val="898989"/>
                </a:solidFill>
                <a:latin typeface="Times New Roman"/>
              </a:rPr>
              <a:pPr algn="r">
                <a:lnSpc>
                  <a:spcPct val="100000"/>
                </a:lnSpc>
              </a:pPr>
              <a:t>56</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636" y="27709"/>
            <a:ext cx="8956963" cy="6555641"/>
          </a:xfrm>
          <a:prstGeom prst="rect">
            <a:avLst/>
          </a:prstGeom>
        </p:spPr>
        <p:txBody>
          <a:bodyPr wrap="square">
            <a:spAutoFit/>
          </a:bodyPr>
          <a:lstStyle/>
          <a:p>
            <a:pPr algn="ctr"/>
            <a:r>
              <a:rPr lang="en-US" sz="3600" dirty="0">
                <a:solidFill>
                  <a:prstClr val="black"/>
                </a:solidFill>
              </a:rPr>
              <a:t> </a:t>
            </a:r>
            <a:r>
              <a:rPr lang="en-US" sz="3600" b="1" dirty="0" smtClean="0">
                <a:solidFill>
                  <a:prstClr val="black"/>
                </a:solidFill>
                <a:latin typeface="Calibri" panose="020F0502020204030204" pitchFamily="34" charset="0"/>
              </a:rPr>
              <a:t>What is Salvation? </a:t>
            </a:r>
          </a:p>
          <a:p>
            <a:pPr algn="ctr"/>
            <a:endParaRPr lang="en-US" sz="2400" b="1" dirty="0" smtClean="0">
              <a:solidFill>
                <a:prstClr val="black"/>
              </a:solidFill>
              <a:latin typeface="Calibri" panose="020F0502020204030204" pitchFamily="34" charset="0"/>
            </a:endParaRPr>
          </a:p>
          <a:p>
            <a:pPr algn="ctr"/>
            <a:r>
              <a:rPr lang="en-US" sz="2400" b="1" dirty="0" smtClean="0">
                <a:solidFill>
                  <a:prstClr val="black"/>
                </a:solidFill>
                <a:latin typeface="Calibri" panose="020F0502020204030204" pitchFamily="34" charset="0"/>
              </a:rPr>
              <a:t>“</a:t>
            </a:r>
            <a:r>
              <a:rPr lang="en-US" sz="2400" b="1" dirty="0">
                <a:solidFill>
                  <a:prstClr val="black"/>
                </a:solidFill>
                <a:latin typeface="Calibri" panose="020F0502020204030204" pitchFamily="34" charset="0"/>
              </a:rPr>
              <a:t>Luke uses the language of salvation more than any other New Testament writer, but employs that language in co-texts whose effect is to give salvation broad meaning. Salvation is, preeminently, status reversal, and this includes not only the raising up of ‘lowly’ persons whom Jesus encounters in the Gospel, but also the people of Israel as a people, promised liberation from the oppressive hand of Rome. Salvation is also the coming of the kingdom of God, then, the coming of God’s reign of justice, to deconstruct the worldly systems and values at odds with the purpose of God. Salvation also entails membership in the new community God is drawing together around Jesus, a community into which all – especially the previously excluded for reasons of sin, and its corollary, despised status – are invited to participate in the blessings of the kingdom as well as to share in its service</a:t>
            </a:r>
            <a:r>
              <a:rPr lang="en-US" sz="2400" b="1" dirty="0" smtClean="0">
                <a:solidFill>
                  <a:prstClr val="black"/>
                </a:solidFill>
                <a:latin typeface="Calibri" panose="020F0502020204030204" pitchFamily="34" charset="0"/>
              </a:rPr>
              <a:t>.”--- </a:t>
            </a:r>
            <a:r>
              <a:rPr lang="en-US" sz="2400" b="1" dirty="0">
                <a:solidFill>
                  <a:prstClr val="black"/>
                </a:solidFill>
                <a:latin typeface="Calibri" panose="020F0502020204030204" pitchFamily="34" charset="0"/>
              </a:rPr>
              <a:t>Joel B. Green, The Theology of the Gospel of Luke, pg. 94</a:t>
            </a:r>
          </a:p>
        </p:txBody>
      </p:sp>
    </p:spTree>
    <p:extLst>
      <p:ext uri="{BB962C8B-B14F-4D97-AF65-F5344CB8AC3E}">
        <p14:creationId xmlns="" xmlns:p14="http://schemas.microsoft.com/office/powerpoint/2010/main" val="3638244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TextShape 1"/>
          <p:cNvSpPr txBox="1"/>
          <p:nvPr/>
        </p:nvSpPr>
        <p:spPr>
          <a:xfrm>
            <a:off x="457200" y="274320"/>
            <a:ext cx="8229240" cy="1142640"/>
          </a:xfrm>
          <a:prstGeom prst="rect">
            <a:avLst/>
          </a:prstGeom>
          <a:noFill/>
          <a:ln>
            <a:noFill/>
          </a:ln>
        </p:spPr>
        <p:txBody>
          <a:bodyPr anchor="ctr"/>
          <a:lstStyle/>
          <a:p>
            <a:pPr algn="ctr">
              <a:lnSpc>
                <a:spcPct val="100000"/>
              </a:lnSpc>
            </a:pPr>
            <a:r>
              <a:rPr lang="en-US" sz="4400" b="1" strike="noStrike" dirty="0" smtClean="0">
                <a:solidFill>
                  <a:srgbClr val="000000"/>
                </a:solidFill>
                <a:latin typeface="Calibri"/>
              </a:rPr>
              <a:t>Christians Can Demonstrate the </a:t>
            </a:r>
            <a:r>
              <a:rPr lang="en-US" sz="4400" b="1" strike="noStrike" dirty="0">
                <a:solidFill>
                  <a:srgbClr val="000000"/>
                </a:solidFill>
                <a:latin typeface="Calibri"/>
              </a:rPr>
              <a:t>Reign of God is </a:t>
            </a:r>
            <a:r>
              <a:rPr lang="en-US" sz="4400" b="1" strike="noStrike" dirty="0" smtClean="0">
                <a:solidFill>
                  <a:srgbClr val="000000"/>
                </a:solidFill>
                <a:latin typeface="Calibri"/>
              </a:rPr>
              <a:t>Here </a:t>
            </a:r>
            <a:r>
              <a:rPr lang="en-US" sz="4400" b="1" strike="noStrike" dirty="0">
                <a:solidFill>
                  <a:srgbClr val="000000"/>
                </a:solidFill>
                <a:latin typeface="Calibri"/>
              </a:rPr>
              <a:t>by:</a:t>
            </a:r>
            <a:endParaRPr b="1" dirty="0"/>
          </a:p>
        </p:txBody>
      </p:sp>
      <p:sp>
        <p:nvSpPr>
          <p:cNvPr id="919" name="TextShape 2"/>
          <p:cNvSpPr txBox="1"/>
          <p:nvPr/>
        </p:nvSpPr>
        <p:spPr>
          <a:xfrm>
            <a:off x="457200" y="1600200"/>
            <a:ext cx="8229240" cy="4525920"/>
          </a:xfrm>
          <a:prstGeom prst="rect">
            <a:avLst/>
          </a:prstGeom>
          <a:noFill/>
          <a:ln>
            <a:noFill/>
          </a:ln>
        </p:spPr>
        <p:txBody>
          <a:bodyPr/>
          <a:lstStyle/>
          <a:p>
            <a:pPr>
              <a:lnSpc>
                <a:spcPct val="100000"/>
              </a:lnSpc>
              <a:buFont typeface="Arial"/>
              <a:buChar char="•"/>
            </a:pPr>
            <a:r>
              <a:rPr lang="en-US" sz="3200" b="1" strike="noStrike" dirty="0">
                <a:solidFill>
                  <a:srgbClr val="000000"/>
                </a:solidFill>
                <a:latin typeface="Calibri"/>
              </a:rPr>
              <a:t>Our relationships with </a:t>
            </a:r>
            <a:r>
              <a:rPr lang="en-US" sz="3200" b="1" strike="noStrike" dirty="0" smtClean="0">
                <a:solidFill>
                  <a:srgbClr val="000000"/>
                </a:solidFill>
                <a:latin typeface="Calibri"/>
              </a:rPr>
              <a:t>others- be shalom makers</a:t>
            </a:r>
            <a:endParaRPr b="1" dirty="0"/>
          </a:p>
          <a:p>
            <a:pPr>
              <a:lnSpc>
                <a:spcPct val="100000"/>
              </a:lnSpc>
              <a:buFont typeface="Arial"/>
              <a:buChar char="•"/>
            </a:pPr>
            <a:r>
              <a:rPr lang="en-US" sz="3200" b="1" strike="noStrike" dirty="0">
                <a:solidFill>
                  <a:srgbClr val="000000"/>
                </a:solidFill>
                <a:latin typeface="Calibri"/>
              </a:rPr>
              <a:t>Forgiveness </a:t>
            </a:r>
            <a:endParaRPr b="1" dirty="0"/>
          </a:p>
          <a:p>
            <a:pPr>
              <a:lnSpc>
                <a:spcPct val="100000"/>
              </a:lnSpc>
              <a:buFont typeface="Arial"/>
              <a:buChar char="•"/>
            </a:pPr>
            <a:r>
              <a:rPr lang="en-US" sz="3200" b="1" strike="noStrike" dirty="0">
                <a:solidFill>
                  <a:srgbClr val="000000"/>
                </a:solidFill>
                <a:latin typeface="Calibri"/>
              </a:rPr>
              <a:t>Fruit of the Spirit (Gal 5: 22-25</a:t>
            </a:r>
            <a:r>
              <a:rPr lang="en-US" sz="3200" b="1" strike="noStrike" dirty="0" smtClean="0">
                <a:solidFill>
                  <a:srgbClr val="000000"/>
                </a:solidFill>
                <a:latin typeface="Calibri"/>
              </a:rPr>
              <a:t>) </a:t>
            </a:r>
            <a:endParaRPr b="1" dirty="0"/>
          </a:p>
          <a:p>
            <a:pPr>
              <a:lnSpc>
                <a:spcPct val="100000"/>
              </a:lnSpc>
              <a:buFont typeface="Arial"/>
              <a:buChar char="•"/>
            </a:pPr>
            <a:r>
              <a:rPr lang="en-US" sz="3200" b="1" strike="noStrike" dirty="0">
                <a:solidFill>
                  <a:srgbClr val="000000"/>
                </a:solidFill>
                <a:latin typeface="Calibri"/>
              </a:rPr>
              <a:t>Love </a:t>
            </a:r>
            <a:endParaRPr b="1" dirty="0"/>
          </a:p>
          <a:p>
            <a:pPr>
              <a:lnSpc>
                <a:spcPct val="100000"/>
              </a:lnSpc>
              <a:buFont typeface="Arial"/>
              <a:buChar char="•"/>
            </a:pPr>
            <a:r>
              <a:rPr lang="en-US" sz="3200" b="1" strike="noStrike" dirty="0">
                <a:solidFill>
                  <a:srgbClr val="000000"/>
                </a:solidFill>
                <a:latin typeface="Calibri"/>
              </a:rPr>
              <a:t>Speaking both truth and love </a:t>
            </a:r>
            <a:endParaRPr b="1" dirty="0"/>
          </a:p>
          <a:p>
            <a:pPr>
              <a:lnSpc>
                <a:spcPct val="100000"/>
              </a:lnSpc>
              <a:buFont typeface="Arial"/>
              <a:buChar char="•"/>
            </a:pPr>
            <a:r>
              <a:rPr lang="en-US" sz="3200" b="1" strike="noStrike" dirty="0">
                <a:solidFill>
                  <a:srgbClr val="000000"/>
                </a:solidFill>
                <a:latin typeface="Calibri"/>
              </a:rPr>
              <a:t>Doing acts of justice </a:t>
            </a:r>
            <a:endParaRPr b="1" dirty="0"/>
          </a:p>
          <a:p>
            <a:pPr>
              <a:lnSpc>
                <a:spcPct val="100000"/>
              </a:lnSpc>
              <a:buFont typeface="Arial"/>
              <a:buChar char="•"/>
            </a:pPr>
            <a:r>
              <a:rPr lang="en-US" sz="3200" b="1" strike="noStrike" dirty="0">
                <a:solidFill>
                  <a:srgbClr val="000000"/>
                </a:solidFill>
                <a:latin typeface="Calibri"/>
              </a:rPr>
              <a:t>Explaining the Gospel: the Gospel isn’t just fire insurance </a:t>
            </a:r>
            <a:endParaRPr b="1" dirty="0"/>
          </a:p>
        </p:txBody>
      </p:sp>
      <p:sp>
        <p:nvSpPr>
          <p:cNvPr id="920" name="TextShape 3"/>
          <p:cNvSpPr txBox="1"/>
          <p:nvPr/>
        </p:nvSpPr>
        <p:spPr>
          <a:xfrm>
            <a:off x="6553800" y="6356520"/>
            <a:ext cx="2132640" cy="363960"/>
          </a:xfrm>
          <a:prstGeom prst="rect">
            <a:avLst/>
          </a:prstGeom>
          <a:noFill/>
          <a:ln>
            <a:noFill/>
          </a:ln>
        </p:spPr>
        <p:txBody>
          <a:bodyPr anchor="ctr"/>
          <a:lstStyle/>
          <a:p>
            <a:pPr algn="r">
              <a:lnSpc>
                <a:spcPct val="100000"/>
              </a:lnSpc>
            </a:pPr>
            <a:fld id="{4552564D-1C5B-4AD7-85CA-46AF36598F9C}" type="slidenum">
              <a:rPr lang="en-US" sz="1200" strike="noStrike">
                <a:solidFill>
                  <a:srgbClr val="8B8B8B"/>
                </a:solidFill>
                <a:latin typeface="Times New Roman"/>
              </a:rPr>
              <a:pPr algn="r">
                <a:lnSpc>
                  <a:spcPct val="100000"/>
                </a:lnSpc>
              </a:pPr>
              <a:t>58</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TextShape 1"/>
          <p:cNvSpPr txBox="1"/>
          <p:nvPr/>
        </p:nvSpPr>
        <p:spPr>
          <a:xfrm>
            <a:off x="103909" y="1143000"/>
            <a:ext cx="8229240" cy="1142640"/>
          </a:xfrm>
          <a:prstGeom prst="rect">
            <a:avLst/>
          </a:prstGeom>
          <a:noFill/>
          <a:ln>
            <a:noFill/>
          </a:ln>
        </p:spPr>
        <p:txBody>
          <a:bodyPr lIns="0" tIns="0" rIns="0" bIns="0" anchor="ctr"/>
          <a:lstStyle/>
          <a:p>
            <a:pPr algn="ctr"/>
            <a:r>
              <a:rPr lang="en-US" sz="3200" dirty="0" smtClean="0">
                <a:latin typeface="Calibri"/>
              </a:rPr>
              <a:t>Sources</a:t>
            </a:r>
          </a:p>
          <a:p>
            <a:pPr algn="ctr"/>
            <a:endParaRPr lang="en-US" sz="2000" dirty="0">
              <a:latin typeface="Calibri"/>
            </a:endParaRPr>
          </a:p>
          <a:p>
            <a:pPr marL="457200" indent="-457200" algn="ctr">
              <a:buAutoNum type="arabicPeriod"/>
            </a:pPr>
            <a:r>
              <a:rPr lang="en-US" sz="2000" b="1" dirty="0" smtClean="0"/>
              <a:t>Slide  25, 33, 34, 36, 39: Courtesy of G. K. Beale, Benjamin L. </a:t>
            </a:r>
            <a:r>
              <a:rPr lang="en-US" sz="2000" b="1" dirty="0" err="1" smtClean="0"/>
              <a:t>Gladd</a:t>
            </a:r>
            <a:r>
              <a:rPr lang="en-US" sz="2000" b="1" dirty="0" smtClean="0"/>
              <a:t>, Hidden But Now Revealed: A Biblical Theology of Mystery, </a:t>
            </a:r>
            <a:r>
              <a:rPr lang="en-US" sz="2000" b="1" dirty="0" err="1" smtClean="0"/>
              <a:t>pgs</a:t>
            </a:r>
            <a:r>
              <a:rPr lang="en-US" sz="2000" b="1" dirty="0" smtClean="0"/>
              <a:t>, 20, 73, 164, 166.</a:t>
            </a:r>
          </a:p>
          <a:p>
            <a:pPr marL="457200" indent="-457200" algn="ctr">
              <a:buAutoNum type="arabicPeriod"/>
            </a:pPr>
            <a:endParaRPr lang="en-US" sz="2000" b="1" dirty="0"/>
          </a:p>
          <a:p>
            <a:pPr marL="457200" indent="-457200" algn="ctr">
              <a:buAutoNum type="arabicPeriod"/>
            </a:pPr>
            <a:r>
              <a:rPr lang="en-US" sz="2000" b="1" dirty="0" smtClean="0"/>
              <a:t>Slide 31, 38, 41, 43: courtesy of Randall Price, Answering New Covenant Perspective's Charge on the Absence of Restoration to the Land Texts in the New Testament, used with permission, LCGE Conference, Chicago, 2014. </a:t>
            </a:r>
          </a:p>
          <a:p>
            <a:pPr marL="457200" indent="-457200" algn="ctr">
              <a:buAutoNum type="arabicPeriod"/>
            </a:pPr>
            <a:endParaRPr lang="en-US" sz="2000" b="1" dirty="0"/>
          </a:p>
          <a:p>
            <a:pPr algn="ctr"/>
            <a:r>
              <a:rPr lang="en-US" sz="2000" b="1" dirty="0" smtClean="0"/>
              <a:t>3. Slide 22: Amy Jill Levine, </a:t>
            </a:r>
            <a:r>
              <a:rPr lang="en-US" sz="2000" b="1" dirty="0" smtClean="0">
                <a:effectLst/>
              </a:rPr>
              <a:t>A Jewish take on Jesus: Amy-Jill Levine talks the gospels, Available at: </a:t>
            </a:r>
            <a:r>
              <a:rPr lang="en-US" sz="2000" dirty="0" smtClean="0">
                <a:effectLst/>
                <a:hlinkClick r:id="rId2"/>
              </a:rPr>
              <a:t>http://www.uscatholic.org/church/2012/09/jewish-take-jesus-amy-jill-levine-talks-gospels#sthash.a7HVTI1q.dpuf</a:t>
            </a:r>
            <a:r>
              <a:rPr lang="en-US" sz="2000" dirty="0" smtClean="0">
                <a:effectLst/>
              </a:rPr>
              <a:t> </a:t>
            </a:r>
            <a:endParaRPr sz="20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704" name="Line 1"/>
          <p:cNvSpPr/>
          <p:nvPr/>
        </p:nvSpPr>
        <p:spPr>
          <a:xfrm flipH="1">
            <a:off x="0" y="3422520"/>
            <a:ext cx="4572000" cy="12600"/>
          </a:xfrm>
          <a:prstGeom prst="line">
            <a:avLst/>
          </a:prstGeom>
          <a:ln w="38160">
            <a:solidFill>
              <a:srgbClr val="0000CC"/>
            </a:solidFill>
            <a:round/>
          </a:ln>
        </p:spPr>
      </p:sp>
      <p:sp>
        <p:nvSpPr>
          <p:cNvPr id="705" name="CustomShape 2"/>
          <p:cNvSpPr/>
          <p:nvPr/>
        </p:nvSpPr>
        <p:spPr>
          <a:xfrm>
            <a:off x="4267080" y="1752480"/>
            <a:ext cx="609120" cy="3352320"/>
          </a:xfrm>
          <a:custGeom>
            <a:avLst/>
            <a:gdLst/>
            <a:ahLst/>
            <a:cxnLst/>
            <a:rect l="0" t="0" r="r" b="b"/>
            <a:pathLst>
              <a:path w="10001" h="10001">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lnTo>
                  <a:pt x="5000" y="0"/>
                </a:lnTo>
              </a:path>
            </a:pathLst>
          </a:custGeom>
          <a:solidFill>
            <a:schemeClr val="bg1"/>
          </a:solidFill>
          <a:ln w="76320">
            <a:solidFill>
              <a:srgbClr val="010000"/>
            </a:solidFill>
            <a:round/>
          </a:ln>
        </p:spPr>
        <p:style>
          <a:lnRef idx="0">
            <a:scrgbClr r="0" g="0" b="0"/>
          </a:lnRef>
          <a:fillRef idx="0">
            <a:scrgbClr r="0" g="0" b="0"/>
          </a:fillRef>
          <a:effectRef idx="0">
            <a:scrgbClr r="0" g="0" b="0"/>
          </a:effectRef>
          <a:fontRef idx="minor"/>
        </p:style>
      </p:sp>
      <p:sp>
        <p:nvSpPr>
          <p:cNvPr id="706" name="Line 3"/>
          <p:cNvSpPr/>
          <p:nvPr/>
        </p:nvSpPr>
        <p:spPr>
          <a:xfrm flipV="1">
            <a:off x="4572000" y="1218960"/>
            <a:ext cx="4572000" cy="2210040"/>
          </a:xfrm>
          <a:prstGeom prst="line">
            <a:avLst/>
          </a:prstGeom>
          <a:ln w="38160">
            <a:solidFill>
              <a:srgbClr val="0000CC"/>
            </a:solidFill>
            <a:round/>
          </a:ln>
        </p:spPr>
      </p:sp>
      <p:sp>
        <p:nvSpPr>
          <p:cNvPr id="707" name="Line 4"/>
          <p:cNvSpPr/>
          <p:nvPr/>
        </p:nvSpPr>
        <p:spPr>
          <a:xfrm>
            <a:off x="4572000" y="3429000"/>
            <a:ext cx="4572000" cy="1981080"/>
          </a:xfrm>
          <a:prstGeom prst="line">
            <a:avLst/>
          </a:prstGeom>
          <a:ln w="38160">
            <a:solidFill>
              <a:srgbClr val="0000CC"/>
            </a:solidFill>
            <a:round/>
          </a:ln>
        </p:spPr>
      </p:sp>
      <p:sp>
        <p:nvSpPr>
          <p:cNvPr id="708" name="Line 5"/>
          <p:cNvSpPr/>
          <p:nvPr/>
        </p:nvSpPr>
        <p:spPr>
          <a:xfrm flipH="1">
            <a:off x="4343400" y="3422520"/>
            <a:ext cx="228600" cy="12600"/>
          </a:xfrm>
          <a:prstGeom prst="line">
            <a:avLst/>
          </a:prstGeom>
          <a:ln w="38160">
            <a:solidFill>
              <a:srgbClr val="0000CC"/>
            </a:solidFill>
            <a:round/>
          </a:ln>
        </p:spPr>
      </p:sp>
      <p:sp>
        <p:nvSpPr>
          <p:cNvPr id="709" name="CustomShape 6"/>
          <p:cNvSpPr/>
          <p:nvPr/>
        </p:nvSpPr>
        <p:spPr>
          <a:xfrm>
            <a:off x="1822320" y="348480"/>
            <a:ext cx="5917320" cy="583920"/>
          </a:xfrm>
          <a:prstGeom prst="rect">
            <a:avLst/>
          </a:prstGeom>
          <a:noFill/>
          <a:ln w="9360">
            <a:noFill/>
          </a:ln>
          <a:effectLst>
            <a:outerShdw blurRad="63500" dist="38099" dir="2700000" algn="ctr" rotWithShape="0">
              <a:schemeClr val="tx1">
                <a:alpha val="74998"/>
              </a:schemeClr>
            </a:outerShdw>
          </a:effectLst>
        </p:spPr>
        <p:style>
          <a:lnRef idx="0">
            <a:scrgbClr r="0" g="0" b="0"/>
          </a:lnRef>
          <a:fillRef idx="0">
            <a:scrgbClr r="0" g="0" b="0"/>
          </a:fillRef>
          <a:effectRef idx="0">
            <a:scrgbClr r="0" g="0" b="0"/>
          </a:effectRef>
          <a:fontRef idx="minor"/>
        </p:style>
        <p:txBody>
          <a:bodyPr wrap="none" lIns="0" tIns="0" rIns="0" bIns="0"/>
          <a:lstStyle/>
          <a:p>
            <a:pPr>
              <a:lnSpc>
                <a:spcPts val="1623"/>
              </a:lnSpc>
            </a:pPr>
            <a:r>
              <a:rPr lang="en-US" sz="3800" strike="noStrike">
                <a:solidFill>
                  <a:srgbClr val="FFBF24"/>
                </a:solidFill>
                <a:latin typeface="Calibri"/>
                <a:ea typeface="ＭＳ Ｐゴシック"/>
              </a:rPr>
              <a:t>Reading the Bible Left to Right</a:t>
            </a:r>
            <a:endParaRPr/>
          </a:p>
        </p:txBody>
      </p:sp>
      <p:sp>
        <p:nvSpPr>
          <p:cNvPr id="710" name="CustomShape 7"/>
          <p:cNvSpPr/>
          <p:nvPr/>
        </p:nvSpPr>
        <p:spPr>
          <a:xfrm rot="16113000">
            <a:off x="4687560" y="955800"/>
            <a:ext cx="4038120" cy="4870080"/>
          </a:xfrm>
          <a:prstGeom prst="triangle">
            <a:avLst>
              <a:gd name="adj" fmla="val 21668"/>
            </a:avLst>
          </a:prstGeom>
          <a:solidFill>
            <a:schemeClr val="bg1">
              <a:alpha val="48000"/>
            </a:schemeClr>
          </a:solidFill>
          <a:ln w="9360">
            <a:noFill/>
          </a:ln>
        </p:spPr>
        <p:style>
          <a:lnRef idx="0">
            <a:scrgbClr r="0" g="0" b="0"/>
          </a:lnRef>
          <a:fillRef idx="0">
            <a:scrgbClr r="0" g="0" b="0"/>
          </a:fillRef>
          <a:effectRef idx="0">
            <a:scrgbClr r="0" g="0" b="0"/>
          </a:effectRef>
          <a:fontRef idx="minor"/>
        </p:style>
      </p:sp>
      <p:sp>
        <p:nvSpPr>
          <p:cNvPr id="711" name="CustomShape 8"/>
          <p:cNvSpPr/>
          <p:nvPr/>
        </p:nvSpPr>
        <p:spPr>
          <a:xfrm>
            <a:off x="1662480" y="2819520"/>
            <a:ext cx="2230560" cy="1097640"/>
          </a:xfrm>
          <a:prstGeom prst="rect">
            <a:avLst/>
          </a:prstGeom>
          <a:noFill/>
          <a:ln w="9360">
            <a:noFill/>
          </a:ln>
          <a:effectLst>
            <a:outerShdw blurRad="63500" dist="38099" dir="2700000" algn="ctr" rotWithShape="0">
              <a:schemeClr val="tx1">
                <a:alpha val="74998"/>
              </a:schemeClr>
            </a:outerShdw>
          </a:effectLst>
        </p:spPr>
        <p:style>
          <a:lnRef idx="0">
            <a:scrgbClr r="0" g="0" b="0"/>
          </a:lnRef>
          <a:fillRef idx="0">
            <a:scrgbClr r="0" g="0" b="0"/>
          </a:fillRef>
          <a:effectRef idx="0">
            <a:scrgbClr r="0" g="0" b="0"/>
          </a:effectRef>
          <a:fontRef idx="minor"/>
        </p:style>
        <p:txBody>
          <a:bodyPr wrap="none" lIns="0" tIns="0" rIns="0" bIns="0"/>
          <a:lstStyle/>
          <a:p>
            <a:pPr algn="ctr">
              <a:lnSpc>
                <a:spcPts val="1517"/>
              </a:lnSpc>
            </a:pPr>
            <a:r>
              <a:rPr lang="en-US" sz="3600" strike="noStrike" dirty="0">
                <a:solidFill>
                  <a:srgbClr val="FFE517"/>
                </a:solidFill>
                <a:latin typeface="Calibri"/>
                <a:ea typeface="ＭＳ Ｐゴシック"/>
              </a:rPr>
              <a:t>OLD</a:t>
            </a:r>
            <a:endParaRPr dirty="0"/>
          </a:p>
          <a:p>
            <a:pPr algn="ctr">
              <a:lnSpc>
                <a:spcPts val="1517"/>
              </a:lnSpc>
            </a:pPr>
            <a:endParaRPr lang="en-US" sz="3600" strike="noStrike" dirty="0" smtClean="0">
              <a:solidFill>
                <a:srgbClr val="FFE517"/>
              </a:solidFill>
              <a:latin typeface="Calibri"/>
              <a:ea typeface="ＭＳ Ｐゴシック"/>
            </a:endParaRPr>
          </a:p>
          <a:p>
            <a:pPr algn="ctr">
              <a:lnSpc>
                <a:spcPts val="1517"/>
              </a:lnSpc>
            </a:pPr>
            <a:r>
              <a:rPr lang="en-US" sz="3600" strike="noStrike" dirty="0" smtClean="0">
                <a:solidFill>
                  <a:srgbClr val="FFE517"/>
                </a:solidFill>
                <a:latin typeface="Calibri"/>
                <a:ea typeface="ＭＳ Ｐゴシック"/>
              </a:rPr>
              <a:t>TESTAMENT</a:t>
            </a:r>
            <a:endParaRPr dirty="0"/>
          </a:p>
        </p:txBody>
      </p:sp>
      <p:sp>
        <p:nvSpPr>
          <p:cNvPr id="712" name="CustomShape 9"/>
          <p:cNvSpPr/>
          <p:nvPr/>
        </p:nvSpPr>
        <p:spPr>
          <a:xfrm>
            <a:off x="6707160" y="3146760"/>
            <a:ext cx="2434320" cy="1097640"/>
          </a:xfrm>
          <a:prstGeom prst="rect">
            <a:avLst/>
          </a:prstGeom>
          <a:noFill/>
          <a:ln w="9360">
            <a:noFill/>
          </a:ln>
          <a:effectLst>
            <a:outerShdw blurRad="63500" dist="38099" dir="2700000" algn="ctr" rotWithShape="0">
              <a:schemeClr val="tx1">
                <a:alpha val="74998"/>
              </a:schemeClr>
            </a:outerShdw>
          </a:effectLst>
        </p:spPr>
        <p:style>
          <a:lnRef idx="0">
            <a:scrgbClr r="0" g="0" b="0"/>
          </a:lnRef>
          <a:fillRef idx="0">
            <a:scrgbClr r="0" g="0" b="0"/>
          </a:fillRef>
          <a:effectRef idx="0">
            <a:scrgbClr r="0" g="0" b="0"/>
          </a:effectRef>
          <a:fontRef idx="minor"/>
        </p:style>
        <p:txBody>
          <a:bodyPr lIns="0" tIns="0" rIns="0" bIns="0"/>
          <a:lstStyle/>
          <a:p>
            <a:pPr algn="ctr">
              <a:lnSpc>
                <a:spcPts val="1517"/>
              </a:lnSpc>
            </a:pPr>
            <a:r>
              <a:rPr lang="en-US" sz="3600" strike="noStrike" dirty="0">
                <a:solidFill>
                  <a:srgbClr val="FFE517"/>
                </a:solidFill>
                <a:latin typeface="Calibri"/>
                <a:ea typeface="ＭＳ Ｐゴシック"/>
              </a:rPr>
              <a:t>JESUS </a:t>
            </a:r>
            <a:endParaRPr lang="en-US" sz="3600" strike="noStrike" dirty="0" smtClean="0">
              <a:solidFill>
                <a:srgbClr val="FFE517"/>
              </a:solidFill>
              <a:latin typeface="Calibri"/>
              <a:ea typeface="ＭＳ Ｐゴシック"/>
            </a:endParaRPr>
          </a:p>
          <a:p>
            <a:pPr algn="ctr">
              <a:lnSpc>
                <a:spcPts val="1517"/>
              </a:lnSpc>
            </a:pPr>
            <a:endParaRPr lang="en-US" sz="3600" dirty="0">
              <a:solidFill>
                <a:srgbClr val="FFE517"/>
              </a:solidFill>
              <a:latin typeface="Calibri"/>
              <a:ea typeface="ＭＳ Ｐゴシック"/>
            </a:endParaRPr>
          </a:p>
          <a:p>
            <a:pPr algn="ctr">
              <a:lnSpc>
                <a:spcPts val="1517"/>
              </a:lnSpc>
            </a:pPr>
            <a:r>
              <a:rPr lang="en-US" sz="3600" strike="noStrike" dirty="0" smtClean="0">
                <a:solidFill>
                  <a:srgbClr val="FFE517"/>
                </a:solidFill>
                <a:latin typeface="Calibri"/>
                <a:ea typeface="ＭＳ Ｐゴシック"/>
              </a:rPr>
              <a:t>COMES</a:t>
            </a:r>
            <a:endParaRPr dirty="0"/>
          </a:p>
        </p:txBody>
      </p:sp>
      <p:sp>
        <p:nvSpPr>
          <p:cNvPr id="713" name="CustomShape 10"/>
          <p:cNvSpPr/>
          <p:nvPr/>
        </p:nvSpPr>
        <p:spPr>
          <a:xfrm>
            <a:off x="1790640" y="5405400"/>
            <a:ext cx="5892480" cy="111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0000"/>
              </a:lnSpc>
            </a:pPr>
            <a:endParaRPr/>
          </a:p>
          <a:p>
            <a:pPr algn="ctr">
              <a:lnSpc>
                <a:spcPct val="90000"/>
              </a:lnSpc>
            </a:pPr>
            <a:endParaRPr/>
          </a:p>
        </p:txBody>
      </p:sp>
      <p:sp>
        <p:nvSpPr>
          <p:cNvPr id="714" name="CustomShape 11"/>
          <p:cNvSpPr/>
          <p:nvPr/>
        </p:nvSpPr>
        <p:spPr>
          <a:xfrm>
            <a:off x="422640" y="3422520"/>
            <a:ext cx="479880" cy="2952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70000"/>
              </a:lnSpc>
            </a:pPr>
            <a:r>
              <a:rPr lang="en-US" sz="2000" b="1" strike="noStrike">
                <a:solidFill>
                  <a:srgbClr val="FFFFFF"/>
                </a:solidFill>
                <a:latin typeface="Abadi MT Condensed Extra Bold"/>
                <a:ea typeface="Abadi MT Condensed Extra Bold"/>
              </a:rPr>
              <a:t>O</a:t>
            </a:r>
            <a:endParaRPr/>
          </a:p>
          <a:p>
            <a:pPr>
              <a:lnSpc>
                <a:spcPct val="70000"/>
              </a:lnSpc>
            </a:pPr>
            <a:r>
              <a:rPr lang="en-US" sz="2000" b="1" strike="noStrike">
                <a:solidFill>
                  <a:srgbClr val="FFFFFF"/>
                </a:solidFill>
                <a:latin typeface="Abadi MT Condensed Extra Bold"/>
                <a:ea typeface="Abadi MT Condensed Extra Bold"/>
              </a:rPr>
              <a:t>L</a:t>
            </a:r>
            <a:endParaRPr/>
          </a:p>
          <a:p>
            <a:pPr>
              <a:lnSpc>
                <a:spcPct val="70000"/>
              </a:lnSpc>
            </a:pPr>
            <a:r>
              <a:rPr lang="en-US" sz="2000" b="1" strike="noStrike">
                <a:solidFill>
                  <a:srgbClr val="FFFFFF"/>
                </a:solidFill>
                <a:latin typeface="Abadi MT Condensed Extra Bold"/>
                <a:ea typeface="Abadi MT Condensed Extra Bold"/>
              </a:rPr>
              <a:t>D </a:t>
            </a:r>
            <a:endParaRPr/>
          </a:p>
          <a:p>
            <a:pPr>
              <a:lnSpc>
                <a:spcPct val="70000"/>
              </a:lnSpc>
            </a:pPr>
            <a:endParaRPr/>
          </a:p>
          <a:p>
            <a:pPr>
              <a:lnSpc>
                <a:spcPct val="70000"/>
              </a:lnSpc>
            </a:pPr>
            <a:r>
              <a:rPr lang="en-US" sz="2000" b="1" strike="noStrike">
                <a:solidFill>
                  <a:srgbClr val="FFFFFF"/>
                </a:solidFill>
                <a:latin typeface="Abadi MT Condensed Extra Bold"/>
                <a:ea typeface="Abadi MT Condensed Extra Bold"/>
              </a:rPr>
              <a:t>T</a:t>
            </a:r>
            <a:endParaRPr/>
          </a:p>
          <a:p>
            <a:pPr>
              <a:lnSpc>
                <a:spcPct val="70000"/>
              </a:lnSpc>
            </a:pPr>
            <a:r>
              <a:rPr lang="en-US" sz="2000" b="1" strike="noStrike">
                <a:solidFill>
                  <a:srgbClr val="FFFFFF"/>
                </a:solidFill>
                <a:latin typeface="Abadi MT Condensed Extra Bold"/>
                <a:ea typeface="Abadi MT Condensed Extra Bold"/>
              </a:rPr>
              <a:t>E</a:t>
            </a:r>
            <a:endParaRPr/>
          </a:p>
          <a:p>
            <a:pPr>
              <a:lnSpc>
                <a:spcPct val="70000"/>
              </a:lnSpc>
            </a:pPr>
            <a:r>
              <a:rPr lang="en-US" sz="2000" b="1" strike="noStrike">
                <a:solidFill>
                  <a:srgbClr val="FFFFFF"/>
                </a:solidFill>
                <a:latin typeface="Abadi MT Condensed Extra Bold"/>
                <a:ea typeface="Abadi MT Condensed Extra Bold"/>
              </a:rPr>
              <a:t>S</a:t>
            </a:r>
            <a:endParaRPr/>
          </a:p>
          <a:p>
            <a:pPr>
              <a:lnSpc>
                <a:spcPct val="70000"/>
              </a:lnSpc>
            </a:pPr>
            <a:r>
              <a:rPr lang="en-US" sz="2000" b="1" strike="noStrike">
                <a:solidFill>
                  <a:srgbClr val="FFFFFF"/>
                </a:solidFill>
                <a:latin typeface="Abadi MT Condensed Extra Bold"/>
                <a:ea typeface="Abadi MT Condensed Extra Bold"/>
              </a:rPr>
              <a:t>T</a:t>
            </a:r>
            <a:endParaRPr/>
          </a:p>
          <a:p>
            <a:pPr>
              <a:lnSpc>
                <a:spcPct val="70000"/>
              </a:lnSpc>
            </a:pPr>
            <a:r>
              <a:rPr lang="en-US" sz="2000" b="1" strike="noStrike">
                <a:solidFill>
                  <a:srgbClr val="FFFFFF"/>
                </a:solidFill>
                <a:latin typeface="Abadi MT Condensed Extra Bold"/>
                <a:ea typeface="Abadi MT Condensed Extra Bold"/>
              </a:rPr>
              <a:t>A</a:t>
            </a:r>
            <a:endParaRPr/>
          </a:p>
          <a:p>
            <a:pPr>
              <a:lnSpc>
                <a:spcPct val="70000"/>
              </a:lnSpc>
            </a:pPr>
            <a:r>
              <a:rPr lang="en-US" sz="2000" b="1" strike="noStrike">
                <a:solidFill>
                  <a:srgbClr val="FFFFFF"/>
                </a:solidFill>
                <a:latin typeface="Abadi MT Condensed Extra Bold"/>
                <a:ea typeface="Abadi MT Condensed Extra Bold"/>
              </a:rPr>
              <a:t>M</a:t>
            </a:r>
            <a:endParaRPr/>
          </a:p>
          <a:p>
            <a:pPr>
              <a:lnSpc>
                <a:spcPct val="70000"/>
              </a:lnSpc>
            </a:pPr>
            <a:r>
              <a:rPr lang="en-US" sz="2000" b="1" strike="noStrike">
                <a:solidFill>
                  <a:srgbClr val="FFFFFF"/>
                </a:solidFill>
                <a:latin typeface="Abadi MT Condensed Extra Bold"/>
                <a:ea typeface="Abadi MT Condensed Extra Bold"/>
              </a:rPr>
              <a:t>E</a:t>
            </a:r>
            <a:endParaRPr/>
          </a:p>
          <a:p>
            <a:pPr>
              <a:lnSpc>
                <a:spcPct val="70000"/>
              </a:lnSpc>
            </a:pPr>
            <a:r>
              <a:rPr lang="en-US" sz="2000" b="1" strike="noStrike">
                <a:solidFill>
                  <a:srgbClr val="FFFFFF"/>
                </a:solidFill>
                <a:latin typeface="Abadi MT Condensed Extra Bold"/>
                <a:ea typeface="Abadi MT Condensed Extra Bold"/>
              </a:rPr>
              <a:t>N</a:t>
            </a:r>
            <a:endParaRPr/>
          </a:p>
          <a:p>
            <a:pPr>
              <a:lnSpc>
                <a:spcPct val="70000"/>
              </a:lnSpc>
            </a:pPr>
            <a:r>
              <a:rPr lang="en-US" sz="2000" b="1" strike="noStrike">
                <a:solidFill>
                  <a:srgbClr val="FFFFFF"/>
                </a:solidFill>
                <a:latin typeface="Abadi MT Condensed Extra Bold"/>
                <a:ea typeface="Abadi MT Condensed Extra Bold"/>
              </a:rPr>
              <a:t>T</a:t>
            </a:r>
            <a:endParaRPr/>
          </a:p>
        </p:txBody>
      </p:sp>
      <p:sp>
        <p:nvSpPr>
          <p:cNvPr id="715" name="CustomShape 12"/>
          <p:cNvSpPr/>
          <p:nvPr/>
        </p:nvSpPr>
        <p:spPr>
          <a:xfrm flipV="1">
            <a:off x="4379760" y="3422520"/>
            <a:ext cx="2327040" cy="12240"/>
          </a:xfrm>
          <a:prstGeom prst="straightConnector1">
            <a:avLst/>
          </a:prstGeom>
          <a:noFill/>
          <a:ln w="12600">
            <a:solidFill>
              <a:srgbClr val="000000"/>
            </a:solidFill>
            <a:round/>
            <a:tailEnd type="arrow" w="med" len="med"/>
          </a:ln>
        </p:spPr>
        <p:style>
          <a:lnRef idx="0">
            <a:scrgbClr r="0" g="0" b="0"/>
          </a:lnRef>
          <a:fillRef idx="0">
            <a:scrgbClr r="0" g="0" b="0"/>
          </a:fillRef>
          <a:effectRef idx="0">
            <a:scrgbClr r="0" g="0" b="0"/>
          </a:effectRef>
          <a:fontRef idx="minor"/>
        </p:style>
      </p:sp>
      <p:sp>
        <p:nvSpPr>
          <p:cNvPr id="716" name="CustomShape 13"/>
          <p:cNvSpPr/>
          <p:nvPr/>
        </p:nvSpPr>
        <p:spPr>
          <a:xfrm>
            <a:off x="2081160" y="5595840"/>
            <a:ext cx="538596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4000" b="1" strike="noStrike">
                <a:solidFill>
                  <a:srgbClr val="000000"/>
                </a:solidFill>
                <a:latin typeface="Calibri"/>
                <a:ea typeface="MS PGothic"/>
              </a:rPr>
              <a:t>Progressive Revelation</a:t>
            </a:r>
            <a:endParaRPr/>
          </a:p>
        </p:txBody>
      </p:sp>
      <p:pic>
        <p:nvPicPr>
          <p:cNvPr id="717" name="Picture 3"/>
          <p:cNvPicPr/>
          <p:nvPr/>
        </p:nvPicPr>
        <p:blipFill>
          <a:blip r:embed="rId4" cstate="print"/>
          <a:stretch/>
        </p:blipFill>
        <p:spPr>
          <a:xfrm>
            <a:off x="2800440" y="5410080"/>
            <a:ext cx="3873240" cy="253800"/>
          </a:xfrm>
          <a:prstGeom prst="rect">
            <a:avLst/>
          </a:prstGeom>
          <a:ln>
            <a:noFill/>
          </a:ln>
        </p:spPr>
      </p:pic>
    </p:spTree>
  </p:cSld>
  <p:clrMapOvr>
    <a:masterClrMapping/>
  </p:clrMapOvr>
  <p:transition>
    <p:fade/>
  </p:transition>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9" presetClass="entr" fill="hold" nodeType="clickEffect">
                                  <p:stCondLst>
                                    <p:cond delay="0"/>
                                  </p:stCondLst>
                                  <p:childTnLst>
                                    <p:set>
                                      <p:cBhvr>
                                        <p:cTn id="6" dur="1" fill="hold">
                                          <p:stCondLst>
                                            <p:cond delay="0"/>
                                          </p:stCondLst>
                                        </p:cTn>
                                        <p:tgtEl>
                                          <p:spTgt spid="711"/>
                                        </p:tgtEl>
                                        <p:attrNameLst>
                                          <p:attrName>style.visibility</p:attrName>
                                        </p:attrNameLst>
                                      </p:cBhvr>
                                      <p:to>
                                        <p:strVal val="visible"/>
                                      </p:to>
                                    </p:set>
                                    <p:animEffect transition="in" filter="dissolve">
                                      <p:cBhvr additive="repl">
                                        <p:cTn id="7" dur="500"/>
                                        <p:tgtEl>
                                          <p:spTgt spid="711"/>
                                        </p:tgtEl>
                                      </p:cBhvr>
                                    </p:animEffect>
                                  </p:childTnLst>
                                </p:cTn>
                              </p:par>
                            </p:childTnLst>
                          </p:cTn>
                        </p:par>
                      </p:childTnLst>
                    </p:cTn>
                  </p:par>
                  <p:par>
                    <p:cTn id="8" fill="hold" nodeType="clickEffect">
                      <p:stCondLst>
                        <p:cond delay="indefinite"/>
                      </p:stCondLst>
                      <p:childTnLst>
                        <p:par>
                          <p:cTn id="9" fill="hold" nodeType="withEffect">
                            <p:stCondLst>
                              <p:cond delay="0"/>
                            </p:stCondLst>
                            <p:childTnLst>
                              <p:par>
                                <p:cTn id="10" presetID="4" presetClass="entr" presetSubtype="32" fill="hold" nodeType="clickEffect">
                                  <p:stCondLst>
                                    <p:cond delay="0"/>
                                  </p:stCondLst>
                                  <p:childTnLst>
                                    <p:set>
                                      <p:cBhvr>
                                        <p:cTn id="11" dur="1" fill="hold">
                                          <p:stCondLst>
                                            <p:cond delay="0"/>
                                          </p:stCondLst>
                                        </p:cTn>
                                        <p:tgtEl>
                                          <p:spTgt spid="712"/>
                                        </p:tgtEl>
                                        <p:attrNameLst>
                                          <p:attrName>style.visibility</p:attrName>
                                        </p:attrNameLst>
                                      </p:cBhvr>
                                      <p:to>
                                        <p:strVal val="visible"/>
                                      </p:to>
                                    </p:set>
                                    <p:animEffect transition="in" filter="box(out)">
                                      <p:cBhvr additive="repl">
                                        <p:cTn id="12" dur="500"/>
                                        <p:tgtEl>
                                          <p:spTgt spid="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TextShape 1"/>
          <p:cNvSpPr txBox="1"/>
          <p:nvPr/>
        </p:nvSpPr>
        <p:spPr>
          <a:xfrm>
            <a:off x="380880" y="0"/>
            <a:ext cx="8229240" cy="1142640"/>
          </a:xfrm>
          <a:prstGeom prst="rect">
            <a:avLst/>
          </a:prstGeom>
          <a:noFill/>
          <a:ln>
            <a:noFill/>
          </a:ln>
        </p:spPr>
        <p:txBody>
          <a:bodyPr anchor="ctr"/>
          <a:lstStyle/>
          <a:p>
            <a:pPr algn="ctr">
              <a:lnSpc>
                <a:spcPct val="100000"/>
              </a:lnSpc>
            </a:pPr>
            <a:r>
              <a:rPr lang="en-US" sz="4400" b="1" strike="noStrike">
                <a:solidFill>
                  <a:srgbClr val="000000"/>
                </a:solidFill>
                <a:latin typeface="Calibri"/>
              </a:rPr>
              <a:t>Israel’s Election </a:t>
            </a:r>
            <a:endParaRPr/>
          </a:p>
        </p:txBody>
      </p:sp>
      <p:sp>
        <p:nvSpPr>
          <p:cNvPr id="719" name="TextShape 2"/>
          <p:cNvSpPr txBox="1"/>
          <p:nvPr/>
        </p:nvSpPr>
        <p:spPr>
          <a:xfrm>
            <a:off x="0" y="914400"/>
            <a:ext cx="9143640" cy="4525920"/>
          </a:xfrm>
          <a:prstGeom prst="rect">
            <a:avLst/>
          </a:prstGeom>
          <a:noFill/>
          <a:ln>
            <a:noFill/>
          </a:ln>
        </p:spPr>
        <p:txBody>
          <a:bodyPr/>
          <a:lstStyle/>
          <a:p>
            <a:pPr>
              <a:lnSpc>
                <a:spcPct val="100000"/>
              </a:lnSpc>
              <a:buFont typeface="Wingdings" charset="2"/>
              <a:buChar char=""/>
            </a:pPr>
            <a:r>
              <a:rPr lang="en-US" sz="2400" b="1" strike="noStrike">
                <a:solidFill>
                  <a:srgbClr val="000000"/>
                </a:solidFill>
                <a:latin typeface="Calibri"/>
              </a:rPr>
              <a:t>“Election is the choice by one person of another person out of a range of possible candidates. This choice then establishes a mutual relationship between the elector and the elected, in biblical terms a “covenant” (berit). The elector chooses another person with whom she will both act and elicit responses, and then establishes the community in which these acts are done, and then promises that for which the election has occurred.”--Scott Bader-Saye, Church and Israel After Christendom), pg 31</a:t>
            </a:r>
            <a:endParaRPr/>
          </a:p>
        </p:txBody>
      </p:sp>
      <p:sp>
        <p:nvSpPr>
          <p:cNvPr id="720" name="TextShape 3"/>
          <p:cNvSpPr txBox="1"/>
          <p:nvPr/>
        </p:nvSpPr>
        <p:spPr>
          <a:xfrm>
            <a:off x="6553800" y="6356520"/>
            <a:ext cx="2132640" cy="363960"/>
          </a:xfrm>
          <a:prstGeom prst="rect">
            <a:avLst/>
          </a:prstGeom>
          <a:noFill/>
          <a:ln>
            <a:noFill/>
          </a:ln>
        </p:spPr>
        <p:txBody>
          <a:bodyPr anchor="ctr"/>
          <a:lstStyle/>
          <a:p>
            <a:pPr algn="r">
              <a:lnSpc>
                <a:spcPct val="100000"/>
              </a:lnSpc>
            </a:pPr>
            <a:fld id="{9BA2CBCD-988E-4262-B26E-FD5692FE948D}" type="slidenum">
              <a:rPr lang="en-US" sz="1200" strike="noStrike">
                <a:solidFill>
                  <a:srgbClr val="8B8B8B"/>
                </a:solidFill>
                <a:latin typeface="Times New Roman"/>
              </a:rPr>
              <a:pPr algn="r">
                <a:lnSpc>
                  <a:spcPct val="100000"/>
                </a:lnSpc>
              </a:pPr>
              <a:t>7</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TextShape 1"/>
          <p:cNvSpPr txBox="1"/>
          <p:nvPr/>
        </p:nvSpPr>
        <p:spPr>
          <a:xfrm>
            <a:off x="304920" y="-228600"/>
            <a:ext cx="8229240" cy="1142640"/>
          </a:xfrm>
          <a:prstGeom prst="rect">
            <a:avLst/>
          </a:prstGeom>
          <a:noFill/>
          <a:ln>
            <a:noFill/>
          </a:ln>
        </p:spPr>
        <p:txBody>
          <a:bodyPr anchor="ctr"/>
          <a:lstStyle/>
          <a:p>
            <a:pPr algn="ctr">
              <a:lnSpc>
                <a:spcPct val="100000"/>
              </a:lnSpc>
            </a:pPr>
            <a:r>
              <a:rPr lang="en-US" sz="4400" b="1" strike="noStrike">
                <a:solidFill>
                  <a:srgbClr val="000000"/>
                </a:solidFill>
                <a:latin typeface="Calibri"/>
              </a:rPr>
              <a:t>Israel’s Election: </a:t>
            </a:r>
            <a:endParaRPr/>
          </a:p>
        </p:txBody>
      </p:sp>
      <p:sp>
        <p:nvSpPr>
          <p:cNvPr id="722" name="TextShape 2"/>
          <p:cNvSpPr txBox="1"/>
          <p:nvPr/>
        </p:nvSpPr>
        <p:spPr>
          <a:xfrm>
            <a:off x="0" y="838080"/>
            <a:ext cx="8991360" cy="4525920"/>
          </a:xfrm>
          <a:prstGeom prst="rect">
            <a:avLst/>
          </a:prstGeom>
          <a:noFill/>
          <a:ln>
            <a:noFill/>
          </a:ln>
        </p:spPr>
        <p:txBody>
          <a:bodyPr/>
          <a:lstStyle/>
          <a:p>
            <a:pPr algn="ctr">
              <a:lnSpc>
                <a:spcPct val="100000"/>
              </a:lnSpc>
              <a:buFont typeface="Wingdings" charset="2"/>
              <a:buChar char=""/>
            </a:pPr>
            <a:r>
              <a:rPr lang="en-US" sz="2800" b="1" strike="noStrike" dirty="0">
                <a:solidFill>
                  <a:srgbClr val="000000"/>
                </a:solidFill>
                <a:latin typeface="Calibri"/>
              </a:rPr>
              <a:t> </a:t>
            </a:r>
            <a:r>
              <a:rPr lang="en-US" sz="2800" b="1" strike="noStrike" dirty="0">
                <a:solidFill>
                  <a:srgbClr val="000000"/>
                </a:solidFill>
                <a:latin typeface="Calibri" panose="020F0502020204030204" pitchFamily="34" charset="0"/>
              </a:rPr>
              <a:t>They are called to a holy people (Deut. 7:6 [3x]); (Isa. 62:12; 63:18; Dan. 12:7</a:t>
            </a:r>
            <a:r>
              <a:rPr lang="en-US" sz="2800" b="1" strike="noStrike" dirty="0" smtClean="0">
                <a:solidFill>
                  <a:srgbClr val="000000"/>
                </a:solidFill>
                <a:latin typeface="Calibri" panose="020F0502020204030204" pitchFamily="34" charset="0"/>
              </a:rPr>
              <a:t>).</a:t>
            </a:r>
            <a:endParaRPr sz="2800" dirty="0">
              <a:latin typeface="Calibri" panose="020F0502020204030204" pitchFamily="34" charset="0"/>
            </a:endParaRPr>
          </a:p>
          <a:p>
            <a:pPr algn="ctr">
              <a:lnSpc>
                <a:spcPct val="100000"/>
              </a:lnSpc>
            </a:pPr>
            <a:endParaRPr sz="2800" dirty="0">
              <a:latin typeface="Calibri" panose="020F0502020204030204" pitchFamily="34" charset="0"/>
            </a:endParaRPr>
          </a:p>
          <a:p>
            <a:pPr lvl="1" algn="ctr">
              <a:buFont typeface="Wingdings" charset="2"/>
              <a:buChar char=""/>
            </a:pPr>
            <a:r>
              <a:rPr lang="en-US" sz="2800" b="1" strike="noStrike" dirty="0" smtClean="0">
                <a:solidFill>
                  <a:srgbClr val="000000"/>
                </a:solidFill>
                <a:latin typeface="Calibri" panose="020F0502020204030204" pitchFamily="34" charset="0"/>
              </a:rPr>
              <a:t>They are called to be a redeemed people (</a:t>
            </a:r>
            <a:r>
              <a:rPr lang="en-US" sz="2800" b="1" dirty="0">
                <a:solidFill>
                  <a:srgbClr val="000000"/>
                </a:solidFill>
                <a:latin typeface="Calibri" panose="020F0502020204030204" pitchFamily="34" charset="0"/>
              </a:rPr>
              <a:t>Joshua </a:t>
            </a:r>
            <a:r>
              <a:rPr lang="en-US" sz="2800" b="1" dirty="0" smtClean="0">
                <a:solidFill>
                  <a:srgbClr val="000000"/>
                </a:solidFill>
                <a:latin typeface="Calibri" panose="020F0502020204030204" pitchFamily="34" charset="0"/>
              </a:rPr>
              <a:t>4:23-24).</a:t>
            </a:r>
            <a:endParaRPr lang="en-US" sz="2800" dirty="0">
              <a:latin typeface="Calibri" panose="020F0502020204030204" pitchFamily="34" charset="0"/>
            </a:endParaRPr>
          </a:p>
          <a:p>
            <a:endParaRPr sz="2800" dirty="0">
              <a:latin typeface="Calibri" panose="020F0502020204030204" pitchFamily="34" charset="0"/>
            </a:endParaRPr>
          </a:p>
          <a:p>
            <a:pPr lvl="1" algn="ctr">
              <a:lnSpc>
                <a:spcPct val="100000"/>
              </a:lnSpc>
              <a:buFont typeface="Wingdings" charset="2"/>
              <a:buChar char=""/>
            </a:pPr>
            <a:r>
              <a:rPr lang="en-US" sz="2800" b="1" strike="noStrike" dirty="0" smtClean="0">
                <a:solidFill>
                  <a:srgbClr val="000000"/>
                </a:solidFill>
                <a:latin typeface="Calibri" panose="020F0502020204030204" pitchFamily="34" charset="0"/>
              </a:rPr>
              <a:t>They </a:t>
            </a:r>
            <a:r>
              <a:rPr lang="en-US" sz="2800" b="1" strike="noStrike" dirty="0">
                <a:solidFill>
                  <a:srgbClr val="000000"/>
                </a:solidFill>
                <a:latin typeface="Calibri" panose="020F0502020204030204" pitchFamily="34" charset="0"/>
              </a:rPr>
              <a:t>are called to be a kingdom of priests (Exod. 19:6). </a:t>
            </a:r>
            <a:endParaRPr lang="en-US" sz="2800" b="1" strike="noStrike" dirty="0" smtClean="0">
              <a:solidFill>
                <a:srgbClr val="000000"/>
              </a:solidFill>
              <a:latin typeface="Calibri" panose="020F0502020204030204" pitchFamily="34" charset="0"/>
            </a:endParaRPr>
          </a:p>
          <a:p>
            <a:pPr lvl="1" algn="ctr">
              <a:lnSpc>
                <a:spcPct val="100000"/>
              </a:lnSpc>
              <a:buFont typeface="Wingdings" charset="2"/>
              <a:buChar char=""/>
            </a:pPr>
            <a:endParaRPr lang="en-US" sz="2800" b="1" dirty="0">
              <a:solidFill>
                <a:srgbClr val="000000"/>
              </a:solidFill>
              <a:latin typeface="Calibri" panose="020F0502020204030204" pitchFamily="34" charset="0"/>
            </a:endParaRPr>
          </a:p>
          <a:p>
            <a:pPr lvl="1" algn="ctr">
              <a:buFont typeface="Wingdings" charset="2"/>
              <a:buChar char=""/>
            </a:pPr>
            <a:r>
              <a:rPr lang="en-US" sz="2800" b="1" dirty="0">
                <a:latin typeface="Calibri" panose="020F0502020204030204" pitchFamily="34" charset="0"/>
              </a:rPr>
              <a:t>Bring the Scriptures to the world: “</a:t>
            </a:r>
            <a:r>
              <a:rPr lang="en-US" sz="2800" b="1" i="1" dirty="0">
                <a:latin typeface="Calibri" panose="020F0502020204030204" pitchFamily="34" charset="0"/>
              </a:rPr>
              <a:t>To them were entrusted</a:t>
            </a:r>
            <a:r>
              <a:rPr lang="en-US" sz="2800" b="1" dirty="0">
                <a:latin typeface="Calibri" panose="020F0502020204030204" pitchFamily="34" charset="0"/>
              </a:rPr>
              <a:t> the </a:t>
            </a:r>
            <a:r>
              <a:rPr lang="en-US" sz="2800" b="1" i="1" dirty="0">
                <a:latin typeface="Calibri" panose="020F0502020204030204" pitchFamily="34" charset="0"/>
              </a:rPr>
              <a:t>oracles of God</a:t>
            </a:r>
            <a:r>
              <a:rPr lang="en-US" sz="2800" b="1" dirty="0">
                <a:latin typeface="Calibri" panose="020F0502020204030204" pitchFamily="34" charset="0"/>
              </a:rPr>
              <a:t>” (Rom 3:2).</a:t>
            </a:r>
          </a:p>
          <a:p>
            <a:pPr lvl="1" algn="ctr">
              <a:lnSpc>
                <a:spcPct val="100000"/>
              </a:lnSpc>
              <a:buFont typeface="Wingdings" charset="2"/>
              <a:buChar char=""/>
            </a:pPr>
            <a:endParaRPr dirty="0"/>
          </a:p>
          <a:p>
            <a:endParaRPr dirty="0"/>
          </a:p>
          <a:p>
            <a:pPr>
              <a:lnSpc>
                <a:spcPct val="100000"/>
              </a:lnSpc>
            </a:pPr>
            <a:endParaRPr dirty="0"/>
          </a:p>
        </p:txBody>
      </p:sp>
      <p:sp>
        <p:nvSpPr>
          <p:cNvPr id="723" name="TextShape 3"/>
          <p:cNvSpPr txBox="1"/>
          <p:nvPr/>
        </p:nvSpPr>
        <p:spPr>
          <a:xfrm>
            <a:off x="6553800" y="6356520"/>
            <a:ext cx="2132640" cy="363960"/>
          </a:xfrm>
          <a:prstGeom prst="rect">
            <a:avLst/>
          </a:prstGeom>
          <a:noFill/>
          <a:ln>
            <a:noFill/>
          </a:ln>
        </p:spPr>
        <p:txBody>
          <a:bodyPr anchor="ctr"/>
          <a:lstStyle/>
          <a:p>
            <a:pPr algn="r">
              <a:lnSpc>
                <a:spcPct val="100000"/>
              </a:lnSpc>
            </a:pPr>
            <a:fld id="{19CA3657-3C0B-4C26-A028-38A748773E31}" type="slidenum">
              <a:rPr lang="en-US" sz="1200" strike="noStrike">
                <a:solidFill>
                  <a:srgbClr val="8B8B8B"/>
                </a:solidFill>
                <a:latin typeface="Times New Roman"/>
              </a:rPr>
              <a:pPr algn="r">
                <a:lnSpc>
                  <a:spcPct val="100000"/>
                </a:lnSpc>
              </a:pPr>
              <a:t>8</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1" strike="noStrike">
                <a:solidFill>
                  <a:srgbClr val="000000"/>
                </a:solidFill>
                <a:latin typeface="Calibri"/>
              </a:rPr>
              <a:t>Israel Is Elected to Be a Light to the Nations</a:t>
            </a:r>
            <a:endParaRPr/>
          </a:p>
        </p:txBody>
      </p:sp>
      <p:sp>
        <p:nvSpPr>
          <p:cNvPr id="731" name="TextShape 2"/>
          <p:cNvSpPr txBox="1"/>
          <p:nvPr/>
        </p:nvSpPr>
        <p:spPr>
          <a:xfrm>
            <a:off x="380880" y="1676520"/>
            <a:ext cx="8229240" cy="4525920"/>
          </a:xfrm>
          <a:prstGeom prst="rect">
            <a:avLst/>
          </a:prstGeom>
          <a:noFill/>
          <a:ln>
            <a:noFill/>
          </a:ln>
        </p:spPr>
        <p:txBody>
          <a:bodyPr/>
          <a:lstStyle/>
          <a:p>
            <a:pPr algn="ctr">
              <a:lnSpc>
                <a:spcPct val="100000"/>
              </a:lnSpc>
              <a:buFont typeface="Wingdings" charset="2"/>
              <a:buChar char=""/>
            </a:pPr>
            <a:r>
              <a:rPr lang="en-US" sz="3200" b="1" strike="noStrike">
                <a:solidFill>
                  <a:srgbClr val="000000"/>
                </a:solidFill>
                <a:latin typeface="Calibri"/>
              </a:rPr>
              <a:t>“Arise, shine, for your light has come,
 and the glory of the </a:t>
            </a:r>
            <a:r>
              <a:rPr lang="en-US" sz="3200" b="1" strike="noStrike" cap="small">
                <a:solidFill>
                  <a:srgbClr val="000000"/>
                </a:solidFill>
                <a:latin typeface="Calibri"/>
              </a:rPr>
              <a:t>Lord</a:t>
            </a:r>
            <a:r>
              <a:rPr lang="en-US" sz="3200" b="1" strike="noStrike">
                <a:solidFill>
                  <a:srgbClr val="000000"/>
                </a:solidFill>
                <a:latin typeface="Calibri"/>
              </a:rPr>
              <a:t> has risen upon you. </a:t>
            </a:r>
            <a:r>
              <a:rPr lang="en-US" sz="3200" b="1" strike="noStrike" baseline="30000">
                <a:solidFill>
                  <a:srgbClr val="000000"/>
                </a:solidFill>
                <a:latin typeface="Calibri"/>
              </a:rPr>
              <a:t> </a:t>
            </a:r>
            <a:r>
              <a:rPr lang="en-US" sz="3200" b="1" strike="noStrike">
                <a:solidFill>
                  <a:srgbClr val="000000"/>
                </a:solidFill>
                <a:latin typeface="Calibri"/>
              </a:rPr>
              <a:t>For behold, darkness shall cover the earth,  and thick darkness the peoples; but the </a:t>
            </a:r>
            <a:r>
              <a:rPr lang="en-US" sz="3200" b="1" strike="noStrike" cap="small">
                <a:solidFill>
                  <a:srgbClr val="000000"/>
                </a:solidFill>
                <a:latin typeface="Calibri"/>
              </a:rPr>
              <a:t>Lord</a:t>
            </a:r>
            <a:r>
              <a:rPr lang="en-US" sz="3200" b="1" strike="noStrike">
                <a:solidFill>
                  <a:srgbClr val="000000"/>
                </a:solidFill>
                <a:latin typeface="Calibri"/>
              </a:rPr>
              <a:t> will arise upon you,  and his glory will be seen upon you.</a:t>
            </a:r>
            <a:r>
              <a:rPr lang="en-US" sz="3200" b="1" strike="noStrike" baseline="30000">
                <a:solidFill>
                  <a:srgbClr val="000000"/>
                </a:solidFill>
                <a:latin typeface="Calibri"/>
              </a:rPr>
              <a:t> </a:t>
            </a:r>
            <a:r>
              <a:rPr lang="en-US" sz="3200" b="1" strike="noStrike">
                <a:solidFill>
                  <a:srgbClr val="000000"/>
                </a:solidFill>
                <a:latin typeface="Calibri"/>
              </a:rPr>
              <a:t>And nations shall come to your light, and kings to the brightness of your rising.”- Isa. 60:2-3</a:t>
            </a:r>
            <a:endParaRPr/>
          </a:p>
        </p:txBody>
      </p:sp>
      <p:sp>
        <p:nvSpPr>
          <p:cNvPr id="732" name="TextShape 3"/>
          <p:cNvSpPr txBox="1"/>
          <p:nvPr/>
        </p:nvSpPr>
        <p:spPr>
          <a:xfrm>
            <a:off x="6553080" y="6356520"/>
            <a:ext cx="2133360" cy="364680"/>
          </a:xfrm>
          <a:prstGeom prst="rect">
            <a:avLst/>
          </a:prstGeom>
          <a:noFill/>
          <a:ln>
            <a:noFill/>
          </a:ln>
        </p:spPr>
        <p:txBody>
          <a:bodyPr anchor="ctr"/>
          <a:lstStyle/>
          <a:p>
            <a:pPr algn="r">
              <a:lnSpc>
                <a:spcPct val="100000"/>
              </a:lnSpc>
            </a:pPr>
            <a:fld id="{A4627687-E08A-4BDB-8223-E17884DD221C}" type="slidenum">
              <a:rPr lang="en-US" sz="1200" strike="noStrike">
                <a:solidFill>
                  <a:srgbClr val="8B8B8B"/>
                </a:solidFill>
                <a:latin typeface="Times New Roman"/>
              </a:rPr>
              <a:pPr algn="r">
                <a:lnSpc>
                  <a:spcPct val="100000"/>
                </a:lnSpc>
              </a:pPr>
              <a:t>9</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8756</TotalTime>
  <Words>3605</Words>
  <Application>Microsoft Office PowerPoint</Application>
  <PresentationFormat>On-screen Show (4:3)</PresentationFormat>
  <Paragraphs>383</Paragraphs>
  <Slides>59</Slides>
  <Notes>8</Notes>
  <HiddenSlides>0</HiddenSlides>
  <MMClips>0</MMClips>
  <ScaleCrop>false</ScaleCrop>
  <HeadingPairs>
    <vt:vector size="4" baseType="variant">
      <vt:variant>
        <vt:lpstr>Theme</vt:lpstr>
      </vt:variant>
      <vt:variant>
        <vt:i4>15</vt:i4>
      </vt:variant>
      <vt:variant>
        <vt:lpstr>Slide Titles</vt:lpstr>
      </vt:variant>
      <vt:variant>
        <vt:i4>59</vt:i4>
      </vt:variant>
    </vt:vector>
  </HeadingPairs>
  <TitlesOfParts>
    <vt:vector size="74"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Jewish Eschatology</dc:title>
  <dc:creator>Eric Chabot</dc:creator>
  <cp:lastModifiedBy>williamsonk</cp:lastModifiedBy>
  <cp:revision>247</cp:revision>
  <dcterms:created xsi:type="dcterms:W3CDTF">2013-01-29T15:45:14Z</dcterms:created>
  <dcterms:modified xsi:type="dcterms:W3CDTF">2015-06-22T16:08:51Z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Toshiba</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10</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65</vt:i4>
  </property>
</Properties>
</file>