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  <p:sldId id="261" r:id="rId3"/>
    <p:sldId id="293" r:id="rId4"/>
    <p:sldId id="263" r:id="rId5"/>
    <p:sldId id="265" r:id="rId6"/>
    <p:sldId id="292" r:id="rId7"/>
    <p:sldId id="269" r:id="rId8"/>
    <p:sldId id="274" r:id="rId9"/>
    <p:sldId id="277" r:id="rId10"/>
    <p:sldId id="270" r:id="rId11"/>
    <p:sldId id="275" r:id="rId12"/>
    <p:sldId id="279" r:id="rId13"/>
    <p:sldId id="271" r:id="rId14"/>
    <p:sldId id="280" r:id="rId15"/>
    <p:sldId id="281" r:id="rId16"/>
    <p:sldId id="282" r:id="rId17"/>
    <p:sldId id="283" r:id="rId18"/>
    <p:sldId id="284" r:id="rId19"/>
    <p:sldId id="294" r:id="rId20"/>
    <p:sldId id="286" r:id="rId21"/>
    <p:sldId id="287" r:id="rId22"/>
    <p:sldId id="288" r:id="rId23"/>
    <p:sldId id="29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62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572754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58681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123498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23213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69818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977313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229360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740363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410038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56496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044572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864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1699285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Psalm 33:1</a:t>
            </a:r>
            <a:r>
              <a:rPr lang="en-US" sz="3200" dirty="0" smtClean="0"/>
              <a:t> </a:t>
            </a:r>
            <a:r>
              <a:rPr lang="en-US" sz="3200" dirty="0"/>
              <a:t>Sing for joy in the </a:t>
            </a:r>
            <a:r>
              <a:rPr lang="en-US" sz="3200" cap="small" dirty="0"/>
              <a:t>Lord</a:t>
            </a:r>
            <a:r>
              <a:rPr lang="en-US" sz="3200" dirty="0"/>
              <a:t>, O you righteous ones;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Praise </a:t>
            </a:r>
            <a:r>
              <a:rPr lang="en-US" sz="3200" dirty="0"/>
              <a:t>is becoming to the upright.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Give thanks to the </a:t>
            </a:r>
            <a:r>
              <a:rPr lang="en-US" sz="3200" cap="small" dirty="0"/>
              <a:t>Lord</a:t>
            </a:r>
            <a:r>
              <a:rPr lang="en-US" sz="3200" dirty="0"/>
              <a:t> with the lyre;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Sing </a:t>
            </a:r>
            <a:r>
              <a:rPr lang="en-US" sz="3200" dirty="0"/>
              <a:t>praises to Him with a harp of ten strings.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/>
              <a:t>Sing to Him a new song;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Play </a:t>
            </a:r>
            <a:r>
              <a:rPr lang="en-US" sz="3200" dirty="0"/>
              <a:t>skillfully with a shout of joy.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99704" y="4346694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Psalm 34:1</a:t>
            </a:r>
            <a:r>
              <a:rPr lang="en-US" sz="3200" dirty="0" smtClean="0"/>
              <a:t> </a:t>
            </a:r>
            <a:r>
              <a:rPr lang="en-US" sz="3200" dirty="0"/>
              <a:t>I will bless the </a:t>
            </a:r>
            <a:r>
              <a:rPr lang="en-US" sz="3200" cap="small" dirty="0"/>
              <a:t>Lord</a:t>
            </a:r>
            <a:r>
              <a:rPr lang="en-US" sz="3200" dirty="0"/>
              <a:t> at all times;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His </a:t>
            </a:r>
            <a:r>
              <a:rPr lang="en-US" sz="3200" dirty="0"/>
              <a:t>praise shall continually be in my mouth.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My soul will make its boast in the </a:t>
            </a:r>
            <a:r>
              <a:rPr lang="en-US" sz="3200" cap="small" dirty="0"/>
              <a:t>Lord</a:t>
            </a:r>
            <a:r>
              <a:rPr lang="en-US" sz="3200" dirty="0"/>
              <a:t>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humble will hear it and rejoice.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/>
              <a:t>O magnify the </a:t>
            </a:r>
            <a:r>
              <a:rPr lang="en-US" sz="3200" cap="small" dirty="0"/>
              <a:t>Lord</a:t>
            </a:r>
            <a:r>
              <a:rPr lang="en-US" sz="3200" dirty="0"/>
              <a:t> with me,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let us exalt His name together. </a:t>
            </a:r>
          </a:p>
        </p:txBody>
      </p:sp>
    </p:spTree>
    <p:extLst>
      <p:ext uri="{BB962C8B-B14F-4D97-AF65-F5344CB8AC3E}">
        <p14:creationId xmlns:p14="http://schemas.microsoft.com/office/powerpoint/2010/main" val="25446619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Waiting on/hoping in God’s lovingkindness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352428"/>
            <a:ext cx="11884378" cy="41960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33:16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The king is not saved by a mighty army; 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A </a:t>
            </a:r>
            <a:r>
              <a:rPr lang="en-US" sz="3200" dirty="0">
                <a:solidFill>
                  <a:schemeClr val="bg1"/>
                </a:solidFill>
              </a:rPr>
              <a:t>warrior is not delivered by great strength.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17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A horse is a false hope for victory;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Nor </a:t>
            </a:r>
            <a:r>
              <a:rPr lang="en-US" sz="3200" dirty="0">
                <a:solidFill>
                  <a:schemeClr val="bg1"/>
                </a:solidFill>
              </a:rPr>
              <a:t>does it deliver anyone by its great strength.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18</a:t>
            </a:r>
            <a:r>
              <a:rPr lang="en-US" sz="3200" dirty="0" smtClean="0"/>
              <a:t> </a:t>
            </a:r>
            <a:r>
              <a:rPr lang="en-US" sz="3200" dirty="0"/>
              <a:t>Behold, the eye of the </a:t>
            </a:r>
            <a:r>
              <a:rPr lang="en-US" sz="3200" cap="small" dirty="0"/>
              <a:t>Lord</a:t>
            </a:r>
            <a:r>
              <a:rPr lang="en-US" sz="3200" dirty="0"/>
              <a:t> is on those who </a:t>
            </a:r>
            <a:r>
              <a:rPr lang="en-US" sz="3200" u="sng" dirty="0"/>
              <a:t>fear Him</a:t>
            </a:r>
            <a:r>
              <a:rPr lang="en-US" sz="3200" dirty="0"/>
              <a:t>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On </a:t>
            </a:r>
            <a:r>
              <a:rPr lang="en-US" sz="3200" dirty="0"/>
              <a:t>those who </a:t>
            </a:r>
            <a:r>
              <a:rPr lang="en-US" sz="3200" u="sng" dirty="0"/>
              <a:t>hope for His lovingkindness</a:t>
            </a:r>
            <a:r>
              <a:rPr lang="en-US" sz="3200" dirty="0"/>
              <a:t>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19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To deliver their soul from death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>
                <a:solidFill>
                  <a:schemeClr val="bg1"/>
                </a:solidFill>
              </a:rPr>
              <a:t>to keep them alive in famine.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20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Our soul waits for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;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He </a:t>
            </a:r>
            <a:r>
              <a:rPr lang="en-US" sz="3200" dirty="0">
                <a:solidFill>
                  <a:schemeClr val="bg1"/>
                </a:solidFill>
              </a:rPr>
              <a:t>is our help and our shield. </a:t>
            </a:r>
          </a:p>
        </p:txBody>
      </p:sp>
    </p:spTree>
    <p:extLst>
      <p:ext uri="{BB962C8B-B14F-4D97-AF65-F5344CB8AC3E}">
        <p14:creationId xmlns:p14="http://schemas.microsoft.com/office/powerpoint/2010/main" val="337772179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Waiting on/hoping in God’s lovingkindness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352428"/>
            <a:ext cx="11884378" cy="41960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33:16</a:t>
            </a:r>
            <a:r>
              <a:rPr lang="en-US" sz="3200" dirty="0" smtClean="0"/>
              <a:t> </a:t>
            </a:r>
            <a:r>
              <a:rPr lang="en-US" sz="3200" dirty="0"/>
              <a:t>The king is not saved by a mighty army;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 </a:t>
            </a:r>
            <a:r>
              <a:rPr lang="en-US" sz="3200" dirty="0"/>
              <a:t>warrior is not delivered by great strength.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17</a:t>
            </a:r>
            <a:r>
              <a:rPr lang="en-US" sz="3200" dirty="0" smtClean="0"/>
              <a:t> </a:t>
            </a:r>
            <a:r>
              <a:rPr lang="en-US" sz="3200" dirty="0"/>
              <a:t>A horse is a false hope for victory;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Nor </a:t>
            </a:r>
            <a:r>
              <a:rPr lang="en-US" sz="3200" dirty="0"/>
              <a:t>does it deliver anyone by its great strength.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18</a:t>
            </a:r>
            <a:r>
              <a:rPr lang="en-US" sz="3200" dirty="0" smtClean="0"/>
              <a:t> </a:t>
            </a:r>
            <a:r>
              <a:rPr lang="en-US" sz="3200" dirty="0"/>
              <a:t>Behold, the eye of the </a:t>
            </a:r>
            <a:r>
              <a:rPr lang="en-US" sz="3200" cap="small" dirty="0"/>
              <a:t>Lord</a:t>
            </a:r>
            <a:r>
              <a:rPr lang="en-US" sz="3200" dirty="0"/>
              <a:t> is on those who </a:t>
            </a:r>
            <a:r>
              <a:rPr lang="en-US" sz="3200" u="sng" dirty="0"/>
              <a:t>fear Him</a:t>
            </a:r>
            <a:r>
              <a:rPr lang="en-US" sz="3200" dirty="0"/>
              <a:t>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On </a:t>
            </a:r>
            <a:r>
              <a:rPr lang="en-US" sz="3200" dirty="0"/>
              <a:t>those who </a:t>
            </a:r>
            <a:r>
              <a:rPr lang="en-US" sz="3200" u="sng" dirty="0"/>
              <a:t>hope for His lovingkindness</a:t>
            </a:r>
            <a:r>
              <a:rPr lang="en-US" sz="3200" dirty="0"/>
              <a:t>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19</a:t>
            </a:r>
            <a:r>
              <a:rPr lang="en-US" sz="3200" dirty="0" smtClean="0"/>
              <a:t> </a:t>
            </a:r>
            <a:r>
              <a:rPr lang="en-US" sz="3200" dirty="0"/>
              <a:t>To deliver their soul from death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to keep them alive in famine.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20</a:t>
            </a:r>
            <a:r>
              <a:rPr lang="en-US" sz="3200" dirty="0" smtClean="0"/>
              <a:t> </a:t>
            </a:r>
            <a:r>
              <a:rPr lang="en-US" sz="3200" dirty="0"/>
              <a:t>Our soul waits for the </a:t>
            </a:r>
            <a:r>
              <a:rPr lang="en-US" sz="3200" cap="small" dirty="0"/>
              <a:t>Lord</a:t>
            </a:r>
            <a:r>
              <a:rPr lang="en-US" sz="3200" dirty="0"/>
              <a:t>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He </a:t>
            </a:r>
            <a:r>
              <a:rPr lang="en-US" sz="3200" dirty="0"/>
              <a:t>is our help and our shield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230921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Waiting on/hoping in God’s lovingkindness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Ponder how God loved you when you were far from Him (Rom. 5:6-10),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how He sought you out (Lk. 15),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&amp; how He has rescued you &amp;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worked through you since then . . .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. . . &amp; give thanks to Him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1817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Following/obeying God’s moral instruction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53320"/>
            <a:ext cx="11884378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34:11</a:t>
            </a:r>
            <a:r>
              <a:rPr lang="en-US" sz="3200" dirty="0" smtClean="0"/>
              <a:t> </a:t>
            </a:r>
            <a:r>
              <a:rPr lang="en-US" sz="3200" dirty="0"/>
              <a:t>Come, you children, listen to me;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 </a:t>
            </a:r>
            <a:r>
              <a:rPr lang="en-US" sz="3200" dirty="0"/>
              <a:t>will teach you </a:t>
            </a:r>
            <a:r>
              <a:rPr lang="en-US" sz="3200" u="sng" dirty="0"/>
              <a:t>the fear of the </a:t>
            </a:r>
            <a:r>
              <a:rPr lang="en-US" sz="3200" u="sng" cap="small" dirty="0"/>
              <a:t>Lord</a:t>
            </a:r>
            <a:r>
              <a:rPr lang="en-US" sz="3200" dirty="0"/>
              <a:t>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>
                <a:solidFill>
                  <a:schemeClr val="bg1"/>
                </a:solidFill>
              </a:rPr>
              <a:t>12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Who is the man who desires life 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>
                <a:solidFill>
                  <a:schemeClr val="bg1"/>
                </a:solidFill>
              </a:rPr>
              <a:t>loves length of days that he may see good?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13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Keep your tongue from evil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>
                <a:solidFill>
                  <a:schemeClr val="bg1"/>
                </a:solidFill>
              </a:rPr>
              <a:t>your lips from speaking deceit.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14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Depart from evil and do good;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Seek </a:t>
            </a:r>
            <a:r>
              <a:rPr lang="en-US" sz="3200" dirty="0">
                <a:solidFill>
                  <a:schemeClr val="bg1"/>
                </a:solidFill>
              </a:rPr>
              <a:t>peace and pursue it. </a:t>
            </a:r>
          </a:p>
        </p:txBody>
      </p:sp>
    </p:spTree>
    <p:extLst>
      <p:ext uri="{BB962C8B-B14F-4D97-AF65-F5344CB8AC3E}">
        <p14:creationId xmlns:p14="http://schemas.microsoft.com/office/powerpoint/2010/main" val="46081554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Following/obeying God’s moral instruction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3811" y="3170137"/>
            <a:ext cx="11884378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34:11</a:t>
            </a:r>
            <a:r>
              <a:rPr lang="en-US" sz="3200" dirty="0" smtClean="0"/>
              <a:t> </a:t>
            </a:r>
            <a:r>
              <a:rPr lang="en-US" sz="3200" dirty="0"/>
              <a:t>Come, you children, listen to me;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 </a:t>
            </a:r>
            <a:r>
              <a:rPr lang="en-US" sz="3200" dirty="0"/>
              <a:t>will teach you </a:t>
            </a:r>
            <a:r>
              <a:rPr lang="en-US" sz="3200" u="sng" dirty="0"/>
              <a:t>the fear of the </a:t>
            </a:r>
            <a:r>
              <a:rPr lang="en-US" sz="3200" u="sng" cap="small" dirty="0"/>
              <a:t>Lord</a:t>
            </a:r>
            <a:r>
              <a:rPr lang="en-US" sz="3200" dirty="0"/>
              <a:t>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/>
              <a:t>12</a:t>
            </a:r>
            <a:r>
              <a:rPr lang="en-US" sz="3200" dirty="0" smtClean="0"/>
              <a:t> </a:t>
            </a:r>
            <a:r>
              <a:rPr lang="en-US" sz="3200" dirty="0"/>
              <a:t>Who is the man who desires life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And </a:t>
            </a:r>
            <a:r>
              <a:rPr lang="en-US" sz="3200" dirty="0"/>
              <a:t>loves length of days that he may see good?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13</a:t>
            </a:r>
            <a:r>
              <a:rPr lang="en-US" sz="3200" dirty="0" smtClean="0"/>
              <a:t> </a:t>
            </a:r>
            <a:r>
              <a:rPr lang="en-US" sz="3200" dirty="0"/>
              <a:t>Keep your tongue from evil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your lips from speaking deceit.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14</a:t>
            </a:r>
            <a:r>
              <a:rPr lang="en-US" sz="3200" dirty="0" smtClean="0"/>
              <a:t> </a:t>
            </a:r>
            <a:r>
              <a:rPr lang="en-US" sz="3200" dirty="0"/>
              <a:t>Depart from evil and do good;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Seek </a:t>
            </a:r>
            <a:r>
              <a:rPr lang="en-US" sz="3200" dirty="0"/>
              <a:t>peace and pursue it. </a:t>
            </a:r>
          </a:p>
        </p:txBody>
      </p:sp>
    </p:spTree>
    <p:extLst>
      <p:ext uri="{BB962C8B-B14F-4D97-AF65-F5344CB8AC3E}">
        <p14:creationId xmlns:p14="http://schemas.microsoft.com/office/powerpoint/2010/main" val="325114779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Following/obeying God’s moral instruction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53320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Deuteronomy 10:12</a:t>
            </a:r>
            <a:r>
              <a:rPr lang="en-US" sz="3200" dirty="0" smtClean="0"/>
              <a:t> </a:t>
            </a:r>
            <a:r>
              <a:rPr lang="en-US" sz="3200" dirty="0"/>
              <a:t>“Now, Israel, what does the </a:t>
            </a:r>
            <a:r>
              <a:rPr lang="en-US" sz="3200" cap="small" dirty="0"/>
              <a:t>Lord</a:t>
            </a:r>
            <a:r>
              <a:rPr lang="en-US" sz="3200" dirty="0"/>
              <a:t> your God require from you, but to </a:t>
            </a:r>
            <a:r>
              <a:rPr lang="en-US" sz="3200" u="sng" dirty="0"/>
              <a:t>fear the </a:t>
            </a:r>
            <a:r>
              <a:rPr lang="en-US" sz="3200" u="sng" cap="small" dirty="0"/>
              <a:t>Lord</a:t>
            </a:r>
            <a:r>
              <a:rPr lang="en-US" sz="3200" u="sng" dirty="0"/>
              <a:t> your God</a:t>
            </a:r>
            <a:r>
              <a:rPr lang="en-US" sz="3200" dirty="0"/>
              <a:t>, to walk in all His ways and love Him, and to serve the </a:t>
            </a:r>
            <a:r>
              <a:rPr lang="en-US" sz="3200" cap="small" dirty="0"/>
              <a:t>Lord</a:t>
            </a:r>
            <a:r>
              <a:rPr lang="en-US" sz="3200" dirty="0"/>
              <a:t> your God with all your heart and with all your soul, </a:t>
            </a:r>
            <a:r>
              <a:rPr lang="en-US" sz="3200" baseline="30000" dirty="0"/>
              <a:t>13</a:t>
            </a:r>
            <a:r>
              <a:rPr lang="en-US" sz="3200" dirty="0"/>
              <a:t> and to keep the </a:t>
            </a:r>
            <a:r>
              <a:rPr lang="en-US" sz="3200" cap="small" dirty="0"/>
              <a:t>Lord’s</a:t>
            </a:r>
            <a:r>
              <a:rPr lang="en-US" sz="3200" dirty="0"/>
              <a:t> commandments and His statutes which I am commanding you today for your good? </a:t>
            </a:r>
          </a:p>
        </p:txBody>
      </p:sp>
    </p:spTree>
    <p:extLst>
      <p:ext uri="{BB962C8B-B14F-4D97-AF65-F5344CB8AC3E}">
        <p14:creationId xmlns:p14="http://schemas.microsoft.com/office/powerpoint/2010/main" val="261835694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Following/obeying God’s moral instruction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Ask God to deepen your conviction to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trust His moral guidance rather than yours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4089790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Proverbs 3:5</a:t>
            </a:r>
            <a:r>
              <a:rPr lang="en-US" sz="3200" dirty="0" smtClean="0"/>
              <a:t> </a:t>
            </a:r>
            <a:r>
              <a:rPr lang="en-US" sz="3200" dirty="0"/>
              <a:t>Trust in the </a:t>
            </a:r>
            <a:r>
              <a:rPr lang="en-US" sz="3200" cap="small" dirty="0"/>
              <a:t>Lord</a:t>
            </a:r>
            <a:r>
              <a:rPr lang="en-US" sz="3200" dirty="0"/>
              <a:t> with all your heart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do not lean on your own understanding.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6</a:t>
            </a:r>
            <a:r>
              <a:rPr lang="en-US" sz="3200" dirty="0" smtClean="0"/>
              <a:t> </a:t>
            </a:r>
            <a:r>
              <a:rPr lang="en-US" sz="3200" dirty="0"/>
              <a:t>In all your ways acknowledge Him,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He will make your paths straight.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7</a:t>
            </a:r>
            <a:r>
              <a:rPr lang="en-US" sz="3200" dirty="0" smtClean="0"/>
              <a:t> </a:t>
            </a:r>
            <a:r>
              <a:rPr lang="en-US" sz="3200" dirty="0"/>
              <a:t>Do not be wise in your own eyes;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u="sng" dirty="0" smtClean="0"/>
              <a:t>Fear </a:t>
            </a:r>
            <a:r>
              <a:rPr lang="en-US" sz="3200" u="sng" dirty="0"/>
              <a:t>the </a:t>
            </a:r>
            <a:r>
              <a:rPr lang="en-US" sz="3200" u="sng" cap="small" dirty="0"/>
              <a:t>Lord</a:t>
            </a:r>
            <a:r>
              <a:rPr lang="en-US" sz="3200" dirty="0"/>
              <a:t> and turn away from evil. </a:t>
            </a:r>
          </a:p>
        </p:txBody>
      </p:sp>
    </p:spTree>
    <p:extLst>
      <p:ext uri="{BB962C8B-B14F-4D97-AF65-F5344CB8AC3E}">
        <p14:creationId xmlns:p14="http://schemas.microsoft.com/office/powerpoint/2010/main" val="270947006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Following/obeying God’s moral instruction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Ask God to help you to become sensitive &amp; responsive to His moral guidance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3985286"/>
            <a:ext cx="11884378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Psalm 32:8</a:t>
            </a:r>
            <a:r>
              <a:rPr lang="en-US" sz="3200" dirty="0" smtClean="0"/>
              <a:t> “I </a:t>
            </a:r>
            <a:r>
              <a:rPr lang="en-US" sz="3200" dirty="0"/>
              <a:t>will instruct you and teach you in the way which you should go;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I </a:t>
            </a:r>
            <a:r>
              <a:rPr lang="en-US" sz="3200" dirty="0"/>
              <a:t>will counsel you with My eye upon you.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9</a:t>
            </a:r>
            <a:r>
              <a:rPr lang="en-US" sz="3200" dirty="0" smtClean="0"/>
              <a:t> </a:t>
            </a:r>
            <a:r>
              <a:rPr lang="en-US" sz="3200" dirty="0"/>
              <a:t>Do not be as the horse or as the mule which have no understanding,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Whose </a:t>
            </a:r>
            <a:r>
              <a:rPr lang="en-US" sz="3200" dirty="0"/>
              <a:t>trappings include bit and bridle to hold them in check, Otherwise they will not come near to you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123624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Standing in awe of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Waiting on/hoping in God’s lovingkindness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Following/obeying God’s moral instruction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The closest biblical synonym for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“the fear of God”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is humility before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5801023"/>
            <a:ext cx="11884378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 Pet. 5:6</a:t>
            </a:r>
            <a:r>
              <a:rPr lang="en-US" sz="3200" dirty="0" smtClean="0"/>
              <a:t> </a:t>
            </a:r>
            <a:r>
              <a:rPr lang="en-US" sz="3200" dirty="0"/>
              <a:t>Therefore humble yourselves under the mighty hand of God, that He may exalt you at the proper </a:t>
            </a:r>
            <a:r>
              <a:rPr lang="en-US" sz="3200" dirty="0" smtClean="0"/>
              <a:t>time . .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445864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BLESSINGS THAT RESULT FROM FEARING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He will deliver you from your other fears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27190"/>
            <a:ext cx="11884378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34:4</a:t>
            </a:r>
            <a:r>
              <a:rPr lang="en-US" sz="3200" dirty="0" smtClean="0"/>
              <a:t> </a:t>
            </a:r>
            <a:r>
              <a:rPr lang="en-US" sz="3200" dirty="0"/>
              <a:t>I sought the </a:t>
            </a:r>
            <a:r>
              <a:rPr lang="en-US" sz="3200" cap="small" dirty="0"/>
              <a:t>Lord</a:t>
            </a:r>
            <a:r>
              <a:rPr lang="en-US" sz="3200" dirty="0"/>
              <a:t>, and He answered me,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delivered me from all </a:t>
            </a:r>
            <a:r>
              <a:rPr lang="en-US" sz="3200" u="sng" dirty="0"/>
              <a:t>my </a:t>
            </a:r>
            <a:r>
              <a:rPr lang="en-US" sz="3200" u="sng" dirty="0" smtClean="0"/>
              <a:t>fears</a:t>
            </a:r>
            <a:r>
              <a:rPr lang="en-US" sz="3200" dirty="0" smtClean="0"/>
              <a:t>.</a:t>
            </a:r>
          </a:p>
          <a:p>
            <a:pPr>
              <a:lnSpc>
                <a:spcPts val="3200"/>
              </a:lnSpc>
            </a:pPr>
            <a:endParaRPr lang="en-US" sz="3200" dirty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Isaiah 8:12</a:t>
            </a:r>
            <a:r>
              <a:rPr lang="en-US" sz="3200" dirty="0" smtClean="0"/>
              <a:t> . . . “You </a:t>
            </a:r>
            <a:r>
              <a:rPr lang="en-US" sz="3200" dirty="0"/>
              <a:t>are not to fear what they fear or be in dread of it.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13</a:t>
            </a:r>
            <a:r>
              <a:rPr lang="en-US" sz="3200" dirty="0" smtClean="0"/>
              <a:t> It </a:t>
            </a:r>
            <a:r>
              <a:rPr lang="en-US" sz="3200" dirty="0"/>
              <a:t>is the </a:t>
            </a:r>
            <a:r>
              <a:rPr lang="en-US" sz="3200" cap="small" dirty="0"/>
              <a:t>Lord</a:t>
            </a:r>
            <a:r>
              <a:rPr lang="en-US" sz="3200" dirty="0"/>
              <a:t> of hosts whom you should regard as holy.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He shall be your </a:t>
            </a:r>
            <a:r>
              <a:rPr lang="en-US" sz="3200" dirty="0" smtClean="0"/>
              <a:t>fear . . . </a:t>
            </a: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14</a:t>
            </a:r>
            <a:r>
              <a:rPr lang="en-US" sz="3200" dirty="0" smtClean="0"/>
              <a:t> Then </a:t>
            </a:r>
            <a:r>
              <a:rPr lang="en-US" sz="3200" dirty="0"/>
              <a:t>He shall become a </a:t>
            </a:r>
            <a:r>
              <a:rPr lang="en-US" sz="3200" dirty="0" smtClean="0"/>
              <a:t>sanctuary.”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213463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17122" y="1699285"/>
            <a:ext cx="11884378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33:8</a:t>
            </a:r>
            <a:r>
              <a:rPr lang="en-US" sz="3200" dirty="0" smtClean="0"/>
              <a:t> </a:t>
            </a:r>
            <a:r>
              <a:rPr lang="en-US" sz="3200" dirty="0"/>
              <a:t>Let all the earth </a:t>
            </a:r>
            <a:r>
              <a:rPr lang="en-US" sz="3200" u="sng" dirty="0"/>
              <a:t>fear the </a:t>
            </a:r>
            <a:r>
              <a:rPr lang="en-US" sz="3200" u="sng" cap="small" dirty="0" smtClean="0"/>
              <a:t>Lord</a:t>
            </a:r>
            <a:r>
              <a:rPr lang="en-US" sz="3200" cap="small" dirty="0" smtClean="0"/>
              <a:t> . . . </a:t>
            </a: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33:18</a:t>
            </a:r>
            <a:r>
              <a:rPr lang="en-US" sz="3200" dirty="0" smtClean="0"/>
              <a:t> </a:t>
            </a:r>
            <a:r>
              <a:rPr lang="en-US" sz="3200" dirty="0"/>
              <a:t>Behold, the eye of the </a:t>
            </a:r>
            <a:r>
              <a:rPr lang="en-US" sz="3200" cap="small" dirty="0"/>
              <a:t>Lord</a:t>
            </a:r>
            <a:r>
              <a:rPr lang="en-US" sz="3200" dirty="0"/>
              <a:t> is on those who </a:t>
            </a:r>
            <a:r>
              <a:rPr lang="en-US" sz="3200" u="sng" dirty="0"/>
              <a:t>fear </a:t>
            </a:r>
            <a:r>
              <a:rPr lang="en-US" sz="3200" u="sng" dirty="0" smtClean="0"/>
              <a:t>Him</a:t>
            </a:r>
            <a:r>
              <a:rPr lang="en-US" sz="3200" dirty="0"/>
              <a:t> </a:t>
            </a:r>
            <a:r>
              <a:rPr lang="en-US" sz="3200" dirty="0" smtClean="0"/>
              <a:t>. . .</a:t>
            </a:r>
          </a:p>
          <a:p>
            <a:pPr>
              <a:lnSpc>
                <a:spcPts val="3200"/>
              </a:lnSpc>
            </a:pPr>
            <a:endParaRPr lang="en-US" sz="3200" dirty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34:7</a:t>
            </a:r>
            <a:r>
              <a:rPr lang="en-US" sz="3200" dirty="0" smtClean="0"/>
              <a:t> </a:t>
            </a:r>
            <a:r>
              <a:rPr lang="en-US" sz="3200" dirty="0"/>
              <a:t>The angel of the </a:t>
            </a:r>
            <a:r>
              <a:rPr lang="en-US" sz="3200" cap="small" dirty="0"/>
              <a:t>Lord</a:t>
            </a:r>
            <a:r>
              <a:rPr lang="en-US" sz="3200" dirty="0"/>
              <a:t> encamps around those who </a:t>
            </a:r>
            <a:r>
              <a:rPr lang="en-US" sz="3200" u="sng" dirty="0"/>
              <a:t>fear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smtClean="0"/>
              <a:t>Him</a:t>
            </a:r>
            <a:r>
              <a:rPr lang="en-US" sz="3200" dirty="0" smtClean="0"/>
              <a:t> . . .</a:t>
            </a: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34:9</a:t>
            </a:r>
            <a:r>
              <a:rPr lang="en-US" sz="3200" dirty="0" smtClean="0"/>
              <a:t> </a:t>
            </a:r>
            <a:r>
              <a:rPr lang="en-US" sz="3200" dirty="0"/>
              <a:t>O </a:t>
            </a:r>
            <a:r>
              <a:rPr lang="en-US" sz="3200" u="sng" dirty="0"/>
              <a:t>fear the </a:t>
            </a:r>
            <a:r>
              <a:rPr lang="en-US" sz="3200" u="sng" cap="small" dirty="0"/>
              <a:t>Lord</a:t>
            </a:r>
            <a:r>
              <a:rPr lang="en-US" sz="3200" dirty="0"/>
              <a:t>, you His saints;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For </a:t>
            </a:r>
            <a:r>
              <a:rPr lang="en-US" sz="3200" dirty="0"/>
              <a:t>to those who </a:t>
            </a:r>
            <a:r>
              <a:rPr lang="en-US" sz="3200" u="sng" dirty="0"/>
              <a:t>fear Him</a:t>
            </a:r>
            <a:r>
              <a:rPr lang="en-US" sz="3200" dirty="0"/>
              <a:t> there is no want. </a:t>
            </a: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34:11</a:t>
            </a:r>
            <a:r>
              <a:rPr lang="en-US" sz="3200" dirty="0" smtClean="0"/>
              <a:t> </a:t>
            </a:r>
            <a:r>
              <a:rPr lang="en-US" sz="3200" dirty="0"/>
              <a:t>Come, you children, listen to me; I will teach you </a:t>
            </a:r>
            <a:r>
              <a:rPr lang="en-US" sz="3200" u="sng" dirty="0"/>
              <a:t>the fear of the </a:t>
            </a:r>
            <a:r>
              <a:rPr lang="en-US" sz="3200" u="sng" cap="small" dirty="0" smtClean="0"/>
              <a:t>Lord</a:t>
            </a:r>
            <a:r>
              <a:rPr lang="en-US" sz="3200" dirty="0"/>
              <a:t> </a:t>
            </a:r>
            <a:r>
              <a:rPr lang="en-US" sz="3200" dirty="0" smtClean="0"/>
              <a:t>. .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022386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BLESSINGS THAT RESULT FROM FEARING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He will deliver you from/through your troubles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279890"/>
            <a:ext cx="11884378" cy="36061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33:18</a:t>
            </a:r>
            <a:r>
              <a:rPr lang="en-US" sz="3200" dirty="0" smtClean="0"/>
              <a:t> </a:t>
            </a:r>
            <a:r>
              <a:rPr lang="en-US" sz="3200" dirty="0"/>
              <a:t>Behold, the eye of the </a:t>
            </a:r>
            <a:r>
              <a:rPr lang="en-US" sz="3200" cap="small" dirty="0"/>
              <a:t>Lord</a:t>
            </a:r>
            <a:r>
              <a:rPr lang="en-US" sz="3200" dirty="0"/>
              <a:t> is on those who </a:t>
            </a:r>
            <a:r>
              <a:rPr lang="en-US" sz="3200" u="sng" dirty="0"/>
              <a:t>fear </a:t>
            </a:r>
            <a:r>
              <a:rPr lang="en-US" sz="3200" u="sng" dirty="0" smtClean="0"/>
              <a:t>Him</a:t>
            </a:r>
            <a:r>
              <a:rPr lang="en-US" sz="3200" dirty="0" smtClean="0"/>
              <a:t> . . .  </a:t>
            </a: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19</a:t>
            </a:r>
            <a:r>
              <a:rPr lang="en-US" sz="3200" dirty="0" smtClean="0"/>
              <a:t> </a:t>
            </a:r>
            <a:r>
              <a:rPr lang="en-US" sz="3200" dirty="0"/>
              <a:t>To deliver their soul from </a:t>
            </a:r>
            <a:r>
              <a:rPr lang="en-US" sz="3200" dirty="0" smtClean="0"/>
              <a:t>death . . . </a:t>
            </a:r>
          </a:p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en-US" sz="3200" baseline="30000" dirty="0" smtClean="0"/>
              <a:t>34:7</a:t>
            </a:r>
            <a:r>
              <a:rPr lang="en-US" sz="3200" dirty="0" smtClean="0"/>
              <a:t> </a:t>
            </a:r>
            <a:r>
              <a:rPr lang="en-US" sz="3200" dirty="0"/>
              <a:t>The angel of the </a:t>
            </a:r>
            <a:r>
              <a:rPr lang="en-US" sz="3200" cap="small" dirty="0"/>
              <a:t>Lord</a:t>
            </a:r>
            <a:r>
              <a:rPr lang="en-US" sz="3200" dirty="0"/>
              <a:t> encamps around those who </a:t>
            </a:r>
            <a:r>
              <a:rPr lang="en-US" sz="3200" u="sng" dirty="0"/>
              <a:t>fear Him</a:t>
            </a:r>
            <a:r>
              <a:rPr lang="en-US" sz="3200" dirty="0"/>
              <a:t>, And rescues </a:t>
            </a:r>
            <a:r>
              <a:rPr lang="en-US" sz="3200" dirty="0" smtClean="0"/>
              <a:t>them</a:t>
            </a:r>
            <a:r>
              <a:rPr lang="en-US" sz="3200" dirty="0"/>
              <a:t> </a:t>
            </a:r>
            <a:r>
              <a:rPr lang="en-US" sz="3200" dirty="0" smtClean="0"/>
              <a:t>. . .</a:t>
            </a:r>
            <a:endParaRPr lang="en-US" sz="3200" dirty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34:18</a:t>
            </a:r>
            <a:r>
              <a:rPr lang="en-US" sz="3200" dirty="0" smtClean="0"/>
              <a:t> </a:t>
            </a:r>
            <a:r>
              <a:rPr lang="en-US" sz="3200" dirty="0"/>
              <a:t>The </a:t>
            </a:r>
            <a:r>
              <a:rPr lang="en-US" sz="3200" cap="small" dirty="0"/>
              <a:t>Lord</a:t>
            </a:r>
            <a:r>
              <a:rPr lang="en-US" sz="3200" dirty="0"/>
              <a:t> is near to the brokenhearted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saves those who are crushed in spirit.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19</a:t>
            </a:r>
            <a:r>
              <a:rPr lang="en-US" sz="3200" dirty="0" smtClean="0"/>
              <a:t> </a:t>
            </a:r>
            <a:r>
              <a:rPr lang="en-US" sz="3200" dirty="0"/>
              <a:t>Many are the afflictions of the righteous,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But </a:t>
            </a:r>
            <a:r>
              <a:rPr lang="en-US" sz="3200" dirty="0"/>
              <a:t>the </a:t>
            </a:r>
            <a:r>
              <a:rPr lang="en-US" sz="3200" cap="small" dirty="0"/>
              <a:t>Lord</a:t>
            </a:r>
            <a:r>
              <a:rPr lang="en-US" sz="3200" dirty="0"/>
              <a:t> delivers him out of them all. </a:t>
            </a:r>
          </a:p>
        </p:txBody>
      </p:sp>
    </p:spTree>
    <p:extLst>
      <p:ext uri="{BB962C8B-B14F-4D97-AF65-F5344CB8AC3E}">
        <p14:creationId xmlns:p14="http://schemas.microsoft.com/office/powerpoint/2010/main" val="230730405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BLESSINGS THAT RESULT FROM FEARING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You will personally experience His goodness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53316"/>
            <a:ext cx="1188437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34:8</a:t>
            </a:r>
            <a:r>
              <a:rPr lang="en-US" sz="3200" dirty="0" smtClean="0"/>
              <a:t> </a:t>
            </a:r>
            <a:r>
              <a:rPr lang="en-US" sz="3200" dirty="0"/>
              <a:t>O taste and see that the </a:t>
            </a:r>
            <a:r>
              <a:rPr lang="en-US" sz="3200" cap="small" dirty="0"/>
              <a:t>Lord</a:t>
            </a:r>
            <a:r>
              <a:rPr lang="en-US" sz="3200" dirty="0"/>
              <a:t> is good;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How genuinely happy is </a:t>
            </a:r>
            <a:r>
              <a:rPr lang="en-US" sz="3200" dirty="0"/>
              <a:t>the </a:t>
            </a:r>
            <a:r>
              <a:rPr lang="en-US" sz="3200" dirty="0" smtClean="0"/>
              <a:t>one </a:t>
            </a:r>
            <a:r>
              <a:rPr lang="en-US" sz="3200" dirty="0"/>
              <a:t>who takes refuge in Him!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9</a:t>
            </a:r>
            <a:r>
              <a:rPr lang="en-US" sz="3200" dirty="0" smtClean="0"/>
              <a:t> </a:t>
            </a:r>
            <a:r>
              <a:rPr lang="en-US" sz="3200" dirty="0"/>
              <a:t>O </a:t>
            </a:r>
            <a:r>
              <a:rPr lang="en-US" sz="3200" u="sng" dirty="0"/>
              <a:t>fear the </a:t>
            </a:r>
            <a:r>
              <a:rPr lang="en-US" sz="3200" u="sng" cap="small" dirty="0"/>
              <a:t>Lord</a:t>
            </a:r>
            <a:r>
              <a:rPr lang="en-US" sz="3200" dirty="0"/>
              <a:t>, you His </a:t>
            </a:r>
            <a:r>
              <a:rPr lang="en-US" sz="3200" dirty="0" smtClean="0"/>
              <a:t>saints . .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469587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BLESSINGS THAT RESULT FROM FEARING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He will abundantly provide for you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53316"/>
            <a:ext cx="11884378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34:9</a:t>
            </a:r>
            <a:r>
              <a:rPr lang="en-US" sz="3200" dirty="0" smtClean="0"/>
              <a:t> </a:t>
            </a:r>
            <a:r>
              <a:rPr lang="en-US" sz="3200" dirty="0"/>
              <a:t>O </a:t>
            </a:r>
            <a:r>
              <a:rPr lang="en-US" sz="3200" u="sng" dirty="0"/>
              <a:t>fear the </a:t>
            </a:r>
            <a:r>
              <a:rPr lang="en-US" sz="3200" u="sng" cap="small" dirty="0"/>
              <a:t>Lord</a:t>
            </a:r>
            <a:r>
              <a:rPr lang="en-US" sz="3200" dirty="0"/>
              <a:t>, you His saints;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For </a:t>
            </a:r>
            <a:r>
              <a:rPr lang="en-US" sz="3200" dirty="0"/>
              <a:t>to those who </a:t>
            </a:r>
            <a:r>
              <a:rPr lang="en-US" sz="3200" u="sng" dirty="0"/>
              <a:t>fear Him</a:t>
            </a:r>
            <a:r>
              <a:rPr lang="en-US" sz="3200" dirty="0"/>
              <a:t> there is no want.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10</a:t>
            </a:r>
            <a:r>
              <a:rPr lang="en-US" sz="3200" dirty="0" smtClean="0"/>
              <a:t> </a:t>
            </a:r>
            <a:r>
              <a:rPr lang="en-US" sz="3200" dirty="0"/>
              <a:t>The young lions do lack and suffer hunger;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But </a:t>
            </a:r>
            <a:r>
              <a:rPr lang="en-US" sz="3200" dirty="0"/>
              <a:t>they who seek the </a:t>
            </a:r>
            <a:r>
              <a:rPr lang="en-US" sz="3200" cap="small" dirty="0"/>
              <a:t>Lord</a:t>
            </a:r>
            <a:r>
              <a:rPr lang="en-US" sz="3200" dirty="0"/>
              <a:t> shall not be in want of any good thing.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11</a:t>
            </a:r>
            <a:r>
              <a:rPr lang="en-US" sz="3200" dirty="0" smtClean="0"/>
              <a:t> </a:t>
            </a:r>
            <a:r>
              <a:rPr lang="en-US" sz="3200" dirty="0"/>
              <a:t>Come, you children, listen to me; I will teach you </a:t>
            </a:r>
            <a:r>
              <a:rPr lang="en-US" sz="3200" u="sng" dirty="0"/>
              <a:t>the fear of the </a:t>
            </a:r>
            <a:r>
              <a:rPr lang="en-US" sz="3200" u="sng" cap="small" dirty="0"/>
              <a:t>Lord</a:t>
            </a:r>
            <a:r>
              <a:rPr lang="en-US" sz="3200" dirty="0"/>
              <a:t>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12</a:t>
            </a:r>
            <a:r>
              <a:rPr lang="en-US" sz="3200" dirty="0" smtClean="0"/>
              <a:t> </a:t>
            </a:r>
            <a:r>
              <a:rPr lang="en-US" sz="3200" dirty="0"/>
              <a:t>Who is the man who desires life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loves length of days that he may see good? </a:t>
            </a:r>
          </a:p>
        </p:txBody>
      </p:sp>
    </p:spTree>
    <p:extLst>
      <p:ext uri="{BB962C8B-B14F-4D97-AF65-F5344CB8AC3E}">
        <p14:creationId xmlns:p14="http://schemas.microsoft.com/office/powerpoint/2010/main" val="283585882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BLESSINGS THAT RESULT FROM FEARING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He will deliver you from your other fears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will deliver you from/through your troubles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You will personally experience His goodness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He will abundantly provide for you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Pursue these blessings “indirectly”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by cultivating the fear of the Lord!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38313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KEY OLD TESTAMENT THEME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50+ references in Psalms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Jacob calls God “The Fear of Isaac” </a:t>
            </a:r>
            <a:br>
              <a:rPr lang="en-US" sz="4000" dirty="0" smtClean="0">
                <a:cs typeface="Times New Roman" pitchFamily="18" charset="0"/>
              </a:rPr>
            </a:br>
            <a:r>
              <a:rPr lang="en-US" sz="4000" dirty="0" smtClean="0">
                <a:cs typeface="Times New Roman" pitchFamily="18" charset="0"/>
              </a:rPr>
              <a:t>(Gen. 31:42)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Job was godly because he “feared God” (1:1)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“The fear of the Lord is the beginning of wisdom” (Prov. 9:10; Ps. 111:10; Job 28:28)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“The conclusion is . . . </a:t>
            </a:r>
            <a:r>
              <a:rPr lang="en-US" sz="4000" dirty="0">
                <a:cs typeface="Times New Roman" pitchFamily="18" charset="0"/>
              </a:rPr>
              <a:t>f</a:t>
            </a:r>
            <a:r>
              <a:rPr lang="en-US" sz="4000" dirty="0" smtClean="0">
                <a:cs typeface="Times New Roman" pitchFamily="18" charset="0"/>
              </a:rPr>
              <a:t>ear God . . . Because this applies to every person” (Eccles. 12:13)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6103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COMMENDED IN THE NEW TESTAMENT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1233" y="2458283"/>
            <a:ext cx="11884378" cy="42473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2 Cor. 5:11</a:t>
            </a:r>
            <a:r>
              <a:rPr lang="en-US" sz="3200" dirty="0" smtClean="0"/>
              <a:t> </a:t>
            </a:r>
            <a:r>
              <a:rPr lang="en-US" sz="3200" dirty="0"/>
              <a:t>Therefore, knowing </a:t>
            </a:r>
            <a:r>
              <a:rPr lang="en-US" sz="3200" u="sng" dirty="0"/>
              <a:t>the fear of the Lord</a:t>
            </a:r>
            <a:r>
              <a:rPr lang="en-US" sz="3200" dirty="0"/>
              <a:t>, we persuade </a:t>
            </a:r>
            <a:r>
              <a:rPr lang="en-US" sz="3200" dirty="0" smtClean="0"/>
              <a:t>people . . . </a:t>
            </a:r>
          </a:p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en-US" sz="3200" baseline="30000" dirty="0" smtClean="0"/>
              <a:t>2 Cor. 7:1</a:t>
            </a:r>
            <a:r>
              <a:rPr lang="en-US" sz="3200" dirty="0" smtClean="0"/>
              <a:t> </a:t>
            </a:r>
            <a:r>
              <a:rPr lang="en-US" sz="3200" dirty="0"/>
              <a:t>Therefore, having these promises, beloved, let us cleanse ourselves from all defilement </a:t>
            </a:r>
            <a:r>
              <a:rPr lang="en-US" sz="3200" dirty="0" smtClean="0"/>
              <a:t>. . . </a:t>
            </a:r>
            <a:r>
              <a:rPr lang="en-US" sz="3200" dirty="0"/>
              <a:t>perfecting holiness in </a:t>
            </a:r>
            <a:r>
              <a:rPr lang="en-US" sz="3200" u="sng" dirty="0"/>
              <a:t>the fear of God</a:t>
            </a:r>
            <a:r>
              <a:rPr lang="en-US" sz="3200" dirty="0" smtClean="0"/>
              <a:t>.</a:t>
            </a:r>
          </a:p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en-US" sz="3200" baseline="30000" dirty="0" smtClean="0"/>
              <a:t>Eph. 5:21</a:t>
            </a:r>
            <a:r>
              <a:rPr lang="en-US" sz="3200" dirty="0" smtClean="0"/>
              <a:t> . . . and </a:t>
            </a:r>
            <a:r>
              <a:rPr lang="en-US" sz="3200" dirty="0"/>
              <a:t>be subject to one another in </a:t>
            </a:r>
            <a:r>
              <a:rPr lang="en-US" sz="3200" u="sng" dirty="0"/>
              <a:t>the fear of Christ</a:t>
            </a:r>
            <a:r>
              <a:rPr lang="en-US" sz="3200" dirty="0" smtClean="0"/>
              <a:t>.</a:t>
            </a:r>
          </a:p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en-US" sz="3200" baseline="30000" dirty="0" smtClean="0"/>
              <a:t>1 Pet. 1:17</a:t>
            </a:r>
            <a:r>
              <a:rPr lang="en-US" sz="3200" dirty="0" smtClean="0"/>
              <a:t> </a:t>
            </a:r>
            <a:r>
              <a:rPr lang="en-US" sz="3200" dirty="0"/>
              <a:t>If you address as Father the One who impartially judges according to each one’s work, conduct yourselves in </a:t>
            </a:r>
            <a:r>
              <a:rPr lang="en-US" sz="3200" u="sng" dirty="0"/>
              <a:t>fear</a:t>
            </a:r>
            <a:r>
              <a:rPr lang="en-US" sz="3200" dirty="0"/>
              <a:t> during the time of your stay on </a:t>
            </a:r>
            <a:r>
              <a:rPr lang="en-US" sz="3200" dirty="0" smtClean="0"/>
              <a:t>earth</a:t>
            </a:r>
            <a:r>
              <a:rPr lang="en-US" sz="3200" dirty="0"/>
              <a:t> </a:t>
            </a:r>
            <a:r>
              <a:rPr lang="en-US" sz="3200" dirty="0" smtClean="0"/>
              <a:t>. .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90168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 smtClean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Most Christians know what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the fear of the Lord is </a:t>
            </a:r>
            <a:r>
              <a:rPr lang="en-US" sz="4400" b="0" i="1" u="sng" dirty="0" smtClean="0">
                <a:effectLst/>
                <a:cs typeface="Times New Roman" pitchFamily="18" charset="0"/>
              </a:rPr>
              <a:t>not</a:t>
            </a:r>
            <a:r>
              <a:rPr lang="en-US" sz="4400" b="0" i="1" dirty="0" smtClean="0">
                <a:effectLst/>
                <a:cs typeface="Times New Roman" pitchFamily="18" charset="0"/>
              </a:rPr>
              <a:t> . . .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. . . but few understand what it </a:t>
            </a:r>
            <a:r>
              <a:rPr lang="en-US" sz="4400" b="0" i="1" u="sng" dirty="0" smtClean="0">
                <a:effectLst/>
                <a:cs typeface="Times New Roman" pitchFamily="18" charset="0"/>
              </a:rPr>
              <a:t>is</a:t>
            </a:r>
            <a:r>
              <a:rPr lang="en-US" sz="4400" b="0" i="1" dirty="0" smtClean="0">
                <a:effectLst/>
                <a:cs typeface="Times New Roman" pitchFamily="18" charset="0"/>
              </a:rPr>
              <a:t>,</a:t>
            </a:r>
            <a:r>
              <a:rPr lang="en-US" sz="4400" b="0" i="1" dirty="0">
                <a:effectLst/>
                <a:cs typeface="Times New Roman" pitchFamily="18" charset="0"/>
              </a:rPr>
              <a:t/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or positively aspire to grow in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3297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BLESSINGS THAT RESULT FROM FEARING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8764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Standing in awe of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1777665"/>
            <a:ext cx="11884378" cy="50167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33:6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By the word of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 the heavens were made,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>
                <a:solidFill>
                  <a:schemeClr val="bg1"/>
                </a:solidFill>
              </a:rPr>
              <a:t>by the breath of His mouth all their host.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7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He gathers the waters of the sea together as a heap;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He </a:t>
            </a:r>
            <a:r>
              <a:rPr lang="en-US" sz="3200" dirty="0">
                <a:solidFill>
                  <a:schemeClr val="bg1"/>
                </a:solidFill>
              </a:rPr>
              <a:t>lays up the deeps in storehouses.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8</a:t>
            </a:r>
            <a:r>
              <a:rPr lang="en-US" sz="3200" dirty="0" smtClean="0"/>
              <a:t> </a:t>
            </a:r>
            <a:r>
              <a:rPr lang="en-US" sz="3200" dirty="0"/>
              <a:t>Let all the earth </a:t>
            </a:r>
            <a:r>
              <a:rPr lang="en-US" sz="3200" u="sng" dirty="0"/>
              <a:t>fear the </a:t>
            </a:r>
            <a:r>
              <a:rPr lang="en-US" sz="3200" u="sng" cap="small" dirty="0"/>
              <a:t>Lord</a:t>
            </a:r>
            <a:r>
              <a:rPr lang="en-US" sz="3200" dirty="0"/>
              <a:t>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Let </a:t>
            </a:r>
            <a:r>
              <a:rPr lang="en-US" sz="3200" dirty="0"/>
              <a:t>all the inhabitants of the world </a:t>
            </a:r>
            <a:r>
              <a:rPr lang="en-US" sz="3200" u="sng" dirty="0"/>
              <a:t>stand in awe of Him</a:t>
            </a:r>
            <a:r>
              <a:rPr lang="en-US" sz="3200" dirty="0"/>
              <a:t>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9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For He spoke, and it was done;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He </a:t>
            </a:r>
            <a:r>
              <a:rPr lang="en-US" sz="3200" dirty="0">
                <a:solidFill>
                  <a:schemeClr val="bg1"/>
                </a:solidFill>
              </a:rPr>
              <a:t>commanded, and it stood fast.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10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 nullifies the counsel of the nations;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He </a:t>
            </a:r>
            <a:r>
              <a:rPr lang="en-US" sz="3200" dirty="0">
                <a:solidFill>
                  <a:schemeClr val="bg1"/>
                </a:solidFill>
              </a:rPr>
              <a:t>frustrates the plans of the peoples.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11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The counsel of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 stands forever,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The </a:t>
            </a:r>
            <a:r>
              <a:rPr lang="en-US" sz="3200" dirty="0">
                <a:solidFill>
                  <a:schemeClr val="bg1"/>
                </a:solidFill>
              </a:rPr>
              <a:t>plans of His heart from generation to generation. 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37587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Standing in awe of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1777665"/>
            <a:ext cx="11884378" cy="50167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33:6</a:t>
            </a:r>
            <a:r>
              <a:rPr lang="en-US" sz="3200" dirty="0" smtClean="0"/>
              <a:t> </a:t>
            </a:r>
            <a:r>
              <a:rPr lang="en-US" sz="3200" dirty="0"/>
              <a:t>By the word of the </a:t>
            </a:r>
            <a:r>
              <a:rPr lang="en-US" sz="3200" cap="small" dirty="0"/>
              <a:t>Lord</a:t>
            </a:r>
            <a:r>
              <a:rPr lang="en-US" sz="3200" dirty="0"/>
              <a:t> the heavens were made,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by the breath of His mouth all their host.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7</a:t>
            </a:r>
            <a:r>
              <a:rPr lang="en-US" sz="3200" dirty="0" smtClean="0"/>
              <a:t> </a:t>
            </a:r>
            <a:r>
              <a:rPr lang="en-US" sz="3200" dirty="0"/>
              <a:t>He gathers the waters of the sea together as a heap;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He </a:t>
            </a:r>
            <a:r>
              <a:rPr lang="en-US" sz="3200" dirty="0"/>
              <a:t>lays up the deeps in storehouses.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8</a:t>
            </a:r>
            <a:r>
              <a:rPr lang="en-US" sz="3200" dirty="0" smtClean="0"/>
              <a:t> </a:t>
            </a:r>
            <a:r>
              <a:rPr lang="en-US" sz="3200" dirty="0"/>
              <a:t>Let all the earth </a:t>
            </a:r>
            <a:r>
              <a:rPr lang="en-US" sz="3200" u="sng" dirty="0"/>
              <a:t>fear the </a:t>
            </a:r>
            <a:r>
              <a:rPr lang="en-US" sz="3200" u="sng" cap="small" dirty="0"/>
              <a:t>Lord</a:t>
            </a:r>
            <a:r>
              <a:rPr lang="en-US" sz="3200" dirty="0"/>
              <a:t>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Let </a:t>
            </a:r>
            <a:r>
              <a:rPr lang="en-US" sz="3200" dirty="0"/>
              <a:t>all the inhabitants of the world </a:t>
            </a:r>
            <a:r>
              <a:rPr lang="en-US" sz="3200" u="sng" dirty="0"/>
              <a:t>stand in awe of Him</a:t>
            </a:r>
            <a:r>
              <a:rPr lang="en-US" sz="3200" dirty="0"/>
              <a:t>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9</a:t>
            </a:r>
            <a:r>
              <a:rPr lang="en-US" sz="3200" dirty="0" smtClean="0"/>
              <a:t> </a:t>
            </a:r>
            <a:r>
              <a:rPr lang="en-US" sz="3200" dirty="0"/>
              <a:t>For He spoke, and it was done;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He </a:t>
            </a:r>
            <a:r>
              <a:rPr lang="en-US" sz="3200" dirty="0"/>
              <a:t>commanded, and it stood fast.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10</a:t>
            </a:r>
            <a:r>
              <a:rPr lang="en-US" sz="3200" dirty="0" smtClean="0"/>
              <a:t> </a:t>
            </a:r>
            <a:r>
              <a:rPr lang="en-US" sz="3200" dirty="0"/>
              <a:t>The </a:t>
            </a:r>
            <a:r>
              <a:rPr lang="en-US" sz="3200" cap="small" dirty="0"/>
              <a:t>Lord</a:t>
            </a:r>
            <a:r>
              <a:rPr lang="en-US" sz="3200" dirty="0"/>
              <a:t> nullifies the counsel of the nations;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He </a:t>
            </a:r>
            <a:r>
              <a:rPr lang="en-US" sz="3200" dirty="0"/>
              <a:t>frustrates the plans of the peoples.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11</a:t>
            </a:r>
            <a:r>
              <a:rPr lang="en-US" sz="3200" dirty="0" smtClean="0"/>
              <a:t> </a:t>
            </a:r>
            <a:r>
              <a:rPr lang="en-US" sz="3200" dirty="0"/>
              <a:t>The counsel of the </a:t>
            </a:r>
            <a:r>
              <a:rPr lang="en-US" sz="3200" cap="small" dirty="0"/>
              <a:t>Lord</a:t>
            </a:r>
            <a:r>
              <a:rPr lang="en-US" sz="3200" dirty="0"/>
              <a:t> stands forever,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plans of His heart from generation to generation.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9513190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Standing in awe of God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Ponder God’s greatness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(&amp; humans’ comparative smallness)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as it is revealed through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His creation &amp; fulfilled prophecy . . .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. . . &amp; express your awe by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praising God (33:1-3)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0574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1343</Words>
  <Application>Microsoft Office PowerPoint</Application>
  <PresentationFormat>Widescreen</PresentationFormat>
  <Paragraphs>192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Trebuchet MS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2023-02-17T15:01:16Z</dcterms:created>
  <dcterms:modified xsi:type="dcterms:W3CDTF">2023-02-17T15:26:01Z</dcterms:modified>
</cp:coreProperties>
</file>