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1" r:id="rId2"/>
    <p:sldId id="262" r:id="rId3"/>
    <p:sldId id="266" r:id="rId4"/>
    <p:sldId id="284" r:id="rId5"/>
    <p:sldId id="267" r:id="rId6"/>
    <p:sldId id="268" r:id="rId7"/>
    <p:sldId id="269" r:id="rId8"/>
    <p:sldId id="281" r:id="rId9"/>
    <p:sldId id="271" r:id="rId10"/>
    <p:sldId id="283" r:id="rId11"/>
    <p:sldId id="274" r:id="rId12"/>
    <p:sldId id="276" r:id="rId13"/>
    <p:sldId id="277" r:id="rId14"/>
    <p:sldId id="282" r:id="rId15"/>
    <p:sldId id="280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793" autoAdjust="0"/>
    <p:restoredTop sz="92371" autoAdjust="0"/>
  </p:normalViewPr>
  <p:slideViewPr>
    <p:cSldViewPr snapToGrid="0">
      <p:cViewPr varScale="1">
        <p:scale>
          <a:sx n="40" d="100"/>
          <a:sy n="40" d="100"/>
        </p:scale>
        <p:origin x="64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060502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06309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66733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897482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56618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09719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0153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266830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497400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263667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000006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496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1710176"/>
            <a:ext cx="11884378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Psalm 133:1</a:t>
            </a:r>
            <a:r>
              <a:rPr lang="en-US" sz="3200" dirty="0" smtClean="0"/>
              <a:t> </a:t>
            </a:r>
            <a:r>
              <a:rPr lang="en-US" sz="3200" dirty="0"/>
              <a:t>Behold, how good and how pleasant it is </a:t>
            </a:r>
            <a:br>
              <a:rPr lang="en-US" sz="3200" dirty="0"/>
            </a:br>
            <a:r>
              <a:rPr lang="en-US" sz="3200" dirty="0" smtClean="0"/>
              <a:t>For </a:t>
            </a:r>
            <a:r>
              <a:rPr lang="en-US" sz="3200" dirty="0"/>
              <a:t>brothers to dwell together in unity!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It is like the precious oil upon the head,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Coming </a:t>
            </a:r>
            <a:r>
              <a:rPr lang="en-US" sz="3200" dirty="0"/>
              <a:t>down upon the beard,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Even </a:t>
            </a:r>
            <a:r>
              <a:rPr lang="en-US" sz="3200" dirty="0"/>
              <a:t>Aaron’s beard,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Coming </a:t>
            </a:r>
            <a:r>
              <a:rPr lang="en-US" sz="3200" dirty="0"/>
              <a:t>down upon the edge of his robes.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/>
              <a:t>It is like the dew of Hermon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Coming </a:t>
            </a:r>
            <a:r>
              <a:rPr lang="en-US" sz="3200" dirty="0"/>
              <a:t>down upon the mountains of Zion;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For </a:t>
            </a:r>
            <a:r>
              <a:rPr lang="en-US" sz="3200" dirty="0"/>
              <a:t>there the </a:t>
            </a:r>
            <a:r>
              <a:rPr lang="en-US" sz="3200" cap="small" dirty="0"/>
              <a:t>Lord</a:t>
            </a:r>
            <a:r>
              <a:rPr lang="en-US" sz="3200" dirty="0"/>
              <a:t> commanded the blessing—life </a:t>
            </a:r>
            <a:r>
              <a:rPr lang="en-US" sz="3200" dirty="0" smtClean="0"/>
              <a:t>forever!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05318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FROM WHOM DOES THIS UNITY COME?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It comes through God’s Messiah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38085"/>
            <a:ext cx="11884378" cy="502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3</a:t>
            </a:r>
            <a:r>
              <a:rPr lang="en-US" sz="3200" dirty="0"/>
              <a:t> </a:t>
            </a:r>
            <a:r>
              <a:rPr lang="en-US" sz="3200" dirty="0" smtClean="0"/>
              <a:t>. . . For </a:t>
            </a:r>
            <a:r>
              <a:rPr lang="en-US" sz="3200" dirty="0"/>
              <a:t>there the </a:t>
            </a:r>
            <a:r>
              <a:rPr lang="en-US" sz="3200" cap="small" dirty="0"/>
              <a:t>Lord</a:t>
            </a:r>
            <a:r>
              <a:rPr lang="en-US" sz="3200" dirty="0"/>
              <a:t> commanded the blessing—life forever!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5829" y="3508500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2 Samuel 7:12</a:t>
            </a:r>
            <a:r>
              <a:rPr lang="en-US" sz="3200" dirty="0" smtClean="0"/>
              <a:t> </a:t>
            </a:r>
            <a:r>
              <a:rPr lang="en-US" sz="3200" dirty="0"/>
              <a:t>“When your days are complete and you lie down with your fathers, I will raise up your descendant after you, who will come forth from you, and I will establish his kingdom. </a:t>
            </a:r>
            <a:r>
              <a:rPr lang="en-US" sz="3200" baseline="30000" dirty="0"/>
              <a:t>13</a:t>
            </a:r>
            <a:r>
              <a:rPr lang="en-US" sz="3200" dirty="0"/>
              <a:t> </a:t>
            </a:r>
            <a:r>
              <a:rPr lang="en-US" sz="3200" dirty="0" smtClean="0"/>
              <a:t>He </a:t>
            </a:r>
            <a:r>
              <a:rPr lang="en-US" sz="3200" dirty="0"/>
              <a:t>shall build a house for My name, and I will establish the throne of his kingdom </a:t>
            </a:r>
            <a:r>
              <a:rPr lang="en-US" sz="3200" u="sng" dirty="0"/>
              <a:t>forever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2960974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FROM WHOM DOES THIS UNITY COME?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It comes through God’s Messiah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Jesus is our true High Priest who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resolves our true moral guilt</a:t>
            </a: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4087610"/>
            <a:ext cx="11884378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Hebrews 2:17</a:t>
            </a:r>
            <a:r>
              <a:rPr lang="en-US" sz="3200" dirty="0" smtClean="0"/>
              <a:t> </a:t>
            </a:r>
            <a:r>
              <a:rPr lang="en-US" sz="3200" dirty="0"/>
              <a:t>For this reason </a:t>
            </a:r>
            <a:r>
              <a:rPr lang="en-US" sz="3200" dirty="0" smtClean="0"/>
              <a:t>He </a:t>
            </a:r>
            <a:r>
              <a:rPr lang="en-US" sz="3200" dirty="0"/>
              <a:t>had to be made like them, fully human in every way, in order that </a:t>
            </a:r>
            <a:r>
              <a:rPr lang="en-US" sz="3200" dirty="0" smtClean="0"/>
              <a:t>He </a:t>
            </a:r>
            <a:r>
              <a:rPr lang="en-US" sz="3200" dirty="0"/>
              <a:t>might become a merciful and faithful high priest in service to God, and that </a:t>
            </a:r>
            <a:r>
              <a:rPr lang="en-US" sz="3200" dirty="0" smtClean="0"/>
              <a:t>He </a:t>
            </a:r>
            <a:r>
              <a:rPr lang="en-US" sz="3200" dirty="0"/>
              <a:t>might make atonement for the sins of the people. </a:t>
            </a:r>
          </a:p>
        </p:txBody>
      </p:sp>
    </p:spTree>
    <p:extLst>
      <p:ext uri="{BB962C8B-B14F-4D97-AF65-F5344CB8AC3E}">
        <p14:creationId xmlns:p14="http://schemas.microsoft.com/office/powerpoint/2010/main" val="9233236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FROM WHOM DOES THIS UNITY COME?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It comes through God’s Messiah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Jesus is the Messiah who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gives us God’s life-giving Spirit</a:t>
            </a: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4126797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John 7:37</a:t>
            </a:r>
            <a:r>
              <a:rPr lang="en-US" sz="3200" dirty="0" smtClean="0"/>
              <a:t> </a:t>
            </a:r>
            <a:r>
              <a:rPr lang="en-US" sz="3200" dirty="0"/>
              <a:t>Now on the </a:t>
            </a:r>
            <a:r>
              <a:rPr lang="en-US" sz="3200" dirty="0" smtClean="0"/>
              <a:t>. . . </a:t>
            </a:r>
            <a:r>
              <a:rPr lang="en-US" sz="3200" dirty="0"/>
              <a:t>great day of the feast, Jesus </a:t>
            </a:r>
            <a:r>
              <a:rPr lang="en-US" sz="3200" dirty="0" smtClean="0"/>
              <a:t>cried </a:t>
            </a:r>
            <a:r>
              <a:rPr lang="en-US" sz="3200" dirty="0"/>
              <a:t>out, saying, “If anyone is thirsty, let him come to Me and drink.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38</a:t>
            </a:r>
            <a:r>
              <a:rPr lang="en-US" sz="3200" dirty="0" smtClean="0"/>
              <a:t> He </a:t>
            </a:r>
            <a:r>
              <a:rPr lang="en-US" sz="3200" dirty="0"/>
              <a:t>who believes in Me, as the Scripture said, ‘From his innermost being will flow rivers of living water</a:t>
            </a:r>
            <a:r>
              <a:rPr lang="en-US" sz="3200" dirty="0" smtClean="0"/>
              <a:t>.’” </a:t>
            </a:r>
            <a:r>
              <a:rPr lang="en-US" sz="3200" baseline="30000" dirty="0" smtClean="0"/>
              <a:t>39</a:t>
            </a:r>
            <a:r>
              <a:rPr lang="en-US" sz="3200" dirty="0" smtClean="0"/>
              <a:t> </a:t>
            </a:r>
            <a:r>
              <a:rPr lang="en-US" sz="3200" dirty="0"/>
              <a:t>But this He spoke of the </a:t>
            </a:r>
            <a:r>
              <a:rPr lang="en-US" sz="3200" dirty="0" smtClean="0"/>
              <a:t>Spirit . .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316109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CAN WE EXPERIENCE THIS UNITY?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Receive Jesus as your Savior &amp; Messiah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77274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John 1:12</a:t>
            </a:r>
            <a:r>
              <a:rPr lang="en-US" sz="3200" dirty="0" smtClean="0"/>
              <a:t> </a:t>
            </a:r>
            <a:r>
              <a:rPr lang="en-US" sz="3200" dirty="0"/>
              <a:t>But to all who </a:t>
            </a:r>
            <a:r>
              <a:rPr lang="en-US" sz="3200" dirty="0" smtClean="0"/>
              <a:t>believe in Jesus and receive Him</a:t>
            </a:r>
            <a:r>
              <a:rPr lang="en-US" sz="3200" dirty="0"/>
              <a:t>, </a:t>
            </a:r>
            <a:r>
              <a:rPr lang="en-US" sz="3200" dirty="0" smtClean="0"/>
              <a:t>He gives </a:t>
            </a:r>
            <a:r>
              <a:rPr lang="en-US" sz="3200" dirty="0"/>
              <a:t>the right to become children of God. </a:t>
            </a:r>
          </a:p>
        </p:txBody>
      </p:sp>
    </p:spTree>
    <p:extLst>
      <p:ext uri="{BB962C8B-B14F-4D97-AF65-F5344CB8AC3E}">
        <p14:creationId xmlns:p14="http://schemas.microsoft.com/office/powerpoint/2010/main" val="391888254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CAN WE EXPERIENCE THIS UNITY?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Relate to one another as fellow-sinners who have been rescued &amp; welcomed by Jesus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369160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Romans 15:7</a:t>
            </a:r>
            <a:r>
              <a:rPr lang="en-US" sz="3200" dirty="0" smtClean="0"/>
              <a:t> </a:t>
            </a:r>
            <a:r>
              <a:rPr lang="en-US" sz="3200" dirty="0"/>
              <a:t>Therefore welcome one another as Christ has welcomed you, for the glory of God. </a:t>
            </a:r>
          </a:p>
        </p:txBody>
      </p:sp>
    </p:spTree>
    <p:extLst>
      <p:ext uri="{BB962C8B-B14F-4D97-AF65-F5344CB8AC3E}">
        <p14:creationId xmlns:p14="http://schemas.microsoft.com/office/powerpoint/2010/main" val="157809043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CAN WE EXPERIENCE THIS UNITY?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Commit to following &amp; serving God together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64205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27</a:t>
            </a:r>
            <a:r>
              <a:rPr lang="en-US" sz="3200" dirty="0" smtClean="0"/>
              <a:t> </a:t>
            </a:r>
            <a:r>
              <a:rPr lang="en-US" sz="3200" dirty="0"/>
              <a:t>Only conduct yourselves in a manner worthy of the gospel of </a:t>
            </a:r>
            <a:r>
              <a:rPr lang="en-US" sz="3200" dirty="0" smtClean="0"/>
              <a:t>Christ . . . </a:t>
            </a:r>
            <a:r>
              <a:rPr lang="en-US" sz="3200" dirty="0"/>
              <a:t>standing firm in one spirit, with one mind striving together for the faith of the </a:t>
            </a:r>
            <a:r>
              <a:rPr lang="en-US" sz="3200" dirty="0" smtClean="0"/>
              <a:t>gospel . . . </a:t>
            </a:r>
            <a:r>
              <a:rPr lang="en-US" sz="3200" baseline="30000" dirty="0" smtClean="0"/>
              <a:t>2:2</a:t>
            </a:r>
            <a:r>
              <a:rPr lang="en-US" sz="3200" dirty="0" smtClean="0"/>
              <a:t> </a:t>
            </a:r>
            <a:r>
              <a:rPr lang="en-US" sz="3200" dirty="0"/>
              <a:t>M</a:t>
            </a:r>
            <a:r>
              <a:rPr lang="en-US" sz="3200" dirty="0" smtClean="0"/>
              <a:t>ake </a:t>
            </a:r>
            <a:r>
              <a:rPr lang="en-US" sz="3200" dirty="0"/>
              <a:t>my joy complete by being of the same mind, maintaining the same love, united in spirit, intent on one purpose. </a:t>
            </a:r>
          </a:p>
        </p:txBody>
      </p:sp>
    </p:spTree>
    <p:extLst>
      <p:ext uri="{BB962C8B-B14F-4D97-AF65-F5344CB8AC3E}">
        <p14:creationId xmlns:p14="http://schemas.microsoft.com/office/powerpoint/2010/main" val="427393753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WHAT IS SO GOOD ABOUT THIS UNITY?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FROM WHOM DOES THIS UNITY COME?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CAN WE EXPERIENCE THIS UNITY?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709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WHAT IS SO GOOD ABOUT THIS UNITY?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FROM WHOM DOES THIS UNITY COME?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HOW CAN WE EXPERIENCE THIS UNITY?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942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WHAT IS SO GOOD ABOUT THIS UNITY?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421414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Psalm 133:1</a:t>
            </a:r>
            <a:r>
              <a:rPr lang="en-US" sz="3200" dirty="0" smtClean="0"/>
              <a:t> </a:t>
            </a:r>
            <a:r>
              <a:rPr lang="en-US" sz="3200" dirty="0"/>
              <a:t>Behold, how good and how pleasant it is </a:t>
            </a:r>
            <a:br>
              <a:rPr lang="en-US" sz="3200" dirty="0"/>
            </a:br>
            <a:r>
              <a:rPr lang="en-US" sz="3200" dirty="0" smtClean="0"/>
              <a:t>For </a:t>
            </a:r>
            <a:r>
              <a:rPr lang="en-US" sz="3200" dirty="0"/>
              <a:t>brothers to dwell together in unity! </a:t>
            </a:r>
          </a:p>
        </p:txBody>
      </p:sp>
    </p:spTree>
    <p:extLst>
      <p:ext uri="{BB962C8B-B14F-4D97-AF65-F5344CB8AC3E}">
        <p14:creationId xmlns:p14="http://schemas.microsoft.com/office/powerpoint/2010/main" val="175607389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WHAT IS SO GOOD ABOUT THIS UNITY?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It is a present reality that is wonderful &amp; delightful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421414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Psalm 133:1</a:t>
            </a:r>
            <a:r>
              <a:rPr lang="en-US" sz="3200" dirty="0" smtClean="0"/>
              <a:t> </a:t>
            </a:r>
            <a:r>
              <a:rPr lang="en-US" sz="3200" dirty="0"/>
              <a:t>Behold, how good and how pleasant it is </a:t>
            </a:r>
            <a:br>
              <a:rPr lang="en-US" sz="3200" dirty="0"/>
            </a:br>
            <a:r>
              <a:rPr lang="en-US" sz="3200" dirty="0" smtClean="0"/>
              <a:t>For </a:t>
            </a:r>
            <a:r>
              <a:rPr lang="en-US" sz="3200" dirty="0"/>
              <a:t>brothers to dwell together in unity! </a:t>
            </a:r>
          </a:p>
        </p:txBody>
      </p:sp>
    </p:spTree>
    <p:extLst>
      <p:ext uri="{BB962C8B-B14F-4D97-AF65-F5344CB8AC3E}">
        <p14:creationId xmlns:p14="http://schemas.microsoft.com/office/powerpoint/2010/main" val="67028191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WHAT IS SO GOOD ABOUT THIS UNITY?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It is fragrant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77274"/>
            <a:ext cx="11884378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</a:t>
            </a:r>
            <a:r>
              <a:rPr lang="en-US" sz="3200" dirty="0"/>
              <a:t> It is like the </a:t>
            </a:r>
            <a:r>
              <a:rPr lang="en-US" sz="3200" u="sng" dirty="0"/>
              <a:t>precious</a:t>
            </a:r>
            <a:r>
              <a:rPr lang="en-US" sz="3200" dirty="0"/>
              <a:t> oil upon the head, </a:t>
            </a:r>
            <a:br>
              <a:rPr lang="en-US" sz="3200" dirty="0"/>
            </a:br>
            <a:r>
              <a:rPr lang="en-US" sz="3200" dirty="0"/>
              <a:t>Coming down upon the beard, </a:t>
            </a:r>
            <a:br>
              <a:rPr lang="en-US" sz="3200" dirty="0"/>
            </a:br>
            <a:r>
              <a:rPr lang="en-US" sz="3200" dirty="0"/>
              <a:t>Even Aaron’s beard, </a:t>
            </a:r>
            <a:br>
              <a:rPr lang="en-US" sz="3200" dirty="0"/>
            </a:br>
            <a:r>
              <a:rPr lang="en-US" sz="3200" dirty="0"/>
              <a:t>Coming down upon the edge of his robes. </a:t>
            </a:r>
          </a:p>
        </p:txBody>
      </p:sp>
    </p:spTree>
    <p:extLst>
      <p:ext uri="{BB962C8B-B14F-4D97-AF65-F5344CB8AC3E}">
        <p14:creationId xmlns:p14="http://schemas.microsoft.com/office/powerpoint/2010/main" val="281906935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WHAT IS SO GOOD ABOUT THIS UNITY?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It is fragrant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77274"/>
            <a:ext cx="11884378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</a:t>
            </a:r>
            <a:r>
              <a:rPr lang="en-US" sz="3200" dirty="0"/>
              <a:t> It is like the </a:t>
            </a:r>
            <a:r>
              <a:rPr lang="en-US" sz="3200" u="sng" dirty="0"/>
              <a:t>precious</a:t>
            </a:r>
            <a:r>
              <a:rPr lang="en-US" sz="3200" dirty="0"/>
              <a:t> oil upon the head, </a:t>
            </a:r>
            <a:br>
              <a:rPr lang="en-US" sz="3200" dirty="0"/>
            </a:br>
            <a:r>
              <a:rPr lang="en-US" sz="3200" dirty="0"/>
              <a:t>Coming down upon the beard, </a:t>
            </a:r>
            <a:br>
              <a:rPr lang="en-US" sz="3200" dirty="0"/>
            </a:br>
            <a:r>
              <a:rPr lang="en-US" sz="3200" dirty="0"/>
              <a:t>Even Aaron’s beard, </a:t>
            </a:r>
            <a:br>
              <a:rPr lang="en-US" sz="3200" dirty="0"/>
            </a:br>
            <a:r>
              <a:rPr lang="en-US" sz="3200" dirty="0"/>
              <a:t>Coming down upon the edge of his robes.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9703" y="4762532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Exodus 30:23</a:t>
            </a:r>
            <a:r>
              <a:rPr lang="en-US" sz="3200" dirty="0" smtClean="0"/>
              <a:t> </a:t>
            </a:r>
            <a:r>
              <a:rPr lang="en-US" sz="3200" dirty="0"/>
              <a:t>“Take also for yourself the finest of spices: of flowing myrrh </a:t>
            </a:r>
            <a:r>
              <a:rPr lang="en-US" sz="3200" dirty="0" smtClean="0"/>
              <a:t>. . .</a:t>
            </a:r>
            <a:r>
              <a:rPr lang="en-US" sz="3200" i="1" dirty="0" smtClean="0"/>
              <a:t>,</a:t>
            </a:r>
            <a:r>
              <a:rPr lang="en-US" sz="3200" dirty="0" smtClean="0"/>
              <a:t> </a:t>
            </a:r>
            <a:r>
              <a:rPr lang="en-US" sz="3200" dirty="0"/>
              <a:t>and of fragrant cinnamon </a:t>
            </a:r>
            <a:r>
              <a:rPr lang="en-US" sz="3200" dirty="0" smtClean="0"/>
              <a:t>. . ., </a:t>
            </a:r>
            <a:r>
              <a:rPr lang="en-US" sz="3200" dirty="0"/>
              <a:t>and of fragrant cane </a:t>
            </a:r>
            <a:r>
              <a:rPr lang="en-US" sz="3200" dirty="0" smtClean="0"/>
              <a:t>. . . </a:t>
            </a:r>
            <a:r>
              <a:rPr lang="en-US" sz="3200" baseline="30000" dirty="0"/>
              <a:t>24</a:t>
            </a:r>
            <a:r>
              <a:rPr lang="en-US" sz="3200" dirty="0"/>
              <a:t> and of cassia </a:t>
            </a:r>
            <a:r>
              <a:rPr lang="en-US" sz="3200" dirty="0" smtClean="0"/>
              <a:t>. . . </a:t>
            </a:r>
            <a:r>
              <a:rPr lang="en-US" sz="3200" dirty="0"/>
              <a:t>and of olive oil a hin. </a:t>
            </a:r>
            <a:r>
              <a:rPr lang="en-US" sz="3200" baseline="30000" dirty="0"/>
              <a:t>25</a:t>
            </a:r>
            <a:r>
              <a:rPr lang="en-US" sz="3200" dirty="0"/>
              <a:t> </a:t>
            </a:r>
            <a:r>
              <a:rPr lang="en-US" sz="3200" dirty="0" smtClean="0"/>
              <a:t>You </a:t>
            </a:r>
            <a:r>
              <a:rPr lang="en-US" sz="3200" dirty="0"/>
              <a:t>shall make of these a holy anointing oil, a perfume mixture, the work of a perfumer; it shall be a holy </a:t>
            </a:r>
            <a:r>
              <a:rPr lang="en-US" sz="3200" dirty="0" smtClean="0"/>
              <a:t>(unique) anointing </a:t>
            </a:r>
            <a:r>
              <a:rPr lang="en-US" sz="3200" dirty="0"/>
              <a:t>oil. </a:t>
            </a:r>
          </a:p>
        </p:txBody>
      </p:sp>
    </p:spTree>
    <p:extLst>
      <p:ext uri="{BB962C8B-B14F-4D97-AF65-F5344CB8AC3E}">
        <p14:creationId xmlns:p14="http://schemas.microsoft.com/office/powerpoint/2010/main" val="4283325394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WHAT IS SO GOOD ABOUT THIS UNITY?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It is fragrant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9703" y="2959856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2 Corinthians 2:14</a:t>
            </a:r>
            <a:r>
              <a:rPr lang="en-US" sz="3200" dirty="0" smtClean="0"/>
              <a:t> </a:t>
            </a:r>
            <a:r>
              <a:rPr lang="en-US" sz="3200" dirty="0"/>
              <a:t>But thanks be to God, who </a:t>
            </a:r>
            <a:r>
              <a:rPr lang="en-US" sz="3200" dirty="0" smtClean="0"/>
              <a:t>. . . </a:t>
            </a:r>
            <a:r>
              <a:rPr lang="en-US" sz="3200" dirty="0"/>
              <a:t>manifests through us the sweet aroma of the knowledge of Him in every place.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15</a:t>
            </a:r>
            <a:r>
              <a:rPr lang="en-US" sz="3200" dirty="0" smtClean="0"/>
              <a:t> </a:t>
            </a:r>
            <a:r>
              <a:rPr lang="en-US" sz="3200" dirty="0"/>
              <a:t>For we are a fragrance of Christ to God among those who are being saved </a:t>
            </a:r>
            <a:r>
              <a:rPr lang="en-US" sz="3200" dirty="0" smtClean="0"/>
              <a:t>and among </a:t>
            </a:r>
            <a:r>
              <a:rPr lang="en-US" sz="3200" dirty="0"/>
              <a:t>those who are perishing; </a:t>
            </a:r>
            <a:r>
              <a:rPr lang="en-US" sz="3200" baseline="30000" dirty="0"/>
              <a:t>16</a:t>
            </a:r>
            <a:r>
              <a:rPr lang="en-US" sz="3200" dirty="0"/>
              <a:t> to the one an aroma from death to death, to the other an aroma from life to life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918183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WHAT IS SO GOOD ABOUT THIS UNITY?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It is life-giving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77274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3</a:t>
            </a:r>
            <a:r>
              <a:rPr lang="en-US" sz="3200" dirty="0"/>
              <a:t> It is like the dew of Hermon </a:t>
            </a:r>
            <a:br>
              <a:rPr lang="en-US" sz="3200" dirty="0"/>
            </a:br>
            <a:r>
              <a:rPr lang="en-US" sz="3200" dirty="0"/>
              <a:t>Coming down upon the mountains of </a:t>
            </a:r>
            <a:r>
              <a:rPr lang="en-US" sz="3200" dirty="0" smtClean="0"/>
              <a:t>Zion . . .</a:t>
            </a:r>
            <a:endParaRPr lang="en-US" sz="32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9703" y="3939572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Micah 5:7</a:t>
            </a:r>
            <a:r>
              <a:rPr lang="en-US" sz="3200" dirty="0" smtClean="0"/>
              <a:t> . . . like </a:t>
            </a:r>
            <a:r>
              <a:rPr lang="en-US" sz="3200" dirty="0"/>
              <a:t>the dew </a:t>
            </a:r>
            <a:r>
              <a:rPr lang="en-US" sz="3200" dirty="0" smtClean="0"/>
              <a:t>from the Lord, </a:t>
            </a:r>
            <a:br>
              <a:rPr lang="en-US" sz="3200" dirty="0" smtClean="0"/>
            </a:br>
            <a:r>
              <a:rPr lang="en-US" sz="3200" dirty="0" smtClean="0"/>
              <a:t>Like showers on vegetation . .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466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cs typeface="Times New Roman" pitchFamily="18" charset="0"/>
              </a:rPr>
              <a:t>FROM WHOM DOES THIS UNITY COME?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It comes from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133</a:t>
            </a:r>
            <a:br>
              <a:rPr lang="en-US" sz="4800" kern="0" dirty="0" smtClean="0"/>
            </a:br>
            <a:r>
              <a:rPr lang="en-US" sz="4800" kern="0" dirty="0" smtClean="0"/>
              <a:t>Unity Between God’s People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885833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</a:t>
            </a:r>
            <a:r>
              <a:rPr lang="en-US" sz="3200" dirty="0"/>
              <a:t> It is like the precious oil upon the head, </a:t>
            </a:r>
            <a:br>
              <a:rPr lang="en-US" sz="3200" dirty="0"/>
            </a:br>
            <a:r>
              <a:rPr lang="en-US" sz="3200" u="sng" dirty="0"/>
              <a:t>Coming down</a:t>
            </a:r>
            <a:r>
              <a:rPr lang="en-US" sz="3200" dirty="0"/>
              <a:t> upon the beard, </a:t>
            </a:r>
            <a:br>
              <a:rPr lang="en-US" sz="3200" dirty="0"/>
            </a:br>
            <a:r>
              <a:rPr lang="en-US" sz="3200" dirty="0"/>
              <a:t>Even Aaron’s beard, </a:t>
            </a:r>
            <a:br>
              <a:rPr lang="en-US" sz="3200" dirty="0"/>
            </a:br>
            <a:r>
              <a:rPr lang="en-US" sz="3200" u="sng" dirty="0"/>
              <a:t>Coming down</a:t>
            </a:r>
            <a:r>
              <a:rPr lang="en-US" sz="3200" dirty="0"/>
              <a:t> upon the edge of his robes. </a:t>
            </a:r>
            <a:br>
              <a:rPr lang="en-US" sz="3200" dirty="0"/>
            </a:br>
            <a:r>
              <a:rPr lang="en-US" sz="3200" baseline="30000" dirty="0"/>
              <a:t>3</a:t>
            </a:r>
            <a:r>
              <a:rPr lang="en-US" sz="3200" dirty="0"/>
              <a:t> It is like the dew of Hermon </a:t>
            </a:r>
            <a:br>
              <a:rPr lang="en-US" sz="3200" dirty="0"/>
            </a:br>
            <a:r>
              <a:rPr lang="en-US" sz="3200" u="sng" dirty="0"/>
              <a:t>Coming down</a:t>
            </a:r>
            <a:r>
              <a:rPr lang="en-US" sz="3200" dirty="0"/>
              <a:t> upon the mountains of Zion</a:t>
            </a:r>
          </a:p>
        </p:txBody>
      </p:sp>
    </p:spTree>
    <p:extLst>
      <p:ext uri="{BB962C8B-B14F-4D97-AF65-F5344CB8AC3E}">
        <p14:creationId xmlns:p14="http://schemas.microsoft.com/office/powerpoint/2010/main" val="363538369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Widescreen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Trebuchet MS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2022-05-20T14:04:30Z</dcterms:created>
  <dcterms:modified xsi:type="dcterms:W3CDTF">2022-05-20T14:04:35Z</dcterms:modified>
</cp:coreProperties>
</file>