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350" r:id="rId2"/>
    <p:sldId id="351" r:id="rId3"/>
    <p:sldId id="352" r:id="rId4"/>
    <p:sldId id="385" r:id="rId5"/>
    <p:sldId id="386" r:id="rId6"/>
    <p:sldId id="387" r:id="rId7"/>
    <p:sldId id="388" r:id="rId8"/>
    <p:sldId id="389" r:id="rId9"/>
    <p:sldId id="390" r:id="rId10"/>
    <p:sldId id="391" r:id="rId11"/>
    <p:sldId id="392" r:id="rId12"/>
    <p:sldId id="393" r:id="rId13"/>
    <p:sldId id="394" r:id="rId14"/>
    <p:sldId id="395" r:id="rId15"/>
    <p:sldId id="396" r:id="rId16"/>
    <p:sldId id="398" r:id="rId17"/>
    <p:sldId id="397" r:id="rId18"/>
    <p:sldId id="399" r:id="rId19"/>
    <p:sldId id="400" r:id="rId20"/>
    <p:sldId id="401" r:id="rId21"/>
    <p:sldId id="402" r:id="rId22"/>
    <p:sldId id="403" r:id="rId23"/>
    <p:sldId id="404" r:id="rId24"/>
    <p:sldId id="405" r:id="rId25"/>
    <p:sldId id="406" r:id="rId26"/>
    <p:sldId id="407" r:id="rId27"/>
    <p:sldId id="408" r:id="rId28"/>
    <p:sldId id="409" r:id="rId29"/>
    <p:sldId id="410" r:id="rId30"/>
    <p:sldId id="411" r:id="rId31"/>
    <p:sldId id="412" r:id="rId32"/>
    <p:sldId id="413" r:id="rId33"/>
    <p:sldId id="414" r:id="rId34"/>
    <p:sldId id="415" r:id="rId35"/>
    <p:sldId id="416" r:id="rId36"/>
    <p:sldId id="417" r:id="rId37"/>
    <p:sldId id="418"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FC9C96-1E70-4275-967B-E5B104CD5925}" v="4" dt="2021-04-13T20:35:30.6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weryR" userId="d95e7125-c11d-45ad-a9aa-2825f18c9141" providerId="ADAL" clId="{84FC9C96-1E70-4275-967B-E5B104CD5925}"/>
    <pc:docChg chg="modSld">
      <pc:chgData name="LoweryR" userId="d95e7125-c11d-45ad-a9aa-2825f18c9141" providerId="ADAL" clId="{84FC9C96-1E70-4275-967B-E5B104CD5925}" dt="2021-04-13T20:35:48.083" v="9" actId="113"/>
      <pc:docMkLst>
        <pc:docMk/>
      </pc:docMkLst>
      <pc:sldChg chg="modSp mod">
        <pc:chgData name="LoweryR" userId="d95e7125-c11d-45ad-a9aa-2825f18c9141" providerId="ADAL" clId="{84FC9C96-1E70-4275-967B-E5B104CD5925}" dt="2021-04-13T20:35:48.083" v="9" actId="113"/>
        <pc:sldMkLst>
          <pc:docMk/>
          <pc:sldMk cId="3730780312" sldId="384"/>
        </pc:sldMkLst>
        <pc:spChg chg="mod">
          <ac:chgData name="LoweryR" userId="d95e7125-c11d-45ad-a9aa-2825f18c9141" providerId="ADAL" clId="{84FC9C96-1E70-4275-967B-E5B104CD5925}" dt="2021-04-13T20:35:48.083" v="9" actId="113"/>
          <ac:spMkLst>
            <pc:docMk/>
            <pc:sldMk cId="3730780312" sldId="384"/>
            <ac:spMk id="3" creationId="{2FC35D8E-1DCE-4FB9-A2F5-408C70E8BCC3}"/>
          </ac:spMkLst>
        </pc:spChg>
      </pc:sldChg>
      <pc:sldChg chg="modSp mod">
        <pc:chgData name="LoweryR" userId="d95e7125-c11d-45ad-a9aa-2825f18c9141" providerId="ADAL" clId="{84FC9C96-1E70-4275-967B-E5B104CD5925}" dt="2021-04-13T20:34:46.555" v="2" actId="1076"/>
        <pc:sldMkLst>
          <pc:docMk/>
          <pc:sldMk cId="1427479848" sldId="400"/>
        </pc:sldMkLst>
        <pc:spChg chg="mod">
          <ac:chgData name="LoweryR" userId="d95e7125-c11d-45ad-a9aa-2825f18c9141" providerId="ADAL" clId="{84FC9C96-1E70-4275-967B-E5B104CD5925}" dt="2021-04-13T20:34:43.438" v="1" actId="113"/>
          <ac:spMkLst>
            <pc:docMk/>
            <pc:sldMk cId="1427479848" sldId="400"/>
            <ac:spMk id="5" creationId="{67FBE765-02C6-4F3C-B212-7CE425113CAA}"/>
          </ac:spMkLst>
        </pc:spChg>
        <pc:spChg chg="mod">
          <ac:chgData name="LoweryR" userId="d95e7125-c11d-45ad-a9aa-2825f18c9141" providerId="ADAL" clId="{84FC9C96-1E70-4275-967B-E5B104CD5925}" dt="2021-04-13T20:34:46.555" v="2" actId="1076"/>
          <ac:spMkLst>
            <pc:docMk/>
            <pc:sldMk cId="1427479848" sldId="400"/>
            <ac:spMk id="6" creationId="{D5F3FABB-4430-450B-B2DB-ABD6A119F2DD}"/>
          </ac:spMkLst>
        </pc:spChg>
      </pc:sldChg>
      <pc:sldChg chg="modSp">
        <pc:chgData name="LoweryR" userId="d95e7125-c11d-45ad-a9aa-2825f18c9141" providerId="ADAL" clId="{84FC9C96-1E70-4275-967B-E5B104CD5925}" dt="2021-04-13T20:35:13.121" v="3" actId="113"/>
        <pc:sldMkLst>
          <pc:docMk/>
          <pc:sldMk cId="3405852628" sldId="412"/>
        </pc:sldMkLst>
        <pc:spChg chg="mod">
          <ac:chgData name="LoweryR" userId="d95e7125-c11d-45ad-a9aa-2825f18c9141" providerId="ADAL" clId="{84FC9C96-1E70-4275-967B-E5B104CD5925}" dt="2021-04-13T20:35:13.121" v="3" actId="113"/>
          <ac:spMkLst>
            <pc:docMk/>
            <pc:sldMk cId="3405852628" sldId="412"/>
            <ac:spMk id="3" creationId="{007308EF-08BA-4337-A545-4D9A560EAF65}"/>
          </ac:spMkLst>
        </pc:spChg>
      </pc:sldChg>
      <pc:sldChg chg="modSp">
        <pc:chgData name="LoweryR" userId="d95e7125-c11d-45ad-a9aa-2825f18c9141" providerId="ADAL" clId="{84FC9C96-1E70-4275-967B-E5B104CD5925}" dt="2021-04-13T20:35:27.163" v="4" actId="113"/>
        <pc:sldMkLst>
          <pc:docMk/>
          <pc:sldMk cId="583119115" sldId="416"/>
        </pc:sldMkLst>
        <pc:spChg chg="mod">
          <ac:chgData name="LoweryR" userId="d95e7125-c11d-45ad-a9aa-2825f18c9141" providerId="ADAL" clId="{84FC9C96-1E70-4275-967B-E5B104CD5925}" dt="2021-04-13T20:35:27.163" v="4" actId="113"/>
          <ac:spMkLst>
            <pc:docMk/>
            <pc:sldMk cId="583119115" sldId="416"/>
            <ac:spMk id="3" creationId="{007308EF-08BA-4337-A545-4D9A560EAF65}"/>
          </ac:spMkLst>
        </pc:spChg>
      </pc:sldChg>
      <pc:sldChg chg="modSp">
        <pc:chgData name="LoweryR" userId="d95e7125-c11d-45ad-a9aa-2825f18c9141" providerId="ADAL" clId="{84FC9C96-1E70-4275-967B-E5B104CD5925}" dt="2021-04-13T20:35:30.629" v="5" actId="113"/>
        <pc:sldMkLst>
          <pc:docMk/>
          <pc:sldMk cId="3113871814" sldId="417"/>
        </pc:sldMkLst>
        <pc:spChg chg="mod">
          <ac:chgData name="LoweryR" userId="d95e7125-c11d-45ad-a9aa-2825f18c9141" providerId="ADAL" clId="{84FC9C96-1E70-4275-967B-E5B104CD5925}" dt="2021-04-13T20:35:30.629" v="5" actId="113"/>
          <ac:spMkLst>
            <pc:docMk/>
            <pc:sldMk cId="3113871814" sldId="417"/>
            <ac:spMk id="3" creationId="{007308EF-08BA-4337-A545-4D9A560EAF65}"/>
          </ac:spMkLst>
        </pc:spChg>
      </pc:sldChg>
      <pc:sldChg chg="modSp mod">
        <pc:chgData name="LoweryR" userId="d95e7125-c11d-45ad-a9aa-2825f18c9141" providerId="ADAL" clId="{84FC9C96-1E70-4275-967B-E5B104CD5925}" dt="2021-04-13T20:35:43.090" v="8" actId="1076"/>
        <pc:sldMkLst>
          <pc:docMk/>
          <pc:sldMk cId="2946038508" sldId="418"/>
        </pc:sldMkLst>
        <pc:spChg chg="mod">
          <ac:chgData name="LoweryR" userId="d95e7125-c11d-45ad-a9aa-2825f18c9141" providerId="ADAL" clId="{84FC9C96-1E70-4275-967B-E5B104CD5925}" dt="2021-04-13T20:35:34.209" v="6" actId="113"/>
          <ac:spMkLst>
            <pc:docMk/>
            <pc:sldMk cId="2946038508" sldId="418"/>
            <ac:spMk id="3" creationId="{007308EF-08BA-4337-A545-4D9A560EAF65}"/>
          </ac:spMkLst>
        </pc:spChg>
        <pc:spChg chg="mod">
          <ac:chgData name="LoweryR" userId="d95e7125-c11d-45ad-a9aa-2825f18c9141" providerId="ADAL" clId="{84FC9C96-1E70-4275-967B-E5B104CD5925}" dt="2021-04-13T20:35:43.090" v="8" actId="1076"/>
          <ac:spMkLst>
            <pc:docMk/>
            <pc:sldMk cId="2946038508" sldId="418"/>
            <ac:spMk id="6" creationId="{C6763127-6160-4946-8549-ED44B18A0D37}"/>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4878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85FEF0AC-57F3-46C3-A067-AF9767D0141E}"/>
              </a:ext>
            </a:extLst>
          </p:cNvPr>
          <p:cNvSpPr/>
          <p:nvPr/>
        </p:nvSpPr>
        <p:spPr>
          <a:xfrm>
            <a:off x="982436" y="2008415"/>
            <a:ext cx="7581900" cy="2906486"/>
          </a:xfrm>
          <a:prstGeom prst="rect">
            <a:avLst/>
          </a:prstGeom>
          <a:solidFill>
            <a:srgbClr val="000000">
              <a:alpha val="21176"/>
            </a:srgbClr>
          </a:solidFill>
          <a:ln>
            <a:solidFill>
              <a:srgbClr val="0340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endParaRPr>
          </a:p>
        </p:txBody>
      </p:sp>
      <p:sp>
        <p:nvSpPr>
          <p:cNvPr id="2" name="Title 1">
            <a:extLst>
              <a:ext uri="{FF2B5EF4-FFF2-40B4-BE49-F238E27FC236}">
                <a16:creationId xmlns="" xmlns:a16="http://schemas.microsoft.com/office/drawing/2014/main" id="{8EC4E82F-64D4-4769-BE3C-6E5329F7A79A}"/>
              </a:ext>
            </a:extLst>
          </p:cNvPr>
          <p:cNvSpPr>
            <a:spLocks noGrp="1"/>
          </p:cNvSpPr>
          <p:nvPr>
            <p:ph type="ctrTitle" hasCustomPrompt="1"/>
          </p:nvPr>
        </p:nvSpPr>
        <p:spPr>
          <a:xfrm>
            <a:off x="566057" y="1231220"/>
            <a:ext cx="8599714" cy="2387600"/>
          </a:xfrm>
        </p:spPr>
        <p:txBody>
          <a:bodyPr anchor="b">
            <a:normAutofit/>
          </a:bodyPr>
          <a:lstStyle>
            <a:lvl1pPr algn="ctr">
              <a:defRPr sz="7200" b="1">
                <a:solidFill>
                  <a:srgbClr val="72DB2B"/>
                </a:solidFill>
                <a:latin typeface="Lao UI" panose="020B0502040204020203" pitchFamily="34" charset="0"/>
                <a:cs typeface="Lao UI" panose="020B0502040204020203" pitchFamily="34" charset="0"/>
              </a:defRPr>
            </a:lvl1pPr>
          </a:lstStyle>
          <a:p>
            <a:r>
              <a:rPr lang="en-US"/>
              <a:t>Title</a:t>
            </a:r>
          </a:p>
        </p:txBody>
      </p:sp>
      <p:sp>
        <p:nvSpPr>
          <p:cNvPr id="3" name="Subtitle 2">
            <a:extLst>
              <a:ext uri="{FF2B5EF4-FFF2-40B4-BE49-F238E27FC236}">
                <a16:creationId xmlns="" xmlns:a16="http://schemas.microsoft.com/office/drawing/2014/main" id="{613C1D05-4FCF-4AE8-B4DD-1BA6EC2A1967}"/>
              </a:ext>
            </a:extLst>
          </p:cNvPr>
          <p:cNvSpPr>
            <a:spLocks noGrp="1"/>
          </p:cNvSpPr>
          <p:nvPr>
            <p:ph type="subTitle" idx="1" hasCustomPrompt="1"/>
          </p:nvPr>
        </p:nvSpPr>
        <p:spPr>
          <a:xfrm>
            <a:off x="566057" y="3710895"/>
            <a:ext cx="8599714" cy="1655762"/>
          </a:xfrm>
        </p:spPr>
        <p:txBody>
          <a:bodyPr>
            <a:normAutofit/>
          </a:bodyPr>
          <a:lstStyle>
            <a:lvl1pPr marL="0" indent="0" algn="ctr">
              <a:buNone/>
              <a:defRPr sz="4800" b="1">
                <a:solidFill>
                  <a:schemeClr val="bg1"/>
                </a:solidFill>
                <a:latin typeface="Lao UI" panose="020B0502040204020203" pitchFamily="34" charset="0"/>
                <a:cs typeface="Lao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 Title</a:t>
            </a:r>
          </a:p>
        </p:txBody>
      </p:sp>
    </p:spTree>
    <p:extLst>
      <p:ext uri="{BB962C8B-B14F-4D97-AF65-F5344CB8AC3E}">
        <p14:creationId xmlns:p14="http://schemas.microsoft.com/office/powerpoint/2010/main" val="2706812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2143" y="136525"/>
            <a:ext cx="11506200" cy="1325563"/>
          </a:xfrm>
        </p:spPr>
        <p:txBody>
          <a:bodyPr>
            <a:normAutofit/>
          </a:bodyPr>
          <a:lstStyle>
            <a:lvl1pPr>
              <a:lnSpc>
                <a:spcPct val="100000"/>
              </a:lnSpc>
              <a:defRPr sz="5000" b="1">
                <a:solidFill>
                  <a:srgbClr val="72DB2B"/>
                </a:solidFill>
                <a:latin typeface="Lao UI" panose="020B0502040204020203" pitchFamily="34" charset="0"/>
                <a:cs typeface="Lao UI" panose="020B0502040204020203" pitchFamily="34" charset="0"/>
              </a:defRPr>
            </a:lvl1pPr>
          </a:lstStyle>
          <a:p>
            <a:r>
              <a:rPr lang="en-US"/>
              <a:t>Click to edit Master title style</a:t>
            </a:r>
          </a:p>
        </p:txBody>
      </p:sp>
      <p:sp useBgFill="1">
        <p:nvSpPr>
          <p:cNvPr id="3" name="Content Placeholder 2"/>
          <p:cNvSpPr>
            <a:spLocks noGrp="1"/>
          </p:cNvSpPr>
          <p:nvPr>
            <p:ph idx="1"/>
          </p:nvPr>
        </p:nvSpPr>
        <p:spPr>
          <a:xfrm>
            <a:off x="272143" y="1597024"/>
            <a:ext cx="11506200" cy="4945289"/>
          </a:xfrm>
          <a:ln>
            <a:solidFill>
              <a:schemeClr val="accent6">
                <a:lumMod val="50000"/>
              </a:schemeClr>
            </a:solidFill>
          </a:ln>
        </p:spPr>
        <p:txBody>
          <a:bodyPr/>
          <a:lstStyle>
            <a:lvl1pPr>
              <a:lnSpc>
                <a:spcPct val="100000"/>
              </a:lnSpc>
              <a:defRPr sz="4600" b="1">
                <a:solidFill>
                  <a:schemeClr val="bg1"/>
                </a:solidFill>
                <a:latin typeface="Lao UI" panose="020B0502040204020203" pitchFamily="34" charset="0"/>
                <a:cs typeface="Lao UI" panose="020B0502040204020203" pitchFamily="34" charset="0"/>
              </a:defRPr>
            </a:lvl1pPr>
            <a:lvl2pPr>
              <a:lnSpc>
                <a:spcPct val="100000"/>
              </a:lnSpc>
              <a:defRPr sz="4400">
                <a:solidFill>
                  <a:schemeClr val="bg1"/>
                </a:solidFill>
                <a:latin typeface="Lao UI" panose="020B0502040204020203" pitchFamily="34" charset="0"/>
                <a:cs typeface="Lao UI" panose="020B0502040204020203" pitchFamily="34" charset="0"/>
              </a:defRPr>
            </a:lvl2pPr>
            <a:lvl3pPr>
              <a:lnSpc>
                <a:spcPct val="100000"/>
              </a:lnSpc>
              <a:defRPr sz="4200">
                <a:solidFill>
                  <a:schemeClr val="bg1"/>
                </a:solidFill>
                <a:latin typeface="Lao UI" panose="020B0502040204020203" pitchFamily="34" charset="0"/>
                <a:cs typeface="Lao UI" panose="020B0502040204020203" pitchFamily="34" charset="0"/>
              </a:defRPr>
            </a:lvl3pPr>
            <a:lvl4pPr>
              <a:lnSpc>
                <a:spcPct val="100000"/>
              </a:lnSpc>
              <a:defRPr sz="4000">
                <a:solidFill>
                  <a:schemeClr val="bg1"/>
                </a:solidFill>
                <a:latin typeface="Lao UI" panose="020B0502040204020203" pitchFamily="34" charset="0"/>
                <a:cs typeface="Lao UI" panose="020B0502040204020203" pitchFamily="34" charset="0"/>
              </a:defRPr>
            </a:lvl4pPr>
            <a:lvl5pPr>
              <a:lnSpc>
                <a:spcPct val="100000"/>
              </a:lnSpc>
              <a:defRPr sz="3800">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4836090"/>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5400" b="1">
                <a:solidFill>
                  <a:srgbClr val="72DB2B"/>
                </a:solidFill>
                <a:latin typeface="Lao UI" panose="020B0502040204020203" pitchFamily="34" charset="0"/>
                <a:cs typeface="Lao UI" panose="020B0502040204020203" pitchFamily="34" charset="0"/>
              </a:defRPr>
            </a:lvl1pPr>
          </a:lstStyle>
          <a:p>
            <a:r>
              <a:rPr lang="en-US"/>
              <a:t>Title</a:t>
            </a:r>
          </a:p>
        </p:txBody>
      </p:sp>
      <p:sp>
        <p:nvSpPr>
          <p:cNvPr id="3" name="Content Placeholder 2"/>
          <p:cNvSpPr>
            <a:spLocks noGrp="1"/>
          </p:cNvSpPr>
          <p:nvPr>
            <p:ph sz="half" idx="1"/>
          </p:nvPr>
        </p:nvSpPr>
        <p:spPr>
          <a:xfrm>
            <a:off x="838200" y="1825625"/>
            <a:ext cx="5181600" cy="4351338"/>
          </a:xfrm>
          <a:ln>
            <a:solidFill>
              <a:schemeClr val="accent6">
                <a:lumMod val="50000"/>
              </a:schemeClr>
            </a:solidFill>
          </a:ln>
        </p:spPr>
        <p:txBody>
          <a:bodyPr/>
          <a:lstStyle>
            <a:lvl1pPr>
              <a:lnSpc>
                <a:spcPct val="100000"/>
              </a:lnSpc>
              <a:defRPr sz="4400" b="1">
                <a:solidFill>
                  <a:schemeClr val="bg1"/>
                </a:solidFill>
                <a:latin typeface="Lao UI" panose="020B0502040204020203" pitchFamily="34" charset="0"/>
                <a:cs typeface="Lao UI" panose="020B0502040204020203" pitchFamily="34" charset="0"/>
              </a:defRPr>
            </a:lvl1pPr>
            <a:lvl2pPr>
              <a:lnSpc>
                <a:spcPct val="100000"/>
              </a:lnSpc>
              <a:defRPr sz="4200">
                <a:solidFill>
                  <a:schemeClr val="bg1"/>
                </a:solidFill>
                <a:latin typeface="Lao UI" panose="020B0502040204020203" pitchFamily="34" charset="0"/>
                <a:cs typeface="Lao UI" panose="020B0502040204020203" pitchFamily="34" charset="0"/>
              </a:defRPr>
            </a:lvl2pPr>
            <a:lvl3pPr>
              <a:lnSpc>
                <a:spcPct val="100000"/>
              </a:lnSpc>
              <a:defRPr sz="4000">
                <a:solidFill>
                  <a:schemeClr val="bg1"/>
                </a:solidFill>
                <a:latin typeface="Lao UI" panose="020B0502040204020203" pitchFamily="34" charset="0"/>
                <a:cs typeface="Lao UI" panose="020B0502040204020203" pitchFamily="34" charset="0"/>
              </a:defRPr>
            </a:lvl3pPr>
            <a:lvl4pPr>
              <a:lnSpc>
                <a:spcPct val="100000"/>
              </a:lnSpc>
              <a:defRPr sz="3600">
                <a:solidFill>
                  <a:schemeClr val="bg1"/>
                </a:solidFill>
                <a:latin typeface="Lao UI" panose="020B0502040204020203" pitchFamily="34" charset="0"/>
                <a:cs typeface="Lao UI" panose="020B0502040204020203" pitchFamily="34" charset="0"/>
              </a:defRPr>
            </a:lvl4pPr>
            <a:lvl5pPr>
              <a:defRPr>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ln>
            <a:solidFill>
              <a:schemeClr val="accent6">
                <a:lumMod val="50000"/>
              </a:schemeClr>
            </a:solidFill>
          </a:ln>
        </p:spPr>
        <p:txBody>
          <a:bodyPr/>
          <a:lstStyle>
            <a:lvl1pPr>
              <a:lnSpc>
                <a:spcPct val="100000"/>
              </a:lnSpc>
              <a:defRPr sz="4400" b="1">
                <a:solidFill>
                  <a:schemeClr val="bg1"/>
                </a:solidFill>
                <a:latin typeface="Lao UI" panose="020B0502040204020203" pitchFamily="34" charset="0"/>
                <a:cs typeface="Lao UI" panose="020B0502040204020203" pitchFamily="34" charset="0"/>
              </a:defRPr>
            </a:lvl1pPr>
            <a:lvl2pPr>
              <a:lnSpc>
                <a:spcPct val="100000"/>
              </a:lnSpc>
              <a:defRPr sz="4200">
                <a:solidFill>
                  <a:schemeClr val="bg1"/>
                </a:solidFill>
                <a:latin typeface="Lao UI" panose="020B0502040204020203" pitchFamily="34" charset="0"/>
                <a:cs typeface="Lao UI" panose="020B0502040204020203" pitchFamily="34" charset="0"/>
              </a:defRPr>
            </a:lvl2pPr>
            <a:lvl3pPr>
              <a:lnSpc>
                <a:spcPct val="100000"/>
              </a:lnSpc>
              <a:defRPr sz="4000">
                <a:solidFill>
                  <a:schemeClr val="bg1"/>
                </a:solidFill>
                <a:latin typeface="Lao UI" panose="020B0502040204020203" pitchFamily="34" charset="0"/>
                <a:cs typeface="Lao UI" panose="020B0502040204020203" pitchFamily="34" charset="0"/>
              </a:defRPr>
            </a:lvl3pPr>
            <a:lvl4pPr>
              <a:lnSpc>
                <a:spcPct val="100000"/>
              </a:lnSpc>
              <a:defRPr sz="3600">
                <a:solidFill>
                  <a:schemeClr val="bg1"/>
                </a:solidFill>
                <a:latin typeface="Lao UI" panose="020B0502040204020203" pitchFamily="34" charset="0"/>
                <a:cs typeface="Lao UI" panose="020B0502040204020203" pitchFamily="34" charset="0"/>
              </a:defRPr>
            </a:lvl4pPr>
            <a:lvl5pPr>
              <a:defRPr>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B56F11F5-CE0F-4E0A-943D-89D8773F619C}" type="datetimeFigureOut">
              <a:rPr lang="en-US" smtClean="0"/>
              <a:pPr>
                <a:defRPr/>
              </a:pPr>
              <a:t>4/19/2021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E0FF37F8-6BD1-4810-B704-887B50CC872F}" type="slidenum">
              <a:rPr lang="en-US" altLang="en-US" smtClean="0"/>
              <a:pPr/>
              <a:t>‹#›</a:t>
            </a:fld>
            <a:endParaRPr lang="en-US" altLang="en-US"/>
          </a:p>
        </p:txBody>
      </p:sp>
    </p:spTree>
    <p:extLst>
      <p:ext uri="{BB962C8B-B14F-4D97-AF65-F5344CB8AC3E}">
        <p14:creationId xmlns:p14="http://schemas.microsoft.com/office/powerpoint/2010/main" val="472343148"/>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xt box">
    <p:spTree>
      <p:nvGrpSpPr>
        <p:cNvPr id="1" name=""/>
        <p:cNvGrpSpPr/>
        <p:nvPr/>
      </p:nvGrpSpPr>
      <p:grpSpPr>
        <a:xfrm>
          <a:off x="0" y="0"/>
          <a:ext cx="0" cy="0"/>
          <a:chOff x="0" y="0"/>
          <a:chExt cx="0" cy="0"/>
        </a:xfrm>
      </p:grpSpPr>
      <p:sp>
        <p:nvSpPr>
          <p:cNvPr id="2" name="Title 1"/>
          <p:cNvSpPr>
            <a:spLocks noGrp="1"/>
          </p:cNvSpPr>
          <p:nvPr>
            <p:ph type="title"/>
          </p:nvPr>
        </p:nvSpPr>
        <p:spPr>
          <a:xfrm>
            <a:off x="272143" y="136525"/>
            <a:ext cx="11506200" cy="1325563"/>
          </a:xfrm>
        </p:spPr>
        <p:txBody>
          <a:bodyPr>
            <a:normAutofit/>
          </a:bodyPr>
          <a:lstStyle>
            <a:lvl1pPr>
              <a:lnSpc>
                <a:spcPct val="100000"/>
              </a:lnSpc>
              <a:defRPr sz="5000" b="1">
                <a:solidFill>
                  <a:srgbClr val="72DB2B"/>
                </a:solidFill>
                <a:latin typeface="Lao UI" panose="020B0502040204020203" pitchFamily="34" charset="0"/>
                <a:cs typeface="Lao UI" panose="020B0502040204020203" pitchFamily="34" charset="0"/>
              </a:defRPr>
            </a:lvl1pPr>
          </a:lstStyle>
          <a:p>
            <a:r>
              <a:rPr lang="en-US"/>
              <a:t>Click to edit Master title style</a:t>
            </a:r>
          </a:p>
        </p:txBody>
      </p:sp>
      <p:sp useBgFill="1">
        <p:nvSpPr>
          <p:cNvPr id="3" name="Content Placeholder 2"/>
          <p:cNvSpPr>
            <a:spLocks noGrp="1"/>
          </p:cNvSpPr>
          <p:nvPr>
            <p:ph idx="1"/>
          </p:nvPr>
        </p:nvSpPr>
        <p:spPr>
          <a:xfrm>
            <a:off x="272143" y="1597024"/>
            <a:ext cx="11506200" cy="4945289"/>
          </a:xfrm>
        </p:spPr>
        <p:txBody>
          <a:bodyPr/>
          <a:lstStyle>
            <a:lvl1pPr>
              <a:lnSpc>
                <a:spcPct val="100000"/>
              </a:lnSpc>
              <a:defRPr sz="4600" b="1">
                <a:solidFill>
                  <a:schemeClr val="bg1"/>
                </a:solidFill>
                <a:latin typeface="Lao UI" panose="020B0502040204020203" pitchFamily="34" charset="0"/>
                <a:cs typeface="Lao UI" panose="020B0502040204020203" pitchFamily="34" charset="0"/>
              </a:defRPr>
            </a:lvl1pPr>
            <a:lvl2pPr>
              <a:lnSpc>
                <a:spcPct val="100000"/>
              </a:lnSpc>
              <a:defRPr sz="4400">
                <a:solidFill>
                  <a:schemeClr val="bg1"/>
                </a:solidFill>
                <a:latin typeface="Lao UI" panose="020B0502040204020203" pitchFamily="34" charset="0"/>
                <a:cs typeface="Lao UI" panose="020B0502040204020203" pitchFamily="34" charset="0"/>
              </a:defRPr>
            </a:lvl2pPr>
            <a:lvl3pPr>
              <a:lnSpc>
                <a:spcPct val="100000"/>
              </a:lnSpc>
              <a:defRPr sz="4200">
                <a:solidFill>
                  <a:schemeClr val="bg1"/>
                </a:solidFill>
                <a:latin typeface="Lao UI" panose="020B0502040204020203" pitchFamily="34" charset="0"/>
                <a:cs typeface="Lao UI" panose="020B0502040204020203" pitchFamily="34" charset="0"/>
              </a:defRPr>
            </a:lvl3pPr>
            <a:lvl4pPr>
              <a:lnSpc>
                <a:spcPct val="100000"/>
              </a:lnSpc>
              <a:defRPr sz="4000">
                <a:solidFill>
                  <a:schemeClr val="bg1"/>
                </a:solidFill>
                <a:latin typeface="Lao UI" panose="020B0502040204020203" pitchFamily="34" charset="0"/>
                <a:cs typeface="Lao UI" panose="020B0502040204020203" pitchFamily="34" charset="0"/>
              </a:defRPr>
            </a:lvl4pPr>
            <a:lvl5pPr>
              <a:lnSpc>
                <a:spcPct val="100000"/>
              </a:lnSpc>
              <a:defRPr sz="3800">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5">
            <a:extLst>
              <a:ext uri="{FF2B5EF4-FFF2-40B4-BE49-F238E27FC236}">
                <a16:creationId xmlns="" xmlns:a16="http://schemas.microsoft.com/office/drawing/2014/main" id="{8A2AE349-DB73-4021-B649-1E149B138D99}"/>
              </a:ext>
            </a:extLst>
          </p:cNvPr>
          <p:cNvSpPr>
            <a:spLocks noGrp="1"/>
          </p:cNvSpPr>
          <p:nvPr>
            <p:ph type="body" sz="quarter" idx="10"/>
          </p:nvPr>
        </p:nvSpPr>
        <p:spPr>
          <a:xfrm>
            <a:off x="5943600" y="2895600"/>
            <a:ext cx="5715000" cy="2590800"/>
          </a:xfrm>
          <a:ln/>
        </p:spPr>
        <p:style>
          <a:lnRef idx="0">
            <a:schemeClr val="dk1"/>
          </a:lnRef>
          <a:fillRef idx="3">
            <a:schemeClr val="dk1"/>
          </a:fillRef>
          <a:effectRef idx="3">
            <a:schemeClr val="dk1"/>
          </a:effectRef>
          <a:fontRef idx="minor">
            <a:schemeClr val="lt1"/>
          </a:fontRef>
        </p:style>
        <p:txBody>
          <a:bodyPr/>
          <a:lstStyle>
            <a:lvl1pPr>
              <a:defRPr sz="36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473689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3272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B85FA0F-3A1F-46BF-94B3-930D3EB35589}" type="datetimeFigureOut">
              <a:rPr lang="en-US" smtClean="0"/>
              <a:pPr>
                <a:defRPr/>
              </a:pPr>
              <a:t>4/19/2021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3267B9-AE36-445C-B0D7-7B838FDB3C8D}" type="slidenum">
              <a:rPr lang="en-US" altLang="en-US" smtClean="0"/>
              <a:pPr/>
              <a:t>‹#›</a:t>
            </a:fld>
            <a:endParaRPr lang="en-US" altLang="en-US"/>
          </a:p>
        </p:txBody>
      </p:sp>
    </p:spTree>
    <p:extLst>
      <p:ext uri="{BB962C8B-B14F-4D97-AF65-F5344CB8AC3E}">
        <p14:creationId xmlns:p14="http://schemas.microsoft.com/office/powerpoint/2010/main" val="15787702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ransition>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gif"/><Relationship Id="rId1" Type="http://schemas.openxmlformats.org/officeDocument/2006/relationships/slideLayout" Target="../slideLayouts/slideLayout3.xml"/><Relationship Id="rId5" Type="http://schemas.openxmlformats.org/officeDocument/2006/relationships/image" Target="../media/image6.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483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47EEF2-9737-4884-9F75-22BEAEA14C84}"/>
              </a:ext>
            </a:extLst>
          </p:cNvPr>
          <p:cNvSpPr>
            <a:spLocks noGrp="1"/>
          </p:cNvSpPr>
          <p:nvPr>
            <p:ph type="title"/>
          </p:nvPr>
        </p:nvSpPr>
        <p:spPr/>
        <p:txBody>
          <a:bodyPr/>
          <a:lstStyle/>
          <a:p>
            <a:r>
              <a:rPr lang="en-US" dirty="0"/>
              <a:t>What does the Bible say?</a:t>
            </a:r>
          </a:p>
        </p:txBody>
      </p:sp>
      <p:sp>
        <p:nvSpPr>
          <p:cNvPr id="3" name="Content Placeholder 2">
            <a:extLst>
              <a:ext uri="{FF2B5EF4-FFF2-40B4-BE49-F238E27FC236}">
                <a16:creationId xmlns="" xmlns:a16="http://schemas.microsoft.com/office/drawing/2014/main" id="{522D2F47-1937-43BC-99B5-6975A302BB3A}"/>
              </a:ext>
            </a:extLst>
          </p:cNvPr>
          <p:cNvSpPr>
            <a:spLocks noGrp="1"/>
          </p:cNvSpPr>
          <p:nvPr>
            <p:ph idx="1"/>
          </p:nvPr>
        </p:nvSpPr>
        <p:spPr/>
        <p:txBody>
          <a:bodyPr>
            <a:normAutofit/>
          </a:bodyPr>
          <a:lstStyle/>
          <a:p>
            <a:pPr marL="0" indent="0">
              <a:buNone/>
            </a:pPr>
            <a:r>
              <a:rPr lang="en-US" b="0" dirty="0"/>
              <a:t>Satan is a personal being</a:t>
            </a:r>
          </a:p>
          <a:p>
            <a:pPr marL="0" indent="0">
              <a:buNone/>
            </a:pPr>
            <a:r>
              <a:rPr lang="en-US" b="0" dirty="0"/>
              <a:t>-God is personal</a:t>
            </a:r>
          </a:p>
          <a:p>
            <a:pPr marL="0" indent="0">
              <a:buNone/>
            </a:pPr>
            <a:r>
              <a:rPr lang="en-US" b="0" dirty="0"/>
              <a:t>-Angels are personal</a:t>
            </a:r>
          </a:p>
          <a:p>
            <a:pPr marL="0" indent="0">
              <a:buNone/>
            </a:pPr>
            <a:r>
              <a:rPr lang="en-US" b="0" dirty="0"/>
              <a:t>-We are personal</a:t>
            </a:r>
          </a:p>
          <a:p>
            <a:pPr marL="0" indent="0">
              <a:buNone/>
            </a:pPr>
            <a:r>
              <a:rPr lang="en-US" b="0" dirty="0"/>
              <a:t>-Satan is an angel who rebelled against God </a:t>
            </a:r>
            <a:r>
              <a:rPr lang="en-US" sz="2800" b="0" dirty="0"/>
              <a:t>(</a:t>
            </a:r>
            <a:r>
              <a:rPr lang="en-US" sz="2800" b="0" dirty="0" smtClean="0"/>
              <a:t>Ezek. </a:t>
            </a:r>
            <a:r>
              <a:rPr lang="en-US" sz="2800" b="0" dirty="0"/>
              <a:t>28; </a:t>
            </a:r>
            <a:r>
              <a:rPr lang="en-US" sz="2800" b="0" dirty="0" smtClean="0"/>
              <a:t>Isa. </a:t>
            </a:r>
            <a:r>
              <a:rPr lang="en-US" sz="2800" b="0" dirty="0"/>
              <a:t>14)</a:t>
            </a:r>
          </a:p>
          <a:p>
            <a:pPr lvl="1"/>
            <a:endParaRPr lang="en-US" b="0" dirty="0"/>
          </a:p>
        </p:txBody>
      </p:sp>
    </p:spTree>
    <p:extLst>
      <p:ext uri="{BB962C8B-B14F-4D97-AF65-F5344CB8AC3E}">
        <p14:creationId xmlns:p14="http://schemas.microsoft.com/office/powerpoint/2010/main" val="315787340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47EEF2-9737-4884-9F75-22BEAEA14C84}"/>
              </a:ext>
            </a:extLst>
          </p:cNvPr>
          <p:cNvSpPr>
            <a:spLocks noGrp="1"/>
          </p:cNvSpPr>
          <p:nvPr>
            <p:ph type="title"/>
          </p:nvPr>
        </p:nvSpPr>
        <p:spPr/>
        <p:txBody>
          <a:bodyPr/>
          <a:lstStyle/>
          <a:p>
            <a:r>
              <a:rPr lang="en-US" dirty="0"/>
              <a:t>What does the Bible say?</a:t>
            </a:r>
          </a:p>
        </p:txBody>
      </p:sp>
      <p:sp>
        <p:nvSpPr>
          <p:cNvPr id="3" name="Content Placeholder 2">
            <a:extLst>
              <a:ext uri="{FF2B5EF4-FFF2-40B4-BE49-F238E27FC236}">
                <a16:creationId xmlns="" xmlns:a16="http://schemas.microsoft.com/office/drawing/2014/main" id="{522D2F47-1937-43BC-99B5-6975A302BB3A}"/>
              </a:ext>
            </a:extLst>
          </p:cNvPr>
          <p:cNvSpPr>
            <a:spLocks noGrp="1"/>
          </p:cNvSpPr>
          <p:nvPr>
            <p:ph idx="1"/>
          </p:nvPr>
        </p:nvSpPr>
        <p:spPr/>
        <p:txBody>
          <a:bodyPr>
            <a:normAutofit/>
          </a:bodyPr>
          <a:lstStyle/>
          <a:p>
            <a:pPr marL="0" indent="0">
              <a:buNone/>
            </a:pPr>
            <a:r>
              <a:rPr lang="en-US" b="0" dirty="0"/>
              <a:t>Satan is the serpent who tempted Eve </a:t>
            </a:r>
            <a:r>
              <a:rPr lang="en-US" sz="1400" b="0" dirty="0"/>
              <a:t>(Gen 3; Rev 12,20)</a:t>
            </a:r>
          </a:p>
          <a:p>
            <a:pPr marL="0" indent="0">
              <a:buNone/>
            </a:pPr>
            <a:r>
              <a:rPr lang="en-US" b="0" dirty="0"/>
              <a:t>Hates God</a:t>
            </a:r>
          </a:p>
          <a:p>
            <a:pPr marL="0" indent="0">
              <a:buNone/>
            </a:pPr>
            <a:r>
              <a:rPr lang="en-US" b="0" dirty="0"/>
              <a:t>Hates man</a:t>
            </a:r>
          </a:p>
          <a:p>
            <a:pPr marL="0" indent="0">
              <a:buNone/>
            </a:pPr>
            <a:r>
              <a:rPr lang="en-US" b="0" dirty="0"/>
              <a:t>His goal is to deceive</a:t>
            </a:r>
          </a:p>
          <a:p>
            <a:pPr marL="0" indent="0">
              <a:buNone/>
            </a:pPr>
            <a:endParaRPr lang="en-US" sz="1400" b="0" dirty="0"/>
          </a:p>
          <a:p>
            <a:pPr lvl="1"/>
            <a:endParaRPr lang="en-US" b="0" dirty="0"/>
          </a:p>
        </p:txBody>
      </p:sp>
    </p:spTree>
    <p:extLst>
      <p:ext uri="{BB962C8B-B14F-4D97-AF65-F5344CB8AC3E}">
        <p14:creationId xmlns:p14="http://schemas.microsoft.com/office/powerpoint/2010/main" val="134633403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47EEF2-9737-4884-9F75-22BEAEA14C84}"/>
              </a:ext>
            </a:extLst>
          </p:cNvPr>
          <p:cNvSpPr>
            <a:spLocks noGrp="1"/>
          </p:cNvSpPr>
          <p:nvPr>
            <p:ph type="title"/>
          </p:nvPr>
        </p:nvSpPr>
        <p:spPr/>
        <p:txBody>
          <a:bodyPr/>
          <a:lstStyle/>
          <a:p>
            <a:r>
              <a:rPr lang="en-US" dirty="0"/>
              <a:t>What does the Bible say?</a:t>
            </a:r>
          </a:p>
        </p:txBody>
      </p:sp>
      <p:sp>
        <p:nvSpPr>
          <p:cNvPr id="3" name="Content Placeholder 2">
            <a:extLst>
              <a:ext uri="{FF2B5EF4-FFF2-40B4-BE49-F238E27FC236}">
                <a16:creationId xmlns="" xmlns:a16="http://schemas.microsoft.com/office/drawing/2014/main" id="{522D2F47-1937-43BC-99B5-6975A302BB3A}"/>
              </a:ext>
            </a:extLst>
          </p:cNvPr>
          <p:cNvSpPr>
            <a:spLocks noGrp="1"/>
          </p:cNvSpPr>
          <p:nvPr>
            <p:ph idx="1"/>
          </p:nvPr>
        </p:nvSpPr>
        <p:spPr/>
        <p:txBody>
          <a:bodyPr>
            <a:normAutofit/>
          </a:bodyPr>
          <a:lstStyle/>
          <a:p>
            <a:pPr marL="0" indent="0">
              <a:buNone/>
            </a:pPr>
            <a:r>
              <a:rPr lang="en-US" b="0" dirty="0"/>
              <a:t>Satan is the serpent who tempted Eve </a:t>
            </a:r>
            <a:r>
              <a:rPr lang="en-US" sz="1400" b="0" dirty="0"/>
              <a:t>(Gen 3; Rev 12,20)</a:t>
            </a:r>
          </a:p>
          <a:p>
            <a:pPr marL="0" indent="0">
              <a:buNone/>
            </a:pPr>
            <a:r>
              <a:rPr lang="en-US" b="0" dirty="0"/>
              <a:t>Hates God</a:t>
            </a:r>
          </a:p>
          <a:p>
            <a:pPr marL="0" indent="0">
              <a:buNone/>
            </a:pPr>
            <a:r>
              <a:rPr lang="en-US" b="0" dirty="0"/>
              <a:t>Hates man</a:t>
            </a:r>
          </a:p>
          <a:p>
            <a:pPr marL="0" indent="0">
              <a:buNone/>
            </a:pPr>
            <a:r>
              <a:rPr lang="en-US" b="0" dirty="0"/>
              <a:t>His goal is to deceive</a:t>
            </a:r>
          </a:p>
          <a:p>
            <a:pPr marL="0" indent="0">
              <a:buNone/>
            </a:pPr>
            <a:endParaRPr lang="en-US" sz="1400" b="0" dirty="0"/>
          </a:p>
          <a:p>
            <a:pPr lvl="1"/>
            <a:endParaRPr lang="en-US" b="0" dirty="0"/>
          </a:p>
        </p:txBody>
      </p:sp>
      <p:sp>
        <p:nvSpPr>
          <p:cNvPr id="5" name="TextBox 4">
            <a:extLst>
              <a:ext uri="{FF2B5EF4-FFF2-40B4-BE49-F238E27FC236}">
                <a16:creationId xmlns="" xmlns:a16="http://schemas.microsoft.com/office/drawing/2014/main" id="{4089B5DD-50C7-4422-A15E-6BE52597DF2C}"/>
              </a:ext>
            </a:extLst>
          </p:cNvPr>
          <p:cNvSpPr txBox="1"/>
          <p:nvPr/>
        </p:nvSpPr>
        <p:spPr>
          <a:xfrm>
            <a:off x="342900" y="1464739"/>
            <a:ext cx="11364686" cy="4401205"/>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r>
              <a:rPr lang="en-US" sz="4000" b="1" dirty="0">
                <a:effectLst/>
              </a:rPr>
              <a:t>John 8:44 (NASB95) — </a:t>
            </a:r>
            <a:r>
              <a:rPr lang="en-US" sz="4000" b="1" u="none" strike="noStrike" dirty="0">
                <a:effectLst/>
              </a:rPr>
              <a:t>44</a:t>
            </a:r>
            <a:r>
              <a:rPr lang="en-US" sz="4000" u="none" strike="noStrike" dirty="0">
                <a:effectLst/>
              </a:rPr>
              <a:t> </a:t>
            </a:r>
            <a:r>
              <a:rPr lang="en-US" sz="4000" dirty="0"/>
              <a:t>“You are of your father the devil, and you want to do the desires of your father. He was a murderer from the beginning, and does not stand in the truth because there is no truth in him. Whenever he speaks a lie, he speaks from his own nature, for he is a liar and the father of lies. </a:t>
            </a:r>
          </a:p>
        </p:txBody>
      </p:sp>
    </p:spTree>
    <p:extLst>
      <p:ext uri="{BB962C8B-B14F-4D97-AF65-F5344CB8AC3E}">
        <p14:creationId xmlns:p14="http://schemas.microsoft.com/office/powerpoint/2010/main" val="4221047298"/>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47EEF2-9737-4884-9F75-22BEAEA14C84}"/>
              </a:ext>
            </a:extLst>
          </p:cNvPr>
          <p:cNvSpPr>
            <a:spLocks noGrp="1"/>
          </p:cNvSpPr>
          <p:nvPr>
            <p:ph type="title"/>
          </p:nvPr>
        </p:nvSpPr>
        <p:spPr/>
        <p:txBody>
          <a:bodyPr/>
          <a:lstStyle/>
          <a:p>
            <a:r>
              <a:rPr lang="en-US" dirty="0"/>
              <a:t>What does the Bible say?</a:t>
            </a:r>
          </a:p>
        </p:txBody>
      </p:sp>
      <p:sp>
        <p:nvSpPr>
          <p:cNvPr id="3" name="Content Placeholder 2">
            <a:extLst>
              <a:ext uri="{FF2B5EF4-FFF2-40B4-BE49-F238E27FC236}">
                <a16:creationId xmlns="" xmlns:a16="http://schemas.microsoft.com/office/drawing/2014/main" id="{522D2F47-1937-43BC-99B5-6975A302BB3A}"/>
              </a:ext>
            </a:extLst>
          </p:cNvPr>
          <p:cNvSpPr>
            <a:spLocks noGrp="1"/>
          </p:cNvSpPr>
          <p:nvPr>
            <p:ph idx="1"/>
          </p:nvPr>
        </p:nvSpPr>
        <p:spPr/>
        <p:txBody>
          <a:bodyPr>
            <a:normAutofit/>
          </a:bodyPr>
          <a:lstStyle/>
          <a:p>
            <a:pPr marL="0" indent="0">
              <a:buNone/>
            </a:pPr>
            <a:r>
              <a:rPr lang="en-US" b="0" dirty="0"/>
              <a:t>Satan is the serpent who tempted Eve </a:t>
            </a:r>
            <a:r>
              <a:rPr lang="en-US" sz="1400" b="0" dirty="0"/>
              <a:t>(Gen 3; Rev 12,20)</a:t>
            </a:r>
          </a:p>
          <a:p>
            <a:pPr marL="0" indent="0">
              <a:buNone/>
            </a:pPr>
            <a:r>
              <a:rPr lang="en-US" b="0" dirty="0"/>
              <a:t>Hates God</a:t>
            </a:r>
          </a:p>
          <a:p>
            <a:pPr marL="0" indent="0">
              <a:buNone/>
            </a:pPr>
            <a:r>
              <a:rPr lang="en-US" b="0" dirty="0"/>
              <a:t>Hates man</a:t>
            </a:r>
          </a:p>
          <a:p>
            <a:pPr marL="0" indent="0">
              <a:buNone/>
            </a:pPr>
            <a:r>
              <a:rPr lang="en-US" b="0" dirty="0"/>
              <a:t>His goal is to deceive</a:t>
            </a:r>
          </a:p>
          <a:p>
            <a:pPr marL="0" indent="0">
              <a:buNone/>
            </a:pPr>
            <a:endParaRPr lang="en-US" sz="1400" b="0" dirty="0"/>
          </a:p>
          <a:p>
            <a:pPr lvl="1"/>
            <a:endParaRPr lang="en-US" b="0" dirty="0"/>
          </a:p>
        </p:txBody>
      </p:sp>
      <p:sp>
        <p:nvSpPr>
          <p:cNvPr id="6" name="TextBox 5">
            <a:extLst>
              <a:ext uri="{FF2B5EF4-FFF2-40B4-BE49-F238E27FC236}">
                <a16:creationId xmlns="" xmlns:a16="http://schemas.microsoft.com/office/drawing/2014/main" id="{C971C63B-6536-4D47-B584-A0D2A70C9D0B}"/>
              </a:ext>
            </a:extLst>
          </p:cNvPr>
          <p:cNvSpPr txBox="1"/>
          <p:nvPr/>
        </p:nvSpPr>
        <p:spPr>
          <a:xfrm>
            <a:off x="272143" y="642895"/>
            <a:ext cx="11068623" cy="5016758"/>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r>
              <a:rPr lang="en-US" sz="4000" b="1" dirty="0">
                <a:effectLst/>
              </a:rPr>
              <a:t>2 Corinthians 11:13–15 (NASB95) — </a:t>
            </a:r>
            <a:r>
              <a:rPr lang="en-US" sz="4000" b="1" u="none" strike="noStrike" dirty="0">
                <a:effectLst/>
              </a:rPr>
              <a:t>13</a:t>
            </a:r>
            <a:r>
              <a:rPr lang="en-US" sz="4000" u="none" strike="noStrike" dirty="0">
                <a:effectLst/>
              </a:rPr>
              <a:t> </a:t>
            </a:r>
            <a:r>
              <a:rPr lang="en-US" sz="4000" dirty="0"/>
              <a:t>For such men are false apostles, deceitful workers, disguising themselves as apostles of Christ. </a:t>
            </a:r>
            <a:r>
              <a:rPr lang="en-US" sz="4000" b="1" u="none" strike="noStrike" dirty="0">
                <a:effectLst/>
              </a:rPr>
              <a:t>14</a:t>
            </a:r>
            <a:r>
              <a:rPr lang="en-US" sz="4000" u="none" strike="noStrike" dirty="0">
                <a:effectLst/>
              </a:rPr>
              <a:t> </a:t>
            </a:r>
            <a:r>
              <a:rPr lang="en-US" sz="4000" dirty="0"/>
              <a:t>No wonder, for even Satan disguises himself as an angel of light. </a:t>
            </a:r>
            <a:r>
              <a:rPr lang="en-US" sz="4000" b="1" u="none" strike="noStrike" dirty="0">
                <a:effectLst/>
              </a:rPr>
              <a:t>15</a:t>
            </a:r>
            <a:r>
              <a:rPr lang="en-US" sz="4000" u="none" strike="noStrike" dirty="0">
                <a:effectLst/>
              </a:rPr>
              <a:t> </a:t>
            </a:r>
            <a:r>
              <a:rPr lang="en-US" sz="4000" dirty="0"/>
              <a:t>Therefore it is not surprising if his servants also disguise themselves as servants of righteousness, whose end will be according to their deeds. </a:t>
            </a:r>
          </a:p>
        </p:txBody>
      </p:sp>
    </p:spTree>
    <p:extLst>
      <p:ext uri="{BB962C8B-B14F-4D97-AF65-F5344CB8AC3E}">
        <p14:creationId xmlns:p14="http://schemas.microsoft.com/office/powerpoint/2010/main" val="347337252"/>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47EEF2-9737-4884-9F75-22BEAEA14C84}"/>
              </a:ext>
            </a:extLst>
          </p:cNvPr>
          <p:cNvSpPr>
            <a:spLocks noGrp="1"/>
          </p:cNvSpPr>
          <p:nvPr>
            <p:ph type="title"/>
          </p:nvPr>
        </p:nvSpPr>
        <p:spPr/>
        <p:txBody>
          <a:bodyPr/>
          <a:lstStyle/>
          <a:p>
            <a:r>
              <a:rPr lang="en-US" dirty="0"/>
              <a:t>What does the Bible say?</a:t>
            </a:r>
          </a:p>
        </p:txBody>
      </p:sp>
      <p:sp>
        <p:nvSpPr>
          <p:cNvPr id="3" name="Content Placeholder 2">
            <a:extLst>
              <a:ext uri="{FF2B5EF4-FFF2-40B4-BE49-F238E27FC236}">
                <a16:creationId xmlns="" xmlns:a16="http://schemas.microsoft.com/office/drawing/2014/main" id="{522D2F47-1937-43BC-99B5-6975A302BB3A}"/>
              </a:ext>
            </a:extLst>
          </p:cNvPr>
          <p:cNvSpPr>
            <a:spLocks noGrp="1"/>
          </p:cNvSpPr>
          <p:nvPr>
            <p:ph idx="1"/>
          </p:nvPr>
        </p:nvSpPr>
        <p:spPr/>
        <p:txBody>
          <a:bodyPr>
            <a:normAutofit/>
          </a:bodyPr>
          <a:lstStyle/>
          <a:p>
            <a:pPr marL="0" indent="0">
              <a:buNone/>
            </a:pPr>
            <a:r>
              <a:rPr lang="en-US" b="0" dirty="0"/>
              <a:t>He is the ruler of this world</a:t>
            </a:r>
          </a:p>
          <a:p>
            <a:pPr marL="0" indent="0">
              <a:buNone/>
            </a:pPr>
            <a:endParaRPr lang="en-US" b="0" dirty="0"/>
          </a:p>
          <a:p>
            <a:pPr marL="0" indent="0">
              <a:buNone/>
            </a:pPr>
            <a:endParaRPr lang="en-US" sz="1400" b="0" dirty="0"/>
          </a:p>
          <a:p>
            <a:pPr lvl="1"/>
            <a:endParaRPr lang="en-US" b="0" dirty="0"/>
          </a:p>
        </p:txBody>
      </p:sp>
      <p:sp>
        <p:nvSpPr>
          <p:cNvPr id="7" name="TextBox 6">
            <a:extLst>
              <a:ext uri="{FF2B5EF4-FFF2-40B4-BE49-F238E27FC236}">
                <a16:creationId xmlns="" xmlns:a16="http://schemas.microsoft.com/office/drawing/2014/main" id="{5D7258BB-58B6-4BC8-B36E-0843DE87D256}"/>
              </a:ext>
            </a:extLst>
          </p:cNvPr>
          <p:cNvSpPr txBox="1"/>
          <p:nvPr/>
        </p:nvSpPr>
        <p:spPr>
          <a:xfrm>
            <a:off x="272143" y="2546486"/>
            <a:ext cx="11136659" cy="378565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en-US" sz="4000" b="1" dirty="0">
                <a:effectLst/>
              </a:rPr>
              <a:t>2 Corinthians 4:4 (NLT) — </a:t>
            </a:r>
            <a:r>
              <a:rPr lang="en-US" sz="4000" b="1" u="none" strike="noStrike" dirty="0">
                <a:effectLst/>
              </a:rPr>
              <a:t>4</a:t>
            </a:r>
            <a:r>
              <a:rPr lang="en-US" sz="4000" u="none" strike="noStrike" dirty="0">
                <a:effectLst/>
              </a:rPr>
              <a:t> </a:t>
            </a:r>
            <a:r>
              <a:rPr lang="en-US" sz="4000" dirty="0"/>
              <a:t>Satan, who is the god of this world, has blinded the minds of those who don’t believe. They are unable to see the glorious light of the Good News. They don’t understand this message about the glory of Christ, who is the exact likeness of God. </a:t>
            </a:r>
          </a:p>
        </p:txBody>
      </p:sp>
    </p:spTree>
    <p:extLst>
      <p:ext uri="{BB962C8B-B14F-4D97-AF65-F5344CB8AC3E}">
        <p14:creationId xmlns:p14="http://schemas.microsoft.com/office/powerpoint/2010/main" val="47764296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47EEF2-9737-4884-9F75-22BEAEA14C84}"/>
              </a:ext>
            </a:extLst>
          </p:cNvPr>
          <p:cNvSpPr>
            <a:spLocks noGrp="1"/>
          </p:cNvSpPr>
          <p:nvPr>
            <p:ph type="title"/>
          </p:nvPr>
        </p:nvSpPr>
        <p:spPr/>
        <p:txBody>
          <a:bodyPr/>
          <a:lstStyle/>
          <a:p>
            <a:r>
              <a:rPr lang="en-US" dirty="0"/>
              <a:t>What does the Bible say?</a:t>
            </a:r>
          </a:p>
        </p:txBody>
      </p:sp>
      <p:sp>
        <p:nvSpPr>
          <p:cNvPr id="3" name="Content Placeholder 2">
            <a:extLst>
              <a:ext uri="{FF2B5EF4-FFF2-40B4-BE49-F238E27FC236}">
                <a16:creationId xmlns="" xmlns:a16="http://schemas.microsoft.com/office/drawing/2014/main" id="{522D2F47-1937-43BC-99B5-6975A302BB3A}"/>
              </a:ext>
            </a:extLst>
          </p:cNvPr>
          <p:cNvSpPr>
            <a:spLocks noGrp="1"/>
          </p:cNvSpPr>
          <p:nvPr>
            <p:ph idx="1"/>
          </p:nvPr>
        </p:nvSpPr>
        <p:spPr/>
        <p:txBody>
          <a:bodyPr>
            <a:normAutofit/>
          </a:bodyPr>
          <a:lstStyle/>
          <a:p>
            <a:pPr marL="0" indent="0">
              <a:buNone/>
            </a:pPr>
            <a:r>
              <a:rPr lang="en-US" b="0" dirty="0"/>
              <a:t>He is the ruler of this world</a:t>
            </a:r>
          </a:p>
          <a:p>
            <a:pPr marL="0" indent="0">
              <a:buNone/>
            </a:pPr>
            <a:r>
              <a:rPr lang="en-US" b="0" dirty="0"/>
              <a:t>He uses temptation to draw us away from closeness with God</a:t>
            </a:r>
          </a:p>
          <a:p>
            <a:pPr marL="0" indent="0">
              <a:buNone/>
            </a:pPr>
            <a:endParaRPr lang="en-US" b="0" dirty="0"/>
          </a:p>
          <a:p>
            <a:pPr marL="0" indent="0">
              <a:buNone/>
            </a:pPr>
            <a:endParaRPr lang="en-US" sz="1400" b="0" dirty="0"/>
          </a:p>
          <a:p>
            <a:pPr lvl="1"/>
            <a:endParaRPr lang="en-US" b="0" dirty="0"/>
          </a:p>
        </p:txBody>
      </p:sp>
    </p:spTree>
    <p:extLst>
      <p:ext uri="{BB962C8B-B14F-4D97-AF65-F5344CB8AC3E}">
        <p14:creationId xmlns:p14="http://schemas.microsoft.com/office/powerpoint/2010/main" val="875367656"/>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59F8F639-8318-481D-8100-5570C42EB760}"/>
              </a:ext>
            </a:extLst>
          </p:cNvPr>
          <p:cNvSpPr>
            <a:spLocks noGrp="1"/>
          </p:cNvSpPr>
          <p:nvPr>
            <p:ph type="title"/>
          </p:nvPr>
        </p:nvSpPr>
        <p:spPr/>
        <p:txBody>
          <a:bodyPr/>
          <a:lstStyle/>
          <a:p>
            <a:r>
              <a:rPr lang="en-US" dirty="0"/>
              <a:t>Jesus’ Temptation</a:t>
            </a:r>
          </a:p>
        </p:txBody>
      </p:sp>
      <p:sp>
        <p:nvSpPr>
          <p:cNvPr id="5" name="Content Placeholder 4">
            <a:extLst>
              <a:ext uri="{FF2B5EF4-FFF2-40B4-BE49-F238E27FC236}">
                <a16:creationId xmlns="" xmlns:a16="http://schemas.microsoft.com/office/drawing/2014/main" id="{67FBE765-02C6-4F3C-B212-7CE425113CAA}"/>
              </a:ext>
            </a:extLst>
          </p:cNvPr>
          <p:cNvSpPr>
            <a:spLocks noGrp="1"/>
          </p:cNvSpPr>
          <p:nvPr>
            <p:ph idx="1"/>
          </p:nvPr>
        </p:nvSpPr>
        <p:spPr/>
        <p:txBody>
          <a:bodyPr>
            <a:normAutofit/>
          </a:bodyPr>
          <a:lstStyle/>
          <a:p>
            <a:pPr marL="0" indent="0">
              <a:buNone/>
            </a:pPr>
            <a:r>
              <a:rPr lang="en-US" b="0" dirty="0"/>
              <a:t>Jesus has been in the desert for 40 days</a:t>
            </a:r>
          </a:p>
          <a:p>
            <a:pPr marL="0" indent="0">
              <a:buNone/>
            </a:pPr>
            <a:r>
              <a:rPr lang="en-US" b="0" dirty="0"/>
              <a:t>He is dehydrated and starving</a:t>
            </a:r>
          </a:p>
        </p:txBody>
      </p:sp>
    </p:spTree>
    <p:extLst>
      <p:ext uri="{BB962C8B-B14F-4D97-AF65-F5344CB8AC3E}">
        <p14:creationId xmlns:p14="http://schemas.microsoft.com/office/powerpoint/2010/main" val="398883181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59F8F639-8318-481D-8100-5570C42EB760}"/>
              </a:ext>
            </a:extLst>
          </p:cNvPr>
          <p:cNvSpPr>
            <a:spLocks noGrp="1"/>
          </p:cNvSpPr>
          <p:nvPr>
            <p:ph type="title"/>
          </p:nvPr>
        </p:nvSpPr>
        <p:spPr/>
        <p:txBody>
          <a:bodyPr/>
          <a:lstStyle/>
          <a:p>
            <a:r>
              <a:rPr lang="en-US" dirty="0"/>
              <a:t>Matthew 4:3</a:t>
            </a:r>
          </a:p>
        </p:txBody>
      </p:sp>
      <p:sp>
        <p:nvSpPr>
          <p:cNvPr id="5" name="Content Placeholder 4">
            <a:extLst>
              <a:ext uri="{FF2B5EF4-FFF2-40B4-BE49-F238E27FC236}">
                <a16:creationId xmlns="" xmlns:a16="http://schemas.microsoft.com/office/drawing/2014/main" id="{67FBE765-02C6-4F3C-B212-7CE425113CAA}"/>
              </a:ext>
            </a:extLst>
          </p:cNvPr>
          <p:cNvSpPr>
            <a:spLocks noGrp="1"/>
          </p:cNvSpPr>
          <p:nvPr>
            <p:ph idx="1"/>
          </p:nvPr>
        </p:nvSpPr>
        <p:spPr/>
        <p:txBody>
          <a:bodyPr>
            <a:normAutofit/>
          </a:bodyPr>
          <a:lstStyle/>
          <a:p>
            <a:pPr marL="0" indent="0">
              <a:buNone/>
            </a:pPr>
            <a:r>
              <a:rPr lang="en-US" dirty="0"/>
              <a:t>3 And the tempter came and said to Him, “If You are the Son of God, command that these stones become bread.” </a:t>
            </a:r>
          </a:p>
        </p:txBody>
      </p:sp>
    </p:spTree>
    <p:extLst>
      <p:ext uri="{BB962C8B-B14F-4D97-AF65-F5344CB8AC3E}">
        <p14:creationId xmlns:p14="http://schemas.microsoft.com/office/powerpoint/2010/main" val="3242237108"/>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59F8F639-8318-481D-8100-5570C42EB760}"/>
              </a:ext>
            </a:extLst>
          </p:cNvPr>
          <p:cNvSpPr>
            <a:spLocks noGrp="1"/>
          </p:cNvSpPr>
          <p:nvPr>
            <p:ph type="title"/>
          </p:nvPr>
        </p:nvSpPr>
        <p:spPr/>
        <p:txBody>
          <a:bodyPr/>
          <a:lstStyle/>
          <a:p>
            <a:r>
              <a:rPr lang="en-US" dirty="0"/>
              <a:t>This raises many questions</a:t>
            </a:r>
          </a:p>
        </p:txBody>
      </p:sp>
      <p:sp>
        <p:nvSpPr>
          <p:cNvPr id="5" name="Content Placeholder 4">
            <a:extLst>
              <a:ext uri="{FF2B5EF4-FFF2-40B4-BE49-F238E27FC236}">
                <a16:creationId xmlns="" xmlns:a16="http://schemas.microsoft.com/office/drawing/2014/main" id="{67FBE765-02C6-4F3C-B212-7CE425113CAA}"/>
              </a:ext>
            </a:extLst>
          </p:cNvPr>
          <p:cNvSpPr>
            <a:spLocks noGrp="1"/>
          </p:cNvSpPr>
          <p:nvPr>
            <p:ph idx="1"/>
          </p:nvPr>
        </p:nvSpPr>
        <p:spPr/>
        <p:txBody>
          <a:bodyPr>
            <a:normAutofit/>
          </a:bodyPr>
          <a:lstStyle/>
          <a:p>
            <a:r>
              <a:rPr lang="en-US" b="0" dirty="0"/>
              <a:t>If Jesus is God how can God be tempted?</a:t>
            </a:r>
          </a:p>
          <a:p>
            <a:r>
              <a:rPr lang="en-US" b="0" dirty="0"/>
              <a:t>Why would Satan “tempt” Jesus why not just kill Him?</a:t>
            </a:r>
          </a:p>
          <a:p>
            <a:r>
              <a:rPr lang="en-US" b="0" dirty="0"/>
              <a:t>Why is turning stones into bread tempting?</a:t>
            </a:r>
          </a:p>
          <a:p>
            <a:endParaRPr lang="en-US" b="0" dirty="0"/>
          </a:p>
        </p:txBody>
      </p:sp>
    </p:spTree>
    <p:extLst>
      <p:ext uri="{BB962C8B-B14F-4D97-AF65-F5344CB8AC3E}">
        <p14:creationId xmlns:p14="http://schemas.microsoft.com/office/powerpoint/2010/main" val="393820646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59F8F639-8318-481D-8100-5570C42EB760}"/>
              </a:ext>
            </a:extLst>
          </p:cNvPr>
          <p:cNvSpPr>
            <a:spLocks noGrp="1"/>
          </p:cNvSpPr>
          <p:nvPr>
            <p:ph type="title"/>
          </p:nvPr>
        </p:nvSpPr>
        <p:spPr/>
        <p:txBody>
          <a:bodyPr/>
          <a:lstStyle/>
          <a:p>
            <a:r>
              <a:rPr lang="en-US" dirty="0"/>
              <a:t>This raises many questions</a:t>
            </a:r>
          </a:p>
        </p:txBody>
      </p:sp>
      <p:sp>
        <p:nvSpPr>
          <p:cNvPr id="5" name="Content Placeholder 4">
            <a:extLst>
              <a:ext uri="{FF2B5EF4-FFF2-40B4-BE49-F238E27FC236}">
                <a16:creationId xmlns="" xmlns:a16="http://schemas.microsoft.com/office/drawing/2014/main" id="{67FBE765-02C6-4F3C-B212-7CE425113CAA}"/>
              </a:ext>
            </a:extLst>
          </p:cNvPr>
          <p:cNvSpPr>
            <a:spLocks noGrp="1"/>
          </p:cNvSpPr>
          <p:nvPr>
            <p:ph idx="1"/>
          </p:nvPr>
        </p:nvSpPr>
        <p:spPr/>
        <p:txBody>
          <a:bodyPr>
            <a:normAutofit/>
          </a:bodyPr>
          <a:lstStyle/>
          <a:p>
            <a:pPr marL="0" indent="0">
              <a:buNone/>
            </a:pPr>
            <a:r>
              <a:rPr lang="en-US" b="0" dirty="0"/>
              <a:t>If Jesus is God how can God be tempted?</a:t>
            </a:r>
          </a:p>
          <a:p>
            <a:pPr marL="0" indent="0">
              <a:buNone/>
            </a:pPr>
            <a:r>
              <a:rPr lang="en-US" b="0" dirty="0"/>
              <a:t>-Jesus was both fully God and fully man </a:t>
            </a:r>
            <a:r>
              <a:rPr lang="en-US" sz="4000" b="0" dirty="0"/>
              <a:t>(Jn.1)</a:t>
            </a:r>
          </a:p>
          <a:p>
            <a:pPr marL="0" indent="0">
              <a:buNone/>
            </a:pPr>
            <a:r>
              <a:rPr lang="en-US" sz="4000" b="0" dirty="0"/>
              <a:t>-Jesus experienced all the physical hardships and desires that we experience</a:t>
            </a:r>
            <a:endParaRPr lang="en-US" b="0" dirty="0"/>
          </a:p>
        </p:txBody>
      </p:sp>
      <p:sp>
        <p:nvSpPr>
          <p:cNvPr id="6" name="TextBox 5">
            <a:extLst>
              <a:ext uri="{FF2B5EF4-FFF2-40B4-BE49-F238E27FC236}">
                <a16:creationId xmlns="" xmlns:a16="http://schemas.microsoft.com/office/drawing/2014/main" id="{D5F3FABB-4430-450B-B2DB-ABD6A119F2DD}"/>
              </a:ext>
            </a:extLst>
          </p:cNvPr>
          <p:cNvSpPr txBox="1"/>
          <p:nvPr/>
        </p:nvSpPr>
        <p:spPr>
          <a:xfrm>
            <a:off x="272143" y="1770098"/>
            <a:ext cx="11020354" cy="3785652"/>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r>
              <a:rPr lang="en-US" sz="4800" b="1" dirty="0">
                <a:effectLst/>
              </a:rPr>
              <a:t>Hebrews 4:15 (NASB95) — </a:t>
            </a:r>
            <a:r>
              <a:rPr lang="en-US" sz="4800" b="1" u="none" strike="noStrike" dirty="0">
                <a:effectLst/>
              </a:rPr>
              <a:t>15</a:t>
            </a:r>
            <a:r>
              <a:rPr lang="en-US" sz="4800" u="none" strike="noStrike" dirty="0">
                <a:effectLst/>
              </a:rPr>
              <a:t> </a:t>
            </a:r>
            <a:r>
              <a:rPr lang="en-US" sz="4800" dirty="0"/>
              <a:t>For we do not have a high priest who cannot sympathize with our weaknesses, but One who has been tempted in all things as we are, yet without sin. </a:t>
            </a:r>
          </a:p>
        </p:txBody>
      </p:sp>
    </p:spTree>
    <p:extLst>
      <p:ext uri="{BB962C8B-B14F-4D97-AF65-F5344CB8AC3E}">
        <p14:creationId xmlns:p14="http://schemas.microsoft.com/office/powerpoint/2010/main" val="142747984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EDFF32-537E-4559-A44B-39A872FA2A9E}"/>
              </a:ext>
            </a:extLst>
          </p:cNvPr>
          <p:cNvSpPr>
            <a:spLocks noGrp="1"/>
          </p:cNvSpPr>
          <p:nvPr>
            <p:ph type="ctrTitle"/>
          </p:nvPr>
        </p:nvSpPr>
        <p:spPr/>
        <p:txBody>
          <a:bodyPr/>
          <a:lstStyle/>
          <a:p>
            <a:r>
              <a:rPr lang="en-US" dirty="0"/>
              <a:t>Matthew 4</a:t>
            </a:r>
          </a:p>
        </p:txBody>
      </p:sp>
      <p:sp>
        <p:nvSpPr>
          <p:cNvPr id="3" name="Subtitle 2">
            <a:extLst>
              <a:ext uri="{FF2B5EF4-FFF2-40B4-BE49-F238E27FC236}">
                <a16:creationId xmlns="" xmlns:a16="http://schemas.microsoft.com/office/drawing/2014/main" id="{2C0A74E5-70F4-47D4-8988-9E478AA51ECB}"/>
              </a:ext>
            </a:extLst>
          </p:cNvPr>
          <p:cNvSpPr>
            <a:spLocks noGrp="1"/>
          </p:cNvSpPr>
          <p:nvPr>
            <p:ph type="subTitle" idx="1"/>
          </p:nvPr>
        </p:nvSpPr>
        <p:spPr/>
        <p:txBody>
          <a:bodyPr/>
          <a:lstStyle/>
          <a:p>
            <a:r>
              <a:rPr lang="en-US" dirty="0"/>
              <a:t>Jesus Tempted</a:t>
            </a:r>
          </a:p>
        </p:txBody>
      </p:sp>
    </p:spTree>
    <p:extLst>
      <p:ext uri="{BB962C8B-B14F-4D97-AF65-F5344CB8AC3E}">
        <p14:creationId xmlns:p14="http://schemas.microsoft.com/office/powerpoint/2010/main" val="2284079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59F8F639-8318-481D-8100-5570C42EB760}"/>
              </a:ext>
            </a:extLst>
          </p:cNvPr>
          <p:cNvSpPr>
            <a:spLocks noGrp="1"/>
          </p:cNvSpPr>
          <p:nvPr>
            <p:ph type="title"/>
          </p:nvPr>
        </p:nvSpPr>
        <p:spPr/>
        <p:txBody>
          <a:bodyPr/>
          <a:lstStyle/>
          <a:p>
            <a:r>
              <a:rPr lang="en-US" dirty="0"/>
              <a:t>This raises many questions</a:t>
            </a:r>
          </a:p>
        </p:txBody>
      </p:sp>
      <p:sp>
        <p:nvSpPr>
          <p:cNvPr id="5" name="Content Placeholder 4">
            <a:extLst>
              <a:ext uri="{FF2B5EF4-FFF2-40B4-BE49-F238E27FC236}">
                <a16:creationId xmlns="" xmlns:a16="http://schemas.microsoft.com/office/drawing/2014/main" id="{67FBE765-02C6-4F3C-B212-7CE425113CAA}"/>
              </a:ext>
            </a:extLst>
          </p:cNvPr>
          <p:cNvSpPr>
            <a:spLocks noGrp="1"/>
          </p:cNvSpPr>
          <p:nvPr>
            <p:ph idx="1"/>
          </p:nvPr>
        </p:nvSpPr>
        <p:spPr/>
        <p:txBody>
          <a:bodyPr>
            <a:normAutofit/>
          </a:bodyPr>
          <a:lstStyle/>
          <a:p>
            <a:pPr marL="0" indent="0">
              <a:buNone/>
            </a:pPr>
            <a:r>
              <a:rPr lang="en-US" b="0" dirty="0"/>
              <a:t>Why would Satan “tempt” Jesus why not just kill Him?</a:t>
            </a:r>
          </a:p>
          <a:p>
            <a:r>
              <a:rPr lang="en-US" b="0" dirty="0"/>
              <a:t>Satan planned to kill Him but first wanted to discredit Him (Jn.13:2)</a:t>
            </a:r>
          </a:p>
          <a:p>
            <a:r>
              <a:rPr lang="en-US" b="0" dirty="0"/>
              <a:t>Perhaps Jesus’ human nature would make Him vulnerable enough to fall?</a:t>
            </a:r>
          </a:p>
        </p:txBody>
      </p:sp>
    </p:spTree>
    <p:extLst>
      <p:ext uri="{BB962C8B-B14F-4D97-AF65-F5344CB8AC3E}">
        <p14:creationId xmlns:p14="http://schemas.microsoft.com/office/powerpoint/2010/main" val="314797665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59F8F639-8318-481D-8100-5570C42EB760}"/>
              </a:ext>
            </a:extLst>
          </p:cNvPr>
          <p:cNvSpPr>
            <a:spLocks noGrp="1"/>
          </p:cNvSpPr>
          <p:nvPr>
            <p:ph type="title"/>
          </p:nvPr>
        </p:nvSpPr>
        <p:spPr/>
        <p:txBody>
          <a:bodyPr/>
          <a:lstStyle/>
          <a:p>
            <a:r>
              <a:rPr lang="en-US" dirty="0"/>
              <a:t>This raises many questions</a:t>
            </a:r>
          </a:p>
        </p:txBody>
      </p:sp>
      <p:sp>
        <p:nvSpPr>
          <p:cNvPr id="5" name="Content Placeholder 4">
            <a:extLst>
              <a:ext uri="{FF2B5EF4-FFF2-40B4-BE49-F238E27FC236}">
                <a16:creationId xmlns="" xmlns:a16="http://schemas.microsoft.com/office/drawing/2014/main" id="{67FBE765-02C6-4F3C-B212-7CE425113CAA}"/>
              </a:ext>
            </a:extLst>
          </p:cNvPr>
          <p:cNvSpPr>
            <a:spLocks noGrp="1"/>
          </p:cNvSpPr>
          <p:nvPr>
            <p:ph idx="1"/>
          </p:nvPr>
        </p:nvSpPr>
        <p:spPr/>
        <p:txBody>
          <a:bodyPr>
            <a:normAutofit/>
          </a:bodyPr>
          <a:lstStyle/>
          <a:p>
            <a:pPr marL="0" indent="0">
              <a:buNone/>
            </a:pPr>
            <a:r>
              <a:rPr lang="en-US" b="0" dirty="0"/>
              <a:t>Why is turning stones into bread tempting?</a:t>
            </a:r>
          </a:p>
          <a:p>
            <a:r>
              <a:rPr lang="en-US" b="0" dirty="0"/>
              <a:t>Jesus was supposed to depend on the Father and not use His own divine nature</a:t>
            </a:r>
          </a:p>
          <a:p>
            <a:pPr marL="0" indent="0">
              <a:buNone/>
            </a:pPr>
            <a:endParaRPr lang="en-US" b="0" dirty="0"/>
          </a:p>
        </p:txBody>
      </p:sp>
    </p:spTree>
    <p:extLst>
      <p:ext uri="{BB962C8B-B14F-4D97-AF65-F5344CB8AC3E}">
        <p14:creationId xmlns:p14="http://schemas.microsoft.com/office/powerpoint/2010/main" val="276025785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59F8F639-8318-481D-8100-5570C42EB760}"/>
              </a:ext>
            </a:extLst>
          </p:cNvPr>
          <p:cNvSpPr>
            <a:spLocks noGrp="1"/>
          </p:cNvSpPr>
          <p:nvPr>
            <p:ph type="title"/>
          </p:nvPr>
        </p:nvSpPr>
        <p:spPr/>
        <p:txBody>
          <a:bodyPr/>
          <a:lstStyle/>
          <a:p>
            <a:r>
              <a:rPr lang="en-US" dirty="0"/>
              <a:t>This raises many questions</a:t>
            </a:r>
          </a:p>
        </p:txBody>
      </p:sp>
      <p:sp>
        <p:nvSpPr>
          <p:cNvPr id="5" name="Content Placeholder 4">
            <a:extLst>
              <a:ext uri="{FF2B5EF4-FFF2-40B4-BE49-F238E27FC236}">
                <a16:creationId xmlns="" xmlns:a16="http://schemas.microsoft.com/office/drawing/2014/main" id="{67FBE765-02C6-4F3C-B212-7CE425113CAA}"/>
              </a:ext>
            </a:extLst>
          </p:cNvPr>
          <p:cNvSpPr>
            <a:spLocks noGrp="1"/>
          </p:cNvSpPr>
          <p:nvPr>
            <p:ph idx="1"/>
          </p:nvPr>
        </p:nvSpPr>
        <p:spPr/>
        <p:txBody>
          <a:bodyPr>
            <a:normAutofit/>
          </a:bodyPr>
          <a:lstStyle/>
          <a:p>
            <a:pPr marL="0" indent="0">
              <a:buNone/>
            </a:pPr>
            <a:r>
              <a:rPr lang="en-US" b="0" dirty="0"/>
              <a:t>Why is turning stones into bread tempting?</a:t>
            </a:r>
          </a:p>
          <a:p>
            <a:r>
              <a:rPr lang="en-US" b="0" dirty="0"/>
              <a:t>Jesus was supposed to depend on the Father and not use His own divine nature</a:t>
            </a:r>
          </a:p>
          <a:p>
            <a:pPr marL="0" indent="0">
              <a:buNone/>
            </a:pPr>
            <a:endParaRPr lang="en-US" b="0" dirty="0"/>
          </a:p>
        </p:txBody>
      </p:sp>
      <p:sp>
        <p:nvSpPr>
          <p:cNvPr id="6" name="TextBox 5">
            <a:extLst>
              <a:ext uri="{FF2B5EF4-FFF2-40B4-BE49-F238E27FC236}">
                <a16:creationId xmlns="" xmlns:a16="http://schemas.microsoft.com/office/drawing/2014/main" id="{21B2CD81-7873-4F11-B3CD-8292CEA8D07A}"/>
              </a:ext>
            </a:extLst>
          </p:cNvPr>
          <p:cNvSpPr txBox="1"/>
          <p:nvPr/>
        </p:nvSpPr>
        <p:spPr>
          <a:xfrm>
            <a:off x="272143" y="691022"/>
            <a:ext cx="10222259" cy="4401205"/>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r>
              <a:rPr lang="en-US" sz="4000" b="1" dirty="0">
                <a:effectLst/>
              </a:rPr>
              <a:t>John 5:19 (NASB95) — </a:t>
            </a:r>
            <a:r>
              <a:rPr lang="en-US" sz="4000" b="1" u="none" strike="noStrike" dirty="0">
                <a:effectLst/>
              </a:rPr>
              <a:t>19</a:t>
            </a:r>
            <a:r>
              <a:rPr lang="en-US" sz="4000" u="none" strike="noStrike" dirty="0">
                <a:effectLst/>
              </a:rPr>
              <a:t> </a:t>
            </a:r>
            <a:r>
              <a:rPr lang="en-US" sz="4000" dirty="0"/>
              <a:t>Therefore Jesus answered and was saying to them, “Truly, truly, I say to you, the Son can do nothing of Himself, unless it is something He sees the Father doing; for whatever the Father does, these things the Son also does in like manner. </a:t>
            </a:r>
          </a:p>
        </p:txBody>
      </p:sp>
    </p:spTree>
    <p:extLst>
      <p:ext uri="{BB962C8B-B14F-4D97-AF65-F5344CB8AC3E}">
        <p14:creationId xmlns:p14="http://schemas.microsoft.com/office/powerpoint/2010/main" val="3389357689"/>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BB96C5-94E6-44D8-AA9B-3B0F83480FCE}"/>
              </a:ext>
            </a:extLst>
          </p:cNvPr>
          <p:cNvSpPr>
            <a:spLocks noGrp="1"/>
          </p:cNvSpPr>
          <p:nvPr>
            <p:ph type="title"/>
          </p:nvPr>
        </p:nvSpPr>
        <p:spPr/>
        <p:txBody>
          <a:bodyPr/>
          <a:lstStyle/>
          <a:p>
            <a:r>
              <a:rPr lang="en-US" b="1" dirty="0">
                <a:effectLst/>
              </a:rPr>
              <a:t>Matthew 4:4–7 (NASB95) </a:t>
            </a:r>
            <a:endParaRPr lang="en-US" dirty="0"/>
          </a:p>
        </p:txBody>
      </p:sp>
      <p:sp>
        <p:nvSpPr>
          <p:cNvPr id="3" name="Content Placeholder 2">
            <a:extLst>
              <a:ext uri="{FF2B5EF4-FFF2-40B4-BE49-F238E27FC236}">
                <a16:creationId xmlns="" xmlns:a16="http://schemas.microsoft.com/office/drawing/2014/main" id="{397A1991-BCB4-44B9-AEB5-A6A728BB09F8}"/>
              </a:ext>
            </a:extLst>
          </p:cNvPr>
          <p:cNvSpPr>
            <a:spLocks noGrp="1"/>
          </p:cNvSpPr>
          <p:nvPr>
            <p:ph idx="1"/>
          </p:nvPr>
        </p:nvSpPr>
        <p:spPr/>
        <p:txBody>
          <a:bodyPr>
            <a:normAutofit/>
          </a:bodyPr>
          <a:lstStyle/>
          <a:p>
            <a:pPr marL="0" indent="0">
              <a:buNone/>
            </a:pPr>
            <a:r>
              <a:rPr lang="en-US" b="1" u="none" strike="noStrike" dirty="0">
                <a:effectLst/>
              </a:rPr>
              <a:t>4</a:t>
            </a:r>
            <a:r>
              <a:rPr lang="en-US" u="none" strike="noStrike" dirty="0">
                <a:effectLst/>
              </a:rPr>
              <a:t> </a:t>
            </a:r>
            <a:r>
              <a:rPr lang="en-US" dirty="0"/>
              <a:t>But He answered and said, “It is written, ‘</a:t>
            </a:r>
            <a:r>
              <a:rPr lang="en-US" cap="small" dirty="0">
                <a:effectLst/>
              </a:rPr>
              <a:t>Man shall not live on bread alone</a:t>
            </a:r>
            <a:r>
              <a:rPr lang="en-US" dirty="0"/>
              <a:t>, </a:t>
            </a:r>
            <a:r>
              <a:rPr lang="en-US" cap="small" dirty="0">
                <a:effectLst/>
              </a:rPr>
              <a:t>but on every word that proceeds out of the mouth of God</a:t>
            </a:r>
            <a:r>
              <a:rPr lang="en-US" dirty="0"/>
              <a:t>.’ ” </a:t>
            </a:r>
            <a:r>
              <a:rPr lang="en-US" b="1" u="none" strike="noStrike" dirty="0">
                <a:effectLst/>
              </a:rPr>
              <a:t>5</a:t>
            </a:r>
            <a:r>
              <a:rPr lang="en-US" u="none" strike="noStrike" dirty="0">
                <a:effectLst/>
              </a:rPr>
              <a:t> </a:t>
            </a:r>
            <a:r>
              <a:rPr lang="en-US" dirty="0"/>
              <a:t>Then the devil took Him into the holy city and had Him stand on the pinnacle of the temple, </a:t>
            </a:r>
          </a:p>
          <a:p>
            <a:pPr marL="0" indent="0">
              <a:buNone/>
            </a:pPr>
            <a:endParaRPr lang="en-US" dirty="0"/>
          </a:p>
        </p:txBody>
      </p:sp>
    </p:spTree>
    <p:extLst>
      <p:ext uri="{BB962C8B-B14F-4D97-AF65-F5344CB8AC3E}">
        <p14:creationId xmlns:p14="http://schemas.microsoft.com/office/powerpoint/2010/main" val="2612323749"/>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BB96C5-94E6-44D8-AA9B-3B0F83480FCE}"/>
              </a:ext>
            </a:extLst>
          </p:cNvPr>
          <p:cNvSpPr>
            <a:spLocks noGrp="1"/>
          </p:cNvSpPr>
          <p:nvPr>
            <p:ph type="title"/>
          </p:nvPr>
        </p:nvSpPr>
        <p:spPr/>
        <p:txBody>
          <a:bodyPr/>
          <a:lstStyle/>
          <a:p>
            <a:r>
              <a:rPr lang="en-US" b="1" dirty="0">
                <a:effectLst/>
              </a:rPr>
              <a:t>Matthew 4:4–7 (NASB95) </a:t>
            </a:r>
            <a:endParaRPr lang="en-US" dirty="0"/>
          </a:p>
        </p:txBody>
      </p:sp>
      <p:sp>
        <p:nvSpPr>
          <p:cNvPr id="3" name="Content Placeholder 2">
            <a:extLst>
              <a:ext uri="{FF2B5EF4-FFF2-40B4-BE49-F238E27FC236}">
                <a16:creationId xmlns="" xmlns:a16="http://schemas.microsoft.com/office/drawing/2014/main" id="{397A1991-BCB4-44B9-AEB5-A6A728BB09F8}"/>
              </a:ext>
            </a:extLst>
          </p:cNvPr>
          <p:cNvSpPr>
            <a:spLocks noGrp="1"/>
          </p:cNvSpPr>
          <p:nvPr>
            <p:ph idx="1"/>
          </p:nvPr>
        </p:nvSpPr>
        <p:spPr/>
        <p:txBody>
          <a:bodyPr>
            <a:normAutofit fontScale="92500" lnSpcReduction="10000"/>
          </a:bodyPr>
          <a:lstStyle/>
          <a:p>
            <a:pPr marL="0" indent="0">
              <a:buNone/>
            </a:pPr>
            <a:r>
              <a:rPr lang="en-US" b="1" u="none" strike="noStrike" dirty="0">
                <a:effectLst/>
              </a:rPr>
              <a:t>6</a:t>
            </a:r>
            <a:r>
              <a:rPr lang="en-US" u="none" strike="noStrike" dirty="0">
                <a:effectLst/>
              </a:rPr>
              <a:t> </a:t>
            </a:r>
            <a:r>
              <a:rPr lang="en-US" dirty="0"/>
              <a:t>and said to Him, “If You are the Son of God, throw Yourself down; for it is written, ‘</a:t>
            </a:r>
            <a:r>
              <a:rPr lang="en-US" cap="small" dirty="0">
                <a:effectLst/>
              </a:rPr>
              <a:t>He will command His angels concerning You</a:t>
            </a:r>
            <a:r>
              <a:rPr lang="en-US" dirty="0"/>
              <a:t>’; and ‘</a:t>
            </a:r>
            <a:r>
              <a:rPr lang="en-US" cap="small" dirty="0">
                <a:effectLst/>
              </a:rPr>
              <a:t>On</a:t>
            </a:r>
            <a:r>
              <a:rPr lang="en-US" dirty="0"/>
              <a:t> their </a:t>
            </a:r>
            <a:r>
              <a:rPr lang="en-US" cap="small" dirty="0">
                <a:effectLst/>
              </a:rPr>
              <a:t>hands they will bear You up</a:t>
            </a:r>
            <a:r>
              <a:rPr lang="en-US" dirty="0"/>
              <a:t>, </a:t>
            </a:r>
            <a:r>
              <a:rPr lang="en-US" cap="small" dirty="0">
                <a:effectLst/>
              </a:rPr>
              <a:t>So that You will not strike Your foot against a stone</a:t>
            </a:r>
            <a:r>
              <a:rPr lang="en-US" dirty="0"/>
              <a:t>.’ ” </a:t>
            </a:r>
            <a:r>
              <a:rPr lang="en-US" b="1" u="none" strike="noStrike" dirty="0">
                <a:effectLst/>
              </a:rPr>
              <a:t>7</a:t>
            </a:r>
            <a:r>
              <a:rPr lang="en-US" u="none" strike="noStrike" dirty="0">
                <a:effectLst/>
              </a:rPr>
              <a:t> </a:t>
            </a:r>
            <a:r>
              <a:rPr lang="en-US" dirty="0"/>
              <a:t>Jesus said to him, “On the other hand, it is written, ‘</a:t>
            </a:r>
            <a:r>
              <a:rPr lang="en-US" cap="small" dirty="0">
                <a:effectLst/>
              </a:rPr>
              <a:t>You shall not put the Lord your God to the test</a:t>
            </a:r>
            <a:r>
              <a:rPr lang="en-US" dirty="0"/>
              <a:t>.’ ”</a:t>
            </a:r>
          </a:p>
        </p:txBody>
      </p:sp>
    </p:spTree>
    <p:extLst>
      <p:ext uri="{BB962C8B-B14F-4D97-AF65-F5344CB8AC3E}">
        <p14:creationId xmlns:p14="http://schemas.microsoft.com/office/powerpoint/2010/main" val="2430716931"/>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BB96C5-94E6-44D8-AA9B-3B0F83480FCE}"/>
              </a:ext>
            </a:extLst>
          </p:cNvPr>
          <p:cNvSpPr>
            <a:spLocks noGrp="1"/>
          </p:cNvSpPr>
          <p:nvPr>
            <p:ph type="title"/>
          </p:nvPr>
        </p:nvSpPr>
        <p:spPr/>
        <p:txBody>
          <a:bodyPr/>
          <a:lstStyle/>
          <a:p>
            <a:r>
              <a:rPr lang="en-US" b="1" dirty="0">
                <a:effectLst/>
              </a:rPr>
              <a:t>Matthew 4:8–11 (NASB95) </a:t>
            </a:r>
            <a:endParaRPr lang="en-US" dirty="0"/>
          </a:p>
        </p:txBody>
      </p:sp>
      <p:sp>
        <p:nvSpPr>
          <p:cNvPr id="3" name="Content Placeholder 2">
            <a:extLst>
              <a:ext uri="{FF2B5EF4-FFF2-40B4-BE49-F238E27FC236}">
                <a16:creationId xmlns="" xmlns:a16="http://schemas.microsoft.com/office/drawing/2014/main" id="{397A1991-BCB4-44B9-AEB5-A6A728BB09F8}"/>
              </a:ext>
            </a:extLst>
          </p:cNvPr>
          <p:cNvSpPr>
            <a:spLocks noGrp="1"/>
          </p:cNvSpPr>
          <p:nvPr>
            <p:ph idx="1"/>
          </p:nvPr>
        </p:nvSpPr>
        <p:spPr/>
        <p:txBody>
          <a:bodyPr>
            <a:normAutofit fontScale="92500" lnSpcReduction="20000"/>
          </a:bodyPr>
          <a:lstStyle/>
          <a:p>
            <a:pPr marL="0" indent="0">
              <a:buNone/>
            </a:pPr>
            <a:r>
              <a:rPr lang="en-US" b="1" u="none" strike="noStrike" dirty="0">
                <a:effectLst/>
              </a:rPr>
              <a:t>8</a:t>
            </a:r>
            <a:r>
              <a:rPr lang="en-US" u="none" strike="noStrike" dirty="0">
                <a:effectLst/>
              </a:rPr>
              <a:t> </a:t>
            </a:r>
            <a:r>
              <a:rPr lang="en-US" dirty="0"/>
              <a:t>Again, the devil took Him to a very high mountain and showed Him all the kingdoms of the world and their glory; </a:t>
            </a:r>
            <a:r>
              <a:rPr lang="en-US" b="1" u="none" strike="noStrike" dirty="0">
                <a:effectLst/>
              </a:rPr>
              <a:t>9</a:t>
            </a:r>
            <a:r>
              <a:rPr lang="en-US" u="none" strike="noStrike" dirty="0">
                <a:effectLst/>
              </a:rPr>
              <a:t> </a:t>
            </a:r>
            <a:r>
              <a:rPr lang="en-US" dirty="0"/>
              <a:t>and he said to Him, “All these things I will give You, if You fall down and worship me.” </a:t>
            </a:r>
            <a:r>
              <a:rPr lang="en-US" b="1" u="none" strike="noStrike" dirty="0">
                <a:effectLst/>
              </a:rPr>
              <a:t>10</a:t>
            </a:r>
            <a:r>
              <a:rPr lang="en-US" u="none" strike="noStrike" dirty="0">
                <a:effectLst/>
              </a:rPr>
              <a:t> </a:t>
            </a:r>
            <a:r>
              <a:rPr lang="en-US" dirty="0"/>
              <a:t>Then Jesus said to him, “Go, Satan! For it is written, ‘</a:t>
            </a:r>
            <a:r>
              <a:rPr lang="en-US" cap="small" dirty="0">
                <a:effectLst/>
              </a:rPr>
              <a:t>You shall worship the Lord your God</a:t>
            </a:r>
            <a:r>
              <a:rPr lang="en-US" dirty="0"/>
              <a:t>, </a:t>
            </a:r>
            <a:r>
              <a:rPr lang="en-US" cap="small" dirty="0">
                <a:effectLst/>
              </a:rPr>
              <a:t>and</a:t>
            </a:r>
            <a:r>
              <a:rPr lang="en-US" dirty="0"/>
              <a:t> </a:t>
            </a:r>
            <a:r>
              <a:rPr lang="en-US" cap="small" dirty="0">
                <a:effectLst/>
              </a:rPr>
              <a:t>serve Him only</a:t>
            </a:r>
            <a:r>
              <a:rPr lang="en-US" dirty="0"/>
              <a:t>.’ ” </a:t>
            </a:r>
            <a:r>
              <a:rPr lang="en-US" b="1" u="none" strike="noStrike" dirty="0">
                <a:effectLst/>
              </a:rPr>
              <a:t>11</a:t>
            </a:r>
            <a:r>
              <a:rPr lang="en-US" u="none" strike="noStrike" dirty="0">
                <a:effectLst/>
              </a:rPr>
              <a:t> </a:t>
            </a:r>
            <a:r>
              <a:rPr lang="en-US" dirty="0"/>
              <a:t>Then the devil left Him; and behold, angels came and began to minister to Him. </a:t>
            </a:r>
          </a:p>
        </p:txBody>
      </p:sp>
    </p:spTree>
    <p:extLst>
      <p:ext uri="{BB962C8B-B14F-4D97-AF65-F5344CB8AC3E}">
        <p14:creationId xmlns:p14="http://schemas.microsoft.com/office/powerpoint/2010/main" val="1164875754"/>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EAE418-1A22-43BD-B86E-4E4ADD071D12}"/>
              </a:ext>
            </a:extLst>
          </p:cNvPr>
          <p:cNvSpPr>
            <a:spLocks noGrp="1"/>
          </p:cNvSpPr>
          <p:nvPr>
            <p:ph type="title"/>
          </p:nvPr>
        </p:nvSpPr>
        <p:spPr/>
        <p:txBody>
          <a:bodyPr/>
          <a:lstStyle/>
          <a:p>
            <a:r>
              <a:rPr lang="en-US" dirty="0"/>
              <a:t>The Dynamics of Temptation</a:t>
            </a:r>
          </a:p>
        </p:txBody>
      </p:sp>
      <p:sp>
        <p:nvSpPr>
          <p:cNvPr id="3" name="Content Placeholder 2">
            <a:extLst>
              <a:ext uri="{FF2B5EF4-FFF2-40B4-BE49-F238E27FC236}">
                <a16:creationId xmlns="" xmlns:a16="http://schemas.microsoft.com/office/drawing/2014/main" id="{007308EF-08BA-4337-A545-4D9A560EAF65}"/>
              </a:ext>
            </a:extLst>
          </p:cNvPr>
          <p:cNvSpPr>
            <a:spLocks noGrp="1"/>
          </p:cNvSpPr>
          <p:nvPr>
            <p:ph idx="1"/>
          </p:nvPr>
        </p:nvSpPr>
        <p:spPr/>
        <p:txBody>
          <a:bodyPr>
            <a:normAutofit lnSpcReduction="10000"/>
          </a:bodyPr>
          <a:lstStyle/>
          <a:p>
            <a:pPr marL="0" indent="0">
              <a:buNone/>
            </a:pPr>
            <a:r>
              <a:rPr lang="en-US" b="1" dirty="0">
                <a:effectLst/>
              </a:rPr>
              <a:t>1 John 2:16–17 (NASB95) — </a:t>
            </a:r>
            <a:r>
              <a:rPr lang="en-US" b="1" u="none" strike="noStrike" dirty="0">
                <a:effectLst/>
              </a:rPr>
              <a:t>16</a:t>
            </a:r>
            <a:r>
              <a:rPr lang="en-US" u="none" strike="noStrike" dirty="0">
                <a:effectLst/>
              </a:rPr>
              <a:t> </a:t>
            </a:r>
            <a:r>
              <a:rPr lang="en-US" dirty="0"/>
              <a:t>For all that is in the world, </a:t>
            </a:r>
            <a:r>
              <a:rPr lang="en-US" u="sng" dirty="0"/>
              <a:t>the lust of the flesh </a:t>
            </a:r>
            <a:r>
              <a:rPr lang="en-US" dirty="0"/>
              <a:t>and the </a:t>
            </a:r>
            <a:r>
              <a:rPr lang="en-US" u="sng" dirty="0"/>
              <a:t>lust of the eyes </a:t>
            </a:r>
            <a:r>
              <a:rPr lang="en-US" dirty="0"/>
              <a:t>and the boastful </a:t>
            </a:r>
            <a:r>
              <a:rPr lang="en-US" u="sng" dirty="0"/>
              <a:t>pride of life</a:t>
            </a:r>
            <a:r>
              <a:rPr lang="en-US" dirty="0"/>
              <a:t>, is not from the Father, but is from the world. </a:t>
            </a:r>
            <a:r>
              <a:rPr lang="en-US" b="1" u="none" strike="noStrike" dirty="0">
                <a:effectLst/>
              </a:rPr>
              <a:t>17</a:t>
            </a:r>
            <a:r>
              <a:rPr lang="en-US" u="none" strike="noStrike" dirty="0">
                <a:effectLst/>
              </a:rPr>
              <a:t> </a:t>
            </a:r>
            <a:r>
              <a:rPr lang="en-US" dirty="0"/>
              <a:t>The world is passing away, and also its lusts; but the one who does the will of God lives forever. </a:t>
            </a:r>
          </a:p>
          <a:p>
            <a:pPr marL="0" indent="0">
              <a:buNone/>
            </a:pPr>
            <a:endParaRPr lang="en-US" dirty="0"/>
          </a:p>
        </p:txBody>
      </p:sp>
    </p:spTree>
    <p:extLst>
      <p:ext uri="{BB962C8B-B14F-4D97-AF65-F5344CB8AC3E}">
        <p14:creationId xmlns:p14="http://schemas.microsoft.com/office/powerpoint/2010/main" val="19906850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EAE418-1A22-43BD-B86E-4E4ADD071D12}"/>
              </a:ext>
            </a:extLst>
          </p:cNvPr>
          <p:cNvSpPr>
            <a:spLocks noGrp="1"/>
          </p:cNvSpPr>
          <p:nvPr>
            <p:ph type="title"/>
          </p:nvPr>
        </p:nvSpPr>
        <p:spPr/>
        <p:txBody>
          <a:bodyPr/>
          <a:lstStyle/>
          <a:p>
            <a:r>
              <a:rPr lang="en-US" dirty="0"/>
              <a:t>The Dynamics of Temptation</a:t>
            </a:r>
          </a:p>
        </p:txBody>
      </p:sp>
      <p:sp>
        <p:nvSpPr>
          <p:cNvPr id="3" name="Content Placeholder 2">
            <a:extLst>
              <a:ext uri="{FF2B5EF4-FFF2-40B4-BE49-F238E27FC236}">
                <a16:creationId xmlns="" xmlns:a16="http://schemas.microsoft.com/office/drawing/2014/main" id="{007308EF-08BA-4337-A545-4D9A560EAF65}"/>
              </a:ext>
            </a:extLst>
          </p:cNvPr>
          <p:cNvSpPr>
            <a:spLocks noGrp="1"/>
          </p:cNvSpPr>
          <p:nvPr>
            <p:ph idx="1"/>
          </p:nvPr>
        </p:nvSpPr>
        <p:spPr/>
        <p:txBody>
          <a:bodyPr>
            <a:normAutofit fontScale="92500" lnSpcReduction="10000"/>
          </a:bodyPr>
          <a:lstStyle/>
          <a:p>
            <a:pPr marL="0" indent="0">
              <a:buNone/>
            </a:pPr>
            <a:r>
              <a:rPr lang="en-US" b="0" dirty="0">
                <a:effectLst/>
              </a:rPr>
              <a:t>Lust of the flesh</a:t>
            </a:r>
          </a:p>
          <a:p>
            <a:pPr lvl="1"/>
            <a:r>
              <a:rPr lang="en-US" dirty="0"/>
              <a:t>Food, drugs, sexual immorality</a:t>
            </a:r>
          </a:p>
          <a:p>
            <a:pPr marL="0" indent="0">
              <a:buNone/>
            </a:pPr>
            <a:r>
              <a:rPr lang="en-US" b="0" dirty="0"/>
              <a:t>Lust of the eye</a:t>
            </a:r>
          </a:p>
          <a:p>
            <a:pPr lvl="1"/>
            <a:r>
              <a:rPr lang="en-US" dirty="0"/>
              <a:t>Greed, materialism, wanting what others have</a:t>
            </a:r>
          </a:p>
          <a:p>
            <a:pPr marL="0" indent="0">
              <a:buNone/>
            </a:pPr>
            <a:r>
              <a:rPr lang="en-US" b="0" dirty="0"/>
              <a:t>Pride of Life</a:t>
            </a:r>
          </a:p>
          <a:p>
            <a:pPr lvl="1"/>
            <a:r>
              <a:rPr lang="en-US" dirty="0"/>
              <a:t>Power, influence, the desire to be our own God</a:t>
            </a:r>
          </a:p>
          <a:p>
            <a:pPr marL="457200" lvl="1" indent="0">
              <a:buNone/>
            </a:pPr>
            <a:endParaRPr lang="en-US" dirty="0"/>
          </a:p>
          <a:p>
            <a:pPr marL="0" indent="0">
              <a:buNone/>
            </a:pPr>
            <a:endParaRPr lang="en-US" b="0" dirty="0"/>
          </a:p>
        </p:txBody>
      </p:sp>
    </p:spTree>
    <p:extLst>
      <p:ext uri="{BB962C8B-B14F-4D97-AF65-F5344CB8AC3E}">
        <p14:creationId xmlns:p14="http://schemas.microsoft.com/office/powerpoint/2010/main" val="19673346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EAE418-1A22-43BD-B86E-4E4ADD071D12}"/>
              </a:ext>
            </a:extLst>
          </p:cNvPr>
          <p:cNvSpPr>
            <a:spLocks noGrp="1"/>
          </p:cNvSpPr>
          <p:nvPr>
            <p:ph type="title"/>
          </p:nvPr>
        </p:nvSpPr>
        <p:spPr/>
        <p:txBody>
          <a:bodyPr/>
          <a:lstStyle/>
          <a:p>
            <a:r>
              <a:rPr lang="en-US" dirty="0"/>
              <a:t>The Dynamics of Temptation</a:t>
            </a:r>
          </a:p>
        </p:txBody>
      </p:sp>
      <p:sp>
        <p:nvSpPr>
          <p:cNvPr id="3" name="Content Placeholder 2">
            <a:extLst>
              <a:ext uri="{FF2B5EF4-FFF2-40B4-BE49-F238E27FC236}">
                <a16:creationId xmlns="" xmlns:a16="http://schemas.microsoft.com/office/drawing/2014/main" id="{007308EF-08BA-4337-A545-4D9A560EAF65}"/>
              </a:ext>
            </a:extLst>
          </p:cNvPr>
          <p:cNvSpPr>
            <a:spLocks noGrp="1"/>
          </p:cNvSpPr>
          <p:nvPr>
            <p:ph idx="1"/>
          </p:nvPr>
        </p:nvSpPr>
        <p:spPr/>
        <p:txBody>
          <a:bodyPr>
            <a:normAutofit/>
          </a:bodyPr>
          <a:lstStyle/>
          <a:p>
            <a:pPr marL="0" indent="0">
              <a:buNone/>
            </a:pPr>
            <a:r>
              <a:rPr lang="en-US" b="0" dirty="0">
                <a:effectLst/>
              </a:rPr>
              <a:t>See Eve in the Garden</a:t>
            </a:r>
            <a:endParaRPr lang="en-US" b="0" dirty="0"/>
          </a:p>
          <a:p>
            <a:pPr marL="457200" lvl="1" indent="0">
              <a:buNone/>
            </a:pPr>
            <a:endParaRPr lang="en-US" dirty="0"/>
          </a:p>
          <a:p>
            <a:pPr marL="0" indent="0">
              <a:buNone/>
            </a:pPr>
            <a:endParaRPr lang="en-US" dirty="0"/>
          </a:p>
        </p:txBody>
      </p:sp>
      <p:sp>
        <p:nvSpPr>
          <p:cNvPr id="5" name="TextBox 4">
            <a:extLst>
              <a:ext uri="{FF2B5EF4-FFF2-40B4-BE49-F238E27FC236}">
                <a16:creationId xmlns="" xmlns:a16="http://schemas.microsoft.com/office/drawing/2014/main" id="{C61C2F39-4ACF-44AE-9216-18890A12118C}"/>
              </a:ext>
            </a:extLst>
          </p:cNvPr>
          <p:cNvSpPr txBox="1"/>
          <p:nvPr/>
        </p:nvSpPr>
        <p:spPr>
          <a:xfrm>
            <a:off x="413657" y="2431113"/>
            <a:ext cx="11058454" cy="4031873"/>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r>
              <a:rPr lang="en-US" sz="3200" b="1" dirty="0">
                <a:effectLst/>
              </a:rPr>
              <a:t>Genesis 3:4–6 (NASB95) — </a:t>
            </a:r>
            <a:r>
              <a:rPr lang="en-US" sz="3200" b="1" u="none" strike="noStrike" dirty="0">
                <a:effectLst/>
              </a:rPr>
              <a:t>4</a:t>
            </a:r>
            <a:r>
              <a:rPr lang="en-US" sz="3200" u="none" strike="noStrike" dirty="0">
                <a:effectLst/>
              </a:rPr>
              <a:t> </a:t>
            </a:r>
            <a:r>
              <a:rPr lang="en-US" sz="3200" dirty="0"/>
              <a:t>The serpent said to the woman, “You surely will not die! </a:t>
            </a:r>
            <a:r>
              <a:rPr lang="en-US" sz="3200" b="1" u="none" strike="noStrike" dirty="0">
                <a:effectLst/>
              </a:rPr>
              <a:t>5</a:t>
            </a:r>
            <a:r>
              <a:rPr lang="en-US" sz="3200" u="none" strike="noStrike" dirty="0">
                <a:effectLst/>
              </a:rPr>
              <a:t> </a:t>
            </a:r>
            <a:r>
              <a:rPr lang="en-US" sz="3200" dirty="0"/>
              <a:t>“For God knows that in the day you eat from it your eyes will be opened, and </a:t>
            </a:r>
            <a:r>
              <a:rPr lang="en-US" sz="3200" u="sng" dirty="0"/>
              <a:t>you will be like God</a:t>
            </a:r>
            <a:r>
              <a:rPr lang="en-US" sz="3200" dirty="0"/>
              <a:t>, knowing good and evil.” </a:t>
            </a:r>
            <a:r>
              <a:rPr lang="en-US" sz="3200" b="1" u="none" strike="noStrike" dirty="0">
                <a:effectLst/>
              </a:rPr>
              <a:t>6</a:t>
            </a:r>
            <a:r>
              <a:rPr lang="en-US" sz="3200" u="none" strike="noStrike" dirty="0">
                <a:effectLst/>
              </a:rPr>
              <a:t> </a:t>
            </a:r>
            <a:r>
              <a:rPr lang="en-US" sz="3200" dirty="0"/>
              <a:t>When the woman saw that </a:t>
            </a:r>
            <a:r>
              <a:rPr lang="en-US" sz="3200" u="sng" dirty="0"/>
              <a:t>the tree was good for food</a:t>
            </a:r>
            <a:r>
              <a:rPr lang="en-US" sz="3200" dirty="0"/>
              <a:t>, and that it was </a:t>
            </a:r>
            <a:r>
              <a:rPr lang="en-US" sz="3200" u="sng" dirty="0"/>
              <a:t>a delight to the eyes</a:t>
            </a:r>
            <a:r>
              <a:rPr lang="en-US" sz="3200" dirty="0"/>
              <a:t>, and that the tree was </a:t>
            </a:r>
            <a:r>
              <a:rPr lang="en-US" sz="3200" u="sng" dirty="0"/>
              <a:t>desirable to make one wise</a:t>
            </a:r>
            <a:r>
              <a:rPr lang="en-US" sz="3200" dirty="0"/>
              <a:t>, she took from its fruit and ate; and she gave also to her husband with her, and he ate. </a:t>
            </a:r>
          </a:p>
        </p:txBody>
      </p:sp>
    </p:spTree>
    <p:extLst>
      <p:ext uri="{BB962C8B-B14F-4D97-AF65-F5344CB8AC3E}">
        <p14:creationId xmlns:p14="http://schemas.microsoft.com/office/powerpoint/2010/main" val="419742606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EAE418-1A22-43BD-B86E-4E4ADD071D12}"/>
              </a:ext>
            </a:extLst>
          </p:cNvPr>
          <p:cNvSpPr>
            <a:spLocks noGrp="1"/>
          </p:cNvSpPr>
          <p:nvPr>
            <p:ph type="title"/>
          </p:nvPr>
        </p:nvSpPr>
        <p:spPr/>
        <p:txBody>
          <a:bodyPr/>
          <a:lstStyle/>
          <a:p>
            <a:r>
              <a:rPr lang="en-US" dirty="0"/>
              <a:t>The way to fight temptation</a:t>
            </a:r>
          </a:p>
        </p:txBody>
      </p:sp>
      <p:sp>
        <p:nvSpPr>
          <p:cNvPr id="3" name="Content Placeholder 2">
            <a:extLst>
              <a:ext uri="{FF2B5EF4-FFF2-40B4-BE49-F238E27FC236}">
                <a16:creationId xmlns="" xmlns:a16="http://schemas.microsoft.com/office/drawing/2014/main" id="{007308EF-08BA-4337-A545-4D9A560EAF65}"/>
              </a:ext>
            </a:extLst>
          </p:cNvPr>
          <p:cNvSpPr>
            <a:spLocks noGrp="1"/>
          </p:cNvSpPr>
          <p:nvPr>
            <p:ph idx="1"/>
          </p:nvPr>
        </p:nvSpPr>
        <p:spPr/>
        <p:txBody>
          <a:bodyPr>
            <a:normAutofit/>
          </a:bodyPr>
          <a:lstStyle/>
          <a:p>
            <a:pPr marL="914400" indent="-914400">
              <a:buAutoNum type="arabicParenR"/>
            </a:pPr>
            <a:r>
              <a:rPr lang="en-US" b="0" dirty="0">
                <a:effectLst/>
              </a:rPr>
              <a:t>Understand temptation is not sin</a:t>
            </a:r>
          </a:p>
          <a:p>
            <a:pPr marL="914400" indent="-914400">
              <a:buAutoNum type="arabicParenR"/>
            </a:pPr>
            <a:r>
              <a:rPr lang="en-US" b="0" dirty="0"/>
              <a:t>Be knowledgeable in the Scriptures</a:t>
            </a:r>
          </a:p>
          <a:p>
            <a:pPr marL="914400" indent="-914400">
              <a:buAutoNum type="arabicParenR"/>
            </a:pPr>
            <a:r>
              <a:rPr lang="en-US" b="0" dirty="0"/>
              <a:t>Be on guard</a:t>
            </a:r>
          </a:p>
          <a:p>
            <a:pPr marL="914400" indent="-914400">
              <a:buAutoNum type="arabicParenR"/>
            </a:pPr>
            <a:r>
              <a:rPr lang="en-US" b="0" dirty="0"/>
              <a:t>Understand this a battle for the mind</a:t>
            </a:r>
          </a:p>
          <a:p>
            <a:pPr marL="457200" lvl="1" indent="0">
              <a:buNone/>
            </a:pPr>
            <a:endParaRPr lang="en-US" dirty="0"/>
          </a:p>
          <a:p>
            <a:pPr marL="0" indent="0">
              <a:buNone/>
            </a:pPr>
            <a:endParaRPr lang="en-US" dirty="0"/>
          </a:p>
        </p:txBody>
      </p:sp>
    </p:spTree>
    <p:extLst>
      <p:ext uri="{BB962C8B-B14F-4D97-AF65-F5344CB8AC3E}">
        <p14:creationId xmlns:p14="http://schemas.microsoft.com/office/powerpoint/2010/main" val="5496490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59F8F639-8318-481D-8100-5570C42EB760}"/>
              </a:ext>
            </a:extLst>
          </p:cNvPr>
          <p:cNvSpPr>
            <a:spLocks noGrp="1"/>
          </p:cNvSpPr>
          <p:nvPr>
            <p:ph type="title"/>
          </p:nvPr>
        </p:nvSpPr>
        <p:spPr/>
        <p:txBody>
          <a:bodyPr/>
          <a:lstStyle/>
          <a:p>
            <a:r>
              <a:rPr lang="en-US"/>
              <a:t>Context	</a:t>
            </a:r>
          </a:p>
        </p:txBody>
      </p:sp>
      <p:sp>
        <p:nvSpPr>
          <p:cNvPr id="5" name="Content Placeholder 4">
            <a:extLst>
              <a:ext uri="{FF2B5EF4-FFF2-40B4-BE49-F238E27FC236}">
                <a16:creationId xmlns="" xmlns:a16="http://schemas.microsoft.com/office/drawing/2014/main" id="{67FBE765-02C6-4F3C-B212-7CE425113CAA}"/>
              </a:ext>
            </a:extLst>
          </p:cNvPr>
          <p:cNvSpPr>
            <a:spLocks noGrp="1"/>
          </p:cNvSpPr>
          <p:nvPr>
            <p:ph idx="1"/>
          </p:nvPr>
        </p:nvSpPr>
        <p:spPr/>
        <p:txBody>
          <a:bodyPr>
            <a:normAutofit/>
          </a:bodyPr>
          <a:lstStyle/>
          <a:p>
            <a:r>
              <a:rPr lang="en-US" b="0" dirty="0"/>
              <a:t>Herod died</a:t>
            </a:r>
          </a:p>
          <a:p>
            <a:r>
              <a:rPr lang="en-US" b="0" dirty="0"/>
              <a:t>Jesus’ Family returns from Egypt</a:t>
            </a:r>
          </a:p>
          <a:p>
            <a:r>
              <a:rPr lang="en-US" b="0" dirty="0"/>
              <a:t>John the Baptist prepares the way</a:t>
            </a:r>
          </a:p>
          <a:p>
            <a:r>
              <a:rPr lang="en-US" b="0" dirty="0"/>
              <a:t>Jesus is </a:t>
            </a:r>
            <a:r>
              <a:rPr lang="en-US" b="0" dirty="0" smtClean="0"/>
              <a:t>baptized </a:t>
            </a:r>
            <a:r>
              <a:rPr lang="en-US" b="0" dirty="0"/>
              <a:t>by John</a:t>
            </a:r>
          </a:p>
        </p:txBody>
      </p:sp>
    </p:spTree>
    <p:extLst>
      <p:ext uri="{BB962C8B-B14F-4D97-AF65-F5344CB8AC3E}">
        <p14:creationId xmlns:p14="http://schemas.microsoft.com/office/powerpoint/2010/main" val="360211877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EAE418-1A22-43BD-B86E-4E4ADD071D12}"/>
              </a:ext>
            </a:extLst>
          </p:cNvPr>
          <p:cNvSpPr>
            <a:spLocks noGrp="1"/>
          </p:cNvSpPr>
          <p:nvPr>
            <p:ph type="title"/>
          </p:nvPr>
        </p:nvSpPr>
        <p:spPr/>
        <p:txBody>
          <a:bodyPr/>
          <a:lstStyle/>
          <a:p>
            <a:r>
              <a:rPr lang="en-US" dirty="0"/>
              <a:t>The way to fight temptation</a:t>
            </a:r>
          </a:p>
        </p:txBody>
      </p:sp>
      <p:sp>
        <p:nvSpPr>
          <p:cNvPr id="3" name="Content Placeholder 2">
            <a:extLst>
              <a:ext uri="{FF2B5EF4-FFF2-40B4-BE49-F238E27FC236}">
                <a16:creationId xmlns="" xmlns:a16="http://schemas.microsoft.com/office/drawing/2014/main" id="{007308EF-08BA-4337-A545-4D9A560EAF65}"/>
              </a:ext>
            </a:extLst>
          </p:cNvPr>
          <p:cNvSpPr>
            <a:spLocks noGrp="1"/>
          </p:cNvSpPr>
          <p:nvPr>
            <p:ph idx="1"/>
          </p:nvPr>
        </p:nvSpPr>
        <p:spPr/>
        <p:txBody>
          <a:bodyPr>
            <a:normAutofit/>
          </a:bodyPr>
          <a:lstStyle/>
          <a:p>
            <a:pPr marL="914400" indent="-914400">
              <a:buAutoNum type="arabicParenR"/>
            </a:pPr>
            <a:r>
              <a:rPr lang="en-US" b="0" dirty="0">
                <a:effectLst/>
              </a:rPr>
              <a:t>Understand temptation is not sin</a:t>
            </a:r>
          </a:p>
          <a:p>
            <a:pPr marL="914400" indent="-914400">
              <a:buAutoNum type="arabicParenR"/>
            </a:pPr>
            <a:r>
              <a:rPr lang="en-US" b="0" dirty="0"/>
              <a:t>Be knowledgeable in the Scriptures</a:t>
            </a:r>
          </a:p>
          <a:p>
            <a:pPr marL="914400" indent="-914400">
              <a:buAutoNum type="arabicParenR"/>
            </a:pPr>
            <a:r>
              <a:rPr lang="en-US" b="0" dirty="0"/>
              <a:t>Be on guard</a:t>
            </a:r>
          </a:p>
          <a:p>
            <a:pPr marL="914400" indent="-914400">
              <a:buAutoNum type="arabicParenR"/>
            </a:pPr>
            <a:r>
              <a:rPr lang="en-US" b="0" dirty="0"/>
              <a:t>Understand this a battle for the mind</a:t>
            </a:r>
          </a:p>
          <a:p>
            <a:pPr marL="457200" lvl="1" indent="0">
              <a:buNone/>
            </a:pPr>
            <a:endParaRPr lang="en-US" dirty="0"/>
          </a:p>
          <a:p>
            <a:pPr marL="0" indent="0">
              <a:buNone/>
            </a:pPr>
            <a:endParaRPr lang="en-US" dirty="0"/>
          </a:p>
        </p:txBody>
      </p:sp>
      <p:sp>
        <p:nvSpPr>
          <p:cNvPr id="5" name="TextBox 4">
            <a:extLst>
              <a:ext uri="{FF2B5EF4-FFF2-40B4-BE49-F238E27FC236}">
                <a16:creationId xmlns="" xmlns:a16="http://schemas.microsoft.com/office/drawing/2014/main" id="{2BA38FD4-8548-445A-83D4-FF63CC9DE562}"/>
              </a:ext>
            </a:extLst>
          </p:cNvPr>
          <p:cNvSpPr txBox="1"/>
          <p:nvPr/>
        </p:nvSpPr>
        <p:spPr>
          <a:xfrm>
            <a:off x="272143" y="1609619"/>
            <a:ext cx="10226842" cy="4031873"/>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r>
              <a:rPr lang="en-US" sz="3200" b="1" dirty="0">
                <a:effectLst/>
              </a:rPr>
              <a:t>2 Corinthians 10:3–5 (NRSV) — </a:t>
            </a:r>
            <a:r>
              <a:rPr lang="en-US" sz="3200" b="1" u="none" strike="noStrike" dirty="0">
                <a:effectLst/>
              </a:rPr>
              <a:t>3</a:t>
            </a:r>
            <a:r>
              <a:rPr lang="en-US" sz="3200" u="none" strike="noStrike" dirty="0">
                <a:effectLst/>
              </a:rPr>
              <a:t> </a:t>
            </a:r>
            <a:r>
              <a:rPr lang="en-US" sz="3200" dirty="0"/>
              <a:t>Indeed, we live as human beings, but we do not wage war according to human standards; </a:t>
            </a:r>
            <a:r>
              <a:rPr lang="en-US" sz="3200" b="1" u="none" strike="noStrike" dirty="0">
                <a:effectLst/>
              </a:rPr>
              <a:t>4</a:t>
            </a:r>
            <a:r>
              <a:rPr lang="en-US" sz="3200" u="none" strike="noStrike" dirty="0">
                <a:effectLst/>
              </a:rPr>
              <a:t> </a:t>
            </a:r>
            <a:r>
              <a:rPr lang="en-US" sz="3200" dirty="0"/>
              <a:t>for the weapons of our warfare are not merely human, but they have divine power to destroy strongholds. We destroy arguments </a:t>
            </a:r>
            <a:r>
              <a:rPr lang="en-US" sz="3200" b="1" u="none" strike="noStrike" dirty="0">
                <a:effectLst/>
              </a:rPr>
              <a:t>5</a:t>
            </a:r>
            <a:r>
              <a:rPr lang="en-US" sz="3200" u="none" strike="noStrike" dirty="0">
                <a:effectLst/>
              </a:rPr>
              <a:t> </a:t>
            </a:r>
            <a:r>
              <a:rPr lang="en-US" sz="3200" dirty="0"/>
              <a:t>and every proud obstacle raised up against the knowledge of God, and we take every thought captive to obey Christ. </a:t>
            </a:r>
          </a:p>
        </p:txBody>
      </p:sp>
    </p:spTree>
    <p:extLst>
      <p:ext uri="{BB962C8B-B14F-4D97-AF65-F5344CB8AC3E}">
        <p14:creationId xmlns:p14="http://schemas.microsoft.com/office/powerpoint/2010/main" val="466960222"/>
      </p:ext>
    </p:extLst>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EAE418-1A22-43BD-B86E-4E4ADD071D12}"/>
              </a:ext>
            </a:extLst>
          </p:cNvPr>
          <p:cNvSpPr>
            <a:spLocks noGrp="1"/>
          </p:cNvSpPr>
          <p:nvPr>
            <p:ph type="title"/>
          </p:nvPr>
        </p:nvSpPr>
        <p:spPr/>
        <p:txBody>
          <a:bodyPr/>
          <a:lstStyle/>
          <a:p>
            <a:r>
              <a:rPr lang="en-US" dirty="0"/>
              <a:t>Spiritual Warfare</a:t>
            </a:r>
          </a:p>
        </p:txBody>
      </p:sp>
      <p:sp>
        <p:nvSpPr>
          <p:cNvPr id="3" name="Content Placeholder 2">
            <a:extLst>
              <a:ext uri="{FF2B5EF4-FFF2-40B4-BE49-F238E27FC236}">
                <a16:creationId xmlns="" xmlns:a16="http://schemas.microsoft.com/office/drawing/2014/main" id="{007308EF-08BA-4337-A545-4D9A560EAF65}"/>
              </a:ext>
            </a:extLst>
          </p:cNvPr>
          <p:cNvSpPr>
            <a:spLocks noGrp="1"/>
          </p:cNvSpPr>
          <p:nvPr>
            <p:ph idx="1"/>
          </p:nvPr>
        </p:nvSpPr>
        <p:spPr/>
        <p:txBody>
          <a:bodyPr>
            <a:normAutofit/>
          </a:bodyPr>
          <a:lstStyle/>
          <a:p>
            <a:r>
              <a:rPr lang="en-US" b="0" dirty="0"/>
              <a:t>A fight for hearts and minds</a:t>
            </a:r>
          </a:p>
          <a:p>
            <a:r>
              <a:rPr lang="en-US" b="0" dirty="0"/>
              <a:t>People are not the enemy </a:t>
            </a:r>
          </a:p>
          <a:p>
            <a:r>
              <a:rPr lang="en-US" b="0" dirty="0"/>
              <a:t>Physical weapons will never change hearts</a:t>
            </a:r>
          </a:p>
          <a:p>
            <a:r>
              <a:rPr lang="en-US" b="0" dirty="0"/>
              <a:t>Ideas can change eternity</a:t>
            </a:r>
          </a:p>
          <a:p>
            <a:pPr marL="0" indent="0">
              <a:buNone/>
            </a:pPr>
            <a:endParaRPr lang="en-US" dirty="0"/>
          </a:p>
        </p:txBody>
      </p:sp>
    </p:spTree>
    <p:extLst>
      <p:ext uri="{BB962C8B-B14F-4D97-AF65-F5344CB8AC3E}">
        <p14:creationId xmlns:p14="http://schemas.microsoft.com/office/powerpoint/2010/main" val="340585262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EAE418-1A22-43BD-B86E-4E4ADD071D12}"/>
              </a:ext>
            </a:extLst>
          </p:cNvPr>
          <p:cNvSpPr>
            <a:spLocks noGrp="1"/>
          </p:cNvSpPr>
          <p:nvPr>
            <p:ph type="title"/>
          </p:nvPr>
        </p:nvSpPr>
        <p:spPr/>
        <p:txBody>
          <a:bodyPr/>
          <a:lstStyle/>
          <a:p>
            <a:r>
              <a:rPr lang="en-US" dirty="0"/>
              <a:t>Jesus’ mission </a:t>
            </a:r>
          </a:p>
        </p:txBody>
      </p:sp>
      <p:sp>
        <p:nvSpPr>
          <p:cNvPr id="3" name="Content Placeholder 2">
            <a:extLst>
              <a:ext uri="{FF2B5EF4-FFF2-40B4-BE49-F238E27FC236}">
                <a16:creationId xmlns="" xmlns:a16="http://schemas.microsoft.com/office/drawing/2014/main" id="{007308EF-08BA-4337-A545-4D9A560EAF65}"/>
              </a:ext>
            </a:extLst>
          </p:cNvPr>
          <p:cNvSpPr>
            <a:spLocks noGrp="1"/>
          </p:cNvSpPr>
          <p:nvPr>
            <p:ph idx="1"/>
          </p:nvPr>
        </p:nvSpPr>
        <p:spPr/>
        <p:txBody>
          <a:bodyPr>
            <a:normAutofit fontScale="92500"/>
          </a:bodyPr>
          <a:lstStyle/>
          <a:p>
            <a:pPr marL="0" indent="0">
              <a:buNone/>
            </a:pPr>
            <a:r>
              <a:rPr lang="en-US" b="1" dirty="0">
                <a:effectLst/>
              </a:rPr>
              <a:t>Luke 4:16–21 (NASB95) — </a:t>
            </a:r>
            <a:r>
              <a:rPr lang="en-US" b="1" u="none" strike="noStrike" dirty="0">
                <a:effectLst/>
              </a:rPr>
              <a:t>16</a:t>
            </a:r>
            <a:r>
              <a:rPr lang="en-US" u="none" strike="noStrike" dirty="0">
                <a:effectLst/>
              </a:rPr>
              <a:t> </a:t>
            </a:r>
            <a:r>
              <a:rPr lang="en-US" dirty="0"/>
              <a:t>And He came to Nazareth, where He had been brought up; and as was His custom, He entered the synagogue on the Sabbath, and stood up to read. </a:t>
            </a:r>
            <a:r>
              <a:rPr lang="en-US" b="1" u="none" strike="noStrike" dirty="0">
                <a:effectLst/>
              </a:rPr>
              <a:t>17</a:t>
            </a:r>
            <a:r>
              <a:rPr lang="en-US" u="none" strike="noStrike" dirty="0">
                <a:effectLst/>
              </a:rPr>
              <a:t> </a:t>
            </a:r>
            <a:r>
              <a:rPr lang="en-US" dirty="0"/>
              <a:t>And the book of the prophet Isaiah was handed to Him. And He opened the book and found the place where it was written, </a:t>
            </a:r>
          </a:p>
          <a:p>
            <a:pPr marL="0" indent="0">
              <a:buNone/>
            </a:pPr>
            <a:endParaRPr lang="en-US" dirty="0"/>
          </a:p>
        </p:txBody>
      </p:sp>
    </p:spTree>
    <p:extLst>
      <p:ext uri="{BB962C8B-B14F-4D97-AF65-F5344CB8AC3E}">
        <p14:creationId xmlns:p14="http://schemas.microsoft.com/office/powerpoint/2010/main" val="2031025430"/>
      </p:ext>
    </p:extLst>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EAE418-1A22-43BD-B86E-4E4ADD071D12}"/>
              </a:ext>
            </a:extLst>
          </p:cNvPr>
          <p:cNvSpPr>
            <a:spLocks noGrp="1"/>
          </p:cNvSpPr>
          <p:nvPr>
            <p:ph type="title"/>
          </p:nvPr>
        </p:nvSpPr>
        <p:spPr/>
        <p:txBody>
          <a:bodyPr/>
          <a:lstStyle/>
          <a:p>
            <a:r>
              <a:rPr lang="en-US" dirty="0"/>
              <a:t>Jesus’ mission </a:t>
            </a:r>
          </a:p>
        </p:txBody>
      </p:sp>
      <p:sp>
        <p:nvSpPr>
          <p:cNvPr id="3" name="Content Placeholder 2">
            <a:extLst>
              <a:ext uri="{FF2B5EF4-FFF2-40B4-BE49-F238E27FC236}">
                <a16:creationId xmlns="" xmlns:a16="http://schemas.microsoft.com/office/drawing/2014/main" id="{007308EF-08BA-4337-A545-4D9A560EAF65}"/>
              </a:ext>
            </a:extLst>
          </p:cNvPr>
          <p:cNvSpPr>
            <a:spLocks noGrp="1"/>
          </p:cNvSpPr>
          <p:nvPr>
            <p:ph idx="1"/>
          </p:nvPr>
        </p:nvSpPr>
        <p:spPr/>
        <p:txBody>
          <a:bodyPr>
            <a:normAutofit/>
          </a:bodyPr>
          <a:lstStyle/>
          <a:p>
            <a:pPr marL="0" indent="0">
              <a:buNone/>
            </a:pPr>
            <a:r>
              <a:rPr lang="en-US" b="1" u="none" strike="noStrike" dirty="0">
                <a:effectLst/>
              </a:rPr>
              <a:t>18</a:t>
            </a:r>
            <a:r>
              <a:rPr lang="en-US" u="none" strike="noStrike" dirty="0">
                <a:effectLst/>
              </a:rPr>
              <a:t> </a:t>
            </a:r>
            <a:r>
              <a:rPr lang="en-US" dirty="0"/>
              <a:t>“</a:t>
            </a:r>
            <a:r>
              <a:rPr lang="en-US" cap="small" dirty="0">
                <a:effectLst/>
              </a:rPr>
              <a:t>The Spirit of the Lord is upon Me</a:t>
            </a:r>
            <a:r>
              <a:rPr lang="en-US" dirty="0"/>
              <a:t>, </a:t>
            </a:r>
            <a:r>
              <a:rPr lang="en-US" cap="small" dirty="0">
                <a:effectLst/>
              </a:rPr>
              <a:t>Because He anointed Me to preach the gospel to the poor</a:t>
            </a:r>
            <a:r>
              <a:rPr lang="en-US" dirty="0"/>
              <a:t>. </a:t>
            </a:r>
            <a:r>
              <a:rPr lang="en-US" cap="small" dirty="0">
                <a:effectLst/>
              </a:rPr>
              <a:t>He has sent Me to proclaim release to the captives</a:t>
            </a:r>
            <a:r>
              <a:rPr lang="en-US" dirty="0"/>
              <a:t>, </a:t>
            </a:r>
            <a:r>
              <a:rPr lang="en-US" cap="small" dirty="0">
                <a:effectLst/>
              </a:rPr>
              <a:t>And recovery of sight to the blind</a:t>
            </a:r>
            <a:r>
              <a:rPr lang="en-US" dirty="0"/>
              <a:t>, </a:t>
            </a:r>
            <a:r>
              <a:rPr lang="en-US" cap="small" dirty="0">
                <a:effectLst/>
              </a:rPr>
              <a:t>To set free those who are oppressed</a:t>
            </a:r>
            <a:r>
              <a:rPr lang="en-US" dirty="0"/>
              <a:t>,</a:t>
            </a:r>
          </a:p>
        </p:txBody>
      </p:sp>
    </p:spTree>
    <p:extLst>
      <p:ext uri="{BB962C8B-B14F-4D97-AF65-F5344CB8AC3E}">
        <p14:creationId xmlns:p14="http://schemas.microsoft.com/office/powerpoint/2010/main" val="3847414687"/>
      </p:ext>
    </p:extLst>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EAE418-1A22-43BD-B86E-4E4ADD071D12}"/>
              </a:ext>
            </a:extLst>
          </p:cNvPr>
          <p:cNvSpPr>
            <a:spLocks noGrp="1"/>
          </p:cNvSpPr>
          <p:nvPr>
            <p:ph type="title"/>
          </p:nvPr>
        </p:nvSpPr>
        <p:spPr/>
        <p:txBody>
          <a:bodyPr/>
          <a:lstStyle/>
          <a:p>
            <a:r>
              <a:rPr lang="en-US" dirty="0"/>
              <a:t>Jesus’ mission </a:t>
            </a:r>
          </a:p>
        </p:txBody>
      </p:sp>
      <p:sp>
        <p:nvSpPr>
          <p:cNvPr id="3" name="Content Placeholder 2">
            <a:extLst>
              <a:ext uri="{FF2B5EF4-FFF2-40B4-BE49-F238E27FC236}">
                <a16:creationId xmlns="" xmlns:a16="http://schemas.microsoft.com/office/drawing/2014/main" id="{007308EF-08BA-4337-A545-4D9A560EAF65}"/>
              </a:ext>
            </a:extLst>
          </p:cNvPr>
          <p:cNvSpPr>
            <a:spLocks noGrp="1"/>
          </p:cNvSpPr>
          <p:nvPr>
            <p:ph idx="1"/>
          </p:nvPr>
        </p:nvSpPr>
        <p:spPr/>
        <p:txBody>
          <a:bodyPr>
            <a:normAutofit lnSpcReduction="10000"/>
          </a:bodyPr>
          <a:lstStyle/>
          <a:p>
            <a:pPr marL="0" indent="0">
              <a:buNone/>
            </a:pPr>
            <a:r>
              <a:rPr lang="en-US" b="1" u="none" strike="noStrike" dirty="0">
                <a:effectLst/>
              </a:rPr>
              <a:t>19</a:t>
            </a:r>
            <a:r>
              <a:rPr lang="en-US" u="none" strike="noStrike" dirty="0">
                <a:effectLst/>
              </a:rPr>
              <a:t> </a:t>
            </a:r>
            <a:r>
              <a:rPr lang="en-US" cap="small" dirty="0">
                <a:effectLst/>
              </a:rPr>
              <a:t>To proclaim the favorable year of the Lord</a:t>
            </a:r>
            <a:r>
              <a:rPr lang="en-US" dirty="0"/>
              <a:t>.” </a:t>
            </a:r>
            <a:r>
              <a:rPr lang="en-US" b="1" u="none" strike="noStrike" dirty="0">
                <a:effectLst/>
              </a:rPr>
              <a:t>20</a:t>
            </a:r>
            <a:r>
              <a:rPr lang="en-US" u="none" strike="noStrike" dirty="0">
                <a:effectLst/>
              </a:rPr>
              <a:t> </a:t>
            </a:r>
            <a:r>
              <a:rPr lang="en-US" dirty="0"/>
              <a:t>And He closed the book, gave it back to the attendant and sat down; and the eyes of all in the synagogue were fixed on Him. </a:t>
            </a:r>
            <a:r>
              <a:rPr lang="en-US" b="1" u="none" strike="noStrike" dirty="0">
                <a:effectLst/>
              </a:rPr>
              <a:t>21</a:t>
            </a:r>
            <a:r>
              <a:rPr lang="en-US" u="none" strike="noStrike" dirty="0">
                <a:effectLst/>
              </a:rPr>
              <a:t> </a:t>
            </a:r>
            <a:r>
              <a:rPr lang="en-US" dirty="0"/>
              <a:t>And He began to say to them, “Today this Scripture has been fulfilled in your hearing.”</a:t>
            </a:r>
          </a:p>
        </p:txBody>
      </p:sp>
    </p:spTree>
    <p:extLst>
      <p:ext uri="{BB962C8B-B14F-4D97-AF65-F5344CB8AC3E}">
        <p14:creationId xmlns:p14="http://schemas.microsoft.com/office/powerpoint/2010/main" val="4139419725"/>
      </p:ext>
    </p:extLst>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EAE418-1A22-43BD-B86E-4E4ADD071D12}"/>
              </a:ext>
            </a:extLst>
          </p:cNvPr>
          <p:cNvSpPr>
            <a:spLocks noGrp="1"/>
          </p:cNvSpPr>
          <p:nvPr>
            <p:ph type="title"/>
          </p:nvPr>
        </p:nvSpPr>
        <p:spPr/>
        <p:txBody>
          <a:bodyPr/>
          <a:lstStyle/>
          <a:p>
            <a:r>
              <a:rPr lang="en-US" dirty="0"/>
              <a:t>Our Mission</a:t>
            </a:r>
          </a:p>
        </p:txBody>
      </p:sp>
      <p:sp>
        <p:nvSpPr>
          <p:cNvPr id="3" name="Content Placeholder 2">
            <a:extLst>
              <a:ext uri="{FF2B5EF4-FFF2-40B4-BE49-F238E27FC236}">
                <a16:creationId xmlns="" xmlns:a16="http://schemas.microsoft.com/office/drawing/2014/main" id="{007308EF-08BA-4337-A545-4D9A560EAF65}"/>
              </a:ext>
            </a:extLst>
          </p:cNvPr>
          <p:cNvSpPr>
            <a:spLocks noGrp="1"/>
          </p:cNvSpPr>
          <p:nvPr>
            <p:ph idx="1"/>
          </p:nvPr>
        </p:nvSpPr>
        <p:spPr/>
        <p:txBody>
          <a:bodyPr>
            <a:normAutofit/>
          </a:bodyPr>
          <a:lstStyle/>
          <a:p>
            <a:r>
              <a:rPr lang="en-US" b="0" dirty="0"/>
              <a:t>To be reconciled to God</a:t>
            </a:r>
          </a:p>
        </p:txBody>
      </p:sp>
      <p:sp>
        <p:nvSpPr>
          <p:cNvPr id="5" name="TextBox 4">
            <a:extLst>
              <a:ext uri="{FF2B5EF4-FFF2-40B4-BE49-F238E27FC236}">
                <a16:creationId xmlns="" xmlns:a16="http://schemas.microsoft.com/office/drawing/2014/main" id="{0E0F3C96-7631-48B1-955F-3F7FB891014F}"/>
              </a:ext>
            </a:extLst>
          </p:cNvPr>
          <p:cNvSpPr txBox="1"/>
          <p:nvPr/>
        </p:nvSpPr>
        <p:spPr>
          <a:xfrm>
            <a:off x="714375" y="2505670"/>
            <a:ext cx="8796588" cy="2554545"/>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r>
              <a:rPr lang="en-US" sz="4000" b="1" dirty="0">
                <a:effectLst/>
              </a:rPr>
              <a:t>John 6:29 (NASB95) — </a:t>
            </a:r>
            <a:r>
              <a:rPr lang="en-US" sz="4000" b="1" u="none" strike="noStrike" dirty="0">
                <a:effectLst/>
              </a:rPr>
              <a:t>29</a:t>
            </a:r>
            <a:r>
              <a:rPr lang="en-US" sz="4000" u="none" strike="noStrike" dirty="0">
                <a:effectLst/>
              </a:rPr>
              <a:t> </a:t>
            </a:r>
            <a:r>
              <a:rPr lang="en-US" sz="4000" dirty="0"/>
              <a:t>Jesus answered and said to them, “This is the work of God, that you believe in Him whom He has sent.” </a:t>
            </a:r>
          </a:p>
        </p:txBody>
      </p:sp>
    </p:spTree>
    <p:extLst>
      <p:ext uri="{BB962C8B-B14F-4D97-AF65-F5344CB8AC3E}">
        <p14:creationId xmlns:p14="http://schemas.microsoft.com/office/powerpoint/2010/main" val="58311911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EAE418-1A22-43BD-B86E-4E4ADD071D12}"/>
              </a:ext>
            </a:extLst>
          </p:cNvPr>
          <p:cNvSpPr>
            <a:spLocks noGrp="1"/>
          </p:cNvSpPr>
          <p:nvPr>
            <p:ph type="title"/>
          </p:nvPr>
        </p:nvSpPr>
        <p:spPr/>
        <p:txBody>
          <a:bodyPr/>
          <a:lstStyle/>
          <a:p>
            <a:r>
              <a:rPr lang="en-US" dirty="0"/>
              <a:t>Our Mission</a:t>
            </a:r>
          </a:p>
        </p:txBody>
      </p:sp>
      <p:sp>
        <p:nvSpPr>
          <p:cNvPr id="3" name="Content Placeholder 2">
            <a:extLst>
              <a:ext uri="{FF2B5EF4-FFF2-40B4-BE49-F238E27FC236}">
                <a16:creationId xmlns="" xmlns:a16="http://schemas.microsoft.com/office/drawing/2014/main" id="{007308EF-08BA-4337-A545-4D9A560EAF65}"/>
              </a:ext>
            </a:extLst>
          </p:cNvPr>
          <p:cNvSpPr>
            <a:spLocks noGrp="1"/>
          </p:cNvSpPr>
          <p:nvPr>
            <p:ph idx="1"/>
          </p:nvPr>
        </p:nvSpPr>
        <p:spPr/>
        <p:txBody>
          <a:bodyPr>
            <a:normAutofit/>
          </a:bodyPr>
          <a:lstStyle/>
          <a:p>
            <a:r>
              <a:rPr lang="en-US" b="0" dirty="0"/>
              <a:t>To be reconciled to God</a:t>
            </a:r>
          </a:p>
          <a:p>
            <a:r>
              <a:rPr lang="en-US" b="0" dirty="0"/>
              <a:t>To join Jesus in His work</a:t>
            </a:r>
          </a:p>
        </p:txBody>
      </p:sp>
      <p:sp>
        <p:nvSpPr>
          <p:cNvPr id="6" name="TextBox 5">
            <a:extLst>
              <a:ext uri="{FF2B5EF4-FFF2-40B4-BE49-F238E27FC236}">
                <a16:creationId xmlns="" xmlns:a16="http://schemas.microsoft.com/office/drawing/2014/main" id="{C6763127-6160-4946-8549-ED44B18A0D37}"/>
              </a:ext>
            </a:extLst>
          </p:cNvPr>
          <p:cNvSpPr txBox="1"/>
          <p:nvPr/>
        </p:nvSpPr>
        <p:spPr>
          <a:xfrm>
            <a:off x="335452" y="3068922"/>
            <a:ext cx="11220880" cy="3046988"/>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r>
              <a:rPr lang="en-US" sz="3200" b="1" dirty="0">
                <a:effectLst/>
              </a:rPr>
              <a:t>Matthew 22:37–40 (NASB95) —</a:t>
            </a:r>
            <a:r>
              <a:rPr lang="en-US" sz="3200" b="1" u="none" strike="noStrike" dirty="0">
                <a:effectLst/>
              </a:rPr>
              <a:t>37</a:t>
            </a:r>
            <a:r>
              <a:rPr lang="en-US" sz="3200" u="none" strike="noStrike" dirty="0">
                <a:effectLst/>
              </a:rPr>
              <a:t> </a:t>
            </a:r>
            <a:r>
              <a:rPr lang="en-US" sz="3200" dirty="0"/>
              <a:t>And He said to him, “ ‘</a:t>
            </a:r>
            <a:r>
              <a:rPr lang="en-US" sz="3200" cap="small" dirty="0">
                <a:effectLst/>
              </a:rPr>
              <a:t>You shall love the Lord your God with all your heart</a:t>
            </a:r>
            <a:r>
              <a:rPr lang="en-US" sz="3200" dirty="0"/>
              <a:t>, </a:t>
            </a:r>
            <a:r>
              <a:rPr lang="en-US" sz="3200" cap="small" dirty="0">
                <a:effectLst/>
              </a:rPr>
              <a:t>and with all your soul</a:t>
            </a:r>
            <a:r>
              <a:rPr lang="en-US" sz="3200" dirty="0"/>
              <a:t>, </a:t>
            </a:r>
            <a:r>
              <a:rPr lang="en-US" sz="3200" cap="small" dirty="0">
                <a:effectLst/>
              </a:rPr>
              <a:t>and with all your mind</a:t>
            </a:r>
            <a:r>
              <a:rPr lang="en-US" sz="3200" dirty="0"/>
              <a:t>.’ </a:t>
            </a:r>
            <a:r>
              <a:rPr lang="en-US" sz="3200" b="1" u="none" strike="noStrike" dirty="0">
                <a:effectLst/>
              </a:rPr>
              <a:t>38</a:t>
            </a:r>
            <a:r>
              <a:rPr lang="en-US" sz="3200" u="none" strike="noStrike" dirty="0">
                <a:effectLst/>
              </a:rPr>
              <a:t> </a:t>
            </a:r>
            <a:r>
              <a:rPr lang="en-US" sz="3200" dirty="0"/>
              <a:t>“This is the great and foremost commandment. </a:t>
            </a:r>
            <a:r>
              <a:rPr lang="en-US" sz="3200" b="1" u="none" strike="noStrike" dirty="0">
                <a:effectLst/>
              </a:rPr>
              <a:t>39</a:t>
            </a:r>
            <a:r>
              <a:rPr lang="en-US" sz="3200" u="none" strike="noStrike" dirty="0">
                <a:effectLst/>
              </a:rPr>
              <a:t> </a:t>
            </a:r>
            <a:r>
              <a:rPr lang="en-US" sz="3200" dirty="0"/>
              <a:t>“The second is like it, ‘</a:t>
            </a:r>
            <a:r>
              <a:rPr lang="en-US" sz="3200" cap="small" dirty="0">
                <a:effectLst/>
              </a:rPr>
              <a:t>You shall love your neighbor as yourself</a:t>
            </a:r>
            <a:r>
              <a:rPr lang="en-US" sz="3200" dirty="0"/>
              <a:t>.’ </a:t>
            </a:r>
            <a:r>
              <a:rPr lang="en-US" sz="3200" b="1" u="none" strike="noStrike" dirty="0">
                <a:effectLst/>
              </a:rPr>
              <a:t>40</a:t>
            </a:r>
            <a:r>
              <a:rPr lang="en-US" sz="3200" u="none" strike="noStrike" dirty="0">
                <a:effectLst/>
              </a:rPr>
              <a:t> </a:t>
            </a:r>
            <a:r>
              <a:rPr lang="en-US" sz="3200" dirty="0"/>
              <a:t>“On these two commandments depend the whole Law and the Prophets.” </a:t>
            </a:r>
          </a:p>
        </p:txBody>
      </p:sp>
    </p:spTree>
    <p:extLst>
      <p:ext uri="{BB962C8B-B14F-4D97-AF65-F5344CB8AC3E}">
        <p14:creationId xmlns:p14="http://schemas.microsoft.com/office/powerpoint/2010/main" val="311387181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EAE418-1A22-43BD-B86E-4E4ADD071D12}"/>
              </a:ext>
            </a:extLst>
          </p:cNvPr>
          <p:cNvSpPr>
            <a:spLocks noGrp="1"/>
          </p:cNvSpPr>
          <p:nvPr>
            <p:ph type="title"/>
          </p:nvPr>
        </p:nvSpPr>
        <p:spPr/>
        <p:txBody>
          <a:bodyPr/>
          <a:lstStyle/>
          <a:p>
            <a:r>
              <a:rPr lang="en-US" dirty="0"/>
              <a:t>Our Mission</a:t>
            </a:r>
          </a:p>
        </p:txBody>
      </p:sp>
      <p:sp>
        <p:nvSpPr>
          <p:cNvPr id="3" name="Content Placeholder 2">
            <a:extLst>
              <a:ext uri="{FF2B5EF4-FFF2-40B4-BE49-F238E27FC236}">
                <a16:creationId xmlns="" xmlns:a16="http://schemas.microsoft.com/office/drawing/2014/main" id="{007308EF-08BA-4337-A545-4D9A560EAF65}"/>
              </a:ext>
            </a:extLst>
          </p:cNvPr>
          <p:cNvSpPr>
            <a:spLocks noGrp="1"/>
          </p:cNvSpPr>
          <p:nvPr>
            <p:ph idx="1"/>
          </p:nvPr>
        </p:nvSpPr>
        <p:spPr/>
        <p:txBody>
          <a:bodyPr>
            <a:normAutofit/>
          </a:bodyPr>
          <a:lstStyle/>
          <a:p>
            <a:r>
              <a:rPr lang="en-US" b="0" dirty="0"/>
              <a:t>To be reconciled to God</a:t>
            </a:r>
          </a:p>
          <a:p>
            <a:r>
              <a:rPr lang="en-US" b="0" dirty="0"/>
              <a:t>To join Jesus in His work</a:t>
            </a:r>
          </a:p>
        </p:txBody>
      </p:sp>
      <p:sp>
        <p:nvSpPr>
          <p:cNvPr id="6" name="TextBox 5">
            <a:extLst>
              <a:ext uri="{FF2B5EF4-FFF2-40B4-BE49-F238E27FC236}">
                <a16:creationId xmlns="" xmlns:a16="http://schemas.microsoft.com/office/drawing/2014/main" id="{C6763127-6160-4946-8549-ED44B18A0D37}"/>
              </a:ext>
            </a:extLst>
          </p:cNvPr>
          <p:cNvSpPr txBox="1"/>
          <p:nvPr/>
        </p:nvSpPr>
        <p:spPr>
          <a:xfrm>
            <a:off x="347484" y="3002883"/>
            <a:ext cx="11220880" cy="3539430"/>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r>
              <a:rPr lang="en-US" sz="3200" b="1" dirty="0">
                <a:effectLst/>
              </a:rPr>
              <a:t>Matthew 28:18–20 (NASB95) — </a:t>
            </a:r>
            <a:r>
              <a:rPr lang="en-US" sz="3200" b="1" u="none" strike="noStrike" dirty="0">
                <a:effectLst/>
              </a:rPr>
              <a:t>18</a:t>
            </a:r>
            <a:r>
              <a:rPr lang="en-US" sz="3200" u="none" strike="noStrike" dirty="0">
                <a:effectLst/>
              </a:rPr>
              <a:t> </a:t>
            </a:r>
            <a:r>
              <a:rPr lang="en-US" sz="3200" dirty="0"/>
              <a:t>And Jesus came up and spoke to them, saying, “All authority has been given to Me in heaven and on earth. </a:t>
            </a:r>
            <a:r>
              <a:rPr lang="en-US" sz="3200" b="1" u="none" strike="noStrike" dirty="0">
                <a:effectLst/>
              </a:rPr>
              <a:t>19</a:t>
            </a:r>
            <a:r>
              <a:rPr lang="en-US" sz="3200" u="none" strike="noStrike" dirty="0">
                <a:effectLst/>
              </a:rPr>
              <a:t> </a:t>
            </a:r>
            <a:r>
              <a:rPr lang="en-US" sz="3200" dirty="0"/>
              <a:t>“Go therefore and make disciples of all the nations, baptizing them in the name of the Father and the Son and the Holy Spirit, </a:t>
            </a:r>
            <a:r>
              <a:rPr lang="en-US" sz="3200" b="1" u="none" strike="noStrike" dirty="0">
                <a:effectLst/>
              </a:rPr>
              <a:t>20</a:t>
            </a:r>
            <a:r>
              <a:rPr lang="en-US" sz="3200" u="none" strike="noStrike" dirty="0">
                <a:effectLst/>
              </a:rPr>
              <a:t> </a:t>
            </a:r>
            <a:r>
              <a:rPr lang="en-US" sz="3200" dirty="0"/>
              <a:t>teaching them to observe all that I commanded you; and lo, I am with you always, even to the end of the age.” </a:t>
            </a:r>
          </a:p>
        </p:txBody>
      </p:sp>
    </p:spTree>
    <p:extLst>
      <p:ext uri="{BB962C8B-B14F-4D97-AF65-F5344CB8AC3E}">
        <p14:creationId xmlns:p14="http://schemas.microsoft.com/office/powerpoint/2010/main" val="2946038508"/>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59F8F639-8318-481D-8100-5570C42EB760}"/>
              </a:ext>
            </a:extLst>
          </p:cNvPr>
          <p:cNvSpPr>
            <a:spLocks noGrp="1"/>
          </p:cNvSpPr>
          <p:nvPr>
            <p:ph type="title"/>
          </p:nvPr>
        </p:nvSpPr>
        <p:spPr/>
        <p:txBody>
          <a:bodyPr/>
          <a:lstStyle/>
          <a:p>
            <a:r>
              <a:rPr lang="en-US" dirty="0"/>
              <a:t>Matthew 3:13–17 (NASB95)</a:t>
            </a:r>
          </a:p>
        </p:txBody>
      </p:sp>
      <p:sp>
        <p:nvSpPr>
          <p:cNvPr id="5" name="Content Placeholder 4">
            <a:extLst>
              <a:ext uri="{FF2B5EF4-FFF2-40B4-BE49-F238E27FC236}">
                <a16:creationId xmlns="" xmlns:a16="http://schemas.microsoft.com/office/drawing/2014/main" id="{67FBE765-02C6-4F3C-B212-7CE425113CAA}"/>
              </a:ext>
            </a:extLst>
          </p:cNvPr>
          <p:cNvSpPr>
            <a:spLocks noGrp="1"/>
          </p:cNvSpPr>
          <p:nvPr>
            <p:ph idx="1"/>
          </p:nvPr>
        </p:nvSpPr>
        <p:spPr/>
        <p:txBody>
          <a:bodyPr>
            <a:normAutofit/>
          </a:bodyPr>
          <a:lstStyle/>
          <a:p>
            <a:pPr marL="0" indent="0">
              <a:buNone/>
            </a:pPr>
            <a:r>
              <a:rPr lang="en-US" dirty="0"/>
              <a:t>13 Then Jesus arrived from Galilee at the Jordan coming to John, to be baptized by him. 14 But John tried to prevent Him, saying, “I have need to be baptized by You, and do You come to me?”</a:t>
            </a:r>
          </a:p>
        </p:txBody>
      </p:sp>
    </p:spTree>
    <p:extLst>
      <p:ext uri="{BB962C8B-B14F-4D97-AF65-F5344CB8AC3E}">
        <p14:creationId xmlns:p14="http://schemas.microsoft.com/office/powerpoint/2010/main" val="1831481714"/>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59F8F639-8318-481D-8100-5570C42EB760}"/>
              </a:ext>
            </a:extLst>
          </p:cNvPr>
          <p:cNvSpPr>
            <a:spLocks noGrp="1"/>
          </p:cNvSpPr>
          <p:nvPr>
            <p:ph type="title"/>
          </p:nvPr>
        </p:nvSpPr>
        <p:spPr/>
        <p:txBody>
          <a:bodyPr/>
          <a:lstStyle/>
          <a:p>
            <a:r>
              <a:rPr lang="en-US" dirty="0"/>
              <a:t>Matthew 3:13–17 (NASB95)</a:t>
            </a:r>
          </a:p>
        </p:txBody>
      </p:sp>
      <p:sp>
        <p:nvSpPr>
          <p:cNvPr id="5" name="Content Placeholder 4">
            <a:extLst>
              <a:ext uri="{FF2B5EF4-FFF2-40B4-BE49-F238E27FC236}">
                <a16:creationId xmlns="" xmlns:a16="http://schemas.microsoft.com/office/drawing/2014/main" id="{67FBE765-02C6-4F3C-B212-7CE425113CAA}"/>
              </a:ext>
            </a:extLst>
          </p:cNvPr>
          <p:cNvSpPr>
            <a:spLocks noGrp="1"/>
          </p:cNvSpPr>
          <p:nvPr>
            <p:ph idx="1"/>
          </p:nvPr>
        </p:nvSpPr>
        <p:spPr/>
        <p:txBody>
          <a:bodyPr>
            <a:normAutofit/>
          </a:bodyPr>
          <a:lstStyle/>
          <a:p>
            <a:pPr marL="0" indent="0">
              <a:buNone/>
            </a:pPr>
            <a:r>
              <a:rPr lang="en-US" dirty="0"/>
              <a:t>15 But Jesus answering said to him, “Permit it at this time; for in this way it is fitting for us to fulfill all righteousness.” Then he permitted Him.</a:t>
            </a:r>
          </a:p>
        </p:txBody>
      </p:sp>
    </p:spTree>
    <p:extLst>
      <p:ext uri="{BB962C8B-B14F-4D97-AF65-F5344CB8AC3E}">
        <p14:creationId xmlns:p14="http://schemas.microsoft.com/office/powerpoint/2010/main" val="3858795930"/>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59F8F639-8318-481D-8100-5570C42EB760}"/>
              </a:ext>
            </a:extLst>
          </p:cNvPr>
          <p:cNvSpPr>
            <a:spLocks noGrp="1"/>
          </p:cNvSpPr>
          <p:nvPr>
            <p:ph type="title"/>
          </p:nvPr>
        </p:nvSpPr>
        <p:spPr/>
        <p:txBody>
          <a:bodyPr/>
          <a:lstStyle/>
          <a:p>
            <a:r>
              <a:rPr lang="en-US" dirty="0"/>
              <a:t>Matthew 4:1–3 (NASB95) </a:t>
            </a:r>
          </a:p>
        </p:txBody>
      </p:sp>
      <p:sp>
        <p:nvSpPr>
          <p:cNvPr id="5" name="Content Placeholder 4">
            <a:extLst>
              <a:ext uri="{FF2B5EF4-FFF2-40B4-BE49-F238E27FC236}">
                <a16:creationId xmlns="" xmlns:a16="http://schemas.microsoft.com/office/drawing/2014/main" id="{67FBE765-02C6-4F3C-B212-7CE425113CAA}"/>
              </a:ext>
            </a:extLst>
          </p:cNvPr>
          <p:cNvSpPr>
            <a:spLocks noGrp="1"/>
          </p:cNvSpPr>
          <p:nvPr>
            <p:ph idx="1"/>
          </p:nvPr>
        </p:nvSpPr>
        <p:spPr/>
        <p:txBody>
          <a:bodyPr>
            <a:normAutofit lnSpcReduction="10000"/>
          </a:bodyPr>
          <a:lstStyle/>
          <a:p>
            <a:pPr marL="0" indent="0">
              <a:buNone/>
            </a:pPr>
            <a:r>
              <a:rPr lang="en-US" dirty="0"/>
              <a:t>1 Then Jesus was led up by the Spirit into the wilderness to be tempted by the devil. 2 And after He had fasted forty days and forty nights, He then became hungry. 3 And the tempter came and said to Him, “If You are the Son of God, command that these stones become bread.” </a:t>
            </a:r>
          </a:p>
        </p:txBody>
      </p:sp>
    </p:spTree>
    <p:extLst>
      <p:ext uri="{BB962C8B-B14F-4D97-AF65-F5344CB8AC3E}">
        <p14:creationId xmlns:p14="http://schemas.microsoft.com/office/powerpoint/2010/main" val="4036035933"/>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47EEF2-9737-4884-9F75-22BEAEA14C84}"/>
              </a:ext>
            </a:extLst>
          </p:cNvPr>
          <p:cNvSpPr>
            <a:spLocks noGrp="1"/>
          </p:cNvSpPr>
          <p:nvPr>
            <p:ph type="title"/>
          </p:nvPr>
        </p:nvSpPr>
        <p:spPr/>
        <p:txBody>
          <a:bodyPr/>
          <a:lstStyle/>
          <a:p>
            <a:r>
              <a:rPr lang="en-US" dirty="0"/>
              <a:t>The Tempter?</a:t>
            </a:r>
          </a:p>
        </p:txBody>
      </p:sp>
      <p:sp>
        <p:nvSpPr>
          <p:cNvPr id="3" name="Content Placeholder 2">
            <a:extLst>
              <a:ext uri="{FF2B5EF4-FFF2-40B4-BE49-F238E27FC236}">
                <a16:creationId xmlns="" xmlns:a16="http://schemas.microsoft.com/office/drawing/2014/main" id="{522D2F47-1937-43BC-99B5-6975A302BB3A}"/>
              </a:ext>
            </a:extLst>
          </p:cNvPr>
          <p:cNvSpPr>
            <a:spLocks noGrp="1"/>
          </p:cNvSpPr>
          <p:nvPr>
            <p:ph idx="1"/>
          </p:nvPr>
        </p:nvSpPr>
        <p:spPr/>
        <p:txBody>
          <a:bodyPr/>
          <a:lstStyle/>
          <a:p>
            <a:r>
              <a:rPr lang="en-US" b="0" dirty="0"/>
              <a:t>The Devil</a:t>
            </a:r>
          </a:p>
          <a:p>
            <a:r>
              <a:rPr lang="en-US" b="0" dirty="0"/>
              <a:t>Lucifer</a:t>
            </a:r>
          </a:p>
          <a:p>
            <a:r>
              <a:rPr lang="en-US" b="0" dirty="0"/>
              <a:t>Satan</a:t>
            </a:r>
          </a:p>
        </p:txBody>
      </p:sp>
      <p:pic>
        <p:nvPicPr>
          <p:cNvPr id="5" name="Picture 4" descr="A picture containing text&#10;&#10;Description automatically generated">
            <a:extLst>
              <a:ext uri="{FF2B5EF4-FFF2-40B4-BE49-F238E27FC236}">
                <a16:creationId xmlns="" xmlns:a16="http://schemas.microsoft.com/office/drawing/2014/main" id="{B2C8DB15-82EE-4FD4-8D80-369330310D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4513" y="1826795"/>
            <a:ext cx="5134476" cy="3615828"/>
          </a:xfrm>
          <a:prstGeom prst="rect">
            <a:avLst/>
          </a:prstGeom>
        </p:spPr>
      </p:pic>
    </p:spTree>
    <p:extLst>
      <p:ext uri="{BB962C8B-B14F-4D97-AF65-F5344CB8AC3E}">
        <p14:creationId xmlns:p14="http://schemas.microsoft.com/office/powerpoint/2010/main" val="162092330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47EEF2-9737-4884-9F75-22BEAEA14C84}"/>
              </a:ext>
            </a:extLst>
          </p:cNvPr>
          <p:cNvSpPr>
            <a:spLocks noGrp="1"/>
          </p:cNvSpPr>
          <p:nvPr>
            <p:ph type="title"/>
          </p:nvPr>
        </p:nvSpPr>
        <p:spPr/>
        <p:txBody>
          <a:bodyPr/>
          <a:lstStyle/>
          <a:p>
            <a:r>
              <a:rPr lang="en-US" dirty="0"/>
              <a:t>The Tempter?</a:t>
            </a:r>
          </a:p>
        </p:txBody>
      </p:sp>
      <p:sp>
        <p:nvSpPr>
          <p:cNvPr id="3" name="Content Placeholder 2">
            <a:extLst>
              <a:ext uri="{FF2B5EF4-FFF2-40B4-BE49-F238E27FC236}">
                <a16:creationId xmlns="" xmlns:a16="http://schemas.microsoft.com/office/drawing/2014/main" id="{522D2F47-1937-43BC-99B5-6975A302BB3A}"/>
              </a:ext>
            </a:extLst>
          </p:cNvPr>
          <p:cNvSpPr>
            <a:spLocks noGrp="1"/>
          </p:cNvSpPr>
          <p:nvPr>
            <p:ph idx="1"/>
          </p:nvPr>
        </p:nvSpPr>
        <p:spPr/>
        <p:txBody>
          <a:bodyPr/>
          <a:lstStyle/>
          <a:p>
            <a:r>
              <a:rPr lang="en-US" b="0" dirty="0"/>
              <a:t>The Devil</a:t>
            </a:r>
          </a:p>
          <a:p>
            <a:r>
              <a:rPr lang="en-US" b="0" dirty="0"/>
              <a:t>Lucifer</a:t>
            </a:r>
          </a:p>
          <a:p>
            <a:r>
              <a:rPr lang="en-US" b="0" dirty="0"/>
              <a:t>Satan</a:t>
            </a:r>
          </a:p>
        </p:txBody>
      </p:sp>
      <p:pic>
        <p:nvPicPr>
          <p:cNvPr id="5" name="Picture 4" descr="A picture containing text&#10;&#10;Description automatically generated">
            <a:extLst>
              <a:ext uri="{FF2B5EF4-FFF2-40B4-BE49-F238E27FC236}">
                <a16:creationId xmlns="" xmlns:a16="http://schemas.microsoft.com/office/drawing/2014/main" id="{B2C8DB15-82EE-4FD4-8D80-369330310D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4513" y="1826795"/>
            <a:ext cx="1830925" cy="1289384"/>
          </a:xfrm>
          <a:prstGeom prst="rect">
            <a:avLst/>
          </a:prstGeom>
        </p:spPr>
      </p:pic>
      <p:pic>
        <p:nvPicPr>
          <p:cNvPr id="6" name="Picture 5" descr="A picture containing text&#10;&#10;Description automatically generated">
            <a:extLst>
              <a:ext uri="{FF2B5EF4-FFF2-40B4-BE49-F238E27FC236}">
                <a16:creationId xmlns="" xmlns:a16="http://schemas.microsoft.com/office/drawing/2014/main" id="{1930FB9F-BD41-46D2-BCFD-2588297139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75996" y="315687"/>
            <a:ext cx="3181350" cy="4762500"/>
          </a:xfrm>
          <a:prstGeom prst="rect">
            <a:avLst/>
          </a:prstGeom>
        </p:spPr>
      </p:pic>
      <p:pic>
        <p:nvPicPr>
          <p:cNvPr id="1026" name="Picture 2" descr="Following 'God is a Boob Man,' Pat Boone says SNL is aligned with Satan |  NeoGAF">
            <a:extLst>
              <a:ext uri="{FF2B5EF4-FFF2-40B4-BE49-F238E27FC236}">
                <a16:creationId xmlns="" xmlns:a16="http://schemas.microsoft.com/office/drawing/2014/main" id="{C8E32373-378F-4404-9F65-125A031A36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2918" y="3583907"/>
            <a:ext cx="1721371" cy="219083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Nike sues the maker of Lil Nas X 'Satan Shoes' for trademark infringement">
            <a:extLst>
              <a:ext uri="{FF2B5EF4-FFF2-40B4-BE49-F238E27FC236}">
                <a16:creationId xmlns="" xmlns:a16="http://schemas.microsoft.com/office/drawing/2014/main" id="{5C8F1CB8-8196-421C-BE46-1DE5ABCCC4F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93355" y="3392454"/>
            <a:ext cx="3651395" cy="2190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3829764"/>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47EEF2-9737-4884-9F75-22BEAEA14C84}"/>
              </a:ext>
            </a:extLst>
          </p:cNvPr>
          <p:cNvSpPr>
            <a:spLocks noGrp="1"/>
          </p:cNvSpPr>
          <p:nvPr>
            <p:ph type="title"/>
          </p:nvPr>
        </p:nvSpPr>
        <p:spPr/>
        <p:txBody>
          <a:bodyPr/>
          <a:lstStyle/>
          <a:p>
            <a:r>
              <a:rPr lang="en-US" dirty="0"/>
              <a:t>What does the Bible say?</a:t>
            </a:r>
          </a:p>
        </p:txBody>
      </p:sp>
      <p:sp>
        <p:nvSpPr>
          <p:cNvPr id="3" name="Content Placeholder 2">
            <a:extLst>
              <a:ext uri="{FF2B5EF4-FFF2-40B4-BE49-F238E27FC236}">
                <a16:creationId xmlns="" xmlns:a16="http://schemas.microsoft.com/office/drawing/2014/main" id="{522D2F47-1937-43BC-99B5-6975A302BB3A}"/>
              </a:ext>
            </a:extLst>
          </p:cNvPr>
          <p:cNvSpPr>
            <a:spLocks noGrp="1"/>
          </p:cNvSpPr>
          <p:nvPr>
            <p:ph idx="1"/>
          </p:nvPr>
        </p:nvSpPr>
        <p:spPr/>
        <p:txBody>
          <a:bodyPr>
            <a:normAutofit/>
          </a:bodyPr>
          <a:lstStyle/>
          <a:p>
            <a:pPr marL="0" indent="0">
              <a:buNone/>
            </a:pPr>
            <a:r>
              <a:rPr lang="en-US" dirty="0"/>
              <a:t>Satan = </a:t>
            </a:r>
            <a:r>
              <a:rPr lang="he-IL" b="0" dirty="0"/>
              <a:t>שָׂטָן</a:t>
            </a:r>
            <a:r>
              <a:rPr lang="en-US" b="0" dirty="0"/>
              <a:t> (</a:t>
            </a:r>
            <a:r>
              <a:rPr lang="en-US" b="0" dirty="0" err="1"/>
              <a:t>śāṭān</a:t>
            </a:r>
            <a:r>
              <a:rPr lang="en-US" b="0" dirty="0"/>
              <a:t>)</a:t>
            </a:r>
          </a:p>
          <a:p>
            <a:r>
              <a:rPr lang="en-US" b="0" dirty="0"/>
              <a:t>The verb </a:t>
            </a:r>
            <a:r>
              <a:rPr lang="en-US" b="0" dirty="0" err="1"/>
              <a:t>śāṭan</a:t>
            </a:r>
            <a:r>
              <a:rPr lang="en-US" b="0" dirty="0"/>
              <a:t> occurs six times in the OT, often in participial forms for one who bears a grudge or cherishes animosity.</a:t>
            </a:r>
          </a:p>
          <a:p>
            <a:pPr marL="0" indent="0">
              <a:buNone/>
            </a:pPr>
            <a:r>
              <a:rPr lang="en-US" sz="1900" dirty="0"/>
              <a:t>Payne, J. B. (1999). . R. L. Harris, G. L. Archer Jr., &amp; B. K. Waltke (Eds.), Theological Wordbook of the Old Testament (electronic ed., p. 874). Chicago: Moody Press.</a:t>
            </a:r>
          </a:p>
          <a:p>
            <a:endParaRPr lang="en-US" b="0" dirty="0"/>
          </a:p>
        </p:txBody>
      </p:sp>
      <p:sp>
        <p:nvSpPr>
          <p:cNvPr id="8" name="TextBox 7">
            <a:extLst>
              <a:ext uri="{FF2B5EF4-FFF2-40B4-BE49-F238E27FC236}">
                <a16:creationId xmlns="" xmlns:a16="http://schemas.microsoft.com/office/drawing/2014/main" id="{3D026107-CAC6-4079-9EE4-4C60255B690C}"/>
              </a:ext>
            </a:extLst>
          </p:cNvPr>
          <p:cNvSpPr txBox="1"/>
          <p:nvPr/>
        </p:nvSpPr>
        <p:spPr>
          <a:xfrm>
            <a:off x="272143" y="1690062"/>
            <a:ext cx="9820776" cy="347787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en-US" sz="4400" b="1" dirty="0">
                <a:effectLst/>
              </a:rPr>
              <a:t>Zechariah 3:1 (NASB95) — </a:t>
            </a:r>
            <a:r>
              <a:rPr lang="en-US" sz="4400" b="1" u="none" strike="noStrike" dirty="0">
                <a:effectLst/>
              </a:rPr>
              <a:t>1</a:t>
            </a:r>
            <a:r>
              <a:rPr lang="en-US" sz="4400" u="none" strike="noStrike" dirty="0">
                <a:effectLst/>
              </a:rPr>
              <a:t> </a:t>
            </a:r>
            <a:r>
              <a:rPr lang="en-US" sz="4400" dirty="0"/>
              <a:t>Then he showed me Joshua the high priest standing before the angel of the </a:t>
            </a:r>
            <a:r>
              <a:rPr lang="en-US" sz="4400" cap="small" dirty="0">
                <a:effectLst/>
              </a:rPr>
              <a:t>Lord</a:t>
            </a:r>
            <a:r>
              <a:rPr lang="en-US" sz="4400" dirty="0"/>
              <a:t>, and Satan standing at his right hand to accuse him. </a:t>
            </a:r>
          </a:p>
        </p:txBody>
      </p:sp>
    </p:spTree>
    <p:extLst>
      <p:ext uri="{BB962C8B-B14F-4D97-AF65-F5344CB8AC3E}">
        <p14:creationId xmlns:p14="http://schemas.microsoft.com/office/powerpoint/2010/main" val="127856583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DwellDark">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Dwell">
      <a:majorFont>
        <a:latin typeface="Lao UI"/>
        <a:ea typeface=""/>
        <a:cs typeface=""/>
      </a:majorFont>
      <a:minorFont>
        <a:latin typeface="Lao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ln>
          <a:headEnd/>
          <a:tailEnd/>
        </a:ln>
      </a:spPr>
      <a:bodyPr lIns="90488" tIns="44450" rIns="90488" bIns="44450"/>
      <a:lstStyle>
        <a:defPPr algn="l" eaLnBrk="0" hangingPunct="0">
          <a:lnSpc>
            <a:spcPct val="70000"/>
          </a:lnSpc>
          <a:spcBef>
            <a:spcPct val="5000"/>
          </a:spcBef>
          <a:defRPr b="1" dirty="0">
            <a:effectLst>
              <a:outerShdw blurRad="38100" dist="38100" dir="2700000" algn="tl">
                <a:srgbClr val="000000"/>
              </a:outerShdw>
            </a:effectLst>
            <a:latin typeface="Lao UI" panose="020B0502040204020203" pitchFamily="34" charset="0"/>
            <a:cs typeface="Lao UI" panose="020B0502040204020203" pitchFamily="34" charset="0"/>
          </a:defRPr>
        </a:defPPr>
      </a:lstStyle>
      <a:style>
        <a:lnRef idx="0">
          <a:schemeClr val="dk1"/>
        </a:lnRef>
        <a:fillRef idx="3">
          <a:schemeClr val="dk1"/>
        </a:fillRef>
        <a:effectRef idx="3">
          <a:schemeClr val="dk1"/>
        </a:effectRef>
        <a:fontRef idx="minor">
          <a:schemeClr val="lt1"/>
        </a:fontRef>
      </a:style>
    </a:spDef>
  </a:objectDefaults>
  <a:extraClrSchemeLst/>
  <a:extLst>
    <a:ext uri="{05A4C25C-085E-4340-85A3-A5531E510DB2}">
      <thm15:themeFamily xmlns:thm15="http://schemas.microsoft.com/office/thememl/2012/main" name="Dwell Best" id="{2ACBA752-5D08-41B8-AF15-90381D729DF9}" vid="{89E53E98-C335-468D-8B65-79CDDEF5FA7D}"/>
    </a:ext>
  </a:extLst>
</a:theme>
</file>

<file path=docProps/app.xml><?xml version="1.0" encoding="utf-8"?>
<Properties xmlns="http://schemas.openxmlformats.org/officeDocument/2006/extended-properties" xmlns:vt="http://schemas.openxmlformats.org/officeDocument/2006/docPropsVTypes">
  <Template>dwell best</Template>
  <TotalTime>0</TotalTime>
  <Words>1912</Words>
  <Application>Microsoft Office PowerPoint</Application>
  <PresentationFormat>Widescreen</PresentationFormat>
  <Paragraphs>133</Paragraphs>
  <Slides>37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Lao UI</vt:lpstr>
      <vt:lpstr>DwellDark</vt:lpstr>
      <vt:lpstr>PowerPoint Presentation</vt:lpstr>
      <vt:lpstr>Matthew 4</vt:lpstr>
      <vt:lpstr>Context </vt:lpstr>
      <vt:lpstr>Matthew 3:13–17 (NASB95)</vt:lpstr>
      <vt:lpstr>Matthew 3:13–17 (NASB95)</vt:lpstr>
      <vt:lpstr>Matthew 4:1–3 (NASB95) </vt:lpstr>
      <vt:lpstr>The Tempter?</vt:lpstr>
      <vt:lpstr>The Tempter?</vt:lpstr>
      <vt:lpstr>What does the Bible say?</vt:lpstr>
      <vt:lpstr>What does the Bible say?</vt:lpstr>
      <vt:lpstr>What does the Bible say?</vt:lpstr>
      <vt:lpstr>What does the Bible say?</vt:lpstr>
      <vt:lpstr>What does the Bible say?</vt:lpstr>
      <vt:lpstr>What does the Bible say?</vt:lpstr>
      <vt:lpstr>What does the Bible say?</vt:lpstr>
      <vt:lpstr>Jesus’ Temptation</vt:lpstr>
      <vt:lpstr>Matthew 4:3</vt:lpstr>
      <vt:lpstr>This raises many questions</vt:lpstr>
      <vt:lpstr>This raises many questions</vt:lpstr>
      <vt:lpstr>This raises many questions</vt:lpstr>
      <vt:lpstr>This raises many questions</vt:lpstr>
      <vt:lpstr>This raises many questions</vt:lpstr>
      <vt:lpstr>Matthew 4:4–7 (NASB95) </vt:lpstr>
      <vt:lpstr>Matthew 4:4–7 (NASB95) </vt:lpstr>
      <vt:lpstr>Matthew 4:8–11 (NASB95) </vt:lpstr>
      <vt:lpstr>The Dynamics of Temptation</vt:lpstr>
      <vt:lpstr>The Dynamics of Temptation</vt:lpstr>
      <vt:lpstr>The Dynamics of Temptation</vt:lpstr>
      <vt:lpstr>The way to fight temptation</vt:lpstr>
      <vt:lpstr>The way to fight temptation</vt:lpstr>
      <vt:lpstr>Spiritual Warfare</vt:lpstr>
      <vt:lpstr>Jesus’ mission </vt:lpstr>
      <vt:lpstr>Jesus’ mission </vt:lpstr>
      <vt:lpstr>Jesus’ mission </vt:lpstr>
      <vt:lpstr>Our Mission</vt:lpstr>
      <vt:lpstr>Our Mission</vt:lpstr>
      <vt:lpstr>Our Mission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2021-04-19T15:31:58Z</dcterms:created>
  <dcterms:modified xsi:type="dcterms:W3CDTF">2021-04-19T15:32:08Z</dcterms:modified>
</cp:coreProperties>
</file>