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9" r:id="rId2"/>
    <p:sldId id="263" r:id="rId3"/>
    <p:sldId id="264" r:id="rId4"/>
    <p:sldId id="265" r:id="rId5"/>
    <p:sldId id="262" r:id="rId6"/>
    <p:sldId id="266" r:id="rId7"/>
    <p:sldId id="267" r:id="rId8"/>
    <p:sldId id="272" r:id="rId9"/>
    <p:sldId id="273" r:id="rId10"/>
    <p:sldId id="274" r:id="rId11"/>
    <p:sldId id="275" r:id="rId12"/>
    <p:sldId id="268" r:id="rId13"/>
    <p:sldId id="276" r:id="rId14"/>
    <p:sldId id="277" r:id="rId15"/>
    <p:sldId id="278" r:id="rId16"/>
    <p:sldId id="279" r:id="rId17"/>
    <p:sldId id="280" r:id="rId18"/>
    <p:sldId id="271" r:id="rId19"/>
    <p:sldId id="284" r:id="rId20"/>
    <p:sldId id="269" r:id="rId21"/>
    <p:sldId id="281" r:id="rId22"/>
    <p:sldId id="288" r:id="rId23"/>
    <p:sldId id="285" r:id="rId24"/>
    <p:sldId id="282" r:id="rId25"/>
    <p:sldId id="289" r:id="rId26"/>
    <p:sldId id="286" r:id="rId27"/>
    <p:sldId id="290" r:id="rId28"/>
    <p:sldId id="287" r:id="rId29"/>
    <p:sldId id="260"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08" y="68"/>
      </p:cViewPr>
      <p:guideLst/>
    </p:cSldViewPr>
  </p:slideViewPr>
  <p:notesTextViewPr>
    <p:cViewPr>
      <p:scale>
        <a:sx n="1" d="1"/>
        <a:sy n="1" d="1"/>
      </p:scale>
      <p:origin x="0" y="0"/>
    </p:cViewPr>
  </p:notesTextViewPr>
  <p:sorterViewPr>
    <p:cViewPr>
      <p:scale>
        <a:sx n="118" d="100"/>
        <a:sy n="118" d="100"/>
      </p:scale>
      <p:origin x="0" y="-124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2478676582"/>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311290276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863971247"/>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65589290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1132140113"/>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59003272"/>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516941229"/>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2907942952"/>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89496376"/>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794812061"/>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2820961525"/>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18892762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endParaRPr lang="en-US" sz="4000"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Psalms 1 &amp; 2</a:t>
            </a:r>
            <a:br>
              <a:rPr lang="en-US" sz="4800" kern="0" dirty="0" smtClean="0"/>
            </a:br>
            <a:r>
              <a:rPr lang="en-US" sz="4800" kern="0" dirty="0" smtClean="0"/>
              <a:t>2 Foundations of Effective Prayer</a:t>
            </a:r>
            <a:endParaRPr lang="en-US" sz="4800" b="0" dirty="0">
              <a:effectLst/>
              <a:cs typeface="Times New Roman" pitchFamily="18" charset="0"/>
            </a:endParaRPr>
          </a:p>
        </p:txBody>
      </p:sp>
    </p:spTree>
    <p:extLst>
      <p:ext uri="{BB962C8B-B14F-4D97-AF65-F5344CB8AC3E}">
        <p14:creationId xmlns:p14="http://schemas.microsoft.com/office/powerpoint/2010/main" val="1866019036"/>
      </p:ext>
    </p:extLst>
  </p:cSld>
  <p:clrMapOvr>
    <a:masterClrMapping/>
  </p:clrMapOvr>
  <p:transition spd="slow" advClick="0" advTm="2000">
    <p:push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SUPPLICATION</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600"/>
              </a:spcBef>
              <a:defRPr/>
            </a:pPr>
            <a:r>
              <a:rPr lang="en-US" sz="4400" b="0" i="1" dirty="0" smtClean="0">
                <a:effectLst/>
                <a:cs typeface="Times New Roman" pitchFamily="18" charset="0"/>
              </a:rPr>
              <a:t>Supplication is </a:t>
            </a:r>
            <a:br>
              <a:rPr lang="en-US" sz="4400" b="0" i="1" dirty="0" smtClean="0">
                <a:effectLst/>
                <a:cs typeface="Times New Roman" pitchFamily="18" charset="0"/>
              </a:rPr>
            </a:br>
            <a:r>
              <a:rPr lang="en-US" sz="4400" b="0" i="1" dirty="0" smtClean="0">
                <a:effectLst/>
                <a:cs typeface="Times New Roman" pitchFamily="18" charset="0"/>
              </a:rPr>
              <a:t>pouring out our troubles to God </a:t>
            </a:r>
            <a:br>
              <a:rPr lang="en-US" sz="4400" b="0" i="1" dirty="0" smtClean="0">
                <a:effectLst/>
                <a:cs typeface="Times New Roman" pitchFamily="18" charset="0"/>
              </a:rPr>
            </a:br>
            <a:r>
              <a:rPr lang="en-US" sz="4400" b="0" i="1" dirty="0" smtClean="0">
                <a:effectLst/>
                <a:cs typeface="Times New Roman" pitchFamily="18" charset="0"/>
              </a:rPr>
              <a:t>in a raw, child-like way</a:t>
            </a:r>
            <a:endParaRPr lang="en-US" sz="4400" b="0" i="1" dirty="0">
              <a:effectLst/>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1</a:t>
            </a:r>
            <a:r>
              <a:rPr lang="en-US" sz="3200" dirty="0" smtClean="0"/>
              <a:t> </a:t>
            </a:r>
            <a:r>
              <a:rPr lang="en-US" sz="3200" dirty="0"/>
              <a:t>O </a:t>
            </a:r>
            <a:r>
              <a:rPr lang="en-US" sz="3200" cap="small" dirty="0"/>
              <a:t>Lord</a:t>
            </a:r>
            <a:r>
              <a:rPr lang="en-US" sz="3200" dirty="0"/>
              <a:t>, how my adversaries have increased! </a:t>
            </a:r>
            <a:endParaRPr lang="en-US" sz="3200" dirty="0" smtClean="0"/>
          </a:p>
          <a:p>
            <a:pPr>
              <a:lnSpc>
                <a:spcPts val="3200"/>
              </a:lnSpc>
            </a:pPr>
            <a:r>
              <a:rPr lang="en-US" sz="3200" dirty="0" smtClean="0"/>
              <a:t>Many </a:t>
            </a:r>
            <a:r>
              <a:rPr lang="en-US" sz="3200" dirty="0"/>
              <a:t>are rising up against me. </a:t>
            </a:r>
            <a:endParaRPr lang="en-US" sz="3200" dirty="0" smtClean="0"/>
          </a:p>
          <a:p>
            <a:pPr>
              <a:lnSpc>
                <a:spcPts val="3200"/>
              </a:lnSpc>
            </a:pPr>
            <a:r>
              <a:rPr lang="en-US" sz="3200" baseline="30000" dirty="0" smtClean="0"/>
              <a:t>2</a:t>
            </a:r>
            <a:r>
              <a:rPr lang="en-US" sz="3200" dirty="0" smtClean="0"/>
              <a:t> </a:t>
            </a:r>
            <a:r>
              <a:rPr lang="en-US" sz="3200" u="sng" dirty="0"/>
              <a:t>Many are saying of my soul, </a:t>
            </a:r>
            <a:endParaRPr lang="en-US" sz="3200" u="sng" dirty="0" smtClean="0"/>
          </a:p>
          <a:p>
            <a:pPr>
              <a:lnSpc>
                <a:spcPts val="3200"/>
              </a:lnSpc>
            </a:pPr>
            <a:r>
              <a:rPr lang="en-US" sz="3200" u="sng" dirty="0" smtClean="0"/>
              <a:t>“</a:t>
            </a:r>
            <a:r>
              <a:rPr lang="en-US" sz="3200" u="sng" dirty="0"/>
              <a:t>There is no deliverance for him in God</a:t>
            </a:r>
            <a:r>
              <a:rPr lang="en-US" sz="3200" dirty="0" smtClean="0"/>
              <a:t>.” </a:t>
            </a:r>
            <a:endParaRPr lang="en-US" sz="3200" dirty="0"/>
          </a:p>
        </p:txBody>
      </p:sp>
    </p:spTree>
    <p:extLst>
      <p:ext uri="{BB962C8B-B14F-4D97-AF65-F5344CB8AC3E}">
        <p14:creationId xmlns:p14="http://schemas.microsoft.com/office/powerpoint/2010/main" val="3074263477"/>
      </p:ext>
    </p:extLst>
  </p:cSld>
  <p:clrMapOvr>
    <a:masterClrMapping/>
  </p:clrMapOvr>
  <p:transition spd="med">
    <p:randomBa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SUPPLICATION</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600"/>
              </a:spcBef>
              <a:defRPr/>
            </a:pPr>
            <a:r>
              <a:rPr lang="en-US" sz="4400" b="0" i="1" dirty="0" smtClean="0">
                <a:effectLst/>
                <a:cs typeface="Times New Roman" pitchFamily="18" charset="0"/>
              </a:rPr>
              <a:t>The alternatives to supplication </a:t>
            </a:r>
            <a:br>
              <a:rPr lang="en-US" sz="4400" b="0" i="1" dirty="0" smtClean="0">
                <a:effectLst/>
                <a:cs typeface="Times New Roman" pitchFamily="18" charset="0"/>
              </a:rPr>
            </a:br>
            <a:r>
              <a:rPr lang="en-US" sz="4400" b="0" i="1" dirty="0" smtClean="0">
                <a:effectLst/>
                <a:cs typeface="Times New Roman" pitchFamily="18" charset="0"/>
              </a:rPr>
              <a:t>(e.g., repression, distraction, </a:t>
            </a:r>
            <a:br>
              <a:rPr lang="en-US" sz="4400" b="0" i="1" dirty="0" smtClean="0">
                <a:effectLst/>
                <a:cs typeface="Times New Roman" pitchFamily="18" charset="0"/>
              </a:rPr>
            </a:br>
            <a:r>
              <a:rPr lang="en-US" sz="4400" b="0" i="1" dirty="0" smtClean="0">
                <a:effectLst/>
                <a:cs typeface="Times New Roman" pitchFamily="18" charset="0"/>
              </a:rPr>
              <a:t>self-protection) </a:t>
            </a:r>
            <a:r>
              <a:rPr lang="en-US" sz="4400" b="0" i="1" u="sng" dirty="0" smtClean="0">
                <a:effectLst/>
                <a:cs typeface="Times New Roman" pitchFamily="18" charset="0"/>
              </a:rPr>
              <a:t>never</a:t>
            </a:r>
            <a:r>
              <a:rPr lang="en-US" sz="4400" b="0" i="1" dirty="0" smtClean="0">
                <a:effectLst/>
                <a:cs typeface="Times New Roman" pitchFamily="18" charset="0"/>
              </a:rPr>
              <a:t> lead to </a:t>
            </a:r>
            <a:br>
              <a:rPr lang="en-US" sz="4400" b="0" i="1" dirty="0" smtClean="0">
                <a:effectLst/>
                <a:cs typeface="Times New Roman" pitchFamily="18" charset="0"/>
              </a:rPr>
            </a:br>
            <a:r>
              <a:rPr lang="en-US" sz="4400" b="0" i="1" dirty="0" smtClean="0">
                <a:effectLst/>
                <a:cs typeface="Times New Roman" pitchFamily="18" charset="0"/>
              </a:rPr>
              <a:t>experiencing refuge in God</a:t>
            </a:r>
            <a:endParaRPr lang="en-US" sz="4400" b="0" i="1" dirty="0">
              <a:effectLst/>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1</a:t>
            </a:r>
            <a:r>
              <a:rPr lang="en-US" sz="3200" dirty="0" smtClean="0"/>
              <a:t> </a:t>
            </a:r>
            <a:r>
              <a:rPr lang="en-US" sz="3200" dirty="0"/>
              <a:t>O </a:t>
            </a:r>
            <a:r>
              <a:rPr lang="en-US" sz="3200" cap="small" dirty="0"/>
              <a:t>Lord</a:t>
            </a:r>
            <a:r>
              <a:rPr lang="en-US" sz="3200" dirty="0"/>
              <a:t>, how my adversaries have increased! </a:t>
            </a:r>
            <a:endParaRPr lang="en-US" sz="3200" dirty="0" smtClean="0"/>
          </a:p>
          <a:p>
            <a:pPr>
              <a:lnSpc>
                <a:spcPts val="3200"/>
              </a:lnSpc>
            </a:pPr>
            <a:r>
              <a:rPr lang="en-US" sz="3200" dirty="0" smtClean="0"/>
              <a:t>Many </a:t>
            </a:r>
            <a:r>
              <a:rPr lang="en-US" sz="3200" dirty="0"/>
              <a:t>are rising up against me. </a:t>
            </a:r>
            <a:endParaRPr lang="en-US" sz="3200" dirty="0" smtClean="0"/>
          </a:p>
          <a:p>
            <a:pPr>
              <a:lnSpc>
                <a:spcPts val="3200"/>
              </a:lnSpc>
            </a:pPr>
            <a:r>
              <a:rPr lang="en-US" sz="3200" baseline="30000" dirty="0" smtClean="0"/>
              <a:t>2</a:t>
            </a:r>
            <a:r>
              <a:rPr lang="en-US" sz="3200" dirty="0" smtClean="0"/>
              <a:t> </a:t>
            </a:r>
            <a:r>
              <a:rPr lang="en-US" sz="3200" u="sng" dirty="0"/>
              <a:t>Many are saying of my soul, </a:t>
            </a:r>
            <a:endParaRPr lang="en-US" sz="3200" u="sng" dirty="0" smtClean="0"/>
          </a:p>
          <a:p>
            <a:pPr>
              <a:lnSpc>
                <a:spcPts val="3200"/>
              </a:lnSpc>
            </a:pPr>
            <a:r>
              <a:rPr lang="en-US" sz="3200" u="sng" dirty="0" smtClean="0"/>
              <a:t>“</a:t>
            </a:r>
            <a:r>
              <a:rPr lang="en-US" sz="3200" u="sng" dirty="0"/>
              <a:t>There is no deliverance for him in God</a:t>
            </a:r>
            <a:r>
              <a:rPr lang="en-US" sz="3200" dirty="0" smtClean="0"/>
              <a:t>.” </a:t>
            </a:r>
            <a:endParaRPr lang="en-US" sz="3200" dirty="0"/>
          </a:p>
        </p:txBody>
      </p:sp>
    </p:spTree>
    <p:extLst>
      <p:ext uri="{BB962C8B-B14F-4D97-AF65-F5344CB8AC3E}">
        <p14:creationId xmlns:p14="http://schemas.microsoft.com/office/powerpoint/2010/main" val="242483471"/>
      </p:ext>
    </p:extLst>
  </p:cSld>
  <p:clrMapOvr>
    <a:masterClrMapping/>
  </p:clrMapOvr>
  <p:transition spd="med">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AFFIRMATION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a:t>
            </a:r>
            <a:r>
              <a:rPr lang="en-US" sz="3200" dirty="0" smtClean="0"/>
              <a:t> </a:t>
            </a:r>
            <a:r>
              <a:rPr lang="en-US" sz="3200" dirty="0"/>
              <a:t>But You, O </a:t>
            </a:r>
            <a:r>
              <a:rPr lang="en-US" sz="3200" cap="small" dirty="0"/>
              <a:t>Lord</a:t>
            </a:r>
            <a:r>
              <a:rPr lang="en-US" sz="3200" dirty="0"/>
              <a:t>, are a shield about me, </a:t>
            </a:r>
            <a:endParaRPr lang="en-US" sz="3200" dirty="0" smtClean="0"/>
          </a:p>
          <a:p>
            <a:pPr>
              <a:lnSpc>
                <a:spcPts val="3200"/>
              </a:lnSpc>
            </a:pPr>
            <a:r>
              <a:rPr lang="en-US" sz="3200" dirty="0" smtClean="0"/>
              <a:t>My </a:t>
            </a:r>
            <a:r>
              <a:rPr lang="en-US" sz="3200" dirty="0"/>
              <a:t>glory, and the One who lifts my head. </a:t>
            </a:r>
          </a:p>
        </p:txBody>
      </p:sp>
    </p:spTree>
    <p:extLst>
      <p:ext uri="{BB962C8B-B14F-4D97-AF65-F5344CB8AC3E}">
        <p14:creationId xmlns:p14="http://schemas.microsoft.com/office/powerpoint/2010/main" val="389116953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AFFIRMATION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a:t>
            </a:r>
            <a:r>
              <a:rPr lang="en-US" sz="3200" dirty="0" smtClean="0"/>
              <a:t> </a:t>
            </a:r>
            <a:r>
              <a:rPr lang="en-US" sz="3200" u="sng" dirty="0"/>
              <a:t>But You</a:t>
            </a:r>
            <a:r>
              <a:rPr lang="en-US" sz="3200" dirty="0"/>
              <a:t>, O </a:t>
            </a:r>
            <a:r>
              <a:rPr lang="en-US" sz="3200" cap="small" dirty="0"/>
              <a:t>Lord</a:t>
            </a:r>
            <a:r>
              <a:rPr lang="en-US" sz="3200" dirty="0"/>
              <a:t>, are a shield about me, </a:t>
            </a:r>
            <a:endParaRPr lang="en-US" sz="3200" dirty="0" smtClean="0"/>
          </a:p>
          <a:p>
            <a:pPr>
              <a:lnSpc>
                <a:spcPts val="3200"/>
              </a:lnSpc>
            </a:pPr>
            <a:r>
              <a:rPr lang="en-US" sz="3200" dirty="0" smtClean="0"/>
              <a:t>My </a:t>
            </a:r>
            <a:r>
              <a:rPr lang="en-US" sz="3200" dirty="0"/>
              <a:t>glory, and the One who lifts my head. </a:t>
            </a:r>
          </a:p>
        </p:txBody>
      </p:sp>
    </p:spTree>
    <p:extLst>
      <p:ext uri="{BB962C8B-B14F-4D97-AF65-F5344CB8AC3E}">
        <p14:creationId xmlns:p14="http://schemas.microsoft.com/office/powerpoint/2010/main" val="1672995493"/>
      </p:ext>
    </p:extLst>
  </p:cSld>
  <p:clrMapOvr>
    <a:masterClrMapping/>
  </p:clrMapOvr>
  <p:transition spd="slow">
    <p:randomBa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AFFIRMATION</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algn="ctr" eaLnBrk="1" hangingPunct="1">
              <a:lnSpc>
                <a:spcPct val="70000"/>
              </a:lnSpc>
              <a:spcBef>
                <a:spcPts val="0"/>
              </a:spcBef>
              <a:defRPr/>
            </a:pPr>
            <a:r>
              <a:rPr lang="en-US" sz="4400" b="0" i="1" dirty="0" smtClean="0">
                <a:effectLst/>
                <a:cs typeface="Times New Roman" pitchFamily="18" charset="0"/>
              </a:rPr>
              <a:t>Affirmation chooses to </a:t>
            </a:r>
            <a:br>
              <a:rPr lang="en-US" sz="4400" b="0" i="1" dirty="0" smtClean="0">
                <a:effectLst/>
                <a:cs typeface="Times New Roman" pitchFamily="18" charset="0"/>
              </a:rPr>
            </a:br>
            <a:r>
              <a:rPr lang="en-US" sz="4400" b="0" i="1" dirty="0" smtClean="0">
                <a:effectLst/>
                <a:cs typeface="Times New Roman" pitchFamily="18" charset="0"/>
              </a:rPr>
              <a:t>tell God what we know about Him</a:t>
            </a:r>
            <a:br>
              <a:rPr lang="en-US" sz="4400" b="0" i="1" dirty="0" smtClean="0">
                <a:effectLst/>
                <a:cs typeface="Times New Roman" pitchFamily="18" charset="0"/>
              </a:rPr>
            </a:br>
            <a:r>
              <a:rPr lang="en-US" sz="4400" b="0" i="1" dirty="0" smtClean="0">
                <a:effectLst/>
                <a:cs typeface="Times New Roman" pitchFamily="18" charset="0"/>
              </a:rPr>
              <a:t>that counteracts our current adversity</a:t>
            </a:r>
          </a:p>
          <a:p>
            <a:pPr algn="ctr" eaLnBrk="1" hangingPunct="1">
              <a:lnSpc>
                <a:spcPct val="70000"/>
              </a:lnSpc>
              <a:spcBef>
                <a:spcPts val="0"/>
              </a:spcBef>
              <a:defRPr/>
            </a:pPr>
            <a:r>
              <a:rPr lang="en-US" sz="4400" b="0" i="1" dirty="0" smtClean="0">
                <a:effectLst/>
                <a:cs typeface="Times New Roman" pitchFamily="18" charset="0"/>
              </a:rPr>
              <a:t>(“I feel/it seems like . . . But You say . . .”)</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a:t>
            </a:r>
            <a:r>
              <a:rPr lang="en-US" sz="3200" dirty="0" smtClean="0"/>
              <a:t> </a:t>
            </a:r>
            <a:r>
              <a:rPr lang="en-US" sz="3200" u="sng" dirty="0"/>
              <a:t>But You</a:t>
            </a:r>
            <a:r>
              <a:rPr lang="en-US" sz="3200" dirty="0"/>
              <a:t>, O </a:t>
            </a:r>
            <a:r>
              <a:rPr lang="en-US" sz="3200" cap="small" dirty="0"/>
              <a:t>Lord</a:t>
            </a:r>
            <a:r>
              <a:rPr lang="en-US" sz="3200" dirty="0"/>
              <a:t>, are a shield about me, </a:t>
            </a:r>
            <a:endParaRPr lang="en-US" sz="3200" dirty="0" smtClean="0"/>
          </a:p>
          <a:p>
            <a:pPr>
              <a:lnSpc>
                <a:spcPts val="3200"/>
              </a:lnSpc>
            </a:pPr>
            <a:r>
              <a:rPr lang="en-US" sz="3200" dirty="0" smtClean="0"/>
              <a:t>My </a:t>
            </a:r>
            <a:r>
              <a:rPr lang="en-US" sz="3200" dirty="0"/>
              <a:t>glory, and the One who lifts my head. </a:t>
            </a:r>
          </a:p>
        </p:txBody>
      </p:sp>
    </p:spTree>
    <p:extLst>
      <p:ext uri="{BB962C8B-B14F-4D97-AF65-F5344CB8AC3E}">
        <p14:creationId xmlns:p14="http://schemas.microsoft.com/office/powerpoint/2010/main" val="2609015120"/>
      </p:ext>
    </p:extLst>
  </p:cSld>
  <p:clrMapOvr>
    <a:masterClrMapping/>
  </p:clrMapOvr>
  <p:transition spd="slow">
    <p:randomBa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AFFIRMATION</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Affirmation chooses to </a:t>
            </a:r>
            <a:br>
              <a:rPr lang="en-US" sz="4400" b="0" i="1" dirty="0">
                <a:effectLst/>
                <a:cs typeface="Times New Roman" pitchFamily="18" charset="0"/>
              </a:rPr>
            </a:br>
            <a:r>
              <a:rPr lang="en-US" sz="4400" b="0" i="1" dirty="0">
                <a:effectLst/>
                <a:cs typeface="Times New Roman" pitchFamily="18" charset="0"/>
              </a:rPr>
              <a:t>tell God what we know about Him</a:t>
            </a:r>
            <a:br>
              <a:rPr lang="en-US" sz="4400" b="0" i="1" dirty="0">
                <a:effectLst/>
                <a:cs typeface="Times New Roman" pitchFamily="18" charset="0"/>
              </a:rPr>
            </a:br>
            <a:r>
              <a:rPr lang="en-US" sz="4400" b="0" i="1" dirty="0">
                <a:effectLst/>
                <a:cs typeface="Times New Roman" pitchFamily="18" charset="0"/>
              </a:rPr>
              <a:t>that counteracts our current adversity</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a:t>
            </a:r>
            <a:r>
              <a:rPr lang="en-US" sz="3200" dirty="0" smtClean="0"/>
              <a:t> </a:t>
            </a:r>
            <a:r>
              <a:rPr lang="en-US" sz="3200" dirty="0"/>
              <a:t>But You, O </a:t>
            </a:r>
            <a:r>
              <a:rPr lang="en-US" sz="3200" cap="small" dirty="0"/>
              <a:t>Lord</a:t>
            </a:r>
            <a:r>
              <a:rPr lang="en-US" sz="3200" dirty="0"/>
              <a:t>, are </a:t>
            </a:r>
            <a:r>
              <a:rPr lang="en-US" sz="3200" u="sng" dirty="0"/>
              <a:t>a shield about me</a:t>
            </a:r>
            <a:r>
              <a:rPr lang="en-US" sz="3200" dirty="0"/>
              <a:t>, </a:t>
            </a:r>
            <a:endParaRPr lang="en-US" sz="3200" dirty="0" smtClean="0"/>
          </a:p>
          <a:p>
            <a:pPr>
              <a:lnSpc>
                <a:spcPts val="3200"/>
              </a:lnSpc>
            </a:pPr>
            <a:r>
              <a:rPr lang="en-US" sz="3200" dirty="0" smtClean="0"/>
              <a:t>My </a:t>
            </a:r>
            <a:r>
              <a:rPr lang="en-US" sz="3200" dirty="0"/>
              <a:t>glory, and the One who lifts my head. </a:t>
            </a:r>
          </a:p>
        </p:txBody>
      </p:sp>
      <p:sp>
        <p:nvSpPr>
          <p:cNvPr id="9" name="Text Box 4"/>
          <p:cNvSpPr txBox="1">
            <a:spLocks noChangeArrowheads="1"/>
          </p:cNvSpPr>
          <p:nvPr/>
        </p:nvSpPr>
        <p:spPr bwMode="auto">
          <a:xfrm>
            <a:off x="124014" y="4999843"/>
            <a:ext cx="1194171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1 Corinthians 10:13</a:t>
            </a:r>
            <a:r>
              <a:rPr lang="en-US" sz="3200" dirty="0" smtClean="0"/>
              <a:t> God </a:t>
            </a:r>
            <a:r>
              <a:rPr lang="en-US" sz="3200" dirty="0"/>
              <a:t>is faithful, who will not allow you to be </a:t>
            </a:r>
            <a:r>
              <a:rPr lang="en-US" sz="3200" dirty="0" smtClean="0"/>
              <a:t>tested </a:t>
            </a:r>
            <a:r>
              <a:rPr lang="en-US" sz="3200" dirty="0"/>
              <a:t>beyond what you are able, but with the </a:t>
            </a:r>
            <a:r>
              <a:rPr lang="en-US" sz="3200" dirty="0" smtClean="0"/>
              <a:t>testing </a:t>
            </a:r>
            <a:r>
              <a:rPr lang="en-US" sz="3200" dirty="0"/>
              <a:t>will provide the way of escape also, so that you will be able to endure it. </a:t>
            </a:r>
          </a:p>
        </p:txBody>
      </p:sp>
    </p:spTree>
    <p:extLst>
      <p:ext uri="{BB962C8B-B14F-4D97-AF65-F5344CB8AC3E}">
        <p14:creationId xmlns:p14="http://schemas.microsoft.com/office/powerpoint/2010/main" val="2058671347"/>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AFFIRMATION</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Affirmation chooses to </a:t>
            </a:r>
            <a:br>
              <a:rPr lang="en-US" sz="4400" b="0" i="1" dirty="0">
                <a:effectLst/>
                <a:cs typeface="Times New Roman" pitchFamily="18" charset="0"/>
              </a:rPr>
            </a:br>
            <a:r>
              <a:rPr lang="en-US" sz="4400" b="0" i="1" dirty="0">
                <a:effectLst/>
                <a:cs typeface="Times New Roman" pitchFamily="18" charset="0"/>
              </a:rPr>
              <a:t>tell God what we know about Him</a:t>
            </a:r>
            <a:br>
              <a:rPr lang="en-US" sz="4400" b="0" i="1" dirty="0">
                <a:effectLst/>
                <a:cs typeface="Times New Roman" pitchFamily="18" charset="0"/>
              </a:rPr>
            </a:br>
            <a:r>
              <a:rPr lang="en-US" sz="4400" b="0" i="1" dirty="0">
                <a:effectLst/>
                <a:cs typeface="Times New Roman" pitchFamily="18" charset="0"/>
              </a:rPr>
              <a:t>that counteracts our current adversity</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a:t>
            </a:r>
            <a:r>
              <a:rPr lang="en-US" sz="3200" dirty="0" smtClean="0"/>
              <a:t> </a:t>
            </a:r>
            <a:r>
              <a:rPr lang="en-US" sz="3200" dirty="0"/>
              <a:t>But You, O </a:t>
            </a:r>
            <a:r>
              <a:rPr lang="en-US" sz="3200" cap="small" dirty="0"/>
              <a:t>Lord</a:t>
            </a:r>
            <a:r>
              <a:rPr lang="en-US" sz="3200" dirty="0"/>
              <a:t>, are a shield about me, </a:t>
            </a:r>
            <a:endParaRPr lang="en-US" sz="3200" dirty="0" smtClean="0"/>
          </a:p>
          <a:p>
            <a:pPr>
              <a:lnSpc>
                <a:spcPts val="3200"/>
              </a:lnSpc>
            </a:pPr>
            <a:r>
              <a:rPr lang="en-US" sz="3200" u="sng" dirty="0" smtClean="0"/>
              <a:t>My </a:t>
            </a:r>
            <a:r>
              <a:rPr lang="en-US" sz="3200" u="sng" dirty="0"/>
              <a:t>glory, and the One who lifts my head</a:t>
            </a:r>
            <a:r>
              <a:rPr lang="en-US" sz="3200" dirty="0"/>
              <a:t>. </a:t>
            </a:r>
          </a:p>
        </p:txBody>
      </p:sp>
      <p:sp>
        <p:nvSpPr>
          <p:cNvPr id="10" name="Text Box 4"/>
          <p:cNvSpPr txBox="1">
            <a:spLocks noChangeArrowheads="1"/>
          </p:cNvSpPr>
          <p:nvPr/>
        </p:nvSpPr>
        <p:spPr bwMode="auto">
          <a:xfrm>
            <a:off x="110951" y="4999847"/>
            <a:ext cx="1194171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Psalm 84:11</a:t>
            </a:r>
            <a:r>
              <a:rPr lang="en-US" sz="3200" dirty="0" smtClean="0"/>
              <a:t> </a:t>
            </a:r>
            <a:r>
              <a:rPr lang="en-US" sz="3200" dirty="0"/>
              <a:t>For the </a:t>
            </a:r>
            <a:r>
              <a:rPr lang="en-US" sz="3200" cap="small" dirty="0"/>
              <a:t>Lord</a:t>
            </a:r>
            <a:r>
              <a:rPr lang="en-US" sz="3200" dirty="0"/>
              <a:t> God is a </a:t>
            </a:r>
            <a:r>
              <a:rPr lang="en-US" sz="3200" u="sng" dirty="0"/>
              <a:t>sun</a:t>
            </a:r>
            <a:r>
              <a:rPr lang="en-US" sz="3200" dirty="0"/>
              <a:t> and </a:t>
            </a:r>
            <a:r>
              <a:rPr lang="en-US" sz="3200" u="sng" dirty="0" smtClean="0"/>
              <a:t>shield</a:t>
            </a:r>
            <a:r>
              <a:rPr lang="en-US" sz="3200" dirty="0" smtClean="0"/>
              <a:t> . . .</a:t>
            </a:r>
          </a:p>
          <a:p>
            <a:pPr>
              <a:lnSpc>
                <a:spcPts val="3200"/>
              </a:lnSpc>
            </a:pPr>
            <a:r>
              <a:rPr lang="en-US" sz="3200" dirty="0" smtClean="0"/>
              <a:t>No </a:t>
            </a:r>
            <a:r>
              <a:rPr lang="en-US" sz="3200" dirty="0"/>
              <a:t>good thing does He withhold from those who walk uprightly. </a:t>
            </a:r>
          </a:p>
        </p:txBody>
      </p:sp>
    </p:spTree>
    <p:extLst>
      <p:ext uri="{BB962C8B-B14F-4D97-AF65-F5344CB8AC3E}">
        <p14:creationId xmlns:p14="http://schemas.microsoft.com/office/powerpoint/2010/main" val="1498337853"/>
      </p:ext>
    </p:extLst>
  </p:cSld>
  <p:clrMapOvr>
    <a:masterClrMapping/>
  </p:clrMapOvr>
  <p:transition spd="slow">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ou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AFFIRMATION</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algn="ctr" eaLnBrk="1" hangingPunct="1">
              <a:lnSpc>
                <a:spcPct val="70000"/>
              </a:lnSpc>
              <a:spcBef>
                <a:spcPts val="0"/>
              </a:spcBef>
              <a:defRPr/>
            </a:pPr>
            <a:r>
              <a:rPr lang="en-US" sz="4400" b="0" i="1" dirty="0">
                <a:effectLst/>
                <a:cs typeface="Times New Roman" pitchFamily="18" charset="0"/>
              </a:rPr>
              <a:t>Affirmation chooses to </a:t>
            </a:r>
            <a:br>
              <a:rPr lang="en-US" sz="4400" b="0" i="1" dirty="0">
                <a:effectLst/>
                <a:cs typeface="Times New Roman" pitchFamily="18" charset="0"/>
              </a:rPr>
            </a:br>
            <a:r>
              <a:rPr lang="en-US" sz="4400" b="0" i="1" dirty="0">
                <a:effectLst/>
                <a:cs typeface="Times New Roman" pitchFamily="18" charset="0"/>
              </a:rPr>
              <a:t>tell God what we know about Him</a:t>
            </a:r>
            <a:br>
              <a:rPr lang="en-US" sz="4400" b="0" i="1" dirty="0">
                <a:effectLst/>
                <a:cs typeface="Times New Roman" pitchFamily="18" charset="0"/>
              </a:rPr>
            </a:br>
            <a:r>
              <a:rPr lang="en-US" sz="4400" b="0" i="1" dirty="0">
                <a:effectLst/>
                <a:cs typeface="Times New Roman" pitchFamily="18" charset="0"/>
              </a:rPr>
              <a:t>that counteracts our current adversity</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a:t>
            </a:r>
            <a:r>
              <a:rPr lang="en-US" sz="3200" dirty="0" smtClean="0"/>
              <a:t> </a:t>
            </a:r>
            <a:r>
              <a:rPr lang="en-US" sz="3200" dirty="0"/>
              <a:t>But You, O </a:t>
            </a:r>
            <a:r>
              <a:rPr lang="en-US" sz="3200" cap="small" dirty="0"/>
              <a:t>Lord</a:t>
            </a:r>
            <a:r>
              <a:rPr lang="en-US" sz="3200" dirty="0"/>
              <a:t>, are a shield about me, </a:t>
            </a:r>
            <a:endParaRPr lang="en-US" sz="3200" dirty="0" smtClean="0"/>
          </a:p>
          <a:p>
            <a:pPr>
              <a:lnSpc>
                <a:spcPts val="3200"/>
              </a:lnSpc>
            </a:pPr>
            <a:r>
              <a:rPr lang="en-US" sz="3200" u="sng" dirty="0" smtClean="0"/>
              <a:t>My </a:t>
            </a:r>
            <a:r>
              <a:rPr lang="en-US" sz="3200" u="sng" dirty="0"/>
              <a:t>glory, and the One who lifts my head</a:t>
            </a:r>
            <a:r>
              <a:rPr lang="en-US" sz="3200" dirty="0"/>
              <a:t>. </a:t>
            </a:r>
          </a:p>
        </p:txBody>
      </p:sp>
      <p:sp>
        <p:nvSpPr>
          <p:cNvPr id="9" name="Text Box 4"/>
          <p:cNvSpPr txBox="1">
            <a:spLocks noChangeArrowheads="1"/>
          </p:cNvSpPr>
          <p:nvPr/>
        </p:nvSpPr>
        <p:spPr bwMode="auto">
          <a:xfrm>
            <a:off x="124014" y="4895342"/>
            <a:ext cx="11941710" cy="2015936"/>
          </a:xfrm>
          <a:prstGeom prst="rect">
            <a:avLst/>
          </a:prstGeom>
          <a:solidFill>
            <a:schemeClr val="accent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000"/>
              </a:lnSpc>
            </a:pPr>
            <a:r>
              <a:rPr lang="en-US" sz="3200" dirty="0"/>
              <a:t>“The sun is a (picture) of God’s love, which is steady toward us, no matter how violent the storms of affliction around us.  The sun still shines even when clouds obscure it, just as we know God loves us even when we can’t feel that </a:t>
            </a:r>
            <a:r>
              <a:rPr lang="en-US" sz="3200" dirty="0" smtClean="0"/>
              <a:t>love.”</a:t>
            </a:r>
          </a:p>
          <a:p>
            <a:pPr>
              <a:lnSpc>
                <a:spcPts val="2400"/>
              </a:lnSpc>
              <a:spcBef>
                <a:spcPts val="600"/>
              </a:spcBef>
            </a:pPr>
            <a:r>
              <a:rPr lang="en-US" sz="2400" dirty="0"/>
              <a:t>Gerald McDermott, </a:t>
            </a:r>
            <a:r>
              <a:rPr lang="en-US" sz="2400" i="1" dirty="0"/>
              <a:t>Everyday Glory</a:t>
            </a:r>
            <a:r>
              <a:rPr lang="en-US" sz="2400" dirty="0"/>
              <a:t> (Baker Academic), p. 186.</a:t>
            </a:r>
          </a:p>
        </p:txBody>
      </p:sp>
    </p:spTree>
    <p:extLst>
      <p:ext uri="{BB962C8B-B14F-4D97-AF65-F5344CB8AC3E}">
        <p14:creationId xmlns:p14="http://schemas.microsoft.com/office/powerpoint/2010/main" val="329740354"/>
      </p:ext>
    </p:extLst>
  </p:cSld>
  <p:clrMapOvr>
    <a:masterClrMapping/>
  </p:clrMapOvr>
  <p:transition spd="med">
    <p:split orient="vert" dir="in"/>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AFFIRMATION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4</a:t>
            </a:r>
            <a:r>
              <a:rPr lang="en-US" sz="3200" dirty="0" smtClean="0"/>
              <a:t> </a:t>
            </a:r>
            <a:r>
              <a:rPr lang="en-US" sz="3200" dirty="0"/>
              <a:t>I was crying to the </a:t>
            </a:r>
            <a:r>
              <a:rPr lang="en-US" sz="3200" cap="small" dirty="0"/>
              <a:t>Lord</a:t>
            </a:r>
            <a:r>
              <a:rPr lang="en-US" sz="3200" dirty="0"/>
              <a:t> with my voice, </a:t>
            </a:r>
            <a:endParaRPr lang="en-US" sz="3200" dirty="0" smtClean="0"/>
          </a:p>
          <a:p>
            <a:pPr>
              <a:lnSpc>
                <a:spcPts val="3200"/>
              </a:lnSpc>
            </a:pPr>
            <a:r>
              <a:rPr lang="en-US" sz="3200" dirty="0" smtClean="0"/>
              <a:t>And </a:t>
            </a:r>
            <a:r>
              <a:rPr lang="en-US" sz="3200" dirty="0"/>
              <a:t>He answered me from His holy </a:t>
            </a:r>
            <a:r>
              <a:rPr lang="en-US" sz="3200" dirty="0" smtClean="0"/>
              <a:t>mountain. </a:t>
            </a:r>
          </a:p>
          <a:p>
            <a:pPr>
              <a:lnSpc>
                <a:spcPts val="3200"/>
              </a:lnSpc>
            </a:pPr>
            <a:r>
              <a:rPr lang="en-US" sz="3200" baseline="30000" dirty="0" smtClean="0"/>
              <a:t>5</a:t>
            </a:r>
            <a:r>
              <a:rPr lang="en-US" sz="3200" dirty="0" smtClean="0"/>
              <a:t> </a:t>
            </a:r>
            <a:r>
              <a:rPr lang="en-US" sz="3200" dirty="0"/>
              <a:t>I lay down and slept; </a:t>
            </a:r>
            <a:endParaRPr lang="en-US" sz="3200" dirty="0" smtClean="0"/>
          </a:p>
          <a:p>
            <a:pPr>
              <a:lnSpc>
                <a:spcPts val="3200"/>
              </a:lnSpc>
            </a:pPr>
            <a:r>
              <a:rPr lang="en-US" sz="3200" dirty="0" smtClean="0"/>
              <a:t>I </a:t>
            </a:r>
            <a:r>
              <a:rPr lang="en-US" sz="3200" dirty="0"/>
              <a:t>awoke, for the </a:t>
            </a:r>
            <a:r>
              <a:rPr lang="en-US" sz="3200" cap="small" dirty="0"/>
              <a:t>Lord</a:t>
            </a:r>
            <a:r>
              <a:rPr lang="en-US" sz="3200" dirty="0"/>
              <a:t> sustains me. </a:t>
            </a:r>
            <a:endParaRPr lang="en-US" sz="3200" dirty="0" smtClean="0"/>
          </a:p>
          <a:p>
            <a:pPr>
              <a:lnSpc>
                <a:spcPts val="3200"/>
              </a:lnSpc>
            </a:pPr>
            <a:r>
              <a:rPr lang="en-US" sz="3200" baseline="30000" dirty="0" smtClean="0"/>
              <a:t>6</a:t>
            </a:r>
            <a:r>
              <a:rPr lang="en-US" sz="3200" dirty="0" smtClean="0"/>
              <a:t> </a:t>
            </a:r>
            <a:r>
              <a:rPr lang="en-US" sz="3200" dirty="0"/>
              <a:t>I will not be afraid of ten thousands of people </a:t>
            </a:r>
            <a:endParaRPr lang="en-US" sz="3200" dirty="0" smtClean="0"/>
          </a:p>
          <a:p>
            <a:pPr>
              <a:lnSpc>
                <a:spcPts val="3200"/>
              </a:lnSpc>
            </a:pPr>
            <a:r>
              <a:rPr lang="en-US" sz="3200" dirty="0" smtClean="0"/>
              <a:t>Who </a:t>
            </a:r>
            <a:r>
              <a:rPr lang="en-US" sz="3200" dirty="0"/>
              <a:t>have set themselves against me round about. </a:t>
            </a:r>
          </a:p>
        </p:txBody>
      </p:sp>
      <p:sp>
        <p:nvSpPr>
          <p:cNvPr id="9" name="Text Box 4"/>
          <p:cNvSpPr txBox="1">
            <a:spLocks noChangeArrowheads="1"/>
          </p:cNvSpPr>
          <p:nvPr/>
        </p:nvSpPr>
        <p:spPr bwMode="auto">
          <a:xfrm>
            <a:off x="110951" y="4973718"/>
            <a:ext cx="1194171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Phil. 4:6</a:t>
            </a:r>
            <a:r>
              <a:rPr lang="en-US" sz="3200" dirty="0" smtClean="0"/>
              <a:t> </a:t>
            </a:r>
            <a:r>
              <a:rPr lang="en-US" sz="3200" dirty="0"/>
              <a:t>Be anxious for nothing, but in everything by prayer and </a:t>
            </a:r>
            <a:r>
              <a:rPr lang="en-US" sz="3200" u="sng" dirty="0"/>
              <a:t>supplication</a:t>
            </a:r>
            <a:r>
              <a:rPr lang="en-US" sz="3200" dirty="0"/>
              <a:t> with </a:t>
            </a:r>
            <a:r>
              <a:rPr lang="en-US" sz="3200" u="sng" dirty="0"/>
              <a:t>thanksgiving</a:t>
            </a:r>
            <a:r>
              <a:rPr lang="en-US" sz="3200" dirty="0"/>
              <a:t> let your requests be made known to God. </a:t>
            </a:r>
            <a:r>
              <a:rPr lang="en-US" sz="3200" baseline="30000" dirty="0"/>
              <a:t>7</a:t>
            </a:r>
            <a:r>
              <a:rPr lang="en-US" sz="3200" dirty="0"/>
              <a:t> And the peace of God, which surpasses all </a:t>
            </a:r>
            <a:r>
              <a:rPr lang="en-US" sz="3200" dirty="0" smtClean="0"/>
              <a:t>compre-hension</a:t>
            </a:r>
            <a:r>
              <a:rPr lang="en-US" sz="3200" dirty="0"/>
              <a:t>, will guard your hearts and your minds in Christ Jesus. </a:t>
            </a:r>
            <a:r>
              <a:rPr lang="en-US" sz="3200" dirty="0" smtClean="0"/>
              <a:t> </a:t>
            </a:r>
            <a:endParaRPr lang="en-US" sz="3200" dirty="0"/>
          </a:p>
        </p:txBody>
      </p:sp>
    </p:spTree>
    <p:extLst>
      <p:ext uri="{BB962C8B-B14F-4D97-AF65-F5344CB8AC3E}">
        <p14:creationId xmlns:p14="http://schemas.microsoft.com/office/powerpoint/2010/main" val="1741576509"/>
      </p:ext>
    </p:extLst>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AFFIRMATION</a:t>
            </a:r>
          </a:p>
          <a:p>
            <a:pPr algn="ctr" eaLnBrk="1" hangingPunct="1">
              <a:lnSpc>
                <a:spcPct val="70000"/>
              </a:lnSpc>
              <a:spcBef>
                <a:spcPct val="30000"/>
              </a:spcBef>
              <a:defRPr/>
            </a:pPr>
            <a:r>
              <a:rPr lang="en-US" sz="4400" b="0" i="1" dirty="0" smtClean="0">
                <a:effectLst/>
                <a:cs typeface="Times New Roman" pitchFamily="18" charset="0"/>
              </a:rPr>
              <a:t>When you are too fearful &amp; depressed </a:t>
            </a:r>
            <a:br>
              <a:rPr lang="en-US" sz="4400" b="0" i="1" dirty="0" smtClean="0">
                <a:effectLst/>
                <a:cs typeface="Times New Roman" pitchFamily="18" charset="0"/>
              </a:rPr>
            </a:br>
            <a:r>
              <a:rPr lang="en-US" sz="4400" b="0" i="1" dirty="0" smtClean="0">
                <a:effectLst/>
                <a:cs typeface="Times New Roman" pitchFamily="18" charset="0"/>
              </a:rPr>
              <a:t>to find your own words of affirmation,</a:t>
            </a:r>
            <a:br>
              <a:rPr lang="en-US" sz="4400" b="0" i="1" dirty="0" smtClean="0">
                <a:effectLst/>
                <a:cs typeface="Times New Roman" pitchFamily="18" charset="0"/>
              </a:rPr>
            </a:br>
            <a:r>
              <a:rPr lang="en-US" sz="4400" b="0" i="1" dirty="0" smtClean="0">
                <a:effectLst/>
                <a:cs typeface="Times New Roman" pitchFamily="18" charset="0"/>
              </a:rPr>
              <a:t>praying these inspired words </a:t>
            </a:r>
            <a:br>
              <a:rPr lang="en-US" sz="4400" b="0" i="1" dirty="0" smtClean="0">
                <a:effectLst/>
                <a:cs typeface="Times New Roman" pitchFamily="18" charset="0"/>
              </a:rPr>
            </a:br>
            <a:r>
              <a:rPr lang="en-US" sz="4400" b="0" i="1" dirty="0" smtClean="0">
                <a:effectLst/>
                <a:cs typeface="Times New Roman" pitchFamily="18" charset="0"/>
              </a:rPr>
              <a:t>will be your life-line</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Tree>
    <p:extLst>
      <p:ext uri="{BB962C8B-B14F-4D97-AF65-F5344CB8AC3E}">
        <p14:creationId xmlns:p14="http://schemas.microsoft.com/office/powerpoint/2010/main" val="1115014756"/>
      </p:ext>
    </p:extLst>
  </p:cSld>
  <p:clrMapOvr>
    <a:masterClrMapping/>
  </p:clrMapOvr>
  <p:transition spd="med">
    <p:randomBa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PSALM 1: Meditation on God’s Word</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Psalms 1 &amp; 2</a:t>
            </a:r>
            <a:br>
              <a:rPr lang="en-US" sz="4800" kern="0" dirty="0" smtClean="0"/>
            </a:br>
            <a:r>
              <a:rPr lang="en-US" sz="4800" kern="0" dirty="0" smtClean="0"/>
              <a:t>2 Foundations of Effective Prayer</a:t>
            </a:r>
            <a:endParaRPr lang="en-US" sz="4800" b="0" dirty="0">
              <a:effectLst/>
              <a:cs typeface="Times New Roman" pitchFamily="18" charset="0"/>
            </a:endParaRPr>
          </a:p>
        </p:txBody>
      </p:sp>
      <p:sp>
        <p:nvSpPr>
          <p:cNvPr id="9" name="Text Box 4"/>
          <p:cNvSpPr txBox="1">
            <a:spLocks noChangeArrowheads="1"/>
          </p:cNvSpPr>
          <p:nvPr/>
        </p:nvSpPr>
        <p:spPr bwMode="auto">
          <a:xfrm>
            <a:off x="102244" y="2313247"/>
            <a:ext cx="11941710" cy="132683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Psalm 1:1</a:t>
            </a:r>
            <a:r>
              <a:rPr lang="en-US" sz="3200" dirty="0" smtClean="0"/>
              <a:t> </a:t>
            </a:r>
            <a:r>
              <a:rPr lang="en-US" sz="3200" dirty="0"/>
              <a:t>How </a:t>
            </a:r>
            <a:r>
              <a:rPr lang="en-US" sz="3200" dirty="0" smtClean="0"/>
              <a:t>happy is the one . . . (whose) </a:t>
            </a:r>
          </a:p>
          <a:p>
            <a:pPr>
              <a:lnSpc>
                <a:spcPts val="3200"/>
              </a:lnSpc>
            </a:pPr>
            <a:r>
              <a:rPr lang="en-US" sz="3200" baseline="30000" dirty="0" smtClean="0"/>
              <a:t>2</a:t>
            </a:r>
            <a:r>
              <a:rPr lang="en-US" sz="3200" dirty="0" smtClean="0"/>
              <a:t> . . . delight </a:t>
            </a:r>
            <a:r>
              <a:rPr lang="en-US" sz="3200" dirty="0"/>
              <a:t>is in the </a:t>
            </a:r>
            <a:r>
              <a:rPr lang="en-US" sz="3200" dirty="0" smtClean="0"/>
              <a:t>word of </a:t>
            </a:r>
            <a:r>
              <a:rPr lang="en-US" sz="3200" dirty="0"/>
              <a:t>the </a:t>
            </a:r>
            <a:r>
              <a:rPr lang="en-US" sz="3200" cap="small" dirty="0"/>
              <a:t>Lord</a:t>
            </a:r>
            <a:r>
              <a:rPr lang="en-US" sz="3200" dirty="0"/>
              <a:t>, </a:t>
            </a:r>
            <a:endParaRPr lang="en-US" sz="3200" dirty="0" smtClean="0"/>
          </a:p>
          <a:p>
            <a:pPr>
              <a:lnSpc>
                <a:spcPts val="3200"/>
              </a:lnSpc>
            </a:pPr>
            <a:r>
              <a:rPr lang="en-US" sz="3200" dirty="0" smtClean="0"/>
              <a:t>And </a:t>
            </a:r>
            <a:r>
              <a:rPr lang="en-US" sz="3200" dirty="0"/>
              <a:t>in His </a:t>
            </a:r>
            <a:r>
              <a:rPr lang="en-US" sz="3200" dirty="0" smtClean="0"/>
              <a:t>word </a:t>
            </a:r>
            <a:r>
              <a:rPr lang="en-US" sz="3200" dirty="0"/>
              <a:t>he meditates day and night. </a:t>
            </a:r>
          </a:p>
        </p:txBody>
      </p:sp>
    </p:spTree>
    <p:extLst>
      <p:ext uri="{BB962C8B-B14F-4D97-AF65-F5344CB8AC3E}">
        <p14:creationId xmlns:p14="http://schemas.microsoft.com/office/powerpoint/2010/main" val="36072477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REQUEST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7</a:t>
            </a:r>
            <a:r>
              <a:rPr lang="en-US" sz="3200" dirty="0" smtClean="0"/>
              <a:t> </a:t>
            </a:r>
            <a:r>
              <a:rPr lang="en-US" sz="3200" dirty="0"/>
              <a:t>Arise, O </a:t>
            </a:r>
            <a:r>
              <a:rPr lang="en-US" sz="3200" cap="small" dirty="0"/>
              <a:t>Lord</a:t>
            </a:r>
            <a:r>
              <a:rPr lang="en-US" sz="3200" dirty="0"/>
              <a:t>; save me, O my God! </a:t>
            </a:r>
          </a:p>
          <a:p>
            <a:pPr>
              <a:lnSpc>
                <a:spcPts val="3200"/>
              </a:lnSpc>
            </a:pPr>
            <a:r>
              <a:rPr lang="en-US" sz="3200" dirty="0" smtClean="0"/>
              <a:t>For </a:t>
            </a:r>
            <a:r>
              <a:rPr lang="en-US" sz="3200" dirty="0"/>
              <a:t>You have smitten all my enemies on the cheek; </a:t>
            </a:r>
            <a:endParaRPr lang="en-US" sz="3200" dirty="0" smtClean="0"/>
          </a:p>
          <a:p>
            <a:pPr>
              <a:lnSpc>
                <a:spcPts val="3200"/>
              </a:lnSpc>
            </a:pPr>
            <a:r>
              <a:rPr lang="en-US" sz="3200" dirty="0" smtClean="0"/>
              <a:t>You </a:t>
            </a:r>
            <a:r>
              <a:rPr lang="en-US" sz="3200" dirty="0"/>
              <a:t>have shattered the teeth of the wicked. </a:t>
            </a:r>
            <a:endParaRPr lang="en-US" sz="3200" dirty="0" smtClean="0"/>
          </a:p>
          <a:p>
            <a:pPr>
              <a:lnSpc>
                <a:spcPts val="3200"/>
              </a:lnSpc>
            </a:pPr>
            <a:r>
              <a:rPr lang="en-US" sz="3200" baseline="30000" dirty="0" smtClean="0"/>
              <a:t>8</a:t>
            </a:r>
            <a:r>
              <a:rPr lang="en-US" sz="3200" dirty="0" smtClean="0"/>
              <a:t> </a:t>
            </a:r>
            <a:r>
              <a:rPr lang="en-US" sz="3200" dirty="0"/>
              <a:t>Salvation belongs to the </a:t>
            </a:r>
            <a:r>
              <a:rPr lang="en-US" sz="3200" cap="small" dirty="0"/>
              <a:t>Lord</a:t>
            </a:r>
            <a:r>
              <a:rPr lang="en-US" sz="3200" dirty="0"/>
              <a:t>; </a:t>
            </a:r>
            <a:endParaRPr lang="en-US" sz="3200" dirty="0" smtClean="0"/>
          </a:p>
          <a:p>
            <a:pPr>
              <a:lnSpc>
                <a:spcPts val="3200"/>
              </a:lnSpc>
            </a:pPr>
            <a:r>
              <a:rPr lang="en-US" sz="3200" dirty="0" smtClean="0"/>
              <a:t>Your </a:t>
            </a:r>
            <a:r>
              <a:rPr lang="en-US" sz="3200" dirty="0"/>
              <a:t>blessing be upon Your people</a:t>
            </a:r>
            <a:r>
              <a:rPr lang="en-US" sz="3200" dirty="0" smtClean="0"/>
              <a:t>! </a:t>
            </a:r>
            <a:endParaRPr lang="en-US" sz="3200" dirty="0"/>
          </a:p>
        </p:txBody>
      </p:sp>
    </p:spTree>
    <p:extLst>
      <p:ext uri="{BB962C8B-B14F-4D97-AF65-F5344CB8AC3E}">
        <p14:creationId xmlns:p14="http://schemas.microsoft.com/office/powerpoint/2010/main" val="41205993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REQUEST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7</a:t>
            </a:r>
            <a:r>
              <a:rPr lang="en-US" sz="3200" dirty="0" smtClean="0"/>
              <a:t> </a:t>
            </a:r>
            <a:r>
              <a:rPr lang="en-US" sz="3200" u="sng" dirty="0"/>
              <a:t>Arise, O </a:t>
            </a:r>
            <a:r>
              <a:rPr lang="en-US" sz="3200" u="sng" cap="small" dirty="0"/>
              <a:t>Lord</a:t>
            </a:r>
            <a:r>
              <a:rPr lang="en-US" sz="3200" u="sng" dirty="0"/>
              <a:t>; save me, O my God</a:t>
            </a:r>
            <a:r>
              <a:rPr lang="en-US" sz="3200" dirty="0"/>
              <a:t>! </a:t>
            </a:r>
          </a:p>
          <a:p>
            <a:pPr>
              <a:lnSpc>
                <a:spcPts val="3200"/>
              </a:lnSpc>
            </a:pPr>
            <a:r>
              <a:rPr lang="en-US" sz="3200" dirty="0" smtClean="0"/>
              <a:t>For </a:t>
            </a:r>
            <a:r>
              <a:rPr lang="en-US" sz="3200" dirty="0"/>
              <a:t>You have smitten all my enemies on the cheek; </a:t>
            </a:r>
            <a:endParaRPr lang="en-US" sz="3200" dirty="0" smtClean="0"/>
          </a:p>
          <a:p>
            <a:pPr>
              <a:lnSpc>
                <a:spcPts val="3200"/>
              </a:lnSpc>
            </a:pPr>
            <a:r>
              <a:rPr lang="en-US" sz="3200" dirty="0" smtClean="0"/>
              <a:t>You </a:t>
            </a:r>
            <a:r>
              <a:rPr lang="en-US" sz="3200" dirty="0"/>
              <a:t>have shattered the teeth of the wicked. </a:t>
            </a:r>
            <a:endParaRPr lang="en-US" sz="3200" dirty="0" smtClean="0"/>
          </a:p>
          <a:p>
            <a:pPr>
              <a:lnSpc>
                <a:spcPts val="3200"/>
              </a:lnSpc>
            </a:pPr>
            <a:r>
              <a:rPr lang="en-US" sz="3200" baseline="30000" dirty="0" smtClean="0"/>
              <a:t>8</a:t>
            </a:r>
            <a:r>
              <a:rPr lang="en-US" sz="3200" dirty="0" smtClean="0"/>
              <a:t> </a:t>
            </a:r>
            <a:r>
              <a:rPr lang="en-US" sz="3200" dirty="0"/>
              <a:t>Salvation belongs to the </a:t>
            </a:r>
            <a:r>
              <a:rPr lang="en-US" sz="3200" cap="small" dirty="0"/>
              <a:t>Lord</a:t>
            </a:r>
            <a:r>
              <a:rPr lang="en-US" sz="3200" dirty="0"/>
              <a:t>; </a:t>
            </a:r>
            <a:endParaRPr lang="en-US" sz="3200" dirty="0" smtClean="0"/>
          </a:p>
          <a:p>
            <a:pPr>
              <a:lnSpc>
                <a:spcPts val="3200"/>
              </a:lnSpc>
            </a:pPr>
            <a:r>
              <a:rPr lang="en-US" sz="3200" dirty="0" smtClean="0"/>
              <a:t>Your </a:t>
            </a:r>
            <a:r>
              <a:rPr lang="en-US" sz="3200" dirty="0"/>
              <a:t>blessing be upon Your people</a:t>
            </a:r>
            <a:r>
              <a:rPr lang="en-US" sz="3200" dirty="0" smtClean="0"/>
              <a:t>! </a:t>
            </a:r>
            <a:endParaRPr lang="en-US" sz="3200" dirty="0"/>
          </a:p>
        </p:txBody>
      </p:sp>
    </p:spTree>
    <p:extLst>
      <p:ext uri="{BB962C8B-B14F-4D97-AF65-F5344CB8AC3E}">
        <p14:creationId xmlns:p14="http://schemas.microsoft.com/office/powerpoint/2010/main" val="3284057711"/>
      </p:ext>
    </p:extLst>
  </p:cSld>
  <p:clrMapOvr>
    <a:masterClrMapping/>
  </p:clrMapOvr>
  <p:transition spd="med">
    <p:randomBa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REQUEST</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ts val="600"/>
              </a:spcBef>
              <a:defRPr/>
            </a:pPr>
            <a:endParaRPr lang="en-US" sz="4000" dirty="0" smtClean="0">
              <a:cs typeface="Times New Roman" pitchFamily="18" charset="0"/>
            </a:endParaRPr>
          </a:p>
          <a:p>
            <a:pPr algn="ctr" eaLnBrk="1" hangingPunct="1">
              <a:lnSpc>
                <a:spcPct val="70000"/>
              </a:lnSpc>
              <a:spcBef>
                <a:spcPts val="0"/>
              </a:spcBef>
              <a:defRPr/>
            </a:pPr>
            <a:r>
              <a:rPr lang="en-US" sz="4400" b="0" i="1" dirty="0" smtClean="0">
                <a:effectLst/>
                <a:cs typeface="Times New Roman" pitchFamily="18" charset="0"/>
              </a:rPr>
              <a:t>“Rescue me from Absalom’s coup </a:t>
            </a:r>
            <a:br>
              <a:rPr lang="en-US" sz="4400" b="0" i="1" dirty="0" smtClean="0">
                <a:effectLst/>
                <a:cs typeface="Times New Roman" pitchFamily="18" charset="0"/>
              </a:rPr>
            </a:br>
            <a:r>
              <a:rPr lang="en-US" sz="4400" b="0" i="1" dirty="0" smtClean="0">
                <a:effectLst/>
                <a:cs typeface="Times New Roman" pitchFamily="18" charset="0"/>
              </a:rPr>
              <a:t>so that I may remain </a:t>
            </a:r>
            <a:r>
              <a:rPr lang="en-US" sz="4400" b="0" i="1" dirty="0">
                <a:effectLst/>
                <a:cs typeface="Times New Roman" pitchFamily="18" charset="0"/>
              </a:rPr>
              <a:t>Y</a:t>
            </a:r>
            <a:r>
              <a:rPr lang="en-US" sz="4400" b="0" i="1" dirty="0" smtClean="0">
                <a:effectLst/>
                <a:cs typeface="Times New Roman" pitchFamily="18" charset="0"/>
              </a:rPr>
              <a:t>our servant-king”</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7</a:t>
            </a:r>
            <a:r>
              <a:rPr lang="en-US" sz="3200" dirty="0" smtClean="0"/>
              <a:t> </a:t>
            </a:r>
            <a:r>
              <a:rPr lang="en-US" sz="3200" u="sng" dirty="0"/>
              <a:t>Arise, O </a:t>
            </a:r>
            <a:r>
              <a:rPr lang="en-US" sz="3200" u="sng" cap="small" dirty="0"/>
              <a:t>Lord</a:t>
            </a:r>
            <a:r>
              <a:rPr lang="en-US" sz="3200" u="sng" dirty="0"/>
              <a:t>; save me, O my God</a:t>
            </a:r>
            <a:r>
              <a:rPr lang="en-US" sz="3200" dirty="0"/>
              <a:t>! </a:t>
            </a:r>
          </a:p>
          <a:p>
            <a:pPr>
              <a:lnSpc>
                <a:spcPts val="3200"/>
              </a:lnSpc>
            </a:pPr>
            <a:r>
              <a:rPr lang="en-US" sz="3200" dirty="0" smtClean="0"/>
              <a:t>For </a:t>
            </a:r>
            <a:r>
              <a:rPr lang="en-US" sz="3200" dirty="0"/>
              <a:t>You have smitten all my enemies on the cheek; </a:t>
            </a:r>
            <a:endParaRPr lang="en-US" sz="3200" dirty="0" smtClean="0"/>
          </a:p>
          <a:p>
            <a:pPr>
              <a:lnSpc>
                <a:spcPts val="3200"/>
              </a:lnSpc>
            </a:pPr>
            <a:r>
              <a:rPr lang="en-US" sz="3200" dirty="0" smtClean="0"/>
              <a:t>You </a:t>
            </a:r>
            <a:r>
              <a:rPr lang="en-US" sz="3200" dirty="0"/>
              <a:t>have shattered the teeth of the wicked. </a:t>
            </a:r>
            <a:endParaRPr lang="en-US" sz="3200" dirty="0" smtClean="0"/>
          </a:p>
          <a:p>
            <a:pPr>
              <a:lnSpc>
                <a:spcPts val="3200"/>
              </a:lnSpc>
            </a:pPr>
            <a:r>
              <a:rPr lang="en-US" sz="3200" baseline="30000" dirty="0" smtClean="0"/>
              <a:t>8</a:t>
            </a:r>
            <a:r>
              <a:rPr lang="en-US" sz="3200" dirty="0" smtClean="0"/>
              <a:t> </a:t>
            </a:r>
            <a:r>
              <a:rPr lang="en-US" sz="3200" dirty="0"/>
              <a:t>Salvation belongs to the </a:t>
            </a:r>
            <a:r>
              <a:rPr lang="en-US" sz="3200" cap="small" dirty="0"/>
              <a:t>Lord</a:t>
            </a:r>
            <a:r>
              <a:rPr lang="en-US" sz="3200" dirty="0"/>
              <a:t>; </a:t>
            </a:r>
            <a:endParaRPr lang="en-US" sz="3200" dirty="0" smtClean="0"/>
          </a:p>
          <a:p>
            <a:pPr>
              <a:lnSpc>
                <a:spcPts val="3200"/>
              </a:lnSpc>
            </a:pPr>
            <a:r>
              <a:rPr lang="en-US" sz="3200" dirty="0" smtClean="0"/>
              <a:t>Your </a:t>
            </a:r>
            <a:r>
              <a:rPr lang="en-US" sz="3200" dirty="0"/>
              <a:t>blessing be upon Your people</a:t>
            </a:r>
            <a:r>
              <a:rPr lang="en-US" sz="3200" dirty="0" smtClean="0"/>
              <a:t>! </a:t>
            </a:r>
            <a:endParaRPr lang="en-US" sz="3200" dirty="0"/>
          </a:p>
        </p:txBody>
      </p:sp>
    </p:spTree>
    <p:extLst>
      <p:ext uri="{BB962C8B-B14F-4D97-AF65-F5344CB8AC3E}">
        <p14:creationId xmlns:p14="http://schemas.microsoft.com/office/powerpoint/2010/main" val="2946418164"/>
      </p:ext>
    </p:extLst>
  </p:cSld>
  <p:clrMapOvr>
    <a:masterClrMapping/>
  </p:clrMapOvr>
  <p:transition spd="med">
    <p:randomBa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REQUEST</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ts val="600"/>
              </a:spcBef>
              <a:defRPr/>
            </a:pPr>
            <a:endParaRPr lang="en-US" sz="4000" dirty="0" smtClean="0">
              <a:cs typeface="Times New Roman" pitchFamily="18" charset="0"/>
            </a:endParaRPr>
          </a:p>
          <a:p>
            <a:pPr algn="ctr" eaLnBrk="1" hangingPunct="1">
              <a:lnSpc>
                <a:spcPct val="70000"/>
              </a:lnSpc>
              <a:spcBef>
                <a:spcPts val="0"/>
              </a:spcBef>
              <a:defRPr/>
            </a:pPr>
            <a:r>
              <a:rPr lang="en-US" sz="4400" b="0" i="1" dirty="0" smtClean="0">
                <a:effectLst/>
                <a:cs typeface="Times New Roman" pitchFamily="18" charset="0"/>
              </a:rPr>
              <a:t>“Deliver me from/through this adversity</a:t>
            </a:r>
            <a:br>
              <a:rPr lang="en-US" sz="4400" b="0" i="1" dirty="0" smtClean="0">
                <a:effectLst/>
                <a:cs typeface="Times New Roman" pitchFamily="18" charset="0"/>
              </a:rPr>
            </a:br>
            <a:r>
              <a:rPr lang="en-US" sz="4400" b="0" i="1" dirty="0" smtClean="0">
                <a:effectLst/>
                <a:cs typeface="Times New Roman" pitchFamily="18" charset="0"/>
              </a:rPr>
              <a:t>so that I may continue serving You”</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7</a:t>
            </a:r>
            <a:r>
              <a:rPr lang="en-US" sz="3200" dirty="0" smtClean="0"/>
              <a:t> </a:t>
            </a:r>
            <a:r>
              <a:rPr lang="en-US" sz="3200" u="sng" dirty="0"/>
              <a:t>Arise, O </a:t>
            </a:r>
            <a:r>
              <a:rPr lang="en-US" sz="3200" u="sng" cap="small" dirty="0"/>
              <a:t>Lord</a:t>
            </a:r>
            <a:r>
              <a:rPr lang="en-US" sz="3200" u="sng" dirty="0"/>
              <a:t>; save me, O my God</a:t>
            </a:r>
            <a:r>
              <a:rPr lang="en-US" sz="3200" dirty="0"/>
              <a:t>! </a:t>
            </a:r>
          </a:p>
          <a:p>
            <a:pPr>
              <a:lnSpc>
                <a:spcPts val="3200"/>
              </a:lnSpc>
            </a:pPr>
            <a:r>
              <a:rPr lang="en-US" sz="3200" dirty="0" smtClean="0"/>
              <a:t>For </a:t>
            </a:r>
            <a:r>
              <a:rPr lang="en-US" sz="3200" dirty="0"/>
              <a:t>You have smitten all my enemies on the cheek; </a:t>
            </a:r>
            <a:endParaRPr lang="en-US" sz="3200" dirty="0" smtClean="0"/>
          </a:p>
          <a:p>
            <a:pPr>
              <a:lnSpc>
                <a:spcPts val="3200"/>
              </a:lnSpc>
            </a:pPr>
            <a:r>
              <a:rPr lang="en-US" sz="3200" dirty="0" smtClean="0"/>
              <a:t>You </a:t>
            </a:r>
            <a:r>
              <a:rPr lang="en-US" sz="3200" dirty="0"/>
              <a:t>have shattered the teeth of the wicked. </a:t>
            </a:r>
            <a:endParaRPr lang="en-US" sz="3200" dirty="0" smtClean="0"/>
          </a:p>
          <a:p>
            <a:pPr>
              <a:lnSpc>
                <a:spcPts val="3200"/>
              </a:lnSpc>
            </a:pPr>
            <a:r>
              <a:rPr lang="en-US" sz="3200" baseline="30000" dirty="0" smtClean="0"/>
              <a:t>8</a:t>
            </a:r>
            <a:r>
              <a:rPr lang="en-US" sz="3200" dirty="0" smtClean="0"/>
              <a:t> </a:t>
            </a:r>
            <a:r>
              <a:rPr lang="en-US" sz="3200" dirty="0"/>
              <a:t>Salvation belongs to the </a:t>
            </a:r>
            <a:r>
              <a:rPr lang="en-US" sz="3200" cap="small" dirty="0"/>
              <a:t>Lord</a:t>
            </a:r>
            <a:r>
              <a:rPr lang="en-US" sz="3200" dirty="0"/>
              <a:t>; </a:t>
            </a:r>
            <a:endParaRPr lang="en-US" sz="3200" dirty="0" smtClean="0"/>
          </a:p>
          <a:p>
            <a:pPr>
              <a:lnSpc>
                <a:spcPts val="3200"/>
              </a:lnSpc>
            </a:pPr>
            <a:r>
              <a:rPr lang="en-US" sz="3200" dirty="0" smtClean="0"/>
              <a:t>Your </a:t>
            </a:r>
            <a:r>
              <a:rPr lang="en-US" sz="3200" dirty="0"/>
              <a:t>blessing be upon Your people</a:t>
            </a:r>
            <a:r>
              <a:rPr lang="en-US" sz="3200" dirty="0" smtClean="0"/>
              <a:t>! </a:t>
            </a:r>
            <a:endParaRPr lang="en-US" sz="3200" dirty="0"/>
          </a:p>
        </p:txBody>
      </p:sp>
    </p:spTree>
    <p:extLst>
      <p:ext uri="{BB962C8B-B14F-4D97-AF65-F5344CB8AC3E}">
        <p14:creationId xmlns:p14="http://schemas.microsoft.com/office/powerpoint/2010/main" val="1507432865"/>
      </p:ext>
    </p:extLst>
  </p:cSld>
  <p:clrMapOvr>
    <a:masterClrMapping/>
  </p:clrMapOvr>
  <p:transition spd="med">
    <p:randomBa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REQUEST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7</a:t>
            </a:r>
            <a:r>
              <a:rPr lang="en-US" sz="3200" dirty="0" smtClean="0"/>
              <a:t> </a:t>
            </a:r>
            <a:r>
              <a:rPr lang="en-US" sz="3200" dirty="0"/>
              <a:t>Arise, O </a:t>
            </a:r>
            <a:r>
              <a:rPr lang="en-US" sz="3200" cap="small" dirty="0"/>
              <a:t>Lord</a:t>
            </a:r>
            <a:r>
              <a:rPr lang="en-US" sz="3200" dirty="0"/>
              <a:t>; save me, O my God! </a:t>
            </a:r>
          </a:p>
          <a:p>
            <a:pPr>
              <a:lnSpc>
                <a:spcPts val="3200"/>
              </a:lnSpc>
            </a:pPr>
            <a:r>
              <a:rPr lang="en-US" sz="3200" dirty="0" smtClean="0"/>
              <a:t>For </a:t>
            </a:r>
            <a:r>
              <a:rPr lang="en-US" sz="3200" dirty="0"/>
              <a:t>You have smitten all my enemies on the cheek; </a:t>
            </a:r>
            <a:endParaRPr lang="en-US" sz="3200" dirty="0" smtClean="0"/>
          </a:p>
          <a:p>
            <a:pPr>
              <a:lnSpc>
                <a:spcPts val="3200"/>
              </a:lnSpc>
            </a:pPr>
            <a:r>
              <a:rPr lang="en-US" sz="3200" dirty="0" smtClean="0"/>
              <a:t>You </a:t>
            </a:r>
            <a:r>
              <a:rPr lang="en-US" sz="3200" dirty="0"/>
              <a:t>have shattered the teeth of the wicked. </a:t>
            </a:r>
            <a:endParaRPr lang="en-US" sz="3200" dirty="0" smtClean="0"/>
          </a:p>
          <a:p>
            <a:pPr>
              <a:lnSpc>
                <a:spcPts val="3200"/>
              </a:lnSpc>
            </a:pPr>
            <a:r>
              <a:rPr lang="en-US" sz="3200" baseline="30000" dirty="0" smtClean="0"/>
              <a:t>8</a:t>
            </a:r>
            <a:r>
              <a:rPr lang="en-US" sz="3200" dirty="0" smtClean="0"/>
              <a:t> </a:t>
            </a:r>
            <a:r>
              <a:rPr lang="en-US" sz="3200" dirty="0"/>
              <a:t>Salvation belongs to the </a:t>
            </a:r>
            <a:r>
              <a:rPr lang="en-US" sz="3200" cap="small" dirty="0"/>
              <a:t>Lord</a:t>
            </a:r>
            <a:r>
              <a:rPr lang="en-US" sz="3200" dirty="0"/>
              <a:t>; </a:t>
            </a:r>
            <a:endParaRPr lang="en-US" sz="3200" dirty="0" smtClean="0"/>
          </a:p>
          <a:p>
            <a:pPr>
              <a:lnSpc>
                <a:spcPts val="3200"/>
              </a:lnSpc>
            </a:pPr>
            <a:r>
              <a:rPr lang="en-US" sz="3200" u="sng" dirty="0" smtClean="0"/>
              <a:t>Your </a:t>
            </a:r>
            <a:r>
              <a:rPr lang="en-US" sz="3200" u="sng" dirty="0"/>
              <a:t>blessing be upon Your people</a:t>
            </a:r>
            <a:r>
              <a:rPr lang="en-US" sz="3200" dirty="0" smtClean="0"/>
              <a:t>! </a:t>
            </a:r>
            <a:endParaRPr lang="en-US" sz="3200" dirty="0"/>
          </a:p>
        </p:txBody>
      </p:sp>
    </p:spTree>
    <p:extLst>
      <p:ext uri="{BB962C8B-B14F-4D97-AF65-F5344CB8AC3E}">
        <p14:creationId xmlns:p14="http://schemas.microsoft.com/office/powerpoint/2010/main" val="2171369934"/>
      </p:ext>
    </p:extLst>
  </p:cSld>
  <p:clrMapOvr>
    <a:masterClrMapping/>
  </p:clrMapOvr>
  <p:transition spd="med">
    <p:randomBa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REQUEST</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ts val="600"/>
              </a:spcBef>
              <a:defRPr/>
            </a:pPr>
            <a:endParaRPr lang="en-US" sz="4000" dirty="0" smtClean="0">
              <a:cs typeface="Times New Roman" pitchFamily="18" charset="0"/>
            </a:endParaRPr>
          </a:p>
          <a:p>
            <a:pPr algn="ctr" eaLnBrk="1" hangingPunct="1">
              <a:lnSpc>
                <a:spcPct val="70000"/>
              </a:lnSpc>
              <a:spcBef>
                <a:spcPts val="0"/>
              </a:spcBef>
              <a:defRPr/>
            </a:pPr>
            <a:r>
              <a:rPr lang="en-US" sz="4400" b="0" i="1" dirty="0" smtClean="0">
                <a:effectLst/>
                <a:cs typeface="Times New Roman" pitchFamily="18" charset="0"/>
              </a:rPr>
              <a:t>“In spite of Absalom’s coup, </a:t>
            </a:r>
            <a:br>
              <a:rPr lang="en-US" sz="4400" b="0" i="1" dirty="0" smtClean="0">
                <a:effectLst/>
                <a:cs typeface="Times New Roman" pitchFamily="18" charset="0"/>
              </a:rPr>
            </a:br>
            <a:r>
              <a:rPr lang="en-US" sz="4400" b="0" i="1" dirty="0" smtClean="0">
                <a:effectLst/>
                <a:cs typeface="Times New Roman" pitchFamily="18" charset="0"/>
              </a:rPr>
              <a:t>somehow to do good to </a:t>
            </a:r>
            <a:r>
              <a:rPr lang="en-US" sz="4400" b="0" i="1" dirty="0">
                <a:effectLst/>
                <a:cs typeface="Times New Roman" pitchFamily="18" charset="0"/>
              </a:rPr>
              <a:t>Y</a:t>
            </a:r>
            <a:r>
              <a:rPr lang="en-US" sz="4400" b="0" i="1" dirty="0" smtClean="0">
                <a:effectLst/>
                <a:cs typeface="Times New Roman" pitchFamily="18" charset="0"/>
              </a:rPr>
              <a:t>our people”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7</a:t>
            </a:r>
            <a:r>
              <a:rPr lang="en-US" sz="3200" dirty="0" smtClean="0"/>
              <a:t> </a:t>
            </a:r>
            <a:r>
              <a:rPr lang="en-US" sz="3200" dirty="0"/>
              <a:t>Arise, O </a:t>
            </a:r>
            <a:r>
              <a:rPr lang="en-US" sz="3200" cap="small" dirty="0"/>
              <a:t>Lord</a:t>
            </a:r>
            <a:r>
              <a:rPr lang="en-US" sz="3200" dirty="0"/>
              <a:t>; save me, O my God! </a:t>
            </a:r>
          </a:p>
          <a:p>
            <a:pPr>
              <a:lnSpc>
                <a:spcPts val="3200"/>
              </a:lnSpc>
            </a:pPr>
            <a:r>
              <a:rPr lang="en-US" sz="3200" dirty="0" smtClean="0"/>
              <a:t>For </a:t>
            </a:r>
            <a:r>
              <a:rPr lang="en-US" sz="3200" dirty="0"/>
              <a:t>You have smitten all my enemies on the cheek; </a:t>
            </a:r>
            <a:endParaRPr lang="en-US" sz="3200" dirty="0" smtClean="0"/>
          </a:p>
          <a:p>
            <a:pPr>
              <a:lnSpc>
                <a:spcPts val="3200"/>
              </a:lnSpc>
            </a:pPr>
            <a:r>
              <a:rPr lang="en-US" sz="3200" dirty="0" smtClean="0"/>
              <a:t>You </a:t>
            </a:r>
            <a:r>
              <a:rPr lang="en-US" sz="3200" dirty="0"/>
              <a:t>have shattered the teeth of the wicked. </a:t>
            </a:r>
            <a:endParaRPr lang="en-US" sz="3200" dirty="0" smtClean="0"/>
          </a:p>
          <a:p>
            <a:pPr>
              <a:lnSpc>
                <a:spcPts val="3200"/>
              </a:lnSpc>
            </a:pPr>
            <a:r>
              <a:rPr lang="en-US" sz="3200" baseline="30000" dirty="0" smtClean="0"/>
              <a:t>8</a:t>
            </a:r>
            <a:r>
              <a:rPr lang="en-US" sz="3200" dirty="0" smtClean="0"/>
              <a:t> </a:t>
            </a:r>
            <a:r>
              <a:rPr lang="en-US" sz="3200" dirty="0"/>
              <a:t>Salvation belongs to the </a:t>
            </a:r>
            <a:r>
              <a:rPr lang="en-US" sz="3200" cap="small" dirty="0"/>
              <a:t>Lord</a:t>
            </a:r>
            <a:r>
              <a:rPr lang="en-US" sz="3200" dirty="0"/>
              <a:t>; </a:t>
            </a:r>
            <a:endParaRPr lang="en-US" sz="3200" dirty="0" smtClean="0"/>
          </a:p>
          <a:p>
            <a:pPr>
              <a:lnSpc>
                <a:spcPts val="3200"/>
              </a:lnSpc>
            </a:pPr>
            <a:r>
              <a:rPr lang="en-US" sz="3200" u="sng" dirty="0" smtClean="0"/>
              <a:t>Your </a:t>
            </a:r>
            <a:r>
              <a:rPr lang="en-US" sz="3200" u="sng" dirty="0"/>
              <a:t>blessing be upon Your people</a:t>
            </a:r>
            <a:r>
              <a:rPr lang="en-US" sz="3200" dirty="0" smtClean="0"/>
              <a:t>! </a:t>
            </a:r>
            <a:endParaRPr lang="en-US" sz="3200" dirty="0"/>
          </a:p>
        </p:txBody>
      </p:sp>
    </p:spTree>
    <p:extLst>
      <p:ext uri="{BB962C8B-B14F-4D97-AF65-F5344CB8AC3E}">
        <p14:creationId xmlns:p14="http://schemas.microsoft.com/office/powerpoint/2010/main" val="3525980771"/>
      </p:ext>
    </p:extLst>
  </p:cSld>
  <p:clrMapOvr>
    <a:masterClrMapping/>
  </p:clrMapOvr>
  <p:transition spd="med">
    <p:randomBa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REQUEST</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ts val="600"/>
              </a:spcBef>
              <a:defRPr/>
            </a:pPr>
            <a:endParaRPr lang="en-US" sz="4000" dirty="0" smtClean="0">
              <a:cs typeface="Times New Roman" pitchFamily="18" charset="0"/>
            </a:endParaRPr>
          </a:p>
          <a:p>
            <a:pPr algn="ctr" eaLnBrk="1" hangingPunct="1">
              <a:lnSpc>
                <a:spcPct val="70000"/>
              </a:lnSpc>
              <a:spcBef>
                <a:spcPts val="0"/>
              </a:spcBef>
              <a:defRPr/>
            </a:pPr>
            <a:r>
              <a:rPr lang="en-US" sz="4400" b="0" i="1" dirty="0" smtClean="0">
                <a:effectLst/>
                <a:cs typeface="Times New Roman" pitchFamily="18" charset="0"/>
              </a:rPr>
              <a:t>“Work through this adversity somehow </a:t>
            </a:r>
            <a:br>
              <a:rPr lang="en-US" sz="4400" b="0" i="1" dirty="0" smtClean="0">
                <a:effectLst/>
                <a:cs typeface="Times New Roman" pitchFamily="18" charset="0"/>
              </a:rPr>
            </a:br>
            <a:r>
              <a:rPr lang="en-US" sz="4400" b="0" i="1" dirty="0" smtClean="0">
                <a:effectLst/>
                <a:cs typeface="Times New Roman" pitchFamily="18" charset="0"/>
              </a:rPr>
              <a:t>to benefit me &amp; others”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2144177"/>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7</a:t>
            </a:r>
            <a:r>
              <a:rPr lang="en-US" sz="3200" dirty="0" smtClean="0"/>
              <a:t> </a:t>
            </a:r>
            <a:r>
              <a:rPr lang="en-US" sz="3200" dirty="0"/>
              <a:t>Arise, O </a:t>
            </a:r>
            <a:r>
              <a:rPr lang="en-US" sz="3200" cap="small" dirty="0"/>
              <a:t>Lord</a:t>
            </a:r>
            <a:r>
              <a:rPr lang="en-US" sz="3200" dirty="0"/>
              <a:t>; save me, O my God! </a:t>
            </a:r>
          </a:p>
          <a:p>
            <a:pPr>
              <a:lnSpc>
                <a:spcPts val="3200"/>
              </a:lnSpc>
            </a:pPr>
            <a:r>
              <a:rPr lang="en-US" sz="3200" dirty="0" smtClean="0"/>
              <a:t>For </a:t>
            </a:r>
            <a:r>
              <a:rPr lang="en-US" sz="3200" dirty="0"/>
              <a:t>You have smitten all my enemies on the cheek; </a:t>
            </a:r>
            <a:endParaRPr lang="en-US" sz="3200" dirty="0" smtClean="0"/>
          </a:p>
          <a:p>
            <a:pPr>
              <a:lnSpc>
                <a:spcPts val="3200"/>
              </a:lnSpc>
            </a:pPr>
            <a:r>
              <a:rPr lang="en-US" sz="3200" dirty="0" smtClean="0"/>
              <a:t>You </a:t>
            </a:r>
            <a:r>
              <a:rPr lang="en-US" sz="3200" dirty="0"/>
              <a:t>have shattered the teeth of the wicked. </a:t>
            </a:r>
            <a:endParaRPr lang="en-US" sz="3200" dirty="0" smtClean="0"/>
          </a:p>
          <a:p>
            <a:pPr>
              <a:lnSpc>
                <a:spcPts val="3200"/>
              </a:lnSpc>
            </a:pPr>
            <a:r>
              <a:rPr lang="en-US" sz="3200" baseline="30000" dirty="0" smtClean="0"/>
              <a:t>8</a:t>
            </a:r>
            <a:r>
              <a:rPr lang="en-US" sz="3200" dirty="0" smtClean="0"/>
              <a:t> </a:t>
            </a:r>
            <a:r>
              <a:rPr lang="en-US" sz="3200" dirty="0"/>
              <a:t>Salvation belongs to the </a:t>
            </a:r>
            <a:r>
              <a:rPr lang="en-US" sz="3200" cap="small" dirty="0"/>
              <a:t>Lord</a:t>
            </a:r>
            <a:r>
              <a:rPr lang="en-US" sz="3200" dirty="0"/>
              <a:t>; </a:t>
            </a:r>
            <a:endParaRPr lang="en-US" sz="3200" dirty="0" smtClean="0"/>
          </a:p>
          <a:p>
            <a:pPr>
              <a:lnSpc>
                <a:spcPts val="3200"/>
              </a:lnSpc>
            </a:pPr>
            <a:r>
              <a:rPr lang="en-US" sz="3200" u="sng" dirty="0" smtClean="0"/>
              <a:t>Your </a:t>
            </a:r>
            <a:r>
              <a:rPr lang="en-US" sz="3200" u="sng" dirty="0"/>
              <a:t>blessing be upon Your people</a:t>
            </a:r>
            <a:r>
              <a:rPr lang="en-US" sz="3200" dirty="0" smtClean="0"/>
              <a:t>! </a:t>
            </a:r>
            <a:endParaRPr lang="en-US" sz="3200" dirty="0"/>
          </a:p>
        </p:txBody>
      </p:sp>
      <p:sp>
        <p:nvSpPr>
          <p:cNvPr id="9" name="Text Box 4"/>
          <p:cNvSpPr txBox="1">
            <a:spLocks noChangeArrowheads="1"/>
          </p:cNvSpPr>
          <p:nvPr/>
        </p:nvSpPr>
        <p:spPr bwMode="auto">
          <a:xfrm>
            <a:off x="110951" y="5600740"/>
            <a:ext cx="11941710"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100"/>
              </a:lnSpc>
            </a:pPr>
            <a:r>
              <a:rPr lang="en-US" sz="3200" baseline="30000" dirty="0" smtClean="0"/>
              <a:t>Romans 8:28</a:t>
            </a:r>
            <a:r>
              <a:rPr lang="en-US" sz="3200" dirty="0" smtClean="0"/>
              <a:t> </a:t>
            </a:r>
            <a:r>
              <a:rPr lang="en-US" sz="3200" dirty="0"/>
              <a:t>And we know that God causes all things to work together for good to those who love God, to those who are called according to His purpose. </a:t>
            </a:r>
          </a:p>
        </p:txBody>
      </p:sp>
    </p:spTree>
    <p:extLst>
      <p:ext uri="{BB962C8B-B14F-4D97-AF65-F5344CB8AC3E}">
        <p14:creationId xmlns:p14="http://schemas.microsoft.com/office/powerpoint/2010/main" val="2420350684"/>
      </p:ext>
    </p:extLst>
  </p:cSld>
  <p:clrMapOvr>
    <a:masterClrMapping/>
  </p:clrMapOvr>
  <p:transition spd="med">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2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SUPPLICATION</a:t>
            </a:r>
          </a:p>
          <a:p>
            <a:pPr eaLnBrk="1" hangingPunct="1">
              <a:lnSpc>
                <a:spcPct val="70000"/>
              </a:lnSpc>
              <a:spcBef>
                <a:spcPct val="30000"/>
              </a:spcBef>
              <a:defRPr/>
            </a:pPr>
            <a:r>
              <a:rPr lang="en-US" sz="4000" dirty="0" smtClean="0">
                <a:cs typeface="Times New Roman" pitchFamily="18" charset="0"/>
              </a:rPr>
              <a:t>AFFIRMATION</a:t>
            </a:r>
          </a:p>
          <a:p>
            <a:pPr eaLnBrk="1" hangingPunct="1">
              <a:lnSpc>
                <a:spcPct val="70000"/>
              </a:lnSpc>
              <a:spcBef>
                <a:spcPct val="30000"/>
              </a:spcBef>
              <a:defRPr/>
            </a:pPr>
            <a:r>
              <a:rPr lang="en-US" sz="4000" dirty="0" smtClean="0">
                <a:cs typeface="Times New Roman" pitchFamily="18" charset="0"/>
              </a:rPr>
              <a:t>REQUEST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Tree>
    <p:extLst>
      <p:ext uri="{BB962C8B-B14F-4D97-AF65-F5344CB8AC3E}">
        <p14:creationId xmlns:p14="http://schemas.microsoft.com/office/powerpoint/2010/main" val="3591344697"/>
      </p:ext>
    </p:extLst>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SUPPLICATION</a:t>
            </a:r>
          </a:p>
          <a:p>
            <a:pPr eaLnBrk="1" hangingPunct="1">
              <a:lnSpc>
                <a:spcPct val="70000"/>
              </a:lnSpc>
              <a:spcBef>
                <a:spcPct val="30000"/>
              </a:spcBef>
              <a:defRPr/>
            </a:pPr>
            <a:r>
              <a:rPr lang="en-US" sz="4000" dirty="0" smtClean="0">
                <a:cs typeface="Times New Roman" pitchFamily="18" charset="0"/>
              </a:rPr>
              <a:t>AFFIRMATION</a:t>
            </a:r>
          </a:p>
          <a:p>
            <a:pPr eaLnBrk="1" hangingPunct="1">
              <a:lnSpc>
                <a:spcPct val="70000"/>
              </a:lnSpc>
              <a:spcBef>
                <a:spcPct val="30000"/>
              </a:spcBef>
              <a:defRPr/>
            </a:pPr>
            <a:r>
              <a:rPr lang="en-US" sz="4000" dirty="0" smtClean="0">
                <a:cs typeface="Times New Roman" pitchFamily="18" charset="0"/>
              </a:rPr>
              <a:t>REQUEST</a:t>
            </a:r>
            <a:endParaRPr lang="en-US" sz="7200" b="0" i="1" dirty="0">
              <a:effectLst/>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3593406"/>
            <a:ext cx="11941710" cy="913070"/>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John 1:12</a:t>
            </a:r>
            <a:r>
              <a:rPr lang="en-US" sz="3200" dirty="0" smtClean="0"/>
              <a:t> </a:t>
            </a:r>
            <a:r>
              <a:rPr lang="en-US" sz="3200" dirty="0"/>
              <a:t>But to all who </a:t>
            </a:r>
            <a:r>
              <a:rPr lang="en-US" sz="3200" dirty="0" smtClean="0"/>
              <a:t>believe in Jesus and receive Him</a:t>
            </a:r>
            <a:r>
              <a:rPr lang="en-US" sz="3200" dirty="0"/>
              <a:t>, </a:t>
            </a:r>
            <a:r>
              <a:rPr lang="en-US" sz="3200" dirty="0" smtClean="0"/>
              <a:t>He gives the </a:t>
            </a:r>
            <a:r>
              <a:rPr lang="en-US" sz="3200" dirty="0"/>
              <a:t>right to become children of God. </a:t>
            </a:r>
          </a:p>
        </p:txBody>
      </p:sp>
    </p:spTree>
    <p:extLst>
      <p:ext uri="{BB962C8B-B14F-4D97-AF65-F5344CB8AC3E}">
        <p14:creationId xmlns:p14="http://schemas.microsoft.com/office/powerpoint/2010/main" val="3613338718"/>
      </p:ext>
    </p:extLst>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4000" dirty="0" smtClean="0">
              <a:cs typeface="Times New Roman" pitchFamily="18" charset="0"/>
            </a:endParaRPr>
          </a:p>
          <a:p>
            <a:pPr algn="ctr" eaLnBrk="1" hangingPunct="1">
              <a:lnSpc>
                <a:spcPct val="70000"/>
              </a:lnSpc>
              <a:spcBef>
                <a:spcPct val="30000"/>
              </a:spcBef>
              <a:defRPr/>
            </a:pPr>
            <a:r>
              <a:rPr lang="en-US" sz="7200" b="0" i="1" dirty="0" smtClean="0">
                <a:effectLst/>
                <a:cs typeface="Times New Roman" pitchFamily="18" charset="0"/>
              </a:rPr>
              <a:t>Questions?</a:t>
            </a:r>
          </a:p>
          <a:p>
            <a:pPr algn="ctr" eaLnBrk="1" hangingPunct="1">
              <a:lnSpc>
                <a:spcPct val="70000"/>
              </a:lnSpc>
              <a:spcBef>
                <a:spcPct val="30000"/>
              </a:spcBef>
              <a:defRPr/>
            </a:pPr>
            <a:r>
              <a:rPr lang="en-US" sz="7200" b="0" i="1" dirty="0" smtClean="0">
                <a:effectLst/>
                <a:cs typeface="Times New Roman" pitchFamily="18" charset="0"/>
              </a:rPr>
              <a:t>Comments?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Psalm 3</a:t>
            </a:r>
            <a:br>
              <a:rPr lang="en-US" sz="4800" kern="0" dirty="0"/>
            </a:br>
            <a:r>
              <a:rPr lang="en-US" sz="4800" kern="0" dirty="0"/>
              <a:t>Taking Refuge in God</a:t>
            </a:r>
            <a:endParaRPr lang="en-US" sz="4800" b="0" dirty="0">
              <a:effectLst/>
              <a:cs typeface="Times New Roman" pitchFamily="18" charset="0"/>
            </a:endParaRPr>
          </a:p>
        </p:txBody>
      </p:sp>
    </p:spTree>
    <p:extLst>
      <p:ext uri="{BB962C8B-B14F-4D97-AF65-F5344CB8AC3E}">
        <p14:creationId xmlns:p14="http://schemas.microsoft.com/office/powerpoint/2010/main" val="3636939100"/>
      </p:ext>
    </p:extLst>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PSALM 1: Meditation on God’s Word</a:t>
            </a:r>
          </a:p>
          <a:p>
            <a:pPr eaLnBrk="1" hangingPunct="1">
              <a:lnSpc>
                <a:spcPct val="70000"/>
              </a:lnSpc>
              <a:spcBef>
                <a:spcPct val="30000"/>
              </a:spcBef>
              <a:defRPr/>
            </a:pPr>
            <a:r>
              <a:rPr lang="en-US" sz="4000" dirty="0" smtClean="0">
                <a:cs typeface="Times New Roman" pitchFamily="18" charset="0"/>
              </a:rPr>
              <a:t>PSALM 2: God’s sovereignty over human history</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Psalms 1 &amp; 2</a:t>
            </a:r>
            <a:br>
              <a:rPr lang="en-US" sz="4800" kern="0" dirty="0" smtClean="0"/>
            </a:br>
            <a:r>
              <a:rPr lang="en-US" sz="4800" kern="0" dirty="0" smtClean="0"/>
              <a:t>2 Foundations of Effective Prayer</a:t>
            </a:r>
            <a:endParaRPr lang="en-US" sz="4800" b="0" dirty="0">
              <a:effectLst/>
              <a:cs typeface="Times New Roman" pitchFamily="18" charset="0"/>
            </a:endParaRPr>
          </a:p>
        </p:txBody>
      </p:sp>
      <p:sp>
        <p:nvSpPr>
          <p:cNvPr id="9" name="Text Box 4"/>
          <p:cNvSpPr txBox="1">
            <a:spLocks noChangeArrowheads="1"/>
          </p:cNvSpPr>
          <p:nvPr/>
        </p:nvSpPr>
        <p:spPr bwMode="auto">
          <a:xfrm>
            <a:off x="102244" y="2966390"/>
            <a:ext cx="1194171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Psalm</a:t>
            </a:r>
            <a:r>
              <a:rPr lang="en-US" sz="3200" baseline="30000" dirty="0"/>
              <a:t> </a:t>
            </a:r>
            <a:r>
              <a:rPr lang="en-US" sz="3200" baseline="30000" dirty="0" smtClean="0"/>
              <a:t>2:6</a:t>
            </a:r>
            <a:r>
              <a:rPr lang="en-US" sz="3200" dirty="0" smtClean="0"/>
              <a:t> </a:t>
            </a:r>
            <a:r>
              <a:rPr lang="en-US" sz="3200" dirty="0"/>
              <a:t>“But as for Me, I have installed My King </a:t>
            </a:r>
            <a:r>
              <a:rPr lang="en-US" sz="3200" dirty="0" smtClean="0"/>
              <a:t>. . . </a:t>
            </a:r>
          </a:p>
          <a:p>
            <a:pPr>
              <a:lnSpc>
                <a:spcPts val="3200"/>
              </a:lnSpc>
            </a:pPr>
            <a:r>
              <a:rPr lang="en-US" sz="3200" baseline="30000" dirty="0" smtClean="0"/>
              <a:t>7</a:t>
            </a:r>
            <a:r>
              <a:rPr lang="en-US" sz="3200" dirty="0" smtClean="0"/>
              <a:t> . . . You </a:t>
            </a:r>
            <a:r>
              <a:rPr lang="en-US" sz="3200" dirty="0"/>
              <a:t>are My Son, </a:t>
            </a:r>
            <a:endParaRPr lang="en-US" sz="3200" dirty="0" smtClean="0"/>
          </a:p>
          <a:p>
            <a:pPr>
              <a:lnSpc>
                <a:spcPts val="3200"/>
              </a:lnSpc>
            </a:pPr>
            <a:r>
              <a:rPr lang="en-US" sz="3200" dirty="0" smtClean="0"/>
              <a:t>Today </a:t>
            </a:r>
            <a:r>
              <a:rPr lang="en-US" sz="3200" dirty="0"/>
              <a:t>I have begotten You. </a:t>
            </a:r>
            <a:endParaRPr lang="en-US" sz="3200" dirty="0" smtClean="0"/>
          </a:p>
          <a:p>
            <a:pPr>
              <a:lnSpc>
                <a:spcPts val="3200"/>
              </a:lnSpc>
            </a:pPr>
            <a:r>
              <a:rPr lang="en-US" sz="3200" baseline="30000" dirty="0" smtClean="0"/>
              <a:t>8</a:t>
            </a:r>
            <a:r>
              <a:rPr lang="en-US" sz="3200" dirty="0" smtClean="0"/>
              <a:t> Ask </a:t>
            </a:r>
            <a:r>
              <a:rPr lang="en-US" sz="3200" dirty="0"/>
              <a:t>of Me, and I will surely give the nations as Your inheritance, </a:t>
            </a:r>
            <a:endParaRPr lang="en-US" sz="3200" dirty="0" smtClean="0"/>
          </a:p>
          <a:p>
            <a:pPr>
              <a:lnSpc>
                <a:spcPts val="3200"/>
              </a:lnSpc>
            </a:pPr>
            <a:r>
              <a:rPr lang="en-US" sz="3200" dirty="0" smtClean="0"/>
              <a:t>And </a:t>
            </a:r>
            <a:r>
              <a:rPr lang="en-US" sz="3200" dirty="0"/>
              <a:t>the very ends of the earth as Your possession</a:t>
            </a:r>
            <a:r>
              <a:rPr lang="en-US" sz="3200" dirty="0" smtClean="0"/>
              <a:t>.” </a:t>
            </a:r>
            <a:endParaRPr lang="en-US" sz="3200" dirty="0"/>
          </a:p>
          <a:p>
            <a:pPr>
              <a:lnSpc>
                <a:spcPts val="3200"/>
              </a:lnSpc>
            </a:pPr>
            <a:r>
              <a:rPr lang="en-US" sz="3200" baseline="30000" dirty="0">
                <a:solidFill>
                  <a:schemeClr val="bg1"/>
                </a:solidFill>
              </a:rPr>
              <a:t>12</a:t>
            </a:r>
            <a:r>
              <a:rPr lang="en-US" sz="3200" dirty="0">
                <a:solidFill>
                  <a:schemeClr val="bg1"/>
                </a:solidFill>
              </a:rPr>
              <a:t> . . . How happy are all who </a:t>
            </a:r>
            <a:r>
              <a:rPr lang="en-US" sz="3200" u="sng" dirty="0">
                <a:solidFill>
                  <a:schemeClr val="bg1"/>
                </a:solidFill>
              </a:rPr>
              <a:t>take refuge in Him</a:t>
            </a:r>
            <a:r>
              <a:rPr lang="en-US" sz="3200" dirty="0">
                <a:solidFill>
                  <a:schemeClr val="bg1"/>
                </a:solidFill>
              </a:rPr>
              <a:t>!  </a:t>
            </a:r>
            <a:r>
              <a:rPr lang="en-US" sz="3200" dirty="0" smtClean="0">
                <a:solidFill>
                  <a:schemeClr val="bg1"/>
                </a:solidFill>
              </a:rPr>
              <a:t>happy are </a:t>
            </a:r>
            <a:endParaRPr lang="en-US" sz="3200" dirty="0">
              <a:solidFill>
                <a:schemeClr val="bg1"/>
              </a:solidFill>
            </a:endParaRPr>
          </a:p>
        </p:txBody>
      </p:sp>
    </p:spTree>
    <p:extLst>
      <p:ext uri="{BB962C8B-B14F-4D97-AF65-F5344CB8AC3E}">
        <p14:creationId xmlns:p14="http://schemas.microsoft.com/office/powerpoint/2010/main" val="15540736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9"/>
                                        </p:tgtEl>
                                        <p:attrNameLst>
                                          <p:attrName>style.visibility</p:attrName>
                                        </p:attrNameLst>
                                      </p:cBhvr>
                                      <p:to>
                                        <p:strVal val="visible"/>
                                      </p:to>
                                    </p:set>
                                    <p:animEffect transition="in" filter="box(ou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PSALM 1: Meditation on God’s Word</a:t>
            </a:r>
          </a:p>
          <a:p>
            <a:pPr eaLnBrk="1" hangingPunct="1">
              <a:lnSpc>
                <a:spcPct val="70000"/>
              </a:lnSpc>
              <a:spcBef>
                <a:spcPct val="30000"/>
              </a:spcBef>
              <a:defRPr/>
            </a:pPr>
            <a:r>
              <a:rPr lang="en-US" sz="4000" dirty="0" smtClean="0">
                <a:cs typeface="Times New Roman" pitchFamily="18" charset="0"/>
              </a:rPr>
              <a:t>PSALM 2: God’s sovereignty over human history</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Psalms 1 &amp; 2</a:t>
            </a:r>
            <a:br>
              <a:rPr lang="en-US" sz="4800" kern="0" dirty="0" smtClean="0"/>
            </a:br>
            <a:r>
              <a:rPr lang="en-US" sz="4800" kern="0" dirty="0" smtClean="0"/>
              <a:t>2 Foundations of Effective Prayer</a:t>
            </a:r>
            <a:endParaRPr lang="en-US" sz="4800" b="0" dirty="0">
              <a:effectLst/>
              <a:cs typeface="Times New Roman" pitchFamily="18" charset="0"/>
            </a:endParaRPr>
          </a:p>
        </p:txBody>
      </p:sp>
      <p:sp>
        <p:nvSpPr>
          <p:cNvPr id="9" name="Text Box 4"/>
          <p:cNvSpPr txBox="1">
            <a:spLocks noChangeArrowheads="1"/>
          </p:cNvSpPr>
          <p:nvPr/>
        </p:nvSpPr>
        <p:spPr bwMode="auto">
          <a:xfrm>
            <a:off x="102244" y="2966390"/>
            <a:ext cx="11941710" cy="2964914"/>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Psalm</a:t>
            </a:r>
            <a:r>
              <a:rPr lang="en-US" sz="3200" baseline="30000" dirty="0"/>
              <a:t> </a:t>
            </a:r>
            <a:r>
              <a:rPr lang="en-US" sz="3200" baseline="30000" dirty="0" smtClean="0"/>
              <a:t>2:6</a:t>
            </a:r>
            <a:r>
              <a:rPr lang="en-US" sz="3200" dirty="0" smtClean="0"/>
              <a:t> </a:t>
            </a:r>
            <a:r>
              <a:rPr lang="en-US" sz="3200" dirty="0"/>
              <a:t>“But as for Me, I have installed My King </a:t>
            </a:r>
            <a:r>
              <a:rPr lang="en-US" sz="3200" dirty="0" smtClean="0"/>
              <a:t>. . . </a:t>
            </a:r>
          </a:p>
          <a:p>
            <a:pPr>
              <a:lnSpc>
                <a:spcPts val="3200"/>
              </a:lnSpc>
            </a:pPr>
            <a:r>
              <a:rPr lang="en-US" sz="3200" baseline="30000" dirty="0" smtClean="0"/>
              <a:t>7</a:t>
            </a:r>
            <a:r>
              <a:rPr lang="en-US" sz="3200" dirty="0" smtClean="0"/>
              <a:t> . . . You </a:t>
            </a:r>
            <a:r>
              <a:rPr lang="en-US" sz="3200" dirty="0"/>
              <a:t>are My Son, </a:t>
            </a:r>
            <a:endParaRPr lang="en-US" sz="3200" dirty="0" smtClean="0"/>
          </a:p>
          <a:p>
            <a:pPr>
              <a:lnSpc>
                <a:spcPts val="3200"/>
              </a:lnSpc>
            </a:pPr>
            <a:r>
              <a:rPr lang="en-US" sz="3200" dirty="0" smtClean="0"/>
              <a:t>Today </a:t>
            </a:r>
            <a:r>
              <a:rPr lang="en-US" sz="3200" dirty="0"/>
              <a:t>I have begotten You. </a:t>
            </a:r>
            <a:endParaRPr lang="en-US" sz="3200" dirty="0" smtClean="0"/>
          </a:p>
          <a:p>
            <a:pPr>
              <a:lnSpc>
                <a:spcPts val="3200"/>
              </a:lnSpc>
            </a:pPr>
            <a:r>
              <a:rPr lang="en-US" sz="3200" baseline="30000" dirty="0" smtClean="0"/>
              <a:t>8</a:t>
            </a:r>
            <a:r>
              <a:rPr lang="en-US" sz="3200" dirty="0" smtClean="0"/>
              <a:t> Ask </a:t>
            </a:r>
            <a:r>
              <a:rPr lang="en-US" sz="3200" dirty="0"/>
              <a:t>of Me, and I will surely give the nations as Your inheritance, </a:t>
            </a:r>
            <a:endParaRPr lang="en-US" sz="3200" dirty="0" smtClean="0"/>
          </a:p>
          <a:p>
            <a:pPr>
              <a:lnSpc>
                <a:spcPts val="3200"/>
              </a:lnSpc>
            </a:pPr>
            <a:r>
              <a:rPr lang="en-US" sz="3200" dirty="0" smtClean="0"/>
              <a:t>And </a:t>
            </a:r>
            <a:r>
              <a:rPr lang="en-US" sz="3200" dirty="0"/>
              <a:t>the very ends of the earth as Your possession</a:t>
            </a:r>
            <a:r>
              <a:rPr lang="en-US" sz="3200" dirty="0" smtClean="0"/>
              <a:t>.” </a:t>
            </a:r>
            <a:endParaRPr lang="en-US" sz="3200" dirty="0"/>
          </a:p>
          <a:p>
            <a:pPr>
              <a:lnSpc>
                <a:spcPts val="3200"/>
              </a:lnSpc>
            </a:pPr>
            <a:r>
              <a:rPr lang="en-US" sz="3200" baseline="30000" dirty="0" smtClean="0"/>
              <a:t>12</a:t>
            </a:r>
            <a:r>
              <a:rPr lang="en-US" sz="3200" dirty="0" smtClean="0"/>
              <a:t> . . . </a:t>
            </a:r>
            <a:r>
              <a:rPr lang="en-US" sz="3200" dirty="0"/>
              <a:t>How </a:t>
            </a:r>
            <a:r>
              <a:rPr lang="en-US" sz="3200" dirty="0" smtClean="0"/>
              <a:t>happy are </a:t>
            </a:r>
            <a:r>
              <a:rPr lang="en-US" sz="3200" dirty="0"/>
              <a:t>all who </a:t>
            </a:r>
            <a:r>
              <a:rPr lang="en-US" sz="3200" u="sng" dirty="0"/>
              <a:t>take refuge in Him</a:t>
            </a:r>
            <a:r>
              <a:rPr lang="en-US" sz="3200" dirty="0"/>
              <a:t>! </a:t>
            </a:r>
            <a:r>
              <a:rPr lang="en-US" sz="3200" dirty="0" smtClean="0">
                <a:solidFill>
                  <a:srgbClr val="000000"/>
                </a:solidFill>
              </a:rPr>
              <a:t> </a:t>
            </a:r>
            <a:endParaRPr lang="en-US" sz="3200" dirty="0">
              <a:solidFill>
                <a:srgbClr val="000000"/>
              </a:solidFill>
            </a:endParaRPr>
          </a:p>
        </p:txBody>
      </p:sp>
    </p:spTree>
    <p:extLst>
      <p:ext uri="{BB962C8B-B14F-4D97-AF65-F5344CB8AC3E}">
        <p14:creationId xmlns:p14="http://schemas.microsoft.com/office/powerpoint/2010/main" val="3543782466"/>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endParaRPr lang="en-US" sz="4000"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1725418"/>
            <a:ext cx="11941710" cy="58477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gn="ctr"/>
            <a:r>
              <a:rPr lang="en-US" sz="3200" dirty="0" smtClean="0"/>
              <a:t>A </a:t>
            </a:r>
            <a:r>
              <a:rPr lang="en-US" sz="3200" dirty="0"/>
              <a:t>Psalm of David, when he fled from Absalom his son. </a:t>
            </a:r>
          </a:p>
        </p:txBody>
      </p:sp>
    </p:spTree>
    <p:extLst>
      <p:ext uri="{BB962C8B-B14F-4D97-AF65-F5344CB8AC3E}">
        <p14:creationId xmlns:p14="http://schemas.microsoft.com/office/powerpoint/2010/main" val="794768948"/>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2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SUPPLICATION</a:t>
            </a:r>
          </a:p>
          <a:p>
            <a:pPr eaLnBrk="1" hangingPunct="1">
              <a:lnSpc>
                <a:spcPct val="70000"/>
              </a:lnSpc>
              <a:spcBef>
                <a:spcPct val="30000"/>
              </a:spcBef>
              <a:defRPr/>
            </a:pPr>
            <a:r>
              <a:rPr lang="en-US" sz="4000" dirty="0" smtClean="0">
                <a:cs typeface="Times New Roman" pitchFamily="18" charset="0"/>
              </a:rPr>
              <a:t>AFFIRMATION</a:t>
            </a:r>
          </a:p>
          <a:p>
            <a:pPr eaLnBrk="1" hangingPunct="1">
              <a:lnSpc>
                <a:spcPct val="70000"/>
              </a:lnSpc>
              <a:spcBef>
                <a:spcPct val="30000"/>
              </a:spcBef>
              <a:defRPr/>
            </a:pPr>
            <a:r>
              <a:rPr lang="en-US" sz="4000" dirty="0" smtClean="0">
                <a:cs typeface="Times New Roman" pitchFamily="18" charset="0"/>
              </a:rPr>
              <a:t>REQUEST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Tree>
    <p:extLst>
      <p:ext uri="{BB962C8B-B14F-4D97-AF65-F5344CB8AC3E}">
        <p14:creationId xmlns:p14="http://schemas.microsoft.com/office/powerpoint/2010/main" val="1329610739"/>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SUPPLICATION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1</a:t>
            </a:r>
            <a:r>
              <a:rPr lang="en-US" sz="3200" dirty="0" smtClean="0"/>
              <a:t> </a:t>
            </a:r>
            <a:r>
              <a:rPr lang="en-US" sz="3200" dirty="0"/>
              <a:t>O </a:t>
            </a:r>
            <a:r>
              <a:rPr lang="en-US" sz="3200" cap="small" dirty="0"/>
              <a:t>Lord</a:t>
            </a:r>
            <a:r>
              <a:rPr lang="en-US" sz="3200" dirty="0"/>
              <a:t>, how my adversaries have increased! </a:t>
            </a:r>
            <a:endParaRPr lang="en-US" sz="3200" dirty="0" smtClean="0"/>
          </a:p>
          <a:p>
            <a:pPr>
              <a:lnSpc>
                <a:spcPts val="3200"/>
              </a:lnSpc>
            </a:pPr>
            <a:r>
              <a:rPr lang="en-US" sz="3200" dirty="0" smtClean="0"/>
              <a:t>Many </a:t>
            </a:r>
            <a:r>
              <a:rPr lang="en-US" sz="3200" dirty="0"/>
              <a:t>are rising up against me. </a:t>
            </a:r>
            <a:endParaRPr lang="en-US" sz="3200" dirty="0" smtClean="0"/>
          </a:p>
          <a:p>
            <a:pPr>
              <a:lnSpc>
                <a:spcPts val="3200"/>
              </a:lnSpc>
            </a:pPr>
            <a:r>
              <a:rPr lang="en-US" sz="3200" baseline="30000" dirty="0" smtClean="0"/>
              <a:t>2</a:t>
            </a:r>
            <a:r>
              <a:rPr lang="en-US" sz="3200" dirty="0" smtClean="0"/>
              <a:t> </a:t>
            </a:r>
            <a:r>
              <a:rPr lang="en-US" sz="3200" dirty="0"/>
              <a:t>Many are saying of my soul, </a:t>
            </a:r>
            <a:endParaRPr lang="en-US" sz="3200" dirty="0" smtClean="0"/>
          </a:p>
          <a:p>
            <a:pPr>
              <a:lnSpc>
                <a:spcPts val="3200"/>
              </a:lnSpc>
            </a:pPr>
            <a:r>
              <a:rPr lang="en-US" sz="3200" dirty="0" smtClean="0"/>
              <a:t>“</a:t>
            </a:r>
            <a:r>
              <a:rPr lang="en-US" sz="3200" dirty="0"/>
              <a:t>There is no deliverance for him in God</a:t>
            </a:r>
            <a:r>
              <a:rPr lang="en-US" sz="3200" dirty="0" smtClean="0"/>
              <a:t>.” </a:t>
            </a:r>
            <a:endParaRPr lang="en-US" sz="3200" dirty="0"/>
          </a:p>
        </p:txBody>
      </p:sp>
    </p:spTree>
    <p:extLst>
      <p:ext uri="{BB962C8B-B14F-4D97-AF65-F5344CB8AC3E}">
        <p14:creationId xmlns:p14="http://schemas.microsoft.com/office/powerpoint/2010/main" val="5639583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SUPPLICATION</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600"/>
              </a:spcBef>
              <a:defRPr/>
            </a:pPr>
            <a:r>
              <a:rPr lang="en-US" sz="4400" b="0" i="1" dirty="0" smtClean="0">
                <a:effectLst/>
                <a:cs typeface="Times New Roman" pitchFamily="18" charset="0"/>
              </a:rPr>
              <a:t>Supplication is </a:t>
            </a:r>
            <a:br>
              <a:rPr lang="en-US" sz="4400" b="0" i="1" dirty="0" smtClean="0">
                <a:effectLst/>
                <a:cs typeface="Times New Roman" pitchFamily="18" charset="0"/>
              </a:rPr>
            </a:br>
            <a:r>
              <a:rPr lang="en-US" sz="4400" b="0" i="1" dirty="0" smtClean="0">
                <a:effectLst/>
                <a:cs typeface="Times New Roman" pitchFamily="18" charset="0"/>
              </a:rPr>
              <a:t>pouring out our troubles to God </a:t>
            </a:r>
            <a:br>
              <a:rPr lang="en-US" sz="4400" b="0" i="1" dirty="0" smtClean="0">
                <a:effectLst/>
                <a:cs typeface="Times New Roman" pitchFamily="18" charset="0"/>
              </a:rPr>
            </a:br>
            <a:r>
              <a:rPr lang="en-US" sz="4400" b="0" i="1" dirty="0" smtClean="0">
                <a:effectLst/>
                <a:cs typeface="Times New Roman" pitchFamily="18" charset="0"/>
              </a:rPr>
              <a:t>in a raw, unvarnished, child-like way</a:t>
            </a:r>
            <a:endParaRPr lang="en-US" sz="4400" b="0" i="1" dirty="0">
              <a:effectLst/>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1</a:t>
            </a:r>
            <a:r>
              <a:rPr lang="en-US" sz="3200" dirty="0" smtClean="0"/>
              <a:t> </a:t>
            </a:r>
            <a:r>
              <a:rPr lang="en-US" sz="3200" dirty="0"/>
              <a:t>O </a:t>
            </a:r>
            <a:r>
              <a:rPr lang="en-US" sz="3200" cap="small" dirty="0"/>
              <a:t>Lord</a:t>
            </a:r>
            <a:r>
              <a:rPr lang="en-US" sz="3200" dirty="0"/>
              <a:t>, how my adversaries have increased! </a:t>
            </a:r>
            <a:endParaRPr lang="en-US" sz="3200" dirty="0" smtClean="0"/>
          </a:p>
          <a:p>
            <a:pPr>
              <a:lnSpc>
                <a:spcPts val="3200"/>
              </a:lnSpc>
            </a:pPr>
            <a:r>
              <a:rPr lang="en-US" sz="3200" dirty="0" smtClean="0"/>
              <a:t>Many </a:t>
            </a:r>
            <a:r>
              <a:rPr lang="en-US" sz="3200" dirty="0"/>
              <a:t>are rising up against me. </a:t>
            </a:r>
            <a:endParaRPr lang="en-US" sz="3200" dirty="0" smtClean="0"/>
          </a:p>
          <a:p>
            <a:pPr>
              <a:lnSpc>
                <a:spcPts val="3200"/>
              </a:lnSpc>
            </a:pPr>
            <a:r>
              <a:rPr lang="en-US" sz="3200" baseline="30000" dirty="0" smtClean="0"/>
              <a:t>2</a:t>
            </a:r>
            <a:r>
              <a:rPr lang="en-US" sz="3200" dirty="0" smtClean="0"/>
              <a:t> </a:t>
            </a:r>
            <a:r>
              <a:rPr lang="en-US" sz="3200" dirty="0"/>
              <a:t>Many are saying of my soul, </a:t>
            </a:r>
            <a:endParaRPr lang="en-US" sz="3200" dirty="0" smtClean="0"/>
          </a:p>
          <a:p>
            <a:pPr>
              <a:lnSpc>
                <a:spcPts val="3200"/>
              </a:lnSpc>
            </a:pPr>
            <a:r>
              <a:rPr lang="en-US" sz="3200" dirty="0" smtClean="0"/>
              <a:t>“</a:t>
            </a:r>
            <a:r>
              <a:rPr lang="en-US" sz="3200" dirty="0"/>
              <a:t>There is no deliverance for him in God</a:t>
            </a:r>
            <a:r>
              <a:rPr lang="en-US" sz="3200" dirty="0" smtClean="0"/>
              <a:t>.” </a:t>
            </a:r>
            <a:endParaRPr lang="en-US" sz="3200" dirty="0"/>
          </a:p>
        </p:txBody>
      </p:sp>
    </p:spTree>
    <p:extLst>
      <p:ext uri="{BB962C8B-B14F-4D97-AF65-F5344CB8AC3E}">
        <p14:creationId xmlns:p14="http://schemas.microsoft.com/office/powerpoint/2010/main" val="784156266"/>
      </p:ext>
    </p:extLst>
  </p:cSld>
  <p:clrMapOvr>
    <a:masterClrMapping/>
  </p:clrMapOvr>
  <p:transition spd="med">
    <p:randomBa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41863"/>
            <a:ext cx="11785600" cy="4876800"/>
          </a:xfrm>
        </p:spPr>
        <p:txBody>
          <a:bodyPr/>
          <a:lstStyle/>
          <a:p>
            <a:pPr eaLnBrk="1" hangingPunct="1">
              <a:lnSpc>
                <a:spcPct val="70000"/>
              </a:lnSpc>
              <a:spcBef>
                <a:spcPct val="30000"/>
              </a:spcBef>
              <a:defRPr/>
            </a:pPr>
            <a:r>
              <a:rPr lang="en-US" sz="4000" dirty="0" smtClean="0">
                <a:cs typeface="Times New Roman" pitchFamily="18" charset="0"/>
              </a:rPr>
              <a:t>SUPPLICATION</a:t>
            </a:r>
          </a:p>
          <a:p>
            <a:pPr eaLnBrk="1" hangingPunct="1">
              <a:lnSpc>
                <a:spcPct val="70000"/>
              </a:lnSpc>
              <a:spcBef>
                <a:spcPct val="30000"/>
              </a:spcBef>
              <a:defRPr/>
            </a:pPr>
            <a:endParaRPr lang="en-US" sz="4000" dirty="0">
              <a:cs typeface="Times New Roman" pitchFamily="18" charset="0"/>
            </a:endParaRPr>
          </a:p>
          <a:p>
            <a:pPr eaLnBrk="1" hangingPunct="1">
              <a:lnSpc>
                <a:spcPct val="70000"/>
              </a:lnSpc>
              <a:spcBef>
                <a:spcPct val="30000"/>
              </a:spcBef>
              <a:defRPr/>
            </a:pPr>
            <a:endParaRPr lang="en-US" sz="4000" dirty="0" smtClean="0">
              <a:cs typeface="Times New Roman" pitchFamily="18" charset="0"/>
            </a:endParaRPr>
          </a:p>
          <a:p>
            <a:pPr eaLnBrk="1" hangingPunct="1">
              <a:lnSpc>
                <a:spcPct val="70000"/>
              </a:lnSpc>
              <a:spcBef>
                <a:spcPct val="30000"/>
              </a:spcBef>
              <a:defRPr/>
            </a:pPr>
            <a:endParaRPr lang="en-US" sz="4000" dirty="0">
              <a:cs typeface="Times New Roman" pitchFamily="18" charset="0"/>
            </a:endParaRPr>
          </a:p>
          <a:p>
            <a:pPr algn="ctr" eaLnBrk="1" hangingPunct="1">
              <a:lnSpc>
                <a:spcPct val="70000"/>
              </a:lnSpc>
              <a:spcBef>
                <a:spcPts val="600"/>
              </a:spcBef>
              <a:defRPr/>
            </a:pPr>
            <a:r>
              <a:rPr lang="en-US" sz="4400" b="0" i="1" dirty="0" smtClean="0">
                <a:effectLst/>
                <a:cs typeface="Times New Roman" pitchFamily="18" charset="0"/>
              </a:rPr>
              <a:t>Supplication is </a:t>
            </a:r>
            <a:br>
              <a:rPr lang="en-US" sz="4400" b="0" i="1" dirty="0" smtClean="0">
                <a:effectLst/>
                <a:cs typeface="Times New Roman" pitchFamily="18" charset="0"/>
              </a:rPr>
            </a:br>
            <a:r>
              <a:rPr lang="en-US" sz="4400" b="0" i="1" dirty="0" smtClean="0">
                <a:effectLst/>
                <a:cs typeface="Times New Roman" pitchFamily="18" charset="0"/>
              </a:rPr>
              <a:t>pouring out our troubles to God </a:t>
            </a:r>
            <a:br>
              <a:rPr lang="en-US" sz="4400" b="0" i="1" dirty="0" smtClean="0">
                <a:effectLst/>
                <a:cs typeface="Times New Roman" pitchFamily="18" charset="0"/>
              </a:rPr>
            </a:br>
            <a:r>
              <a:rPr lang="en-US" sz="4400" b="0" i="1" dirty="0" smtClean="0">
                <a:effectLst/>
                <a:cs typeface="Times New Roman" pitchFamily="18" charset="0"/>
              </a:rPr>
              <a:t>in a raw, child-like way</a:t>
            </a:r>
            <a:endParaRPr lang="en-US" sz="4400" b="0" i="1" dirty="0">
              <a:effectLst/>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Psalm 3</a:t>
            </a:r>
            <a:br>
              <a:rPr lang="en-US" sz="4800" kern="0" dirty="0" smtClean="0"/>
            </a:br>
            <a:r>
              <a:rPr lang="en-US" sz="4800" kern="0" dirty="0" smtClean="0"/>
              <a:t>Taking Refuge in God</a:t>
            </a:r>
            <a:endParaRPr lang="en-US" sz="4800" b="0" dirty="0">
              <a:effectLst/>
              <a:cs typeface="Times New Roman" pitchFamily="18" charset="0"/>
            </a:endParaRPr>
          </a:p>
        </p:txBody>
      </p:sp>
      <p:sp>
        <p:nvSpPr>
          <p:cNvPr id="7" name="Text Box 4"/>
          <p:cNvSpPr txBox="1">
            <a:spLocks noChangeArrowheads="1"/>
          </p:cNvSpPr>
          <p:nvPr/>
        </p:nvSpPr>
        <p:spPr bwMode="auto">
          <a:xfrm>
            <a:off x="102244" y="2313246"/>
            <a:ext cx="11941710"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1</a:t>
            </a:r>
            <a:r>
              <a:rPr lang="en-US" sz="3200" dirty="0" smtClean="0"/>
              <a:t> </a:t>
            </a:r>
            <a:r>
              <a:rPr lang="en-US" sz="3200" dirty="0"/>
              <a:t>O </a:t>
            </a:r>
            <a:r>
              <a:rPr lang="en-US" sz="3200" cap="small" dirty="0"/>
              <a:t>Lord</a:t>
            </a:r>
            <a:r>
              <a:rPr lang="en-US" sz="3200" dirty="0"/>
              <a:t>, </a:t>
            </a:r>
            <a:r>
              <a:rPr lang="en-US" sz="3200" u="sng" dirty="0"/>
              <a:t>how my adversaries have increased! </a:t>
            </a:r>
            <a:endParaRPr lang="en-US" sz="3200" u="sng" dirty="0" smtClean="0"/>
          </a:p>
          <a:p>
            <a:pPr>
              <a:lnSpc>
                <a:spcPts val="3200"/>
              </a:lnSpc>
            </a:pPr>
            <a:r>
              <a:rPr lang="en-US" sz="3200" u="sng" dirty="0" smtClean="0"/>
              <a:t>Many </a:t>
            </a:r>
            <a:r>
              <a:rPr lang="en-US" sz="3200" u="sng" dirty="0"/>
              <a:t>are rising up against me</a:t>
            </a:r>
            <a:r>
              <a:rPr lang="en-US" sz="3200" dirty="0"/>
              <a:t>. </a:t>
            </a:r>
            <a:endParaRPr lang="en-US" sz="3200" dirty="0" smtClean="0"/>
          </a:p>
          <a:p>
            <a:pPr>
              <a:lnSpc>
                <a:spcPts val="3200"/>
              </a:lnSpc>
            </a:pPr>
            <a:r>
              <a:rPr lang="en-US" sz="3200" baseline="30000" dirty="0" smtClean="0"/>
              <a:t>2</a:t>
            </a:r>
            <a:r>
              <a:rPr lang="en-US" sz="3200" dirty="0" smtClean="0"/>
              <a:t> </a:t>
            </a:r>
            <a:r>
              <a:rPr lang="en-US" sz="3200" dirty="0"/>
              <a:t>Many are saying of my soul, </a:t>
            </a:r>
            <a:endParaRPr lang="en-US" sz="3200" dirty="0" smtClean="0"/>
          </a:p>
          <a:p>
            <a:pPr>
              <a:lnSpc>
                <a:spcPts val="3200"/>
              </a:lnSpc>
            </a:pPr>
            <a:r>
              <a:rPr lang="en-US" sz="3200" dirty="0" smtClean="0"/>
              <a:t>“</a:t>
            </a:r>
            <a:r>
              <a:rPr lang="en-US" sz="3200" dirty="0"/>
              <a:t>There is no deliverance for him in God</a:t>
            </a:r>
            <a:r>
              <a:rPr lang="en-US" sz="3200" dirty="0" smtClean="0"/>
              <a:t>.” </a:t>
            </a:r>
            <a:endParaRPr lang="en-US" sz="3200" dirty="0"/>
          </a:p>
        </p:txBody>
      </p:sp>
    </p:spTree>
    <p:extLst>
      <p:ext uri="{BB962C8B-B14F-4D97-AF65-F5344CB8AC3E}">
        <p14:creationId xmlns:p14="http://schemas.microsoft.com/office/powerpoint/2010/main" val="3507896583"/>
      </p:ext>
    </p:extLst>
  </p:cSld>
  <p:clrMapOvr>
    <a:masterClrMapping/>
  </p:clrMapOvr>
  <p:transition spd="med">
    <p:randomBar/>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Words>1326</Words>
  <Application>Microsoft Office PowerPoint</Application>
  <PresentationFormat>Widescreen</PresentationFormat>
  <Paragraphs>216</Paragraphs>
  <Slides>29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Times New Roman</vt:lpstr>
      <vt:lpstr>Trebuchet MS</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2021-07-27T15:50:10Z</dcterms:created>
  <dcterms:modified xsi:type="dcterms:W3CDTF">2021-07-27T15:50:35Z</dcterms:modified>
</cp:coreProperties>
</file>