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59" r:id="rId4"/>
    <p:sldId id="260" r:id="rId5"/>
    <p:sldId id="261" r:id="rId6"/>
    <p:sldId id="262" r:id="rId7"/>
    <p:sldId id="264" r:id="rId8"/>
    <p:sldId id="308" r:id="rId9"/>
    <p:sldId id="265" r:id="rId10"/>
    <p:sldId id="266" r:id="rId11"/>
    <p:sldId id="268" r:id="rId12"/>
    <p:sldId id="269" r:id="rId13"/>
    <p:sldId id="270" r:id="rId14"/>
    <p:sldId id="306" r:id="rId15"/>
    <p:sldId id="305" r:id="rId16"/>
    <p:sldId id="271" r:id="rId17"/>
    <p:sldId id="273" r:id="rId18"/>
    <p:sldId id="274" r:id="rId19"/>
    <p:sldId id="301" r:id="rId20"/>
    <p:sldId id="275" r:id="rId21"/>
    <p:sldId id="276" r:id="rId22"/>
    <p:sldId id="277" r:id="rId23"/>
    <p:sldId id="278" r:id="rId24"/>
    <p:sldId id="279" r:id="rId25"/>
    <p:sldId id="257" r:id="rId26"/>
    <p:sldId id="280" r:id="rId27"/>
    <p:sldId id="302" r:id="rId28"/>
    <p:sldId id="286" r:id="rId29"/>
    <p:sldId id="311" r:id="rId30"/>
    <p:sldId id="283" r:id="rId31"/>
    <p:sldId id="309" r:id="rId32"/>
    <p:sldId id="310" r:id="rId33"/>
    <p:sldId id="284" r:id="rId34"/>
    <p:sldId id="285" r:id="rId35"/>
    <p:sldId id="303" r:id="rId36"/>
    <p:sldId id="312" r:id="rId37"/>
    <p:sldId id="298" r:id="rId38"/>
    <p:sldId id="289" r:id="rId39"/>
    <p:sldId id="299" r:id="rId40"/>
    <p:sldId id="287" r:id="rId41"/>
    <p:sldId id="291" r:id="rId42"/>
    <p:sldId id="288" r:id="rId43"/>
    <p:sldId id="292" r:id="rId44"/>
    <p:sldId id="307" r:id="rId45"/>
    <p:sldId id="29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76" autoAdjust="0"/>
    <p:restoredTop sz="94660"/>
  </p:normalViewPr>
  <p:slideViewPr>
    <p:cSldViewPr snapToGrid="0">
      <p:cViewPr varScale="1">
        <p:scale>
          <a:sx n="70" d="100"/>
          <a:sy n="70" d="100"/>
        </p:scale>
        <p:origin x="92"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ngartnerR" userId="383ae787-67ba-4c8e-8778-5e8e272c942a" providerId="ADAL" clId="{4D3ADBFB-6606-495E-A96E-B67FBC441D3D}"/>
    <pc:docChg chg="undo custSel addSld delSld modSld sldOrd modMainMaster">
      <pc:chgData name="WeingartnerR" userId="383ae787-67ba-4c8e-8778-5e8e272c942a" providerId="ADAL" clId="{4D3ADBFB-6606-495E-A96E-B67FBC441D3D}" dt="2022-06-22T13:52:49.384" v="2335"/>
      <pc:docMkLst>
        <pc:docMk/>
      </pc:docMkLst>
      <pc:sldChg chg="modSp modTransition">
        <pc:chgData name="WeingartnerR" userId="383ae787-67ba-4c8e-8778-5e8e272c942a" providerId="ADAL" clId="{4D3ADBFB-6606-495E-A96E-B67FBC441D3D}" dt="2022-06-08T17:20:24.348" v="1508" actId="27636"/>
        <pc:sldMkLst>
          <pc:docMk/>
          <pc:sldMk cId="1599057690" sldId="256"/>
        </pc:sldMkLst>
        <pc:spChg chg="mod">
          <ac:chgData name="WeingartnerR" userId="383ae787-67ba-4c8e-8778-5e8e272c942a" providerId="ADAL" clId="{4D3ADBFB-6606-495E-A96E-B67FBC441D3D}" dt="2022-06-08T17:20:24.348" v="1508" actId="27636"/>
          <ac:spMkLst>
            <pc:docMk/>
            <pc:sldMk cId="1599057690" sldId="256"/>
            <ac:spMk id="2" creationId="{21CBD428-93BF-4FCF-98C0-CB7C2679D70F}"/>
          </ac:spMkLst>
        </pc:spChg>
      </pc:sldChg>
      <pc:sldChg chg="modTransition">
        <pc:chgData name="WeingartnerR" userId="383ae787-67ba-4c8e-8778-5e8e272c942a" providerId="ADAL" clId="{4D3ADBFB-6606-495E-A96E-B67FBC441D3D}" dt="2022-06-07T22:30:08.603" v="486"/>
        <pc:sldMkLst>
          <pc:docMk/>
          <pc:sldMk cId="3167145123" sldId="257"/>
        </pc:sldMkLst>
      </pc:sldChg>
      <pc:sldChg chg="modSp add modTransition">
        <pc:chgData name="WeingartnerR" userId="383ae787-67ba-4c8e-8778-5e8e272c942a" providerId="ADAL" clId="{4D3ADBFB-6606-495E-A96E-B67FBC441D3D}" dt="2022-06-07T22:30:08.603" v="486"/>
        <pc:sldMkLst>
          <pc:docMk/>
          <pc:sldMk cId="4045315602" sldId="258"/>
        </pc:sldMkLst>
        <pc:spChg chg="mod">
          <ac:chgData name="WeingartnerR" userId="383ae787-67ba-4c8e-8778-5e8e272c942a" providerId="ADAL" clId="{4D3ADBFB-6606-495E-A96E-B67FBC441D3D}" dt="2022-06-07T19:51:29.737" v="46" actId="6549"/>
          <ac:spMkLst>
            <pc:docMk/>
            <pc:sldMk cId="4045315602" sldId="258"/>
            <ac:spMk id="2" creationId="{A54CD677-3FE4-4E2C-AB6F-934807E4EAF5}"/>
          </ac:spMkLst>
        </pc:spChg>
        <pc:spChg chg="mod">
          <ac:chgData name="WeingartnerR" userId="383ae787-67ba-4c8e-8778-5e8e272c942a" providerId="ADAL" clId="{4D3ADBFB-6606-495E-A96E-B67FBC441D3D}" dt="2022-06-07T19:50:34.053" v="32" actId="20577"/>
          <ac:spMkLst>
            <pc:docMk/>
            <pc:sldMk cId="4045315602" sldId="258"/>
            <ac:spMk id="3" creationId="{4D6FEEA8-040D-4663-BC55-AE164FE77965}"/>
          </ac:spMkLst>
        </pc:spChg>
      </pc:sldChg>
      <pc:sldChg chg="modSp add modTransition">
        <pc:chgData name="WeingartnerR" userId="383ae787-67ba-4c8e-8778-5e8e272c942a" providerId="ADAL" clId="{4D3ADBFB-6606-495E-A96E-B67FBC441D3D}" dt="2022-06-07T22:30:08.603" v="486"/>
        <pc:sldMkLst>
          <pc:docMk/>
          <pc:sldMk cId="3449550545" sldId="259"/>
        </pc:sldMkLst>
        <pc:spChg chg="mod">
          <ac:chgData name="WeingartnerR" userId="383ae787-67ba-4c8e-8778-5e8e272c942a" providerId="ADAL" clId="{4D3ADBFB-6606-495E-A96E-B67FBC441D3D}" dt="2022-06-07T19:51:27.291" v="45" actId="6549"/>
          <ac:spMkLst>
            <pc:docMk/>
            <pc:sldMk cId="3449550545" sldId="259"/>
            <ac:spMk id="2" creationId="{A54CD677-3FE4-4E2C-AB6F-934807E4EAF5}"/>
          </ac:spMkLst>
        </pc:spChg>
        <pc:spChg chg="mod">
          <ac:chgData name="WeingartnerR" userId="383ae787-67ba-4c8e-8778-5e8e272c942a" providerId="ADAL" clId="{4D3ADBFB-6606-495E-A96E-B67FBC441D3D}" dt="2022-06-07T19:50:47.809" v="38" actId="20577"/>
          <ac:spMkLst>
            <pc:docMk/>
            <pc:sldMk cId="3449550545" sldId="259"/>
            <ac:spMk id="3" creationId="{4D6FEEA8-040D-4663-BC55-AE164FE77965}"/>
          </ac:spMkLst>
        </pc:spChg>
      </pc:sldChg>
      <pc:sldChg chg="modSp add modTransition modAnim">
        <pc:chgData name="WeingartnerR" userId="383ae787-67ba-4c8e-8778-5e8e272c942a" providerId="ADAL" clId="{4D3ADBFB-6606-495E-A96E-B67FBC441D3D}" dt="2022-06-07T22:30:08.603" v="486"/>
        <pc:sldMkLst>
          <pc:docMk/>
          <pc:sldMk cId="3526466706" sldId="260"/>
        </pc:sldMkLst>
        <pc:spChg chg="mod">
          <ac:chgData name="WeingartnerR" userId="383ae787-67ba-4c8e-8778-5e8e272c942a" providerId="ADAL" clId="{4D3ADBFB-6606-495E-A96E-B67FBC441D3D}" dt="2022-06-07T19:51:08.728" v="42"/>
          <ac:spMkLst>
            <pc:docMk/>
            <pc:sldMk cId="3526466706" sldId="260"/>
            <ac:spMk id="3" creationId="{4D6FEEA8-040D-4663-BC55-AE164FE77965}"/>
          </ac:spMkLst>
        </pc:spChg>
      </pc:sldChg>
      <pc:sldChg chg="modSp add modTransition modAnim">
        <pc:chgData name="WeingartnerR" userId="383ae787-67ba-4c8e-8778-5e8e272c942a" providerId="ADAL" clId="{4D3ADBFB-6606-495E-A96E-B67FBC441D3D}" dt="2022-06-07T22:30:08.603" v="486"/>
        <pc:sldMkLst>
          <pc:docMk/>
          <pc:sldMk cId="4088933530" sldId="261"/>
        </pc:sldMkLst>
        <pc:spChg chg="mod">
          <ac:chgData name="WeingartnerR" userId="383ae787-67ba-4c8e-8778-5e8e272c942a" providerId="ADAL" clId="{4D3ADBFB-6606-495E-A96E-B67FBC441D3D}" dt="2022-06-07T19:52:41.595" v="52" actId="115"/>
          <ac:spMkLst>
            <pc:docMk/>
            <pc:sldMk cId="4088933530" sldId="261"/>
            <ac:spMk id="3" creationId="{4D6FEEA8-040D-4663-BC55-AE164FE77965}"/>
          </ac:spMkLst>
        </pc:spChg>
      </pc:sldChg>
      <pc:sldChg chg="modSp add modTransition modAnim">
        <pc:chgData name="WeingartnerR" userId="383ae787-67ba-4c8e-8778-5e8e272c942a" providerId="ADAL" clId="{4D3ADBFB-6606-495E-A96E-B67FBC441D3D}" dt="2022-06-07T22:30:08.603" v="486"/>
        <pc:sldMkLst>
          <pc:docMk/>
          <pc:sldMk cId="3088695242" sldId="262"/>
        </pc:sldMkLst>
        <pc:spChg chg="mod">
          <ac:chgData name="WeingartnerR" userId="383ae787-67ba-4c8e-8778-5e8e272c942a" providerId="ADAL" clId="{4D3ADBFB-6606-495E-A96E-B67FBC441D3D}" dt="2022-06-07T19:55:17.901" v="97" actId="20577"/>
          <ac:spMkLst>
            <pc:docMk/>
            <pc:sldMk cId="3088695242" sldId="262"/>
            <ac:spMk id="2" creationId="{A54CD677-3FE4-4E2C-AB6F-934807E4EAF5}"/>
          </ac:spMkLst>
        </pc:spChg>
        <pc:spChg chg="mod">
          <ac:chgData name="WeingartnerR" userId="383ae787-67ba-4c8e-8778-5e8e272c942a" providerId="ADAL" clId="{4D3ADBFB-6606-495E-A96E-B67FBC441D3D}" dt="2022-06-07T19:55:03.955" v="90" actId="20577"/>
          <ac:spMkLst>
            <pc:docMk/>
            <pc:sldMk cId="3088695242" sldId="262"/>
            <ac:spMk id="3" creationId="{4D6FEEA8-040D-4663-BC55-AE164FE77965}"/>
          </ac:spMkLst>
        </pc:spChg>
      </pc:sldChg>
      <pc:sldChg chg="addSp modSp add modTransition modAnim">
        <pc:chgData name="WeingartnerR" userId="383ae787-67ba-4c8e-8778-5e8e272c942a" providerId="ADAL" clId="{4D3ADBFB-6606-495E-A96E-B67FBC441D3D}" dt="2022-06-22T13:23:44.516" v="2313" actId="20577"/>
        <pc:sldMkLst>
          <pc:docMk/>
          <pc:sldMk cId="458548022" sldId="264"/>
        </pc:sldMkLst>
        <pc:spChg chg="mod">
          <ac:chgData name="WeingartnerR" userId="383ae787-67ba-4c8e-8778-5e8e272c942a" providerId="ADAL" clId="{4D3ADBFB-6606-495E-A96E-B67FBC441D3D}" dt="2022-06-07T19:56:07.662" v="101" actId="115"/>
          <ac:spMkLst>
            <pc:docMk/>
            <pc:sldMk cId="458548022" sldId="264"/>
            <ac:spMk id="3" creationId="{4D6FEEA8-040D-4663-BC55-AE164FE77965}"/>
          </ac:spMkLst>
        </pc:spChg>
        <pc:spChg chg="add mod">
          <ac:chgData name="WeingartnerR" userId="383ae787-67ba-4c8e-8778-5e8e272c942a" providerId="ADAL" clId="{4D3ADBFB-6606-495E-A96E-B67FBC441D3D}" dt="2022-06-22T13:23:44.516" v="2313" actId="20577"/>
          <ac:spMkLst>
            <pc:docMk/>
            <pc:sldMk cId="458548022" sldId="264"/>
            <ac:spMk id="4" creationId="{7C62C5BE-55A6-4735-963F-3A928170D194}"/>
          </ac:spMkLst>
        </pc:spChg>
        <pc:spChg chg="add mod">
          <ac:chgData name="WeingartnerR" userId="383ae787-67ba-4c8e-8778-5e8e272c942a" providerId="ADAL" clId="{4D3ADBFB-6606-495E-A96E-B67FBC441D3D}" dt="2022-06-07T22:30:36.356" v="493" actId="1035"/>
          <ac:spMkLst>
            <pc:docMk/>
            <pc:sldMk cId="458548022" sldId="264"/>
            <ac:spMk id="5" creationId="{4032EE0B-F6EC-4EF9-8AE9-F6A1655A56D5}"/>
          </ac:spMkLst>
        </pc:spChg>
        <pc:spChg chg="add mod">
          <ac:chgData name="WeingartnerR" userId="383ae787-67ba-4c8e-8778-5e8e272c942a" providerId="ADAL" clId="{4D3ADBFB-6606-495E-A96E-B67FBC441D3D}" dt="2022-06-22T13:22:55.161" v="2309" actId="1076"/>
          <ac:spMkLst>
            <pc:docMk/>
            <pc:sldMk cId="458548022" sldId="264"/>
            <ac:spMk id="6" creationId="{17B00914-CFBF-4790-B0C6-94FF1259B82E}"/>
          </ac:spMkLst>
        </pc:spChg>
      </pc:sldChg>
      <pc:sldChg chg="addSp delSp modSp add modTransition delAnim modAnim">
        <pc:chgData name="WeingartnerR" userId="383ae787-67ba-4c8e-8778-5e8e272c942a" providerId="ADAL" clId="{4D3ADBFB-6606-495E-A96E-B67FBC441D3D}" dt="2022-06-07T22:30:08.603" v="486"/>
        <pc:sldMkLst>
          <pc:docMk/>
          <pc:sldMk cId="162232248" sldId="265"/>
        </pc:sldMkLst>
        <pc:spChg chg="mod">
          <ac:chgData name="WeingartnerR" userId="383ae787-67ba-4c8e-8778-5e8e272c942a" providerId="ADAL" clId="{4D3ADBFB-6606-495E-A96E-B67FBC441D3D}" dt="2022-06-07T20:04:37.598" v="205" actId="115"/>
          <ac:spMkLst>
            <pc:docMk/>
            <pc:sldMk cId="162232248" sldId="265"/>
            <ac:spMk id="3" creationId="{4D6FEEA8-040D-4663-BC55-AE164FE77965}"/>
          </ac:spMkLst>
        </pc:spChg>
        <pc:spChg chg="del">
          <ac:chgData name="WeingartnerR" userId="383ae787-67ba-4c8e-8778-5e8e272c942a" providerId="ADAL" clId="{4D3ADBFB-6606-495E-A96E-B67FBC441D3D}" dt="2022-06-07T20:04:21.091" v="203" actId="478"/>
          <ac:spMkLst>
            <pc:docMk/>
            <pc:sldMk cId="162232248" sldId="265"/>
            <ac:spMk id="4" creationId="{7C62C5BE-55A6-4735-963F-3A928170D194}"/>
          </ac:spMkLst>
        </pc:spChg>
        <pc:spChg chg="del">
          <ac:chgData name="WeingartnerR" userId="383ae787-67ba-4c8e-8778-5e8e272c942a" providerId="ADAL" clId="{4D3ADBFB-6606-495E-A96E-B67FBC441D3D}" dt="2022-06-07T20:04:21.091" v="203" actId="478"/>
          <ac:spMkLst>
            <pc:docMk/>
            <pc:sldMk cId="162232248" sldId="265"/>
            <ac:spMk id="5" creationId="{4032EE0B-F6EC-4EF9-8AE9-F6A1655A56D5}"/>
          </ac:spMkLst>
        </pc:spChg>
        <pc:spChg chg="del">
          <ac:chgData name="WeingartnerR" userId="383ae787-67ba-4c8e-8778-5e8e272c942a" providerId="ADAL" clId="{4D3ADBFB-6606-495E-A96E-B67FBC441D3D}" dt="2022-06-07T20:04:21.091" v="203" actId="478"/>
          <ac:spMkLst>
            <pc:docMk/>
            <pc:sldMk cId="162232248" sldId="265"/>
            <ac:spMk id="6" creationId="{17B00914-CFBF-4790-B0C6-94FF1259B82E}"/>
          </ac:spMkLst>
        </pc:spChg>
        <pc:spChg chg="add del mod">
          <ac:chgData name="WeingartnerR" userId="383ae787-67ba-4c8e-8778-5e8e272c942a" providerId="ADAL" clId="{4D3ADBFB-6606-495E-A96E-B67FBC441D3D}" dt="2022-06-07T20:06:35.956" v="229"/>
          <ac:spMkLst>
            <pc:docMk/>
            <pc:sldMk cId="162232248" sldId="265"/>
            <ac:spMk id="7" creationId="{F6D21DFF-3B3C-4446-AD8F-9E253768AEAA}"/>
          </ac:spMkLst>
        </pc:spChg>
      </pc:sldChg>
      <pc:sldChg chg="addSp modSp add modTransition modAnim">
        <pc:chgData name="WeingartnerR" userId="383ae787-67ba-4c8e-8778-5e8e272c942a" providerId="ADAL" clId="{4D3ADBFB-6606-495E-A96E-B67FBC441D3D}" dt="2022-06-10T15:02:59.192" v="1969" actId="20577"/>
        <pc:sldMkLst>
          <pc:docMk/>
          <pc:sldMk cId="1335225836" sldId="266"/>
        </pc:sldMkLst>
        <pc:spChg chg="mod">
          <ac:chgData name="WeingartnerR" userId="383ae787-67ba-4c8e-8778-5e8e272c942a" providerId="ADAL" clId="{4D3ADBFB-6606-495E-A96E-B67FBC441D3D}" dt="2022-06-07T20:05:41.214" v="208" actId="115"/>
          <ac:spMkLst>
            <pc:docMk/>
            <pc:sldMk cId="1335225836" sldId="266"/>
            <ac:spMk id="3" creationId="{4D6FEEA8-040D-4663-BC55-AE164FE77965}"/>
          </ac:spMkLst>
        </pc:spChg>
        <pc:spChg chg="add mod">
          <ac:chgData name="WeingartnerR" userId="383ae787-67ba-4c8e-8778-5e8e272c942a" providerId="ADAL" clId="{4D3ADBFB-6606-495E-A96E-B67FBC441D3D}" dt="2022-06-10T15:02:59.192" v="1969" actId="20577"/>
          <ac:spMkLst>
            <pc:docMk/>
            <pc:sldMk cId="1335225836" sldId="266"/>
            <ac:spMk id="4" creationId="{93E83634-8CB0-4A65-989A-ED599B9C3F6F}"/>
          </ac:spMkLst>
        </pc:spChg>
      </pc:sldChg>
      <pc:sldChg chg="addSp modSp add modTransition modAnim">
        <pc:chgData name="WeingartnerR" userId="383ae787-67ba-4c8e-8778-5e8e272c942a" providerId="ADAL" clId="{4D3ADBFB-6606-495E-A96E-B67FBC441D3D}" dt="2022-06-08T17:40:11.151" v="1516"/>
        <pc:sldMkLst>
          <pc:docMk/>
          <pc:sldMk cId="3757069396" sldId="268"/>
        </pc:sldMkLst>
        <pc:spChg chg="mod">
          <ac:chgData name="WeingartnerR" userId="383ae787-67ba-4c8e-8778-5e8e272c942a" providerId="ADAL" clId="{4D3ADBFB-6606-495E-A96E-B67FBC441D3D}" dt="2022-06-08T17:38:57.405" v="1512" actId="115"/>
          <ac:spMkLst>
            <pc:docMk/>
            <pc:sldMk cId="3757069396" sldId="268"/>
            <ac:spMk id="3" creationId="{4D6FEEA8-040D-4663-BC55-AE164FE77965}"/>
          </ac:spMkLst>
        </pc:spChg>
        <pc:spChg chg="add mod">
          <ac:chgData name="WeingartnerR" userId="383ae787-67ba-4c8e-8778-5e8e272c942a" providerId="ADAL" clId="{4D3ADBFB-6606-495E-A96E-B67FBC441D3D}" dt="2022-06-07T20:11:32.480" v="309" actId="1038"/>
          <ac:spMkLst>
            <pc:docMk/>
            <pc:sldMk cId="3757069396" sldId="268"/>
            <ac:spMk id="4" creationId="{118E5902-8A75-45A0-99A6-A78F81FBFE1F}"/>
          </ac:spMkLst>
        </pc:spChg>
        <pc:spChg chg="add mod">
          <ac:chgData name="WeingartnerR" userId="383ae787-67ba-4c8e-8778-5e8e272c942a" providerId="ADAL" clId="{4D3ADBFB-6606-495E-A96E-B67FBC441D3D}" dt="2022-06-07T20:11:49.258" v="320" actId="20577"/>
          <ac:spMkLst>
            <pc:docMk/>
            <pc:sldMk cId="3757069396" sldId="268"/>
            <ac:spMk id="8" creationId="{99AE8AC4-0E42-42C4-AA54-4CF8CBA75F6F}"/>
          </ac:spMkLst>
        </pc:spChg>
        <pc:cxnChg chg="add mod">
          <ac:chgData name="WeingartnerR" userId="383ae787-67ba-4c8e-8778-5e8e272c942a" providerId="ADAL" clId="{4D3ADBFB-6606-495E-A96E-B67FBC441D3D}" dt="2022-06-07T20:11:27.281" v="293" actId="1582"/>
          <ac:cxnSpMkLst>
            <pc:docMk/>
            <pc:sldMk cId="3757069396" sldId="268"/>
            <ac:cxnSpMk id="6" creationId="{D971B10D-B9EB-49CF-9D78-17A0F8287D0A}"/>
          </ac:cxnSpMkLst>
        </pc:cxnChg>
      </pc:sldChg>
      <pc:sldChg chg="delSp modSp add modTransition delAnim">
        <pc:chgData name="WeingartnerR" userId="383ae787-67ba-4c8e-8778-5e8e272c942a" providerId="ADAL" clId="{4D3ADBFB-6606-495E-A96E-B67FBC441D3D}" dt="2022-06-07T22:30:08.603" v="486"/>
        <pc:sldMkLst>
          <pc:docMk/>
          <pc:sldMk cId="1810842169" sldId="269"/>
        </pc:sldMkLst>
        <pc:spChg chg="mod">
          <ac:chgData name="WeingartnerR" userId="383ae787-67ba-4c8e-8778-5e8e272c942a" providerId="ADAL" clId="{4D3ADBFB-6606-495E-A96E-B67FBC441D3D}" dt="2022-06-07T20:35:15.643" v="328" actId="115"/>
          <ac:spMkLst>
            <pc:docMk/>
            <pc:sldMk cId="1810842169" sldId="269"/>
            <ac:spMk id="3" creationId="{4D6FEEA8-040D-4663-BC55-AE164FE77965}"/>
          </ac:spMkLst>
        </pc:spChg>
        <pc:spChg chg="del">
          <ac:chgData name="WeingartnerR" userId="383ae787-67ba-4c8e-8778-5e8e272c942a" providerId="ADAL" clId="{4D3ADBFB-6606-495E-A96E-B67FBC441D3D}" dt="2022-06-07T20:34:55.869" v="326" actId="478"/>
          <ac:spMkLst>
            <pc:docMk/>
            <pc:sldMk cId="1810842169" sldId="269"/>
            <ac:spMk id="4" creationId="{118E5902-8A75-45A0-99A6-A78F81FBFE1F}"/>
          </ac:spMkLst>
        </pc:spChg>
        <pc:spChg chg="del">
          <ac:chgData name="WeingartnerR" userId="383ae787-67ba-4c8e-8778-5e8e272c942a" providerId="ADAL" clId="{4D3ADBFB-6606-495E-A96E-B67FBC441D3D}" dt="2022-06-07T20:34:55.869" v="326" actId="478"/>
          <ac:spMkLst>
            <pc:docMk/>
            <pc:sldMk cId="1810842169" sldId="269"/>
            <ac:spMk id="8" creationId="{99AE8AC4-0E42-42C4-AA54-4CF8CBA75F6F}"/>
          </ac:spMkLst>
        </pc:spChg>
        <pc:cxnChg chg="del">
          <ac:chgData name="WeingartnerR" userId="383ae787-67ba-4c8e-8778-5e8e272c942a" providerId="ADAL" clId="{4D3ADBFB-6606-495E-A96E-B67FBC441D3D}" dt="2022-06-07T20:34:55.869" v="326" actId="478"/>
          <ac:cxnSpMkLst>
            <pc:docMk/>
            <pc:sldMk cId="1810842169" sldId="269"/>
            <ac:cxnSpMk id="6" creationId="{D971B10D-B9EB-49CF-9D78-17A0F8287D0A}"/>
          </ac:cxnSpMkLst>
        </pc:cxnChg>
      </pc:sldChg>
      <pc:sldChg chg="modSp add modTransition modAnim">
        <pc:chgData name="WeingartnerR" userId="383ae787-67ba-4c8e-8778-5e8e272c942a" providerId="ADAL" clId="{4D3ADBFB-6606-495E-A96E-B67FBC441D3D}" dt="2022-06-10T20:02:25.714" v="2123"/>
        <pc:sldMkLst>
          <pc:docMk/>
          <pc:sldMk cId="1097020702" sldId="270"/>
        </pc:sldMkLst>
        <pc:spChg chg="mod">
          <ac:chgData name="WeingartnerR" userId="383ae787-67ba-4c8e-8778-5e8e272c942a" providerId="ADAL" clId="{4D3ADBFB-6606-495E-A96E-B67FBC441D3D}" dt="2022-06-10T20:02:04.021" v="2121" actId="20577"/>
          <ac:spMkLst>
            <pc:docMk/>
            <pc:sldMk cId="1097020702" sldId="270"/>
            <ac:spMk id="2" creationId="{A54CD677-3FE4-4E2C-AB6F-934807E4EAF5}"/>
          </ac:spMkLst>
        </pc:spChg>
        <pc:spChg chg="mod">
          <ac:chgData name="WeingartnerR" userId="383ae787-67ba-4c8e-8778-5e8e272c942a" providerId="ADAL" clId="{4D3ADBFB-6606-495E-A96E-B67FBC441D3D}" dt="2022-06-10T20:02:07.151" v="2122" actId="115"/>
          <ac:spMkLst>
            <pc:docMk/>
            <pc:sldMk cId="1097020702" sldId="270"/>
            <ac:spMk id="3" creationId="{4D6FEEA8-040D-4663-BC55-AE164FE77965}"/>
          </ac:spMkLst>
        </pc:spChg>
      </pc:sldChg>
      <pc:sldChg chg="modSp add modTransition modAnim">
        <pc:chgData name="WeingartnerR" userId="383ae787-67ba-4c8e-8778-5e8e272c942a" providerId="ADAL" clId="{4D3ADBFB-6606-495E-A96E-B67FBC441D3D}" dt="2022-06-07T22:30:08.603" v="486"/>
        <pc:sldMkLst>
          <pc:docMk/>
          <pc:sldMk cId="4177268478" sldId="271"/>
        </pc:sldMkLst>
        <pc:spChg chg="mod">
          <ac:chgData name="WeingartnerR" userId="383ae787-67ba-4c8e-8778-5e8e272c942a" providerId="ADAL" clId="{4D3ADBFB-6606-495E-A96E-B67FBC441D3D}" dt="2022-06-07T20:37:38.183" v="377" actId="115"/>
          <ac:spMkLst>
            <pc:docMk/>
            <pc:sldMk cId="4177268478" sldId="271"/>
            <ac:spMk id="3" creationId="{4D6FEEA8-040D-4663-BC55-AE164FE77965}"/>
          </ac:spMkLst>
        </pc:spChg>
      </pc:sldChg>
      <pc:sldChg chg="modSp add modTransition modAnim">
        <pc:chgData name="WeingartnerR" userId="383ae787-67ba-4c8e-8778-5e8e272c942a" providerId="ADAL" clId="{4D3ADBFB-6606-495E-A96E-B67FBC441D3D}" dt="2022-06-07T22:30:08.603" v="486"/>
        <pc:sldMkLst>
          <pc:docMk/>
          <pc:sldMk cId="2815492966" sldId="273"/>
        </pc:sldMkLst>
        <pc:spChg chg="mod">
          <ac:chgData name="WeingartnerR" userId="383ae787-67ba-4c8e-8778-5e8e272c942a" providerId="ADAL" clId="{4D3ADBFB-6606-495E-A96E-B67FBC441D3D}" dt="2022-06-07T20:38:51.765" v="386" actId="20577"/>
          <ac:spMkLst>
            <pc:docMk/>
            <pc:sldMk cId="2815492966" sldId="273"/>
            <ac:spMk id="3" creationId="{4D6FEEA8-040D-4663-BC55-AE164FE77965}"/>
          </ac:spMkLst>
        </pc:spChg>
      </pc:sldChg>
      <pc:sldChg chg="modSp add modTransition">
        <pc:chgData name="WeingartnerR" userId="383ae787-67ba-4c8e-8778-5e8e272c942a" providerId="ADAL" clId="{4D3ADBFB-6606-495E-A96E-B67FBC441D3D}" dt="2022-06-09T17:26:26.409" v="1846" actId="115"/>
        <pc:sldMkLst>
          <pc:docMk/>
          <pc:sldMk cId="21398474" sldId="274"/>
        </pc:sldMkLst>
        <pc:spChg chg="mod">
          <ac:chgData name="WeingartnerR" userId="383ae787-67ba-4c8e-8778-5e8e272c942a" providerId="ADAL" clId="{4D3ADBFB-6606-495E-A96E-B67FBC441D3D}" dt="2022-06-09T17:26:26.409" v="1846" actId="115"/>
          <ac:spMkLst>
            <pc:docMk/>
            <pc:sldMk cId="21398474" sldId="274"/>
            <ac:spMk id="3" creationId="{4D6FEEA8-040D-4663-BC55-AE164FE77965}"/>
          </ac:spMkLst>
        </pc:spChg>
      </pc:sldChg>
      <pc:sldChg chg="modSp add modTransition">
        <pc:chgData name="WeingartnerR" userId="383ae787-67ba-4c8e-8778-5e8e272c942a" providerId="ADAL" clId="{4D3ADBFB-6606-495E-A96E-B67FBC441D3D}" dt="2022-06-07T22:30:08.603" v="486"/>
        <pc:sldMkLst>
          <pc:docMk/>
          <pc:sldMk cId="4185531178" sldId="275"/>
        </pc:sldMkLst>
        <pc:spChg chg="mod">
          <ac:chgData name="WeingartnerR" userId="383ae787-67ba-4c8e-8778-5e8e272c942a" providerId="ADAL" clId="{4D3ADBFB-6606-495E-A96E-B67FBC441D3D}" dt="2022-06-07T20:40:40.819" v="397" actId="115"/>
          <ac:spMkLst>
            <pc:docMk/>
            <pc:sldMk cId="4185531178" sldId="275"/>
            <ac:spMk id="3" creationId="{4D6FEEA8-040D-4663-BC55-AE164FE77965}"/>
          </ac:spMkLst>
        </pc:spChg>
      </pc:sldChg>
      <pc:sldChg chg="modSp add modTransition">
        <pc:chgData name="WeingartnerR" userId="383ae787-67ba-4c8e-8778-5e8e272c942a" providerId="ADAL" clId="{4D3ADBFB-6606-495E-A96E-B67FBC441D3D}" dt="2022-06-07T22:30:08.603" v="486"/>
        <pc:sldMkLst>
          <pc:docMk/>
          <pc:sldMk cId="517216711" sldId="276"/>
        </pc:sldMkLst>
        <pc:spChg chg="mod">
          <ac:chgData name="WeingartnerR" userId="383ae787-67ba-4c8e-8778-5e8e272c942a" providerId="ADAL" clId="{4D3ADBFB-6606-495E-A96E-B67FBC441D3D}" dt="2022-06-07T20:40:59.049" v="401" actId="115"/>
          <ac:spMkLst>
            <pc:docMk/>
            <pc:sldMk cId="517216711" sldId="276"/>
            <ac:spMk id="3" creationId="{4D6FEEA8-040D-4663-BC55-AE164FE77965}"/>
          </ac:spMkLst>
        </pc:spChg>
      </pc:sldChg>
      <pc:sldChg chg="modSp add modTransition">
        <pc:chgData name="WeingartnerR" userId="383ae787-67ba-4c8e-8778-5e8e272c942a" providerId="ADAL" clId="{4D3ADBFB-6606-495E-A96E-B67FBC441D3D}" dt="2022-06-07T22:30:08.603" v="486"/>
        <pc:sldMkLst>
          <pc:docMk/>
          <pc:sldMk cId="1283372815" sldId="277"/>
        </pc:sldMkLst>
        <pc:spChg chg="mod">
          <ac:chgData name="WeingartnerR" userId="383ae787-67ba-4c8e-8778-5e8e272c942a" providerId="ADAL" clId="{4D3ADBFB-6606-495E-A96E-B67FBC441D3D}" dt="2022-06-07T20:42:00.377" v="405" actId="115"/>
          <ac:spMkLst>
            <pc:docMk/>
            <pc:sldMk cId="1283372815" sldId="277"/>
            <ac:spMk id="3" creationId="{4D6FEEA8-040D-4663-BC55-AE164FE77965}"/>
          </ac:spMkLst>
        </pc:spChg>
      </pc:sldChg>
      <pc:sldChg chg="addSp delSp modSp add modTransition modAnim">
        <pc:chgData name="WeingartnerR" userId="383ae787-67ba-4c8e-8778-5e8e272c942a" providerId="ADAL" clId="{4D3ADBFB-6606-495E-A96E-B67FBC441D3D}" dt="2022-06-09T17:35:18.349" v="1906" actId="1076"/>
        <pc:sldMkLst>
          <pc:docMk/>
          <pc:sldMk cId="436409798" sldId="278"/>
        </pc:sldMkLst>
        <pc:spChg chg="del">
          <ac:chgData name="WeingartnerR" userId="383ae787-67ba-4c8e-8778-5e8e272c942a" providerId="ADAL" clId="{4D3ADBFB-6606-495E-A96E-B67FBC441D3D}" dt="2022-06-07T20:42:40.889" v="407" actId="478"/>
          <ac:spMkLst>
            <pc:docMk/>
            <pc:sldMk cId="436409798" sldId="278"/>
            <ac:spMk id="2" creationId="{BA5933D8-9189-400E-A89F-B6DDB4BA7B49}"/>
          </ac:spMkLst>
        </pc:spChg>
        <pc:spChg chg="del">
          <ac:chgData name="WeingartnerR" userId="383ae787-67ba-4c8e-8778-5e8e272c942a" providerId="ADAL" clId="{4D3ADBFB-6606-495E-A96E-B67FBC441D3D}" dt="2022-06-07T20:42:40.889" v="407" actId="478"/>
          <ac:spMkLst>
            <pc:docMk/>
            <pc:sldMk cId="436409798" sldId="278"/>
            <ac:spMk id="3" creationId="{C2B006C9-B9D5-4184-B2E2-982E7EE423C1}"/>
          </ac:spMkLst>
        </pc:spChg>
        <pc:spChg chg="add mod">
          <ac:chgData name="WeingartnerR" userId="383ae787-67ba-4c8e-8778-5e8e272c942a" providerId="ADAL" clId="{4D3ADBFB-6606-495E-A96E-B67FBC441D3D}" dt="2022-06-09T17:35:02.640" v="1902" actId="1035"/>
          <ac:spMkLst>
            <pc:docMk/>
            <pc:sldMk cId="436409798" sldId="278"/>
            <ac:spMk id="4" creationId="{916CF4D7-DC70-4F99-ABCA-EF3EFAA86771}"/>
          </ac:spMkLst>
        </pc:spChg>
        <pc:spChg chg="add mod">
          <ac:chgData name="WeingartnerR" userId="383ae787-67ba-4c8e-8778-5e8e272c942a" providerId="ADAL" clId="{4D3ADBFB-6606-495E-A96E-B67FBC441D3D}" dt="2022-06-09T17:35:02.640" v="1902" actId="1035"/>
          <ac:spMkLst>
            <pc:docMk/>
            <pc:sldMk cId="436409798" sldId="278"/>
            <ac:spMk id="5" creationId="{16E4AF41-64AD-48C1-89A2-A3BA76282C6C}"/>
          </ac:spMkLst>
        </pc:spChg>
        <pc:spChg chg="add mod">
          <ac:chgData name="WeingartnerR" userId="383ae787-67ba-4c8e-8778-5e8e272c942a" providerId="ADAL" clId="{4D3ADBFB-6606-495E-A96E-B67FBC441D3D}" dt="2022-06-09T17:35:02.640" v="1902" actId="1035"/>
          <ac:spMkLst>
            <pc:docMk/>
            <pc:sldMk cId="436409798" sldId="278"/>
            <ac:spMk id="6" creationId="{1E144EF4-9A7E-4894-8644-61F91CE11F61}"/>
          </ac:spMkLst>
        </pc:spChg>
        <pc:spChg chg="add mod">
          <ac:chgData name="WeingartnerR" userId="383ae787-67ba-4c8e-8778-5e8e272c942a" providerId="ADAL" clId="{4D3ADBFB-6606-495E-A96E-B67FBC441D3D}" dt="2022-06-09T17:35:02.640" v="1902" actId="1035"/>
          <ac:spMkLst>
            <pc:docMk/>
            <pc:sldMk cId="436409798" sldId="278"/>
            <ac:spMk id="7" creationId="{BCAA3A72-DCFD-46D5-887B-67B15A094897}"/>
          </ac:spMkLst>
        </pc:spChg>
        <pc:spChg chg="add mod">
          <ac:chgData name="WeingartnerR" userId="383ae787-67ba-4c8e-8778-5e8e272c942a" providerId="ADAL" clId="{4D3ADBFB-6606-495E-A96E-B67FBC441D3D}" dt="2022-06-09T17:35:18.349" v="1906" actId="1076"/>
          <ac:spMkLst>
            <pc:docMk/>
            <pc:sldMk cId="436409798" sldId="278"/>
            <ac:spMk id="8" creationId="{CA50CB4D-582F-4BCD-BCC2-AE29304AF6ED}"/>
          </ac:spMkLst>
        </pc:spChg>
      </pc:sldChg>
      <pc:sldChg chg="addSp modSp add modTransition modAnim">
        <pc:chgData name="WeingartnerR" userId="383ae787-67ba-4c8e-8778-5e8e272c942a" providerId="ADAL" clId="{4D3ADBFB-6606-495E-A96E-B67FBC441D3D}" dt="2022-06-09T17:35:53.767" v="1930"/>
        <pc:sldMkLst>
          <pc:docMk/>
          <pc:sldMk cId="450734433" sldId="279"/>
        </pc:sldMkLst>
        <pc:spChg chg="mod">
          <ac:chgData name="WeingartnerR" userId="383ae787-67ba-4c8e-8778-5e8e272c942a" providerId="ADAL" clId="{4D3ADBFB-6606-495E-A96E-B67FBC441D3D}" dt="2022-06-09T17:35:42.963" v="1929" actId="1036"/>
          <ac:spMkLst>
            <pc:docMk/>
            <pc:sldMk cId="450734433" sldId="279"/>
            <ac:spMk id="4" creationId="{916CF4D7-DC70-4F99-ABCA-EF3EFAA86771}"/>
          </ac:spMkLst>
        </pc:spChg>
        <pc:spChg chg="mod">
          <ac:chgData name="WeingartnerR" userId="383ae787-67ba-4c8e-8778-5e8e272c942a" providerId="ADAL" clId="{4D3ADBFB-6606-495E-A96E-B67FBC441D3D}" dt="2022-06-09T17:35:42.963" v="1929" actId="1036"/>
          <ac:spMkLst>
            <pc:docMk/>
            <pc:sldMk cId="450734433" sldId="279"/>
            <ac:spMk id="5" creationId="{16E4AF41-64AD-48C1-89A2-A3BA76282C6C}"/>
          </ac:spMkLst>
        </pc:spChg>
        <pc:spChg chg="mod">
          <ac:chgData name="WeingartnerR" userId="383ae787-67ba-4c8e-8778-5e8e272c942a" providerId="ADAL" clId="{4D3ADBFB-6606-495E-A96E-B67FBC441D3D}" dt="2022-06-09T17:35:42.963" v="1929" actId="1036"/>
          <ac:spMkLst>
            <pc:docMk/>
            <pc:sldMk cId="450734433" sldId="279"/>
            <ac:spMk id="6" creationId="{1E144EF4-9A7E-4894-8644-61F91CE11F61}"/>
          </ac:spMkLst>
        </pc:spChg>
        <pc:spChg chg="mod">
          <ac:chgData name="WeingartnerR" userId="383ae787-67ba-4c8e-8778-5e8e272c942a" providerId="ADAL" clId="{4D3ADBFB-6606-495E-A96E-B67FBC441D3D}" dt="2022-06-09T17:35:42.963" v="1929" actId="1036"/>
          <ac:spMkLst>
            <pc:docMk/>
            <pc:sldMk cId="450734433" sldId="279"/>
            <ac:spMk id="7" creationId="{BCAA3A72-DCFD-46D5-887B-67B15A094897}"/>
          </ac:spMkLst>
        </pc:spChg>
        <pc:spChg chg="add">
          <ac:chgData name="WeingartnerR" userId="383ae787-67ba-4c8e-8778-5e8e272c942a" providerId="ADAL" clId="{4D3ADBFB-6606-495E-A96E-B67FBC441D3D}" dt="2022-06-09T17:35:53.767" v="1930"/>
          <ac:spMkLst>
            <pc:docMk/>
            <pc:sldMk cId="450734433" sldId="279"/>
            <ac:spMk id="9" creationId="{43CFCC1F-252A-4507-AA25-4FF3A6D176F1}"/>
          </ac:spMkLst>
        </pc:spChg>
        <pc:cxnChg chg="add mod">
          <ac:chgData name="WeingartnerR" userId="383ae787-67ba-4c8e-8778-5e8e272c942a" providerId="ADAL" clId="{4D3ADBFB-6606-495E-A96E-B67FBC441D3D}" dt="2022-06-09T17:35:42.963" v="1929" actId="1036"/>
          <ac:cxnSpMkLst>
            <pc:docMk/>
            <pc:sldMk cId="450734433" sldId="279"/>
            <ac:cxnSpMk id="3" creationId="{69C41EFC-12CB-46F0-967A-15A4F7FD3773}"/>
          </ac:cxnSpMkLst>
        </pc:cxnChg>
        <pc:cxnChg chg="add mod">
          <ac:chgData name="WeingartnerR" userId="383ae787-67ba-4c8e-8778-5e8e272c942a" providerId="ADAL" clId="{4D3ADBFB-6606-495E-A96E-B67FBC441D3D}" dt="2022-06-09T17:35:42.963" v="1929" actId="1036"/>
          <ac:cxnSpMkLst>
            <pc:docMk/>
            <pc:sldMk cId="450734433" sldId="279"/>
            <ac:cxnSpMk id="8" creationId="{5E409FF1-5DE6-4854-AA96-211F09BBBACD}"/>
          </ac:cxnSpMkLst>
        </pc:cxnChg>
        <pc:cxnChg chg="add mod">
          <ac:chgData name="WeingartnerR" userId="383ae787-67ba-4c8e-8778-5e8e272c942a" providerId="ADAL" clId="{4D3ADBFB-6606-495E-A96E-B67FBC441D3D}" dt="2022-06-09T17:35:42.963" v="1929" actId="1036"/>
          <ac:cxnSpMkLst>
            <pc:docMk/>
            <pc:sldMk cId="450734433" sldId="279"/>
            <ac:cxnSpMk id="13" creationId="{ABAA601A-D346-4306-BB61-28BEA3D2ADD2}"/>
          </ac:cxnSpMkLst>
        </pc:cxnChg>
      </pc:sldChg>
      <pc:sldChg chg="addSp delSp modSp add ord modTransition modAnim">
        <pc:chgData name="WeingartnerR" userId="383ae787-67ba-4c8e-8778-5e8e272c942a" providerId="ADAL" clId="{4D3ADBFB-6606-495E-A96E-B67FBC441D3D}" dt="2022-06-10T15:41:02.853" v="2063"/>
        <pc:sldMkLst>
          <pc:docMk/>
          <pc:sldMk cId="1758587485" sldId="280"/>
        </pc:sldMkLst>
        <pc:spChg chg="mod">
          <ac:chgData name="WeingartnerR" userId="383ae787-67ba-4c8e-8778-5e8e272c942a" providerId="ADAL" clId="{4D3ADBFB-6606-495E-A96E-B67FBC441D3D}" dt="2022-06-08T17:54:14.019" v="1517" actId="122"/>
          <ac:spMkLst>
            <pc:docMk/>
            <pc:sldMk cId="1758587485" sldId="280"/>
            <ac:spMk id="2" creationId="{A54CD677-3FE4-4E2C-AB6F-934807E4EAF5}"/>
          </ac:spMkLst>
        </pc:spChg>
        <pc:spChg chg="mod">
          <ac:chgData name="WeingartnerR" userId="383ae787-67ba-4c8e-8778-5e8e272c942a" providerId="ADAL" clId="{4D3ADBFB-6606-495E-A96E-B67FBC441D3D}" dt="2022-06-10T15:40:37.034" v="2062" actId="20577"/>
          <ac:spMkLst>
            <pc:docMk/>
            <pc:sldMk cId="1758587485" sldId="280"/>
            <ac:spMk id="3" creationId="{4D6FEEA8-040D-4663-BC55-AE164FE77965}"/>
          </ac:spMkLst>
        </pc:spChg>
        <pc:spChg chg="add del mod">
          <ac:chgData name="WeingartnerR" userId="383ae787-67ba-4c8e-8778-5e8e272c942a" providerId="ADAL" clId="{4D3ADBFB-6606-495E-A96E-B67FBC441D3D}" dt="2022-06-07T22:48:06.709" v="602"/>
          <ac:spMkLst>
            <pc:docMk/>
            <pc:sldMk cId="1758587485" sldId="280"/>
            <ac:spMk id="5" creationId="{2FB8DAA8-DF70-4FA3-B5A9-DA1828202CBD}"/>
          </ac:spMkLst>
        </pc:spChg>
        <pc:picChg chg="add mod">
          <ac:chgData name="WeingartnerR" userId="383ae787-67ba-4c8e-8778-5e8e272c942a" providerId="ADAL" clId="{4D3ADBFB-6606-495E-A96E-B67FBC441D3D}" dt="2022-06-07T22:39:27.747" v="534" actId="1076"/>
          <ac:picMkLst>
            <pc:docMk/>
            <pc:sldMk cId="1758587485" sldId="280"/>
            <ac:picMk id="1026" creationId="{EC26DDE5-6F76-4268-ABBB-31FA83821A27}"/>
          </ac:picMkLst>
        </pc:picChg>
      </pc:sldChg>
      <pc:sldChg chg="modSp add">
        <pc:chgData name="WeingartnerR" userId="383ae787-67ba-4c8e-8778-5e8e272c942a" providerId="ADAL" clId="{4D3ADBFB-6606-495E-A96E-B67FBC441D3D}" dt="2022-06-22T13:46:45.280" v="2323" actId="20577"/>
        <pc:sldMkLst>
          <pc:docMk/>
          <pc:sldMk cId="570617657" sldId="283"/>
        </pc:sldMkLst>
        <pc:spChg chg="mod">
          <ac:chgData name="WeingartnerR" userId="383ae787-67ba-4c8e-8778-5e8e272c942a" providerId="ADAL" clId="{4D3ADBFB-6606-495E-A96E-B67FBC441D3D}" dt="2022-06-08T17:54:30.429" v="1519" actId="122"/>
          <ac:spMkLst>
            <pc:docMk/>
            <pc:sldMk cId="570617657" sldId="283"/>
            <ac:spMk id="2" creationId="{A54CD677-3FE4-4E2C-AB6F-934807E4EAF5}"/>
          </ac:spMkLst>
        </pc:spChg>
        <pc:spChg chg="mod">
          <ac:chgData name="WeingartnerR" userId="383ae787-67ba-4c8e-8778-5e8e272c942a" providerId="ADAL" clId="{4D3ADBFB-6606-495E-A96E-B67FBC441D3D}" dt="2022-06-22T13:46:45.280" v="2323" actId="20577"/>
          <ac:spMkLst>
            <pc:docMk/>
            <pc:sldMk cId="570617657" sldId="283"/>
            <ac:spMk id="3" creationId="{4D6FEEA8-040D-4663-BC55-AE164FE77965}"/>
          </ac:spMkLst>
        </pc:spChg>
      </pc:sldChg>
      <pc:sldChg chg="modSp add ord modAnim">
        <pc:chgData name="WeingartnerR" userId="383ae787-67ba-4c8e-8778-5e8e272c942a" providerId="ADAL" clId="{4D3ADBFB-6606-495E-A96E-B67FBC441D3D}" dt="2022-06-08T17:59:46.304" v="1532"/>
        <pc:sldMkLst>
          <pc:docMk/>
          <pc:sldMk cId="1642390673" sldId="284"/>
        </pc:sldMkLst>
        <pc:spChg chg="mod">
          <ac:chgData name="WeingartnerR" userId="383ae787-67ba-4c8e-8778-5e8e272c942a" providerId="ADAL" clId="{4D3ADBFB-6606-495E-A96E-B67FBC441D3D}" dt="2022-06-08T17:54:32.498" v="1520" actId="122"/>
          <ac:spMkLst>
            <pc:docMk/>
            <pc:sldMk cId="1642390673" sldId="284"/>
            <ac:spMk id="2" creationId="{A54CD677-3FE4-4E2C-AB6F-934807E4EAF5}"/>
          </ac:spMkLst>
        </pc:spChg>
        <pc:spChg chg="mod">
          <ac:chgData name="WeingartnerR" userId="383ae787-67ba-4c8e-8778-5e8e272c942a" providerId="ADAL" clId="{4D3ADBFB-6606-495E-A96E-B67FBC441D3D}" dt="2022-06-07T22:40:49.519" v="552" actId="313"/>
          <ac:spMkLst>
            <pc:docMk/>
            <pc:sldMk cId="1642390673" sldId="284"/>
            <ac:spMk id="3" creationId="{4D6FEEA8-040D-4663-BC55-AE164FE77965}"/>
          </ac:spMkLst>
        </pc:spChg>
      </pc:sldChg>
      <pc:sldChg chg="addSp modSp add modAnim">
        <pc:chgData name="WeingartnerR" userId="383ae787-67ba-4c8e-8778-5e8e272c942a" providerId="ADAL" clId="{4D3ADBFB-6606-495E-A96E-B67FBC441D3D}" dt="2022-06-08T17:54:34.565" v="1521" actId="122"/>
        <pc:sldMkLst>
          <pc:docMk/>
          <pc:sldMk cId="4159471525" sldId="285"/>
        </pc:sldMkLst>
        <pc:spChg chg="mod">
          <ac:chgData name="WeingartnerR" userId="383ae787-67ba-4c8e-8778-5e8e272c942a" providerId="ADAL" clId="{4D3ADBFB-6606-495E-A96E-B67FBC441D3D}" dt="2022-06-08T17:54:34.565" v="1521" actId="122"/>
          <ac:spMkLst>
            <pc:docMk/>
            <pc:sldMk cId="4159471525" sldId="285"/>
            <ac:spMk id="2" creationId="{A54CD677-3FE4-4E2C-AB6F-934807E4EAF5}"/>
          </ac:spMkLst>
        </pc:spChg>
        <pc:spChg chg="mod">
          <ac:chgData name="WeingartnerR" userId="383ae787-67ba-4c8e-8778-5e8e272c942a" providerId="ADAL" clId="{4D3ADBFB-6606-495E-A96E-B67FBC441D3D}" dt="2022-06-07T22:51:28.619" v="618" actId="20577"/>
          <ac:spMkLst>
            <pc:docMk/>
            <pc:sldMk cId="4159471525" sldId="285"/>
            <ac:spMk id="3" creationId="{4D6FEEA8-040D-4663-BC55-AE164FE77965}"/>
          </ac:spMkLst>
        </pc:spChg>
        <pc:spChg chg="add">
          <ac:chgData name="WeingartnerR" userId="383ae787-67ba-4c8e-8778-5e8e272c942a" providerId="ADAL" clId="{4D3ADBFB-6606-495E-A96E-B67FBC441D3D}" dt="2022-06-07T22:48:09.718" v="603"/>
          <ac:spMkLst>
            <pc:docMk/>
            <pc:sldMk cId="4159471525" sldId="285"/>
            <ac:spMk id="5" creationId="{F367D64C-2920-4A27-A531-C95F5C54A472}"/>
          </ac:spMkLst>
        </pc:spChg>
      </pc:sldChg>
      <pc:sldChg chg="modSp add">
        <pc:chgData name="WeingartnerR" userId="383ae787-67ba-4c8e-8778-5e8e272c942a" providerId="ADAL" clId="{4D3ADBFB-6606-495E-A96E-B67FBC441D3D}" dt="2022-06-08T17:54:28.048" v="1518" actId="122"/>
        <pc:sldMkLst>
          <pc:docMk/>
          <pc:sldMk cId="689862566" sldId="286"/>
        </pc:sldMkLst>
        <pc:spChg chg="mod">
          <ac:chgData name="WeingartnerR" userId="383ae787-67ba-4c8e-8778-5e8e272c942a" providerId="ADAL" clId="{4D3ADBFB-6606-495E-A96E-B67FBC441D3D}" dt="2022-06-08T17:54:28.048" v="1518" actId="122"/>
          <ac:spMkLst>
            <pc:docMk/>
            <pc:sldMk cId="689862566" sldId="286"/>
            <ac:spMk id="2" creationId="{A54CD677-3FE4-4E2C-AB6F-934807E4EAF5}"/>
          </ac:spMkLst>
        </pc:spChg>
        <pc:spChg chg="mod">
          <ac:chgData name="WeingartnerR" userId="383ae787-67ba-4c8e-8778-5e8e272c942a" providerId="ADAL" clId="{4D3ADBFB-6606-495E-A96E-B67FBC441D3D}" dt="2022-06-07T22:50:10.896" v="616" actId="313"/>
          <ac:spMkLst>
            <pc:docMk/>
            <pc:sldMk cId="689862566" sldId="286"/>
            <ac:spMk id="3" creationId="{4D6FEEA8-040D-4663-BC55-AE164FE77965}"/>
          </ac:spMkLst>
        </pc:spChg>
      </pc:sldChg>
      <pc:sldChg chg="addSp delSp modSp add delAnim modAnim">
        <pc:chgData name="WeingartnerR" userId="383ae787-67ba-4c8e-8778-5e8e272c942a" providerId="ADAL" clId="{4D3ADBFB-6606-495E-A96E-B67FBC441D3D}" dt="2022-06-11T17:36:03.950" v="2146" actId="6549"/>
        <pc:sldMkLst>
          <pc:docMk/>
          <pc:sldMk cId="197981270" sldId="287"/>
        </pc:sldMkLst>
        <pc:spChg chg="del mod">
          <ac:chgData name="WeingartnerR" userId="383ae787-67ba-4c8e-8778-5e8e272c942a" providerId="ADAL" clId="{4D3ADBFB-6606-495E-A96E-B67FBC441D3D}" dt="2022-06-09T17:59:04.709" v="1941" actId="478"/>
          <ac:spMkLst>
            <pc:docMk/>
            <pc:sldMk cId="197981270" sldId="287"/>
            <ac:spMk id="2" creationId="{A54CD677-3FE4-4E2C-AB6F-934807E4EAF5}"/>
          </ac:spMkLst>
        </pc:spChg>
        <pc:spChg chg="mod">
          <ac:chgData name="WeingartnerR" userId="383ae787-67ba-4c8e-8778-5e8e272c942a" providerId="ADAL" clId="{4D3ADBFB-6606-495E-A96E-B67FBC441D3D}" dt="2022-06-11T17:35:23.404" v="2144" actId="20577"/>
          <ac:spMkLst>
            <pc:docMk/>
            <pc:sldMk cId="197981270" sldId="287"/>
            <ac:spMk id="3" creationId="{4D6FEEA8-040D-4663-BC55-AE164FE77965}"/>
          </ac:spMkLst>
        </pc:spChg>
        <pc:spChg chg="add del mod">
          <ac:chgData name="WeingartnerR" userId="383ae787-67ba-4c8e-8778-5e8e272c942a" providerId="ADAL" clId="{4D3ADBFB-6606-495E-A96E-B67FBC441D3D}" dt="2022-06-09T17:59:09.540" v="1943" actId="478"/>
          <ac:spMkLst>
            <pc:docMk/>
            <pc:sldMk cId="197981270" sldId="287"/>
            <ac:spMk id="5" creationId="{9882C919-2022-422C-8ACA-7195C49E897F}"/>
          </ac:spMkLst>
        </pc:spChg>
        <pc:spChg chg="del">
          <ac:chgData name="WeingartnerR" userId="383ae787-67ba-4c8e-8778-5e8e272c942a" providerId="ADAL" clId="{4D3ADBFB-6606-495E-A96E-B67FBC441D3D}" dt="2022-06-07T22:54:50.366" v="624" actId="478"/>
          <ac:spMkLst>
            <pc:docMk/>
            <pc:sldMk cId="197981270" sldId="287"/>
            <ac:spMk id="5" creationId="{F367D64C-2920-4A27-A531-C95F5C54A472}"/>
          </ac:spMkLst>
        </pc:spChg>
        <pc:spChg chg="add">
          <ac:chgData name="WeingartnerR" userId="383ae787-67ba-4c8e-8778-5e8e272c942a" providerId="ADAL" clId="{4D3ADBFB-6606-495E-A96E-B67FBC441D3D}" dt="2022-06-09T17:59:06.337" v="1942"/>
          <ac:spMkLst>
            <pc:docMk/>
            <pc:sldMk cId="197981270" sldId="287"/>
            <ac:spMk id="6" creationId="{79456D7D-91F4-4CC0-AF8B-8778A561B46C}"/>
          </ac:spMkLst>
        </pc:spChg>
        <pc:picChg chg="del">
          <ac:chgData name="WeingartnerR" userId="383ae787-67ba-4c8e-8778-5e8e272c942a" providerId="ADAL" clId="{4D3ADBFB-6606-495E-A96E-B67FBC441D3D}" dt="2022-06-07T22:54:48.241" v="623" actId="478"/>
          <ac:picMkLst>
            <pc:docMk/>
            <pc:sldMk cId="197981270" sldId="287"/>
            <ac:picMk id="1026" creationId="{EC26DDE5-6F76-4268-ABBB-31FA83821A27}"/>
          </ac:picMkLst>
        </pc:picChg>
      </pc:sldChg>
      <pc:sldChg chg="addSp delSp modSp add">
        <pc:chgData name="WeingartnerR" userId="383ae787-67ba-4c8e-8778-5e8e272c942a" providerId="ADAL" clId="{4D3ADBFB-6606-495E-A96E-B67FBC441D3D}" dt="2022-06-10T16:36:47.009" v="2114"/>
        <pc:sldMkLst>
          <pc:docMk/>
          <pc:sldMk cId="3409828967" sldId="288"/>
        </pc:sldMkLst>
        <pc:spChg chg="del mod">
          <ac:chgData name="WeingartnerR" userId="383ae787-67ba-4c8e-8778-5e8e272c942a" providerId="ADAL" clId="{4D3ADBFB-6606-495E-A96E-B67FBC441D3D}" dt="2022-06-09T17:59:21.448" v="1947" actId="478"/>
          <ac:spMkLst>
            <pc:docMk/>
            <pc:sldMk cId="3409828967" sldId="288"/>
            <ac:spMk id="2" creationId="{A54CD677-3FE4-4E2C-AB6F-934807E4EAF5}"/>
          </ac:spMkLst>
        </pc:spChg>
        <pc:spChg chg="mod">
          <ac:chgData name="WeingartnerR" userId="383ae787-67ba-4c8e-8778-5e8e272c942a" providerId="ADAL" clId="{4D3ADBFB-6606-495E-A96E-B67FBC441D3D}" dt="2022-06-10T16:36:47.009" v="2114"/>
          <ac:spMkLst>
            <pc:docMk/>
            <pc:sldMk cId="3409828967" sldId="288"/>
            <ac:spMk id="3" creationId="{4D6FEEA8-040D-4663-BC55-AE164FE77965}"/>
          </ac:spMkLst>
        </pc:spChg>
        <pc:spChg chg="add del mod">
          <ac:chgData name="WeingartnerR" userId="383ae787-67ba-4c8e-8778-5e8e272c942a" providerId="ADAL" clId="{4D3ADBFB-6606-495E-A96E-B67FBC441D3D}" dt="2022-06-09T17:59:22.946" v="1948" actId="478"/>
          <ac:spMkLst>
            <pc:docMk/>
            <pc:sldMk cId="3409828967" sldId="288"/>
            <ac:spMk id="5" creationId="{7526EECA-514A-4B0E-A507-F912CDF5AC58}"/>
          </ac:spMkLst>
        </pc:spChg>
        <pc:spChg chg="add">
          <ac:chgData name="WeingartnerR" userId="383ae787-67ba-4c8e-8778-5e8e272c942a" providerId="ADAL" clId="{4D3ADBFB-6606-495E-A96E-B67FBC441D3D}" dt="2022-06-09T17:59:24.312" v="1949"/>
          <ac:spMkLst>
            <pc:docMk/>
            <pc:sldMk cId="3409828967" sldId="288"/>
            <ac:spMk id="6" creationId="{F9F5B95C-B6AB-4E07-89E2-FFA137042AD1}"/>
          </ac:spMkLst>
        </pc:spChg>
      </pc:sldChg>
      <pc:sldChg chg="modSp add ord modAnim">
        <pc:chgData name="WeingartnerR" userId="383ae787-67ba-4c8e-8778-5e8e272c942a" providerId="ADAL" clId="{4D3ADBFB-6606-495E-A96E-B67FBC441D3D}" dt="2022-06-09T17:58:51.351" v="1940" actId="27636"/>
        <pc:sldMkLst>
          <pc:docMk/>
          <pc:sldMk cId="2079942648" sldId="289"/>
        </pc:sldMkLst>
        <pc:spChg chg="mod">
          <ac:chgData name="WeingartnerR" userId="383ae787-67ba-4c8e-8778-5e8e272c942a" providerId="ADAL" clId="{4D3ADBFB-6606-495E-A96E-B67FBC441D3D}" dt="2022-06-09T17:58:51.351" v="1940" actId="27636"/>
          <ac:spMkLst>
            <pc:docMk/>
            <pc:sldMk cId="2079942648" sldId="289"/>
            <ac:spMk id="2" creationId="{A54CD677-3FE4-4E2C-AB6F-934807E4EAF5}"/>
          </ac:spMkLst>
        </pc:spChg>
        <pc:spChg chg="mod">
          <ac:chgData name="WeingartnerR" userId="383ae787-67ba-4c8e-8778-5e8e272c942a" providerId="ADAL" clId="{4D3ADBFB-6606-495E-A96E-B67FBC441D3D}" dt="2022-06-08T21:17:29.083" v="1844"/>
          <ac:spMkLst>
            <pc:docMk/>
            <pc:sldMk cId="2079942648" sldId="289"/>
            <ac:spMk id="3" creationId="{4D6FEEA8-040D-4663-BC55-AE164FE77965}"/>
          </ac:spMkLst>
        </pc:spChg>
      </pc:sldChg>
      <pc:sldChg chg="addSp delSp modSp add modAnim">
        <pc:chgData name="WeingartnerR" userId="383ae787-67ba-4c8e-8778-5e8e272c942a" providerId="ADAL" clId="{4D3ADBFB-6606-495E-A96E-B67FBC441D3D}" dt="2022-06-10T16:36:43.569" v="2113"/>
        <pc:sldMkLst>
          <pc:docMk/>
          <pc:sldMk cId="3981703038" sldId="291"/>
        </pc:sldMkLst>
        <pc:spChg chg="del mod">
          <ac:chgData name="WeingartnerR" userId="383ae787-67ba-4c8e-8778-5e8e272c942a" providerId="ADAL" clId="{4D3ADBFB-6606-495E-A96E-B67FBC441D3D}" dt="2022-06-09T17:59:14.046" v="1944" actId="478"/>
          <ac:spMkLst>
            <pc:docMk/>
            <pc:sldMk cId="3981703038" sldId="291"/>
            <ac:spMk id="2" creationId="{A54CD677-3FE4-4E2C-AB6F-934807E4EAF5}"/>
          </ac:spMkLst>
        </pc:spChg>
        <pc:spChg chg="mod">
          <ac:chgData name="WeingartnerR" userId="383ae787-67ba-4c8e-8778-5e8e272c942a" providerId="ADAL" clId="{4D3ADBFB-6606-495E-A96E-B67FBC441D3D}" dt="2022-06-10T16:36:43.569" v="2113"/>
          <ac:spMkLst>
            <pc:docMk/>
            <pc:sldMk cId="3981703038" sldId="291"/>
            <ac:spMk id="3" creationId="{4D6FEEA8-040D-4663-BC55-AE164FE77965}"/>
          </ac:spMkLst>
        </pc:spChg>
        <pc:spChg chg="add del mod">
          <ac:chgData name="WeingartnerR" userId="383ae787-67ba-4c8e-8778-5e8e272c942a" providerId="ADAL" clId="{4D3ADBFB-6606-495E-A96E-B67FBC441D3D}" dt="2022-06-09T17:59:16.249" v="1945" actId="478"/>
          <ac:spMkLst>
            <pc:docMk/>
            <pc:sldMk cId="3981703038" sldId="291"/>
            <ac:spMk id="5" creationId="{9B585D49-2324-4ABF-9747-185725CB029F}"/>
          </ac:spMkLst>
        </pc:spChg>
        <pc:spChg chg="add">
          <ac:chgData name="WeingartnerR" userId="383ae787-67ba-4c8e-8778-5e8e272c942a" providerId="ADAL" clId="{4D3ADBFB-6606-495E-A96E-B67FBC441D3D}" dt="2022-06-09T17:59:17.673" v="1946"/>
          <ac:spMkLst>
            <pc:docMk/>
            <pc:sldMk cId="3981703038" sldId="291"/>
            <ac:spMk id="6" creationId="{04D6C1ED-5CE5-4BBB-B4BF-84DC05020F93}"/>
          </ac:spMkLst>
        </pc:spChg>
      </pc:sldChg>
      <pc:sldChg chg="addSp modSp add modAnim">
        <pc:chgData name="WeingartnerR" userId="383ae787-67ba-4c8e-8778-5e8e272c942a" providerId="ADAL" clId="{4D3ADBFB-6606-495E-A96E-B67FBC441D3D}" dt="2022-06-11T22:45:56.931" v="2191" actId="1035"/>
        <pc:sldMkLst>
          <pc:docMk/>
          <pc:sldMk cId="4061518780" sldId="292"/>
        </pc:sldMkLst>
        <pc:spChg chg="mod">
          <ac:chgData name="WeingartnerR" userId="383ae787-67ba-4c8e-8778-5e8e272c942a" providerId="ADAL" clId="{4D3ADBFB-6606-495E-A96E-B67FBC441D3D}" dt="2022-06-08T17:54:50.045" v="1527" actId="122"/>
          <ac:spMkLst>
            <pc:docMk/>
            <pc:sldMk cId="4061518780" sldId="292"/>
            <ac:spMk id="2" creationId="{A54CD677-3FE4-4E2C-AB6F-934807E4EAF5}"/>
          </ac:spMkLst>
        </pc:spChg>
        <pc:spChg chg="mod">
          <ac:chgData name="WeingartnerR" userId="383ae787-67ba-4c8e-8778-5e8e272c942a" providerId="ADAL" clId="{4D3ADBFB-6606-495E-A96E-B67FBC441D3D}" dt="2022-06-11T22:45:56.931" v="2191" actId="1035"/>
          <ac:spMkLst>
            <pc:docMk/>
            <pc:sldMk cId="4061518780" sldId="292"/>
            <ac:spMk id="3" creationId="{4D6FEEA8-040D-4663-BC55-AE164FE77965}"/>
          </ac:spMkLst>
        </pc:spChg>
        <pc:picChg chg="add">
          <ac:chgData name="WeingartnerR" userId="383ae787-67ba-4c8e-8778-5e8e272c942a" providerId="ADAL" clId="{4D3ADBFB-6606-495E-A96E-B67FBC441D3D}" dt="2022-06-08T13:26:00.554" v="1069"/>
          <ac:picMkLst>
            <pc:docMk/>
            <pc:sldMk cId="4061518780" sldId="292"/>
            <ac:picMk id="4" creationId="{FB2074B7-65C2-4743-AE03-36F5422ADFDC}"/>
          </ac:picMkLst>
        </pc:picChg>
      </pc:sldChg>
      <pc:sldChg chg="delSp modSp add modAnim">
        <pc:chgData name="WeingartnerR" userId="383ae787-67ba-4c8e-8778-5e8e272c942a" providerId="ADAL" clId="{4D3ADBFB-6606-495E-A96E-B67FBC441D3D}" dt="2022-06-11T22:46:49.703" v="2219" actId="20577"/>
        <pc:sldMkLst>
          <pc:docMk/>
          <pc:sldMk cId="1090889122" sldId="295"/>
        </pc:sldMkLst>
        <pc:spChg chg="mod">
          <ac:chgData name="WeingartnerR" userId="383ae787-67ba-4c8e-8778-5e8e272c942a" providerId="ADAL" clId="{4D3ADBFB-6606-495E-A96E-B67FBC441D3D}" dt="2022-06-08T17:55:17.226" v="1530" actId="122"/>
          <ac:spMkLst>
            <pc:docMk/>
            <pc:sldMk cId="1090889122" sldId="295"/>
            <ac:spMk id="2" creationId="{A54CD677-3FE4-4E2C-AB6F-934807E4EAF5}"/>
          </ac:spMkLst>
        </pc:spChg>
        <pc:spChg chg="mod">
          <ac:chgData name="WeingartnerR" userId="383ae787-67ba-4c8e-8778-5e8e272c942a" providerId="ADAL" clId="{4D3ADBFB-6606-495E-A96E-B67FBC441D3D}" dt="2022-06-11T22:46:49.703" v="2219" actId="20577"/>
          <ac:spMkLst>
            <pc:docMk/>
            <pc:sldMk cId="1090889122" sldId="295"/>
            <ac:spMk id="3" creationId="{4D6FEEA8-040D-4663-BC55-AE164FE77965}"/>
          </ac:spMkLst>
        </pc:spChg>
        <pc:picChg chg="del">
          <ac:chgData name="WeingartnerR" userId="383ae787-67ba-4c8e-8778-5e8e272c942a" providerId="ADAL" clId="{4D3ADBFB-6606-495E-A96E-B67FBC441D3D}" dt="2022-06-08T13:32:56.628" v="1198" actId="478"/>
          <ac:picMkLst>
            <pc:docMk/>
            <pc:sldMk cId="1090889122" sldId="295"/>
            <ac:picMk id="4" creationId="{FB2074B7-65C2-4743-AE03-36F5422ADFDC}"/>
          </ac:picMkLst>
        </pc:picChg>
      </pc:sldChg>
      <pc:sldChg chg="addSp modSp add mod modAnim">
        <pc:chgData name="WeingartnerR" userId="383ae787-67ba-4c8e-8778-5e8e272c942a" providerId="ADAL" clId="{4D3ADBFB-6606-495E-A96E-B67FBC441D3D}" dt="2022-06-08T21:05:34.627" v="1824"/>
        <pc:sldMkLst>
          <pc:docMk/>
          <pc:sldMk cId="3843553013" sldId="298"/>
        </pc:sldMkLst>
        <pc:graphicFrameChg chg="mod">
          <ac:chgData name="WeingartnerR" userId="383ae787-67ba-4c8e-8778-5e8e272c942a" providerId="ADAL" clId="{4D3ADBFB-6606-495E-A96E-B67FBC441D3D}" dt="2022-06-08T20:58:12.288" v="1782" actId="20577"/>
          <ac:graphicFrameMkLst>
            <pc:docMk/>
            <pc:sldMk cId="3843553013" sldId="298"/>
            <ac:graphicFrameMk id="6" creationId="{8ECE4FC3-5D9D-47CA-9DEB-6CCEF91FB7D9}"/>
          </ac:graphicFrameMkLst>
        </pc:graphicFrameChg>
        <pc:picChg chg="add mod">
          <ac:chgData name="WeingartnerR" userId="383ae787-67ba-4c8e-8778-5e8e272c942a" providerId="ADAL" clId="{4D3ADBFB-6606-495E-A96E-B67FBC441D3D}" dt="2022-06-08T21:05:24.794" v="1822" actId="1076"/>
          <ac:picMkLst>
            <pc:docMk/>
            <pc:sldMk cId="3843553013" sldId="298"/>
            <ac:picMk id="1026" creationId="{D87B452B-230D-4105-B5B5-65E724F27EE7}"/>
          </ac:picMkLst>
        </pc:picChg>
      </pc:sldChg>
      <pc:sldChg chg="add modAnim">
        <pc:chgData name="WeingartnerR" userId="383ae787-67ba-4c8e-8778-5e8e272c942a" providerId="ADAL" clId="{4D3ADBFB-6606-495E-A96E-B67FBC441D3D}" dt="2022-06-08T21:06:45.523" v="1836"/>
        <pc:sldMkLst>
          <pc:docMk/>
          <pc:sldMk cId="543869965" sldId="299"/>
        </pc:sldMkLst>
      </pc:sldChg>
      <pc:sldChg chg="add">
        <pc:chgData name="WeingartnerR" userId="383ae787-67ba-4c8e-8778-5e8e272c942a" providerId="ADAL" clId="{4D3ADBFB-6606-495E-A96E-B67FBC441D3D}" dt="2022-06-09T17:26:22.845" v="1845"/>
        <pc:sldMkLst>
          <pc:docMk/>
          <pc:sldMk cId="118100654" sldId="301"/>
        </pc:sldMkLst>
      </pc:sldChg>
      <pc:sldChg chg="add modAnim">
        <pc:chgData name="WeingartnerR" userId="383ae787-67ba-4c8e-8778-5e8e272c942a" providerId="ADAL" clId="{4D3ADBFB-6606-495E-A96E-B67FBC441D3D}" dt="2022-06-10T15:41:32.114" v="2065"/>
        <pc:sldMkLst>
          <pc:docMk/>
          <pc:sldMk cId="4002795401" sldId="302"/>
        </pc:sldMkLst>
      </pc:sldChg>
      <pc:sldChg chg="add modAnim">
        <pc:chgData name="WeingartnerR" userId="383ae787-67ba-4c8e-8778-5e8e272c942a" providerId="ADAL" clId="{4D3ADBFB-6606-495E-A96E-B67FBC441D3D}" dt="2022-06-10T16:21:47.139" v="2112"/>
        <pc:sldMkLst>
          <pc:docMk/>
          <pc:sldMk cId="2104238269" sldId="303"/>
        </pc:sldMkLst>
      </pc:sldChg>
      <pc:sldChg chg="add modAnim">
        <pc:chgData name="WeingartnerR" userId="383ae787-67ba-4c8e-8778-5e8e272c942a" providerId="ADAL" clId="{4D3ADBFB-6606-495E-A96E-B67FBC441D3D}" dt="2022-06-10T20:02:29.373" v="2124"/>
        <pc:sldMkLst>
          <pc:docMk/>
          <pc:sldMk cId="1901227650" sldId="305"/>
        </pc:sldMkLst>
      </pc:sldChg>
      <pc:sldChg chg="addSp delSp modSp add modAnim">
        <pc:chgData name="WeingartnerR" userId="383ae787-67ba-4c8e-8778-5e8e272c942a" providerId="ADAL" clId="{4D3ADBFB-6606-495E-A96E-B67FBC441D3D}" dt="2022-06-11T17:07:34.835" v="2132"/>
        <pc:sldMkLst>
          <pc:docMk/>
          <pc:sldMk cId="412085123" sldId="306"/>
        </pc:sldMkLst>
        <pc:spChg chg="del">
          <ac:chgData name="WeingartnerR" userId="383ae787-67ba-4c8e-8778-5e8e272c942a" providerId="ADAL" clId="{4D3ADBFB-6606-495E-A96E-B67FBC441D3D}" dt="2022-06-11T17:07:26.631" v="2129" actId="478"/>
          <ac:spMkLst>
            <pc:docMk/>
            <pc:sldMk cId="412085123" sldId="306"/>
            <ac:spMk id="2" creationId="{A54CD677-3FE4-4E2C-AB6F-934807E4EAF5}"/>
          </ac:spMkLst>
        </pc:spChg>
        <pc:spChg chg="mod">
          <ac:chgData name="WeingartnerR" userId="383ae787-67ba-4c8e-8778-5e8e272c942a" providerId="ADAL" clId="{4D3ADBFB-6606-495E-A96E-B67FBC441D3D}" dt="2022-06-11T17:06:40.083" v="2128" actId="115"/>
          <ac:spMkLst>
            <pc:docMk/>
            <pc:sldMk cId="412085123" sldId="306"/>
            <ac:spMk id="3" creationId="{4D6FEEA8-040D-4663-BC55-AE164FE77965}"/>
          </ac:spMkLst>
        </pc:spChg>
        <pc:spChg chg="add">
          <ac:chgData name="WeingartnerR" userId="383ae787-67ba-4c8e-8778-5e8e272c942a" providerId="ADAL" clId="{4D3ADBFB-6606-495E-A96E-B67FBC441D3D}" dt="2022-06-11T17:07:27.662" v="2130"/>
          <ac:spMkLst>
            <pc:docMk/>
            <pc:sldMk cId="412085123" sldId="306"/>
            <ac:spMk id="4" creationId="{F7E0BF7E-7579-4EB5-9228-C12B8B6C4295}"/>
          </ac:spMkLst>
        </pc:spChg>
      </pc:sldChg>
      <pc:sldChg chg="modSp add modAnim">
        <pc:chgData name="WeingartnerR" userId="383ae787-67ba-4c8e-8778-5e8e272c942a" providerId="ADAL" clId="{4D3ADBFB-6606-495E-A96E-B67FBC441D3D}" dt="2022-06-12T13:06:33.268" v="2221" actId="313"/>
        <pc:sldMkLst>
          <pc:docMk/>
          <pc:sldMk cId="272869684" sldId="307"/>
        </pc:sldMkLst>
        <pc:spChg chg="mod">
          <ac:chgData name="WeingartnerR" userId="383ae787-67ba-4c8e-8778-5e8e272c942a" providerId="ADAL" clId="{4D3ADBFB-6606-495E-A96E-B67FBC441D3D}" dt="2022-06-12T13:06:33.268" v="2221" actId="313"/>
          <ac:spMkLst>
            <pc:docMk/>
            <pc:sldMk cId="272869684" sldId="307"/>
            <ac:spMk id="3" creationId="{4D6FEEA8-040D-4663-BC55-AE164FE77965}"/>
          </ac:spMkLst>
        </pc:spChg>
      </pc:sldChg>
      <pc:sldChg chg="add modAnim">
        <pc:chgData name="WeingartnerR" userId="383ae787-67ba-4c8e-8778-5e8e272c942a" providerId="ADAL" clId="{4D3ADBFB-6606-495E-A96E-B67FBC441D3D}" dt="2022-06-22T13:23:49.811" v="2316"/>
        <pc:sldMkLst>
          <pc:docMk/>
          <pc:sldMk cId="2389660700" sldId="308"/>
        </pc:sldMkLst>
      </pc:sldChg>
      <pc:sldChg chg="modSp add">
        <pc:chgData name="WeingartnerR" userId="383ae787-67ba-4c8e-8778-5e8e272c942a" providerId="ADAL" clId="{4D3ADBFB-6606-495E-A96E-B67FBC441D3D}" dt="2022-06-22T13:46:40.274" v="2322" actId="20577"/>
        <pc:sldMkLst>
          <pc:docMk/>
          <pc:sldMk cId="4110131539" sldId="309"/>
        </pc:sldMkLst>
        <pc:spChg chg="mod">
          <ac:chgData name="WeingartnerR" userId="383ae787-67ba-4c8e-8778-5e8e272c942a" providerId="ADAL" clId="{4D3ADBFB-6606-495E-A96E-B67FBC441D3D}" dt="2022-06-22T13:46:40.274" v="2322" actId="20577"/>
          <ac:spMkLst>
            <pc:docMk/>
            <pc:sldMk cId="4110131539" sldId="309"/>
            <ac:spMk id="3" creationId="{4D6FEEA8-040D-4663-BC55-AE164FE77965}"/>
          </ac:spMkLst>
        </pc:spChg>
      </pc:sldChg>
      <pc:sldChg chg="add">
        <pc:chgData name="WeingartnerR" userId="383ae787-67ba-4c8e-8778-5e8e272c942a" providerId="ADAL" clId="{4D3ADBFB-6606-495E-A96E-B67FBC441D3D}" dt="2022-06-22T13:46:32.312" v="2318"/>
        <pc:sldMkLst>
          <pc:docMk/>
          <pc:sldMk cId="508932458" sldId="310"/>
        </pc:sldMkLst>
      </pc:sldChg>
      <pc:sldChg chg="modSp add ord">
        <pc:chgData name="WeingartnerR" userId="383ae787-67ba-4c8e-8778-5e8e272c942a" providerId="ADAL" clId="{4D3ADBFB-6606-495E-A96E-B67FBC441D3D}" dt="2022-06-22T13:47:15.161" v="2326"/>
        <pc:sldMkLst>
          <pc:docMk/>
          <pc:sldMk cId="3843987074" sldId="311"/>
        </pc:sldMkLst>
        <pc:spChg chg="mod">
          <ac:chgData name="WeingartnerR" userId="383ae787-67ba-4c8e-8778-5e8e272c942a" providerId="ADAL" clId="{4D3ADBFB-6606-495E-A96E-B67FBC441D3D}" dt="2022-06-22T13:47:10.167" v="2325" actId="20577"/>
          <ac:spMkLst>
            <pc:docMk/>
            <pc:sldMk cId="3843987074" sldId="311"/>
            <ac:spMk id="3" creationId="{4D6FEEA8-040D-4663-BC55-AE164FE77965}"/>
          </ac:spMkLst>
        </pc:spChg>
      </pc:sldChg>
      <pc:sldChg chg="addSp delSp modSp add ord delAnim">
        <pc:chgData name="WeingartnerR" userId="383ae787-67ba-4c8e-8778-5e8e272c942a" providerId="ADAL" clId="{4D3ADBFB-6606-495E-A96E-B67FBC441D3D}" dt="2022-06-22T13:52:49.384" v="2335"/>
        <pc:sldMkLst>
          <pc:docMk/>
          <pc:sldMk cId="3768469004" sldId="312"/>
        </pc:sldMkLst>
        <pc:spChg chg="add del mod">
          <ac:chgData name="WeingartnerR" userId="383ae787-67ba-4c8e-8778-5e8e272c942a" providerId="ADAL" clId="{4D3ADBFB-6606-495E-A96E-B67FBC441D3D}" dt="2022-06-22T13:51:37.312" v="2329" actId="478"/>
          <ac:spMkLst>
            <pc:docMk/>
            <pc:sldMk cId="3768469004" sldId="312"/>
            <ac:spMk id="3" creationId="{5D84DE4E-177F-4A67-9492-B6F7F00D17B4}"/>
          </ac:spMkLst>
        </pc:spChg>
        <pc:graphicFrameChg chg="del">
          <ac:chgData name="WeingartnerR" userId="383ae787-67ba-4c8e-8778-5e8e272c942a" providerId="ADAL" clId="{4D3ADBFB-6606-495E-A96E-B67FBC441D3D}" dt="2022-06-22T13:51:32.653" v="2328"/>
          <ac:graphicFrameMkLst>
            <pc:docMk/>
            <pc:sldMk cId="3768469004" sldId="312"/>
            <ac:graphicFrameMk id="6" creationId="{8ECE4FC3-5D9D-47CA-9DEB-6CCEF91FB7D9}"/>
          </ac:graphicFrameMkLst>
        </pc:graphicFrameChg>
        <pc:graphicFrameChg chg="add mod">
          <ac:chgData name="WeingartnerR" userId="383ae787-67ba-4c8e-8778-5e8e272c942a" providerId="ADAL" clId="{4D3ADBFB-6606-495E-A96E-B67FBC441D3D}" dt="2022-06-22T13:52:32.384" v="2334" actId="1076"/>
          <ac:graphicFrameMkLst>
            <pc:docMk/>
            <pc:sldMk cId="3768469004" sldId="312"/>
            <ac:graphicFrameMk id="7" creationId="{EFE8A32F-F064-4623-9832-DA06840E2D94}"/>
          </ac:graphicFrameMkLst>
        </pc:graphicFrameChg>
        <pc:picChg chg="del">
          <ac:chgData name="WeingartnerR" userId="383ae787-67ba-4c8e-8778-5e8e272c942a" providerId="ADAL" clId="{4D3ADBFB-6606-495E-A96E-B67FBC441D3D}" dt="2022-06-22T13:51:39.473" v="2330" actId="478"/>
          <ac:picMkLst>
            <pc:docMk/>
            <pc:sldMk cId="3768469004" sldId="312"/>
            <ac:picMk id="1026" creationId="{D87B452B-230D-4105-B5B5-65E724F27EE7}"/>
          </ac:picMkLst>
        </pc:picChg>
      </pc:sldChg>
      <pc:sldMasterChg chg="modTransition modSldLayout">
        <pc:chgData name="WeingartnerR" userId="383ae787-67ba-4c8e-8778-5e8e272c942a" providerId="ADAL" clId="{4D3ADBFB-6606-495E-A96E-B67FBC441D3D}" dt="2022-06-07T22:30:08.603" v="486"/>
        <pc:sldMasterMkLst>
          <pc:docMk/>
          <pc:sldMasterMk cId="326524912" sldId="2147483648"/>
        </pc:sldMasterMkLst>
        <pc:sldLayoutChg chg="modTransition">
          <pc:chgData name="WeingartnerR" userId="383ae787-67ba-4c8e-8778-5e8e272c942a" providerId="ADAL" clId="{4D3ADBFB-6606-495E-A96E-B67FBC441D3D}" dt="2022-06-07T22:30:08.603" v="486"/>
          <pc:sldLayoutMkLst>
            <pc:docMk/>
            <pc:sldMasterMk cId="326524912" sldId="2147483648"/>
            <pc:sldLayoutMk cId="1614464965" sldId="2147483649"/>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780408493" sldId="2147483650"/>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1403138774" sldId="2147483651"/>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509712286" sldId="2147483652"/>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2183269552" sldId="2147483653"/>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681038517" sldId="2147483654"/>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2559840990" sldId="2147483655"/>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1778545888" sldId="2147483656"/>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731871506" sldId="2147483657"/>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2038064092" sldId="2147483658"/>
          </pc:sldLayoutMkLst>
        </pc:sldLayoutChg>
        <pc:sldLayoutChg chg="modTransition">
          <pc:chgData name="WeingartnerR" userId="383ae787-67ba-4c8e-8778-5e8e272c942a" providerId="ADAL" clId="{4D3ADBFB-6606-495E-A96E-B67FBC441D3D}" dt="2022-06-07T22:30:08.603" v="486"/>
          <pc:sldLayoutMkLst>
            <pc:docMk/>
            <pc:sldMasterMk cId="326524912" sldId="2147483648"/>
            <pc:sldLayoutMk cId="3452549755" sldId="2147483659"/>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600" dirty="0"/>
              <a:t>Percentage of Americans with </a:t>
            </a:r>
          </a:p>
          <a:p>
            <a:pPr>
              <a:defRPr/>
            </a:pPr>
            <a:r>
              <a:rPr lang="en-US" sz="3600" dirty="0"/>
              <a:t>more than 3 close friends</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cat>
            <c:numRef>
              <c:f>Sheet1!$A$2:$A$3</c:f>
              <c:numCache>
                <c:formatCode>General</c:formatCode>
                <c:ptCount val="2"/>
                <c:pt idx="0">
                  <c:v>2021</c:v>
                </c:pt>
                <c:pt idx="1">
                  <c:v>1990</c:v>
                </c:pt>
              </c:numCache>
            </c:numRef>
          </c:cat>
          <c:val>
            <c:numRef>
              <c:f>Sheet1!$B$2:$B$3</c:f>
              <c:numCache>
                <c:formatCode>0%</c:formatCode>
                <c:ptCount val="2"/>
                <c:pt idx="0">
                  <c:v>0.49</c:v>
                </c:pt>
                <c:pt idx="1">
                  <c:v>0.71</c:v>
                </c:pt>
              </c:numCache>
            </c:numRef>
          </c:val>
          <c:extLst xmlns:c16r2="http://schemas.microsoft.com/office/drawing/2015/06/chart">
            <c:ext xmlns:c16="http://schemas.microsoft.com/office/drawing/2014/chart" uri="{C3380CC4-5D6E-409C-BE32-E72D297353CC}">
              <c16:uniqueId val="{00000000-14DA-4311-9AAF-9BF0B68E5F43}"/>
            </c:ext>
          </c:extLst>
        </c:ser>
        <c:ser>
          <c:idx val="1"/>
          <c:order val="1"/>
          <c:tx>
            <c:strRef>
              <c:f>Sheet1!$C$1</c:f>
              <c:strCache>
                <c:ptCount val="1"/>
                <c:pt idx="0">
                  <c:v>Series 2</c:v>
                </c:pt>
              </c:strCache>
            </c:strRef>
          </c:tx>
          <c:spPr>
            <a:solidFill>
              <a:schemeClr val="accent2"/>
            </a:solidFill>
            <a:ln>
              <a:noFill/>
            </a:ln>
            <a:effectLst/>
          </c:spPr>
          <c:invertIfNegative val="0"/>
          <c:cat>
            <c:numRef>
              <c:f>Sheet1!$A$2:$A$3</c:f>
              <c:numCache>
                <c:formatCode>General</c:formatCode>
                <c:ptCount val="2"/>
                <c:pt idx="0">
                  <c:v>2021</c:v>
                </c:pt>
                <c:pt idx="1">
                  <c:v>1990</c:v>
                </c:pt>
              </c:numCache>
            </c:numRef>
          </c:cat>
          <c:val>
            <c:numRef>
              <c:f>Sheet1!$C$2:$C$3</c:f>
              <c:numCache>
                <c:formatCode>General</c:formatCode>
                <c:ptCount val="2"/>
              </c:numCache>
            </c:numRef>
          </c:val>
          <c:extLst xmlns:c16r2="http://schemas.microsoft.com/office/drawing/2015/06/chart">
            <c:ext xmlns:c16="http://schemas.microsoft.com/office/drawing/2014/chart" uri="{C3380CC4-5D6E-409C-BE32-E72D297353CC}">
              <c16:uniqueId val="{00000001-14DA-4311-9AAF-9BF0B68E5F43}"/>
            </c:ext>
          </c:extLst>
        </c:ser>
        <c:ser>
          <c:idx val="2"/>
          <c:order val="2"/>
          <c:tx>
            <c:strRef>
              <c:f>Sheet1!$D$1</c:f>
              <c:strCache>
                <c:ptCount val="1"/>
                <c:pt idx="0">
                  <c:v>Series 3</c:v>
                </c:pt>
              </c:strCache>
            </c:strRef>
          </c:tx>
          <c:spPr>
            <a:solidFill>
              <a:schemeClr val="accent3"/>
            </a:solidFill>
            <a:ln>
              <a:noFill/>
            </a:ln>
            <a:effectLst/>
          </c:spPr>
          <c:invertIfNegative val="0"/>
          <c:cat>
            <c:numRef>
              <c:f>Sheet1!$A$2:$A$3</c:f>
              <c:numCache>
                <c:formatCode>General</c:formatCode>
                <c:ptCount val="2"/>
                <c:pt idx="0">
                  <c:v>2021</c:v>
                </c:pt>
                <c:pt idx="1">
                  <c:v>1990</c:v>
                </c:pt>
              </c:numCache>
            </c:numRef>
          </c:cat>
          <c:val>
            <c:numRef>
              <c:f>Sheet1!$D$2:$D$3</c:f>
              <c:numCache>
                <c:formatCode>General</c:formatCode>
                <c:ptCount val="2"/>
              </c:numCache>
            </c:numRef>
          </c:val>
          <c:extLst xmlns:c16r2="http://schemas.microsoft.com/office/drawing/2015/06/chart">
            <c:ext xmlns:c16="http://schemas.microsoft.com/office/drawing/2014/chart" uri="{C3380CC4-5D6E-409C-BE32-E72D297353CC}">
              <c16:uniqueId val="{00000002-14DA-4311-9AAF-9BF0B68E5F43}"/>
            </c:ext>
          </c:extLst>
        </c:ser>
        <c:dLbls>
          <c:showLegendKey val="0"/>
          <c:showVal val="0"/>
          <c:showCatName val="0"/>
          <c:showSerName val="0"/>
          <c:showPercent val="0"/>
          <c:showBubbleSize val="0"/>
        </c:dLbls>
        <c:gapWidth val="150"/>
        <c:overlap val="100"/>
        <c:axId val="265523416"/>
        <c:axId val="265148488"/>
      </c:barChart>
      <c:catAx>
        <c:axId val="2655234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265148488"/>
        <c:crosses val="autoZero"/>
        <c:auto val="1"/>
        <c:lblAlgn val="ctr"/>
        <c:lblOffset val="100"/>
        <c:noMultiLvlLbl val="0"/>
      </c:catAx>
      <c:valAx>
        <c:axId val="26514848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6552341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600" dirty="0"/>
              <a:t>Percentage of Americans that consider friends</a:t>
            </a:r>
            <a:r>
              <a:rPr lang="en-US" sz="3600" baseline="0" dirty="0"/>
              <a:t> people they only interact with online</a:t>
            </a:r>
            <a:endParaRPr lang="en-US" sz="36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411369774430365E-2"/>
          <c:y val="0.24281684027777778"/>
          <c:w val="0.85388993495378296"/>
          <c:h val="0.65512528707349083"/>
        </c:manualLayout>
      </c:layout>
      <c:barChart>
        <c:barDir val="bar"/>
        <c:grouping val="stacked"/>
        <c:varyColors val="0"/>
        <c:ser>
          <c:idx val="1"/>
          <c:order val="0"/>
          <c:tx>
            <c:strRef>
              <c:f>Sheet1!$C$1</c:f>
              <c:strCache>
                <c:ptCount val="1"/>
                <c:pt idx="0">
                  <c:v>Series 2</c:v>
                </c:pt>
              </c:strCache>
            </c:strRef>
          </c:tx>
          <c:spPr>
            <a:solidFill>
              <a:schemeClr val="accent2"/>
            </a:solidFill>
            <a:ln>
              <a:noFill/>
            </a:ln>
            <a:effectLst/>
          </c:spPr>
          <c:invertIfNegative val="0"/>
          <c:cat>
            <c:numRef>
              <c:f>Sheet1!$A$2:$A$3</c:f>
              <c:numCache>
                <c:formatCode>General</c:formatCode>
                <c:ptCount val="2"/>
                <c:pt idx="0">
                  <c:v>2021</c:v>
                </c:pt>
                <c:pt idx="1">
                  <c:v>1990</c:v>
                </c:pt>
              </c:numCache>
            </c:numRef>
          </c:cat>
          <c:val>
            <c:numRef>
              <c:f>Sheet1!$C$2:$C$3</c:f>
              <c:numCache>
                <c:formatCode>General</c:formatCode>
                <c:ptCount val="2"/>
              </c:numCache>
            </c:numRef>
          </c:val>
          <c:extLst xmlns:c16r2="http://schemas.microsoft.com/office/drawing/2015/06/chart">
            <c:ext xmlns:c16="http://schemas.microsoft.com/office/drawing/2014/chart" uri="{C3380CC4-5D6E-409C-BE32-E72D297353CC}">
              <c16:uniqueId val="{00000001-A3FF-46B2-B84B-54E92C4CB703}"/>
            </c:ext>
          </c:extLst>
        </c:ser>
        <c:ser>
          <c:idx val="2"/>
          <c:order val="1"/>
          <c:tx>
            <c:strRef>
              <c:f>Sheet1!$D$1</c:f>
              <c:strCache>
                <c:ptCount val="1"/>
                <c:pt idx="0">
                  <c:v>Series 3</c:v>
                </c:pt>
              </c:strCache>
            </c:strRef>
          </c:tx>
          <c:spPr>
            <a:solidFill>
              <a:schemeClr val="accent3"/>
            </a:solidFill>
            <a:ln>
              <a:noFill/>
            </a:ln>
            <a:effectLst/>
          </c:spPr>
          <c:invertIfNegative val="0"/>
          <c:cat>
            <c:numRef>
              <c:f>Sheet1!$A$2:$A$3</c:f>
              <c:numCache>
                <c:formatCode>General</c:formatCode>
                <c:ptCount val="2"/>
                <c:pt idx="0">
                  <c:v>2021</c:v>
                </c:pt>
                <c:pt idx="1">
                  <c:v>1990</c:v>
                </c:pt>
              </c:numCache>
            </c:numRef>
          </c:cat>
          <c:val>
            <c:numRef>
              <c:f>Sheet1!$D$2:$D$3</c:f>
              <c:numCache>
                <c:formatCode>General</c:formatCode>
                <c:ptCount val="2"/>
              </c:numCache>
            </c:numRef>
          </c:val>
          <c:extLst xmlns:c16r2="http://schemas.microsoft.com/office/drawing/2015/06/chart">
            <c:ext xmlns:c16="http://schemas.microsoft.com/office/drawing/2014/chart" uri="{C3380CC4-5D6E-409C-BE32-E72D297353CC}">
              <c16:uniqueId val="{00000002-A3FF-46B2-B84B-54E92C4CB703}"/>
            </c:ext>
          </c:extLst>
        </c:ser>
        <c:dLbls>
          <c:showLegendKey val="0"/>
          <c:showVal val="0"/>
          <c:showCatName val="0"/>
          <c:showSerName val="0"/>
          <c:showPercent val="0"/>
          <c:showBubbleSize val="0"/>
        </c:dLbls>
        <c:gapWidth val="150"/>
        <c:overlap val="100"/>
        <c:axId val="331230968"/>
        <c:axId val="331231360"/>
      </c:barChart>
      <c:catAx>
        <c:axId val="331230968"/>
        <c:scaling>
          <c:orientation val="minMax"/>
        </c:scaling>
        <c:delete val="1"/>
        <c:axPos val="l"/>
        <c:numFmt formatCode="General" sourceLinked="1"/>
        <c:majorTickMark val="none"/>
        <c:minorTickMark val="none"/>
        <c:tickLblPos val="nextTo"/>
        <c:crossAx val="331231360"/>
        <c:crosses val="autoZero"/>
        <c:auto val="1"/>
        <c:lblAlgn val="ctr"/>
        <c:lblOffset val="100"/>
        <c:noMultiLvlLbl val="0"/>
      </c:catAx>
      <c:valAx>
        <c:axId val="331231360"/>
        <c:scaling>
          <c:orientation val="minMax"/>
        </c:scaling>
        <c:delete val="1"/>
        <c:axPos val="b"/>
        <c:numFmt formatCode="General" sourceLinked="1"/>
        <c:majorTickMark val="none"/>
        <c:minorTickMark val="none"/>
        <c:tickLblPos val="nextTo"/>
        <c:crossAx val="331230968"/>
        <c:crosses val="autoZero"/>
        <c:crossBetween val="between"/>
      </c:valAx>
      <c:spPr>
        <a:noFill/>
        <a:ln w="25400">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600" dirty="0"/>
              <a:t>Percentage of Americans that consider friends</a:t>
            </a:r>
            <a:r>
              <a:rPr lang="en-US" sz="3600" baseline="0" dirty="0"/>
              <a:t> people they only interact with online</a:t>
            </a:r>
            <a:endParaRPr lang="en-US" sz="3600"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cat>
            <c:numRef>
              <c:f>Sheet1!$A$2:$A$3</c:f>
              <c:numCache>
                <c:formatCode>General</c:formatCode>
                <c:ptCount val="2"/>
                <c:pt idx="0">
                  <c:v>2021</c:v>
                </c:pt>
                <c:pt idx="1">
                  <c:v>1990</c:v>
                </c:pt>
              </c:numCache>
            </c:numRef>
          </c:cat>
          <c:val>
            <c:numRef>
              <c:f>Sheet1!$B$2:$B$3</c:f>
              <c:numCache>
                <c:formatCode>General</c:formatCode>
                <c:ptCount val="2"/>
                <c:pt idx="0" formatCode="0%">
                  <c:v>0.39</c:v>
                </c:pt>
              </c:numCache>
            </c:numRef>
          </c:val>
          <c:extLst xmlns:c16r2="http://schemas.microsoft.com/office/drawing/2015/06/chart">
            <c:ext xmlns:c16="http://schemas.microsoft.com/office/drawing/2014/chart" uri="{C3380CC4-5D6E-409C-BE32-E72D297353CC}">
              <c16:uniqueId val="{00000000-14DA-4311-9AAF-9BF0B68E5F43}"/>
            </c:ext>
          </c:extLst>
        </c:ser>
        <c:ser>
          <c:idx val="1"/>
          <c:order val="1"/>
          <c:tx>
            <c:strRef>
              <c:f>Sheet1!$C$1</c:f>
              <c:strCache>
                <c:ptCount val="1"/>
                <c:pt idx="0">
                  <c:v>Series 2</c:v>
                </c:pt>
              </c:strCache>
            </c:strRef>
          </c:tx>
          <c:spPr>
            <a:solidFill>
              <a:schemeClr val="accent2"/>
            </a:solidFill>
            <a:ln>
              <a:noFill/>
            </a:ln>
            <a:effectLst/>
          </c:spPr>
          <c:invertIfNegative val="0"/>
          <c:cat>
            <c:numRef>
              <c:f>Sheet1!$A$2:$A$3</c:f>
              <c:numCache>
                <c:formatCode>General</c:formatCode>
                <c:ptCount val="2"/>
                <c:pt idx="0">
                  <c:v>2021</c:v>
                </c:pt>
                <c:pt idx="1">
                  <c:v>1990</c:v>
                </c:pt>
              </c:numCache>
            </c:numRef>
          </c:cat>
          <c:val>
            <c:numRef>
              <c:f>Sheet1!$C$2:$C$3</c:f>
              <c:numCache>
                <c:formatCode>General</c:formatCode>
                <c:ptCount val="2"/>
              </c:numCache>
            </c:numRef>
          </c:val>
          <c:extLst xmlns:c16r2="http://schemas.microsoft.com/office/drawing/2015/06/chart">
            <c:ext xmlns:c16="http://schemas.microsoft.com/office/drawing/2014/chart" uri="{C3380CC4-5D6E-409C-BE32-E72D297353CC}">
              <c16:uniqueId val="{00000001-14DA-4311-9AAF-9BF0B68E5F43}"/>
            </c:ext>
          </c:extLst>
        </c:ser>
        <c:ser>
          <c:idx val="2"/>
          <c:order val="2"/>
          <c:tx>
            <c:strRef>
              <c:f>Sheet1!$D$1</c:f>
              <c:strCache>
                <c:ptCount val="1"/>
                <c:pt idx="0">
                  <c:v>Series 3</c:v>
                </c:pt>
              </c:strCache>
            </c:strRef>
          </c:tx>
          <c:spPr>
            <a:solidFill>
              <a:schemeClr val="accent3"/>
            </a:solidFill>
            <a:ln>
              <a:noFill/>
            </a:ln>
            <a:effectLst/>
          </c:spPr>
          <c:invertIfNegative val="0"/>
          <c:cat>
            <c:numRef>
              <c:f>Sheet1!$A$2:$A$3</c:f>
              <c:numCache>
                <c:formatCode>General</c:formatCode>
                <c:ptCount val="2"/>
                <c:pt idx="0">
                  <c:v>2021</c:v>
                </c:pt>
                <c:pt idx="1">
                  <c:v>1990</c:v>
                </c:pt>
              </c:numCache>
            </c:numRef>
          </c:cat>
          <c:val>
            <c:numRef>
              <c:f>Sheet1!$D$2:$D$3</c:f>
              <c:numCache>
                <c:formatCode>General</c:formatCode>
                <c:ptCount val="2"/>
              </c:numCache>
            </c:numRef>
          </c:val>
          <c:extLst xmlns:c16r2="http://schemas.microsoft.com/office/drawing/2015/06/chart">
            <c:ext xmlns:c16="http://schemas.microsoft.com/office/drawing/2014/chart" uri="{C3380CC4-5D6E-409C-BE32-E72D297353CC}">
              <c16:uniqueId val="{00000002-14DA-4311-9AAF-9BF0B68E5F43}"/>
            </c:ext>
          </c:extLst>
        </c:ser>
        <c:dLbls>
          <c:showLegendKey val="0"/>
          <c:showVal val="0"/>
          <c:showCatName val="0"/>
          <c:showSerName val="0"/>
          <c:showPercent val="0"/>
          <c:showBubbleSize val="0"/>
        </c:dLbls>
        <c:gapWidth val="150"/>
        <c:overlap val="100"/>
        <c:axId val="331231752"/>
        <c:axId val="331229792"/>
      </c:barChart>
      <c:catAx>
        <c:axId val="331231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331229792"/>
        <c:crosses val="autoZero"/>
        <c:auto val="1"/>
        <c:lblAlgn val="ctr"/>
        <c:lblOffset val="100"/>
        <c:noMultiLvlLbl val="0"/>
      </c:catAx>
      <c:valAx>
        <c:axId val="33122979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3123175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3DD920-F97E-4F47-B4EF-8192A56667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6A3B772-7989-45A1-B117-AC739A338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1B0D917-1DDE-4EBE-B75B-D5DFB560ED89}"/>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5" name="Footer Placeholder 4">
            <a:extLst>
              <a:ext uri="{FF2B5EF4-FFF2-40B4-BE49-F238E27FC236}">
                <a16:creationId xmlns:a16="http://schemas.microsoft.com/office/drawing/2014/main" xmlns="" id="{048275B7-C20D-42C4-8A7B-0DED4BF93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94D9B00-FDC0-4B65-BF8F-3CBE96573D24}"/>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161446496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987368-B72B-4968-861C-B3B8A5F41D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56A8EC8-BDBF-4236-9783-2BBC2FCE61F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6C5E45-7622-44D9-9168-4897B000FA18}"/>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5" name="Footer Placeholder 4">
            <a:extLst>
              <a:ext uri="{FF2B5EF4-FFF2-40B4-BE49-F238E27FC236}">
                <a16:creationId xmlns:a16="http://schemas.microsoft.com/office/drawing/2014/main" xmlns="" id="{5878AB41-5897-4AC1-ACBB-A1763B59AA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43A6E9A-D61F-4966-B70B-E659D571C600}"/>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203806409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EB38384-5508-4738-8D22-451A977F69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005CAE0-089C-40EA-BDE9-2B93D1BAC6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555E33E-31B8-43EF-B442-DB7A5B2307EE}"/>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5" name="Footer Placeholder 4">
            <a:extLst>
              <a:ext uri="{FF2B5EF4-FFF2-40B4-BE49-F238E27FC236}">
                <a16:creationId xmlns:a16="http://schemas.microsoft.com/office/drawing/2014/main" xmlns="" id="{44A9B3B0-B69D-4B68-B32D-AA22B593F7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92C940C-7063-49DE-A580-EEB3E33C642F}"/>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345254975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04AC7D-5C29-4778-B3D0-DBE67C9975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19CE620-6A67-491D-AF02-9AA502DAA6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BF39DD8-AB34-48A6-8570-BDB55D2A7DA2}"/>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5" name="Footer Placeholder 4">
            <a:extLst>
              <a:ext uri="{FF2B5EF4-FFF2-40B4-BE49-F238E27FC236}">
                <a16:creationId xmlns:a16="http://schemas.microsoft.com/office/drawing/2014/main" xmlns="" id="{132D45F6-7D07-4059-AB2C-7CBA957560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571E9A-7A04-4FCD-8DC3-B1EF0F94EC2E}"/>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78040849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A2657-E88F-4ABB-A870-AB98169FDF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B207F47-CDFA-4888-9835-C8420DE54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55E5831-A7EB-4DCC-BEFA-1BB75BB10F9E}"/>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5" name="Footer Placeholder 4">
            <a:extLst>
              <a:ext uri="{FF2B5EF4-FFF2-40B4-BE49-F238E27FC236}">
                <a16:creationId xmlns:a16="http://schemas.microsoft.com/office/drawing/2014/main" xmlns="" id="{0170D8DB-5660-48D8-BADF-7293EC438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C98E3BA-C7D4-428A-9186-92621010DF91}"/>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1403138774"/>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FC25B3-E3CA-46AE-A25B-909C76D4B6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77564FB-A315-4B65-AD3D-BCF33B85B5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75D3472-6F16-4F8F-B5B3-7E1D7D10E9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3487DDB-FADD-4666-9EBC-4F41A846CF2C}"/>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6" name="Footer Placeholder 5">
            <a:extLst>
              <a:ext uri="{FF2B5EF4-FFF2-40B4-BE49-F238E27FC236}">
                <a16:creationId xmlns:a16="http://schemas.microsoft.com/office/drawing/2014/main" xmlns="" id="{E5A51837-9B92-4FF8-AD23-EF020F2BEB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ED7A33-318E-460F-80AB-0933C56DE9B9}"/>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50971228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3CE992-300B-43EF-A5A4-DC21A86EFD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F8E2099-C7EF-424C-BA39-C73B3B2A26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C05E2D1-8895-467A-BA85-D5D25B9F5B6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C83125F-B5CA-47F4-A925-EA214A686A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30A0090-27D6-4A96-BCFB-B5EE791A3F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5285305-43B8-4DD4-AC48-AB4D353A5C95}"/>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8" name="Footer Placeholder 7">
            <a:extLst>
              <a:ext uri="{FF2B5EF4-FFF2-40B4-BE49-F238E27FC236}">
                <a16:creationId xmlns:a16="http://schemas.microsoft.com/office/drawing/2014/main" xmlns="" id="{1946F836-963D-44E2-ABA3-DF546DA3CD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337BCCAD-51BF-4DB7-9FB9-E6C5F11101F8}"/>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218326955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D893-8537-4B06-B996-AF9259AF13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5C3EC43-8C19-47C5-8E1F-B7DDFB3F5633}"/>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4" name="Footer Placeholder 3">
            <a:extLst>
              <a:ext uri="{FF2B5EF4-FFF2-40B4-BE49-F238E27FC236}">
                <a16:creationId xmlns:a16="http://schemas.microsoft.com/office/drawing/2014/main" xmlns="" id="{BE32398E-65B8-42E5-9586-AEBA30B8F7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301156D-C1D9-434D-B571-EA3FF2554950}"/>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68103851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90062AA-1147-4EDC-8BC1-5AE15476118D}"/>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3" name="Footer Placeholder 2">
            <a:extLst>
              <a:ext uri="{FF2B5EF4-FFF2-40B4-BE49-F238E27FC236}">
                <a16:creationId xmlns:a16="http://schemas.microsoft.com/office/drawing/2014/main" xmlns="" id="{799FBFA3-1532-443B-A56B-5376F036BC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3014830-FC53-40EE-8C91-0EEB9146701E}"/>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255984099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E1FF17-755C-4C6F-A866-44C893B65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1DF08C9-04AA-4E11-BD25-1CEE65FCA1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DB65AA4-CB72-4EDA-85C6-DB3456E56A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2EF452E-F134-4BFD-BA1A-67E3732A2AD8}"/>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6" name="Footer Placeholder 5">
            <a:extLst>
              <a:ext uri="{FF2B5EF4-FFF2-40B4-BE49-F238E27FC236}">
                <a16:creationId xmlns:a16="http://schemas.microsoft.com/office/drawing/2014/main" xmlns="" id="{7C0194B8-C779-424F-B0C7-ED0BA1238C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7B3C3F5-6FB0-4868-A83F-316D678348E6}"/>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17785458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383D81-5799-4F51-8DC8-0EE5661922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CDFC784-374E-4472-BEE1-D683E1906D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F376250-748C-44B4-983E-57C367517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6FCAAE6-0E01-49E4-A573-D8414AF8ACF1}"/>
              </a:ext>
            </a:extLst>
          </p:cNvPr>
          <p:cNvSpPr>
            <a:spLocks noGrp="1"/>
          </p:cNvSpPr>
          <p:nvPr>
            <p:ph type="dt" sz="half" idx="10"/>
          </p:nvPr>
        </p:nvSpPr>
        <p:spPr/>
        <p:txBody>
          <a:bodyPr/>
          <a:lstStyle/>
          <a:p>
            <a:fld id="{87BC1E10-4455-43BF-AE2D-27386B6CC7C7}" type="datetimeFigureOut">
              <a:rPr lang="en-US" smtClean="0"/>
              <a:t>7/31/2022</a:t>
            </a:fld>
            <a:endParaRPr lang="en-US"/>
          </a:p>
        </p:txBody>
      </p:sp>
      <p:sp>
        <p:nvSpPr>
          <p:cNvPr id="6" name="Footer Placeholder 5">
            <a:extLst>
              <a:ext uri="{FF2B5EF4-FFF2-40B4-BE49-F238E27FC236}">
                <a16:creationId xmlns:a16="http://schemas.microsoft.com/office/drawing/2014/main" xmlns="" id="{0335E82A-B61E-43AF-8A0A-63311642E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0486A3C-ABBA-4DEA-9970-1659E53121A4}"/>
              </a:ext>
            </a:extLst>
          </p:cNvPr>
          <p:cNvSpPr>
            <a:spLocks noGrp="1"/>
          </p:cNvSpPr>
          <p:nvPr>
            <p:ph type="sldNum" sz="quarter" idx="12"/>
          </p:nvPr>
        </p:nvSpPr>
        <p:spPr/>
        <p:txBody>
          <a:bodyPr/>
          <a:lstStyle/>
          <a:p>
            <a:fld id="{54A0CDD3-29B8-4295-A978-705737EF9338}" type="slidenum">
              <a:rPr lang="en-US" smtClean="0"/>
              <a:t>‹#›</a:t>
            </a:fld>
            <a:endParaRPr lang="en-US"/>
          </a:p>
        </p:txBody>
      </p:sp>
    </p:spTree>
    <p:extLst>
      <p:ext uri="{BB962C8B-B14F-4D97-AF65-F5344CB8AC3E}">
        <p14:creationId xmlns:p14="http://schemas.microsoft.com/office/powerpoint/2010/main" val="73187150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3D1BCF0-405E-4824-BB16-6357DF766D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A69C6C59-6E2B-4B41-8766-E593749D0A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0783A19-CE6F-4DAB-A2F3-CD710F9A1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C1E10-4455-43BF-AE2D-27386B6CC7C7}" type="datetimeFigureOut">
              <a:rPr lang="en-US" smtClean="0"/>
              <a:t>7/31/2022</a:t>
            </a:fld>
            <a:endParaRPr lang="en-US"/>
          </a:p>
        </p:txBody>
      </p:sp>
      <p:sp>
        <p:nvSpPr>
          <p:cNvPr id="5" name="Footer Placeholder 4">
            <a:extLst>
              <a:ext uri="{FF2B5EF4-FFF2-40B4-BE49-F238E27FC236}">
                <a16:creationId xmlns:a16="http://schemas.microsoft.com/office/drawing/2014/main" xmlns="" id="{D3887361-82E3-44DE-BEEA-784E36B952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5785E32-4AA5-4D2F-997D-3797B4AFD3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0CDD3-29B8-4295-A978-705737EF9338}" type="slidenum">
              <a:rPr lang="en-US" smtClean="0"/>
              <a:t>‹#›</a:t>
            </a:fld>
            <a:endParaRPr lang="en-US"/>
          </a:p>
        </p:txBody>
      </p:sp>
    </p:spTree>
    <p:extLst>
      <p:ext uri="{BB962C8B-B14F-4D97-AF65-F5344CB8AC3E}">
        <p14:creationId xmlns:p14="http://schemas.microsoft.com/office/powerpoint/2010/main" val="326524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 Id="rId14" Type="http://schemas.openxmlformats.org/officeDocument/2006/relationships/image" Target="../media/image13.jpeg"/></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CBD428-93BF-4FCF-98C0-CB7C2679D70F}"/>
              </a:ext>
            </a:extLst>
          </p:cNvPr>
          <p:cNvSpPr>
            <a:spLocks noGrp="1"/>
          </p:cNvSpPr>
          <p:nvPr>
            <p:ph type="ctrTitle"/>
          </p:nvPr>
        </p:nvSpPr>
        <p:spPr/>
        <p:txBody>
          <a:bodyPr>
            <a:normAutofit/>
          </a:bodyPr>
          <a:lstStyle/>
          <a:p>
            <a:r>
              <a:rPr lang="en-US" sz="7200" b="1" dirty="0"/>
              <a:t>The regular habits of </a:t>
            </a:r>
            <a:br>
              <a:rPr lang="en-US" sz="7200" b="1" dirty="0"/>
            </a:br>
            <a:r>
              <a:rPr lang="en-US" sz="7200" b="1" dirty="0"/>
              <a:t>the Christian life</a:t>
            </a:r>
          </a:p>
        </p:txBody>
      </p:sp>
      <p:sp>
        <p:nvSpPr>
          <p:cNvPr id="3" name="Subtitle 2">
            <a:extLst>
              <a:ext uri="{FF2B5EF4-FFF2-40B4-BE49-F238E27FC236}">
                <a16:creationId xmlns:a16="http://schemas.microsoft.com/office/drawing/2014/main" xmlns="" id="{8D679E6C-F6AD-42FB-9421-12435B12EE50}"/>
              </a:ext>
            </a:extLst>
          </p:cNvPr>
          <p:cNvSpPr>
            <a:spLocks noGrp="1"/>
          </p:cNvSpPr>
          <p:nvPr>
            <p:ph type="subTitle" idx="1"/>
          </p:nvPr>
        </p:nvSpPr>
        <p:spPr/>
        <p:txBody>
          <a:bodyPr>
            <a:normAutofit/>
          </a:bodyPr>
          <a:lstStyle/>
          <a:p>
            <a:r>
              <a:rPr lang="en-US" sz="6000" dirty="0"/>
              <a:t>1 Peter 4:7-11</a:t>
            </a:r>
          </a:p>
        </p:txBody>
      </p:sp>
    </p:spTree>
    <p:extLst>
      <p:ext uri="{BB962C8B-B14F-4D97-AF65-F5344CB8AC3E}">
        <p14:creationId xmlns:p14="http://schemas.microsoft.com/office/powerpoint/2010/main" val="1599057690"/>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2) Love</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a:t>
            </a:r>
            <a:r>
              <a:rPr lang="en-US" sz="3600" u="sng" dirty="0"/>
              <a:t>love covers a multitude of sins</a:t>
            </a:r>
            <a:r>
              <a:rPr lang="en-US" sz="3600" dirty="0"/>
              <a:t>. </a:t>
            </a:r>
          </a:p>
        </p:txBody>
      </p:sp>
      <p:sp>
        <p:nvSpPr>
          <p:cNvPr id="4" name="TextBox 3">
            <a:extLst>
              <a:ext uri="{FF2B5EF4-FFF2-40B4-BE49-F238E27FC236}">
                <a16:creationId xmlns:a16="http://schemas.microsoft.com/office/drawing/2014/main" xmlns="" id="{93E83634-8CB0-4A65-989A-ED599B9C3F6F}"/>
              </a:ext>
            </a:extLst>
          </p:cNvPr>
          <p:cNvSpPr txBox="1"/>
          <p:nvPr/>
        </p:nvSpPr>
        <p:spPr>
          <a:xfrm>
            <a:off x="3006426" y="4311831"/>
            <a:ext cx="6312113" cy="1200329"/>
          </a:xfrm>
          <a:prstGeom prst="rect">
            <a:avLst/>
          </a:prstGeom>
          <a:solidFill>
            <a:schemeClr val="bg1">
              <a:lumMod val="85000"/>
            </a:schemeClr>
          </a:solidFill>
          <a:ln>
            <a:solidFill>
              <a:schemeClr val="tx1"/>
            </a:solidFill>
          </a:ln>
        </p:spPr>
        <p:txBody>
          <a:bodyPr wrap="none" rtlCol="0">
            <a:spAutoFit/>
          </a:bodyPr>
          <a:lstStyle/>
          <a:p>
            <a:r>
              <a:rPr lang="en-US" sz="3600" dirty="0"/>
              <a:t>Proverbs 10:12 Hatred stirs up </a:t>
            </a:r>
          </a:p>
          <a:p>
            <a:r>
              <a:rPr lang="en-US" sz="3600" dirty="0"/>
              <a:t>strife, but love covers all wrongs.</a:t>
            </a:r>
          </a:p>
        </p:txBody>
      </p:sp>
    </p:spTree>
    <p:extLst>
      <p:ext uri="{BB962C8B-B14F-4D97-AF65-F5344CB8AC3E}">
        <p14:creationId xmlns:p14="http://schemas.microsoft.com/office/powerpoint/2010/main" val="13352258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3) Be hospitable </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love covers a multitude of sins. </a:t>
            </a:r>
          </a:p>
          <a:p>
            <a:pPr marL="0" indent="0">
              <a:buNone/>
            </a:pPr>
            <a:r>
              <a:rPr lang="en-US" sz="3600" dirty="0"/>
              <a:t>9 Be hospitable to one another without complaint. </a:t>
            </a:r>
          </a:p>
        </p:txBody>
      </p:sp>
      <p:sp>
        <p:nvSpPr>
          <p:cNvPr id="4" name="TextBox 3">
            <a:extLst>
              <a:ext uri="{FF2B5EF4-FFF2-40B4-BE49-F238E27FC236}">
                <a16:creationId xmlns:a16="http://schemas.microsoft.com/office/drawing/2014/main" xmlns="" id="{118E5902-8A75-45A0-99A6-A78F81FBFE1F}"/>
              </a:ext>
            </a:extLst>
          </p:cNvPr>
          <p:cNvSpPr txBox="1"/>
          <p:nvPr/>
        </p:nvSpPr>
        <p:spPr>
          <a:xfrm>
            <a:off x="3317709" y="5107487"/>
            <a:ext cx="2574359" cy="646331"/>
          </a:xfrm>
          <a:prstGeom prst="rect">
            <a:avLst/>
          </a:prstGeom>
          <a:solidFill>
            <a:schemeClr val="bg1">
              <a:lumMod val="85000"/>
            </a:schemeClr>
          </a:solidFill>
          <a:ln>
            <a:solidFill>
              <a:schemeClr val="tx1"/>
            </a:solidFill>
          </a:ln>
        </p:spPr>
        <p:txBody>
          <a:bodyPr wrap="none" rtlCol="0">
            <a:spAutoFit/>
          </a:bodyPr>
          <a:lstStyle/>
          <a:p>
            <a:r>
              <a:rPr lang="en-US" sz="3600" dirty="0"/>
              <a:t>“</a:t>
            </a:r>
            <a:r>
              <a:rPr lang="en-US" sz="3600" dirty="0" err="1"/>
              <a:t>Philoxenos</a:t>
            </a:r>
            <a:r>
              <a:rPr lang="en-US" sz="3600" dirty="0"/>
              <a:t>”</a:t>
            </a:r>
          </a:p>
        </p:txBody>
      </p:sp>
      <p:cxnSp>
        <p:nvCxnSpPr>
          <p:cNvPr id="6" name="Straight Arrow Connector 5">
            <a:extLst>
              <a:ext uri="{FF2B5EF4-FFF2-40B4-BE49-F238E27FC236}">
                <a16:creationId xmlns:a16="http://schemas.microsoft.com/office/drawing/2014/main" xmlns="" id="{D971B10D-B9EB-49CF-9D78-17A0F8287D0A}"/>
              </a:ext>
            </a:extLst>
          </p:cNvPr>
          <p:cNvCxnSpPr>
            <a:cxnSpLocks/>
          </p:cNvCxnSpPr>
          <p:nvPr/>
        </p:nvCxnSpPr>
        <p:spPr>
          <a:xfrm flipH="1" flipV="1">
            <a:off x="3210127" y="4435446"/>
            <a:ext cx="331319" cy="51603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99AE8AC4-0E42-42C4-AA54-4CF8CBA75F6F}"/>
              </a:ext>
            </a:extLst>
          </p:cNvPr>
          <p:cNvSpPr txBox="1"/>
          <p:nvPr/>
        </p:nvSpPr>
        <p:spPr>
          <a:xfrm>
            <a:off x="6738603" y="5102897"/>
            <a:ext cx="2874505" cy="646331"/>
          </a:xfrm>
          <a:prstGeom prst="rect">
            <a:avLst/>
          </a:prstGeom>
          <a:solidFill>
            <a:schemeClr val="bg1">
              <a:lumMod val="85000"/>
            </a:schemeClr>
          </a:solidFill>
          <a:ln>
            <a:solidFill>
              <a:schemeClr val="tx1"/>
            </a:solidFill>
          </a:ln>
        </p:spPr>
        <p:txBody>
          <a:bodyPr wrap="none" rtlCol="0">
            <a:spAutoFit/>
          </a:bodyPr>
          <a:lstStyle/>
          <a:p>
            <a:r>
              <a:rPr lang="en-US" sz="3600" dirty="0"/>
              <a:t>“Philadelphia”</a:t>
            </a:r>
          </a:p>
        </p:txBody>
      </p:sp>
    </p:spTree>
    <p:extLst>
      <p:ext uri="{BB962C8B-B14F-4D97-AF65-F5344CB8AC3E}">
        <p14:creationId xmlns:p14="http://schemas.microsoft.com/office/powerpoint/2010/main" val="37570693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3) Be hospitable </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love covers a multitude of sins. </a:t>
            </a:r>
          </a:p>
          <a:p>
            <a:pPr marL="0" indent="0">
              <a:buNone/>
            </a:pPr>
            <a:r>
              <a:rPr lang="en-US" sz="3600" dirty="0"/>
              <a:t>9 Be hospitable to one another </a:t>
            </a:r>
            <a:r>
              <a:rPr lang="en-US" sz="3600" u="sng" dirty="0"/>
              <a:t>without complaint</a:t>
            </a:r>
            <a:r>
              <a:rPr lang="en-US" sz="3600" dirty="0"/>
              <a:t>. </a:t>
            </a:r>
          </a:p>
        </p:txBody>
      </p:sp>
    </p:spTree>
    <p:extLst>
      <p:ext uri="{BB962C8B-B14F-4D97-AF65-F5344CB8AC3E}">
        <p14:creationId xmlns:p14="http://schemas.microsoft.com/office/powerpoint/2010/main" val="1810842169"/>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endParaRPr lang="en-US" dirty="0"/>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love covers a multitude of sins. </a:t>
            </a:r>
          </a:p>
          <a:p>
            <a:pPr marL="0" indent="0">
              <a:buNone/>
            </a:pPr>
            <a:r>
              <a:rPr lang="en-US" sz="3600" dirty="0"/>
              <a:t>9 Be hospitable to one another without complaint. </a:t>
            </a:r>
          </a:p>
          <a:p>
            <a:pPr marL="0" indent="0">
              <a:buNone/>
            </a:pPr>
            <a:r>
              <a:rPr lang="en-US" sz="3600" dirty="0"/>
              <a:t>10 As each one has received a special gift, employ it in serving one another as good stewards of the manifold grace of God. </a:t>
            </a:r>
          </a:p>
        </p:txBody>
      </p:sp>
    </p:spTree>
    <p:extLst>
      <p:ext uri="{BB962C8B-B14F-4D97-AF65-F5344CB8AC3E}">
        <p14:creationId xmlns:p14="http://schemas.microsoft.com/office/powerpoint/2010/main" val="109702070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a:t>
            </a:r>
            <a:r>
              <a:rPr lang="en-US" sz="3600" u="sng" dirty="0"/>
              <a:t>one another</a:t>
            </a:r>
            <a:r>
              <a:rPr lang="en-US" sz="3600" dirty="0"/>
              <a:t>, because love covers a multitude of sins. </a:t>
            </a:r>
          </a:p>
          <a:p>
            <a:pPr marL="0" indent="0">
              <a:buNone/>
            </a:pPr>
            <a:r>
              <a:rPr lang="en-US" sz="3600" dirty="0"/>
              <a:t>9 Be hospitable to </a:t>
            </a:r>
            <a:r>
              <a:rPr lang="en-US" sz="3600" u="sng" dirty="0"/>
              <a:t>one another</a:t>
            </a:r>
            <a:r>
              <a:rPr lang="en-US" sz="3600" dirty="0"/>
              <a:t> without complaint. </a:t>
            </a:r>
          </a:p>
          <a:p>
            <a:pPr marL="0" indent="0">
              <a:buNone/>
            </a:pPr>
            <a:r>
              <a:rPr lang="en-US" sz="3600" dirty="0"/>
              <a:t>10 As each one has received a special gift, employ it in serving </a:t>
            </a:r>
            <a:r>
              <a:rPr lang="en-US" sz="3600" u="sng" dirty="0"/>
              <a:t>one another</a:t>
            </a:r>
            <a:r>
              <a:rPr lang="en-US" sz="3600" dirty="0"/>
              <a:t> as good stewards of the manifold grace of God. </a:t>
            </a:r>
          </a:p>
        </p:txBody>
      </p:sp>
      <p:sp>
        <p:nvSpPr>
          <p:cNvPr id="4" name="Title 1">
            <a:extLst>
              <a:ext uri="{FF2B5EF4-FFF2-40B4-BE49-F238E27FC236}">
                <a16:creationId xmlns:a16="http://schemas.microsoft.com/office/drawing/2014/main" xmlns="" id="{F7E0BF7E-7579-4EB5-9228-C12B8B6C4295}"/>
              </a:ext>
            </a:extLst>
          </p:cNvPr>
          <p:cNvSpPr>
            <a:spLocks noGrp="1"/>
          </p:cNvSpPr>
          <p:nvPr>
            <p:ph type="title"/>
          </p:nvPr>
        </p:nvSpPr>
        <p:spPr>
          <a:xfrm>
            <a:off x="838200" y="18256"/>
            <a:ext cx="10515600" cy="1085926"/>
          </a:xfrm>
        </p:spPr>
        <p:txBody>
          <a:bodyPr/>
          <a:lstStyle/>
          <a:p>
            <a:r>
              <a:rPr lang="en-US" dirty="0"/>
              <a:t>4) Serve, using your gift</a:t>
            </a:r>
          </a:p>
        </p:txBody>
      </p:sp>
    </p:spTree>
    <p:extLst>
      <p:ext uri="{BB962C8B-B14F-4D97-AF65-F5344CB8AC3E}">
        <p14:creationId xmlns:p14="http://schemas.microsoft.com/office/powerpoint/2010/main" val="4120851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love covers a multitude of sins. </a:t>
            </a:r>
          </a:p>
          <a:p>
            <a:pPr marL="0" indent="0">
              <a:buNone/>
            </a:pPr>
            <a:r>
              <a:rPr lang="en-US" sz="3600" dirty="0"/>
              <a:t>9 Be hospitable to one another without complaint. </a:t>
            </a:r>
          </a:p>
          <a:p>
            <a:pPr marL="0" indent="0">
              <a:buNone/>
            </a:pPr>
            <a:r>
              <a:rPr lang="en-US" sz="3600" dirty="0"/>
              <a:t>10 As each one has received a </a:t>
            </a:r>
            <a:r>
              <a:rPr lang="en-US" sz="3600" u="sng" dirty="0"/>
              <a:t>special gift</a:t>
            </a:r>
            <a:r>
              <a:rPr lang="en-US" sz="3600" dirty="0"/>
              <a:t>, employ it in serving one another as good stewards of the manifold grace of God. </a:t>
            </a:r>
          </a:p>
        </p:txBody>
      </p:sp>
    </p:spTree>
    <p:extLst>
      <p:ext uri="{BB962C8B-B14F-4D97-AF65-F5344CB8AC3E}">
        <p14:creationId xmlns:p14="http://schemas.microsoft.com/office/powerpoint/2010/main" val="1901227650"/>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love covers a multitude of sins. </a:t>
            </a:r>
          </a:p>
          <a:p>
            <a:pPr marL="0" indent="0">
              <a:buNone/>
            </a:pPr>
            <a:r>
              <a:rPr lang="en-US" sz="3600" dirty="0"/>
              <a:t>9 Be hospitable to one another without complaint. </a:t>
            </a:r>
          </a:p>
          <a:p>
            <a:pPr marL="0" indent="0">
              <a:buNone/>
            </a:pPr>
            <a:r>
              <a:rPr lang="en-US" sz="3600" dirty="0"/>
              <a:t>10 As each one has received a special gift, employ it in serving one another as good stewards of </a:t>
            </a:r>
            <a:r>
              <a:rPr lang="en-US" sz="3600" u="sng" dirty="0"/>
              <a:t>the manifold grace of God</a:t>
            </a:r>
            <a:r>
              <a:rPr lang="en-US" sz="3600" dirty="0"/>
              <a:t>. </a:t>
            </a:r>
          </a:p>
        </p:txBody>
      </p:sp>
    </p:spTree>
    <p:extLst>
      <p:ext uri="{BB962C8B-B14F-4D97-AF65-F5344CB8AC3E}">
        <p14:creationId xmlns:p14="http://schemas.microsoft.com/office/powerpoint/2010/main" val="417726847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4:11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Tree>
    <p:extLst>
      <p:ext uri="{BB962C8B-B14F-4D97-AF65-F5344CB8AC3E}">
        <p14:creationId xmlns:p14="http://schemas.microsoft.com/office/powerpoint/2010/main" val="2815492966"/>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4:11 Whoever </a:t>
            </a:r>
            <a:r>
              <a:rPr lang="en-US" sz="3600" u="sng" dirty="0"/>
              <a:t>speaks</a:t>
            </a:r>
            <a:r>
              <a:rPr lang="en-US" sz="3600" dirty="0"/>
              <a:t>, is to do so as one who is speaking the utterances of God; whoever serves is to do so as one who is serving by the strength which God supplies; so that in all things God may be glorified through Jesus Christ, to whom belongs the glory and dominion forever and ever. Amen.</a:t>
            </a:r>
          </a:p>
        </p:txBody>
      </p:sp>
    </p:spTree>
    <p:extLst>
      <p:ext uri="{BB962C8B-B14F-4D97-AF65-F5344CB8AC3E}">
        <p14:creationId xmlns:p14="http://schemas.microsoft.com/office/powerpoint/2010/main" val="21398474"/>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4:11 Whoever </a:t>
            </a:r>
            <a:r>
              <a:rPr lang="en-US" sz="3600" u="sng" dirty="0"/>
              <a:t>speaks</a:t>
            </a:r>
            <a:r>
              <a:rPr lang="en-US" sz="3600" dirty="0"/>
              <a:t>, is to do so as one who is speaking the utterances of God; whoever </a:t>
            </a:r>
            <a:r>
              <a:rPr lang="en-US" sz="3600" u="sng" dirty="0"/>
              <a:t>serves</a:t>
            </a:r>
            <a:r>
              <a:rPr lang="en-US" sz="3600" dirty="0"/>
              <a:t> is to do so as one who is serving by the strength which God supplies; so that in all things God may be glorified through Jesus Christ, to whom belongs the glory and dominion forever and ever. Amen.</a:t>
            </a:r>
          </a:p>
        </p:txBody>
      </p:sp>
    </p:spTree>
    <p:extLst>
      <p:ext uri="{BB962C8B-B14F-4D97-AF65-F5344CB8AC3E}">
        <p14:creationId xmlns:p14="http://schemas.microsoft.com/office/powerpoint/2010/main" val="118100654"/>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endParaRPr lang="en-US" dirty="0"/>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rmAutofit/>
          </a:bodyPr>
          <a:lstStyle/>
          <a:p>
            <a:pPr marL="0" indent="0">
              <a:buNone/>
            </a:pPr>
            <a:r>
              <a:rPr lang="en-US" sz="3600" dirty="0"/>
              <a:t>1 Peter 4:7 The end of all things is near;</a:t>
            </a:r>
          </a:p>
        </p:txBody>
      </p:sp>
    </p:spTree>
    <p:extLst>
      <p:ext uri="{BB962C8B-B14F-4D97-AF65-F5344CB8AC3E}">
        <p14:creationId xmlns:p14="http://schemas.microsoft.com/office/powerpoint/2010/main" val="40453156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4:11 Whoever </a:t>
            </a:r>
            <a:r>
              <a:rPr lang="en-US" sz="3600" u="sng" dirty="0"/>
              <a:t>speaks</a:t>
            </a:r>
            <a:r>
              <a:rPr lang="en-US" sz="3600" dirty="0"/>
              <a:t>, is to do so as one who is speaking </a:t>
            </a:r>
            <a:r>
              <a:rPr lang="en-US" sz="3600" u="sng" dirty="0"/>
              <a:t>the utterances of God</a:t>
            </a:r>
            <a:r>
              <a:rPr lang="en-US" sz="3600" dirty="0"/>
              <a:t>; whoever serves is to do so as one who is serving by the strength which God supplies; so that in all things God may be glorified through Jesus Christ, to whom belongs the glory and dominion forever and ever. Amen.</a:t>
            </a:r>
          </a:p>
        </p:txBody>
      </p:sp>
    </p:spTree>
    <p:extLst>
      <p:ext uri="{BB962C8B-B14F-4D97-AF65-F5344CB8AC3E}">
        <p14:creationId xmlns:p14="http://schemas.microsoft.com/office/powerpoint/2010/main" val="4185531178"/>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4:11 Whoever speaks, is to do so as one who is speaking the utterances of God; whoever </a:t>
            </a:r>
            <a:r>
              <a:rPr lang="en-US" sz="3600" u="sng" dirty="0"/>
              <a:t>serves</a:t>
            </a:r>
            <a:r>
              <a:rPr lang="en-US" sz="3600" dirty="0"/>
              <a:t> is to do so as one who is serving </a:t>
            </a:r>
            <a:r>
              <a:rPr lang="en-US" sz="3600" u="sng" dirty="0"/>
              <a:t>by the strength which God supplies</a:t>
            </a:r>
            <a:r>
              <a:rPr lang="en-US" sz="3600" dirty="0"/>
              <a:t>; so that in all things God may be glorified through Jesus Christ, to whom belongs the glory and dominion forever and ever. Amen.</a:t>
            </a:r>
          </a:p>
        </p:txBody>
      </p:sp>
    </p:spTree>
    <p:extLst>
      <p:ext uri="{BB962C8B-B14F-4D97-AF65-F5344CB8AC3E}">
        <p14:creationId xmlns:p14="http://schemas.microsoft.com/office/powerpoint/2010/main" val="517216711"/>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4) Serve, using your gift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4:11 Whoever speaks, is to do so as one who is speaking the utterances of God; whoever serves is to do so as one who is serving by the strength which God supplies; so that </a:t>
            </a:r>
            <a:r>
              <a:rPr lang="en-US" sz="3600" u="sng" dirty="0"/>
              <a:t>in all things God may be glorified through Jesus Christ, to whom belongs the glory</a:t>
            </a:r>
            <a:r>
              <a:rPr lang="en-US" sz="3600" dirty="0"/>
              <a:t> and dominion forever and ever. Amen.</a:t>
            </a:r>
          </a:p>
        </p:txBody>
      </p:sp>
    </p:spTree>
    <p:extLst>
      <p:ext uri="{BB962C8B-B14F-4D97-AF65-F5344CB8AC3E}">
        <p14:creationId xmlns:p14="http://schemas.microsoft.com/office/powerpoint/2010/main" val="1283372815"/>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16CF4D7-DC70-4F99-ABCA-EF3EFAA86771}"/>
              </a:ext>
            </a:extLst>
          </p:cNvPr>
          <p:cNvSpPr>
            <a:spLocks noGrp="1"/>
          </p:cNvSpPr>
          <p:nvPr>
            <p:ph type="title"/>
          </p:nvPr>
        </p:nvSpPr>
        <p:spPr>
          <a:xfrm>
            <a:off x="312907" y="1481815"/>
            <a:ext cx="10515600" cy="1085926"/>
          </a:xfrm>
        </p:spPr>
        <p:txBody>
          <a:bodyPr/>
          <a:lstStyle/>
          <a:p>
            <a:r>
              <a:rPr lang="en-US" dirty="0"/>
              <a:t>1) Prayer</a:t>
            </a:r>
          </a:p>
        </p:txBody>
      </p:sp>
      <p:sp>
        <p:nvSpPr>
          <p:cNvPr id="5" name="Title 1">
            <a:extLst>
              <a:ext uri="{FF2B5EF4-FFF2-40B4-BE49-F238E27FC236}">
                <a16:creationId xmlns:a16="http://schemas.microsoft.com/office/drawing/2014/main" xmlns="" id="{16E4AF41-64AD-48C1-89A2-A3BA76282C6C}"/>
              </a:ext>
            </a:extLst>
          </p:cNvPr>
          <p:cNvSpPr txBox="1">
            <a:spLocks/>
          </p:cNvSpPr>
          <p:nvPr/>
        </p:nvSpPr>
        <p:spPr>
          <a:xfrm>
            <a:off x="312907" y="2843688"/>
            <a:ext cx="2196829" cy="1085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2) Love</a:t>
            </a:r>
          </a:p>
        </p:txBody>
      </p:sp>
      <p:sp>
        <p:nvSpPr>
          <p:cNvPr id="6" name="Title 1">
            <a:extLst>
              <a:ext uri="{FF2B5EF4-FFF2-40B4-BE49-F238E27FC236}">
                <a16:creationId xmlns:a16="http://schemas.microsoft.com/office/drawing/2014/main" xmlns="" id="{1E144EF4-9A7E-4894-8644-61F91CE11F61}"/>
              </a:ext>
            </a:extLst>
          </p:cNvPr>
          <p:cNvSpPr txBox="1">
            <a:spLocks/>
          </p:cNvSpPr>
          <p:nvPr/>
        </p:nvSpPr>
        <p:spPr>
          <a:xfrm>
            <a:off x="312907" y="4308900"/>
            <a:ext cx="10515600" cy="1085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3) Be hospitable </a:t>
            </a:r>
            <a:endParaRPr lang="en-US" dirty="0"/>
          </a:p>
        </p:txBody>
      </p:sp>
      <p:sp>
        <p:nvSpPr>
          <p:cNvPr id="7" name="Title 1">
            <a:extLst>
              <a:ext uri="{FF2B5EF4-FFF2-40B4-BE49-F238E27FC236}">
                <a16:creationId xmlns:a16="http://schemas.microsoft.com/office/drawing/2014/main" xmlns="" id="{BCAA3A72-DCFD-46D5-887B-67B15A094897}"/>
              </a:ext>
            </a:extLst>
          </p:cNvPr>
          <p:cNvSpPr txBox="1">
            <a:spLocks/>
          </p:cNvSpPr>
          <p:nvPr/>
        </p:nvSpPr>
        <p:spPr>
          <a:xfrm>
            <a:off x="312907" y="5774112"/>
            <a:ext cx="10515600" cy="1085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4) Serve, using your gift</a:t>
            </a:r>
            <a:endParaRPr lang="en-US" dirty="0"/>
          </a:p>
        </p:txBody>
      </p:sp>
      <p:sp>
        <p:nvSpPr>
          <p:cNvPr id="8" name="Title 1">
            <a:extLst>
              <a:ext uri="{FF2B5EF4-FFF2-40B4-BE49-F238E27FC236}">
                <a16:creationId xmlns:a16="http://schemas.microsoft.com/office/drawing/2014/main" xmlns="" id="{CA50CB4D-582F-4BCD-BCC2-AE29304AF6ED}"/>
              </a:ext>
            </a:extLst>
          </p:cNvPr>
          <p:cNvSpPr txBox="1">
            <a:spLocks/>
          </p:cNvSpPr>
          <p:nvPr/>
        </p:nvSpPr>
        <p:spPr>
          <a:xfrm>
            <a:off x="1411321" y="206035"/>
            <a:ext cx="9621328" cy="12757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latin typeface="+mn-lt"/>
              </a:rPr>
              <a:t>The regular habits of the Christian life</a:t>
            </a:r>
          </a:p>
        </p:txBody>
      </p:sp>
    </p:spTree>
    <p:extLst>
      <p:ext uri="{BB962C8B-B14F-4D97-AF65-F5344CB8AC3E}">
        <p14:creationId xmlns:p14="http://schemas.microsoft.com/office/powerpoint/2010/main" val="4364097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 0 L 0.25 0 E" pathEditMode="relative" ptsTypes="">
                                      <p:cBhvr>
                                        <p:cTn id="6" dur="2000" fill="hold"/>
                                        <p:tgtEl>
                                          <p:spTgt spid="5">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916CF4D7-DC70-4F99-ABCA-EF3EFAA86771}"/>
              </a:ext>
            </a:extLst>
          </p:cNvPr>
          <p:cNvSpPr>
            <a:spLocks noGrp="1"/>
          </p:cNvSpPr>
          <p:nvPr>
            <p:ph type="title"/>
          </p:nvPr>
        </p:nvSpPr>
        <p:spPr>
          <a:xfrm>
            <a:off x="312907" y="1481810"/>
            <a:ext cx="10515600" cy="1085926"/>
          </a:xfrm>
        </p:spPr>
        <p:txBody>
          <a:bodyPr/>
          <a:lstStyle/>
          <a:p>
            <a:r>
              <a:rPr lang="en-US" dirty="0"/>
              <a:t>1) Prayer</a:t>
            </a:r>
          </a:p>
        </p:txBody>
      </p:sp>
      <p:sp>
        <p:nvSpPr>
          <p:cNvPr id="5" name="Title 1">
            <a:extLst>
              <a:ext uri="{FF2B5EF4-FFF2-40B4-BE49-F238E27FC236}">
                <a16:creationId xmlns:a16="http://schemas.microsoft.com/office/drawing/2014/main" xmlns="" id="{16E4AF41-64AD-48C1-89A2-A3BA76282C6C}"/>
              </a:ext>
            </a:extLst>
          </p:cNvPr>
          <p:cNvSpPr txBox="1">
            <a:spLocks/>
          </p:cNvSpPr>
          <p:nvPr/>
        </p:nvSpPr>
        <p:spPr>
          <a:xfrm>
            <a:off x="3235216" y="2843683"/>
            <a:ext cx="5126359" cy="10859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1500" dirty="0"/>
              <a:t>2) Love</a:t>
            </a:r>
          </a:p>
        </p:txBody>
      </p:sp>
      <p:sp>
        <p:nvSpPr>
          <p:cNvPr id="6" name="Title 1">
            <a:extLst>
              <a:ext uri="{FF2B5EF4-FFF2-40B4-BE49-F238E27FC236}">
                <a16:creationId xmlns:a16="http://schemas.microsoft.com/office/drawing/2014/main" xmlns="" id="{1E144EF4-9A7E-4894-8644-61F91CE11F61}"/>
              </a:ext>
            </a:extLst>
          </p:cNvPr>
          <p:cNvSpPr txBox="1">
            <a:spLocks/>
          </p:cNvSpPr>
          <p:nvPr/>
        </p:nvSpPr>
        <p:spPr>
          <a:xfrm>
            <a:off x="312907" y="4308895"/>
            <a:ext cx="10515600" cy="1085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3) Be hospitable </a:t>
            </a:r>
            <a:endParaRPr lang="en-US" dirty="0"/>
          </a:p>
        </p:txBody>
      </p:sp>
      <p:sp>
        <p:nvSpPr>
          <p:cNvPr id="7" name="Title 1">
            <a:extLst>
              <a:ext uri="{FF2B5EF4-FFF2-40B4-BE49-F238E27FC236}">
                <a16:creationId xmlns:a16="http://schemas.microsoft.com/office/drawing/2014/main" xmlns="" id="{BCAA3A72-DCFD-46D5-887B-67B15A094897}"/>
              </a:ext>
            </a:extLst>
          </p:cNvPr>
          <p:cNvSpPr txBox="1">
            <a:spLocks/>
          </p:cNvSpPr>
          <p:nvPr/>
        </p:nvSpPr>
        <p:spPr>
          <a:xfrm>
            <a:off x="312907" y="5774107"/>
            <a:ext cx="10515600" cy="1085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t>4) Serve, using your gift</a:t>
            </a:r>
            <a:endParaRPr lang="en-US" dirty="0"/>
          </a:p>
        </p:txBody>
      </p:sp>
      <p:cxnSp>
        <p:nvCxnSpPr>
          <p:cNvPr id="3" name="Straight Arrow Connector 2">
            <a:extLst>
              <a:ext uri="{FF2B5EF4-FFF2-40B4-BE49-F238E27FC236}">
                <a16:creationId xmlns:a16="http://schemas.microsoft.com/office/drawing/2014/main" xmlns="" id="{69C41EFC-12CB-46F0-967A-15A4F7FD3773}"/>
              </a:ext>
            </a:extLst>
          </p:cNvPr>
          <p:cNvCxnSpPr/>
          <p:nvPr/>
        </p:nvCxnSpPr>
        <p:spPr>
          <a:xfrm>
            <a:off x="1979629" y="2322196"/>
            <a:ext cx="1621410" cy="38649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5E409FF1-5DE6-4854-AA96-211F09BBBACD}"/>
              </a:ext>
            </a:extLst>
          </p:cNvPr>
          <p:cNvCxnSpPr>
            <a:cxnSpLocks/>
          </p:cNvCxnSpPr>
          <p:nvPr/>
        </p:nvCxnSpPr>
        <p:spPr>
          <a:xfrm flipV="1">
            <a:off x="4072379" y="3929610"/>
            <a:ext cx="772998" cy="75857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xmlns="" id="{ABAA601A-D346-4306-BB61-28BEA3D2ADD2}"/>
              </a:ext>
            </a:extLst>
          </p:cNvPr>
          <p:cNvCxnSpPr>
            <a:cxnSpLocks/>
          </p:cNvCxnSpPr>
          <p:nvPr/>
        </p:nvCxnSpPr>
        <p:spPr>
          <a:xfrm flipV="1">
            <a:off x="5323002" y="3929609"/>
            <a:ext cx="772998" cy="212044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itle 1">
            <a:extLst>
              <a:ext uri="{FF2B5EF4-FFF2-40B4-BE49-F238E27FC236}">
                <a16:creationId xmlns:a16="http://schemas.microsoft.com/office/drawing/2014/main" xmlns="" id="{43CFCC1F-252A-4507-AA25-4FF3A6D176F1}"/>
              </a:ext>
            </a:extLst>
          </p:cNvPr>
          <p:cNvSpPr txBox="1">
            <a:spLocks/>
          </p:cNvSpPr>
          <p:nvPr/>
        </p:nvSpPr>
        <p:spPr>
          <a:xfrm>
            <a:off x="1411321" y="206035"/>
            <a:ext cx="9621328" cy="12757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latin typeface="+mn-lt"/>
              </a:rPr>
              <a:t>The regular habits of the Christian life</a:t>
            </a:r>
          </a:p>
        </p:txBody>
      </p:sp>
    </p:spTree>
    <p:extLst>
      <p:ext uri="{BB962C8B-B14F-4D97-AF65-F5344CB8AC3E}">
        <p14:creationId xmlns:p14="http://schemas.microsoft.com/office/powerpoint/2010/main" val="450734433"/>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ppy (2012) - IMDb">
            <a:extLst>
              <a:ext uri="{FF2B5EF4-FFF2-40B4-BE49-F238E27FC236}">
                <a16:creationId xmlns:a16="http://schemas.microsoft.com/office/drawing/2014/main" xmlns="" id="{07ACBA6E-3972-47C8-81E6-E4C623E48A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7313" y="2195513"/>
            <a:ext cx="1857375" cy="24669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xpedition Happiness (2017) - IMDb">
            <a:extLst>
              <a:ext uri="{FF2B5EF4-FFF2-40B4-BE49-F238E27FC236}">
                <a16:creationId xmlns:a16="http://schemas.microsoft.com/office/drawing/2014/main" xmlns="" id="{2A99A4F8-2732-4043-AEBF-A02B318660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469" y="4223809"/>
            <a:ext cx="1847850" cy="2476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appy (2012) - IMDb">
            <a:extLst>
              <a:ext uri="{FF2B5EF4-FFF2-40B4-BE49-F238E27FC236}">
                <a16:creationId xmlns:a16="http://schemas.microsoft.com/office/drawing/2014/main" xmlns="" id="{7575B436-BB5C-4E3F-B9A1-6E74AD568C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271267" y="1534029"/>
            <a:ext cx="1809750" cy="25336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Pursuing Happiness (2015) - IMDb">
            <a:extLst>
              <a:ext uri="{FF2B5EF4-FFF2-40B4-BE49-F238E27FC236}">
                <a16:creationId xmlns:a16="http://schemas.microsoft.com/office/drawing/2014/main" xmlns="" id="{7D3416EC-81AF-44A8-9F49-41A6BEDE4B4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70233" y="4090459"/>
            <a:ext cx="1752600" cy="260985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From Stress to Happiness (2020) - IMDb">
            <a:extLst>
              <a:ext uri="{FF2B5EF4-FFF2-40B4-BE49-F238E27FC236}">
                <a16:creationId xmlns:a16="http://schemas.microsoft.com/office/drawing/2014/main" xmlns="" id="{70761914-431B-4E7A-988C-C962FB6892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050" y="186266"/>
            <a:ext cx="1790700" cy="25527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appiness (2013 film) - Wikipedia">
            <a:extLst>
              <a:ext uri="{FF2B5EF4-FFF2-40B4-BE49-F238E27FC236}">
                <a16:creationId xmlns:a16="http://schemas.microsoft.com/office/drawing/2014/main" xmlns="" id="{4A3625F9-8475-47B6-A8F3-6A2C5269D96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0487" y="178829"/>
            <a:ext cx="1800225" cy="25431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Top 3 inspiring movies and documentaries about happiness | happiness.com">
            <a:extLst>
              <a:ext uri="{FF2B5EF4-FFF2-40B4-BE49-F238E27FC236}">
                <a16:creationId xmlns:a16="http://schemas.microsoft.com/office/drawing/2014/main" xmlns="" id="{DF5F955B-CE0D-4E86-906D-0D15F7AF86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50078" y="4972269"/>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Watch The Science of Happiness | Prime Video">
            <a:extLst>
              <a:ext uri="{FF2B5EF4-FFF2-40B4-BE49-F238E27FC236}">
                <a16:creationId xmlns:a16="http://schemas.microsoft.com/office/drawing/2014/main" xmlns="" id="{7CB944BC-D7D2-4650-BA31-DCFDCF7849C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68378" y="4269367"/>
            <a:ext cx="1847850" cy="24669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Finding Happiness (2014) | Full Well-Being Documentary - YouTube">
            <a:extLst>
              <a:ext uri="{FF2B5EF4-FFF2-40B4-BE49-F238E27FC236}">
                <a16:creationId xmlns:a16="http://schemas.microsoft.com/office/drawing/2014/main" xmlns="" id="{EC8B2975-4428-46C0-8284-9CF26BA95F9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44746" y="157691"/>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RETURN TO HAPPINESS 🌍 Full Exclusive Documentary 🌍 English HD 2022 -  YouTube">
            <a:extLst>
              <a:ext uri="{FF2B5EF4-FFF2-40B4-BE49-F238E27FC236}">
                <a16:creationId xmlns:a16="http://schemas.microsoft.com/office/drawing/2014/main" xmlns="" id="{AABACEB3-AAFD-4626-8788-9BEB71EC97E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087246" y="2938910"/>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Say Yes To Happiness - documentary movie - Home | Facebook">
            <a:extLst>
              <a:ext uri="{FF2B5EF4-FFF2-40B4-BE49-F238E27FC236}">
                <a16:creationId xmlns:a16="http://schemas.microsoft.com/office/drawing/2014/main" xmlns="" id="{7F031F13-7F32-457D-8F54-A3796B074AE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179733" y="1852612"/>
            <a:ext cx="2133600"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appy&quot; Documentary// El documental &quot;Happy&quot; by Profe Nygaard | TpT">
            <a:extLst>
              <a:ext uri="{FF2B5EF4-FFF2-40B4-BE49-F238E27FC236}">
                <a16:creationId xmlns:a16="http://schemas.microsoft.com/office/drawing/2014/main" xmlns="" id="{EF65CE57-0769-4FF0-8C76-EA604ED1F2D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46934" y="4669316"/>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The Silence of Happiness Documentary Film - from Wakan Films - Home |  Facebook">
            <a:extLst>
              <a:ext uri="{FF2B5EF4-FFF2-40B4-BE49-F238E27FC236}">
                <a16:creationId xmlns:a16="http://schemas.microsoft.com/office/drawing/2014/main" xmlns="" id="{4C28B4F7-5B05-4591-B97E-C20D4F5C040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50225" y="88701"/>
            <a:ext cx="3514725"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71451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500" fill="hold"/>
                                        <p:tgtEl>
                                          <p:spTgt spid="1028"/>
                                        </p:tgtEl>
                                        <p:attrNameLst>
                                          <p:attrName>ppt_x</p:attrName>
                                        </p:attrNameLst>
                                      </p:cBhvr>
                                      <p:tavLst>
                                        <p:tav tm="0">
                                          <p:val>
                                            <p:strVal val="#ppt_x"/>
                                          </p:val>
                                        </p:tav>
                                        <p:tav tm="100000">
                                          <p:val>
                                            <p:strVal val="#ppt_x"/>
                                          </p:val>
                                        </p:tav>
                                      </p:tavLst>
                                    </p:anim>
                                    <p:anim calcmode="lin" valueType="num">
                                      <p:cBhvr additive="base">
                                        <p:cTn id="13" dur="500" fill="hold"/>
                                        <p:tgtEl>
                                          <p:spTgt spid="102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030"/>
                                        </p:tgtEl>
                                        <p:attrNameLst>
                                          <p:attrName>style.visibility</p:attrName>
                                        </p:attrNameLst>
                                      </p:cBhvr>
                                      <p:to>
                                        <p:strVal val="visible"/>
                                      </p:to>
                                    </p:set>
                                    <p:anim calcmode="lin" valueType="num">
                                      <p:cBhvr additive="base">
                                        <p:cTn id="17" dur="500" fill="hold"/>
                                        <p:tgtEl>
                                          <p:spTgt spid="1030"/>
                                        </p:tgtEl>
                                        <p:attrNameLst>
                                          <p:attrName>ppt_x</p:attrName>
                                        </p:attrNameLst>
                                      </p:cBhvr>
                                      <p:tavLst>
                                        <p:tav tm="0">
                                          <p:val>
                                            <p:strVal val="#ppt_x"/>
                                          </p:val>
                                        </p:tav>
                                        <p:tav tm="100000">
                                          <p:val>
                                            <p:strVal val="#ppt_x"/>
                                          </p:val>
                                        </p:tav>
                                      </p:tavLst>
                                    </p:anim>
                                    <p:anim calcmode="lin" valueType="num">
                                      <p:cBhvr additive="base">
                                        <p:cTn id="18" dur="500" fill="hold"/>
                                        <p:tgtEl>
                                          <p:spTgt spid="103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032"/>
                                        </p:tgtEl>
                                        <p:attrNameLst>
                                          <p:attrName>style.visibility</p:attrName>
                                        </p:attrNameLst>
                                      </p:cBhvr>
                                      <p:to>
                                        <p:strVal val="visible"/>
                                      </p:to>
                                    </p:set>
                                    <p:anim calcmode="lin" valueType="num">
                                      <p:cBhvr additive="base">
                                        <p:cTn id="22" dur="500" fill="hold"/>
                                        <p:tgtEl>
                                          <p:spTgt spid="1032"/>
                                        </p:tgtEl>
                                        <p:attrNameLst>
                                          <p:attrName>ppt_x</p:attrName>
                                        </p:attrNameLst>
                                      </p:cBhvr>
                                      <p:tavLst>
                                        <p:tav tm="0">
                                          <p:val>
                                            <p:strVal val="#ppt_x"/>
                                          </p:val>
                                        </p:tav>
                                        <p:tav tm="100000">
                                          <p:val>
                                            <p:strVal val="#ppt_x"/>
                                          </p:val>
                                        </p:tav>
                                      </p:tavLst>
                                    </p:anim>
                                    <p:anim calcmode="lin" valueType="num">
                                      <p:cBhvr additive="base">
                                        <p:cTn id="23" dur="500" fill="hold"/>
                                        <p:tgtEl>
                                          <p:spTgt spid="103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1034"/>
                                        </p:tgtEl>
                                        <p:attrNameLst>
                                          <p:attrName>style.visibility</p:attrName>
                                        </p:attrNameLst>
                                      </p:cBhvr>
                                      <p:to>
                                        <p:strVal val="visible"/>
                                      </p:to>
                                    </p:set>
                                    <p:anim calcmode="lin" valueType="num">
                                      <p:cBhvr additive="base">
                                        <p:cTn id="27" dur="500" fill="hold"/>
                                        <p:tgtEl>
                                          <p:spTgt spid="1034"/>
                                        </p:tgtEl>
                                        <p:attrNameLst>
                                          <p:attrName>ppt_x</p:attrName>
                                        </p:attrNameLst>
                                      </p:cBhvr>
                                      <p:tavLst>
                                        <p:tav tm="0">
                                          <p:val>
                                            <p:strVal val="#ppt_x"/>
                                          </p:val>
                                        </p:tav>
                                        <p:tav tm="100000">
                                          <p:val>
                                            <p:strVal val="#ppt_x"/>
                                          </p:val>
                                        </p:tav>
                                      </p:tavLst>
                                    </p:anim>
                                    <p:anim calcmode="lin" valueType="num">
                                      <p:cBhvr additive="base">
                                        <p:cTn id="28" dur="500" fill="hold"/>
                                        <p:tgtEl>
                                          <p:spTgt spid="1034"/>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036"/>
                                        </p:tgtEl>
                                        <p:attrNameLst>
                                          <p:attrName>style.visibility</p:attrName>
                                        </p:attrNameLst>
                                      </p:cBhvr>
                                      <p:to>
                                        <p:strVal val="visible"/>
                                      </p:to>
                                    </p:set>
                                    <p:anim calcmode="lin" valueType="num">
                                      <p:cBhvr additive="base">
                                        <p:cTn id="32" dur="500" fill="hold"/>
                                        <p:tgtEl>
                                          <p:spTgt spid="1036"/>
                                        </p:tgtEl>
                                        <p:attrNameLst>
                                          <p:attrName>ppt_x</p:attrName>
                                        </p:attrNameLst>
                                      </p:cBhvr>
                                      <p:tavLst>
                                        <p:tav tm="0">
                                          <p:val>
                                            <p:strVal val="#ppt_x"/>
                                          </p:val>
                                        </p:tav>
                                        <p:tav tm="100000">
                                          <p:val>
                                            <p:strVal val="#ppt_x"/>
                                          </p:val>
                                        </p:tav>
                                      </p:tavLst>
                                    </p:anim>
                                    <p:anim calcmode="lin" valueType="num">
                                      <p:cBhvr additive="base">
                                        <p:cTn id="33" dur="500" fill="hold"/>
                                        <p:tgtEl>
                                          <p:spTgt spid="103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1038"/>
                                        </p:tgtEl>
                                        <p:attrNameLst>
                                          <p:attrName>style.visibility</p:attrName>
                                        </p:attrNameLst>
                                      </p:cBhvr>
                                      <p:to>
                                        <p:strVal val="visible"/>
                                      </p:to>
                                    </p:set>
                                    <p:anim calcmode="lin" valueType="num">
                                      <p:cBhvr additive="base">
                                        <p:cTn id="37" dur="500" fill="hold"/>
                                        <p:tgtEl>
                                          <p:spTgt spid="1038"/>
                                        </p:tgtEl>
                                        <p:attrNameLst>
                                          <p:attrName>ppt_x</p:attrName>
                                        </p:attrNameLst>
                                      </p:cBhvr>
                                      <p:tavLst>
                                        <p:tav tm="0">
                                          <p:val>
                                            <p:strVal val="#ppt_x"/>
                                          </p:val>
                                        </p:tav>
                                        <p:tav tm="100000">
                                          <p:val>
                                            <p:strVal val="#ppt_x"/>
                                          </p:val>
                                        </p:tav>
                                      </p:tavLst>
                                    </p:anim>
                                    <p:anim calcmode="lin" valueType="num">
                                      <p:cBhvr additive="base">
                                        <p:cTn id="38" dur="500" fill="hold"/>
                                        <p:tgtEl>
                                          <p:spTgt spid="1038"/>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040"/>
                                        </p:tgtEl>
                                        <p:attrNameLst>
                                          <p:attrName>style.visibility</p:attrName>
                                        </p:attrNameLst>
                                      </p:cBhvr>
                                      <p:to>
                                        <p:strVal val="visible"/>
                                      </p:to>
                                    </p:set>
                                    <p:anim calcmode="lin" valueType="num">
                                      <p:cBhvr additive="base">
                                        <p:cTn id="42" dur="500" fill="hold"/>
                                        <p:tgtEl>
                                          <p:spTgt spid="1040"/>
                                        </p:tgtEl>
                                        <p:attrNameLst>
                                          <p:attrName>ppt_x</p:attrName>
                                        </p:attrNameLst>
                                      </p:cBhvr>
                                      <p:tavLst>
                                        <p:tav tm="0">
                                          <p:val>
                                            <p:strVal val="#ppt_x"/>
                                          </p:val>
                                        </p:tav>
                                        <p:tav tm="100000">
                                          <p:val>
                                            <p:strVal val="#ppt_x"/>
                                          </p:val>
                                        </p:tav>
                                      </p:tavLst>
                                    </p:anim>
                                    <p:anim calcmode="lin" valueType="num">
                                      <p:cBhvr additive="base">
                                        <p:cTn id="43" dur="500" fill="hold"/>
                                        <p:tgtEl>
                                          <p:spTgt spid="1040"/>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1042"/>
                                        </p:tgtEl>
                                        <p:attrNameLst>
                                          <p:attrName>style.visibility</p:attrName>
                                        </p:attrNameLst>
                                      </p:cBhvr>
                                      <p:to>
                                        <p:strVal val="visible"/>
                                      </p:to>
                                    </p:set>
                                    <p:anim calcmode="lin" valueType="num">
                                      <p:cBhvr additive="base">
                                        <p:cTn id="47" dur="500" fill="hold"/>
                                        <p:tgtEl>
                                          <p:spTgt spid="1042"/>
                                        </p:tgtEl>
                                        <p:attrNameLst>
                                          <p:attrName>ppt_x</p:attrName>
                                        </p:attrNameLst>
                                      </p:cBhvr>
                                      <p:tavLst>
                                        <p:tav tm="0">
                                          <p:val>
                                            <p:strVal val="#ppt_x"/>
                                          </p:val>
                                        </p:tav>
                                        <p:tav tm="100000">
                                          <p:val>
                                            <p:strVal val="#ppt_x"/>
                                          </p:val>
                                        </p:tav>
                                      </p:tavLst>
                                    </p:anim>
                                    <p:anim calcmode="lin" valueType="num">
                                      <p:cBhvr additive="base">
                                        <p:cTn id="48" dur="500" fill="hold"/>
                                        <p:tgtEl>
                                          <p:spTgt spid="1042"/>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nodeType="afterEffect">
                                  <p:stCondLst>
                                    <p:cond delay="0"/>
                                  </p:stCondLst>
                                  <p:childTnLst>
                                    <p:set>
                                      <p:cBhvr>
                                        <p:cTn id="51" dur="1" fill="hold">
                                          <p:stCondLst>
                                            <p:cond delay="0"/>
                                          </p:stCondLst>
                                        </p:cTn>
                                        <p:tgtEl>
                                          <p:spTgt spid="1044"/>
                                        </p:tgtEl>
                                        <p:attrNameLst>
                                          <p:attrName>style.visibility</p:attrName>
                                        </p:attrNameLst>
                                      </p:cBhvr>
                                      <p:to>
                                        <p:strVal val="visible"/>
                                      </p:to>
                                    </p:set>
                                    <p:anim calcmode="lin" valueType="num">
                                      <p:cBhvr additive="base">
                                        <p:cTn id="52" dur="500" fill="hold"/>
                                        <p:tgtEl>
                                          <p:spTgt spid="1044"/>
                                        </p:tgtEl>
                                        <p:attrNameLst>
                                          <p:attrName>ppt_x</p:attrName>
                                        </p:attrNameLst>
                                      </p:cBhvr>
                                      <p:tavLst>
                                        <p:tav tm="0">
                                          <p:val>
                                            <p:strVal val="#ppt_x"/>
                                          </p:val>
                                        </p:tav>
                                        <p:tav tm="100000">
                                          <p:val>
                                            <p:strVal val="#ppt_x"/>
                                          </p:val>
                                        </p:tav>
                                      </p:tavLst>
                                    </p:anim>
                                    <p:anim calcmode="lin" valueType="num">
                                      <p:cBhvr additive="base">
                                        <p:cTn id="53" dur="500" fill="hold"/>
                                        <p:tgtEl>
                                          <p:spTgt spid="1044"/>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1046"/>
                                        </p:tgtEl>
                                        <p:attrNameLst>
                                          <p:attrName>style.visibility</p:attrName>
                                        </p:attrNameLst>
                                      </p:cBhvr>
                                      <p:to>
                                        <p:strVal val="visible"/>
                                      </p:to>
                                    </p:set>
                                    <p:anim calcmode="lin" valueType="num">
                                      <p:cBhvr additive="base">
                                        <p:cTn id="57" dur="500" fill="hold"/>
                                        <p:tgtEl>
                                          <p:spTgt spid="1046"/>
                                        </p:tgtEl>
                                        <p:attrNameLst>
                                          <p:attrName>ppt_x</p:attrName>
                                        </p:attrNameLst>
                                      </p:cBhvr>
                                      <p:tavLst>
                                        <p:tav tm="0">
                                          <p:val>
                                            <p:strVal val="#ppt_x"/>
                                          </p:val>
                                        </p:tav>
                                        <p:tav tm="100000">
                                          <p:val>
                                            <p:strVal val="#ppt_x"/>
                                          </p:val>
                                        </p:tav>
                                      </p:tavLst>
                                    </p:anim>
                                    <p:anim calcmode="lin" valueType="num">
                                      <p:cBhvr additive="base">
                                        <p:cTn id="58" dur="500" fill="hold"/>
                                        <p:tgtEl>
                                          <p:spTgt spid="1046"/>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1048"/>
                                        </p:tgtEl>
                                        <p:attrNameLst>
                                          <p:attrName>style.visibility</p:attrName>
                                        </p:attrNameLst>
                                      </p:cBhvr>
                                      <p:to>
                                        <p:strVal val="visible"/>
                                      </p:to>
                                    </p:set>
                                    <p:anim calcmode="lin" valueType="num">
                                      <p:cBhvr additive="base">
                                        <p:cTn id="62" dur="500" fill="hold"/>
                                        <p:tgtEl>
                                          <p:spTgt spid="1048"/>
                                        </p:tgtEl>
                                        <p:attrNameLst>
                                          <p:attrName>ppt_x</p:attrName>
                                        </p:attrNameLst>
                                      </p:cBhvr>
                                      <p:tavLst>
                                        <p:tav tm="0">
                                          <p:val>
                                            <p:strVal val="#ppt_x"/>
                                          </p:val>
                                        </p:tav>
                                        <p:tav tm="100000">
                                          <p:val>
                                            <p:strVal val="#ppt_x"/>
                                          </p:val>
                                        </p:tav>
                                      </p:tavLst>
                                    </p:anim>
                                    <p:anim calcmode="lin" valueType="num">
                                      <p:cBhvr additive="base">
                                        <p:cTn id="63" dur="500" fill="hold"/>
                                        <p:tgtEl>
                                          <p:spTgt spid="1048"/>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nodeType="afterEffect">
                                  <p:stCondLst>
                                    <p:cond delay="0"/>
                                  </p:stCondLst>
                                  <p:childTnLst>
                                    <p:set>
                                      <p:cBhvr>
                                        <p:cTn id="66" dur="1" fill="hold">
                                          <p:stCondLst>
                                            <p:cond delay="0"/>
                                          </p:stCondLst>
                                        </p:cTn>
                                        <p:tgtEl>
                                          <p:spTgt spid="1050"/>
                                        </p:tgtEl>
                                        <p:attrNameLst>
                                          <p:attrName>style.visibility</p:attrName>
                                        </p:attrNameLst>
                                      </p:cBhvr>
                                      <p:to>
                                        <p:strVal val="visible"/>
                                      </p:to>
                                    </p:set>
                                    <p:anim calcmode="lin" valueType="num">
                                      <p:cBhvr additive="base">
                                        <p:cTn id="67" dur="500" fill="hold"/>
                                        <p:tgtEl>
                                          <p:spTgt spid="1050"/>
                                        </p:tgtEl>
                                        <p:attrNameLst>
                                          <p:attrName>ppt_x</p:attrName>
                                        </p:attrNameLst>
                                      </p:cBhvr>
                                      <p:tavLst>
                                        <p:tav tm="0">
                                          <p:val>
                                            <p:strVal val="#ppt_x"/>
                                          </p:val>
                                        </p:tav>
                                        <p:tav tm="100000">
                                          <p:val>
                                            <p:strVal val="#ppt_x"/>
                                          </p:val>
                                        </p:tav>
                                      </p:tavLst>
                                    </p:anim>
                                    <p:anim calcmode="lin" valueType="num">
                                      <p:cBhvr additive="base">
                                        <p:cTn id="68" dur="500" fill="hold"/>
                                        <p:tgtEl>
                                          <p:spTgt spid="1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t>268 Harvard sophomores in 1938</a:t>
            </a:r>
          </a:p>
          <a:p>
            <a:pPr marL="0" indent="0">
              <a:buNone/>
            </a:pPr>
            <a:r>
              <a:rPr lang="en-US" sz="3600" dirty="0"/>
              <a:t>456 Boston inner-city youths</a:t>
            </a:r>
          </a:p>
          <a:p>
            <a:pPr marL="0" indent="0">
              <a:buNone/>
            </a:pPr>
            <a:r>
              <a:rPr lang="en-US" sz="3600" dirty="0"/>
              <a:t>84 years, 724 people</a:t>
            </a:r>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85874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Effect transition="in" filter="wipe(left)">
                                      <p:cBhvr>
                                        <p:cTn id="2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t>“When we gathered together everything we knew about them at age 50, it wasn’t their middle-age cholesterol levels that predicted how they were going to grow old. </a:t>
            </a:r>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795401"/>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t>“When we gathered together everything we knew about them at age 50, it wasn’t their middle-age cholesterol levels that predicted how they were going to grow old. It was how satisfied they were in their relationships. The people who were the most satisfied in their relationships at age 50 were the healthiest at age 80.”</a:t>
            </a:r>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9862566"/>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solidFill>
                  <a:srgbClr val="000000"/>
                </a:solidFill>
                <a:latin typeface="Nocturno"/>
              </a:rPr>
              <a:t>“The key to healthy aging is</a:t>
            </a:r>
            <a:endParaRPr lang="en-US" sz="3600" dirty="0"/>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98707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endParaRPr lang="en-US" dirty="0"/>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rmAutofit/>
          </a:bodyPr>
          <a:lstStyle/>
          <a:p>
            <a:pPr marL="0" indent="0">
              <a:buNone/>
            </a:pPr>
            <a:r>
              <a:rPr lang="en-US" sz="3600" dirty="0"/>
              <a:t>1 Peter 4:7 The end of all things is near; therefore, </a:t>
            </a:r>
          </a:p>
        </p:txBody>
      </p:sp>
    </p:spTree>
    <p:extLst>
      <p:ext uri="{BB962C8B-B14F-4D97-AF65-F5344CB8AC3E}">
        <p14:creationId xmlns:p14="http://schemas.microsoft.com/office/powerpoint/2010/main" val="3449550545"/>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solidFill>
                  <a:srgbClr val="000000"/>
                </a:solidFill>
                <a:latin typeface="Nocturno"/>
              </a:rPr>
              <a:t>“The key to healthy aging is relationships</a:t>
            </a:r>
            <a:endParaRPr lang="en-US" sz="3600" dirty="0"/>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617657"/>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solidFill>
                  <a:srgbClr val="000000"/>
                </a:solidFill>
                <a:latin typeface="Nocturno"/>
              </a:rPr>
              <a:t>“The key to healthy aging is relationships, relationships</a:t>
            </a:r>
            <a:r>
              <a:rPr lang="en-US" sz="3600" dirty="0"/>
              <a:t> </a:t>
            </a:r>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131539"/>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solidFill>
                  <a:srgbClr val="000000"/>
                </a:solidFill>
                <a:latin typeface="Nocturno"/>
              </a:rPr>
              <a:t>“The key to healthy aging is relationships, relationships, relationships.”</a:t>
            </a:r>
            <a:r>
              <a:rPr lang="en-US" sz="3600" dirty="0"/>
              <a:t> </a:t>
            </a:r>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8932458"/>
      </p:ext>
    </p:extLst>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t>“People who are more isolated than they want to be from others find that they are less happy, their health declines earlier in midlife, their brain functioning declines sooner and they live shorter lives than people who are not lonely.”</a:t>
            </a:r>
          </a:p>
          <a:p>
            <a:pPr marL="0" indent="0">
              <a:buNone/>
            </a:pPr>
            <a:r>
              <a:rPr lang="en-US" sz="3600" dirty="0"/>
              <a:t>“Loneliness kills. It’s as powerful as smoking or alcoholism.” </a:t>
            </a:r>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39067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solidFill>
                  <a:srgbClr val="000000"/>
                </a:solidFill>
                <a:latin typeface="Nocturno"/>
              </a:rPr>
              <a:t>“Our study has shown that the people who fared the best were the people who leaned into relationships, with family, with friends, with community.”</a:t>
            </a:r>
          </a:p>
          <a:p>
            <a:pPr marL="0" indent="0">
              <a:buNone/>
            </a:pPr>
            <a:r>
              <a:rPr lang="en-US" sz="3600" dirty="0">
                <a:solidFill>
                  <a:srgbClr val="000000"/>
                </a:solidFill>
                <a:latin typeface="Nocturno"/>
              </a:rPr>
              <a:t>"It's not just the number of friends you have, and it's not whether or not you're in a committed relationship. It's the quality of your close relationships that matters."</a:t>
            </a:r>
          </a:p>
          <a:p>
            <a:pPr marL="0" indent="0">
              <a:buNone/>
            </a:pPr>
            <a:endParaRPr lang="en-US" sz="3600" dirty="0"/>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xmlns="" id="{F367D64C-2920-4A27-A531-C95F5C54A472}"/>
              </a:ext>
            </a:extLst>
          </p:cNvPr>
          <p:cNvSpPr txBox="1"/>
          <p:nvPr/>
        </p:nvSpPr>
        <p:spPr>
          <a:xfrm>
            <a:off x="7933913" y="5385424"/>
            <a:ext cx="3563540" cy="1200329"/>
          </a:xfrm>
          <a:prstGeom prst="rect">
            <a:avLst/>
          </a:prstGeom>
          <a:solidFill>
            <a:schemeClr val="bg1">
              <a:lumMod val="85000"/>
            </a:schemeClr>
          </a:solidFill>
          <a:ln>
            <a:solidFill>
              <a:schemeClr val="tx1"/>
            </a:solidFill>
          </a:ln>
        </p:spPr>
        <p:txBody>
          <a:bodyPr wrap="none" rtlCol="0">
            <a:spAutoFit/>
          </a:bodyPr>
          <a:lstStyle/>
          <a:p>
            <a:r>
              <a:rPr lang="en-US" sz="3600" dirty="0"/>
              <a:t>4:8 “Keep fervent </a:t>
            </a:r>
          </a:p>
          <a:p>
            <a:r>
              <a:rPr lang="en-US" sz="3600" dirty="0"/>
              <a:t>in your love”</a:t>
            </a:r>
          </a:p>
        </p:txBody>
      </p:sp>
    </p:spTree>
    <p:extLst>
      <p:ext uri="{BB962C8B-B14F-4D97-AF65-F5344CB8AC3E}">
        <p14:creationId xmlns:p14="http://schemas.microsoft.com/office/powerpoint/2010/main" val="41594715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07B202-3667-482A-B675-A8EF96803D8D}"/>
              </a:ext>
            </a:extLst>
          </p:cNvPr>
          <p:cNvSpPr>
            <a:spLocks noGrp="1"/>
          </p:cNvSpPr>
          <p:nvPr>
            <p:ph type="title"/>
          </p:nvPr>
        </p:nvSpPr>
        <p:spPr>
          <a:xfrm>
            <a:off x="838200" y="0"/>
            <a:ext cx="10515600" cy="1049867"/>
          </a:xfrm>
        </p:spPr>
        <p:txBody>
          <a:bodyPr/>
          <a:lstStyle/>
          <a:p>
            <a:pPr algn="ctr"/>
            <a:r>
              <a:rPr lang="en-US" dirty="0"/>
              <a:t>American Perspectives Study May 2021</a:t>
            </a:r>
          </a:p>
        </p:txBody>
      </p:sp>
      <p:graphicFrame>
        <p:nvGraphicFramePr>
          <p:cNvPr id="6" name="Content Placeholder 5">
            <a:extLst>
              <a:ext uri="{FF2B5EF4-FFF2-40B4-BE49-F238E27FC236}">
                <a16:creationId xmlns:a16="http://schemas.microsoft.com/office/drawing/2014/main" xmlns="" id="{8ECE4FC3-5D9D-47CA-9DEB-6CCEF91FB7D9}"/>
              </a:ext>
            </a:extLst>
          </p:cNvPr>
          <p:cNvGraphicFramePr>
            <a:graphicFrameLocks noGrp="1"/>
          </p:cNvGraphicFramePr>
          <p:nvPr>
            <p:ph idx="1"/>
            <p:extLst/>
          </p:nvPr>
        </p:nvGraphicFramePr>
        <p:xfrm>
          <a:off x="838200" y="1049338"/>
          <a:ext cx="10515600" cy="58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042382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07B202-3667-482A-B675-A8EF96803D8D}"/>
              </a:ext>
            </a:extLst>
          </p:cNvPr>
          <p:cNvSpPr>
            <a:spLocks noGrp="1"/>
          </p:cNvSpPr>
          <p:nvPr>
            <p:ph type="title"/>
          </p:nvPr>
        </p:nvSpPr>
        <p:spPr>
          <a:xfrm>
            <a:off x="838200" y="0"/>
            <a:ext cx="10515600" cy="1049867"/>
          </a:xfrm>
        </p:spPr>
        <p:txBody>
          <a:bodyPr/>
          <a:lstStyle/>
          <a:p>
            <a:pPr algn="ctr"/>
            <a:r>
              <a:rPr lang="en-US" dirty="0"/>
              <a:t>American Perspectives Study May 2021</a:t>
            </a:r>
          </a:p>
        </p:txBody>
      </p:sp>
      <p:graphicFrame>
        <p:nvGraphicFramePr>
          <p:cNvPr id="7" name="Content Placeholder 5">
            <a:extLst>
              <a:ext uri="{FF2B5EF4-FFF2-40B4-BE49-F238E27FC236}">
                <a16:creationId xmlns:a16="http://schemas.microsoft.com/office/drawing/2014/main" xmlns="" id="{EFE8A32F-F064-4623-9832-DA06840E2D94}"/>
              </a:ext>
            </a:extLst>
          </p:cNvPr>
          <p:cNvGraphicFramePr>
            <a:graphicFrameLocks noGrp="1"/>
          </p:cNvGraphicFramePr>
          <p:nvPr>
            <p:ph idx="1"/>
            <p:extLst>
              <p:ext uri="{D42A27DB-BD31-4B8C-83A1-F6EECF244321}">
                <p14:modId xmlns:p14="http://schemas.microsoft.com/office/powerpoint/2010/main" val="3370703622"/>
              </p:ext>
            </p:extLst>
          </p:nvPr>
        </p:nvGraphicFramePr>
        <p:xfrm>
          <a:off x="838200" y="1049867"/>
          <a:ext cx="10515600" cy="5852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8469004"/>
      </p:ext>
    </p:extLst>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07B202-3667-482A-B675-A8EF96803D8D}"/>
              </a:ext>
            </a:extLst>
          </p:cNvPr>
          <p:cNvSpPr>
            <a:spLocks noGrp="1"/>
          </p:cNvSpPr>
          <p:nvPr>
            <p:ph type="title"/>
          </p:nvPr>
        </p:nvSpPr>
        <p:spPr>
          <a:xfrm>
            <a:off x="838200" y="0"/>
            <a:ext cx="10515600" cy="1049867"/>
          </a:xfrm>
        </p:spPr>
        <p:txBody>
          <a:bodyPr/>
          <a:lstStyle/>
          <a:p>
            <a:pPr algn="ctr"/>
            <a:r>
              <a:rPr lang="en-US" dirty="0"/>
              <a:t>American Perspectives Study May 2021</a:t>
            </a:r>
          </a:p>
        </p:txBody>
      </p:sp>
      <p:graphicFrame>
        <p:nvGraphicFramePr>
          <p:cNvPr id="6" name="Content Placeholder 5">
            <a:extLst>
              <a:ext uri="{FF2B5EF4-FFF2-40B4-BE49-F238E27FC236}">
                <a16:creationId xmlns:a16="http://schemas.microsoft.com/office/drawing/2014/main" xmlns="" id="{8ECE4FC3-5D9D-47CA-9DEB-6CCEF91FB7D9}"/>
              </a:ext>
            </a:extLst>
          </p:cNvPr>
          <p:cNvGraphicFramePr>
            <a:graphicFrameLocks noGrp="1"/>
          </p:cNvGraphicFramePr>
          <p:nvPr>
            <p:ph idx="1"/>
            <p:extLst>
              <p:ext uri="{D42A27DB-BD31-4B8C-83A1-F6EECF244321}">
                <p14:modId xmlns:p14="http://schemas.microsoft.com/office/powerpoint/2010/main" val="2445849094"/>
              </p:ext>
            </p:extLst>
          </p:nvPr>
        </p:nvGraphicFramePr>
        <p:xfrm>
          <a:off x="838200" y="1049338"/>
          <a:ext cx="10515600" cy="5852160"/>
        </p:xfrm>
        <a:graphic>
          <a:graphicData uri="http://schemas.openxmlformats.org/drawingml/2006/chart">
            <c:chart xmlns:c="http://schemas.openxmlformats.org/drawingml/2006/chart" xmlns:r="http://schemas.openxmlformats.org/officeDocument/2006/relationships" r:id="rId2"/>
          </a:graphicData>
        </a:graphic>
      </p:graphicFrame>
      <p:pic>
        <p:nvPicPr>
          <p:cNvPr id="1026" name="Picture 2" descr="File:Mr. Smiley Face.svg - Wikipedia">
            <a:extLst>
              <a:ext uri="{FF2B5EF4-FFF2-40B4-BE49-F238E27FC236}">
                <a16:creationId xmlns:a16="http://schemas.microsoft.com/office/drawing/2014/main" xmlns="" id="{D87B452B-230D-4105-B5B5-65E724F27EE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18933" y="2518833"/>
            <a:ext cx="1820333" cy="1820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355301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518810" y="18256"/>
            <a:ext cx="11154380" cy="1085926"/>
          </a:xfrm>
        </p:spPr>
        <p:txBody>
          <a:bodyPr>
            <a:normAutofit/>
          </a:bodyPr>
          <a:lstStyle/>
          <a:p>
            <a:pPr algn="ctr"/>
            <a:r>
              <a:rPr lang="en-US" dirty="0"/>
              <a:t>Why do people avoid a lifestyle of straining love?</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1104182"/>
            <a:ext cx="10834991" cy="5753818"/>
          </a:xfrm>
        </p:spPr>
        <p:txBody>
          <a:bodyPr>
            <a:noAutofit/>
          </a:bodyPr>
          <a:lstStyle/>
          <a:p>
            <a:pPr>
              <a:spcAft>
                <a:spcPts val="600"/>
              </a:spcAft>
            </a:pPr>
            <a:r>
              <a:rPr lang="en-US" sz="3600" dirty="0"/>
              <a:t>I have my own goals and desires.</a:t>
            </a:r>
          </a:p>
          <a:p>
            <a:pPr lvl="1">
              <a:spcAft>
                <a:spcPts val="600"/>
              </a:spcAft>
            </a:pPr>
            <a:endParaRPr lang="en-US" sz="3600" dirty="0">
              <a:solidFill>
                <a:srgbClr val="C00000"/>
              </a:solidFill>
            </a:endParaRPr>
          </a:p>
          <a:p>
            <a:pPr>
              <a:spcAft>
                <a:spcPts val="600"/>
              </a:spcAft>
            </a:pPr>
            <a:r>
              <a:rPr lang="en-US" sz="3600" dirty="0"/>
              <a:t>I have my own needs and fears.</a:t>
            </a:r>
          </a:p>
          <a:p>
            <a:pPr marL="0" indent="0">
              <a:spcAft>
                <a:spcPts val="600"/>
              </a:spcAft>
              <a:buNone/>
            </a:pPr>
            <a:endParaRPr lang="en-US" sz="3600" dirty="0"/>
          </a:p>
          <a:p>
            <a:pPr>
              <a:spcAft>
                <a:spcPts val="600"/>
              </a:spcAft>
            </a:pPr>
            <a:r>
              <a:rPr lang="en-US" sz="3600" dirty="0"/>
              <a:t>If I give myself to others, they will see my dark side.</a:t>
            </a:r>
          </a:p>
          <a:p>
            <a:pPr>
              <a:spcAft>
                <a:spcPts val="600"/>
              </a:spcAft>
            </a:pPr>
            <a:endParaRPr lang="en-US" sz="3600" dirty="0"/>
          </a:p>
          <a:p>
            <a:pPr>
              <a:spcAft>
                <a:spcPts val="600"/>
              </a:spcAft>
            </a:pPr>
            <a:r>
              <a:rPr lang="en-US" sz="3600" dirty="0"/>
              <a:t>I’ve tried it, and I've been burned.</a:t>
            </a:r>
          </a:p>
        </p:txBody>
      </p:sp>
    </p:spTree>
    <p:extLst>
      <p:ext uri="{BB962C8B-B14F-4D97-AF65-F5344CB8AC3E}">
        <p14:creationId xmlns:p14="http://schemas.microsoft.com/office/powerpoint/2010/main" val="20799426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left)">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 Harvard Study of Adult Development</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6401167" cy="5753818"/>
          </a:xfrm>
        </p:spPr>
        <p:txBody>
          <a:bodyPr>
            <a:noAutofit/>
          </a:bodyPr>
          <a:lstStyle/>
          <a:p>
            <a:pPr marL="0" indent="0">
              <a:buNone/>
            </a:pPr>
            <a:r>
              <a:rPr lang="en-US" sz="3600" dirty="0">
                <a:solidFill>
                  <a:srgbClr val="000000"/>
                </a:solidFill>
                <a:latin typeface="Nocturno"/>
              </a:rPr>
              <a:t>“Relationships are messy and they’re complicated and the hard work of tending to family and friends, it’s not sexy or glamorous.” </a:t>
            </a:r>
          </a:p>
          <a:p>
            <a:pPr marL="0" indent="0">
              <a:buNone/>
            </a:pPr>
            <a:r>
              <a:rPr lang="en-US" sz="3600" dirty="0">
                <a:solidFill>
                  <a:srgbClr val="000000"/>
                </a:solidFill>
                <a:latin typeface="Nocturno"/>
              </a:rPr>
              <a:t>“It’s also lifelong. It never ends.”</a:t>
            </a:r>
            <a:endParaRPr lang="en-US" sz="3600" dirty="0"/>
          </a:p>
        </p:txBody>
      </p:sp>
      <p:pic>
        <p:nvPicPr>
          <p:cNvPr id="1026" name="Picture 2" descr="Robert Waldinger – The Dan and Maggie Inouye Distinguished Chair in  Democratic Ideals">
            <a:extLst>
              <a:ext uri="{FF2B5EF4-FFF2-40B4-BE49-F238E27FC236}">
                <a16:creationId xmlns:a16="http://schemas.microsoft.com/office/drawing/2014/main" xmlns="" id="{EC26DDE5-6F76-4268-ABBB-31FA83821A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38699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1) Prayer</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rmAutofit/>
          </a:bodyPr>
          <a:lstStyle/>
          <a:p>
            <a:pPr marL="0" indent="0">
              <a:buNone/>
            </a:pPr>
            <a:r>
              <a:rPr lang="en-US" sz="3600" dirty="0"/>
              <a:t>1 Peter 4:7 The end of all things is near; therefore, be of sound judgment and sober spirit for the purpose of prayer. </a:t>
            </a:r>
          </a:p>
        </p:txBody>
      </p:sp>
    </p:spTree>
    <p:extLst>
      <p:ext uri="{BB962C8B-B14F-4D97-AF65-F5344CB8AC3E}">
        <p14:creationId xmlns:p14="http://schemas.microsoft.com/office/powerpoint/2010/main" val="35264667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1104182"/>
            <a:ext cx="10914247" cy="5753818"/>
          </a:xfrm>
        </p:spPr>
        <p:txBody>
          <a:bodyPr>
            <a:noAutofit/>
          </a:bodyPr>
          <a:lstStyle/>
          <a:p>
            <a:pPr>
              <a:spcAft>
                <a:spcPts val="600"/>
              </a:spcAft>
            </a:pPr>
            <a:r>
              <a:rPr lang="en-US" sz="3600" dirty="0"/>
              <a:t>I have my own goals and desires.</a:t>
            </a:r>
          </a:p>
          <a:p>
            <a:pPr lvl="1">
              <a:spcAft>
                <a:spcPts val="600"/>
              </a:spcAft>
            </a:pPr>
            <a:r>
              <a:rPr lang="en-US" sz="3600" dirty="0">
                <a:solidFill>
                  <a:srgbClr val="C00000"/>
                </a:solidFill>
              </a:rPr>
              <a:t>1 Peter 5:2 “Partaker of the glory to be revealed”</a:t>
            </a:r>
          </a:p>
          <a:p>
            <a:pPr>
              <a:spcAft>
                <a:spcPts val="600"/>
              </a:spcAft>
            </a:pPr>
            <a:r>
              <a:rPr lang="en-US" sz="3600" dirty="0"/>
              <a:t>I have my own needs and fears.</a:t>
            </a:r>
          </a:p>
          <a:p>
            <a:pPr lvl="1">
              <a:spcAft>
                <a:spcPts val="600"/>
              </a:spcAft>
            </a:pPr>
            <a:r>
              <a:rPr lang="en-US" sz="3600" dirty="0">
                <a:solidFill>
                  <a:srgbClr val="C00000"/>
                </a:solidFill>
              </a:rPr>
              <a:t>Philippians 4:19 “God will meet all your needs”</a:t>
            </a:r>
          </a:p>
          <a:p>
            <a:pPr>
              <a:spcAft>
                <a:spcPts val="600"/>
              </a:spcAft>
            </a:pPr>
            <a:r>
              <a:rPr lang="en-US" sz="3600" dirty="0"/>
              <a:t>If I give myself to others, they will see my dark side.</a:t>
            </a:r>
          </a:p>
          <a:p>
            <a:pPr lvl="1">
              <a:spcAft>
                <a:spcPts val="600"/>
              </a:spcAft>
            </a:pPr>
            <a:r>
              <a:rPr lang="en-US" sz="3600" dirty="0">
                <a:solidFill>
                  <a:srgbClr val="C00000"/>
                </a:solidFill>
              </a:rPr>
              <a:t>Ps 139:3 “Intimately acquainted with all my ways.”</a:t>
            </a:r>
          </a:p>
          <a:p>
            <a:pPr>
              <a:spcAft>
                <a:spcPts val="600"/>
              </a:spcAft>
            </a:pPr>
            <a:r>
              <a:rPr lang="en-US" sz="3600" dirty="0"/>
              <a:t>I’ve tried it, and I've been burned.</a:t>
            </a:r>
          </a:p>
        </p:txBody>
      </p:sp>
      <p:sp>
        <p:nvSpPr>
          <p:cNvPr id="6" name="Title 1">
            <a:extLst>
              <a:ext uri="{FF2B5EF4-FFF2-40B4-BE49-F238E27FC236}">
                <a16:creationId xmlns:a16="http://schemas.microsoft.com/office/drawing/2014/main" xmlns="" id="{79456D7D-91F4-4CC0-AF8B-8778A561B46C}"/>
              </a:ext>
            </a:extLst>
          </p:cNvPr>
          <p:cNvSpPr txBox="1">
            <a:spLocks/>
          </p:cNvSpPr>
          <p:nvPr/>
        </p:nvSpPr>
        <p:spPr>
          <a:xfrm>
            <a:off x="518810" y="18256"/>
            <a:ext cx="11154380" cy="108592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t>Why do people avoid a lifestyle of straining love?</a:t>
            </a:r>
            <a:endParaRPr lang="en-US" dirty="0"/>
          </a:p>
        </p:txBody>
      </p:sp>
    </p:spTree>
    <p:extLst>
      <p:ext uri="{BB962C8B-B14F-4D97-AF65-F5344CB8AC3E}">
        <p14:creationId xmlns:p14="http://schemas.microsoft.com/office/powerpoint/2010/main" val="1979812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left)">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1104182"/>
            <a:ext cx="11158183" cy="5753818"/>
          </a:xfrm>
        </p:spPr>
        <p:txBody>
          <a:bodyPr>
            <a:noAutofit/>
          </a:bodyPr>
          <a:lstStyle/>
          <a:p>
            <a:pPr>
              <a:spcAft>
                <a:spcPts val="600"/>
              </a:spcAft>
            </a:pPr>
            <a:r>
              <a:rPr lang="en-US" sz="3600" dirty="0"/>
              <a:t>I have my own goals and desires.</a:t>
            </a:r>
          </a:p>
          <a:p>
            <a:pPr lvl="1">
              <a:spcAft>
                <a:spcPts val="600"/>
              </a:spcAft>
            </a:pPr>
            <a:r>
              <a:rPr lang="en-US" sz="3600" dirty="0">
                <a:solidFill>
                  <a:srgbClr val="C00000"/>
                </a:solidFill>
              </a:rPr>
              <a:t>1 Peter 5:2 “Partaker of the glory to be revealed”</a:t>
            </a:r>
          </a:p>
          <a:p>
            <a:pPr>
              <a:spcAft>
                <a:spcPts val="600"/>
              </a:spcAft>
            </a:pPr>
            <a:r>
              <a:rPr lang="en-US" sz="3600" dirty="0"/>
              <a:t>I have my own needs and fears.</a:t>
            </a:r>
          </a:p>
          <a:p>
            <a:pPr lvl="1">
              <a:spcAft>
                <a:spcPts val="600"/>
              </a:spcAft>
            </a:pPr>
            <a:r>
              <a:rPr lang="en-US" sz="3600" dirty="0">
                <a:solidFill>
                  <a:srgbClr val="C00000"/>
                </a:solidFill>
              </a:rPr>
              <a:t>Philippians 4:19 “God will meet all your needs”</a:t>
            </a:r>
          </a:p>
          <a:p>
            <a:pPr>
              <a:spcAft>
                <a:spcPts val="600"/>
              </a:spcAft>
            </a:pPr>
            <a:r>
              <a:rPr lang="en-US" sz="3600" dirty="0"/>
              <a:t>If I give myself to others, they will see my dark side.</a:t>
            </a:r>
          </a:p>
          <a:p>
            <a:pPr lvl="1">
              <a:spcAft>
                <a:spcPts val="600"/>
              </a:spcAft>
            </a:pPr>
            <a:r>
              <a:rPr lang="en-US" sz="3600" dirty="0">
                <a:solidFill>
                  <a:srgbClr val="C00000"/>
                </a:solidFill>
              </a:rPr>
              <a:t>Ps 139:17 “How precious are your thoughts about me.”</a:t>
            </a:r>
          </a:p>
          <a:p>
            <a:pPr>
              <a:spcAft>
                <a:spcPts val="600"/>
              </a:spcAft>
            </a:pPr>
            <a:r>
              <a:rPr lang="en-US" sz="3600" dirty="0"/>
              <a:t>I’ve tried it, and I've been burned.</a:t>
            </a:r>
          </a:p>
          <a:p>
            <a:pPr lvl="1">
              <a:spcAft>
                <a:spcPts val="600"/>
              </a:spcAft>
            </a:pPr>
            <a:r>
              <a:rPr lang="en-US" sz="3600" dirty="0">
                <a:solidFill>
                  <a:srgbClr val="C00000"/>
                </a:solidFill>
              </a:rPr>
              <a:t>1 Peter 5:10 “After you have suffered for a little while, the God of all grace, who called you to His</a:t>
            </a:r>
          </a:p>
        </p:txBody>
      </p:sp>
      <p:sp>
        <p:nvSpPr>
          <p:cNvPr id="6" name="Title 1">
            <a:extLst>
              <a:ext uri="{FF2B5EF4-FFF2-40B4-BE49-F238E27FC236}">
                <a16:creationId xmlns:a16="http://schemas.microsoft.com/office/drawing/2014/main" xmlns="" id="{04D6C1ED-5CE5-4BBB-B4BF-84DC05020F93}"/>
              </a:ext>
            </a:extLst>
          </p:cNvPr>
          <p:cNvSpPr>
            <a:spLocks noGrp="1"/>
          </p:cNvSpPr>
          <p:nvPr>
            <p:ph type="title"/>
          </p:nvPr>
        </p:nvSpPr>
        <p:spPr>
          <a:xfrm>
            <a:off x="518810" y="18256"/>
            <a:ext cx="11154380" cy="1085926"/>
          </a:xfrm>
        </p:spPr>
        <p:txBody>
          <a:bodyPr>
            <a:normAutofit/>
          </a:bodyPr>
          <a:lstStyle/>
          <a:p>
            <a:pPr algn="ctr"/>
            <a:r>
              <a:rPr lang="en-US" dirty="0"/>
              <a:t>Why do people avoid a lifestyle of straining love?</a:t>
            </a:r>
          </a:p>
        </p:txBody>
      </p:sp>
    </p:spTree>
    <p:extLst>
      <p:ext uri="{BB962C8B-B14F-4D97-AF65-F5344CB8AC3E}">
        <p14:creationId xmlns:p14="http://schemas.microsoft.com/office/powerpoint/2010/main" val="39817030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left)">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1104182"/>
            <a:ext cx="11130888" cy="5753818"/>
          </a:xfrm>
        </p:spPr>
        <p:txBody>
          <a:bodyPr>
            <a:noAutofit/>
          </a:bodyPr>
          <a:lstStyle/>
          <a:p>
            <a:pPr>
              <a:spcAft>
                <a:spcPts val="600"/>
              </a:spcAft>
            </a:pPr>
            <a:r>
              <a:rPr lang="en-US" sz="3600" dirty="0"/>
              <a:t>I have my own goals and desires.</a:t>
            </a:r>
          </a:p>
          <a:p>
            <a:pPr lvl="1">
              <a:spcAft>
                <a:spcPts val="600"/>
              </a:spcAft>
            </a:pPr>
            <a:r>
              <a:rPr lang="en-US" sz="3600" dirty="0">
                <a:solidFill>
                  <a:srgbClr val="C00000"/>
                </a:solidFill>
              </a:rPr>
              <a:t>1 Peter 5:2 “Partaker of the glory to be revealed”</a:t>
            </a:r>
          </a:p>
          <a:p>
            <a:pPr>
              <a:spcAft>
                <a:spcPts val="600"/>
              </a:spcAft>
            </a:pPr>
            <a:r>
              <a:rPr lang="en-US" sz="3600" dirty="0"/>
              <a:t>I have my own needs and fears.</a:t>
            </a:r>
          </a:p>
          <a:p>
            <a:pPr lvl="1">
              <a:spcAft>
                <a:spcPts val="600"/>
              </a:spcAft>
            </a:pPr>
            <a:r>
              <a:rPr lang="en-US" sz="3600" dirty="0">
                <a:solidFill>
                  <a:srgbClr val="C00000"/>
                </a:solidFill>
              </a:rPr>
              <a:t>Philippians 4:19 “God will meet all your needs”</a:t>
            </a:r>
          </a:p>
          <a:p>
            <a:pPr>
              <a:spcAft>
                <a:spcPts val="600"/>
              </a:spcAft>
            </a:pPr>
            <a:r>
              <a:rPr lang="en-US" sz="3600" dirty="0"/>
              <a:t>If I give myself to others, they will see my dark side.</a:t>
            </a:r>
          </a:p>
          <a:p>
            <a:pPr lvl="1">
              <a:spcAft>
                <a:spcPts val="600"/>
              </a:spcAft>
            </a:pPr>
            <a:r>
              <a:rPr lang="en-US" sz="3600" dirty="0">
                <a:solidFill>
                  <a:srgbClr val="C00000"/>
                </a:solidFill>
              </a:rPr>
              <a:t>Ps 139:17 “How precious are your thoughts about me.”</a:t>
            </a:r>
          </a:p>
          <a:p>
            <a:pPr>
              <a:spcAft>
                <a:spcPts val="600"/>
              </a:spcAft>
            </a:pPr>
            <a:r>
              <a:rPr lang="en-US" sz="3600" dirty="0"/>
              <a:t>I’ve tried it, and I've been burned.</a:t>
            </a:r>
          </a:p>
          <a:p>
            <a:pPr lvl="1">
              <a:spcAft>
                <a:spcPts val="600"/>
              </a:spcAft>
            </a:pPr>
            <a:r>
              <a:rPr lang="en-US" sz="3600" dirty="0">
                <a:solidFill>
                  <a:srgbClr val="C00000"/>
                </a:solidFill>
              </a:rPr>
              <a:t>1 Peter 5:10 eternal glory in Christ, will Himself perfect, confirm, strengthen and establish you.”</a:t>
            </a:r>
          </a:p>
        </p:txBody>
      </p:sp>
      <p:sp>
        <p:nvSpPr>
          <p:cNvPr id="6" name="Title 1">
            <a:extLst>
              <a:ext uri="{FF2B5EF4-FFF2-40B4-BE49-F238E27FC236}">
                <a16:creationId xmlns:a16="http://schemas.microsoft.com/office/drawing/2014/main" xmlns="" id="{F9F5B95C-B6AB-4E07-89E2-FFA137042AD1}"/>
              </a:ext>
            </a:extLst>
          </p:cNvPr>
          <p:cNvSpPr>
            <a:spLocks noGrp="1"/>
          </p:cNvSpPr>
          <p:nvPr>
            <p:ph type="title"/>
          </p:nvPr>
        </p:nvSpPr>
        <p:spPr>
          <a:xfrm>
            <a:off x="518810" y="18256"/>
            <a:ext cx="11154380" cy="1085926"/>
          </a:xfrm>
        </p:spPr>
        <p:txBody>
          <a:bodyPr>
            <a:normAutofit/>
          </a:bodyPr>
          <a:lstStyle/>
          <a:p>
            <a:pPr algn="ctr"/>
            <a:r>
              <a:rPr lang="en-US" dirty="0"/>
              <a:t>Why do people avoid a lifestyle of straining love?</a:t>
            </a:r>
          </a:p>
        </p:txBody>
      </p:sp>
    </p:spTree>
    <p:extLst>
      <p:ext uri="{BB962C8B-B14F-4D97-AF65-F5344CB8AC3E}">
        <p14:creationId xmlns:p14="http://schemas.microsoft.com/office/powerpoint/2010/main" val="3409828967"/>
      </p:ext>
    </p:extLst>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What to do?</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860910"/>
            <a:ext cx="6401168" cy="5923938"/>
          </a:xfrm>
        </p:spPr>
        <p:txBody>
          <a:bodyPr>
            <a:noAutofit/>
          </a:bodyPr>
          <a:lstStyle/>
          <a:p>
            <a:pPr marL="0" indent="0">
              <a:spcAft>
                <a:spcPts val="600"/>
              </a:spcAft>
              <a:buNone/>
            </a:pPr>
            <a:r>
              <a:rPr lang="en-US" sz="3600" dirty="0"/>
              <a:t>“The possibilities are practically endless. It might be something as simple as replacing screen time with people time or livening up a stale relationship by doing something new together. </a:t>
            </a:r>
            <a:endParaRPr lang="en-US" sz="4400" dirty="0"/>
          </a:p>
        </p:txBody>
      </p:sp>
      <p:pic>
        <p:nvPicPr>
          <p:cNvPr id="4" name="Picture 2" descr="Robert Waldinger – The Dan and Maggie Inouye Distinguished Chair in  Democratic Ideals">
            <a:extLst>
              <a:ext uri="{FF2B5EF4-FFF2-40B4-BE49-F238E27FC236}">
                <a16:creationId xmlns:a16="http://schemas.microsoft.com/office/drawing/2014/main" xmlns="" id="{FB2074B7-65C2-4743-AE03-36F5422AD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5187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What to do?</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860910"/>
            <a:ext cx="6401168" cy="5923938"/>
          </a:xfrm>
        </p:spPr>
        <p:txBody>
          <a:bodyPr>
            <a:noAutofit/>
          </a:bodyPr>
          <a:lstStyle/>
          <a:p>
            <a:pPr marL="0" indent="0">
              <a:spcAft>
                <a:spcPts val="600"/>
              </a:spcAft>
              <a:buNone/>
            </a:pPr>
            <a:r>
              <a:rPr lang="en-US" sz="3600" dirty="0"/>
              <a:t>“The possibilities are practically endless. It might be something as simple as replacing screen time with people time or livening up a stale relationship by doing something new together. </a:t>
            </a:r>
            <a:r>
              <a:rPr lang="en-US" sz="3600" dirty="0">
                <a:solidFill>
                  <a:prstClr val="black"/>
                </a:solidFill>
              </a:rPr>
              <a:t>No matter what your next step might be, take it. Yes, it might be scary. It might feel like riding a bike for the first time but it is these kinds of risks that pay out huge dividends.”</a:t>
            </a:r>
            <a:endParaRPr lang="en-US" sz="4400" dirty="0"/>
          </a:p>
        </p:txBody>
      </p:sp>
      <p:pic>
        <p:nvPicPr>
          <p:cNvPr id="4" name="Picture 2" descr="Robert Waldinger – The Dan and Maggie Inouye Distinguished Chair in  Democratic Ideals">
            <a:extLst>
              <a:ext uri="{FF2B5EF4-FFF2-40B4-BE49-F238E27FC236}">
                <a16:creationId xmlns:a16="http://schemas.microsoft.com/office/drawing/2014/main" xmlns="" id="{FB2074B7-65C2-4743-AE03-36F5422AD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367" y="1104182"/>
            <a:ext cx="4952633" cy="4008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69684"/>
      </p:ext>
    </p:extLst>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pPr algn="ctr"/>
            <a:r>
              <a:rPr lang="en-US" dirty="0"/>
              <a:t>What to do?</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199" y="1104182"/>
            <a:ext cx="10515600" cy="5753818"/>
          </a:xfrm>
        </p:spPr>
        <p:txBody>
          <a:bodyPr>
            <a:noAutofit/>
          </a:bodyPr>
          <a:lstStyle/>
          <a:p>
            <a:pPr marL="0" indent="0">
              <a:spcAft>
                <a:spcPts val="600"/>
              </a:spcAft>
              <a:buNone/>
            </a:pPr>
            <a:r>
              <a:rPr lang="en-US" sz="3600" dirty="0"/>
              <a:t>1 Corinthians 14:1  Pursue love. </a:t>
            </a:r>
          </a:p>
          <a:p>
            <a:pPr>
              <a:spcAft>
                <a:spcPts val="600"/>
              </a:spcAft>
            </a:pPr>
            <a:r>
              <a:rPr lang="en-US" sz="3600" dirty="0"/>
              <a:t>Schedule regular time with a current friend</a:t>
            </a:r>
          </a:p>
          <a:p>
            <a:pPr>
              <a:spcAft>
                <a:spcPts val="600"/>
              </a:spcAft>
            </a:pPr>
            <a:r>
              <a:rPr lang="en-US" sz="3600" dirty="0"/>
              <a:t>Deepen a current friendship (lean in)</a:t>
            </a:r>
          </a:p>
          <a:p>
            <a:pPr lvl="1">
              <a:spcAft>
                <a:spcPts val="600"/>
              </a:spcAft>
            </a:pPr>
            <a:r>
              <a:rPr lang="en-US" sz="3600" dirty="0"/>
              <a:t>Read something together</a:t>
            </a:r>
          </a:p>
          <a:p>
            <a:pPr lvl="1">
              <a:spcAft>
                <a:spcPts val="600"/>
              </a:spcAft>
            </a:pPr>
            <a:r>
              <a:rPr lang="en-US" sz="3600" dirty="0"/>
              <a:t>“Highs and lows” / “sad, mad, glad”</a:t>
            </a:r>
          </a:p>
          <a:p>
            <a:pPr>
              <a:spcAft>
                <a:spcPts val="600"/>
              </a:spcAft>
            </a:pPr>
            <a:r>
              <a:rPr lang="en-US" sz="3600" dirty="0"/>
              <a:t>Pray for a new friendship / Initiate a new friendship</a:t>
            </a:r>
          </a:p>
        </p:txBody>
      </p:sp>
    </p:spTree>
    <p:extLst>
      <p:ext uri="{BB962C8B-B14F-4D97-AF65-F5344CB8AC3E}">
        <p14:creationId xmlns:p14="http://schemas.microsoft.com/office/powerpoint/2010/main" val="10908891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1) Prayer</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rmAutofit/>
          </a:bodyPr>
          <a:lstStyle/>
          <a:p>
            <a:pPr marL="0" indent="0">
              <a:buNone/>
            </a:pPr>
            <a:r>
              <a:rPr lang="en-US" sz="3600" dirty="0"/>
              <a:t>1 Peter 4:7 The end of all things is near; therefore, be of </a:t>
            </a:r>
            <a:r>
              <a:rPr lang="en-US" sz="3600" u="sng" dirty="0"/>
              <a:t>sound judgment and sober spirit</a:t>
            </a:r>
            <a:r>
              <a:rPr lang="en-US" sz="3600" dirty="0"/>
              <a:t> for the purpose of prayer. </a:t>
            </a:r>
          </a:p>
        </p:txBody>
      </p:sp>
    </p:spTree>
    <p:extLst>
      <p:ext uri="{BB962C8B-B14F-4D97-AF65-F5344CB8AC3E}">
        <p14:creationId xmlns:p14="http://schemas.microsoft.com/office/powerpoint/2010/main" val="4088933530"/>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2) Love</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keep fervent in your love for one another, because love covers a multitude of sins. </a:t>
            </a:r>
          </a:p>
        </p:txBody>
      </p:sp>
    </p:spTree>
    <p:extLst>
      <p:ext uri="{BB962C8B-B14F-4D97-AF65-F5344CB8AC3E}">
        <p14:creationId xmlns:p14="http://schemas.microsoft.com/office/powerpoint/2010/main" val="30886952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2) Love</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t>
            </a:r>
            <a:r>
              <a:rPr lang="en-US" sz="3600" u="sng" dirty="0"/>
              <a:t>Above all</a:t>
            </a:r>
            <a:r>
              <a:rPr lang="en-US" sz="3600" dirty="0"/>
              <a:t>, keep fervent in your love for one another, because love covers a multitude of sins. </a:t>
            </a:r>
          </a:p>
        </p:txBody>
      </p:sp>
      <p:sp>
        <p:nvSpPr>
          <p:cNvPr id="4" name="TextBox 3">
            <a:extLst>
              <a:ext uri="{FF2B5EF4-FFF2-40B4-BE49-F238E27FC236}">
                <a16:creationId xmlns:a16="http://schemas.microsoft.com/office/drawing/2014/main" xmlns="" id="{7C62C5BE-55A6-4735-963F-3A928170D194}"/>
              </a:ext>
            </a:extLst>
          </p:cNvPr>
          <p:cNvSpPr txBox="1"/>
          <p:nvPr/>
        </p:nvSpPr>
        <p:spPr>
          <a:xfrm>
            <a:off x="2197593" y="4876655"/>
            <a:ext cx="9599872" cy="1754326"/>
          </a:xfrm>
          <a:prstGeom prst="rect">
            <a:avLst/>
          </a:prstGeom>
          <a:solidFill>
            <a:schemeClr val="bg1">
              <a:lumMod val="85000"/>
            </a:schemeClr>
          </a:solidFill>
          <a:ln>
            <a:solidFill>
              <a:schemeClr val="tx1"/>
            </a:solidFill>
          </a:ln>
        </p:spPr>
        <p:txBody>
          <a:bodyPr wrap="none" rtlCol="0">
            <a:spAutoFit/>
          </a:bodyPr>
          <a:lstStyle/>
          <a:p>
            <a:r>
              <a:rPr lang="en-US" sz="3600" dirty="0"/>
              <a:t>Matthew 22:36-39 “Teacher, which is the greatest </a:t>
            </a:r>
          </a:p>
          <a:p>
            <a:r>
              <a:rPr lang="en-US" sz="3600" dirty="0"/>
              <a:t>commandment in the Law?” </a:t>
            </a:r>
          </a:p>
          <a:p>
            <a:endParaRPr lang="en-US" sz="3600" dirty="0"/>
          </a:p>
        </p:txBody>
      </p:sp>
      <p:sp>
        <p:nvSpPr>
          <p:cNvPr id="5" name="TextBox 4">
            <a:extLst>
              <a:ext uri="{FF2B5EF4-FFF2-40B4-BE49-F238E27FC236}">
                <a16:creationId xmlns:a16="http://schemas.microsoft.com/office/drawing/2014/main" xmlns="" id="{4032EE0B-F6EC-4EF9-8AE9-F6A1655A56D5}"/>
              </a:ext>
            </a:extLst>
          </p:cNvPr>
          <p:cNvSpPr txBox="1"/>
          <p:nvPr/>
        </p:nvSpPr>
        <p:spPr>
          <a:xfrm>
            <a:off x="3447422" y="1206920"/>
            <a:ext cx="8350043" cy="1200329"/>
          </a:xfrm>
          <a:prstGeom prst="rect">
            <a:avLst/>
          </a:prstGeom>
          <a:solidFill>
            <a:schemeClr val="bg1">
              <a:lumMod val="85000"/>
            </a:schemeClr>
          </a:solidFill>
          <a:ln>
            <a:solidFill>
              <a:schemeClr val="tx1"/>
            </a:solidFill>
          </a:ln>
        </p:spPr>
        <p:txBody>
          <a:bodyPr wrap="none" rtlCol="0">
            <a:spAutoFit/>
          </a:bodyPr>
          <a:lstStyle/>
          <a:p>
            <a:r>
              <a:rPr lang="en-US" sz="3600" dirty="0"/>
              <a:t>Colossians 3:14 </a:t>
            </a:r>
            <a:r>
              <a:rPr lang="en-US" sz="3600" u="sng" dirty="0"/>
              <a:t>Beyond all these things</a:t>
            </a:r>
            <a:r>
              <a:rPr lang="en-US" sz="3600" dirty="0"/>
              <a:t> put </a:t>
            </a:r>
          </a:p>
          <a:p>
            <a:r>
              <a:rPr lang="en-US" sz="3600" dirty="0"/>
              <a:t>on love, which is the perfect bond of unity.</a:t>
            </a:r>
          </a:p>
        </p:txBody>
      </p:sp>
      <p:sp>
        <p:nvSpPr>
          <p:cNvPr id="6" name="TextBox 5">
            <a:extLst>
              <a:ext uri="{FF2B5EF4-FFF2-40B4-BE49-F238E27FC236}">
                <a16:creationId xmlns:a16="http://schemas.microsoft.com/office/drawing/2014/main" xmlns="" id="{17B00914-CFBF-4790-B0C6-94FF1259B82E}"/>
              </a:ext>
            </a:extLst>
          </p:cNvPr>
          <p:cNvSpPr txBox="1"/>
          <p:nvPr/>
        </p:nvSpPr>
        <p:spPr>
          <a:xfrm>
            <a:off x="394535" y="3511613"/>
            <a:ext cx="11402930" cy="1200329"/>
          </a:xfrm>
          <a:prstGeom prst="rect">
            <a:avLst/>
          </a:prstGeom>
          <a:solidFill>
            <a:schemeClr val="bg1">
              <a:lumMod val="85000"/>
            </a:schemeClr>
          </a:solidFill>
          <a:ln>
            <a:solidFill>
              <a:schemeClr val="tx1"/>
            </a:solidFill>
          </a:ln>
        </p:spPr>
        <p:txBody>
          <a:bodyPr wrap="none" rtlCol="0">
            <a:spAutoFit/>
          </a:bodyPr>
          <a:lstStyle/>
          <a:p>
            <a:r>
              <a:rPr lang="en-US" sz="3600" dirty="0"/>
              <a:t>1 John 4:20 … the one who does not love his brother whom </a:t>
            </a:r>
          </a:p>
          <a:p>
            <a:r>
              <a:rPr lang="en-US" sz="3600" dirty="0"/>
              <a:t>he has seen, cannot love God whom he has not seen.</a:t>
            </a:r>
          </a:p>
        </p:txBody>
      </p:sp>
    </p:spTree>
    <p:extLst>
      <p:ext uri="{BB962C8B-B14F-4D97-AF65-F5344CB8AC3E}">
        <p14:creationId xmlns:p14="http://schemas.microsoft.com/office/powerpoint/2010/main" val="4585480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2) Love</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t>
            </a:r>
            <a:r>
              <a:rPr lang="en-US" sz="3600" u="sng" dirty="0"/>
              <a:t>Above all</a:t>
            </a:r>
            <a:r>
              <a:rPr lang="en-US" sz="3600" dirty="0"/>
              <a:t>, keep fervent in your love for one another, because love covers a multitude of sins. </a:t>
            </a:r>
          </a:p>
        </p:txBody>
      </p:sp>
      <p:sp>
        <p:nvSpPr>
          <p:cNvPr id="4" name="TextBox 3">
            <a:extLst>
              <a:ext uri="{FF2B5EF4-FFF2-40B4-BE49-F238E27FC236}">
                <a16:creationId xmlns:a16="http://schemas.microsoft.com/office/drawing/2014/main" xmlns="" id="{7C62C5BE-55A6-4735-963F-3A928170D194}"/>
              </a:ext>
            </a:extLst>
          </p:cNvPr>
          <p:cNvSpPr txBox="1"/>
          <p:nvPr/>
        </p:nvSpPr>
        <p:spPr>
          <a:xfrm>
            <a:off x="2197593" y="4876655"/>
            <a:ext cx="9599872" cy="1754326"/>
          </a:xfrm>
          <a:prstGeom prst="rect">
            <a:avLst/>
          </a:prstGeom>
          <a:solidFill>
            <a:schemeClr val="bg1">
              <a:lumMod val="85000"/>
            </a:schemeClr>
          </a:solidFill>
          <a:ln>
            <a:solidFill>
              <a:schemeClr val="tx1"/>
            </a:solidFill>
          </a:ln>
        </p:spPr>
        <p:txBody>
          <a:bodyPr wrap="none" rtlCol="0">
            <a:spAutoFit/>
          </a:bodyPr>
          <a:lstStyle/>
          <a:p>
            <a:r>
              <a:rPr lang="en-US" sz="3600" dirty="0"/>
              <a:t>Matthew 22:36-39 “Teacher, which is the greatest </a:t>
            </a:r>
          </a:p>
          <a:p>
            <a:r>
              <a:rPr lang="en-US" sz="3600" dirty="0"/>
              <a:t>commandment in the Law?” </a:t>
            </a:r>
          </a:p>
          <a:p>
            <a:r>
              <a:rPr lang="en-US" sz="3600" dirty="0"/>
              <a:t>“Love the Lord … Love your neighbor …”</a:t>
            </a:r>
          </a:p>
        </p:txBody>
      </p:sp>
      <p:sp>
        <p:nvSpPr>
          <p:cNvPr id="5" name="TextBox 4">
            <a:extLst>
              <a:ext uri="{FF2B5EF4-FFF2-40B4-BE49-F238E27FC236}">
                <a16:creationId xmlns:a16="http://schemas.microsoft.com/office/drawing/2014/main" xmlns="" id="{4032EE0B-F6EC-4EF9-8AE9-F6A1655A56D5}"/>
              </a:ext>
            </a:extLst>
          </p:cNvPr>
          <p:cNvSpPr txBox="1"/>
          <p:nvPr/>
        </p:nvSpPr>
        <p:spPr>
          <a:xfrm>
            <a:off x="3447422" y="1206920"/>
            <a:ext cx="8350043" cy="1200329"/>
          </a:xfrm>
          <a:prstGeom prst="rect">
            <a:avLst/>
          </a:prstGeom>
          <a:solidFill>
            <a:schemeClr val="bg1">
              <a:lumMod val="85000"/>
            </a:schemeClr>
          </a:solidFill>
          <a:ln>
            <a:solidFill>
              <a:schemeClr val="tx1"/>
            </a:solidFill>
          </a:ln>
        </p:spPr>
        <p:txBody>
          <a:bodyPr wrap="none" rtlCol="0">
            <a:spAutoFit/>
          </a:bodyPr>
          <a:lstStyle/>
          <a:p>
            <a:r>
              <a:rPr lang="en-US" sz="3600" dirty="0"/>
              <a:t>Colossians 3:14 </a:t>
            </a:r>
            <a:r>
              <a:rPr lang="en-US" sz="3600" u="sng" dirty="0"/>
              <a:t>Beyond all these things</a:t>
            </a:r>
            <a:r>
              <a:rPr lang="en-US" sz="3600" dirty="0"/>
              <a:t> put </a:t>
            </a:r>
          </a:p>
          <a:p>
            <a:r>
              <a:rPr lang="en-US" sz="3600" dirty="0"/>
              <a:t>on love, which is the perfect bond of unity.</a:t>
            </a:r>
          </a:p>
        </p:txBody>
      </p:sp>
      <p:sp>
        <p:nvSpPr>
          <p:cNvPr id="6" name="TextBox 5">
            <a:extLst>
              <a:ext uri="{FF2B5EF4-FFF2-40B4-BE49-F238E27FC236}">
                <a16:creationId xmlns:a16="http://schemas.microsoft.com/office/drawing/2014/main" xmlns="" id="{17B00914-CFBF-4790-B0C6-94FF1259B82E}"/>
              </a:ext>
            </a:extLst>
          </p:cNvPr>
          <p:cNvSpPr txBox="1"/>
          <p:nvPr/>
        </p:nvSpPr>
        <p:spPr>
          <a:xfrm>
            <a:off x="394535" y="3511613"/>
            <a:ext cx="11402930" cy="1200329"/>
          </a:xfrm>
          <a:prstGeom prst="rect">
            <a:avLst/>
          </a:prstGeom>
          <a:solidFill>
            <a:schemeClr val="bg1">
              <a:lumMod val="85000"/>
            </a:schemeClr>
          </a:solidFill>
          <a:ln>
            <a:solidFill>
              <a:schemeClr val="tx1"/>
            </a:solidFill>
          </a:ln>
        </p:spPr>
        <p:txBody>
          <a:bodyPr wrap="none" rtlCol="0">
            <a:spAutoFit/>
          </a:bodyPr>
          <a:lstStyle/>
          <a:p>
            <a:r>
              <a:rPr lang="en-US" sz="3600" dirty="0"/>
              <a:t>1 John 4:20 … the one who does not love his brother whom </a:t>
            </a:r>
          </a:p>
          <a:p>
            <a:r>
              <a:rPr lang="en-US" sz="3600" dirty="0"/>
              <a:t>he has seen, cannot love God whom he has not seen.</a:t>
            </a:r>
          </a:p>
        </p:txBody>
      </p:sp>
    </p:spTree>
    <p:extLst>
      <p:ext uri="{BB962C8B-B14F-4D97-AF65-F5344CB8AC3E}">
        <p14:creationId xmlns:p14="http://schemas.microsoft.com/office/powerpoint/2010/main" val="238966070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4CD677-3FE4-4E2C-AB6F-934807E4EAF5}"/>
              </a:ext>
            </a:extLst>
          </p:cNvPr>
          <p:cNvSpPr>
            <a:spLocks noGrp="1"/>
          </p:cNvSpPr>
          <p:nvPr>
            <p:ph type="title"/>
          </p:nvPr>
        </p:nvSpPr>
        <p:spPr>
          <a:xfrm>
            <a:off x="838200" y="18256"/>
            <a:ext cx="10515600" cy="1085926"/>
          </a:xfrm>
        </p:spPr>
        <p:txBody>
          <a:bodyPr/>
          <a:lstStyle/>
          <a:p>
            <a:r>
              <a:rPr lang="en-US" dirty="0"/>
              <a:t>2) Love</a:t>
            </a:r>
          </a:p>
        </p:txBody>
      </p:sp>
      <p:sp>
        <p:nvSpPr>
          <p:cNvPr id="3" name="Content Placeholder 2">
            <a:extLst>
              <a:ext uri="{FF2B5EF4-FFF2-40B4-BE49-F238E27FC236}">
                <a16:creationId xmlns:a16="http://schemas.microsoft.com/office/drawing/2014/main" xmlns="" id="{4D6FEEA8-040D-4663-BC55-AE164FE77965}"/>
              </a:ext>
            </a:extLst>
          </p:cNvPr>
          <p:cNvSpPr>
            <a:spLocks noGrp="1"/>
          </p:cNvSpPr>
          <p:nvPr>
            <p:ph idx="1"/>
          </p:nvPr>
        </p:nvSpPr>
        <p:spPr>
          <a:xfrm>
            <a:off x="838200" y="1104182"/>
            <a:ext cx="10515600" cy="5753818"/>
          </a:xfrm>
        </p:spPr>
        <p:txBody>
          <a:bodyPr>
            <a:noAutofit/>
          </a:bodyPr>
          <a:lstStyle/>
          <a:p>
            <a:pPr marL="0" indent="0">
              <a:buNone/>
            </a:pPr>
            <a:r>
              <a:rPr lang="en-US" sz="3600" dirty="0"/>
              <a:t>1 Peter 4:7 The end of all things is near; therefore, be of sound judgment and sober spirit for the purpose of prayer. </a:t>
            </a:r>
          </a:p>
          <a:p>
            <a:pPr marL="0" indent="0">
              <a:buNone/>
            </a:pPr>
            <a:r>
              <a:rPr lang="en-US" sz="3600" dirty="0"/>
              <a:t>8 Above all, </a:t>
            </a:r>
            <a:r>
              <a:rPr lang="en-US" sz="3600" u="sng" dirty="0"/>
              <a:t>keep fervent</a:t>
            </a:r>
            <a:r>
              <a:rPr lang="en-US" sz="3600" dirty="0"/>
              <a:t> in your love for one another, because love covers a multitude of sins. </a:t>
            </a:r>
          </a:p>
        </p:txBody>
      </p:sp>
    </p:spTree>
    <p:extLst>
      <p:ext uri="{BB962C8B-B14F-4D97-AF65-F5344CB8AC3E}">
        <p14:creationId xmlns:p14="http://schemas.microsoft.com/office/powerpoint/2010/main" val="162232248"/>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2338</Words>
  <Application>Microsoft Office PowerPoint</Application>
  <PresentationFormat>Widescreen</PresentationFormat>
  <Paragraphs>168</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Nocturno</vt:lpstr>
      <vt:lpstr>Office Theme</vt:lpstr>
      <vt:lpstr>The regular habits of  the Christian life</vt:lpstr>
      <vt:lpstr>PowerPoint Presentation</vt:lpstr>
      <vt:lpstr>PowerPoint Presentation</vt:lpstr>
      <vt:lpstr>1) Prayer</vt:lpstr>
      <vt:lpstr>1) Prayer</vt:lpstr>
      <vt:lpstr>2) Love</vt:lpstr>
      <vt:lpstr>2) Love</vt:lpstr>
      <vt:lpstr>2) Love</vt:lpstr>
      <vt:lpstr>2) Love</vt:lpstr>
      <vt:lpstr>2) Love</vt:lpstr>
      <vt:lpstr>3) Be hospitable </vt:lpstr>
      <vt:lpstr>3) Be hospitable </vt:lpstr>
      <vt:lpstr>PowerPoint Presentation</vt:lpstr>
      <vt:lpstr>4) Serve, using your gift</vt:lpstr>
      <vt:lpstr>4) Serve, using your gift</vt:lpstr>
      <vt:lpstr>4) Serve, using your gift</vt:lpstr>
      <vt:lpstr>4) Serve, using your gift</vt:lpstr>
      <vt:lpstr>4) Serve, using your gift</vt:lpstr>
      <vt:lpstr>4) Serve, using your gift</vt:lpstr>
      <vt:lpstr>4) Serve, using your gift</vt:lpstr>
      <vt:lpstr>4) Serve, using your gift</vt:lpstr>
      <vt:lpstr>4) Serve, using your gift</vt:lpstr>
      <vt:lpstr>1) Prayer</vt:lpstr>
      <vt:lpstr>1) Prayer</vt:lpstr>
      <vt:lpstr>PowerPoint Presentation</vt:lpstr>
      <vt:lpstr> Harvard Study of Adult Development</vt:lpstr>
      <vt:lpstr> Harvard Study of Adult Development</vt:lpstr>
      <vt:lpstr> Harvard Study of Adult Development</vt:lpstr>
      <vt:lpstr> Harvard Study of Adult Development</vt:lpstr>
      <vt:lpstr> Harvard Study of Adult Development</vt:lpstr>
      <vt:lpstr> Harvard Study of Adult Development</vt:lpstr>
      <vt:lpstr> Harvard Study of Adult Development</vt:lpstr>
      <vt:lpstr> Harvard Study of Adult Development</vt:lpstr>
      <vt:lpstr> Harvard Study of Adult Development</vt:lpstr>
      <vt:lpstr>American Perspectives Study May 2021</vt:lpstr>
      <vt:lpstr>American Perspectives Study May 2021</vt:lpstr>
      <vt:lpstr>American Perspectives Study May 2021</vt:lpstr>
      <vt:lpstr>Why do people avoid a lifestyle of straining love?</vt:lpstr>
      <vt:lpstr> Harvard Study of Adult Development</vt:lpstr>
      <vt:lpstr>PowerPoint Presentation</vt:lpstr>
      <vt:lpstr>Why do people avoid a lifestyle of straining love?</vt:lpstr>
      <vt:lpstr>Why do people avoid a lifestyle of straining love?</vt:lpstr>
      <vt:lpstr>What to do?</vt:lpstr>
      <vt:lpstr>What to do?</vt:lpstr>
      <vt:lpstr>What to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2022-07-31T15:27:22Z</dcterms:created>
  <dcterms:modified xsi:type="dcterms:W3CDTF">2022-07-31T15:27:32Z</dcterms:modified>
</cp:coreProperties>
</file>