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7"/>
  </p:notesMasterIdLst>
  <p:sldIdLst>
    <p:sldId id="257" r:id="rId2"/>
    <p:sldId id="293" r:id="rId3"/>
    <p:sldId id="356" r:id="rId4"/>
    <p:sldId id="359" r:id="rId5"/>
    <p:sldId id="360" r:id="rId6"/>
    <p:sldId id="362" r:id="rId7"/>
    <p:sldId id="363" r:id="rId8"/>
    <p:sldId id="365" r:id="rId9"/>
    <p:sldId id="367" r:id="rId10"/>
    <p:sldId id="368" r:id="rId11"/>
    <p:sldId id="370" r:id="rId12"/>
    <p:sldId id="372" r:id="rId13"/>
    <p:sldId id="373" r:id="rId14"/>
    <p:sldId id="374" r:id="rId15"/>
    <p:sldId id="375" r:id="rId16"/>
    <p:sldId id="377" r:id="rId17"/>
    <p:sldId id="378" r:id="rId18"/>
    <p:sldId id="379" r:id="rId19"/>
    <p:sldId id="380" r:id="rId20"/>
    <p:sldId id="381" r:id="rId21"/>
    <p:sldId id="383" r:id="rId22"/>
    <p:sldId id="385" r:id="rId23"/>
    <p:sldId id="386" r:id="rId24"/>
    <p:sldId id="387" r:id="rId25"/>
    <p:sldId id="26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93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5" d="100"/>
        <a:sy n="115" d="100"/>
      </p:scale>
      <p:origin x="0" y="-2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ashmuttG" userId="63692143-3df2-4169-8601-adb8b0614986" providerId="ADAL" clId="{B1784BB9-5506-451D-A86E-5267A88ADCE6}"/>
    <pc:docChg chg="undo custSel addSld delSld modSld sldOrd">
      <pc:chgData name="DelashmuttG" userId="63692143-3df2-4169-8601-adb8b0614986" providerId="ADAL" clId="{B1784BB9-5506-451D-A86E-5267A88ADCE6}" dt="2022-06-15T16:51:43.789" v="2691" actId="20577"/>
      <pc:docMkLst>
        <pc:docMk/>
      </pc:docMkLst>
      <pc:sldChg chg="delSp modSp modTransition">
        <pc:chgData name="DelashmuttG" userId="63692143-3df2-4169-8601-adb8b0614986" providerId="ADAL" clId="{B1784BB9-5506-451D-A86E-5267A88ADCE6}" dt="2022-06-15T15:37:56.592" v="76"/>
        <pc:sldMkLst>
          <pc:docMk/>
          <pc:sldMk cId="3208471726" sldId="356"/>
        </pc:sldMkLst>
        <pc:spChg chg="del">
          <ac:chgData name="DelashmuttG" userId="63692143-3df2-4169-8601-adb8b0614986" providerId="ADAL" clId="{B1784BB9-5506-451D-A86E-5267A88ADCE6}" dt="2022-06-15T15:37:07.803" v="11" actId="478"/>
          <ac:spMkLst>
            <pc:docMk/>
            <pc:sldMk cId="3208471726" sldId="356"/>
            <ac:spMk id="5" creationId="{EE279DF3-3BE4-409C-B513-288674E05D35}"/>
          </ac:spMkLst>
        </pc:spChg>
        <pc:spChg chg="mod">
          <ac:chgData name="DelashmuttG" userId="63692143-3df2-4169-8601-adb8b0614986" providerId="ADAL" clId="{B1784BB9-5506-451D-A86E-5267A88ADCE6}" dt="2022-06-15T15:37:41.954" v="74" actId="20577"/>
          <ac:spMkLst>
            <pc:docMk/>
            <pc:sldMk cId="3208471726" sldId="356"/>
            <ac:spMk id="7" creationId="{BA0E4BC8-6242-4C1B-B3C8-7064B2102F8A}"/>
          </ac:spMkLst>
        </pc:spChg>
      </pc:sldChg>
      <pc:sldChg chg="modSp add modTransition">
        <pc:chgData name="DelashmuttG" userId="63692143-3df2-4169-8601-adb8b0614986" providerId="ADAL" clId="{B1784BB9-5506-451D-A86E-5267A88ADCE6}" dt="2022-06-15T15:40:13.231" v="164" actId="20577"/>
        <pc:sldMkLst>
          <pc:docMk/>
          <pc:sldMk cId="4038570522" sldId="359"/>
        </pc:sldMkLst>
        <pc:spChg chg="mod">
          <ac:chgData name="DelashmuttG" userId="63692143-3df2-4169-8601-adb8b0614986" providerId="ADAL" clId="{B1784BB9-5506-451D-A86E-5267A88ADCE6}" dt="2022-06-15T15:40:13.231" v="164" actId="20577"/>
          <ac:spMkLst>
            <pc:docMk/>
            <pc:sldMk cId="4038570522" sldId="359"/>
            <ac:spMk id="7" creationId="{BA0E4BC8-6242-4C1B-B3C8-7064B2102F8A}"/>
          </ac:spMkLst>
        </pc:spChg>
      </pc:sldChg>
      <pc:sldChg chg="modSp add modAnim">
        <pc:chgData name="DelashmuttG" userId="63692143-3df2-4169-8601-adb8b0614986" providerId="ADAL" clId="{B1784BB9-5506-451D-A86E-5267A88ADCE6}" dt="2022-06-15T15:44:48.718" v="283"/>
        <pc:sldMkLst>
          <pc:docMk/>
          <pc:sldMk cId="3751867702" sldId="360"/>
        </pc:sldMkLst>
        <pc:spChg chg="mod">
          <ac:chgData name="DelashmuttG" userId="63692143-3df2-4169-8601-adb8b0614986" providerId="ADAL" clId="{B1784BB9-5506-451D-A86E-5267A88ADCE6}" dt="2022-06-15T15:41:13.017" v="203" actId="20577"/>
          <ac:spMkLst>
            <pc:docMk/>
            <pc:sldMk cId="3751867702" sldId="360"/>
            <ac:spMk id="2" creationId="{00000000-0000-0000-0000-000000000000}"/>
          </ac:spMkLst>
        </pc:spChg>
        <pc:spChg chg="mod">
          <ac:chgData name="DelashmuttG" userId="63692143-3df2-4169-8601-adb8b0614986" providerId="ADAL" clId="{B1784BB9-5506-451D-A86E-5267A88ADCE6}" dt="2022-06-15T15:43:28.637" v="277" actId="207"/>
          <ac:spMkLst>
            <pc:docMk/>
            <pc:sldMk cId="3751867702" sldId="360"/>
            <ac:spMk id="5" creationId="{EE279DF3-3BE4-409C-B513-288674E05D35}"/>
          </ac:spMkLst>
        </pc:spChg>
        <pc:spChg chg="mod">
          <ac:chgData name="DelashmuttG" userId="63692143-3df2-4169-8601-adb8b0614986" providerId="ADAL" clId="{B1784BB9-5506-451D-A86E-5267A88ADCE6}" dt="2022-06-15T15:41:37.477" v="238" actId="20577"/>
          <ac:spMkLst>
            <pc:docMk/>
            <pc:sldMk cId="3751867702" sldId="360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B1784BB9-5506-451D-A86E-5267A88ADCE6}" dt="2022-06-15T15:43:58.110" v="280" actId="207"/>
        <pc:sldMkLst>
          <pc:docMk/>
          <pc:sldMk cId="730239781" sldId="361"/>
        </pc:sldMkLst>
        <pc:spChg chg="mod">
          <ac:chgData name="DelashmuttG" userId="63692143-3df2-4169-8601-adb8b0614986" providerId="ADAL" clId="{B1784BB9-5506-451D-A86E-5267A88ADCE6}" dt="2022-06-15T15:43:58.110" v="280" actId="207"/>
          <ac:spMkLst>
            <pc:docMk/>
            <pc:sldMk cId="730239781" sldId="361"/>
            <ac:spMk id="5" creationId="{EE279DF3-3BE4-409C-B513-288674E05D35}"/>
          </ac:spMkLst>
        </pc:spChg>
      </pc:sldChg>
      <pc:sldChg chg="modSp add modTransition modAnim">
        <pc:chgData name="DelashmuttG" userId="63692143-3df2-4169-8601-adb8b0614986" providerId="ADAL" clId="{B1784BB9-5506-451D-A86E-5267A88ADCE6}" dt="2022-06-15T15:49:22.165" v="386" actId="20577"/>
        <pc:sldMkLst>
          <pc:docMk/>
          <pc:sldMk cId="3147949945" sldId="362"/>
        </pc:sldMkLst>
        <pc:spChg chg="mod">
          <ac:chgData name="DelashmuttG" userId="63692143-3df2-4169-8601-adb8b0614986" providerId="ADAL" clId="{B1784BB9-5506-451D-A86E-5267A88ADCE6}" dt="2022-06-15T15:49:22.165" v="386" actId="20577"/>
          <ac:spMkLst>
            <pc:docMk/>
            <pc:sldMk cId="3147949945" sldId="362"/>
            <ac:spMk id="7" creationId="{BA0E4BC8-6242-4C1B-B3C8-7064B2102F8A}"/>
          </ac:spMkLst>
        </pc:spChg>
      </pc:sldChg>
      <pc:sldChg chg="modSp add modTransition">
        <pc:chgData name="DelashmuttG" userId="63692143-3df2-4169-8601-adb8b0614986" providerId="ADAL" clId="{B1784BB9-5506-451D-A86E-5267A88ADCE6}" dt="2022-06-15T15:51:32.601" v="523" actId="20577"/>
        <pc:sldMkLst>
          <pc:docMk/>
          <pc:sldMk cId="2091387594" sldId="363"/>
        </pc:sldMkLst>
        <pc:spChg chg="mod">
          <ac:chgData name="DelashmuttG" userId="63692143-3df2-4169-8601-adb8b0614986" providerId="ADAL" clId="{B1784BB9-5506-451D-A86E-5267A88ADCE6}" dt="2022-06-15T15:51:32.601" v="523" actId="20577"/>
          <ac:spMkLst>
            <pc:docMk/>
            <pc:sldMk cId="2091387594" sldId="363"/>
            <ac:spMk id="7" creationId="{BA0E4BC8-6242-4C1B-B3C8-7064B2102F8A}"/>
          </ac:spMkLst>
        </pc:spChg>
      </pc:sldChg>
      <pc:sldChg chg="delSp modSp add">
        <pc:chgData name="DelashmuttG" userId="63692143-3df2-4169-8601-adb8b0614986" providerId="ADAL" clId="{B1784BB9-5506-451D-A86E-5267A88ADCE6}" dt="2022-06-15T15:58:54.480" v="966" actId="20577"/>
        <pc:sldMkLst>
          <pc:docMk/>
          <pc:sldMk cId="2727917841" sldId="364"/>
        </pc:sldMkLst>
        <pc:spChg chg="del">
          <ac:chgData name="DelashmuttG" userId="63692143-3df2-4169-8601-adb8b0614986" providerId="ADAL" clId="{B1784BB9-5506-451D-A86E-5267A88ADCE6}" dt="2022-06-15T15:52:19.401" v="526" actId="478"/>
          <ac:spMkLst>
            <pc:docMk/>
            <pc:sldMk cId="2727917841" sldId="364"/>
            <ac:spMk id="5" creationId="{EE279DF3-3BE4-409C-B513-288674E05D35}"/>
          </ac:spMkLst>
        </pc:spChg>
        <pc:spChg chg="mod">
          <ac:chgData name="DelashmuttG" userId="63692143-3df2-4169-8601-adb8b0614986" providerId="ADAL" clId="{B1784BB9-5506-451D-A86E-5267A88ADCE6}" dt="2022-06-15T15:58:54.480" v="966" actId="20577"/>
          <ac:spMkLst>
            <pc:docMk/>
            <pc:sldMk cId="2727917841" sldId="364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B1784BB9-5506-451D-A86E-5267A88ADCE6}" dt="2022-06-15T15:58:59.736" v="967" actId="20577"/>
        <pc:sldMkLst>
          <pc:docMk/>
          <pc:sldMk cId="2770944885" sldId="365"/>
        </pc:sldMkLst>
        <pc:spChg chg="mod">
          <ac:chgData name="DelashmuttG" userId="63692143-3df2-4169-8601-adb8b0614986" providerId="ADAL" clId="{B1784BB9-5506-451D-A86E-5267A88ADCE6}" dt="2022-06-15T15:58:59.736" v="967" actId="20577"/>
          <ac:spMkLst>
            <pc:docMk/>
            <pc:sldMk cId="2770944885" sldId="365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B1784BB9-5506-451D-A86E-5267A88ADCE6}" dt="2022-06-15T15:59:59.277" v="989" actId="6549"/>
        <pc:sldMkLst>
          <pc:docMk/>
          <pc:sldMk cId="3840467176" sldId="366"/>
        </pc:sldMkLst>
        <pc:spChg chg="mod">
          <ac:chgData name="DelashmuttG" userId="63692143-3df2-4169-8601-adb8b0614986" providerId="ADAL" clId="{B1784BB9-5506-451D-A86E-5267A88ADCE6}" dt="2022-06-15T15:59:59.277" v="989" actId="6549"/>
          <ac:spMkLst>
            <pc:docMk/>
            <pc:sldMk cId="3840467176" sldId="366"/>
            <ac:spMk id="7" creationId="{BA0E4BC8-6242-4C1B-B3C8-7064B2102F8A}"/>
          </ac:spMkLst>
        </pc:spChg>
      </pc:sldChg>
      <pc:sldChg chg="add">
        <pc:chgData name="DelashmuttG" userId="63692143-3df2-4169-8601-adb8b0614986" providerId="ADAL" clId="{B1784BB9-5506-451D-A86E-5267A88ADCE6}" dt="2022-06-15T15:59:55.168" v="988"/>
        <pc:sldMkLst>
          <pc:docMk/>
          <pc:sldMk cId="652881703" sldId="367"/>
        </pc:sldMkLst>
      </pc:sldChg>
      <pc:sldChg chg="addSp modSp add modTransition modAnim">
        <pc:chgData name="DelashmuttG" userId="63692143-3df2-4169-8601-adb8b0614986" providerId="ADAL" clId="{B1784BB9-5506-451D-A86E-5267A88ADCE6}" dt="2022-06-15T16:16:17.014" v="1094" actId="207"/>
        <pc:sldMkLst>
          <pc:docMk/>
          <pc:sldMk cId="4169170859" sldId="368"/>
        </pc:sldMkLst>
        <pc:spChg chg="add mod">
          <ac:chgData name="DelashmuttG" userId="63692143-3df2-4169-8601-adb8b0614986" providerId="ADAL" clId="{B1784BB9-5506-451D-A86E-5267A88ADCE6}" dt="2022-06-15T16:16:17.014" v="1094" actId="207"/>
          <ac:spMkLst>
            <pc:docMk/>
            <pc:sldMk cId="4169170859" sldId="368"/>
            <ac:spMk id="5" creationId="{8297EBA7-DF07-410D-B41F-B6BB85D5A979}"/>
          </ac:spMkLst>
        </pc:spChg>
        <pc:spChg chg="mod">
          <ac:chgData name="DelashmuttG" userId="63692143-3df2-4169-8601-adb8b0614986" providerId="ADAL" clId="{B1784BB9-5506-451D-A86E-5267A88ADCE6}" dt="2022-06-15T16:02:10.262" v="1053" actId="20577"/>
          <ac:spMkLst>
            <pc:docMk/>
            <pc:sldMk cId="4169170859" sldId="368"/>
            <ac:spMk id="7" creationId="{BA0E4BC8-6242-4C1B-B3C8-7064B2102F8A}"/>
          </ac:spMkLst>
        </pc:spChg>
      </pc:sldChg>
      <pc:sldChg chg="addSp modSp add modAnim">
        <pc:chgData name="DelashmuttG" userId="63692143-3df2-4169-8601-adb8b0614986" providerId="ADAL" clId="{B1784BB9-5506-451D-A86E-5267A88ADCE6}" dt="2022-06-15T16:41:26.790" v="2164" actId="207"/>
        <pc:sldMkLst>
          <pc:docMk/>
          <pc:sldMk cId="3112643421" sldId="369"/>
        </pc:sldMkLst>
        <pc:spChg chg="add mod">
          <ac:chgData name="DelashmuttG" userId="63692143-3df2-4169-8601-adb8b0614986" providerId="ADAL" clId="{B1784BB9-5506-451D-A86E-5267A88ADCE6}" dt="2022-06-15T16:41:26.790" v="2164" actId="207"/>
          <ac:spMkLst>
            <pc:docMk/>
            <pc:sldMk cId="3112643421" sldId="369"/>
            <ac:spMk id="5" creationId="{06748464-8CF2-49B5-9E9D-6523E91379D9}"/>
          </ac:spMkLst>
        </pc:spChg>
        <pc:spChg chg="mod">
          <ac:chgData name="DelashmuttG" userId="63692143-3df2-4169-8601-adb8b0614986" providerId="ADAL" clId="{B1784BB9-5506-451D-A86E-5267A88ADCE6}" dt="2022-06-15T16:02:14.545" v="1054" actId="6549"/>
          <ac:spMkLst>
            <pc:docMk/>
            <pc:sldMk cId="3112643421" sldId="369"/>
            <ac:spMk id="7" creationId="{BA0E4BC8-6242-4C1B-B3C8-7064B2102F8A}"/>
          </ac:spMkLst>
        </pc:spChg>
      </pc:sldChg>
      <pc:sldChg chg="modSp add modTransition modAnim">
        <pc:chgData name="DelashmuttG" userId="63692143-3df2-4169-8601-adb8b0614986" providerId="ADAL" clId="{B1784BB9-5506-451D-A86E-5267A88ADCE6}" dt="2022-06-15T16:17:56.998" v="1101" actId="115"/>
        <pc:sldMkLst>
          <pc:docMk/>
          <pc:sldMk cId="3043433870" sldId="370"/>
        </pc:sldMkLst>
        <pc:spChg chg="mod">
          <ac:chgData name="DelashmuttG" userId="63692143-3df2-4169-8601-adb8b0614986" providerId="ADAL" clId="{B1784BB9-5506-451D-A86E-5267A88ADCE6}" dt="2022-06-15T16:17:56.998" v="1101" actId="115"/>
          <ac:spMkLst>
            <pc:docMk/>
            <pc:sldMk cId="3043433870" sldId="370"/>
            <ac:spMk id="5" creationId="{8297EBA7-DF07-410D-B41F-B6BB85D5A979}"/>
          </ac:spMkLst>
        </pc:spChg>
      </pc:sldChg>
      <pc:sldChg chg="modSp add">
        <pc:chgData name="DelashmuttG" userId="63692143-3df2-4169-8601-adb8b0614986" providerId="ADAL" clId="{B1784BB9-5506-451D-A86E-5267A88ADCE6}" dt="2022-06-15T16:19:11.192" v="1102" actId="115"/>
        <pc:sldMkLst>
          <pc:docMk/>
          <pc:sldMk cId="1210597983" sldId="371"/>
        </pc:sldMkLst>
        <pc:spChg chg="mod">
          <ac:chgData name="DelashmuttG" userId="63692143-3df2-4169-8601-adb8b0614986" providerId="ADAL" clId="{B1784BB9-5506-451D-A86E-5267A88ADCE6}" dt="2022-06-15T16:19:11.192" v="1102" actId="115"/>
          <ac:spMkLst>
            <pc:docMk/>
            <pc:sldMk cId="1210597983" sldId="371"/>
            <ac:spMk id="5" creationId="{8297EBA7-DF07-410D-B41F-B6BB85D5A979}"/>
          </ac:spMkLst>
        </pc:spChg>
      </pc:sldChg>
      <pc:sldChg chg="modSp add modTransition">
        <pc:chgData name="DelashmuttG" userId="63692143-3df2-4169-8601-adb8b0614986" providerId="ADAL" clId="{B1784BB9-5506-451D-A86E-5267A88ADCE6}" dt="2022-06-15T16:20:41.286" v="1209" actId="20577"/>
        <pc:sldMkLst>
          <pc:docMk/>
          <pc:sldMk cId="2727320671" sldId="372"/>
        </pc:sldMkLst>
        <pc:spChg chg="mod">
          <ac:chgData name="DelashmuttG" userId="63692143-3df2-4169-8601-adb8b0614986" providerId="ADAL" clId="{B1784BB9-5506-451D-A86E-5267A88ADCE6}" dt="2022-06-15T16:20:41.286" v="1209" actId="20577"/>
          <ac:spMkLst>
            <pc:docMk/>
            <pc:sldMk cId="2727320671" sldId="372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B1784BB9-5506-451D-A86E-5267A88ADCE6}" dt="2022-06-15T16:22:01.583" v="1299" actId="20577"/>
        <pc:sldMkLst>
          <pc:docMk/>
          <pc:sldMk cId="2971415158" sldId="373"/>
        </pc:sldMkLst>
        <pc:spChg chg="mod">
          <ac:chgData name="DelashmuttG" userId="63692143-3df2-4169-8601-adb8b0614986" providerId="ADAL" clId="{B1784BB9-5506-451D-A86E-5267A88ADCE6}" dt="2022-06-15T16:22:01.583" v="1299" actId="20577"/>
          <ac:spMkLst>
            <pc:docMk/>
            <pc:sldMk cId="2971415158" sldId="373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B1784BB9-5506-451D-A86E-5267A88ADCE6}" dt="2022-06-15T16:23:56.006" v="1426" actId="20577"/>
        <pc:sldMkLst>
          <pc:docMk/>
          <pc:sldMk cId="977622943" sldId="374"/>
        </pc:sldMkLst>
        <pc:spChg chg="mod">
          <ac:chgData name="DelashmuttG" userId="63692143-3df2-4169-8601-adb8b0614986" providerId="ADAL" clId="{B1784BB9-5506-451D-A86E-5267A88ADCE6}" dt="2022-06-15T16:23:56.006" v="1426" actId="20577"/>
          <ac:spMkLst>
            <pc:docMk/>
            <pc:sldMk cId="977622943" sldId="374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B1784BB9-5506-451D-A86E-5267A88ADCE6}" dt="2022-06-15T16:27:58.735" v="1536" actId="20577"/>
        <pc:sldMkLst>
          <pc:docMk/>
          <pc:sldMk cId="922779824" sldId="375"/>
        </pc:sldMkLst>
        <pc:spChg chg="mod">
          <ac:chgData name="DelashmuttG" userId="63692143-3df2-4169-8601-adb8b0614986" providerId="ADAL" clId="{B1784BB9-5506-451D-A86E-5267A88ADCE6}" dt="2022-06-15T16:27:58.735" v="1536" actId="20577"/>
          <ac:spMkLst>
            <pc:docMk/>
            <pc:sldMk cId="922779824" sldId="375"/>
            <ac:spMk id="7" creationId="{BA0E4BC8-6242-4C1B-B3C8-7064B2102F8A}"/>
          </ac:spMkLst>
        </pc:spChg>
      </pc:sldChg>
      <pc:sldChg chg="modSp add modTransition">
        <pc:chgData name="DelashmuttG" userId="63692143-3df2-4169-8601-adb8b0614986" providerId="ADAL" clId="{B1784BB9-5506-451D-A86E-5267A88ADCE6}" dt="2022-06-15T16:29:20.977" v="1549" actId="948"/>
        <pc:sldMkLst>
          <pc:docMk/>
          <pc:sldMk cId="2041246039" sldId="376"/>
        </pc:sldMkLst>
        <pc:spChg chg="mod">
          <ac:chgData name="DelashmuttG" userId="63692143-3df2-4169-8601-adb8b0614986" providerId="ADAL" clId="{B1784BB9-5506-451D-A86E-5267A88ADCE6}" dt="2022-06-15T16:29:20.977" v="1549" actId="948"/>
          <ac:spMkLst>
            <pc:docMk/>
            <pc:sldMk cId="2041246039" sldId="376"/>
            <ac:spMk id="5" creationId="{8297EBA7-DF07-410D-B41F-B6BB85D5A979}"/>
          </ac:spMkLst>
        </pc:spChg>
      </pc:sldChg>
      <pc:sldChg chg="modSp add modTransition">
        <pc:chgData name="DelashmuttG" userId="63692143-3df2-4169-8601-adb8b0614986" providerId="ADAL" clId="{B1784BB9-5506-451D-A86E-5267A88ADCE6}" dt="2022-06-15T16:34:38.475" v="1664" actId="115"/>
        <pc:sldMkLst>
          <pc:docMk/>
          <pc:sldMk cId="2998792781" sldId="377"/>
        </pc:sldMkLst>
        <pc:spChg chg="mod">
          <ac:chgData name="DelashmuttG" userId="63692143-3df2-4169-8601-adb8b0614986" providerId="ADAL" clId="{B1784BB9-5506-451D-A86E-5267A88ADCE6}" dt="2022-06-15T16:34:38.475" v="1664" actId="115"/>
          <ac:spMkLst>
            <pc:docMk/>
            <pc:sldMk cId="2998792781" sldId="377"/>
            <ac:spMk id="5" creationId="{8297EBA7-DF07-410D-B41F-B6BB85D5A979}"/>
          </ac:spMkLst>
        </pc:spChg>
        <pc:spChg chg="mod">
          <ac:chgData name="DelashmuttG" userId="63692143-3df2-4169-8601-adb8b0614986" providerId="ADAL" clId="{B1784BB9-5506-451D-A86E-5267A88ADCE6}" dt="2022-06-15T16:34:30.620" v="1663" actId="20577"/>
          <ac:spMkLst>
            <pc:docMk/>
            <pc:sldMk cId="2998792781" sldId="377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B1784BB9-5506-451D-A86E-5267A88ADCE6}" dt="2022-06-15T16:35:52.644" v="1772" actId="20577"/>
        <pc:sldMkLst>
          <pc:docMk/>
          <pc:sldMk cId="1272385085" sldId="378"/>
        </pc:sldMkLst>
        <pc:spChg chg="mod">
          <ac:chgData name="DelashmuttG" userId="63692143-3df2-4169-8601-adb8b0614986" providerId="ADAL" clId="{B1784BB9-5506-451D-A86E-5267A88ADCE6}" dt="2022-06-15T16:34:50.515" v="1666" actId="115"/>
          <ac:spMkLst>
            <pc:docMk/>
            <pc:sldMk cId="1272385085" sldId="378"/>
            <ac:spMk id="5" creationId="{8297EBA7-DF07-410D-B41F-B6BB85D5A979}"/>
          </ac:spMkLst>
        </pc:spChg>
        <pc:spChg chg="mod">
          <ac:chgData name="DelashmuttG" userId="63692143-3df2-4169-8601-adb8b0614986" providerId="ADAL" clId="{B1784BB9-5506-451D-A86E-5267A88ADCE6}" dt="2022-06-15T16:35:52.644" v="1772" actId="20577"/>
          <ac:spMkLst>
            <pc:docMk/>
            <pc:sldMk cId="1272385085" sldId="378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B1784BB9-5506-451D-A86E-5267A88ADCE6}" dt="2022-06-15T16:39:17.219" v="2131" actId="20577"/>
        <pc:sldMkLst>
          <pc:docMk/>
          <pc:sldMk cId="599840718" sldId="379"/>
        </pc:sldMkLst>
        <pc:spChg chg="mod">
          <ac:chgData name="DelashmuttG" userId="63692143-3df2-4169-8601-adb8b0614986" providerId="ADAL" clId="{B1784BB9-5506-451D-A86E-5267A88ADCE6}" dt="2022-06-15T16:39:17.219" v="2131" actId="20577"/>
          <ac:spMkLst>
            <pc:docMk/>
            <pc:sldMk cId="599840718" sldId="379"/>
            <ac:spMk id="7" creationId="{BA0E4BC8-6242-4C1B-B3C8-7064B2102F8A}"/>
          </ac:spMkLst>
        </pc:spChg>
      </pc:sldChg>
      <pc:sldChg chg="add">
        <pc:chgData name="DelashmuttG" userId="63692143-3df2-4169-8601-adb8b0614986" providerId="ADAL" clId="{B1784BB9-5506-451D-A86E-5267A88ADCE6}" dt="2022-06-15T16:39:09.915" v="2130"/>
        <pc:sldMkLst>
          <pc:docMk/>
          <pc:sldMk cId="4025178464" sldId="380"/>
        </pc:sldMkLst>
      </pc:sldChg>
      <pc:sldChg chg="modSp add modTransition modAnim">
        <pc:chgData name="DelashmuttG" userId="63692143-3df2-4169-8601-adb8b0614986" providerId="ADAL" clId="{B1784BB9-5506-451D-A86E-5267A88ADCE6}" dt="2022-06-15T16:45:00.894" v="2303" actId="115"/>
        <pc:sldMkLst>
          <pc:docMk/>
          <pc:sldMk cId="554696364" sldId="381"/>
        </pc:sldMkLst>
        <pc:spChg chg="mod">
          <ac:chgData name="DelashmuttG" userId="63692143-3df2-4169-8601-adb8b0614986" providerId="ADAL" clId="{B1784BB9-5506-451D-A86E-5267A88ADCE6}" dt="2022-06-15T16:45:00.894" v="2303" actId="115"/>
          <ac:spMkLst>
            <pc:docMk/>
            <pc:sldMk cId="554696364" sldId="381"/>
            <ac:spMk id="5" creationId="{06748464-8CF2-49B5-9E9D-6523E91379D9}"/>
          </ac:spMkLst>
        </pc:spChg>
        <pc:spChg chg="mod">
          <ac:chgData name="DelashmuttG" userId="63692143-3df2-4169-8601-adb8b0614986" providerId="ADAL" clId="{B1784BB9-5506-451D-A86E-5267A88ADCE6}" dt="2022-06-15T16:44:30.424" v="2298" actId="20577"/>
          <ac:spMkLst>
            <pc:docMk/>
            <pc:sldMk cId="554696364" sldId="381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B1784BB9-5506-451D-A86E-5267A88ADCE6}" dt="2022-06-15T16:47:04.448" v="2430" actId="20577"/>
        <pc:sldMkLst>
          <pc:docMk/>
          <pc:sldMk cId="538308750" sldId="383"/>
        </pc:sldMkLst>
        <pc:spChg chg="mod">
          <ac:chgData name="DelashmuttG" userId="63692143-3df2-4169-8601-adb8b0614986" providerId="ADAL" clId="{B1784BB9-5506-451D-A86E-5267A88ADCE6}" dt="2022-06-15T16:45:32.076" v="2307" actId="115"/>
          <ac:spMkLst>
            <pc:docMk/>
            <pc:sldMk cId="538308750" sldId="383"/>
            <ac:spMk id="5" creationId="{06748464-8CF2-49B5-9E9D-6523E91379D9}"/>
          </ac:spMkLst>
        </pc:spChg>
        <pc:spChg chg="mod">
          <ac:chgData name="DelashmuttG" userId="63692143-3df2-4169-8601-adb8b0614986" providerId="ADAL" clId="{B1784BB9-5506-451D-A86E-5267A88ADCE6}" dt="2022-06-15T16:47:04.448" v="2430" actId="20577"/>
          <ac:spMkLst>
            <pc:docMk/>
            <pc:sldMk cId="538308750" sldId="383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B1784BB9-5506-451D-A86E-5267A88ADCE6}" dt="2022-06-15T16:48:15.480" v="2454" actId="6549"/>
        <pc:sldMkLst>
          <pc:docMk/>
          <pc:sldMk cId="3185144129" sldId="385"/>
        </pc:sldMkLst>
        <pc:spChg chg="mod">
          <ac:chgData name="DelashmuttG" userId="63692143-3df2-4169-8601-adb8b0614986" providerId="ADAL" clId="{B1784BB9-5506-451D-A86E-5267A88ADCE6}" dt="2022-06-15T16:48:03.042" v="2436" actId="115"/>
          <ac:spMkLst>
            <pc:docMk/>
            <pc:sldMk cId="3185144129" sldId="385"/>
            <ac:spMk id="5" creationId="{06748464-8CF2-49B5-9E9D-6523E91379D9}"/>
          </ac:spMkLst>
        </pc:spChg>
        <pc:spChg chg="mod">
          <ac:chgData name="DelashmuttG" userId="63692143-3df2-4169-8601-adb8b0614986" providerId="ADAL" clId="{B1784BB9-5506-451D-A86E-5267A88ADCE6}" dt="2022-06-15T16:48:15.480" v="2454" actId="6549"/>
          <ac:spMkLst>
            <pc:docMk/>
            <pc:sldMk cId="3185144129" sldId="385"/>
            <ac:spMk id="7" creationId="{BA0E4BC8-6242-4C1B-B3C8-7064B2102F8A}"/>
          </ac:spMkLst>
        </pc:spChg>
      </pc:sldChg>
    </pc:docChg>
  </pc:docChgLst>
  <pc:docChgLst>
    <pc:chgData name="Gary Delashmutt" userId="63692143-3df2-4169-8601-adb8b0614986" providerId="ADAL" clId="{B1784BB9-5506-451D-A86E-5267A88ADCE6}"/>
    <pc:docChg chg="undo custSel addSld delSld modSld">
      <pc:chgData name="Gary Delashmutt" userId="63692143-3df2-4169-8601-adb8b0614986" providerId="ADAL" clId="{B1784BB9-5506-451D-A86E-5267A88ADCE6}" dt="2022-06-29T21:04:14.380" v="902" actId="115"/>
      <pc:docMkLst>
        <pc:docMk/>
      </pc:docMkLst>
      <pc:sldChg chg="modSp add del">
        <pc:chgData name="Gary Delashmutt" userId="63692143-3df2-4169-8601-adb8b0614986" providerId="ADAL" clId="{B1784BB9-5506-451D-A86E-5267A88ADCE6}" dt="2022-06-29T17:01:11.562" v="464" actId="20577"/>
        <pc:sldMkLst>
          <pc:docMk/>
          <pc:sldMk cId="3405839006" sldId="260"/>
        </pc:sldMkLst>
        <pc:spChg chg="mod">
          <ac:chgData name="Gary Delashmutt" userId="63692143-3df2-4169-8601-adb8b0614986" providerId="ADAL" clId="{B1784BB9-5506-451D-A86E-5267A88ADCE6}" dt="2022-06-29T17:01:11.562" v="464" actId="20577"/>
          <ac:spMkLst>
            <pc:docMk/>
            <pc:sldMk cId="3405839006" sldId="260"/>
            <ac:spMk id="24580" creationId="{00000000-0000-0000-0000-000000000000}"/>
          </ac:spMkLst>
        </pc:spChg>
      </pc:sldChg>
      <pc:sldChg chg="add del">
        <pc:chgData name="Gary Delashmutt" userId="63692143-3df2-4169-8601-adb8b0614986" providerId="ADAL" clId="{B1784BB9-5506-451D-A86E-5267A88ADCE6}" dt="2022-06-29T16:59:57.833" v="405" actId="2696"/>
        <pc:sldMkLst>
          <pc:docMk/>
          <pc:sldMk cId="3977294365" sldId="357"/>
        </pc:sldMkLst>
      </pc:sldChg>
      <pc:sldChg chg="modSp">
        <pc:chgData name="Gary Delashmutt" userId="63692143-3df2-4169-8601-adb8b0614986" providerId="ADAL" clId="{B1784BB9-5506-451D-A86E-5267A88ADCE6}" dt="2022-06-29T21:04:01.745" v="901" actId="115"/>
        <pc:sldMkLst>
          <pc:docMk/>
          <pc:sldMk cId="3751867702" sldId="360"/>
        </pc:sldMkLst>
        <pc:spChg chg="mod">
          <ac:chgData name="Gary Delashmutt" userId="63692143-3df2-4169-8601-adb8b0614986" providerId="ADAL" clId="{B1784BB9-5506-451D-A86E-5267A88ADCE6}" dt="2022-06-29T21:04:01.745" v="901" actId="115"/>
          <ac:spMkLst>
            <pc:docMk/>
            <pc:sldMk cId="3751867702" sldId="360"/>
            <ac:spMk id="5" creationId="{EE279DF3-3BE4-409C-B513-288674E05D35}"/>
          </ac:spMkLst>
        </pc:spChg>
      </pc:sldChg>
      <pc:sldChg chg="addSp modSp modAnim">
        <pc:chgData name="Gary Delashmutt" userId="63692143-3df2-4169-8601-adb8b0614986" providerId="ADAL" clId="{B1784BB9-5506-451D-A86E-5267A88ADCE6}" dt="2022-06-29T21:04:14.380" v="902" actId="115"/>
        <pc:sldMkLst>
          <pc:docMk/>
          <pc:sldMk cId="3147949945" sldId="362"/>
        </pc:sldMkLst>
        <pc:spChg chg="mod">
          <ac:chgData name="Gary Delashmutt" userId="63692143-3df2-4169-8601-adb8b0614986" providerId="ADAL" clId="{B1784BB9-5506-451D-A86E-5267A88ADCE6}" dt="2022-06-29T21:04:14.380" v="902" actId="115"/>
          <ac:spMkLst>
            <pc:docMk/>
            <pc:sldMk cId="3147949945" sldId="362"/>
            <ac:spMk id="5" creationId="{EE279DF3-3BE4-409C-B513-288674E05D35}"/>
          </ac:spMkLst>
        </pc:spChg>
        <pc:spChg chg="mod">
          <ac:chgData name="Gary Delashmutt" userId="63692143-3df2-4169-8601-adb8b0614986" providerId="ADAL" clId="{B1784BB9-5506-451D-A86E-5267A88ADCE6}" dt="2022-06-29T16:40:41.745" v="15" actId="20577"/>
          <ac:spMkLst>
            <pc:docMk/>
            <pc:sldMk cId="3147949945" sldId="362"/>
            <ac:spMk id="7" creationId="{BA0E4BC8-6242-4C1B-B3C8-7064B2102F8A}"/>
          </ac:spMkLst>
        </pc:spChg>
        <pc:spChg chg="add mod">
          <ac:chgData name="Gary Delashmutt" userId="63692143-3df2-4169-8601-adb8b0614986" providerId="ADAL" clId="{B1784BB9-5506-451D-A86E-5267A88ADCE6}" dt="2022-06-29T16:43:21.426" v="164" actId="115"/>
          <ac:spMkLst>
            <pc:docMk/>
            <pc:sldMk cId="3147949945" sldId="362"/>
            <ac:spMk id="8" creationId="{4DDBC007-C4D7-4F65-B9CA-7BABF73D86A7}"/>
          </ac:spMkLst>
        </pc:spChg>
      </pc:sldChg>
      <pc:sldChg chg="addSp modSp modAnim">
        <pc:chgData name="Gary Delashmutt" userId="63692143-3df2-4169-8601-adb8b0614986" providerId="ADAL" clId="{B1784BB9-5506-451D-A86E-5267A88ADCE6}" dt="2022-06-29T16:49:54.740" v="262"/>
        <pc:sldMkLst>
          <pc:docMk/>
          <pc:sldMk cId="2091387594" sldId="363"/>
        </pc:sldMkLst>
        <pc:spChg chg="add mod">
          <ac:chgData name="Gary Delashmutt" userId="63692143-3df2-4169-8601-adb8b0614986" providerId="ADAL" clId="{B1784BB9-5506-451D-A86E-5267A88ADCE6}" dt="2022-06-29T16:49:07.794" v="260" actId="1036"/>
          <ac:spMkLst>
            <pc:docMk/>
            <pc:sldMk cId="2091387594" sldId="363"/>
            <ac:spMk id="8" creationId="{1702B3EA-4700-40DA-9F4F-66627B47C104}"/>
          </ac:spMkLst>
        </pc:spChg>
      </pc:sldChg>
      <pc:sldChg chg="modSp">
        <pc:chgData name="Gary Delashmutt" userId="63692143-3df2-4169-8601-adb8b0614986" providerId="ADAL" clId="{B1784BB9-5506-451D-A86E-5267A88ADCE6}" dt="2022-06-29T16:51:53.670" v="306" actId="20577"/>
        <pc:sldMkLst>
          <pc:docMk/>
          <pc:sldMk cId="2770944885" sldId="365"/>
        </pc:sldMkLst>
        <pc:spChg chg="mod">
          <ac:chgData name="Gary Delashmutt" userId="63692143-3df2-4169-8601-adb8b0614986" providerId="ADAL" clId="{B1784BB9-5506-451D-A86E-5267A88ADCE6}" dt="2022-06-29T16:51:53.670" v="306" actId="20577"/>
          <ac:spMkLst>
            <pc:docMk/>
            <pc:sldMk cId="2770944885" sldId="365"/>
            <ac:spMk id="7" creationId="{BA0E4BC8-6242-4C1B-B3C8-7064B2102F8A}"/>
          </ac:spMkLst>
        </pc:spChg>
      </pc:sldChg>
      <pc:sldChg chg="modSp">
        <pc:chgData name="Gary Delashmutt" userId="63692143-3df2-4169-8601-adb8b0614986" providerId="ADAL" clId="{B1784BB9-5506-451D-A86E-5267A88ADCE6}" dt="2022-06-29T16:54:45.182" v="347"/>
        <pc:sldMkLst>
          <pc:docMk/>
          <pc:sldMk cId="3840467176" sldId="366"/>
        </pc:sldMkLst>
        <pc:spChg chg="mod">
          <ac:chgData name="Gary Delashmutt" userId="63692143-3df2-4169-8601-adb8b0614986" providerId="ADAL" clId="{B1784BB9-5506-451D-A86E-5267A88ADCE6}" dt="2022-06-29T16:54:45.182" v="347"/>
          <ac:spMkLst>
            <pc:docMk/>
            <pc:sldMk cId="3840467176" sldId="366"/>
            <ac:spMk id="7" creationId="{BA0E4BC8-6242-4C1B-B3C8-7064B2102F8A}"/>
          </ac:spMkLst>
        </pc:spChg>
      </pc:sldChg>
      <pc:sldChg chg="modSp">
        <pc:chgData name="Gary Delashmutt" userId="63692143-3df2-4169-8601-adb8b0614986" providerId="ADAL" clId="{B1784BB9-5506-451D-A86E-5267A88ADCE6}" dt="2022-06-29T16:53:59.391" v="346" actId="6549"/>
        <pc:sldMkLst>
          <pc:docMk/>
          <pc:sldMk cId="652881703" sldId="367"/>
        </pc:sldMkLst>
        <pc:spChg chg="mod">
          <ac:chgData name="Gary Delashmutt" userId="63692143-3df2-4169-8601-adb8b0614986" providerId="ADAL" clId="{B1784BB9-5506-451D-A86E-5267A88ADCE6}" dt="2022-06-29T16:53:59.391" v="346" actId="6549"/>
          <ac:spMkLst>
            <pc:docMk/>
            <pc:sldMk cId="652881703" sldId="367"/>
            <ac:spMk id="7" creationId="{BA0E4BC8-6242-4C1B-B3C8-7064B2102F8A}"/>
          </ac:spMkLst>
        </pc:spChg>
      </pc:sldChg>
      <pc:sldChg chg="modSp">
        <pc:chgData name="Gary Delashmutt" userId="63692143-3df2-4169-8601-adb8b0614986" providerId="ADAL" clId="{B1784BB9-5506-451D-A86E-5267A88ADCE6}" dt="2022-06-29T20:48:38.218" v="493" actId="207"/>
        <pc:sldMkLst>
          <pc:docMk/>
          <pc:sldMk cId="3112643421" sldId="369"/>
        </pc:sldMkLst>
        <pc:spChg chg="mod">
          <ac:chgData name="Gary Delashmutt" userId="63692143-3df2-4169-8601-adb8b0614986" providerId="ADAL" clId="{B1784BB9-5506-451D-A86E-5267A88ADCE6}" dt="2022-06-29T20:48:38.218" v="493" actId="207"/>
          <ac:spMkLst>
            <pc:docMk/>
            <pc:sldMk cId="3112643421" sldId="369"/>
            <ac:spMk id="5" creationId="{06748464-8CF2-49B5-9E9D-6523E91379D9}"/>
          </ac:spMkLst>
        </pc:spChg>
      </pc:sldChg>
      <pc:sldChg chg="modSp">
        <pc:chgData name="Gary Delashmutt" userId="63692143-3df2-4169-8601-adb8b0614986" providerId="ADAL" clId="{B1784BB9-5506-451D-A86E-5267A88ADCE6}" dt="2022-06-29T16:55:24.795" v="349" actId="20577"/>
        <pc:sldMkLst>
          <pc:docMk/>
          <pc:sldMk cId="2971415158" sldId="373"/>
        </pc:sldMkLst>
        <pc:spChg chg="mod">
          <ac:chgData name="Gary Delashmutt" userId="63692143-3df2-4169-8601-adb8b0614986" providerId="ADAL" clId="{B1784BB9-5506-451D-A86E-5267A88ADCE6}" dt="2022-06-29T16:55:24.795" v="349" actId="20577"/>
          <ac:spMkLst>
            <pc:docMk/>
            <pc:sldMk cId="2971415158" sldId="373"/>
            <ac:spMk id="7" creationId="{BA0E4BC8-6242-4C1B-B3C8-7064B2102F8A}"/>
          </ac:spMkLst>
        </pc:spChg>
      </pc:sldChg>
      <pc:sldChg chg="modSp">
        <pc:chgData name="Gary Delashmutt" userId="63692143-3df2-4169-8601-adb8b0614986" providerId="ADAL" clId="{B1784BB9-5506-451D-A86E-5267A88ADCE6}" dt="2022-06-29T16:56:04.017" v="370" actId="6549"/>
        <pc:sldMkLst>
          <pc:docMk/>
          <pc:sldMk cId="922779824" sldId="375"/>
        </pc:sldMkLst>
        <pc:spChg chg="mod">
          <ac:chgData name="Gary Delashmutt" userId="63692143-3df2-4169-8601-adb8b0614986" providerId="ADAL" clId="{B1784BB9-5506-451D-A86E-5267A88ADCE6}" dt="2022-06-29T16:56:04.017" v="370" actId="6549"/>
          <ac:spMkLst>
            <pc:docMk/>
            <pc:sldMk cId="922779824" sldId="375"/>
            <ac:spMk id="7" creationId="{BA0E4BC8-6242-4C1B-B3C8-7064B2102F8A}"/>
          </ac:spMkLst>
        </pc:spChg>
      </pc:sldChg>
      <pc:sldChg chg="modSp modTransition">
        <pc:chgData name="Gary Delashmutt" userId="63692143-3df2-4169-8601-adb8b0614986" providerId="ADAL" clId="{B1784BB9-5506-451D-A86E-5267A88ADCE6}" dt="2022-06-29T21:02:49.943" v="900"/>
        <pc:sldMkLst>
          <pc:docMk/>
          <pc:sldMk cId="554696364" sldId="381"/>
        </pc:sldMkLst>
        <pc:spChg chg="mod">
          <ac:chgData name="Gary Delashmutt" userId="63692143-3df2-4169-8601-adb8b0614986" providerId="ADAL" clId="{B1784BB9-5506-451D-A86E-5267A88ADCE6}" dt="2022-06-29T20:50:59.516" v="505" actId="115"/>
          <ac:spMkLst>
            <pc:docMk/>
            <pc:sldMk cId="554696364" sldId="381"/>
            <ac:spMk id="5" creationId="{06748464-8CF2-49B5-9E9D-6523E91379D9}"/>
          </ac:spMkLst>
        </pc:spChg>
        <pc:spChg chg="mod">
          <ac:chgData name="Gary Delashmutt" userId="63692143-3df2-4169-8601-adb8b0614986" providerId="ADAL" clId="{B1784BB9-5506-451D-A86E-5267A88ADCE6}" dt="2022-06-29T20:52:23.838" v="627" actId="20577"/>
          <ac:spMkLst>
            <pc:docMk/>
            <pc:sldMk cId="554696364" sldId="381"/>
            <ac:spMk id="7" creationId="{BA0E4BC8-6242-4C1B-B3C8-7064B2102F8A}"/>
          </ac:spMkLst>
        </pc:spChg>
      </pc:sldChg>
      <pc:sldChg chg="modSp add">
        <pc:chgData name="Gary Delashmutt" userId="63692143-3df2-4169-8601-adb8b0614986" providerId="ADAL" clId="{B1784BB9-5506-451D-A86E-5267A88ADCE6}" dt="2022-06-29T20:55:57.867" v="675" actId="20577"/>
        <pc:sldMkLst>
          <pc:docMk/>
          <pc:sldMk cId="1669338880" sldId="382"/>
        </pc:sldMkLst>
        <pc:spChg chg="mod">
          <ac:chgData name="Gary Delashmutt" userId="63692143-3df2-4169-8601-adb8b0614986" providerId="ADAL" clId="{B1784BB9-5506-451D-A86E-5267A88ADCE6}" dt="2022-06-29T20:55:24.606" v="667" actId="207"/>
          <ac:spMkLst>
            <pc:docMk/>
            <pc:sldMk cId="1669338880" sldId="382"/>
            <ac:spMk id="5" creationId="{06748464-8CF2-49B5-9E9D-6523E91379D9}"/>
          </ac:spMkLst>
        </pc:spChg>
        <pc:spChg chg="mod">
          <ac:chgData name="Gary Delashmutt" userId="63692143-3df2-4169-8601-adb8b0614986" providerId="ADAL" clId="{B1784BB9-5506-451D-A86E-5267A88ADCE6}" dt="2022-06-29T20:55:57.867" v="675" actId="20577"/>
          <ac:spMkLst>
            <pc:docMk/>
            <pc:sldMk cId="1669338880" sldId="382"/>
            <ac:spMk id="7" creationId="{BA0E4BC8-6242-4C1B-B3C8-7064B2102F8A}"/>
          </ac:spMkLst>
        </pc:spChg>
      </pc:sldChg>
      <pc:sldChg chg="modSp del">
        <pc:chgData name="Gary Delashmutt" userId="63692143-3df2-4169-8601-adb8b0614986" providerId="ADAL" clId="{B1784BB9-5506-451D-A86E-5267A88ADCE6}" dt="2022-06-29T20:49:27.036" v="494" actId="2696"/>
        <pc:sldMkLst>
          <pc:docMk/>
          <pc:sldMk cId="2780179332" sldId="382"/>
        </pc:sldMkLst>
        <pc:spChg chg="mod">
          <ac:chgData name="Gary Delashmutt" userId="63692143-3df2-4169-8601-adb8b0614986" providerId="ADAL" clId="{B1784BB9-5506-451D-A86E-5267A88ADCE6}" dt="2022-06-29T16:58:24.074" v="393" actId="6549"/>
          <ac:spMkLst>
            <pc:docMk/>
            <pc:sldMk cId="2780179332" sldId="382"/>
            <ac:spMk id="7" creationId="{BA0E4BC8-6242-4C1B-B3C8-7064B2102F8A}"/>
          </ac:spMkLst>
        </pc:spChg>
      </pc:sldChg>
      <pc:sldChg chg="modSp modTransition">
        <pc:chgData name="Gary Delashmutt" userId="63692143-3df2-4169-8601-adb8b0614986" providerId="ADAL" clId="{B1784BB9-5506-451D-A86E-5267A88ADCE6}" dt="2022-06-29T21:02:46.618" v="899"/>
        <pc:sldMkLst>
          <pc:docMk/>
          <pc:sldMk cId="538308750" sldId="383"/>
        </pc:sldMkLst>
        <pc:spChg chg="mod">
          <ac:chgData name="Gary Delashmutt" userId="63692143-3df2-4169-8601-adb8b0614986" providerId="ADAL" clId="{B1784BB9-5506-451D-A86E-5267A88ADCE6}" dt="2022-06-29T20:53:07.209" v="647" actId="6549"/>
          <ac:spMkLst>
            <pc:docMk/>
            <pc:sldMk cId="538308750" sldId="383"/>
            <ac:spMk id="7" creationId="{BA0E4BC8-6242-4C1B-B3C8-7064B2102F8A}"/>
          </ac:spMkLst>
        </pc:spChg>
      </pc:sldChg>
      <pc:sldChg chg="add del">
        <pc:chgData name="Gary Delashmutt" userId="63692143-3df2-4169-8601-adb8b0614986" providerId="ADAL" clId="{B1784BB9-5506-451D-A86E-5267A88ADCE6}" dt="2022-06-29T16:59:53.755" v="404" actId="2696"/>
        <pc:sldMkLst>
          <pc:docMk/>
          <pc:sldMk cId="3068814135" sldId="384"/>
        </pc:sldMkLst>
      </pc:sldChg>
      <pc:sldChg chg="modSp modTransition">
        <pc:chgData name="Gary Delashmutt" userId="63692143-3df2-4169-8601-adb8b0614986" providerId="ADAL" clId="{B1784BB9-5506-451D-A86E-5267A88ADCE6}" dt="2022-06-29T21:02:44.600" v="898"/>
        <pc:sldMkLst>
          <pc:docMk/>
          <pc:sldMk cId="3185144129" sldId="385"/>
        </pc:sldMkLst>
        <pc:spChg chg="mod">
          <ac:chgData name="Gary Delashmutt" userId="63692143-3df2-4169-8601-adb8b0614986" providerId="ADAL" clId="{B1784BB9-5506-451D-A86E-5267A88ADCE6}" dt="2022-06-29T20:53:36.963" v="662" actId="6549"/>
          <ac:spMkLst>
            <pc:docMk/>
            <pc:sldMk cId="3185144129" sldId="385"/>
            <ac:spMk id="7" creationId="{BA0E4BC8-6242-4C1B-B3C8-7064B2102F8A}"/>
          </ac:spMkLst>
        </pc:spChg>
      </pc:sldChg>
      <pc:sldChg chg="del">
        <pc:chgData name="Gary Delashmutt" userId="63692143-3df2-4169-8601-adb8b0614986" providerId="ADAL" clId="{B1784BB9-5506-451D-A86E-5267A88ADCE6}" dt="2022-06-29T20:54:20.665" v="663" actId="2696"/>
        <pc:sldMkLst>
          <pc:docMk/>
          <pc:sldMk cId="416753539" sldId="386"/>
        </pc:sldMkLst>
      </pc:sldChg>
      <pc:sldChg chg="modSp add modTransition">
        <pc:chgData name="Gary Delashmutt" userId="63692143-3df2-4169-8601-adb8b0614986" providerId="ADAL" clId="{B1784BB9-5506-451D-A86E-5267A88ADCE6}" dt="2022-06-29T21:02:38.174" v="897"/>
        <pc:sldMkLst>
          <pc:docMk/>
          <pc:sldMk cId="941466754" sldId="386"/>
        </pc:sldMkLst>
        <pc:spChg chg="mod">
          <ac:chgData name="Gary Delashmutt" userId="63692143-3df2-4169-8601-adb8b0614986" providerId="ADAL" clId="{B1784BB9-5506-451D-A86E-5267A88ADCE6}" dt="2022-06-29T20:56:33.257" v="677" actId="115"/>
          <ac:spMkLst>
            <pc:docMk/>
            <pc:sldMk cId="941466754" sldId="386"/>
            <ac:spMk id="5" creationId="{06748464-8CF2-49B5-9E9D-6523E91379D9}"/>
          </ac:spMkLst>
        </pc:spChg>
        <pc:spChg chg="mod">
          <ac:chgData name="Gary Delashmutt" userId="63692143-3df2-4169-8601-adb8b0614986" providerId="ADAL" clId="{B1784BB9-5506-451D-A86E-5267A88ADCE6}" dt="2022-06-29T21:01:00.147" v="882" actId="20577"/>
          <ac:spMkLst>
            <pc:docMk/>
            <pc:sldMk cId="941466754" sldId="386"/>
            <ac:spMk id="7" creationId="{BA0E4BC8-6242-4C1B-B3C8-7064B2102F8A}"/>
          </ac:spMkLst>
        </pc:spChg>
      </pc:sldChg>
      <pc:sldChg chg="modSp add modTransition">
        <pc:chgData name="Gary Delashmutt" userId="63692143-3df2-4169-8601-adb8b0614986" providerId="ADAL" clId="{B1784BB9-5506-451D-A86E-5267A88ADCE6}" dt="2022-06-29T21:02:32.764" v="895"/>
        <pc:sldMkLst>
          <pc:docMk/>
          <pc:sldMk cId="40574104" sldId="387"/>
        </pc:sldMkLst>
        <pc:spChg chg="mod">
          <ac:chgData name="Gary Delashmutt" userId="63692143-3df2-4169-8601-adb8b0614986" providerId="ADAL" clId="{B1784BB9-5506-451D-A86E-5267A88ADCE6}" dt="2022-06-29T20:58:49.880" v="756" actId="115"/>
          <ac:spMkLst>
            <pc:docMk/>
            <pc:sldMk cId="40574104" sldId="387"/>
            <ac:spMk id="5" creationId="{06748464-8CF2-49B5-9E9D-6523E91379D9}"/>
          </ac:spMkLst>
        </pc:spChg>
        <pc:spChg chg="mod">
          <ac:chgData name="Gary Delashmutt" userId="63692143-3df2-4169-8601-adb8b0614986" providerId="ADAL" clId="{B1784BB9-5506-451D-A86E-5267A88ADCE6}" dt="2022-06-29T21:02:23.490" v="893" actId="6549"/>
          <ac:spMkLst>
            <pc:docMk/>
            <pc:sldMk cId="40574104" sldId="387"/>
            <ac:spMk id="7" creationId="{BA0E4BC8-6242-4C1B-B3C8-7064B2102F8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AD2F-29BF-475D-88F2-A3B97D1507E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F749F-0D61-4DF9-80CD-9466F742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51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963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3263728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148989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278107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097127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082473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577049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220910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548778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56935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704933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299536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934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2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3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JESUS’ EXAMPLE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297EBA7-DF07-410D-B41F-B6BB85D5A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6" y="2229505"/>
            <a:ext cx="11837542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2:5</a:t>
            </a:r>
            <a:r>
              <a:rPr lang="en-US" sz="3200" dirty="0"/>
              <a:t> Have this attitude in yourselves which was also in Christ Jesus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aseline="30000" dirty="0">
                <a:solidFill>
                  <a:schemeClr val="bg1"/>
                </a:solidFill>
              </a:rPr>
              <a:t>6</a:t>
            </a:r>
            <a:r>
              <a:rPr lang="en-US" sz="3200" dirty="0">
                <a:solidFill>
                  <a:schemeClr val="bg1"/>
                </a:solidFill>
              </a:rPr>
              <a:t> who, although He existed in the form of God, did not regard equality with God a thing to be grasped, </a:t>
            </a:r>
            <a:r>
              <a:rPr lang="en-US" sz="3200" baseline="30000" dirty="0">
                <a:solidFill>
                  <a:schemeClr val="bg1"/>
                </a:solidFill>
              </a:rPr>
              <a:t>7</a:t>
            </a:r>
            <a:r>
              <a:rPr lang="en-US" sz="3200" dirty="0">
                <a:solidFill>
                  <a:schemeClr val="bg1"/>
                </a:solidFill>
              </a:rPr>
              <a:t> but emptied Himself, taking the form of a bond-servant, and being made in the likeness of men. </a:t>
            </a:r>
            <a:r>
              <a:rPr lang="en-US" sz="3200" baseline="30000" dirty="0">
                <a:solidFill>
                  <a:schemeClr val="bg1"/>
                </a:solidFill>
              </a:rPr>
              <a:t>8</a:t>
            </a:r>
            <a:r>
              <a:rPr lang="en-US" sz="3200" dirty="0">
                <a:solidFill>
                  <a:schemeClr val="bg1"/>
                </a:solidFill>
              </a:rPr>
              <a:t> Being found in appearance as a man, He humbled Himself by becoming obedient to the point of death, even death on a cross. </a:t>
            </a:r>
          </a:p>
        </p:txBody>
      </p:sp>
    </p:spTree>
    <p:extLst>
      <p:ext uri="{BB962C8B-B14F-4D97-AF65-F5344CB8AC3E}">
        <p14:creationId xmlns:p14="http://schemas.microsoft.com/office/powerpoint/2010/main" val="41691708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JESUS’ EXAMPLE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297EBA7-DF07-410D-B41F-B6BB85D5A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6" y="2229505"/>
            <a:ext cx="11837542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2:5</a:t>
            </a:r>
            <a:r>
              <a:rPr lang="en-US" sz="3200" dirty="0"/>
              <a:t> Have this attitude in yourselves which was also in Christ Jesus, </a:t>
            </a:r>
            <a:r>
              <a:rPr lang="en-US" sz="3200" baseline="30000" dirty="0"/>
              <a:t>6</a:t>
            </a:r>
            <a:r>
              <a:rPr lang="en-US" sz="3200" dirty="0"/>
              <a:t> who, </a:t>
            </a:r>
            <a:r>
              <a:rPr lang="en-US" sz="3200" u="sng" dirty="0"/>
              <a:t>although He existed in the form of God, did not regard equality with God a thing to be grasped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aseline="30000" dirty="0">
                <a:solidFill>
                  <a:schemeClr val="bg1"/>
                </a:solidFill>
              </a:rPr>
              <a:t>7</a:t>
            </a:r>
            <a:r>
              <a:rPr lang="en-US" sz="3200" dirty="0">
                <a:solidFill>
                  <a:schemeClr val="bg1"/>
                </a:solidFill>
              </a:rPr>
              <a:t> but emptied Himself, taking the form of a bond-servant, and being made in the likeness of men. </a:t>
            </a:r>
            <a:r>
              <a:rPr lang="en-US" sz="3200" baseline="30000" dirty="0">
                <a:solidFill>
                  <a:schemeClr val="bg1"/>
                </a:solidFill>
              </a:rPr>
              <a:t>8</a:t>
            </a:r>
            <a:r>
              <a:rPr lang="en-US" sz="3200" dirty="0">
                <a:solidFill>
                  <a:schemeClr val="bg1"/>
                </a:solidFill>
              </a:rPr>
              <a:t> Being found in appearance as a man, He humbled Himself by becoming obedient to the point of death, even death on a cross. </a:t>
            </a:r>
          </a:p>
        </p:txBody>
      </p:sp>
    </p:spTree>
    <p:extLst>
      <p:ext uri="{BB962C8B-B14F-4D97-AF65-F5344CB8AC3E}">
        <p14:creationId xmlns:p14="http://schemas.microsoft.com/office/powerpoint/2010/main" val="3043433870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JESUS’ EXAMPLE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He laid aside His perfect environment to come live in this dark, broken, sinful world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297EBA7-DF07-410D-B41F-B6BB85D5A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6" y="2229505"/>
            <a:ext cx="11837542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2:5</a:t>
            </a:r>
            <a:r>
              <a:rPr lang="en-US" sz="3200" dirty="0"/>
              <a:t> Have this attitude in yourselves which was also in Christ Jesus, </a:t>
            </a:r>
            <a:r>
              <a:rPr lang="en-US" sz="3200" baseline="30000" dirty="0"/>
              <a:t>6</a:t>
            </a:r>
            <a:r>
              <a:rPr lang="en-US" sz="3200" dirty="0"/>
              <a:t> who, although He existed in the form of God, did not regard equality with God a thing to be grasped, </a:t>
            </a:r>
            <a:r>
              <a:rPr lang="en-US" sz="3200" baseline="30000" dirty="0"/>
              <a:t>7</a:t>
            </a:r>
            <a:r>
              <a:rPr lang="en-US" sz="3200" dirty="0"/>
              <a:t> but </a:t>
            </a:r>
            <a:r>
              <a:rPr lang="en-US" sz="3200" u="sng" dirty="0"/>
              <a:t>emptied Himself</a:t>
            </a:r>
            <a:r>
              <a:rPr lang="en-US" sz="3200" dirty="0"/>
              <a:t>, taking the form of a bond-servant, and being made in the likeness of men. </a:t>
            </a:r>
            <a:r>
              <a:rPr lang="en-US" sz="3200" baseline="30000" dirty="0"/>
              <a:t>8</a:t>
            </a:r>
            <a:r>
              <a:rPr lang="en-US" sz="3200" dirty="0"/>
              <a:t> Being found in appearance as a man, He humbled Himself by becoming obedient to the point of death, even death on a cross. </a:t>
            </a:r>
          </a:p>
        </p:txBody>
      </p:sp>
    </p:spTree>
    <p:extLst>
      <p:ext uri="{BB962C8B-B14F-4D97-AF65-F5344CB8AC3E}">
        <p14:creationId xmlns:p14="http://schemas.microsoft.com/office/powerpoint/2010/main" val="2727320671"/>
      </p:ext>
    </p:extLst>
  </p:cSld>
  <p:clrMapOvr>
    <a:masterClrMapping/>
  </p:clrMapOvr>
  <p:transition spd="slow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JESUS’ EXAMPLE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He laid aside the use of His divine attributes to live as a human,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dependent on God’s Spirit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297EBA7-DF07-410D-B41F-B6BB85D5A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6" y="2229505"/>
            <a:ext cx="11837542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2:5</a:t>
            </a:r>
            <a:r>
              <a:rPr lang="en-US" sz="3200" dirty="0"/>
              <a:t> Have this attitude in yourselves which was also in Christ Jesus, </a:t>
            </a:r>
            <a:r>
              <a:rPr lang="en-US" sz="3200" baseline="30000" dirty="0"/>
              <a:t>6</a:t>
            </a:r>
            <a:r>
              <a:rPr lang="en-US" sz="3200" dirty="0"/>
              <a:t> who, although He existed in the form of God, did not regard equality with God a thing to be grasped, </a:t>
            </a:r>
            <a:r>
              <a:rPr lang="en-US" sz="3200" baseline="30000" dirty="0"/>
              <a:t>7</a:t>
            </a:r>
            <a:r>
              <a:rPr lang="en-US" sz="3200" dirty="0"/>
              <a:t> but </a:t>
            </a:r>
            <a:r>
              <a:rPr lang="en-US" sz="3200" u="sng" dirty="0"/>
              <a:t>emptied Himself</a:t>
            </a:r>
            <a:r>
              <a:rPr lang="en-US" sz="3200" dirty="0"/>
              <a:t>, taking the form of a bond-servant, and being made in the likeness of men. </a:t>
            </a:r>
            <a:r>
              <a:rPr lang="en-US" sz="3200" baseline="30000" dirty="0"/>
              <a:t>8</a:t>
            </a:r>
            <a:r>
              <a:rPr lang="en-US" sz="3200" dirty="0"/>
              <a:t> Being found in appearance as a man, He humbled Himself by becoming obedient to the point of death, even death on a cross. </a:t>
            </a:r>
          </a:p>
        </p:txBody>
      </p:sp>
    </p:spTree>
    <p:extLst>
      <p:ext uri="{BB962C8B-B14F-4D97-AF65-F5344CB8AC3E}">
        <p14:creationId xmlns:p14="http://schemas.microsoft.com/office/powerpoint/2010/main" val="2971415158"/>
      </p:ext>
    </p:extLst>
  </p:cSld>
  <p:clrMapOvr>
    <a:masterClrMapping/>
  </p:clrMapOvr>
  <p:transition spd="slow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JESUS’ EXAMPLE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He laid aside His position as Ruler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to live as a Servant – obedient to His Father all the way to death by crucifixion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297EBA7-DF07-410D-B41F-B6BB85D5A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6" y="2229505"/>
            <a:ext cx="11837542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2:5</a:t>
            </a:r>
            <a:r>
              <a:rPr lang="en-US" sz="3200" dirty="0"/>
              <a:t> Have this attitude in yourselves which was also in Christ Jesus, </a:t>
            </a:r>
            <a:r>
              <a:rPr lang="en-US" sz="3200" baseline="30000" dirty="0"/>
              <a:t>6</a:t>
            </a:r>
            <a:r>
              <a:rPr lang="en-US" sz="3200" dirty="0"/>
              <a:t> who, although He existed in the form of God, did not regard equality with God a thing to be grasped, </a:t>
            </a:r>
            <a:r>
              <a:rPr lang="en-US" sz="3200" baseline="30000" dirty="0"/>
              <a:t>7</a:t>
            </a:r>
            <a:r>
              <a:rPr lang="en-US" sz="3200" dirty="0"/>
              <a:t> but </a:t>
            </a:r>
            <a:r>
              <a:rPr lang="en-US" sz="3200" u="sng" dirty="0"/>
              <a:t>emptied Himself</a:t>
            </a:r>
            <a:r>
              <a:rPr lang="en-US" sz="3200" dirty="0"/>
              <a:t>, taking the form of a bond-servant, and being made in the likeness of men. </a:t>
            </a:r>
            <a:r>
              <a:rPr lang="en-US" sz="3200" baseline="30000" dirty="0"/>
              <a:t>8</a:t>
            </a:r>
            <a:r>
              <a:rPr lang="en-US" sz="3200" dirty="0"/>
              <a:t> Being found in appearance as a man, He humbled Himself by becoming obedient to the point of death, even death on a cross. </a:t>
            </a:r>
          </a:p>
        </p:txBody>
      </p:sp>
    </p:spTree>
    <p:extLst>
      <p:ext uri="{BB962C8B-B14F-4D97-AF65-F5344CB8AC3E}">
        <p14:creationId xmlns:p14="http://schemas.microsoft.com/office/powerpoint/2010/main" val="977622943"/>
      </p:ext>
    </p:extLst>
  </p:cSld>
  <p:clrMapOvr>
    <a:masterClrMapping/>
  </p:clrMapOvr>
  <p:transition spd="slow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JESUS’ EXAMPLE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He humbled Himself out of love &amp;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for our salvation – so this inspires us to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follow His example (Jn. 13:4-16)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297EBA7-DF07-410D-B41F-B6BB85D5A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6" y="2229505"/>
            <a:ext cx="11837542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2:5</a:t>
            </a:r>
            <a:r>
              <a:rPr lang="en-US" sz="3200" dirty="0"/>
              <a:t> Have this attitude in yourselves which was also in Christ Jesus, </a:t>
            </a:r>
            <a:r>
              <a:rPr lang="en-US" sz="3200" baseline="30000" dirty="0"/>
              <a:t>6</a:t>
            </a:r>
            <a:r>
              <a:rPr lang="en-US" sz="3200" dirty="0"/>
              <a:t> who, although He existed in the form of God, did not regard equality with God a thing to be grasped, </a:t>
            </a:r>
            <a:r>
              <a:rPr lang="en-US" sz="3200" baseline="30000" dirty="0"/>
              <a:t>7</a:t>
            </a:r>
            <a:r>
              <a:rPr lang="en-US" sz="3200" dirty="0"/>
              <a:t> but </a:t>
            </a:r>
            <a:r>
              <a:rPr lang="en-US" sz="3200" u="sng" dirty="0"/>
              <a:t>emptied Himself</a:t>
            </a:r>
            <a:r>
              <a:rPr lang="en-US" sz="3200" dirty="0"/>
              <a:t>, taking the form of a bond-servant, and being made in the likeness of men. </a:t>
            </a:r>
            <a:r>
              <a:rPr lang="en-US" sz="3200" baseline="30000" dirty="0"/>
              <a:t>8</a:t>
            </a:r>
            <a:r>
              <a:rPr lang="en-US" sz="3200" dirty="0"/>
              <a:t> Being found in appearance as a man, He humbled Himself by becoming obedient to the point of death, even death on a cross. </a:t>
            </a:r>
          </a:p>
        </p:txBody>
      </p:sp>
    </p:spTree>
    <p:extLst>
      <p:ext uri="{BB962C8B-B14F-4D97-AF65-F5344CB8AC3E}">
        <p14:creationId xmlns:p14="http://schemas.microsoft.com/office/powerpoint/2010/main" val="922779824"/>
      </p:ext>
    </p:extLst>
  </p:cSld>
  <p:clrMapOvr>
    <a:masterClrMapping/>
  </p:clrMapOvr>
  <p:transition spd="slow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JESUS’ EXAMPLE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His Father rewarded His humility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with great honor &amp; authority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(see also Heb. 12:2)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297EBA7-DF07-410D-B41F-B6BB85D5A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6" y="2229505"/>
            <a:ext cx="11837542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2:9</a:t>
            </a:r>
            <a:r>
              <a:rPr lang="en-US" sz="3200" dirty="0"/>
              <a:t> For this reason also, </a:t>
            </a:r>
            <a:r>
              <a:rPr lang="en-US" sz="3200" u="sng" dirty="0"/>
              <a:t>God highly exalted Him</a:t>
            </a:r>
            <a:r>
              <a:rPr lang="en-US" sz="3200" dirty="0"/>
              <a:t>, and bestowed on Him the name which is above every name, </a:t>
            </a:r>
            <a:r>
              <a:rPr lang="en-US" sz="3200" baseline="30000" dirty="0"/>
              <a:t>10</a:t>
            </a:r>
            <a:r>
              <a:rPr lang="en-US" sz="3200" dirty="0"/>
              <a:t> so that at the name of Jesus </a:t>
            </a:r>
            <a:r>
              <a:rPr lang="en-US" sz="3200" cap="small" dirty="0"/>
              <a:t>every knee will bow</a:t>
            </a:r>
            <a:r>
              <a:rPr lang="en-US" sz="3200" dirty="0"/>
              <a:t>, of those who are in heaven and on earth and under the earth, </a:t>
            </a:r>
            <a:r>
              <a:rPr lang="en-US" sz="3200" baseline="30000" dirty="0"/>
              <a:t>11</a:t>
            </a:r>
            <a:r>
              <a:rPr lang="en-US" sz="3200" dirty="0"/>
              <a:t> and that every tongue will confess that Jesus Christ is Lord, to the glory of God the Father. </a:t>
            </a:r>
          </a:p>
        </p:txBody>
      </p:sp>
    </p:spTree>
    <p:extLst>
      <p:ext uri="{BB962C8B-B14F-4D97-AF65-F5344CB8AC3E}">
        <p14:creationId xmlns:p14="http://schemas.microsoft.com/office/powerpoint/2010/main" val="2998792781"/>
      </p:ext>
    </p:extLst>
  </p:cSld>
  <p:clrMapOvr>
    <a:masterClrMapping/>
  </p:clrMapOvr>
  <p:transition spd="med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JESUS’ EXAMPLE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God promises to reward our humility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(1 Pet. 5:6) – both in this life (Jn. 13:17)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&amp; in the next life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297EBA7-DF07-410D-B41F-B6BB85D5A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6" y="2229505"/>
            <a:ext cx="11837542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2:9</a:t>
            </a:r>
            <a:r>
              <a:rPr lang="en-US" sz="3200" dirty="0"/>
              <a:t> For this reason also, God highly exalted Him, and bestowed on Him the name which is above every name, </a:t>
            </a:r>
            <a:r>
              <a:rPr lang="en-US" sz="3200" baseline="30000" dirty="0"/>
              <a:t>10</a:t>
            </a:r>
            <a:r>
              <a:rPr lang="en-US" sz="3200" dirty="0"/>
              <a:t> so that at the name of Jesus </a:t>
            </a:r>
            <a:r>
              <a:rPr lang="en-US" sz="3200" cap="small" dirty="0"/>
              <a:t>every knee will bow</a:t>
            </a:r>
            <a:r>
              <a:rPr lang="en-US" sz="3200" dirty="0"/>
              <a:t>, of those who are in heaven and on earth and under the earth, </a:t>
            </a:r>
            <a:r>
              <a:rPr lang="en-US" sz="3200" baseline="30000" dirty="0"/>
              <a:t>11</a:t>
            </a:r>
            <a:r>
              <a:rPr lang="en-US" sz="3200" dirty="0"/>
              <a:t> and that every tongue will confess that Jesus Christ is Lord, to the glory of God the Father. </a:t>
            </a:r>
          </a:p>
        </p:txBody>
      </p:sp>
    </p:spTree>
    <p:extLst>
      <p:ext uri="{BB962C8B-B14F-4D97-AF65-F5344CB8AC3E}">
        <p14:creationId xmlns:p14="http://schemas.microsoft.com/office/powerpoint/2010/main" val="1272385085"/>
      </p:ext>
    </p:extLst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So Jesus’ example inspires us with gratitude &amp; vision to follow His example . . .</a:t>
            </a:r>
          </a:p>
        </p:txBody>
      </p:sp>
    </p:spTree>
    <p:extLst>
      <p:ext uri="{BB962C8B-B14F-4D97-AF65-F5344CB8AC3E}">
        <p14:creationId xmlns:p14="http://schemas.microsoft.com/office/powerpoint/2010/main" val="599840718"/>
      </p:ext>
    </p:extLst>
  </p:cSld>
  <p:clrMapOvr>
    <a:masterClrMapping/>
  </p:clrMapOvr>
  <p:transition spd="med"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So Jesus’ example inspires us with gratitude &amp; vision to follow His example . . .</a:t>
            </a:r>
          </a:p>
          <a:p>
            <a:pPr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. . . but God also supplies us with practical help in the trenches of daily life</a:t>
            </a:r>
          </a:p>
        </p:txBody>
      </p:sp>
    </p:spTree>
    <p:extLst>
      <p:ext uri="{BB962C8B-B14F-4D97-AF65-F5344CB8AC3E}">
        <p14:creationId xmlns:p14="http://schemas.microsoft.com/office/powerpoint/2010/main" val="4025178464"/>
      </p:ext>
    </p:extLst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92471AE0-650C-4AB9-8195-E2E8577BC0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39" y="1699591"/>
            <a:ext cx="10579666" cy="515840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60591660"/>
      </p:ext>
    </p:extLst>
  </p:cSld>
  <p:clrMapOvr>
    <a:masterClrMapping/>
  </p:clrMapOvr>
  <p:transition spd="slow">
    <p:push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HOLY SPIRIT’S PERSONAL ENABLING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God’s Spirit is constantly at work in you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to enable you to grow in humility</a:t>
            </a:r>
            <a:endParaRPr lang="en-US" sz="440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6748464-8CF2-49B5-9E9D-6523E9137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6" y="2229508"/>
            <a:ext cx="11837542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2:12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So then, my beloved, just as you have always obeyed, not as in my presence only, but now much more in my absence, work out your salvation with fear and trembling; </a:t>
            </a:r>
            <a:r>
              <a:rPr lang="en-US" sz="3200" baseline="30000" dirty="0"/>
              <a:t>13</a:t>
            </a:r>
            <a:r>
              <a:rPr lang="en-US" sz="3200" dirty="0"/>
              <a:t> </a:t>
            </a:r>
            <a:r>
              <a:rPr lang="en-US" sz="3200" u="sng" dirty="0"/>
              <a:t>for it is God who is at work in you</a:t>
            </a:r>
            <a:r>
              <a:rPr lang="en-US" sz="3200" dirty="0"/>
              <a:t>, both to will and to work </a:t>
            </a:r>
            <a:r>
              <a:rPr lang="en-US" sz="3200" u="sng" dirty="0"/>
              <a:t>for His good pleasure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54696364"/>
      </p:ext>
    </p:extLst>
  </p:cSld>
  <p:clrMapOvr>
    <a:masterClrMapping/>
  </p:clrMapOvr>
  <p:transition spd="med">
    <p:randomBa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HOLY SPIRIT’S PERSONAL ENABLING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God’s Spirit supplies the desire/guidance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to practice specific acts of humble love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6748464-8CF2-49B5-9E9D-6523E9137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6" y="2229508"/>
            <a:ext cx="11837542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2:12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So then, my beloved, just as you have always obeyed, not as in my presence only, but now much more in my absence, work out your salvation with fear and trembling; </a:t>
            </a:r>
            <a:r>
              <a:rPr lang="en-US" sz="3200" baseline="30000" dirty="0"/>
              <a:t>13</a:t>
            </a:r>
            <a:r>
              <a:rPr lang="en-US" sz="3200" dirty="0"/>
              <a:t> for it is God who is at work in you, both </a:t>
            </a:r>
            <a:r>
              <a:rPr lang="en-US" sz="3200" u="sng" dirty="0"/>
              <a:t>to will</a:t>
            </a:r>
            <a:r>
              <a:rPr lang="en-US" sz="3200" dirty="0"/>
              <a:t> and to work for His good pleasure. </a:t>
            </a:r>
          </a:p>
        </p:txBody>
      </p:sp>
    </p:spTree>
    <p:extLst>
      <p:ext uri="{BB962C8B-B14F-4D97-AF65-F5344CB8AC3E}">
        <p14:creationId xmlns:p14="http://schemas.microsoft.com/office/powerpoint/2010/main" val="538308750"/>
      </p:ext>
    </p:extLst>
  </p:cSld>
  <p:clrMapOvr>
    <a:masterClrMapping/>
  </p:clrMapOvr>
  <p:transition spd="med"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HOLY SPIRIT’S PERSONAL ENABLING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God’s Spirit is supplies the energy/power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to practice specific acts of humble love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6748464-8CF2-49B5-9E9D-6523E9137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6" y="2229508"/>
            <a:ext cx="11837542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2:12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So then, my beloved, just as you have always obeyed, not as in my presence only, but now much more in my absence, work out your salvation with fear and trembling; </a:t>
            </a:r>
            <a:r>
              <a:rPr lang="en-US" sz="3200" baseline="30000" dirty="0"/>
              <a:t>13</a:t>
            </a:r>
            <a:r>
              <a:rPr lang="en-US" sz="3200" dirty="0"/>
              <a:t> for it is God who is at work in you, both to will and </a:t>
            </a:r>
            <a:r>
              <a:rPr lang="en-US" sz="3200" u="sng" dirty="0"/>
              <a:t>to work</a:t>
            </a:r>
            <a:r>
              <a:rPr lang="en-US" sz="3200" dirty="0"/>
              <a:t> for His good pleasure. </a:t>
            </a:r>
          </a:p>
        </p:txBody>
      </p:sp>
    </p:spTree>
    <p:extLst>
      <p:ext uri="{BB962C8B-B14F-4D97-AF65-F5344CB8AC3E}">
        <p14:creationId xmlns:p14="http://schemas.microsoft.com/office/powerpoint/2010/main" val="3185144129"/>
      </p:ext>
    </p:extLst>
  </p:cSld>
  <p:clrMapOvr>
    <a:masterClrMapping/>
  </p:clrMapOvr>
  <p:transition spd="med"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HOLY SPIRIT’S PERSONAL ENABLING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“Prioritize demonstrating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God’s work of humility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which is already in you”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6748464-8CF2-49B5-9E9D-6523E9137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6" y="2229508"/>
            <a:ext cx="11837542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2:12</a:t>
            </a:r>
            <a:r>
              <a:rPr lang="en-US" sz="3200" dirty="0"/>
              <a:t> So then, my beloved, just as you have always obeyed, not as in my presence only, but now much more in my absence, </a:t>
            </a:r>
            <a:r>
              <a:rPr lang="en-US" sz="3200" u="sng" dirty="0"/>
              <a:t>work out your salvation</a:t>
            </a:r>
            <a:r>
              <a:rPr lang="en-US" sz="3200" dirty="0"/>
              <a:t> with fear and trembling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; </a:t>
            </a: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13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for it is God who is at work in you, both to will and to work for His good pleasure. </a:t>
            </a:r>
          </a:p>
        </p:txBody>
      </p:sp>
    </p:spTree>
    <p:extLst>
      <p:ext uri="{BB962C8B-B14F-4D97-AF65-F5344CB8AC3E}">
        <p14:creationId xmlns:p14="http://schemas.microsoft.com/office/powerpoint/2010/main" val="941466754"/>
      </p:ext>
    </p:extLst>
  </p:cSld>
  <p:clrMapOvr>
    <a:masterClrMapping/>
  </p:clrMapOvr>
  <p:transition spd="med">
    <p:randomBa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HOLY SPIRIT’S PERSONAL ENABLING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“Pursue God’s lifestyle of humility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with genuine sincerity” (see Eph. 6:5)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6748464-8CF2-49B5-9E9D-6523E9137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6" y="2229508"/>
            <a:ext cx="11837542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2:12</a:t>
            </a:r>
            <a:r>
              <a:rPr lang="en-US" sz="3200" dirty="0"/>
              <a:t> So then, my beloved, just as you have always obeyed, not as in my presence only, but now much more in my absence, work out your salvation </a:t>
            </a:r>
            <a:r>
              <a:rPr lang="en-US" sz="3200" u="sng" dirty="0"/>
              <a:t>with fear and trembling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; </a:t>
            </a: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13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for it is God who is at work in you, both to will and to work for His good pleasure. </a:t>
            </a:r>
          </a:p>
        </p:txBody>
      </p:sp>
    </p:spTree>
    <p:extLst>
      <p:ext uri="{BB962C8B-B14F-4D97-AF65-F5344CB8AC3E}">
        <p14:creationId xmlns:p14="http://schemas.microsoft.com/office/powerpoint/2010/main" val="40574104"/>
      </p:ext>
    </p:extLst>
  </p:cSld>
  <p:clrMapOvr>
    <a:masterClrMapping/>
  </p:clrMapOvr>
  <p:transition spd="med">
    <p:randomBa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8800" dirty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8800" dirty="0">
                <a:cs typeface="Times New Roman" pitchFamily="18" charset="0"/>
              </a:rPr>
              <a:t>NEXT WEEK: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6000" dirty="0">
                <a:cs typeface="Times New Roman" pitchFamily="18" charset="0"/>
              </a:rPr>
              <a:t>Philippians 2:14-18 – </a:t>
            </a:r>
            <a:br>
              <a:rPr lang="en-US" sz="6000" dirty="0">
                <a:cs typeface="Times New Roman" pitchFamily="18" charset="0"/>
              </a:rPr>
            </a:br>
            <a:r>
              <a:rPr lang="en-US" sz="6000" dirty="0">
                <a:cs typeface="Times New Roman" pitchFamily="18" charset="0"/>
              </a:rPr>
              <a:t>Being Lights in a Dark World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0583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RELATIONSHIP WITH JESUS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SOURCE OF REVEALED TRUTH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PURPOSE/MISSION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471726"/>
      </p:ext>
    </p:extLst>
  </p:cSld>
  <p:clrMapOvr>
    <a:masterClrMapping/>
  </p:clrMapOvr>
  <p:transition spd="slow">
    <p:push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RELATIONSHIP WITH JESUS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SOURCE OF REVEALED TRUTH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PURPOSE/MISSION</a:t>
            </a: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These elements are necessary –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but they are not sufficient . . .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570522"/>
      </p:ext>
    </p:extLst>
  </p:cSld>
  <p:clrMapOvr>
    <a:masterClrMapping/>
  </p:clrMapOvr>
  <p:transition spd="slow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EE279DF3-3BE4-409C-B513-288674E05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6" y="1720459"/>
            <a:ext cx="11837542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2:3</a:t>
            </a:r>
            <a:r>
              <a:rPr lang="en-US" sz="3200" dirty="0"/>
              <a:t> Do nothing from selfishness or empty conceit, but with </a:t>
            </a:r>
            <a:r>
              <a:rPr lang="en-US" sz="3200" u="sng" dirty="0"/>
              <a:t>humility of mind</a:t>
            </a:r>
            <a:r>
              <a:rPr lang="en-US" sz="3200" dirty="0"/>
              <a:t> regard one another as more important than yourselves</a:t>
            </a:r>
            <a:r>
              <a:rPr lang="en-US" sz="3200" dirty="0">
                <a:solidFill>
                  <a:schemeClr val="bg1"/>
                </a:solidFill>
              </a:rPr>
              <a:t>; </a:t>
            </a:r>
            <a:r>
              <a:rPr lang="en-US" sz="3200" baseline="30000" dirty="0">
                <a:solidFill>
                  <a:schemeClr val="bg1"/>
                </a:solidFill>
              </a:rPr>
              <a:t>4</a:t>
            </a:r>
            <a:r>
              <a:rPr lang="en-US" sz="3200" dirty="0">
                <a:solidFill>
                  <a:schemeClr val="bg1"/>
                </a:solidFill>
              </a:rPr>
              <a:t> do not merely look out for your own personal interests, but also for the interests of others. </a:t>
            </a:r>
          </a:p>
        </p:txBody>
      </p:sp>
    </p:spTree>
    <p:extLst>
      <p:ext uri="{BB962C8B-B14F-4D97-AF65-F5344CB8AC3E}">
        <p14:creationId xmlns:p14="http://schemas.microsoft.com/office/powerpoint/2010/main" val="375186770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Boasting &amp; selfish ambition divide;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humble honoring of others unites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EE279DF3-3BE4-409C-B513-288674E05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6" y="1720459"/>
            <a:ext cx="11837542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2:3</a:t>
            </a:r>
            <a:r>
              <a:rPr lang="en-US" sz="3200" dirty="0"/>
              <a:t> Do nothing from selfishness or empty conceit, but with </a:t>
            </a:r>
            <a:r>
              <a:rPr lang="en-US" sz="3200" u="sng" dirty="0"/>
              <a:t>humility of mind</a:t>
            </a:r>
            <a:r>
              <a:rPr lang="en-US" sz="3200" dirty="0"/>
              <a:t> regard one another as more important than yourselves</a:t>
            </a:r>
            <a:r>
              <a:rPr lang="en-US" sz="3200" dirty="0">
                <a:solidFill>
                  <a:schemeClr val="bg1"/>
                </a:solidFill>
              </a:rPr>
              <a:t>; </a:t>
            </a:r>
            <a:r>
              <a:rPr lang="en-US" sz="3200" baseline="30000" dirty="0">
                <a:solidFill>
                  <a:schemeClr val="bg1"/>
                </a:solidFill>
              </a:rPr>
              <a:t>4</a:t>
            </a:r>
            <a:r>
              <a:rPr lang="en-US" sz="3200" dirty="0">
                <a:solidFill>
                  <a:schemeClr val="bg1"/>
                </a:solidFill>
              </a:rPr>
              <a:t> do not merely look out for your own personal interests, but also for the interests of others.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4DDBC007-C4D7-4F65-B9CA-7BABF73D8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201" y="4729178"/>
            <a:ext cx="11837542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Romans 12:10</a:t>
            </a:r>
            <a:r>
              <a:rPr lang="en-US" sz="3200" dirty="0"/>
              <a:t> Be devoted to one another in brotherly love; </a:t>
            </a:r>
            <a:r>
              <a:rPr lang="en-US" sz="3200" u="sng" dirty="0"/>
              <a:t>outdo one another in showing honor</a:t>
            </a:r>
            <a:r>
              <a:rPr lang="en-US" sz="3200" dirty="0"/>
              <a:t> . . . </a:t>
            </a:r>
          </a:p>
        </p:txBody>
      </p:sp>
    </p:spTree>
    <p:extLst>
      <p:ext uri="{BB962C8B-B14F-4D97-AF65-F5344CB8AC3E}">
        <p14:creationId xmlns:p14="http://schemas.microsoft.com/office/powerpoint/2010/main" val="314794994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Narrow focus on my/my group’s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rights &amp; privileges divides;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humble concern for wider welfare unites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EE279DF3-3BE4-409C-B513-288674E05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6" y="1720459"/>
            <a:ext cx="11837542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2:3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Do nothing from selfishness or empty conceit, but with humility of mind regard one another as more important than yourselves; </a:t>
            </a:r>
            <a:r>
              <a:rPr lang="en-US" sz="3200" baseline="30000" dirty="0"/>
              <a:t>4</a:t>
            </a:r>
            <a:r>
              <a:rPr lang="en-US" sz="3200" dirty="0"/>
              <a:t> do not merely look out for your own personal interests, but also for the interests of others.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1702B3EA-4700-40DA-9F4F-66627B47C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201" y="5115680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Galatians 5:13</a:t>
            </a:r>
            <a:r>
              <a:rPr lang="en-US" sz="3200" dirty="0"/>
              <a:t> For you were called to freedom, brethren; only do not turn your freedom into an opportunity for the flesh, but through love serve one another. </a:t>
            </a:r>
          </a:p>
        </p:txBody>
      </p:sp>
    </p:spTree>
    <p:extLst>
      <p:ext uri="{BB962C8B-B14F-4D97-AF65-F5344CB8AC3E}">
        <p14:creationId xmlns:p14="http://schemas.microsoft.com/office/powerpoint/2010/main" val="209138759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Humility was not highly regarded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by Roman culture –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nor is it highly regarded by our culture</a:t>
            </a:r>
          </a:p>
          <a:p>
            <a:pPr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Tragically, many American Christians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agree more with our culture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than with Paul on this issue</a:t>
            </a:r>
          </a:p>
        </p:txBody>
      </p:sp>
    </p:spTree>
    <p:extLst>
      <p:ext uri="{BB962C8B-B14F-4D97-AF65-F5344CB8AC3E}">
        <p14:creationId xmlns:p14="http://schemas.microsoft.com/office/powerpoint/2010/main" val="2770944885"/>
      </p:ext>
    </p:extLst>
  </p:cSld>
  <p:clrMapOvr>
    <a:masterClrMapping/>
  </p:clrMapOvr>
  <p:transition spd="med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2:3-13</a:t>
            </a:r>
            <a:br>
              <a:rPr lang="en-US" sz="4400" dirty="0"/>
            </a:br>
            <a:r>
              <a:rPr lang="en-US" sz="4400" dirty="0"/>
              <a:t>Humility &amp;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Our fallen natures will always be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attracted to pride &amp;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repelled by humility . . .</a:t>
            </a:r>
          </a:p>
          <a:p>
            <a:pPr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. . . Therefore, we need divine resources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for this heart-transformation!!</a:t>
            </a:r>
          </a:p>
        </p:txBody>
      </p:sp>
    </p:spTree>
    <p:extLst>
      <p:ext uri="{BB962C8B-B14F-4D97-AF65-F5344CB8AC3E}">
        <p14:creationId xmlns:p14="http://schemas.microsoft.com/office/powerpoint/2010/main" val="652881703"/>
      </p:ext>
    </p:extLst>
  </p:cSld>
  <p:clrMapOvr>
    <a:masterClrMapping/>
  </p:clrMapOvr>
  <p:transition spd="med">
    <p:randomBar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1425</Words>
  <Application>Microsoft Office PowerPoint</Application>
  <PresentationFormat>Widescreen</PresentationFormat>
  <Paragraphs>179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Trebuchet MS</vt:lpstr>
      <vt:lpstr>1_Default Design</vt:lpstr>
      <vt:lpstr>PowerPoint Presentation</vt:lpstr>
      <vt:lpstr>PowerPoint Presentation</vt:lpstr>
      <vt:lpstr>Philippians 1:27 – 2:2 3 Essential Elements of Christian Unity</vt:lpstr>
      <vt:lpstr>Philippians 1:27 – 2:2 3 Essential Elements of Christian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Philippians 2:3-13 Humility &amp; Unity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2022-08-01T23:31:34Z</dcterms:created>
  <dcterms:modified xsi:type="dcterms:W3CDTF">2022-08-01T23:31:40Z</dcterms:modified>
</cp:coreProperties>
</file>