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5"/>
  </p:notesMasterIdLst>
  <p:sldIdLst>
    <p:sldId id="256" r:id="rId2"/>
    <p:sldId id="379" r:id="rId3"/>
    <p:sldId id="427" r:id="rId4"/>
    <p:sldId id="428" r:id="rId5"/>
    <p:sldId id="426" r:id="rId6"/>
    <p:sldId id="400" r:id="rId7"/>
    <p:sldId id="432" r:id="rId8"/>
    <p:sldId id="421" r:id="rId9"/>
    <p:sldId id="430" r:id="rId10"/>
    <p:sldId id="422" r:id="rId11"/>
    <p:sldId id="433" r:id="rId12"/>
    <p:sldId id="420" r:id="rId13"/>
    <p:sldId id="431" r:id="rId14"/>
    <p:sldId id="444" r:id="rId15"/>
    <p:sldId id="423" r:id="rId16"/>
    <p:sldId id="455" r:id="rId17"/>
    <p:sldId id="445" r:id="rId18"/>
    <p:sldId id="440" r:id="rId19"/>
    <p:sldId id="424" r:id="rId20"/>
    <p:sldId id="435" r:id="rId21"/>
    <p:sldId id="434" r:id="rId22"/>
    <p:sldId id="436" r:id="rId23"/>
    <p:sldId id="438" r:id="rId24"/>
    <p:sldId id="425" r:id="rId25"/>
    <p:sldId id="449" r:id="rId26"/>
    <p:sldId id="437" r:id="rId27"/>
    <p:sldId id="441" r:id="rId28"/>
    <p:sldId id="450" r:id="rId29"/>
    <p:sldId id="333" r:id="rId30"/>
    <p:sldId id="451" r:id="rId31"/>
    <p:sldId id="454" r:id="rId32"/>
    <p:sldId id="452" r:id="rId33"/>
    <p:sldId id="45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6E5E"/>
    <a:srgbClr val="A29B0F"/>
    <a:srgbClr val="E8DDC4"/>
    <a:srgbClr val="86A0EA"/>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166" autoAdjust="0"/>
  </p:normalViewPr>
  <p:slideViewPr>
    <p:cSldViewPr snapToGrid="0" snapToObjects="1">
      <p:cViewPr varScale="1">
        <p:scale>
          <a:sx n="89" d="100"/>
          <a:sy n="89" d="100"/>
        </p:scale>
        <p:origin x="14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B1F340-8C4B-4417-874A-AACD7D0BC029}" type="datetimeFigureOut">
              <a:rPr lang="en-US" smtClean="0"/>
              <a:t>5/4/2023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CDEE5-ABCF-425B-B4A5-FFAF016EF5BC}" type="slidenum">
              <a:rPr lang="en-US" smtClean="0"/>
              <a:t>‹#›</a:t>
            </a:fld>
            <a:endParaRPr lang="en-US"/>
          </a:p>
        </p:txBody>
      </p:sp>
    </p:spTree>
    <p:extLst>
      <p:ext uri="{BB962C8B-B14F-4D97-AF65-F5344CB8AC3E}">
        <p14:creationId xmlns:p14="http://schemas.microsoft.com/office/powerpoint/2010/main" val="2868048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1</a:t>
            </a:fld>
            <a:endParaRPr lang="en-US"/>
          </a:p>
        </p:txBody>
      </p:sp>
    </p:spTree>
    <p:extLst>
      <p:ext uri="{BB962C8B-B14F-4D97-AF65-F5344CB8AC3E}">
        <p14:creationId xmlns:p14="http://schemas.microsoft.com/office/powerpoint/2010/main" val="685966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10</a:t>
            </a:fld>
            <a:endParaRPr lang="en-US"/>
          </a:p>
        </p:txBody>
      </p:sp>
    </p:spTree>
    <p:extLst>
      <p:ext uri="{BB962C8B-B14F-4D97-AF65-F5344CB8AC3E}">
        <p14:creationId xmlns:p14="http://schemas.microsoft.com/office/powerpoint/2010/main" val="1794749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11</a:t>
            </a:fld>
            <a:endParaRPr lang="en-US"/>
          </a:p>
        </p:txBody>
      </p:sp>
    </p:spTree>
    <p:extLst>
      <p:ext uri="{BB962C8B-B14F-4D97-AF65-F5344CB8AC3E}">
        <p14:creationId xmlns:p14="http://schemas.microsoft.com/office/powerpoint/2010/main" val="1291620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12</a:t>
            </a:fld>
            <a:endParaRPr lang="en-US"/>
          </a:p>
        </p:txBody>
      </p:sp>
    </p:spTree>
    <p:extLst>
      <p:ext uri="{BB962C8B-B14F-4D97-AF65-F5344CB8AC3E}">
        <p14:creationId xmlns:p14="http://schemas.microsoft.com/office/powerpoint/2010/main" val="131883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13</a:t>
            </a:fld>
            <a:endParaRPr lang="en-US"/>
          </a:p>
        </p:txBody>
      </p:sp>
    </p:spTree>
    <p:extLst>
      <p:ext uri="{BB962C8B-B14F-4D97-AF65-F5344CB8AC3E}">
        <p14:creationId xmlns:p14="http://schemas.microsoft.com/office/powerpoint/2010/main" val="3604305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14</a:t>
            </a:fld>
            <a:endParaRPr lang="en-US"/>
          </a:p>
        </p:txBody>
      </p:sp>
    </p:spTree>
    <p:extLst>
      <p:ext uri="{BB962C8B-B14F-4D97-AF65-F5344CB8AC3E}">
        <p14:creationId xmlns:p14="http://schemas.microsoft.com/office/powerpoint/2010/main" val="772938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15</a:t>
            </a:fld>
            <a:endParaRPr lang="en-US"/>
          </a:p>
        </p:txBody>
      </p:sp>
    </p:spTree>
    <p:extLst>
      <p:ext uri="{BB962C8B-B14F-4D97-AF65-F5344CB8AC3E}">
        <p14:creationId xmlns:p14="http://schemas.microsoft.com/office/powerpoint/2010/main" val="3909981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16</a:t>
            </a:fld>
            <a:endParaRPr lang="en-US"/>
          </a:p>
        </p:txBody>
      </p:sp>
    </p:spTree>
    <p:extLst>
      <p:ext uri="{BB962C8B-B14F-4D97-AF65-F5344CB8AC3E}">
        <p14:creationId xmlns:p14="http://schemas.microsoft.com/office/powerpoint/2010/main" val="505777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17</a:t>
            </a:fld>
            <a:endParaRPr lang="en-US"/>
          </a:p>
        </p:txBody>
      </p:sp>
    </p:spTree>
    <p:extLst>
      <p:ext uri="{BB962C8B-B14F-4D97-AF65-F5344CB8AC3E}">
        <p14:creationId xmlns:p14="http://schemas.microsoft.com/office/powerpoint/2010/main" val="3302228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18</a:t>
            </a:fld>
            <a:endParaRPr lang="en-US"/>
          </a:p>
        </p:txBody>
      </p:sp>
    </p:spTree>
    <p:extLst>
      <p:ext uri="{BB962C8B-B14F-4D97-AF65-F5344CB8AC3E}">
        <p14:creationId xmlns:p14="http://schemas.microsoft.com/office/powerpoint/2010/main" val="3194818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19</a:t>
            </a:fld>
            <a:endParaRPr lang="en-US"/>
          </a:p>
        </p:txBody>
      </p:sp>
    </p:spTree>
    <p:extLst>
      <p:ext uri="{BB962C8B-B14F-4D97-AF65-F5344CB8AC3E}">
        <p14:creationId xmlns:p14="http://schemas.microsoft.com/office/powerpoint/2010/main" val="3409380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2</a:t>
            </a:fld>
            <a:endParaRPr lang="en-US"/>
          </a:p>
        </p:txBody>
      </p:sp>
    </p:spTree>
    <p:extLst>
      <p:ext uri="{BB962C8B-B14F-4D97-AF65-F5344CB8AC3E}">
        <p14:creationId xmlns:p14="http://schemas.microsoft.com/office/powerpoint/2010/main" val="2627381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20</a:t>
            </a:fld>
            <a:endParaRPr lang="en-US"/>
          </a:p>
        </p:txBody>
      </p:sp>
    </p:spTree>
    <p:extLst>
      <p:ext uri="{BB962C8B-B14F-4D97-AF65-F5344CB8AC3E}">
        <p14:creationId xmlns:p14="http://schemas.microsoft.com/office/powerpoint/2010/main" val="1855543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21</a:t>
            </a:fld>
            <a:endParaRPr lang="en-US"/>
          </a:p>
        </p:txBody>
      </p:sp>
    </p:spTree>
    <p:extLst>
      <p:ext uri="{BB962C8B-B14F-4D97-AF65-F5344CB8AC3E}">
        <p14:creationId xmlns:p14="http://schemas.microsoft.com/office/powerpoint/2010/main" val="1717562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22</a:t>
            </a:fld>
            <a:endParaRPr lang="en-US"/>
          </a:p>
        </p:txBody>
      </p:sp>
    </p:spTree>
    <p:extLst>
      <p:ext uri="{BB962C8B-B14F-4D97-AF65-F5344CB8AC3E}">
        <p14:creationId xmlns:p14="http://schemas.microsoft.com/office/powerpoint/2010/main" val="4191544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23</a:t>
            </a:fld>
            <a:endParaRPr lang="en-US"/>
          </a:p>
        </p:txBody>
      </p:sp>
    </p:spTree>
    <p:extLst>
      <p:ext uri="{BB962C8B-B14F-4D97-AF65-F5344CB8AC3E}">
        <p14:creationId xmlns:p14="http://schemas.microsoft.com/office/powerpoint/2010/main" val="3586196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24</a:t>
            </a:fld>
            <a:endParaRPr lang="en-US"/>
          </a:p>
        </p:txBody>
      </p:sp>
    </p:spTree>
    <p:extLst>
      <p:ext uri="{BB962C8B-B14F-4D97-AF65-F5344CB8AC3E}">
        <p14:creationId xmlns:p14="http://schemas.microsoft.com/office/powerpoint/2010/main" val="826707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25</a:t>
            </a:fld>
            <a:endParaRPr lang="en-US"/>
          </a:p>
        </p:txBody>
      </p:sp>
    </p:spTree>
    <p:extLst>
      <p:ext uri="{BB962C8B-B14F-4D97-AF65-F5344CB8AC3E}">
        <p14:creationId xmlns:p14="http://schemas.microsoft.com/office/powerpoint/2010/main" val="221302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26</a:t>
            </a:fld>
            <a:endParaRPr lang="en-US"/>
          </a:p>
        </p:txBody>
      </p:sp>
    </p:spTree>
    <p:extLst>
      <p:ext uri="{BB962C8B-B14F-4D97-AF65-F5344CB8AC3E}">
        <p14:creationId xmlns:p14="http://schemas.microsoft.com/office/powerpoint/2010/main" val="2077767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64CDEE5-ABCF-425B-B4A5-FFAF016EF5BC}" type="slidenum">
              <a:rPr lang="en-US" smtClean="0"/>
              <a:t>27</a:t>
            </a:fld>
            <a:endParaRPr lang="en-US"/>
          </a:p>
        </p:txBody>
      </p:sp>
    </p:spTree>
    <p:extLst>
      <p:ext uri="{BB962C8B-B14F-4D97-AF65-F5344CB8AC3E}">
        <p14:creationId xmlns:p14="http://schemas.microsoft.com/office/powerpoint/2010/main" val="558126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28</a:t>
            </a:fld>
            <a:endParaRPr lang="en-US"/>
          </a:p>
        </p:txBody>
      </p:sp>
    </p:spTree>
    <p:extLst>
      <p:ext uri="{BB962C8B-B14F-4D97-AF65-F5344CB8AC3E}">
        <p14:creationId xmlns:p14="http://schemas.microsoft.com/office/powerpoint/2010/main" val="3421659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29</a:t>
            </a:fld>
            <a:endParaRPr lang="en-US"/>
          </a:p>
        </p:txBody>
      </p:sp>
    </p:spTree>
    <p:extLst>
      <p:ext uri="{BB962C8B-B14F-4D97-AF65-F5344CB8AC3E}">
        <p14:creationId xmlns:p14="http://schemas.microsoft.com/office/powerpoint/2010/main" val="3034759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3</a:t>
            </a:fld>
            <a:endParaRPr lang="en-US"/>
          </a:p>
        </p:txBody>
      </p:sp>
    </p:spTree>
    <p:extLst>
      <p:ext uri="{BB962C8B-B14F-4D97-AF65-F5344CB8AC3E}">
        <p14:creationId xmlns:p14="http://schemas.microsoft.com/office/powerpoint/2010/main" val="607016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30</a:t>
            </a:fld>
            <a:endParaRPr lang="en-US"/>
          </a:p>
        </p:txBody>
      </p:sp>
    </p:spTree>
    <p:extLst>
      <p:ext uri="{BB962C8B-B14F-4D97-AF65-F5344CB8AC3E}">
        <p14:creationId xmlns:p14="http://schemas.microsoft.com/office/powerpoint/2010/main" val="3413060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31</a:t>
            </a:fld>
            <a:endParaRPr lang="en-US"/>
          </a:p>
        </p:txBody>
      </p:sp>
    </p:spTree>
    <p:extLst>
      <p:ext uri="{BB962C8B-B14F-4D97-AF65-F5344CB8AC3E}">
        <p14:creationId xmlns:p14="http://schemas.microsoft.com/office/powerpoint/2010/main" val="4035585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32</a:t>
            </a:fld>
            <a:endParaRPr lang="en-US"/>
          </a:p>
        </p:txBody>
      </p:sp>
    </p:spTree>
    <p:extLst>
      <p:ext uri="{BB962C8B-B14F-4D97-AF65-F5344CB8AC3E}">
        <p14:creationId xmlns:p14="http://schemas.microsoft.com/office/powerpoint/2010/main" val="246920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33</a:t>
            </a:fld>
            <a:endParaRPr lang="en-US"/>
          </a:p>
        </p:txBody>
      </p:sp>
    </p:spTree>
    <p:extLst>
      <p:ext uri="{BB962C8B-B14F-4D97-AF65-F5344CB8AC3E}">
        <p14:creationId xmlns:p14="http://schemas.microsoft.com/office/powerpoint/2010/main" val="3033262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4</a:t>
            </a:fld>
            <a:endParaRPr lang="en-US"/>
          </a:p>
        </p:txBody>
      </p:sp>
    </p:spTree>
    <p:extLst>
      <p:ext uri="{BB962C8B-B14F-4D97-AF65-F5344CB8AC3E}">
        <p14:creationId xmlns:p14="http://schemas.microsoft.com/office/powerpoint/2010/main" val="513312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5</a:t>
            </a:fld>
            <a:endParaRPr lang="en-US"/>
          </a:p>
        </p:txBody>
      </p:sp>
    </p:spTree>
    <p:extLst>
      <p:ext uri="{BB962C8B-B14F-4D97-AF65-F5344CB8AC3E}">
        <p14:creationId xmlns:p14="http://schemas.microsoft.com/office/powerpoint/2010/main" val="3338027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6</a:t>
            </a:fld>
            <a:endParaRPr lang="en-US"/>
          </a:p>
        </p:txBody>
      </p:sp>
    </p:spTree>
    <p:extLst>
      <p:ext uri="{BB962C8B-B14F-4D97-AF65-F5344CB8AC3E}">
        <p14:creationId xmlns:p14="http://schemas.microsoft.com/office/powerpoint/2010/main" val="745009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7</a:t>
            </a:fld>
            <a:endParaRPr lang="en-US"/>
          </a:p>
        </p:txBody>
      </p:sp>
    </p:spTree>
    <p:extLst>
      <p:ext uri="{BB962C8B-B14F-4D97-AF65-F5344CB8AC3E}">
        <p14:creationId xmlns:p14="http://schemas.microsoft.com/office/powerpoint/2010/main" val="1829506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8</a:t>
            </a:fld>
            <a:endParaRPr lang="en-US"/>
          </a:p>
        </p:txBody>
      </p:sp>
    </p:spTree>
    <p:extLst>
      <p:ext uri="{BB962C8B-B14F-4D97-AF65-F5344CB8AC3E}">
        <p14:creationId xmlns:p14="http://schemas.microsoft.com/office/powerpoint/2010/main" val="2639978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CDEE5-ABCF-425B-B4A5-FFAF016EF5BC}" type="slidenum">
              <a:rPr lang="en-US" smtClean="0"/>
              <a:t>9</a:t>
            </a:fld>
            <a:endParaRPr lang="en-US"/>
          </a:p>
        </p:txBody>
      </p:sp>
    </p:spTree>
    <p:extLst>
      <p:ext uri="{BB962C8B-B14F-4D97-AF65-F5344CB8AC3E}">
        <p14:creationId xmlns:p14="http://schemas.microsoft.com/office/powerpoint/2010/main" val="3531143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49A2CD-60E8-10CE-A9DA-3A5FD32869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6C44EE1-981A-54A7-EBB5-4AD65748D2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36F6995-51B9-1575-6820-90B3AF8B2E4A}"/>
              </a:ext>
            </a:extLst>
          </p:cNvPr>
          <p:cNvSpPr>
            <a:spLocks noGrp="1"/>
          </p:cNvSpPr>
          <p:nvPr>
            <p:ph type="dt" sz="half" idx="10"/>
          </p:nvPr>
        </p:nvSpPr>
        <p:spPr/>
        <p:txBody>
          <a:bodyPr/>
          <a:lstStyle/>
          <a:p>
            <a:fld id="{B0A6680C-1D95-3641-B6EF-D21198086764}" type="datetimeFigureOut">
              <a:rPr lang="en-US" smtClean="0"/>
              <a:t>5/4/2023</a:t>
            </a:fld>
            <a:endParaRPr lang="en-US"/>
          </a:p>
        </p:txBody>
      </p:sp>
      <p:sp>
        <p:nvSpPr>
          <p:cNvPr id="5" name="Footer Placeholder 4">
            <a:extLst>
              <a:ext uri="{FF2B5EF4-FFF2-40B4-BE49-F238E27FC236}">
                <a16:creationId xmlns:a16="http://schemas.microsoft.com/office/drawing/2014/main" xmlns="" id="{395040A6-17F9-444F-839E-11FA7EF8C2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D03BB14-9237-9972-3A62-E3E893085492}"/>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211104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12022B-9CCA-E53D-5D74-4D9229AE23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03638C1-E0BE-A573-1DB1-9D22738420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FA7A67-6146-3685-1DF8-5FB77B6BAC82}"/>
              </a:ext>
            </a:extLst>
          </p:cNvPr>
          <p:cNvSpPr>
            <a:spLocks noGrp="1"/>
          </p:cNvSpPr>
          <p:nvPr>
            <p:ph type="dt" sz="half" idx="10"/>
          </p:nvPr>
        </p:nvSpPr>
        <p:spPr/>
        <p:txBody>
          <a:bodyPr/>
          <a:lstStyle/>
          <a:p>
            <a:fld id="{B0A6680C-1D95-3641-B6EF-D21198086764}" type="datetimeFigureOut">
              <a:rPr lang="en-US" smtClean="0"/>
              <a:t>5/4/2023</a:t>
            </a:fld>
            <a:endParaRPr lang="en-US"/>
          </a:p>
        </p:txBody>
      </p:sp>
      <p:sp>
        <p:nvSpPr>
          <p:cNvPr id="5" name="Footer Placeholder 4">
            <a:extLst>
              <a:ext uri="{FF2B5EF4-FFF2-40B4-BE49-F238E27FC236}">
                <a16:creationId xmlns:a16="http://schemas.microsoft.com/office/drawing/2014/main" xmlns="" id="{88C1634F-42ED-CDF9-39AF-DB5CA5192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D5FD0A9-295A-67C2-2F62-609F2671A00D}"/>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348742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7C79044-1EDD-71C6-F053-BCA27651CC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A431E89-6927-1616-104C-4308E72315D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0B12BDD-D8DE-0200-CA7D-5533FE14A32C}"/>
              </a:ext>
            </a:extLst>
          </p:cNvPr>
          <p:cNvSpPr>
            <a:spLocks noGrp="1"/>
          </p:cNvSpPr>
          <p:nvPr>
            <p:ph type="dt" sz="half" idx="10"/>
          </p:nvPr>
        </p:nvSpPr>
        <p:spPr/>
        <p:txBody>
          <a:bodyPr/>
          <a:lstStyle/>
          <a:p>
            <a:fld id="{B0A6680C-1D95-3641-B6EF-D21198086764}" type="datetimeFigureOut">
              <a:rPr lang="en-US" smtClean="0"/>
              <a:t>5/4/2023</a:t>
            </a:fld>
            <a:endParaRPr lang="en-US"/>
          </a:p>
        </p:txBody>
      </p:sp>
      <p:sp>
        <p:nvSpPr>
          <p:cNvPr id="5" name="Footer Placeholder 4">
            <a:extLst>
              <a:ext uri="{FF2B5EF4-FFF2-40B4-BE49-F238E27FC236}">
                <a16:creationId xmlns:a16="http://schemas.microsoft.com/office/drawing/2014/main" xmlns="" id="{100721BE-45F0-E61A-25A5-FB58B7747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C69C04C-C3FA-1E2F-13BE-45D0072F56F5}"/>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280374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9360E8-F1DC-E40E-4E66-AD2F7551E07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615273B-E230-C2E3-A0E9-F60BABFC17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D627AFA-0D21-02F0-0D15-885E23CE6D10}"/>
              </a:ext>
            </a:extLst>
          </p:cNvPr>
          <p:cNvSpPr>
            <a:spLocks noGrp="1"/>
          </p:cNvSpPr>
          <p:nvPr>
            <p:ph type="dt" sz="half" idx="10"/>
          </p:nvPr>
        </p:nvSpPr>
        <p:spPr/>
        <p:txBody>
          <a:bodyPr/>
          <a:lstStyle/>
          <a:p>
            <a:fld id="{B0A6680C-1D95-3641-B6EF-D21198086764}" type="datetimeFigureOut">
              <a:rPr lang="en-US" smtClean="0"/>
              <a:t>5/4/2023</a:t>
            </a:fld>
            <a:endParaRPr lang="en-US"/>
          </a:p>
        </p:txBody>
      </p:sp>
      <p:sp>
        <p:nvSpPr>
          <p:cNvPr id="5" name="Footer Placeholder 4">
            <a:extLst>
              <a:ext uri="{FF2B5EF4-FFF2-40B4-BE49-F238E27FC236}">
                <a16:creationId xmlns:a16="http://schemas.microsoft.com/office/drawing/2014/main" xmlns="" id="{84AD602A-7ED7-4820-1A37-8BC9CC0A2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54958A5-9041-28F6-50BC-900B79FD18C1}"/>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77733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3C7E7C-B264-54CE-7283-12848D15F8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ED9A03B-6100-695B-ECAA-8B8A45288A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824C9B2-4574-C5B7-3D50-210B35D6BB27}"/>
              </a:ext>
            </a:extLst>
          </p:cNvPr>
          <p:cNvSpPr>
            <a:spLocks noGrp="1"/>
          </p:cNvSpPr>
          <p:nvPr>
            <p:ph type="dt" sz="half" idx="10"/>
          </p:nvPr>
        </p:nvSpPr>
        <p:spPr/>
        <p:txBody>
          <a:bodyPr/>
          <a:lstStyle/>
          <a:p>
            <a:fld id="{B0A6680C-1D95-3641-B6EF-D21198086764}" type="datetimeFigureOut">
              <a:rPr lang="en-US" smtClean="0"/>
              <a:t>5/4/2023</a:t>
            </a:fld>
            <a:endParaRPr lang="en-US"/>
          </a:p>
        </p:txBody>
      </p:sp>
      <p:sp>
        <p:nvSpPr>
          <p:cNvPr id="5" name="Footer Placeholder 4">
            <a:extLst>
              <a:ext uri="{FF2B5EF4-FFF2-40B4-BE49-F238E27FC236}">
                <a16:creationId xmlns:a16="http://schemas.microsoft.com/office/drawing/2014/main" xmlns="" id="{16EE9924-72C1-03A0-27D6-031F5FA24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374555E-D6A6-B803-88BF-97B2550FB57D}"/>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517523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00A3A6-B919-B33E-9BB8-E9DDE559A6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2502D4B-AB14-6837-55D0-16E049A7E3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55746EE-036F-07B0-C5D4-A786F10EEB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756D322-D725-F14D-C5FE-06B6763C8DF7}"/>
              </a:ext>
            </a:extLst>
          </p:cNvPr>
          <p:cNvSpPr>
            <a:spLocks noGrp="1"/>
          </p:cNvSpPr>
          <p:nvPr>
            <p:ph type="dt" sz="half" idx="10"/>
          </p:nvPr>
        </p:nvSpPr>
        <p:spPr/>
        <p:txBody>
          <a:bodyPr/>
          <a:lstStyle/>
          <a:p>
            <a:fld id="{B0A6680C-1D95-3641-B6EF-D21198086764}" type="datetimeFigureOut">
              <a:rPr lang="en-US" smtClean="0"/>
              <a:t>5/4/2023</a:t>
            </a:fld>
            <a:endParaRPr lang="en-US"/>
          </a:p>
        </p:txBody>
      </p:sp>
      <p:sp>
        <p:nvSpPr>
          <p:cNvPr id="6" name="Footer Placeholder 5">
            <a:extLst>
              <a:ext uri="{FF2B5EF4-FFF2-40B4-BE49-F238E27FC236}">
                <a16:creationId xmlns:a16="http://schemas.microsoft.com/office/drawing/2014/main" xmlns="" id="{7409452D-A9B5-4F8D-6ABE-55F2A1729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4965513-8C52-DB43-4D50-A87A5A0B10FA}"/>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348933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A5B010-6B6E-67E7-F717-00135152B1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A302254-0EEF-BCFF-5CC8-20834963E1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DD330B8-E8A6-ED36-ED52-FA7432377E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F5D4789-B026-79DA-A56C-121B656A7A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2B546FC-FFDE-2E8E-EEF5-995896864E5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E5A0AF3-57D7-3BEA-7672-5B09286275B8}"/>
              </a:ext>
            </a:extLst>
          </p:cNvPr>
          <p:cNvSpPr>
            <a:spLocks noGrp="1"/>
          </p:cNvSpPr>
          <p:nvPr>
            <p:ph type="dt" sz="half" idx="10"/>
          </p:nvPr>
        </p:nvSpPr>
        <p:spPr/>
        <p:txBody>
          <a:bodyPr/>
          <a:lstStyle/>
          <a:p>
            <a:fld id="{B0A6680C-1D95-3641-B6EF-D21198086764}" type="datetimeFigureOut">
              <a:rPr lang="en-US" smtClean="0"/>
              <a:t>5/4/2023</a:t>
            </a:fld>
            <a:endParaRPr lang="en-US"/>
          </a:p>
        </p:txBody>
      </p:sp>
      <p:sp>
        <p:nvSpPr>
          <p:cNvPr id="8" name="Footer Placeholder 7">
            <a:extLst>
              <a:ext uri="{FF2B5EF4-FFF2-40B4-BE49-F238E27FC236}">
                <a16:creationId xmlns:a16="http://schemas.microsoft.com/office/drawing/2014/main" xmlns="" id="{926EDF5D-3926-C2AA-00B5-B9267FABB2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949B8FB-FD3F-3336-7E38-1A68DF722E0D}"/>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3028909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BB7F90-1B38-4254-4242-B15296FCCE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2ADF55E-B32B-D814-7992-0ED641156086}"/>
              </a:ext>
            </a:extLst>
          </p:cNvPr>
          <p:cNvSpPr>
            <a:spLocks noGrp="1"/>
          </p:cNvSpPr>
          <p:nvPr>
            <p:ph type="dt" sz="half" idx="10"/>
          </p:nvPr>
        </p:nvSpPr>
        <p:spPr/>
        <p:txBody>
          <a:bodyPr/>
          <a:lstStyle/>
          <a:p>
            <a:fld id="{B0A6680C-1D95-3641-B6EF-D21198086764}" type="datetimeFigureOut">
              <a:rPr lang="en-US" smtClean="0"/>
              <a:t>5/4/2023</a:t>
            </a:fld>
            <a:endParaRPr lang="en-US"/>
          </a:p>
        </p:txBody>
      </p:sp>
      <p:sp>
        <p:nvSpPr>
          <p:cNvPr id="4" name="Footer Placeholder 3">
            <a:extLst>
              <a:ext uri="{FF2B5EF4-FFF2-40B4-BE49-F238E27FC236}">
                <a16:creationId xmlns:a16="http://schemas.microsoft.com/office/drawing/2014/main" xmlns="" id="{FD06C5E2-404E-EEC5-4430-8AC34C3B3D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2EB60A2-58CE-2597-8238-3C250D7B53F0}"/>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299674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794708B-3059-1586-092F-ABDDBBEBB8F5}"/>
              </a:ext>
            </a:extLst>
          </p:cNvPr>
          <p:cNvSpPr>
            <a:spLocks noGrp="1"/>
          </p:cNvSpPr>
          <p:nvPr>
            <p:ph type="dt" sz="half" idx="10"/>
          </p:nvPr>
        </p:nvSpPr>
        <p:spPr/>
        <p:txBody>
          <a:bodyPr/>
          <a:lstStyle/>
          <a:p>
            <a:fld id="{B0A6680C-1D95-3641-B6EF-D21198086764}" type="datetimeFigureOut">
              <a:rPr lang="en-US" smtClean="0"/>
              <a:t>5/4/2023</a:t>
            </a:fld>
            <a:endParaRPr lang="en-US"/>
          </a:p>
        </p:txBody>
      </p:sp>
      <p:sp>
        <p:nvSpPr>
          <p:cNvPr id="3" name="Footer Placeholder 2">
            <a:extLst>
              <a:ext uri="{FF2B5EF4-FFF2-40B4-BE49-F238E27FC236}">
                <a16:creationId xmlns:a16="http://schemas.microsoft.com/office/drawing/2014/main" xmlns="" id="{51543E23-0EB2-D7AB-DCF5-7400D2BE56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D6854EE-1693-D045-1E06-F5DD2A35C2CF}"/>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175792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FAD69B-6288-B15B-00FF-F61255F59C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0A90F7D-5C6E-ADF5-DF3A-DC32F28843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2D00FBC-5A5B-A798-104B-2A8FCD791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1241C57-AEB9-6D74-B4A5-8DED5BAC3991}"/>
              </a:ext>
            </a:extLst>
          </p:cNvPr>
          <p:cNvSpPr>
            <a:spLocks noGrp="1"/>
          </p:cNvSpPr>
          <p:nvPr>
            <p:ph type="dt" sz="half" idx="10"/>
          </p:nvPr>
        </p:nvSpPr>
        <p:spPr/>
        <p:txBody>
          <a:bodyPr/>
          <a:lstStyle/>
          <a:p>
            <a:fld id="{B0A6680C-1D95-3641-B6EF-D21198086764}" type="datetimeFigureOut">
              <a:rPr lang="en-US" smtClean="0"/>
              <a:t>5/4/2023</a:t>
            </a:fld>
            <a:endParaRPr lang="en-US"/>
          </a:p>
        </p:txBody>
      </p:sp>
      <p:sp>
        <p:nvSpPr>
          <p:cNvPr id="6" name="Footer Placeholder 5">
            <a:extLst>
              <a:ext uri="{FF2B5EF4-FFF2-40B4-BE49-F238E27FC236}">
                <a16:creationId xmlns:a16="http://schemas.microsoft.com/office/drawing/2014/main" xmlns="" id="{3BCADA58-ACC3-EA66-7326-0FC5BE3DED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321BCD8-2C6B-3667-A692-686AC8A21C89}"/>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1389741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A88B71-D5DB-EFD0-A775-56BD6A6CAD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9EFCA35-847D-71A0-E76A-2DAC231816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2BD08CF4-57E3-1682-8736-1138FD5BB9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A8D7534-40CA-6B27-FC53-83F8E1047EC1}"/>
              </a:ext>
            </a:extLst>
          </p:cNvPr>
          <p:cNvSpPr>
            <a:spLocks noGrp="1"/>
          </p:cNvSpPr>
          <p:nvPr>
            <p:ph type="dt" sz="half" idx="10"/>
          </p:nvPr>
        </p:nvSpPr>
        <p:spPr/>
        <p:txBody>
          <a:bodyPr/>
          <a:lstStyle/>
          <a:p>
            <a:fld id="{B0A6680C-1D95-3641-B6EF-D21198086764}" type="datetimeFigureOut">
              <a:rPr lang="en-US" smtClean="0"/>
              <a:t>5/4/2023</a:t>
            </a:fld>
            <a:endParaRPr lang="en-US"/>
          </a:p>
        </p:txBody>
      </p:sp>
      <p:sp>
        <p:nvSpPr>
          <p:cNvPr id="6" name="Footer Placeholder 5">
            <a:extLst>
              <a:ext uri="{FF2B5EF4-FFF2-40B4-BE49-F238E27FC236}">
                <a16:creationId xmlns:a16="http://schemas.microsoft.com/office/drawing/2014/main" xmlns="" id="{54043509-2350-6B88-C892-2312D54D92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1DD4CDA-A8CC-D776-408B-FB63937FDC34}"/>
              </a:ext>
            </a:extLst>
          </p:cNvPr>
          <p:cNvSpPr>
            <a:spLocks noGrp="1"/>
          </p:cNvSpPr>
          <p:nvPr>
            <p:ph type="sldNum" sz="quarter" idx="12"/>
          </p:nvPr>
        </p:nvSpPr>
        <p:spPr/>
        <p:txBody>
          <a:bodyPr/>
          <a:lstStyle/>
          <a:p>
            <a:fld id="{3C304BD5-0D07-0E4F-A272-4F8716001949}" type="slidenum">
              <a:rPr lang="en-US" smtClean="0"/>
              <a:t>‹#›</a:t>
            </a:fld>
            <a:endParaRPr lang="en-US"/>
          </a:p>
        </p:txBody>
      </p:sp>
    </p:spTree>
    <p:extLst>
      <p:ext uri="{BB962C8B-B14F-4D97-AF65-F5344CB8AC3E}">
        <p14:creationId xmlns:p14="http://schemas.microsoft.com/office/powerpoint/2010/main" val="682815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9E82E74-26F8-6A2D-3AAF-161CEA634F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BC978BA-6482-CCD8-BEB4-7D89753C5D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7B1029-6C39-A688-1E4D-B24680456E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6680C-1D95-3641-B6EF-D21198086764}" type="datetimeFigureOut">
              <a:rPr lang="en-US" smtClean="0"/>
              <a:t>5/4/2023</a:t>
            </a:fld>
            <a:endParaRPr lang="en-US"/>
          </a:p>
        </p:txBody>
      </p:sp>
      <p:sp>
        <p:nvSpPr>
          <p:cNvPr id="5" name="Footer Placeholder 4">
            <a:extLst>
              <a:ext uri="{FF2B5EF4-FFF2-40B4-BE49-F238E27FC236}">
                <a16:creationId xmlns:a16="http://schemas.microsoft.com/office/drawing/2014/main" xmlns="" id="{FB076DA8-E877-203B-D00C-2730DF5A4A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3E6187E-89CC-F5E4-15CF-BF3DFE1DEA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04BD5-0D07-0E4F-A272-4F8716001949}" type="slidenum">
              <a:rPr lang="en-US" smtClean="0"/>
              <a:t>‹#›</a:t>
            </a:fld>
            <a:endParaRPr lang="en-US"/>
          </a:p>
        </p:txBody>
      </p:sp>
    </p:spTree>
    <p:extLst>
      <p:ext uri="{BB962C8B-B14F-4D97-AF65-F5344CB8AC3E}">
        <p14:creationId xmlns:p14="http://schemas.microsoft.com/office/powerpoint/2010/main" val="818310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0ABACEA-C199-E4DB-5E57-9E70376DCBA6}"/>
              </a:ext>
            </a:extLst>
          </p:cNvPr>
          <p:cNvSpPr/>
          <p:nvPr/>
        </p:nvSpPr>
        <p:spPr>
          <a:xfrm>
            <a:off x="0" y="0"/>
            <a:ext cx="12192000" cy="7031038"/>
          </a:xfrm>
          <a:prstGeom prst="rect">
            <a:avLst/>
          </a:prstGeom>
          <a:solidFill>
            <a:srgbClr val="306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18AC542-939A-90BE-158B-331A68651D67}"/>
              </a:ext>
            </a:extLst>
          </p:cNvPr>
          <p:cNvSpPr>
            <a:spLocks noGrp="1"/>
          </p:cNvSpPr>
          <p:nvPr>
            <p:ph type="ctrTitle"/>
          </p:nvPr>
        </p:nvSpPr>
        <p:spPr>
          <a:xfrm>
            <a:off x="375137" y="1954697"/>
            <a:ext cx="8850923" cy="2306637"/>
          </a:xfrm>
        </p:spPr>
        <p:txBody>
          <a:bodyPr>
            <a:normAutofit/>
          </a:bodyPr>
          <a:lstStyle/>
          <a:p>
            <a:pPr algn="l"/>
            <a:r>
              <a:rPr lang="en-US" b="1" spc="600" dirty="0">
                <a:solidFill>
                  <a:srgbClr val="A29B0F"/>
                </a:solidFill>
                <a:latin typeface="Avenir Black" panose="02000503020000020003" pitchFamily="2" charset="0"/>
              </a:rPr>
              <a:t>The power of a heaven-focused life</a:t>
            </a:r>
          </a:p>
        </p:txBody>
      </p:sp>
      <p:sp>
        <p:nvSpPr>
          <p:cNvPr id="3" name="Subtitle 2">
            <a:extLst>
              <a:ext uri="{FF2B5EF4-FFF2-40B4-BE49-F238E27FC236}">
                <a16:creationId xmlns:a16="http://schemas.microsoft.com/office/drawing/2014/main" xmlns="" id="{5A5F1472-13C6-0FDD-9F61-8CD510A049D9}"/>
              </a:ext>
            </a:extLst>
          </p:cNvPr>
          <p:cNvSpPr>
            <a:spLocks noGrp="1"/>
          </p:cNvSpPr>
          <p:nvPr>
            <p:ph type="subTitle" idx="1"/>
          </p:nvPr>
        </p:nvSpPr>
        <p:spPr>
          <a:xfrm>
            <a:off x="826563" y="4434372"/>
            <a:ext cx="7901941" cy="1655762"/>
          </a:xfrm>
          <a:ln>
            <a:noFill/>
          </a:ln>
        </p:spPr>
        <p:txBody>
          <a:bodyPr>
            <a:normAutofit/>
          </a:bodyPr>
          <a:lstStyle/>
          <a:p>
            <a:pPr algn="l"/>
            <a:r>
              <a:rPr lang="en-US" sz="3000" dirty="0">
                <a:solidFill>
                  <a:srgbClr val="E8DDC4"/>
                </a:solidFill>
                <a:latin typeface="Avenir Book" panose="02000503020000020003" pitchFamily="2" charset="0"/>
                <a:ea typeface="Aktiv Grotesk" panose="020B0504020202020204" pitchFamily="34" charset="0"/>
                <a:cs typeface="Aktiv Grotesk" panose="020B0504020202020204" pitchFamily="34" charset="0"/>
              </a:rPr>
              <a:t>Philippians 3:7-14, 1 John 3:1-3</a:t>
            </a:r>
          </a:p>
        </p:txBody>
      </p:sp>
      <p:sp>
        <p:nvSpPr>
          <p:cNvPr id="7" name="Oval 6">
            <a:extLst>
              <a:ext uri="{FF2B5EF4-FFF2-40B4-BE49-F238E27FC236}">
                <a16:creationId xmlns:a16="http://schemas.microsoft.com/office/drawing/2014/main" xmlns="" id="{28F89513-DC8D-5E8F-DC3D-235314CCFECD}"/>
              </a:ext>
            </a:extLst>
          </p:cNvPr>
          <p:cNvSpPr/>
          <p:nvPr/>
        </p:nvSpPr>
        <p:spPr>
          <a:xfrm>
            <a:off x="11211148" y="-12858"/>
            <a:ext cx="1961703" cy="7031038"/>
          </a:xfrm>
          <a:prstGeom prst="ellipse">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4E66E85B-F112-3198-0CCD-8238EECE128D}"/>
              </a:ext>
            </a:extLst>
          </p:cNvPr>
          <p:cNvSpPr/>
          <p:nvPr/>
        </p:nvSpPr>
        <p:spPr>
          <a:xfrm>
            <a:off x="9255348" y="-12858"/>
            <a:ext cx="1961703" cy="7031038"/>
          </a:xfrm>
          <a:prstGeom prst="ellipse">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294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xmlns="" id="{CADD3ABA-1100-F03B-3A8A-2D564DB0DBAE}"/>
              </a:ext>
            </a:extLst>
          </p:cNvPr>
          <p:cNvSpPr>
            <a:spLocks noGrp="1"/>
          </p:cNvSpPr>
          <p:nvPr>
            <p:ph type="title"/>
          </p:nvPr>
        </p:nvSpPr>
        <p:spPr/>
        <p:txBody>
          <a:bodyPr>
            <a:normAutofit/>
          </a:bodyPr>
          <a:lstStyle/>
          <a:p>
            <a:r>
              <a:rPr lang="en-US" sz="5000" b="1" spc="600" dirty="0">
                <a:solidFill>
                  <a:srgbClr val="306E5E"/>
                </a:solidFill>
                <a:latin typeface="Aktiv Grotesk Ex" panose="020B0604020203020204" pitchFamily="34" charset="77"/>
                <a:cs typeface="Aktiv Grotesk Ex" panose="020B0604020203020204" pitchFamily="34" charset="77"/>
              </a:rPr>
              <a:t>Philippians 3:10-11</a:t>
            </a:r>
            <a:endParaRPr lang="en-US" sz="5000" b="1" spc="600" dirty="0">
              <a:solidFill>
                <a:srgbClr val="A29B0F"/>
              </a:solidFill>
              <a:latin typeface="Aktiv Grotesk Ex" panose="020B0604020203020204" pitchFamily="34" charset="77"/>
              <a:cs typeface="Aktiv Grotesk Ex" panose="020B0604020203020204" pitchFamily="34" charset="77"/>
            </a:endParaRPr>
          </a:p>
        </p:txBody>
      </p:sp>
      <p:sp>
        <p:nvSpPr>
          <p:cNvPr id="5" name="Content Placeholder 4">
            <a:extLst>
              <a:ext uri="{FF2B5EF4-FFF2-40B4-BE49-F238E27FC236}">
                <a16:creationId xmlns:a16="http://schemas.microsoft.com/office/drawing/2014/main" xmlns="" id="{91EEFF69-DB8E-7E31-5561-34347061C8A2}"/>
              </a:ext>
            </a:extLst>
          </p:cNvPr>
          <p:cNvSpPr>
            <a:spLocks noGrp="1"/>
          </p:cNvSpPr>
          <p:nvPr>
            <p:ph idx="1"/>
          </p:nvPr>
        </p:nvSpPr>
        <p:spPr/>
        <p:txBody>
          <a:bodyPr>
            <a:noAutofit/>
          </a:bodyPr>
          <a:lstStyle/>
          <a:p>
            <a:pPr marL="0" indent="0">
              <a:buNone/>
            </a:pPr>
            <a:r>
              <a:rPr lang="en-US" sz="4000" dirty="0">
                <a:solidFill>
                  <a:srgbClr val="306E5E"/>
                </a:solidFill>
                <a:latin typeface="Avenir Book" panose="02000503020000020003" pitchFamily="2" charset="0"/>
              </a:rPr>
              <a:t>I want to know Christ—yes, to know the power of his resurrection and participation in his sufferings, becoming like him in his death, and so, somehow, attaining to the resurrection from the dead.</a:t>
            </a:r>
          </a:p>
        </p:txBody>
      </p:sp>
    </p:spTree>
    <p:extLst>
      <p:ext uri="{BB962C8B-B14F-4D97-AF65-F5344CB8AC3E}">
        <p14:creationId xmlns:p14="http://schemas.microsoft.com/office/powerpoint/2010/main" val="1855625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xmlns="" id="{CADD3ABA-1100-F03B-3A8A-2D564DB0DBAE}"/>
              </a:ext>
            </a:extLst>
          </p:cNvPr>
          <p:cNvSpPr>
            <a:spLocks noGrp="1"/>
          </p:cNvSpPr>
          <p:nvPr>
            <p:ph type="title"/>
          </p:nvPr>
        </p:nvSpPr>
        <p:spPr/>
        <p:txBody>
          <a:bodyPr>
            <a:normAutofit/>
          </a:bodyPr>
          <a:lstStyle/>
          <a:p>
            <a:r>
              <a:rPr lang="en-US" sz="5000" b="1" spc="600" dirty="0">
                <a:solidFill>
                  <a:srgbClr val="306E5E"/>
                </a:solidFill>
                <a:latin typeface="Aktiv Grotesk Ex" panose="020B0604020203020204" pitchFamily="34" charset="77"/>
                <a:cs typeface="Aktiv Grotesk Ex" panose="020B0604020203020204" pitchFamily="34" charset="77"/>
              </a:rPr>
              <a:t>Philippians 3:10-11</a:t>
            </a:r>
            <a:endParaRPr lang="en-US" sz="5000" b="1" spc="600" dirty="0">
              <a:solidFill>
                <a:srgbClr val="A29B0F"/>
              </a:solidFill>
              <a:latin typeface="Aktiv Grotesk Ex" panose="020B0604020203020204" pitchFamily="34" charset="77"/>
              <a:cs typeface="Aktiv Grotesk Ex" panose="020B0604020203020204" pitchFamily="34" charset="77"/>
            </a:endParaRPr>
          </a:p>
        </p:txBody>
      </p:sp>
      <p:sp>
        <p:nvSpPr>
          <p:cNvPr id="5" name="Content Placeholder 4">
            <a:extLst>
              <a:ext uri="{FF2B5EF4-FFF2-40B4-BE49-F238E27FC236}">
                <a16:creationId xmlns:a16="http://schemas.microsoft.com/office/drawing/2014/main" xmlns="" id="{91EEFF69-DB8E-7E31-5561-34347061C8A2}"/>
              </a:ext>
            </a:extLst>
          </p:cNvPr>
          <p:cNvSpPr>
            <a:spLocks noGrp="1"/>
          </p:cNvSpPr>
          <p:nvPr>
            <p:ph idx="1"/>
          </p:nvPr>
        </p:nvSpPr>
        <p:spPr/>
        <p:txBody>
          <a:bodyPr>
            <a:noAutofit/>
          </a:bodyPr>
          <a:lstStyle/>
          <a:p>
            <a:pPr marL="0" indent="0">
              <a:buNone/>
            </a:pPr>
            <a:r>
              <a:rPr lang="en-US" sz="4000" dirty="0">
                <a:solidFill>
                  <a:srgbClr val="306E5E"/>
                </a:solidFill>
                <a:latin typeface="Avenir Book" panose="02000503020000020003" pitchFamily="2" charset="0"/>
              </a:rPr>
              <a:t>I want to know Christ—yes, to know the </a:t>
            </a:r>
            <a:r>
              <a:rPr lang="en-US" sz="4000" u="sng" dirty="0">
                <a:solidFill>
                  <a:srgbClr val="306E5E"/>
                </a:solidFill>
                <a:latin typeface="Avenir Book" panose="02000503020000020003" pitchFamily="2" charset="0"/>
              </a:rPr>
              <a:t>power of his resurrection</a:t>
            </a:r>
            <a:r>
              <a:rPr lang="en-US" sz="4000" dirty="0">
                <a:solidFill>
                  <a:srgbClr val="306E5E"/>
                </a:solidFill>
                <a:latin typeface="Avenir Book" panose="02000503020000020003" pitchFamily="2" charset="0"/>
              </a:rPr>
              <a:t> and participation in his sufferings, becoming like him in his death, and so, somehow, </a:t>
            </a:r>
            <a:r>
              <a:rPr lang="en-US" sz="4000" u="sng" dirty="0">
                <a:solidFill>
                  <a:srgbClr val="306E5E"/>
                </a:solidFill>
                <a:latin typeface="Avenir Book" panose="02000503020000020003" pitchFamily="2" charset="0"/>
              </a:rPr>
              <a:t>attaining to the resurrection</a:t>
            </a:r>
            <a:r>
              <a:rPr lang="en-US" sz="4000" dirty="0">
                <a:solidFill>
                  <a:srgbClr val="306E5E"/>
                </a:solidFill>
                <a:latin typeface="Avenir Book" panose="02000503020000020003" pitchFamily="2" charset="0"/>
              </a:rPr>
              <a:t> from the dead.</a:t>
            </a:r>
          </a:p>
        </p:txBody>
      </p:sp>
      <p:sp>
        <p:nvSpPr>
          <p:cNvPr id="6" name="Rounded Rectangle 7">
            <a:extLst>
              <a:ext uri="{FF2B5EF4-FFF2-40B4-BE49-F238E27FC236}">
                <a16:creationId xmlns:a16="http://schemas.microsoft.com/office/drawing/2014/main" xmlns="" id="{679CFF82-1172-4B65-BF36-4C6B33136DA1}"/>
              </a:ext>
            </a:extLst>
          </p:cNvPr>
          <p:cNvSpPr/>
          <p:nvPr/>
        </p:nvSpPr>
        <p:spPr>
          <a:xfrm>
            <a:off x="5627525" y="4757298"/>
            <a:ext cx="4082113" cy="1304673"/>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6D8E009B-C7DF-42A0-BBC1-91A4DC7CFB25}"/>
              </a:ext>
            </a:extLst>
          </p:cNvPr>
          <p:cNvSpPr txBox="1"/>
          <p:nvPr/>
        </p:nvSpPr>
        <p:spPr>
          <a:xfrm>
            <a:off x="5779926" y="4792467"/>
            <a:ext cx="3929712" cy="1200329"/>
          </a:xfrm>
          <a:prstGeom prst="rect">
            <a:avLst/>
          </a:prstGeom>
          <a:noFill/>
        </p:spPr>
        <p:txBody>
          <a:bodyPr wrap="square" rtlCol="0">
            <a:spAutoFit/>
          </a:bodyPr>
          <a:lstStyle/>
          <a:p>
            <a:r>
              <a:rPr lang="en-US" sz="3600" dirty="0">
                <a:solidFill>
                  <a:srgbClr val="E8DDC4"/>
                </a:solidFill>
                <a:latin typeface="Avenir Book" panose="02000503020000020003" pitchFamily="2" charset="0"/>
              </a:rPr>
              <a:t>Resurrection power still isn’t resurrection</a:t>
            </a:r>
          </a:p>
        </p:txBody>
      </p:sp>
    </p:spTree>
    <p:extLst>
      <p:ext uri="{BB962C8B-B14F-4D97-AF65-F5344CB8AC3E}">
        <p14:creationId xmlns:p14="http://schemas.microsoft.com/office/powerpoint/2010/main" val="174392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xmlns="" id="{CADD3ABA-1100-F03B-3A8A-2D564DB0DBAE}"/>
              </a:ext>
            </a:extLst>
          </p:cNvPr>
          <p:cNvSpPr>
            <a:spLocks noGrp="1"/>
          </p:cNvSpPr>
          <p:nvPr>
            <p:ph type="title"/>
          </p:nvPr>
        </p:nvSpPr>
        <p:spPr/>
        <p:txBody>
          <a:bodyPr>
            <a:normAutofit/>
          </a:bodyPr>
          <a:lstStyle/>
          <a:p>
            <a:r>
              <a:rPr lang="en-US" sz="5000" b="1" spc="600" dirty="0">
                <a:solidFill>
                  <a:srgbClr val="306E5E"/>
                </a:solidFill>
                <a:latin typeface="Aktiv Grotesk Ex" panose="020B0604020203020204" pitchFamily="34" charset="77"/>
                <a:cs typeface="Aktiv Grotesk Ex" panose="020B0604020203020204" pitchFamily="34" charset="77"/>
              </a:rPr>
              <a:t>Philippians 3:12</a:t>
            </a:r>
            <a:endParaRPr lang="en-US" sz="5000" b="1" spc="600" dirty="0">
              <a:solidFill>
                <a:srgbClr val="A29B0F"/>
              </a:solidFill>
              <a:latin typeface="Aktiv Grotesk Ex" panose="020B0604020203020204" pitchFamily="34" charset="77"/>
              <a:cs typeface="Aktiv Grotesk Ex" panose="020B0604020203020204" pitchFamily="34" charset="77"/>
            </a:endParaRPr>
          </a:p>
        </p:txBody>
      </p:sp>
      <p:sp>
        <p:nvSpPr>
          <p:cNvPr id="5" name="Content Placeholder 4">
            <a:extLst>
              <a:ext uri="{FF2B5EF4-FFF2-40B4-BE49-F238E27FC236}">
                <a16:creationId xmlns:a16="http://schemas.microsoft.com/office/drawing/2014/main" xmlns="" id="{91EEFF69-DB8E-7E31-5561-34347061C8A2}"/>
              </a:ext>
            </a:extLst>
          </p:cNvPr>
          <p:cNvSpPr>
            <a:spLocks noGrp="1"/>
          </p:cNvSpPr>
          <p:nvPr>
            <p:ph idx="1"/>
          </p:nvPr>
        </p:nvSpPr>
        <p:spPr/>
        <p:txBody>
          <a:bodyPr>
            <a:noAutofit/>
          </a:bodyPr>
          <a:lstStyle/>
          <a:p>
            <a:pPr marL="0" indent="0">
              <a:buNone/>
            </a:pPr>
            <a:r>
              <a:rPr lang="en-US" sz="4000" dirty="0">
                <a:solidFill>
                  <a:srgbClr val="306E5E"/>
                </a:solidFill>
                <a:latin typeface="Avenir Book" panose="02000503020000020003" pitchFamily="2" charset="0"/>
              </a:rPr>
              <a:t>Not that I have already obtained all this, or have already arrived at my goal, but I press on to take hold of that for which Christ Jesus took hold of me. </a:t>
            </a:r>
          </a:p>
        </p:txBody>
      </p:sp>
    </p:spTree>
    <p:extLst>
      <p:ext uri="{BB962C8B-B14F-4D97-AF65-F5344CB8AC3E}">
        <p14:creationId xmlns:p14="http://schemas.microsoft.com/office/powerpoint/2010/main" val="2683363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xmlns="" id="{CADD3ABA-1100-F03B-3A8A-2D564DB0DBAE}"/>
              </a:ext>
            </a:extLst>
          </p:cNvPr>
          <p:cNvSpPr>
            <a:spLocks noGrp="1"/>
          </p:cNvSpPr>
          <p:nvPr>
            <p:ph type="title"/>
          </p:nvPr>
        </p:nvSpPr>
        <p:spPr/>
        <p:txBody>
          <a:bodyPr>
            <a:normAutofit/>
          </a:bodyPr>
          <a:lstStyle/>
          <a:p>
            <a:r>
              <a:rPr lang="en-US" sz="5000" b="1" spc="600" dirty="0">
                <a:solidFill>
                  <a:srgbClr val="306E5E"/>
                </a:solidFill>
                <a:latin typeface="Aktiv Grotesk Ex" panose="020B0604020203020204" pitchFamily="34" charset="77"/>
                <a:cs typeface="Aktiv Grotesk Ex" panose="020B0604020203020204" pitchFamily="34" charset="77"/>
              </a:rPr>
              <a:t>Philippians 3:12</a:t>
            </a:r>
            <a:endParaRPr lang="en-US" sz="5000" b="1" spc="600" dirty="0">
              <a:solidFill>
                <a:srgbClr val="A29B0F"/>
              </a:solidFill>
              <a:latin typeface="Aktiv Grotesk Ex" panose="020B0604020203020204" pitchFamily="34" charset="77"/>
              <a:cs typeface="Aktiv Grotesk Ex" panose="020B0604020203020204" pitchFamily="34" charset="77"/>
            </a:endParaRPr>
          </a:p>
        </p:txBody>
      </p:sp>
      <p:sp>
        <p:nvSpPr>
          <p:cNvPr id="5" name="Content Placeholder 4">
            <a:extLst>
              <a:ext uri="{FF2B5EF4-FFF2-40B4-BE49-F238E27FC236}">
                <a16:creationId xmlns:a16="http://schemas.microsoft.com/office/drawing/2014/main" xmlns="" id="{91EEFF69-DB8E-7E31-5561-34347061C8A2}"/>
              </a:ext>
            </a:extLst>
          </p:cNvPr>
          <p:cNvSpPr>
            <a:spLocks noGrp="1"/>
          </p:cNvSpPr>
          <p:nvPr>
            <p:ph idx="1"/>
          </p:nvPr>
        </p:nvSpPr>
        <p:spPr/>
        <p:txBody>
          <a:bodyPr>
            <a:noAutofit/>
          </a:bodyPr>
          <a:lstStyle/>
          <a:p>
            <a:pPr marL="0" indent="0">
              <a:buNone/>
            </a:pPr>
            <a:r>
              <a:rPr lang="en-US" sz="4000" dirty="0">
                <a:solidFill>
                  <a:srgbClr val="306E5E"/>
                </a:solidFill>
                <a:latin typeface="Avenir Book" panose="02000503020000020003" pitchFamily="2" charset="0"/>
              </a:rPr>
              <a:t>Not that I have already obtained all this, or have already arrived at my goal, but </a:t>
            </a:r>
            <a:r>
              <a:rPr lang="en-US" sz="4000" u="sng" dirty="0">
                <a:solidFill>
                  <a:srgbClr val="306E5E"/>
                </a:solidFill>
                <a:latin typeface="Avenir Book" panose="02000503020000020003" pitchFamily="2" charset="0"/>
              </a:rPr>
              <a:t>I press on to take hold</a:t>
            </a:r>
            <a:r>
              <a:rPr lang="en-US" sz="4000" dirty="0">
                <a:solidFill>
                  <a:srgbClr val="306E5E"/>
                </a:solidFill>
                <a:latin typeface="Avenir Book" panose="02000503020000020003" pitchFamily="2" charset="0"/>
              </a:rPr>
              <a:t> of that for which Christ Jesus took hold of me. </a:t>
            </a:r>
          </a:p>
        </p:txBody>
      </p:sp>
      <p:sp>
        <p:nvSpPr>
          <p:cNvPr id="9" name="Rounded Rectangle 7">
            <a:extLst>
              <a:ext uri="{FF2B5EF4-FFF2-40B4-BE49-F238E27FC236}">
                <a16:creationId xmlns:a16="http://schemas.microsoft.com/office/drawing/2014/main" xmlns="" id="{1938EACA-6D57-4848-9F73-E2AD250345AF}"/>
              </a:ext>
            </a:extLst>
          </p:cNvPr>
          <p:cNvSpPr/>
          <p:nvPr/>
        </p:nvSpPr>
        <p:spPr>
          <a:xfrm>
            <a:off x="3819242" y="3861036"/>
            <a:ext cx="5230973" cy="1304673"/>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xmlns="" id="{91D6B8B5-FEE2-4BA7-B1C6-82AE87539F85}"/>
              </a:ext>
            </a:extLst>
          </p:cNvPr>
          <p:cNvSpPr txBox="1"/>
          <p:nvPr/>
        </p:nvSpPr>
        <p:spPr>
          <a:xfrm>
            <a:off x="3971642" y="3896205"/>
            <a:ext cx="4961343" cy="1200329"/>
          </a:xfrm>
          <a:prstGeom prst="rect">
            <a:avLst/>
          </a:prstGeom>
          <a:noFill/>
        </p:spPr>
        <p:txBody>
          <a:bodyPr wrap="square" rtlCol="0">
            <a:spAutoFit/>
          </a:bodyPr>
          <a:lstStyle/>
          <a:p>
            <a:r>
              <a:rPr lang="en-US" sz="3600" dirty="0">
                <a:solidFill>
                  <a:srgbClr val="E8DDC4"/>
                </a:solidFill>
                <a:latin typeface="Avenir Book" panose="02000503020000020003" pitchFamily="2" charset="0"/>
              </a:rPr>
              <a:t>Drive forward, pound, harass, persecute (BDAG)</a:t>
            </a:r>
          </a:p>
        </p:txBody>
      </p:sp>
    </p:spTree>
    <p:extLst>
      <p:ext uri="{BB962C8B-B14F-4D97-AF65-F5344CB8AC3E}">
        <p14:creationId xmlns:p14="http://schemas.microsoft.com/office/powerpoint/2010/main" val="261156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xmlns="" id="{CADD3ABA-1100-F03B-3A8A-2D564DB0DBAE}"/>
              </a:ext>
            </a:extLst>
          </p:cNvPr>
          <p:cNvSpPr>
            <a:spLocks noGrp="1"/>
          </p:cNvSpPr>
          <p:nvPr>
            <p:ph type="title"/>
          </p:nvPr>
        </p:nvSpPr>
        <p:spPr/>
        <p:txBody>
          <a:bodyPr>
            <a:normAutofit/>
          </a:bodyPr>
          <a:lstStyle/>
          <a:p>
            <a:r>
              <a:rPr lang="en-US" sz="5000" b="1" spc="600" dirty="0">
                <a:solidFill>
                  <a:srgbClr val="306E5E"/>
                </a:solidFill>
                <a:latin typeface="Aktiv Grotesk Ex" panose="020B0604020203020204" pitchFamily="34" charset="77"/>
                <a:cs typeface="Aktiv Grotesk Ex" panose="020B0604020203020204" pitchFamily="34" charset="77"/>
              </a:rPr>
              <a:t>Philippians 3:12</a:t>
            </a:r>
            <a:endParaRPr lang="en-US" sz="5000" b="1" spc="600" dirty="0">
              <a:solidFill>
                <a:srgbClr val="A29B0F"/>
              </a:solidFill>
              <a:latin typeface="Aktiv Grotesk Ex" panose="020B0604020203020204" pitchFamily="34" charset="77"/>
              <a:cs typeface="Aktiv Grotesk Ex" panose="020B0604020203020204" pitchFamily="34" charset="77"/>
            </a:endParaRPr>
          </a:p>
        </p:txBody>
      </p:sp>
      <p:sp>
        <p:nvSpPr>
          <p:cNvPr id="5" name="Content Placeholder 4">
            <a:extLst>
              <a:ext uri="{FF2B5EF4-FFF2-40B4-BE49-F238E27FC236}">
                <a16:creationId xmlns:a16="http://schemas.microsoft.com/office/drawing/2014/main" xmlns="" id="{91EEFF69-DB8E-7E31-5561-34347061C8A2}"/>
              </a:ext>
            </a:extLst>
          </p:cNvPr>
          <p:cNvSpPr>
            <a:spLocks noGrp="1"/>
          </p:cNvSpPr>
          <p:nvPr>
            <p:ph idx="1"/>
          </p:nvPr>
        </p:nvSpPr>
        <p:spPr/>
        <p:txBody>
          <a:bodyPr>
            <a:noAutofit/>
          </a:bodyPr>
          <a:lstStyle/>
          <a:p>
            <a:pPr marL="0" indent="0">
              <a:buNone/>
            </a:pPr>
            <a:r>
              <a:rPr lang="en-US" sz="4000" dirty="0">
                <a:solidFill>
                  <a:srgbClr val="306E5E"/>
                </a:solidFill>
                <a:latin typeface="Avenir Book" panose="02000503020000020003" pitchFamily="2" charset="0"/>
              </a:rPr>
              <a:t>Not that I have already obtained all this, or have already arrived at my goal, but I press on to take hold of that for which Christ </a:t>
            </a:r>
            <a:r>
              <a:rPr lang="en-US" sz="4000" u="sng" dirty="0">
                <a:solidFill>
                  <a:srgbClr val="306E5E"/>
                </a:solidFill>
                <a:latin typeface="Avenir Book" panose="02000503020000020003" pitchFamily="2" charset="0"/>
              </a:rPr>
              <a:t>Jesus took hold of me</a:t>
            </a:r>
            <a:r>
              <a:rPr lang="en-US" sz="4000" dirty="0">
                <a:solidFill>
                  <a:srgbClr val="306E5E"/>
                </a:solidFill>
                <a:latin typeface="Avenir Book" panose="02000503020000020003" pitchFamily="2" charset="0"/>
              </a:rPr>
              <a:t>. </a:t>
            </a:r>
          </a:p>
        </p:txBody>
      </p:sp>
      <p:sp>
        <p:nvSpPr>
          <p:cNvPr id="7" name="TextBox 6">
            <a:extLst>
              <a:ext uri="{FF2B5EF4-FFF2-40B4-BE49-F238E27FC236}">
                <a16:creationId xmlns:a16="http://schemas.microsoft.com/office/drawing/2014/main" xmlns="" id="{B60739E3-5134-464E-A7B6-F48A2C6AC46E}"/>
              </a:ext>
            </a:extLst>
          </p:cNvPr>
          <p:cNvSpPr txBox="1"/>
          <p:nvPr/>
        </p:nvSpPr>
        <p:spPr>
          <a:xfrm>
            <a:off x="7631720" y="5868130"/>
            <a:ext cx="4214446" cy="861774"/>
          </a:xfrm>
          <a:prstGeom prst="rect">
            <a:avLst/>
          </a:prstGeom>
          <a:noFill/>
        </p:spPr>
        <p:txBody>
          <a:bodyPr wrap="square" rtlCol="0">
            <a:spAutoFit/>
          </a:bodyPr>
          <a:lstStyle/>
          <a:p>
            <a:pPr marL="914400" indent="-914400">
              <a:buAutoNum type="arabicPeriod" startAt="2"/>
            </a:pPr>
            <a:r>
              <a:rPr lang="en-US" sz="5000" b="1" dirty="0">
                <a:solidFill>
                  <a:srgbClr val="306E5E"/>
                </a:solidFill>
                <a:latin typeface="Aktiv Grotesk"/>
              </a:rPr>
              <a:t>Orientation</a:t>
            </a:r>
          </a:p>
        </p:txBody>
      </p:sp>
      <p:sp>
        <p:nvSpPr>
          <p:cNvPr id="8" name="Rounded Rectangle 7">
            <a:extLst>
              <a:ext uri="{FF2B5EF4-FFF2-40B4-BE49-F238E27FC236}">
                <a16:creationId xmlns:a16="http://schemas.microsoft.com/office/drawing/2014/main" xmlns="" id="{6BB8F2C9-DA4A-4725-B071-4EE08AEB04E6}"/>
              </a:ext>
            </a:extLst>
          </p:cNvPr>
          <p:cNvSpPr/>
          <p:nvPr/>
        </p:nvSpPr>
        <p:spPr>
          <a:xfrm>
            <a:off x="6938334" y="3837541"/>
            <a:ext cx="4375189" cy="1304673"/>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xmlns="" id="{BF4E944E-0FA6-4959-9D16-C7DF13709436}"/>
              </a:ext>
            </a:extLst>
          </p:cNvPr>
          <p:cNvSpPr txBox="1"/>
          <p:nvPr/>
        </p:nvSpPr>
        <p:spPr>
          <a:xfrm>
            <a:off x="7090734" y="3872710"/>
            <a:ext cx="4222789" cy="1200329"/>
          </a:xfrm>
          <a:prstGeom prst="rect">
            <a:avLst/>
          </a:prstGeom>
          <a:noFill/>
        </p:spPr>
        <p:txBody>
          <a:bodyPr wrap="square" rtlCol="0">
            <a:spAutoFit/>
          </a:bodyPr>
          <a:lstStyle/>
          <a:p>
            <a:r>
              <a:rPr lang="en-US" sz="3600" dirty="0">
                <a:solidFill>
                  <a:srgbClr val="E8DDC4"/>
                </a:solidFill>
                <a:latin typeface="Avenir Book" panose="02000503020000020003" pitchFamily="2" charset="0"/>
              </a:rPr>
              <a:t>Jesus took hold of me, firstly, to be with me</a:t>
            </a:r>
          </a:p>
        </p:txBody>
      </p:sp>
    </p:spTree>
    <p:extLst>
      <p:ext uri="{BB962C8B-B14F-4D97-AF65-F5344CB8AC3E}">
        <p14:creationId xmlns:p14="http://schemas.microsoft.com/office/powerpoint/2010/main" val="6340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xmlns="" id="{CADD3ABA-1100-F03B-3A8A-2D564DB0DBAE}"/>
              </a:ext>
            </a:extLst>
          </p:cNvPr>
          <p:cNvSpPr>
            <a:spLocks noGrp="1"/>
          </p:cNvSpPr>
          <p:nvPr>
            <p:ph type="title"/>
          </p:nvPr>
        </p:nvSpPr>
        <p:spPr/>
        <p:txBody>
          <a:bodyPr>
            <a:normAutofit/>
          </a:bodyPr>
          <a:lstStyle/>
          <a:p>
            <a:r>
              <a:rPr lang="en-US" sz="5000" b="1" spc="600" dirty="0">
                <a:solidFill>
                  <a:srgbClr val="306E5E"/>
                </a:solidFill>
                <a:latin typeface="Aktiv Grotesk Ex" panose="020B0604020203020204" pitchFamily="34" charset="77"/>
                <a:cs typeface="Aktiv Grotesk Ex" panose="020B0604020203020204" pitchFamily="34" charset="77"/>
              </a:rPr>
              <a:t>Philippians 3:13-14</a:t>
            </a:r>
            <a:endParaRPr lang="en-US" sz="5000" b="1" spc="600" dirty="0">
              <a:solidFill>
                <a:srgbClr val="A29B0F"/>
              </a:solidFill>
              <a:latin typeface="Aktiv Grotesk Ex" panose="020B0604020203020204" pitchFamily="34" charset="77"/>
              <a:cs typeface="Aktiv Grotesk Ex" panose="020B0604020203020204" pitchFamily="34" charset="77"/>
            </a:endParaRPr>
          </a:p>
        </p:txBody>
      </p:sp>
      <p:sp>
        <p:nvSpPr>
          <p:cNvPr id="5" name="Content Placeholder 4">
            <a:extLst>
              <a:ext uri="{FF2B5EF4-FFF2-40B4-BE49-F238E27FC236}">
                <a16:creationId xmlns:a16="http://schemas.microsoft.com/office/drawing/2014/main" xmlns="" id="{91EEFF69-DB8E-7E31-5561-34347061C8A2}"/>
              </a:ext>
            </a:extLst>
          </p:cNvPr>
          <p:cNvSpPr>
            <a:spLocks noGrp="1"/>
          </p:cNvSpPr>
          <p:nvPr>
            <p:ph idx="1"/>
          </p:nvPr>
        </p:nvSpPr>
        <p:spPr/>
        <p:txBody>
          <a:bodyPr>
            <a:noAutofit/>
          </a:bodyPr>
          <a:lstStyle/>
          <a:p>
            <a:pPr marL="0" indent="0">
              <a:buNone/>
            </a:pPr>
            <a:r>
              <a:rPr lang="en-US" sz="4000" dirty="0">
                <a:solidFill>
                  <a:srgbClr val="306E5E"/>
                </a:solidFill>
                <a:latin typeface="Avenir Book" panose="02000503020000020003" pitchFamily="2" charset="0"/>
              </a:rPr>
              <a:t>Brothers and sisters, I do not consider myself yet to have taken hold of it. But one thing I do: Forgetting what is behind and straining toward what is ahead, I press on toward the goal to win the prize for which God has called me heavenward in Christ Jesus.</a:t>
            </a:r>
          </a:p>
        </p:txBody>
      </p:sp>
      <p:sp>
        <p:nvSpPr>
          <p:cNvPr id="6" name="TextBox 5">
            <a:extLst>
              <a:ext uri="{FF2B5EF4-FFF2-40B4-BE49-F238E27FC236}">
                <a16:creationId xmlns:a16="http://schemas.microsoft.com/office/drawing/2014/main" xmlns="" id="{A26968D8-F987-4B8B-9266-566BEC667BA1}"/>
              </a:ext>
            </a:extLst>
          </p:cNvPr>
          <p:cNvSpPr txBox="1"/>
          <p:nvPr/>
        </p:nvSpPr>
        <p:spPr>
          <a:xfrm>
            <a:off x="7631720" y="5868130"/>
            <a:ext cx="4214446" cy="861774"/>
          </a:xfrm>
          <a:prstGeom prst="rect">
            <a:avLst/>
          </a:prstGeom>
          <a:noFill/>
        </p:spPr>
        <p:txBody>
          <a:bodyPr wrap="square" rtlCol="0">
            <a:spAutoFit/>
          </a:bodyPr>
          <a:lstStyle/>
          <a:p>
            <a:pPr marL="914400" indent="-914400">
              <a:buAutoNum type="arabicPeriod" startAt="2"/>
            </a:pPr>
            <a:r>
              <a:rPr lang="en-US" sz="5000" b="1" dirty="0">
                <a:solidFill>
                  <a:srgbClr val="306E5E"/>
                </a:solidFill>
                <a:latin typeface="Aktiv Grotesk"/>
              </a:rPr>
              <a:t>Orientation</a:t>
            </a:r>
          </a:p>
        </p:txBody>
      </p:sp>
    </p:spTree>
    <p:extLst>
      <p:ext uri="{BB962C8B-B14F-4D97-AF65-F5344CB8AC3E}">
        <p14:creationId xmlns:p14="http://schemas.microsoft.com/office/powerpoint/2010/main" val="839980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xmlns="" id="{CADD3ABA-1100-F03B-3A8A-2D564DB0DBAE}"/>
              </a:ext>
            </a:extLst>
          </p:cNvPr>
          <p:cNvSpPr>
            <a:spLocks noGrp="1"/>
          </p:cNvSpPr>
          <p:nvPr>
            <p:ph type="title"/>
          </p:nvPr>
        </p:nvSpPr>
        <p:spPr/>
        <p:txBody>
          <a:bodyPr>
            <a:normAutofit/>
          </a:bodyPr>
          <a:lstStyle/>
          <a:p>
            <a:r>
              <a:rPr lang="en-US" sz="5000" b="1" spc="600" dirty="0">
                <a:solidFill>
                  <a:srgbClr val="306E5E"/>
                </a:solidFill>
                <a:latin typeface="Aktiv Grotesk Ex" panose="020B0604020203020204" pitchFamily="34" charset="77"/>
                <a:cs typeface="Aktiv Grotesk Ex" panose="020B0604020203020204" pitchFamily="34" charset="77"/>
              </a:rPr>
              <a:t>Philippians 3:13-14</a:t>
            </a:r>
            <a:endParaRPr lang="en-US" sz="5000" b="1" spc="600" dirty="0">
              <a:solidFill>
                <a:srgbClr val="A29B0F"/>
              </a:solidFill>
              <a:latin typeface="Aktiv Grotesk Ex" panose="020B0604020203020204" pitchFamily="34" charset="77"/>
              <a:cs typeface="Aktiv Grotesk Ex" panose="020B0604020203020204" pitchFamily="34" charset="77"/>
            </a:endParaRPr>
          </a:p>
        </p:txBody>
      </p:sp>
      <p:sp>
        <p:nvSpPr>
          <p:cNvPr id="5" name="Content Placeholder 4">
            <a:extLst>
              <a:ext uri="{FF2B5EF4-FFF2-40B4-BE49-F238E27FC236}">
                <a16:creationId xmlns:a16="http://schemas.microsoft.com/office/drawing/2014/main" xmlns="" id="{91EEFF69-DB8E-7E31-5561-34347061C8A2}"/>
              </a:ext>
            </a:extLst>
          </p:cNvPr>
          <p:cNvSpPr>
            <a:spLocks noGrp="1"/>
          </p:cNvSpPr>
          <p:nvPr>
            <p:ph idx="1"/>
          </p:nvPr>
        </p:nvSpPr>
        <p:spPr/>
        <p:txBody>
          <a:bodyPr>
            <a:noAutofit/>
          </a:bodyPr>
          <a:lstStyle/>
          <a:p>
            <a:pPr marL="0" indent="0">
              <a:buNone/>
            </a:pPr>
            <a:r>
              <a:rPr lang="en-US" sz="4000" dirty="0">
                <a:solidFill>
                  <a:srgbClr val="306E5E"/>
                </a:solidFill>
                <a:latin typeface="Avenir Book" panose="02000503020000020003" pitchFamily="2" charset="0"/>
              </a:rPr>
              <a:t>Brothers and sisters, I do not consider myself yet to have taken hold of it. But one thing I do: Forgetting what is behind and straining toward what is ahead, I press on toward the goal to win the prize for which </a:t>
            </a:r>
            <a:r>
              <a:rPr lang="en-US" sz="4000" u="sng" dirty="0">
                <a:solidFill>
                  <a:srgbClr val="306E5E"/>
                </a:solidFill>
                <a:latin typeface="Avenir Book" panose="02000503020000020003" pitchFamily="2" charset="0"/>
              </a:rPr>
              <a:t>God has called me heavenward</a:t>
            </a:r>
            <a:r>
              <a:rPr lang="en-US" sz="4000" dirty="0">
                <a:solidFill>
                  <a:srgbClr val="306E5E"/>
                </a:solidFill>
                <a:latin typeface="Avenir Book" panose="02000503020000020003" pitchFamily="2" charset="0"/>
              </a:rPr>
              <a:t> in Christ Jesus.</a:t>
            </a:r>
          </a:p>
        </p:txBody>
      </p:sp>
      <p:sp>
        <p:nvSpPr>
          <p:cNvPr id="6" name="TextBox 5">
            <a:extLst>
              <a:ext uri="{FF2B5EF4-FFF2-40B4-BE49-F238E27FC236}">
                <a16:creationId xmlns:a16="http://schemas.microsoft.com/office/drawing/2014/main" xmlns="" id="{A26968D8-F987-4B8B-9266-566BEC667BA1}"/>
              </a:ext>
            </a:extLst>
          </p:cNvPr>
          <p:cNvSpPr txBox="1"/>
          <p:nvPr/>
        </p:nvSpPr>
        <p:spPr>
          <a:xfrm>
            <a:off x="7631720" y="5868130"/>
            <a:ext cx="4214446" cy="861774"/>
          </a:xfrm>
          <a:prstGeom prst="rect">
            <a:avLst/>
          </a:prstGeom>
          <a:noFill/>
        </p:spPr>
        <p:txBody>
          <a:bodyPr wrap="square" rtlCol="0">
            <a:spAutoFit/>
          </a:bodyPr>
          <a:lstStyle/>
          <a:p>
            <a:pPr marL="914400" indent="-914400">
              <a:buAutoNum type="arabicPeriod" startAt="2"/>
            </a:pPr>
            <a:r>
              <a:rPr lang="en-US" sz="5000" b="1" dirty="0">
                <a:solidFill>
                  <a:srgbClr val="306E5E"/>
                </a:solidFill>
                <a:latin typeface="Aktiv Grotesk"/>
              </a:rPr>
              <a:t>Orientation</a:t>
            </a:r>
          </a:p>
        </p:txBody>
      </p:sp>
    </p:spTree>
    <p:extLst>
      <p:ext uri="{BB962C8B-B14F-4D97-AF65-F5344CB8AC3E}">
        <p14:creationId xmlns:p14="http://schemas.microsoft.com/office/powerpoint/2010/main" val="1628613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xmlns="" id="{CADD3ABA-1100-F03B-3A8A-2D564DB0DBAE}"/>
              </a:ext>
            </a:extLst>
          </p:cNvPr>
          <p:cNvSpPr>
            <a:spLocks noGrp="1"/>
          </p:cNvSpPr>
          <p:nvPr>
            <p:ph type="title"/>
          </p:nvPr>
        </p:nvSpPr>
        <p:spPr/>
        <p:txBody>
          <a:bodyPr>
            <a:normAutofit/>
          </a:bodyPr>
          <a:lstStyle/>
          <a:p>
            <a:r>
              <a:rPr lang="en-US" sz="5000" b="1" spc="600" dirty="0">
                <a:solidFill>
                  <a:srgbClr val="306E5E"/>
                </a:solidFill>
                <a:latin typeface="Aktiv Grotesk Ex" panose="020B0604020203020204" pitchFamily="34" charset="77"/>
                <a:cs typeface="Aktiv Grotesk Ex" panose="020B0604020203020204" pitchFamily="34" charset="77"/>
              </a:rPr>
              <a:t>Philippians 3:13-14</a:t>
            </a:r>
            <a:endParaRPr lang="en-US" sz="5000" b="1" spc="600" dirty="0">
              <a:solidFill>
                <a:srgbClr val="A29B0F"/>
              </a:solidFill>
              <a:latin typeface="Aktiv Grotesk Ex" panose="020B0604020203020204" pitchFamily="34" charset="77"/>
              <a:cs typeface="Aktiv Grotesk Ex" panose="020B0604020203020204" pitchFamily="34" charset="77"/>
            </a:endParaRPr>
          </a:p>
        </p:txBody>
      </p:sp>
      <p:sp>
        <p:nvSpPr>
          <p:cNvPr id="5" name="Content Placeholder 4">
            <a:extLst>
              <a:ext uri="{FF2B5EF4-FFF2-40B4-BE49-F238E27FC236}">
                <a16:creationId xmlns:a16="http://schemas.microsoft.com/office/drawing/2014/main" xmlns="" id="{91EEFF69-DB8E-7E31-5561-34347061C8A2}"/>
              </a:ext>
            </a:extLst>
          </p:cNvPr>
          <p:cNvSpPr>
            <a:spLocks noGrp="1"/>
          </p:cNvSpPr>
          <p:nvPr>
            <p:ph idx="1"/>
          </p:nvPr>
        </p:nvSpPr>
        <p:spPr/>
        <p:txBody>
          <a:bodyPr>
            <a:noAutofit/>
          </a:bodyPr>
          <a:lstStyle/>
          <a:p>
            <a:pPr marL="0" indent="0">
              <a:buNone/>
            </a:pPr>
            <a:r>
              <a:rPr lang="en-US" sz="4000" dirty="0">
                <a:solidFill>
                  <a:srgbClr val="306E5E"/>
                </a:solidFill>
                <a:latin typeface="Avenir Book" panose="02000503020000020003" pitchFamily="2" charset="0"/>
              </a:rPr>
              <a:t>Brothers and sisters, I do not consider myself yet to have taken hold of it. But one thing I do: Forgetting what is behind and straining toward what is ahead, I press on toward the goal to win the prize for which </a:t>
            </a:r>
            <a:r>
              <a:rPr lang="en-US" sz="4000" u="sng" dirty="0">
                <a:solidFill>
                  <a:srgbClr val="306E5E"/>
                </a:solidFill>
                <a:latin typeface="Avenir Book" panose="02000503020000020003" pitchFamily="2" charset="0"/>
              </a:rPr>
              <a:t>God has called me heavenward</a:t>
            </a:r>
            <a:r>
              <a:rPr lang="en-US" sz="4000" dirty="0">
                <a:solidFill>
                  <a:srgbClr val="306E5E"/>
                </a:solidFill>
                <a:latin typeface="Avenir Book" panose="02000503020000020003" pitchFamily="2" charset="0"/>
              </a:rPr>
              <a:t> in Christ Jesus.</a:t>
            </a:r>
          </a:p>
        </p:txBody>
      </p:sp>
      <p:sp>
        <p:nvSpPr>
          <p:cNvPr id="6" name="TextBox 5">
            <a:extLst>
              <a:ext uri="{FF2B5EF4-FFF2-40B4-BE49-F238E27FC236}">
                <a16:creationId xmlns:a16="http://schemas.microsoft.com/office/drawing/2014/main" xmlns="" id="{A26968D8-F987-4B8B-9266-566BEC667BA1}"/>
              </a:ext>
            </a:extLst>
          </p:cNvPr>
          <p:cNvSpPr txBox="1"/>
          <p:nvPr/>
        </p:nvSpPr>
        <p:spPr>
          <a:xfrm>
            <a:off x="7631720" y="5868130"/>
            <a:ext cx="4214446" cy="861774"/>
          </a:xfrm>
          <a:prstGeom prst="rect">
            <a:avLst/>
          </a:prstGeom>
          <a:noFill/>
        </p:spPr>
        <p:txBody>
          <a:bodyPr wrap="square" rtlCol="0">
            <a:spAutoFit/>
          </a:bodyPr>
          <a:lstStyle/>
          <a:p>
            <a:pPr marL="914400" indent="-914400">
              <a:buAutoNum type="arabicPeriod" startAt="2"/>
            </a:pPr>
            <a:r>
              <a:rPr lang="en-US" sz="5000" b="1" dirty="0">
                <a:solidFill>
                  <a:srgbClr val="306E5E"/>
                </a:solidFill>
                <a:latin typeface="Aktiv Grotesk"/>
              </a:rPr>
              <a:t>Orientation</a:t>
            </a:r>
          </a:p>
        </p:txBody>
      </p:sp>
      <p:sp>
        <p:nvSpPr>
          <p:cNvPr id="12" name="Rounded Rectangle 7">
            <a:extLst>
              <a:ext uri="{FF2B5EF4-FFF2-40B4-BE49-F238E27FC236}">
                <a16:creationId xmlns:a16="http://schemas.microsoft.com/office/drawing/2014/main" xmlns="" id="{D07BEF20-F700-4A0E-910D-4E6242E5B328}"/>
              </a:ext>
            </a:extLst>
          </p:cNvPr>
          <p:cNvSpPr/>
          <p:nvPr/>
        </p:nvSpPr>
        <p:spPr>
          <a:xfrm>
            <a:off x="489456" y="3041386"/>
            <a:ext cx="6998667" cy="3134166"/>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xmlns="" id="{099CA705-9BF1-418B-88CA-5B2277E42A6D}"/>
              </a:ext>
            </a:extLst>
          </p:cNvPr>
          <p:cNvSpPr txBox="1"/>
          <p:nvPr/>
        </p:nvSpPr>
        <p:spPr>
          <a:xfrm>
            <a:off x="735627" y="3076555"/>
            <a:ext cx="6682157" cy="3416320"/>
          </a:xfrm>
          <a:prstGeom prst="rect">
            <a:avLst/>
          </a:prstGeom>
          <a:noFill/>
        </p:spPr>
        <p:txBody>
          <a:bodyPr wrap="square" rtlCol="0">
            <a:spAutoFit/>
          </a:bodyPr>
          <a:lstStyle/>
          <a:p>
            <a:r>
              <a:rPr lang="en-US" sz="3600" b="1" dirty="0">
                <a:solidFill>
                  <a:srgbClr val="E8DDC4"/>
                </a:solidFill>
                <a:latin typeface="Avenir Book" panose="02000503020000020003" pitchFamily="2" charset="0"/>
              </a:rPr>
              <a:t>We tend to scatter our energies</a:t>
            </a:r>
          </a:p>
          <a:p>
            <a:pPr marL="571500" indent="-571500">
              <a:buFontTx/>
              <a:buChar char="-"/>
            </a:pPr>
            <a:r>
              <a:rPr lang="en-US" sz="3600" dirty="0">
                <a:solidFill>
                  <a:srgbClr val="E8DDC4"/>
                </a:solidFill>
                <a:latin typeface="Avenir Book" panose="02000503020000020003" pitchFamily="2" charset="0"/>
              </a:rPr>
              <a:t>Side-quests</a:t>
            </a:r>
          </a:p>
          <a:p>
            <a:pPr marL="571500" indent="-571500">
              <a:buFontTx/>
              <a:buChar char="-"/>
            </a:pPr>
            <a:r>
              <a:rPr lang="en-US" sz="3600" dirty="0">
                <a:solidFill>
                  <a:srgbClr val="E8DDC4"/>
                </a:solidFill>
                <a:latin typeface="Avenir Book" panose="02000503020000020003" pitchFamily="2" charset="0"/>
              </a:rPr>
              <a:t>Looting </a:t>
            </a:r>
          </a:p>
          <a:p>
            <a:pPr marL="571500" indent="-571500">
              <a:buFontTx/>
              <a:buChar char="-"/>
            </a:pPr>
            <a:r>
              <a:rPr lang="en-US" sz="3600" dirty="0">
                <a:solidFill>
                  <a:srgbClr val="E8DDC4"/>
                </a:solidFill>
                <a:latin typeface="Avenir Book" panose="02000503020000020003" pitchFamily="2" charset="0"/>
              </a:rPr>
              <a:t>Gear</a:t>
            </a:r>
          </a:p>
          <a:p>
            <a:pPr marL="571500" indent="-571500">
              <a:buFontTx/>
              <a:buChar char="-"/>
            </a:pPr>
            <a:r>
              <a:rPr lang="en-US" sz="3600" dirty="0">
                <a:solidFill>
                  <a:srgbClr val="E8DDC4"/>
                </a:solidFill>
                <a:latin typeface="Avenir Book" panose="02000503020000020003" pitchFamily="2" charset="0"/>
              </a:rPr>
              <a:t>Other characters</a:t>
            </a:r>
          </a:p>
          <a:p>
            <a:pPr marL="571500" indent="-571500">
              <a:buFontTx/>
              <a:buChar char="-"/>
            </a:pPr>
            <a:endParaRPr lang="en-US" sz="3600" dirty="0">
              <a:solidFill>
                <a:srgbClr val="E8DDC4"/>
              </a:solidFill>
              <a:latin typeface="Avenir Book" panose="02000503020000020003" pitchFamily="2" charset="0"/>
            </a:endParaRPr>
          </a:p>
        </p:txBody>
      </p:sp>
    </p:spTree>
    <p:extLst>
      <p:ext uri="{BB962C8B-B14F-4D97-AF65-F5344CB8AC3E}">
        <p14:creationId xmlns:p14="http://schemas.microsoft.com/office/powerpoint/2010/main" val="95452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3">
            <a:extLst>
              <a:ext uri="{FF2B5EF4-FFF2-40B4-BE49-F238E27FC236}">
                <a16:creationId xmlns:a16="http://schemas.microsoft.com/office/drawing/2014/main" xmlns="" id="{EE6E2944-8563-40EF-AF69-DA7668673630}"/>
              </a:ext>
            </a:extLst>
          </p:cNvPr>
          <p:cNvSpPr>
            <a:spLocks noGrp="1"/>
          </p:cNvSpPr>
          <p:nvPr>
            <p:ph type="title"/>
          </p:nvPr>
        </p:nvSpPr>
        <p:spPr>
          <a:xfrm>
            <a:off x="366550" y="365125"/>
            <a:ext cx="7558250" cy="2031234"/>
          </a:xfrm>
        </p:spPr>
        <p:txBody>
          <a:bodyPr>
            <a:normAutofit/>
          </a:bodyPr>
          <a:lstStyle/>
          <a:p>
            <a:r>
              <a:rPr lang="en-US" sz="6000" b="1" spc="600" dirty="0">
                <a:solidFill>
                  <a:srgbClr val="306E5E"/>
                </a:solidFill>
                <a:latin typeface="Aktiv Grotesk Ex" panose="020B0604020203020204" pitchFamily="34" charset="77"/>
                <a:cs typeface="Aktiv Grotesk Ex" panose="020B0604020203020204" pitchFamily="34" charset="77"/>
              </a:rPr>
              <a:t>C.S. Lewis</a:t>
            </a:r>
            <a:r>
              <a:rPr lang="en-US" sz="5000" b="1" spc="600" dirty="0">
                <a:solidFill>
                  <a:srgbClr val="306E5E"/>
                </a:solidFill>
                <a:latin typeface="Aktiv Grotesk Ex" panose="020B0604020203020204" pitchFamily="34" charset="77"/>
                <a:cs typeface="Aktiv Grotesk Ex" panose="020B0604020203020204" pitchFamily="34" charset="77"/>
              </a:rPr>
              <a:t/>
            </a:r>
            <a:br>
              <a:rPr lang="en-US" sz="5000" b="1" spc="600" dirty="0">
                <a:solidFill>
                  <a:srgbClr val="306E5E"/>
                </a:solidFill>
                <a:latin typeface="Aktiv Grotesk Ex" panose="020B0604020203020204" pitchFamily="34" charset="77"/>
                <a:cs typeface="Aktiv Grotesk Ex" panose="020B0604020203020204" pitchFamily="34" charset="77"/>
              </a:rPr>
            </a:br>
            <a:r>
              <a:rPr lang="en-US" sz="3000" b="1" spc="600" dirty="0">
                <a:solidFill>
                  <a:srgbClr val="306E5E"/>
                </a:solidFill>
                <a:latin typeface="Aktiv Grotesk Ex" panose="020B0604020203020204" pitchFamily="34" charset="77"/>
                <a:cs typeface="Aktiv Grotesk Ex" panose="020B0604020203020204" pitchFamily="34" charset="77"/>
              </a:rPr>
              <a:t>Mere Christianity </a:t>
            </a:r>
            <a:endParaRPr lang="en-US" sz="3000" b="1" spc="600" dirty="0">
              <a:solidFill>
                <a:srgbClr val="A29B0F"/>
              </a:solidFill>
              <a:latin typeface="Aktiv Grotesk Ex" panose="020B0604020203020204" pitchFamily="34" charset="77"/>
              <a:cs typeface="Aktiv Grotesk Ex" panose="020B0604020203020204" pitchFamily="34" charset="77"/>
            </a:endParaRPr>
          </a:p>
        </p:txBody>
      </p:sp>
      <p:sp>
        <p:nvSpPr>
          <p:cNvPr id="17" name="Content Placeholder 4">
            <a:extLst>
              <a:ext uri="{FF2B5EF4-FFF2-40B4-BE49-F238E27FC236}">
                <a16:creationId xmlns:a16="http://schemas.microsoft.com/office/drawing/2014/main" xmlns="" id="{01390E07-4E43-4FE2-91F1-12751AA97C37}"/>
              </a:ext>
            </a:extLst>
          </p:cNvPr>
          <p:cNvSpPr>
            <a:spLocks noGrp="1"/>
          </p:cNvSpPr>
          <p:nvPr>
            <p:ph idx="1"/>
          </p:nvPr>
        </p:nvSpPr>
        <p:spPr>
          <a:xfrm>
            <a:off x="366550" y="3433705"/>
            <a:ext cx="11458900" cy="4351338"/>
          </a:xfrm>
        </p:spPr>
        <p:txBody>
          <a:bodyPr>
            <a:noAutofit/>
          </a:bodyPr>
          <a:lstStyle/>
          <a:p>
            <a:pPr marL="0" indent="0">
              <a:buNone/>
            </a:pPr>
            <a:r>
              <a:rPr lang="en-US" sz="4000" dirty="0">
                <a:solidFill>
                  <a:srgbClr val="306E5E"/>
                </a:solidFill>
                <a:latin typeface="Avenir Book" panose="02000503020000020003" pitchFamily="2" charset="0"/>
              </a:rPr>
              <a:t>“I must keep alive in myself the desire for my true country, which I shall not find until after death; I must never let it get snowed under or turned aside; I must make it the main object of life to press on to that other country and to help others do the same.”</a:t>
            </a:r>
          </a:p>
        </p:txBody>
      </p:sp>
    </p:spTree>
    <p:extLst>
      <p:ext uri="{BB962C8B-B14F-4D97-AF65-F5344CB8AC3E}">
        <p14:creationId xmlns:p14="http://schemas.microsoft.com/office/powerpoint/2010/main" val="3883832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xmlns="" id="{CADD3ABA-1100-F03B-3A8A-2D564DB0DBAE}"/>
              </a:ext>
            </a:extLst>
          </p:cNvPr>
          <p:cNvSpPr>
            <a:spLocks noGrp="1"/>
          </p:cNvSpPr>
          <p:nvPr>
            <p:ph type="title"/>
          </p:nvPr>
        </p:nvSpPr>
        <p:spPr/>
        <p:txBody>
          <a:bodyPr>
            <a:normAutofit/>
          </a:bodyPr>
          <a:lstStyle/>
          <a:p>
            <a:r>
              <a:rPr lang="en-US" sz="5000" b="1" spc="600" dirty="0">
                <a:solidFill>
                  <a:srgbClr val="306E5E"/>
                </a:solidFill>
                <a:latin typeface="Aktiv Grotesk Ex" panose="020B0604020203020204" pitchFamily="34" charset="77"/>
                <a:cs typeface="Aktiv Grotesk Ex" panose="020B0604020203020204" pitchFamily="34" charset="77"/>
              </a:rPr>
              <a:t>1 John 3:1-2</a:t>
            </a:r>
            <a:endParaRPr lang="en-US" sz="5000" b="1" spc="600" dirty="0">
              <a:solidFill>
                <a:srgbClr val="A29B0F"/>
              </a:solidFill>
              <a:latin typeface="Aktiv Grotesk Ex" panose="020B0604020203020204" pitchFamily="34" charset="77"/>
              <a:cs typeface="Aktiv Grotesk Ex" panose="020B0604020203020204" pitchFamily="34" charset="77"/>
            </a:endParaRPr>
          </a:p>
        </p:txBody>
      </p:sp>
      <p:sp>
        <p:nvSpPr>
          <p:cNvPr id="5" name="Content Placeholder 4">
            <a:extLst>
              <a:ext uri="{FF2B5EF4-FFF2-40B4-BE49-F238E27FC236}">
                <a16:creationId xmlns:a16="http://schemas.microsoft.com/office/drawing/2014/main" xmlns="" id="{91EEFF69-DB8E-7E31-5561-34347061C8A2}"/>
              </a:ext>
            </a:extLst>
          </p:cNvPr>
          <p:cNvSpPr>
            <a:spLocks noGrp="1"/>
          </p:cNvSpPr>
          <p:nvPr>
            <p:ph idx="1"/>
          </p:nvPr>
        </p:nvSpPr>
        <p:spPr/>
        <p:txBody>
          <a:bodyPr>
            <a:noAutofit/>
          </a:bodyPr>
          <a:lstStyle/>
          <a:p>
            <a:pPr marL="0" indent="0">
              <a:buNone/>
            </a:pPr>
            <a:r>
              <a:rPr lang="en-US" sz="4000" dirty="0">
                <a:solidFill>
                  <a:srgbClr val="306E5E"/>
                </a:solidFill>
                <a:latin typeface="Avenir Book" panose="02000503020000020003" pitchFamily="2" charset="0"/>
              </a:rPr>
              <a:t>See what great love the Father has lavished on us, that we should be called children of God! And that is what we are! The reason the world does not know us is that it did not know him. Dear friends, now we are children of God, and what we will be has not yet been made known. </a:t>
            </a:r>
          </a:p>
        </p:txBody>
      </p:sp>
    </p:spTree>
    <p:extLst>
      <p:ext uri="{BB962C8B-B14F-4D97-AF65-F5344CB8AC3E}">
        <p14:creationId xmlns:p14="http://schemas.microsoft.com/office/powerpoint/2010/main" val="142719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4">
            <a:extLst>
              <a:ext uri="{FF2B5EF4-FFF2-40B4-BE49-F238E27FC236}">
                <a16:creationId xmlns:a16="http://schemas.microsoft.com/office/drawing/2014/main" xmlns="" id="{4613D40B-BCE6-4896-8299-6B8B8DB40D39}"/>
              </a:ext>
            </a:extLst>
          </p:cNvPr>
          <p:cNvSpPr>
            <a:spLocks noGrp="1"/>
          </p:cNvSpPr>
          <p:nvPr>
            <p:ph idx="1"/>
          </p:nvPr>
        </p:nvSpPr>
        <p:spPr>
          <a:xfrm>
            <a:off x="7602414" y="641591"/>
            <a:ext cx="4308232" cy="4351338"/>
          </a:xfrm>
        </p:spPr>
        <p:txBody>
          <a:bodyPr>
            <a:noAutofit/>
          </a:bodyPr>
          <a:lstStyle/>
          <a:p>
            <a:pPr marL="0" indent="0">
              <a:buNone/>
            </a:pPr>
            <a:r>
              <a:rPr lang="en-US" sz="4800" dirty="0">
                <a:solidFill>
                  <a:srgbClr val="306E5E"/>
                </a:solidFill>
                <a:latin typeface="Avenir Book" panose="02000503020000020003" pitchFamily="2" charset="0"/>
              </a:rPr>
              <a:t>“I am a pilgrim. The king has sent for me, and I am going to the celestial city.” </a:t>
            </a:r>
          </a:p>
        </p:txBody>
      </p:sp>
      <p:sp>
        <p:nvSpPr>
          <p:cNvPr id="15" name="Rounded Rectangle 7">
            <a:extLst>
              <a:ext uri="{FF2B5EF4-FFF2-40B4-BE49-F238E27FC236}">
                <a16:creationId xmlns:a16="http://schemas.microsoft.com/office/drawing/2014/main" xmlns="" id="{5A2DA19F-671C-415A-A229-E29C5F4B027A}"/>
              </a:ext>
            </a:extLst>
          </p:cNvPr>
          <p:cNvSpPr/>
          <p:nvPr/>
        </p:nvSpPr>
        <p:spPr>
          <a:xfrm>
            <a:off x="7602414" y="4570899"/>
            <a:ext cx="4308231" cy="1325808"/>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xmlns="" id="{145AC982-E0B7-4569-990F-44D08CEE4C10}"/>
              </a:ext>
            </a:extLst>
          </p:cNvPr>
          <p:cNvSpPr txBox="1"/>
          <p:nvPr/>
        </p:nvSpPr>
        <p:spPr>
          <a:xfrm>
            <a:off x="7737230" y="4594049"/>
            <a:ext cx="4290646" cy="1200329"/>
          </a:xfrm>
          <a:prstGeom prst="rect">
            <a:avLst/>
          </a:prstGeom>
          <a:noFill/>
        </p:spPr>
        <p:txBody>
          <a:bodyPr wrap="square" rtlCol="0">
            <a:spAutoFit/>
          </a:bodyPr>
          <a:lstStyle/>
          <a:p>
            <a:r>
              <a:rPr lang="en-US" sz="3600" dirty="0">
                <a:solidFill>
                  <a:srgbClr val="E8DDC4"/>
                </a:solidFill>
                <a:latin typeface="Avenir Book" panose="02000503020000020003" pitchFamily="2" charset="0"/>
              </a:rPr>
              <a:t>“How long can I linger in vanity fair?”</a:t>
            </a:r>
          </a:p>
        </p:txBody>
      </p:sp>
    </p:spTree>
    <p:extLst>
      <p:ext uri="{BB962C8B-B14F-4D97-AF65-F5344CB8AC3E}">
        <p14:creationId xmlns:p14="http://schemas.microsoft.com/office/powerpoint/2010/main" val="36461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xmlns="" id="{CADD3ABA-1100-F03B-3A8A-2D564DB0DBAE}"/>
              </a:ext>
            </a:extLst>
          </p:cNvPr>
          <p:cNvSpPr>
            <a:spLocks noGrp="1"/>
          </p:cNvSpPr>
          <p:nvPr>
            <p:ph type="title"/>
          </p:nvPr>
        </p:nvSpPr>
        <p:spPr/>
        <p:txBody>
          <a:bodyPr>
            <a:normAutofit/>
          </a:bodyPr>
          <a:lstStyle/>
          <a:p>
            <a:r>
              <a:rPr lang="en-US" sz="5000" b="1" spc="600" dirty="0">
                <a:solidFill>
                  <a:srgbClr val="306E5E"/>
                </a:solidFill>
                <a:latin typeface="Aktiv Grotesk Ex" panose="020B0604020203020204" pitchFamily="34" charset="77"/>
                <a:cs typeface="Aktiv Grotesk Ex" panose="020B0604020203020204" pitchFamily="34" charset="77"/>
              </a:rPr>
              <a:t>1 John 3:1-2</a:t>
            </a:r>
            <a:endParaRPr lang="en-US" sz="5000" b="1" spc="600" dirty="0">
              <a:solidFill>
                <a:srgbClr val="A29B0F"/>
              </a:solidFill>
              <a:latin typeface="Aktiv Grotesk Ex" panose="020B0604020203020204" pitchFamily="34" charset="77"/>
              <a:cs typeface="Aktiv Grotesk Ex" panose="020B0604020203020204" pitchFamily="34" charset="77"/>
            </a:endParaRPr>
          </a:p>
        </p:txBody>
      </p:sp>
      <p:sp>
        <p:nvSpPr>
          <p:cNvPr id="5" name="Content Placeholder 4">
            <a:extLst>
              <a:ext uri="{FF2B5EF4-FFF2-40B4-BE49-F238E27FC236}">
                <a16:creationId xmlns:a16="http://schemas.microsoft.com/office/drawing/2014/main" xmlns="" id="{91EEFF69-DB8E-7E31-5561-34347061C8A2}"/>
              </a:ext>
            </a:extLst>
          </p:cNvPr>
          <p:cNvSpPr>
            <a:spLocks noGrp="1"/>
          </p:cNvSpPr>
          <p:nvPr>
            <p:ph idx="1"/>
          </p:nvPr>
        </p:nvSpPr>
        <p:spPr/>
        <p:txBody>
          <a:bodyPr>
            <a:noAutofit/>
          </a:bodyPr>
          <a:lstStyle/>
          <a:p>
            <a:pPr marL="0" indent="0">
              <a:buNone/>
            </a:pPr>
            <a:r>
              <a:rPr lang="en-US" sz="4000" dirty="0">
                <a:solidFill>
                  <a:srgbClr val="306E5E"/>
                </a:solidFill>
                <a:latin typeface="Avenir Book" panose="02000503020000020003" pitchFamily="2" charset="0"/>
              </a:rPr>
              <a:t>See what great love the Father has lavished on us, that we should be called children of God! And that is what we are! The reason the world does not know us is that it did not know him. Dear friends, </a:t>
            </a:r>
            <a:r>
              <a:rPr lang="en-US" sz="4000" u="sng" dirty="0">
                <a:solidFill>
                  <a:srgbClr val="306E5E"/>
                </a:solidFill>
                <a:latin typeface="Avenir Book" panose="02000503020000020003" pitchFamily="2" charset="0"/>
              </a:rPr>
              <a:t>now we are children of God</a:t>
            </a:r>
            <a:r>
              <a:rPr lang="en-US" sz="4000" dirty="0">
                <a:solidFill>
                  <a:srgbClr val="306E5E"/>
                </a:solidFill>
                <a:latin typeface="Avenir Book" panose="02000503020000020003" pitchFamily="2" charset="0"/>
              </a:rPr>
              <a:t>, and what we will be has not yet been made known. </a:t>
            </a:r>
          </a:p>
        </p:txBody>
      </p:sp>
    </p:spTree>
    <p:extLst>
      <p:ext uri="{BB962C8B-B14F-4D97-AF65-F5344CB8AC3E}">
        <p14:creationId xmlns:p14="http://schemas.microsoft.com/office/powerpoint/2010/main" val="359482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xmlns="" id="{CADD3ABA-1100-F03B-3A8A-2D564DB0DBAE}"/>
              </a:ext>
            </a:extLst>
          </p:cNvPr>
          <p:cNvSpPr>
            <a:spLocks noGrp="1"/>
          </p:cNvSpPr>
          <p:nvPr>
            <p:ph type="title"/>
          </p:nvPr>
        </p:nvSpPr>
        <p:spPr/>
        <p:txBody>
          <a:bodyPr>
            <a:normAutofit/>
          </a:bodyPr>
          <a:lstStyle/>
          <a:p>
            <a:r>
              <a:rPr lang="en-US" sz="5000" b="1" spc="600" dirty="0">
                <a:solidFill>
                  <a:srgbClr val="306E5E"/>
                </a:solidFill>
                <a:latin typeface="Aktiv Grotesk Ex" panose="020B0604020203020204" pitchFamily="34" charset="77"/>
                <a:cs typeface="Aktiv Grotesk Ex" panose="020B0604020203020204" pitchFamily="34" charset="77"/>
              </a:rPr>
              <a:t>1 John 3:1-2</a:t>
            </a:r>
            <a:endParaRPr lang="en-US" sz="5000" b="1" spc="600" dirty="0">
              <a:solidFill>
                <a:srgbClr val="A29B0F"/>
              </a:solidFill>
              <a:latin typeface="Aktiv Grotesk Ex" panose="020B0604020203020204" pitchFamily="34" charset="77"/>
              <a:cs typeface="Aktiv Grotesk Ex" panose="020B0604020203020204" pitchFamily="34" charset="77"/>
            </a:endParaRPr>
          </a:p>
        </p:txBody>
      </p:sp>
      <p:sp>
        <p:nvSpPr>
          <p:cNvPr id="5" name="Content Placeholder 4">
            <a:extLst>
              <a:ext uri="{FF2B5EF4-FFF2-40B4-BE49-F238E27FC236}">
                <a16:creationId xmlns:a16="http://schemas.microsoft.com/office/drawing/2014/main" xmlns="" id="{91EEFF69-DB8E-7E31-5561-34347061C8A2}"/>
              </a:ext>
            </a:extLst>
          </p:cNvPr>
          <p:cNvSpPr>
            <a:spLocks noGrp="1"/>
          </p:cNvSpPr>
          <p:nvPr>
            <p:ph idx="1"/>
          </p:nvPr>
        </p:nvSpPr>
        <p:spPr/>
        <p:txBody>
          <a:bodyPr>
            <a:noAutofit/>
          </a:bodyPr>
          <a:lstStyle/>
          <a:p>
            <a:pPr marL="0" indent="0">
              <a:buNone/>
            </a:pPr>
            <a:r>
              <a:rPr lang="en-US" sz="4000" dirty="0">
                <a:solidFill>
                  <a:srgbClr val="306E5E"/>
                </a:solidFill>
                <a:latin typeface="Avenir Book" panose="02000503020000020003" pitchFamily="2" charset="0"/>
              </a:rPr>
              <a:t>See what great love the Father has lavished on us, that we should be called children of God! And that is what we are! The reason the world does not know us is that it did not know him. Dear friends, now we are children of God, and </a:t>
            </a:r>
            <a:r>
              <a:rPr lang="en-US" sz="4000" u="sng" dirty="0">
                <a:solidFill>
                  <a:srgbClr val="306E5E"/>
                </a:solidFill>
                <a:latin typeface="Avenir Book" panose="02000503020000020003" pitchFamily="2" charset="0"/>
              </a:rPr>
              <a:t>what we will be has not yet been made known</a:t>
            </a:r>
            <a:r>
              <a:rPr lang="en-US" sz="4000" dirty="0">
                <a:solidFill>
                  <a:srgbClr val="306E5E"/>
                </a:solidFill>
                <a:latin typeface="Avenir Book" panose="02000503020000020003" pitchFamily="2" charset="0"/>
              </a:rPr>
              <a:t>. </a:t>
            </a:r>
          </a:p>
        </p:txBody>
      </p:sp>
    </p:spTree>
    <p:extLst>
      <p:ext uri="{BB962C8B-B14F-4D97-AF65-F5344CB8AC3E}">
        <p14:creationId xmlns:p14="http://schemas.microsoft.com/office/powerpoint/2010/main" val="2639242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xmlns="" id="{CADD3ABA-1100-F03B-3A8A-2D564DB0DBAE}"/>
              </a:ext>
            </a:extLst>
          </p:cNvPr>
          <p:cNvSpPr>
            <a:spLocks noGrp="1"/>
          </p:cNvSpPr>
          <p:nvPr>
            <p:ph type="title"/>
          </p:nvPr>
        </p:nvSpPr>
        <p:spPr/>
        <p:txBody>
          <a:bodyPr>
            <a:normAutofit/>
          </a:bodyPr>
          <a:lstStyle/>
          <a:p>
            <a:r>
              <a:rPr lang="en-US" sz="5000" b="1" spc="600" dirty="0">
                <a:solidFill>
                  <a:srgbClr val="306E5E"/>
                </a:solidFill>
                <a:latin typeface="Aktiv Grotesk Ex" panose="020B0604020203020204" pitchFamily="34" charset="77"/>
                <a:cs typeface="Aktiv Grotesk Ex" panose="020B0604020203020204" pitchFamily="34" charset="77"/>
              </a:rPr>
              <a:t>1 John 3:2-3</a:t>
            </a:r>
            <a:endParaRPr lang="en-US" sz="5000" b="1" spc="600" dirty="0">
              <a:solidFill>
                <a:srgbClr val="A29B0F"/>
              </a:solidFill>
              <a:latin typeface="Aktiv Grotesk Ex" panose="020B0604020203020204" pitchFamily="34" charset="77"/>
              <a:cs typeface="Aktiv Grotesk Ex" panose="020B0604020203020204" pitchFamily="34" charset="77"/>
            </a:endParaRPr>
          </a:p>
        </p:txBody>
      </p:sp>
      <p:sp>
        <p:nvSpPr>
          <p:cNvPr id="5" name="Content Placeholder 4">
            <a:extLst>
              <a:ext uri="{FF2B5EF4-FFF2-40B4-BE49-F238E27FC236}">
                <a16:creationId xmlns:a16="http://schemas.microsoft.com/office/drawing/2014/main" xmlns="" id="{91EEFF69-DB8E-7E31-5561-34347061C8A2}"/>
              </a:ext>
            </a:extLst>
          </p:cNvPr>
          <p:cNvSpPr>
            <a:spLocks noGrp="1"/>
          </p:cNvSpPr>
          <p:nvPr>
            <p:ph idx="1"/>
          </p:nvPr>
        </p:nvSpPr>
        <p:spPr/>
        <p:txBody>
          <a:bodyPr>
            <a:noAutofit/>
          </a:bodyPr>
          <a:lstStyle/>
          <a:p>
            <a:pPr marL="0" indent="0">
              <a:buNone/>
            </a:pPr>
            <a:r>
              <a:rPr lang="en-US" sz="4000" dirty="0">
                <a:solidFill>
                  <a:srgbClr val="306E5E"/>
                </a:solidFill>
                <a:latin typeface="Avenir Book" panose="02000503020000020003" pitchFamily="2" charset="0"/>
              </a:rPr>
              <a:t>But we know that when Christ appears, we shall be like him, for we shall see him as he is. All who have this hope in him purify themselves, just as he is pure.</a:t>
            </a:r>
          </a:p>
        </p:txBody>
      </p:sp>
      <p:sp>
        <p:nvSpPr>
          <p:cNvPr id="6" name="TextBox 5">
            <a:extLst>
              <a:ext uri="{FF2B5EF4-FFF2-40B4-BE49-F238E27FC236}">
                <a16:creationId xmlns:a16="http://schemas.microsoft.com/office/drawing/2014/main" xmlns="" id="{86825236-66EC-42CC-9616-3D3DA0A4592B}"/>
              </a:ext>
            </a:extLst>
          </p:cNvPr>
          <p:cNvSpPr txBox="1"/>
          <p:nvPr/>
        </p:nvSpPr>
        <p:spPr>
          <a:xfrm>
            <a:off x="6670431" y="5868130"/>
            <a:ext cx="5175735" cy="861774"/>
          </a:xfrm>
          <a:prstGeom prst="rect">
            <a:avLst/>
          </a:prstGeom>
          <a:noFill/>
        </p:spPr>
        <p:txBody>
          <a:bodyPr wrap="square" rtlCol="0">
            <a:spAutoFit/>
          </a:bodyPr>
          <a:lstStyle/>
          <a:p>
            <a:pPr marL="914400" indent="-914400">
              <a:buAutoNum type="arabicPeriod" startAt="3"/>
            </a:pPr>
            <a:r>
              <a:rPr lang="en-US" sz="5000" b="1" dirty="0">
                <a:solidFill>
                  <a:srgbClr val="306E5E"/>
                </a:solidFill>
                <a:latin typeface="Aktiv Grotesk"/>
              </a:rPr>
              <a:t>Transformation</a:t>
            </a:r>
          </a:p>
        </p:txBody>
      </p:sp>
    </p:spTree>
    <p:extLst>
      <p:ext uri="{BB962C8B-B14F-4D97-AF65-F5344CB8AC3E}">
        <p14:creationId xmlns:p14="http://schemas.microsoft.com/office/powerpoint/2010/main" val="135659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xmlns="" id="{CADD3ABA-1100-F03B-3A8A-2D564DB0DBAE}"/>
              </a:ext>
            </a:extLst>
          </p:cNvPr>
          <p:cNvSpPr>
            <a:spLocks noGrp="1"/>
          </p:cNvSpPr>
          <p:nvPr>
            <p:ph type="title"/>
          </p:nvPr>
        </p:nvSpPr>
        <p:spPr/>
        <p:txBody>
          <a:bodyPr>
            <a:normAutofit/>
          </a:bodyPr>
          <a:lstStyle/>
          <a:p>
            <a:r>
              <a:rPr lang="en-US" sz="5000" b="1" spc="600" dirty="0">
                <a:solidFill>
                  <a:srgbClr val="306E5E"/>
                </a:solidFill>
                <a:latin typeface="Aktiv Grotesk Ex" panose="020B0604020203020204" pitchFamily="34" charset="77"/>
                <a:cs typeface="Aktiv Grotesk Ex" panose="020B0604020203020204" pitchFamily="34" charset="77"/>
              </a:rPr>
              <a:t>1 John 3:2-3</a:t>
            </a:r>
            <a:endParaRPr lang="en-US" sz="5000" b="1" spc="600" dirty="0">
              <a:solidFill>
                <a:srgbClr val="A29B0F"/>
              </a:solidFill>
              <a:latin typeface="Aktiv Grotesk Ex" panose="020B0604020203020204" pitchFamily="34" charset="77"/>
              <a:cs typeface="Aktiv Grotesk Ex" panose="020B0604020203020204" pitchFamily="34" charset="77"/>
            </a:endParaRPr>
          </a:p>
        </p:txBody>
      </p:sp>
      <p:sp>
        <p:nvSpPr>
          <p:cNvPr id="5" name="Content Placeholder 4">
            <a:extLst>
              <a:ext uri="{FF2B5EF4-FFF2-40B4-BE49-F238E27FC236}">
                <a16:creationId xmlns:a16="http://schemas.microsoft.com/office/drawing/2014/main" xmlns="" id="{91EEFF69-DB8E-7E31-5561-34347061C8A2}"/>
              </a:ext>
            </a:extLst>
          </p:cNvPr>
          <p:cNvSpPr>
            <a:spLocks noGrp="1"/>
          </p:cNvSpPr>
          <p:nvPr>
            <p:ph idx="1"/>
          </p:nvPr>
        </p:nvSpPr>
        <p:spPr/>
        <p:txBody>
          <a:bodyPr>
            <a:noAutofit/>
          </a:bodyPr>
          <a:lstStyle/>
          <a:p>
            <a:pPr marL="0" indent="0">
              <a:buNone/>
            </a:pPr>
            <a:r>
              <a:rPr lang="en-US" sz="4000" dirty="0">
                <a:solidFill>
                  <a:srgbClr val="306E5E"/>
                </a:solidFill>
                <a:latin typeface="Avenir Book" panose="02000503020000020003" pitchFamily="2" charset="0"/>
              </a:rPr>
              <a:t>But we know that when Christ appears, </a:t>
            </a:r>
            <a:r>
              <a:rPr lang="en-US" sz="4000" u="sng" dirty="0">
                <a:solidFill>
                  <a:srgbClr val="306E5E"/>
                </a:solidFill>
                <a:latin typeface="Avenir Book" panose="02000503020000020003" pitchFamily="2" charset="0"/>
              </a:rPr>
              <a:t>we shall be like him, for we shall see him as he is</a:t>
            </a:r>
            <a:r>
              <a:rPr lang="en-US" sz="4000" dirty="0">
                <a:solidFill>
                  <a:srgbClr val="306E5E"/>
                </a:solidFill>
                <a:latin typeface="Avenir Book" panose="02000503020000020003" pitchFamily="2" charset="0"/>
              </a:rPr>
              <a:t>. All who have this hope in him purify themselves, just as he is pure.</a:t>
            </a:r>
          </a:p>
        </p:txBody>
      </p:sp>
      <p:sp>
        <p:nvSpPr>
          <p:cNvPr id="6" name="TextBox 5">
            <a:extLst>
              <a:ext uri="{FF2B5EF4-FFF2-40B4-BE49-F238E27FC236}">
                <a16:creationId xmlns:a16="http://schemas.microsoft.com/office/drawing/2014/main" xmlns="" id="{86825236-66EC-42CC-9616-3D3DA0A4592B}"/>
              </a:ext>
            </a:extLst>
          </p:cNvPr>
          <p:cNvSpPr txBox="1"/>
          <p:nvPr/>
        </p:nvSpPr>
        <p:spPr>
          <a:xfrm>
            <a:off x="6670431" y="5868130"/>
            <a:ext cx="5175735" cy="861774"/>
          </a:xfrm>
          <a:prstGeom prst="rect">
            <a:avLst/>
          </a:prstGeom>
          <a:noFill/>
        </p:spPr>
        <p:txBody>
          <a:bodyPr wrap="square" rtlCol="0">
            <a:spAutoFit/>
          </a:bodyPr>
          <a:lstStyle/>
          <a:p>
            <a:pPr marL="914400" indent="-914400">
              <a:buAutoNum type="arabicPeriod" startAt="3"/>
            </a:pPr>
            <a:r>
              <a:rPr lang="en-US" sz="5000" b="1" dirty="0">
                <a:solidFill>
                  <a:srgbClr val="306E5E"/>
                </a:solidFill>
                <a:latin typeface="Aktiv Grotesk"/>
              </a:rPr>
              <a:t>Transformation</a:t>
            </a:r>
          </a:p>
        </p:txBody>
      </p:sp>
      <p:sp>
        <p:nvSpPr>
          <p:cNvPr id="10" name="Rounded Rectangle 7">
            <a:extLst>
              <a:ext uri="{FF2B5EF4-FFF2-40B4-BE49-F238E27FC236}">
                <a16:creationId xmlns:a16="http://schemas.microsoft.com/office/drawing/2014/main" xmlns="" id="{787D776F-0FFA-460D-A33E-959900D89535}"/>
              </a:ext>
            </a:extLst>
          </p:cNvPr>
          <p:cNvSpPr/>
          <p:nvPr/>
        </p:nvSpPr>
        <p:spPr>
          <a:xfrm>
            <a:off x="2438398" y="138117"/>
            <a:ext cx="9577754" cy="4351338"/>
          </a:xfrm>
          <a:prstGeom prst="roundRect">
            <a:avLst/>
          </a:prstGeom>
          <a:solidFill>
            <a:srgbClr val="306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xmlns="" id="{7B77EC7D-E6F3-4E04-88E0-37E62F70D983}"/>
              </a:ext>
            </a:extLst>
          </p:cNvPr>
          <p:cNvSpPr txBox="1"/>
          <p:nvPr/>
        </p:nvSpPr>
        <p:spPr>
          <a:xfrm>
            <a:off x="2740269" y="259892"/>
            <a:ext cx="8953502" cy="5078313"/>
          </a:xfrm>
          <a:prstGeom prst="rect">
            <a:avLst/>
          </a:prstGeom>
          <a:noFill/>
        </p:spPr>
        <p:txBody>
          <a:bodyPr wrap="square" rtlCol="0">
            <a:spAutoFit/>
          </a:bodyPr>
          <a:lstStyle/>
          <a:p>
            <a:r>
              <a:rPr lang="en-US" sz="3600" dirty="0">
                <a:solidFill>
                  <a:srgbClr val="E8DDC4"/>
                </a:solidFill>
                <a:latin typeface="Avenir Book" panose="02000503020000020003" pitchFamily="2" charset="0"/>
              </a:rPr>
              <a:t>(1 Cor. 13:12) “For now we see in a mirror dimly, but then face to face”</a:t>
            </a:r>
          </a:p>
          <a:p>
            <a:r>
              <a:rPr lang="en-US" sz="3600" dirty="0">
                <a:solidFill>
                  <a:srgbClr val="E8DDC4"/>
                </a:solidFill>
                <a:latin typeface="Avenir Book" panose="02000503020000020003" pitchFamily="2" charset="0"/>
              </a:rPr>
              <a:t>(Psalm 17:5) “As for me, I will be vindicated and will see your face; when I awake, I will be satisfied with seeing your likeness.”</a:t>
            </a:r>
          </a:p>
          <a:p>
            <a:r>
              <a:rPr lang="en-US" sz="3600" dirty="0">
                <a:solidFill>
                  <a:srgbClr val="E8DDC4"/>
                </a:solidFill>
                <a:latin typeface="Avenir Book" panose="02000503020000020003" pitchFamily="2" charset="0"/>
              </a:rPr>
              <a:t>(John 17:24) “I want those you have given me to be with me where I am, and to see my glory.”</a:t>
            </a:r>
          </a:p>
          <a:p>
            <a:endParaRPr lang="en-US" sz="3600" dirty="0">
              <a:solidFill>
                <a:srgbClr val="E8DDC4"/>
              </a:solidFill>
              <a:latin typeface="Avenir Book" panose="02000503020000020003" pitchFamily="2" charset="0"/>
            </a:endParaRPr>
          </a:p>
          <a:p>
            <a:endParaRPr lang="en-US" sz="3600" dirty="0">
              <a:solidFill>
                <a:srgbClr val="E8DDC4"/>
              </a:solidFill>
              <a:latin typeface="Avenir Book" panose="02000503020000020003" pitchFamily="2" charset="0"/>
            </a:endParaRPr>
          </a:p>
        </p:txBody>
      </p:sp>
    </p:spTree>
    <p:extLst>
      <p:ext uri="{BB962C8B-B14F-4D97-AF65-F5344CB8AC3E}">
        <p14:creationId xmlns:p14="http://schemas.microsoft.com/office/powerpoint/2010/main" val="4244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xmlns="" id="{CADD3ABA-1100-F03B-3A8A-2D564DB0DBAE}"/>
              </a:ext>
            </a:extLst>
          </p:cNvPr>
          <p:cNvSpPr>
            <a:spLocks noGrp="1"/>
          </p:cNvSpPr>
          <p:nvPr>
            <p:ph type="title"/>
          </p:nvPr>
        </p:nvSpPr>
        <p:spPr/>
        <p:txBody>
          <a:bodyPr>
            <a:normAutofit/>
          </a:bodyPr>
          <a:lstStyle/>
          <a:p>
            <a:r>
              <a:rPr lang="en-US" sz="5000" b="1" spc="600" dirty="0">
                <a:solidFill>
                  <a:srgbClr val="306E5E"/>
                </a:solidFill>
                <a:latin typeface="Aktiv Grotesk Ex" panose="020B0604020203020204" pitchFamily="34" charset="77"/>
                <a:cs typeface="Aktiv Grotesk Ex" panose="020B0604020203020204" pitchFamily="34" charset="77"/>
              </a:rPr>
              <a:t>1 John 3:2-3</a:t>
            </a:r>
            <a:endParaRPr lang="en-US" sz="5000" b="1" spc="600" dirty="0">
              <a:solidFill>
                <a:srgbClr val="A29B0F"/>
              </a:solidFill>
              <a:latin typeface="Aktiv Grotesk Ex" panose="020B0604020203020204" pitchFamily="34" charset="77"/>
              <a:cs typeface="Aktiv Grotesk Ex" panose="020B0604020203020204" pitchFamily="34" charset="77"/>
            </a:endParaRPr>
          </a:p>
        </p:txBody>
      </p:sp>
      <p:sp>
        <p:nvSpPr>
          <p:cNvPr id="5" name="Content Placeholder 4">
            <a:extLst>
              <a:ext uri="{FF2B5EF4-FFF2-40B4-BE49-F238E27FC236}">
                <a16:creationId xmlns:a16="http://schemas.microsoft.com/office/drawing/2014/main" xmlns="" id="{91EEFF69-DB8E-7E31-5561-34347061C8A2}"/>
              </a:ext>
            </a:extLst>
          </p:cNvPr>
          <p:cNvSpPr>
            <a:spLocks noGrp="1"/>
          </p:cNvSpPr>
          <p:nvPr>
            <p:ph idx="1"/>
          </p:nvPr>
        </p:nvSpPr>
        <p:spPr/>
        <p:txBody>
          <a:bodyPr>
            <a:noAutofit/>
          </a:bodyPr>
          <a:lstStyle/>
          <a:p>
            <a:pPr marL="0" indent="0">
              <a:buNone/>
            </a:pPr>
            <a:r>
              <a:rPr lang="en-US" sz="4000" dirty="0">
                <a:solidFill>
                  <a:srgbClr val="306E5E"/>
                </a:solidFill>
                <a:latin typeface="Avenir Book" panose="02000503020000020003" pitchFamily="2" charset="0"/>
              </a:rPr>
              <a:t>But we know that when Christ appears, we shall be like him, for we shall see him as he is. </a:t>
            </a:r>
            <a:r>
              <a:rPr lang="en-US" sz="4000" u="sng" dirty="0">
                <a:solidFill>
                  <a:srgbClr val="306E5E"/>
                </a:solidFill>
                <a:latin typeface="Avenir Book" panose="02000503020000020003" pitchFamily="2" charset="0"/>
              </a:rPr>
              <a:t>All who have this hope in him purify themselves</a:t>
            </a:r>
            <a:r>
              <a:rPr lang="en-US" sz="4000" dirty="0">
                <a:solidFill>
                  <a:srgbClr val="306E5E"/>
                </a:solidFill>
                <a:latin typeface="Avenir Book" panose="02000503020000020003" pitchFamily="2" charset="0"/>
              </a:rPr>
              <a:t>, just as he is pure.</a:t>
            </a:r>
          </a:p>
        </p:txBody>
      </p:sp>
      <p:sp>
        <p:nvSpPr>
          <p:cNvPr id="6" name="TextBox 5">
            <a:extLst>
              <a:ext uri="{FF2B5EF4-FFF2-40B4-BE49-F238E27FC236}">
                <a16:creationId xmlns:a16="http://schemas.microsoft.com/office/drawing/2014/main" xmlns="" id="{86825236-66EC-42CC-9616-3D3DA0A4592B}"/>
              </a:ext>
            </a:extLst>
          </p:cNvPr>
          <p:cNvSpPr txBox="1"/>
          <p:nvPr/>
        </p:nvSpPr>
        <p:spPr>
          <a:xfrm>
            <a:off x="6670431" y="5868130"/>
            <a:ext cx="5175735" cy="861774"/>
          </a:xfrm>
          <a:prstGeom prst="rect">
            <a:avLst/>
          </a:prstGeom>
          <a:noFill/>
        </p:spPr>
        <p:txBody>
          <a:bodyPr wrap="square" rtlCol="0">
            <a:spAutoFit/>
          </a:bodyPr>
          <a:lstStyle/>
          <a:p>
            <a:pPr marL="914400" indent="-914400">
              <a:buAutoNum type="arabicPeriod" startAt="3"/>
            </a:pPr>
            <a:r>
              <a:rPr lang="en-US" sz="5000" b="1" dirty="0">
                <a:solidFill>
                  <a:srgbClr val="306E5E"/>
                </a:solidFill>
                <a:latin typeface="Aktiv Grotesk"/>
              </a:rPr>
              <a:t>Transformation</a:t>
            </a:r>
          </a:p>
        </p:txBody>
      </p:sp>
      <p:sp>
        <p:nvSpPr>
          <p:cNvPr id="11" name="Rounded Rectangle 7">
            <a:extLst>
              <a:ext uri="{FF2B5EF4-FFF2-40B4-BE49-F238E27FC236}">
                <a16:creationId xmlns:a16="http://schemas.microsoft.com/office/drawing/2014/main" xmlns="" id="{E2018A05-330B-4503-810D-F3EF8F6675DB}"/>
              </a:ext>
            </a:extLst>
          </p:cNvPr>
          <p:cNvSpPr/>
          <p:nvPr/>
        </p:nvSpPr>
        <p:spPr>
          <a:xfrm>
            <a:off x="624702" y="4310801"/>
            <a:ext cx="6045729" cy="1304673"/>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D06E33AC-8F6E-4B54-97F3-87AD8C66FEC4}"/>
              </a:ext>
            </a:extLst>
          </p:cNvPr>
          <p:cNvSpPr txBox="1"/>
          <p:nvPr/>
        </p:nvSpPr>
        <p:spPr>
          <a:xfrm>
            <a:off x="777103" y="4345970"/>
            <a:ext cx="5893328" cy="1200329"/>
          </a:xfrm>
          <a:prstGeom prst="rect">
            <a:avLst/>
          </a:prstGeom>
          <a:noFill/>
        </p:spPr>
        <p:txBody>
          <a:bodyPr wrap="square" rtlCol="0">
            <a:spAutoFit/>
          </a:bodyPr>
          <a:lstStyle/>
          <a:p>
            <a:r>
              <a:rPr lang="en-US" sz="3600" dirty="0">
                <a:solidFill>
                  <a:srgbClr val="E8DDC4"/>
                </a:solidFill>
                <a:latin typeface="Avenir Book" panose="02000503020000020003" pitchFamily="2" charset="0"/>
              </a:rPr>
              <a:t>Anticipating an awesome future moment can change you</a:t>
            </a:r>
          </a:p>
        </p:txBody>
      </p:sp>
      <p:pic>
        <p:nvPicPr>
          <p:cNvPr id="14" name="Picture 13">
            <a:extLst>
              <a:ext uri="{FF2B5EF4-FFF2-40B4-BE49-F238E27FC236}">
                <a16:creationId xmlns:a16="http://schemas.microsoft.com/office/drawing/2014/main" xmlns="" id="{6CD63CCC-0672-4EC3-AB4B-4A95892373B8}"/>
              </a:ext>
            </a:extLst>
          </p:cNvPr>
          <p:cNvPicPr>
            <a:picLocks noChangeAspect="1"/>
          </p:cNvPicPr>
          <p:nvPr/>
        </p:nvPicPr>
        <p:blipFill>
          <a:blip r:embed="rId3"/>
          <a:stretch>
            <a:fillRect/>
          </a:stretch>
        </p:blipFill>
        <p:spPr>
          <a:xfrm>
            <a:off x="7606728" y="237631"/>
            <a:ext cx="3808169" cy="5077558"/>
          </a:xfrm>
          <a:prstGeom prst="rect">
            <a:avLst/>
          </a:prstGeom>
        </p:spPr>
      </p:pic>
    </p:spTree>
    <p:extLst>
      <p:ext uri="{BB962C8B-B14F-4D97-AF65-F5344CB8AC3E}">
        <p14:creationId xmlns:p14="http://schemas.microsoft.com/office/powerpoint/2010/main" val="167226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3">
            <a:extLst>
              <a:ext uri="{FF2B5EF4-FFF2-40B4-BE49-F238E27FC236}">
                <a16:creationId xmlns:a16="http://schemas.microsoft.com/office/drawing/2014/main" xmlns="" id="{EE6E2944-8563-40EF-AF69-DA7668673630}"/>
              </a:ext>
            </a:extLst>
          </p:cNvPr>
          <p:cNvSpPr>
            <a:spLocks noGrp="1"/>
          </p:cNvSpPr>
          <p:nvPr>
            <p:ph type="title"/>
          </p:nvPr>
        </p:nvSpPr>
        <p:spPr>
          <a:xfrm>
            <a:off x="366550" y="365125"/>
            <a:ext cx="7558250" cy="2031234"/>
          </a:xfrm>
        </p:spPr>
        <p:txBody>
          <a:bodyPr>
            <a:normAutofit/>
          </a:bodyPr>
          <a:lstStyle/>
          <a:p>
            <a:r>
              <a:rPr lang="en-US" sz="6000" b="1" spc="600" dirty="0">
                <a:solidFill>
                  <a:srgbClr val="306E5E"/>
                </a:solidFill>
                <a:latin typeface="Aktiv Grotesk Ex" panose="020B0604020203020204" pitchFamily="34" charset="77"/>
                <a:cs typeface="Aktiv Grotesk Ex" panose="020B0604020203020204" pitchFamily="34" charset="77"/>
              </a:rPr>
              <a:t>Randy Alcorn</a:t>
            </a:r>
            <a:r>
              <a:rPr lang="en-US" sz="5000" b="1" spc="600" dirty="0">
                <a:solidFill>
                  <a:srgbClr val="306E5E"/>
                </a:solidFill>
                <a:latin typeface="Aktiv Grotesk Ex" panose="020B0604020203020204" pitchFamily="34" charset="77"/>
                <a:cs typeface="Aktiv Grotesk Ex" panose="020B0604020203020204" pitchFamily="34" charset="77"/>
              </a:rPr>
              <a:t/>
            </a:r>
            <a:br>
              <a:rPr lang="en-US" sz="5000" b="1" spc="600" dirty="0">
                <a:solidFill>
                  <a:srgbClr val="306E5E"/>
                </a:solidFill>
                <a:latin typeface="Aktiv Grotesk Ex" panose="020B0604020203020204" pitchFamily="34" charset="77"/>
                <a:cs typeface="Aktiv Grotesk Ex" panose="020B0604020203020204" pitchFamily="34" charset="77"/>
              </a:rPr>
            </a:br>
            <a:r>
              <a:rPr lang="en-US" sz="3000" b="1" spc="600" dirty="0">
                <a:solidFill>
                  <a:srgbClr val="306E5E"/>
                </a:solidFill>
                <a:latin typeface="Aktiv Grotesk Ex" panose="020B0604020203020204" pitchFamily="34" charset="77"/>
                <a:cs typeface="Aktiv Grotesk Ex" panose="020B0604020203020204" pitchFamily="34" charset="77"/>
              </a:rPr>
              <a:t>Author of Heaven</a:t>
            </a:r>
            <a:endParaRPr lang="en-US" sz="3000" b="1" spc="600" dirty="0">
              <a:solidFill>
                <a:srgbClr val="A29B0F"/>
              </a:solidFill>
              <a:latin typeface="Aktiv Grotesk Ex" panose="020B0604020203020204" pitchFamily="34" charset="77"/>
              <a:cs typeface="Aktiv Grotesk Ex" panose="020B0604020203020204" pitchFamily="34" charset="77"/>
            </a:endParaRPr>
          </a:p>
        </p:txBody>
      </p:sp>
      <p:sp>
        <p:nvSpPr>
          <p:cNvPr id="17" name="Content Placeholder 4">
            <a:extLst>
              <a:ext uri="{FF2B5EF4-FFF2-40B4-BE49-F238E27FC236}">
                <a16:creationId xmlns:a16="http://schemas.microsoft.com/office/drawing/2014/main" xmlns="" id="{01390E07-4E43-4FE2-91F1-12751AA97C37}"/>
              </a:ext>
            </a:extLst>
          </p:cNvPr>
          <p:cNvSpPr>
            <a:spLocks noGrp="1"/>
          </p:cNvSpPr>
          <p:nvPr>
            <p:ph idx="1"/>
          </p:nvPr>
        </p:nvSpPr>
        <p:spPr>
          <a:xfrm>
            <a:off x="366550" y="3433705"/>
            <a:ext cx="11458900" cy="4351338"/>
          </a:xfrm>
        </p:spPr>
        <p:txBody>
          <a:bodyPr>
            <a:noAutofit/>
          </a:bodyPr>
          <a:lstStyle/>
          <a:p>
            <a:pPr marL="0" indent="0">
              <a:buNone/>
            </a:pPr>
            <a:r>
              <a:rPr lang="en-US" sz="4000" dirty="0">
                <a:solidFill>
                  <a:srgbClr val="306E5E"/>
                </a:solidFill>
                <a:latin typeface="Avenir Book" panose="02000503020000020003" pitchFamily="2" charset="0"/>
              </a:rPr>
              <a:t>“What's the hope we should live for? It's more than freedom from suffering. It's deliverance from sin, freeing us to be fully human…May God preserve us from embracing lesser hopes. May we rejoice as we anticipate the height, depth, length, and breadth of our redemption.”</a:t>
            </a:r>
          </a:p>
        </p:txBody>
      </p:sp>
    </p:spTree>
    <p:extLst>
      <p:ext uri="{BB962C8B-B14F-4D97-AF65-F5344CB8AC3E}">
        <p14:creationId xmlns:p14="http://schemas.microsoft.com/office/powerpoint/2010/main" val="2939564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xmlns="" id="{CADD3ABA-1100-F03B-3A8A-2D564DB0DBAE}"/>
              </a:ext>
            </a:extLst>
          </p:cNvPr>
          <p:cNvSpPr>
            <a:spLocks noGrp="1"/>
          </p:cNvSpPr>
          <p:nvPr>
            <p:ph type="title"/>
          </p:nvPr>
        </p:nvSpPr>
        <p:spPr/>
        <p:txBody>
          <a:bodyPr>
            <a:normAutofit/>
          </a:bodyPr>
          <a:lstStyle/>
          <a:p>
            <a:r>
              <a:rPr lang="en-US" sz="5000" b="1" spc="600" dirty="0">
                <a:solidFill>
                  <a:srgbClr val="306E5E"/>
                </a:solidFill>
                <a:latin typeface="Aktiv Grotesk Ex" panose="020B0604020203020204" pitchFamily="34" charset="77"/>
                <a:cs typeface="Aktiv Grotesk Ex" panose="020B0604020203020204" pitchFamily="34" charset="77"/>
              </a:rPr>
              <a:t>1 John 3:2-3</a:t>
            </a:r>
            <a:endParaRPr lang="en-US" sz="5000" b="1" spc="600" dirty="0">
              <a:solidFill>
                <a:srgbClr val="A29B0F"/>
              </a:solidFill>
              <a:latin typeface="Aktiv Grotesk Ex" panose="020B0604020203020204" pitchFamily="34" charset="77"/>
              <a:cs typeface="Aktiv Grotesk Ex" panose="020B0604020203020204" pitchFamily="34" charset="77"/>
            </a:endParaRPr>
          </a:p>
        </p:txBody>
      </p:sp>
      <p:sp>
        <p:nvSpPr>
          <p:cNvPr id="5" name="Content Placeholder 4">
            <a:extLst>
              <a:ext uri="{FF2B5EF4-FFF2-40B4-BE49-F238E27FC236}">
                <a16:creationId xmlns:a16="http://schemas.microsoft.com/office/drawing/2014/main" xmlns="" id="{91EEFF69-DB8E-7E31-5561-34347061C8A2}"/>
              </a:ext>
            </a:extLst>
          </p:cNvPr>
          <p:cNvSpPr>
            <a:spLocks noGrp="1"/>
          </p:cNvSpPr>
          <p:nvPr>
            <p:ph idx="1"/>
          </p:nvPr>
        </p:nvSpPr>
        <p:spPr/>
        <p:txBody>
          <a:bodyPr>
            <a:noAutofit/>
          </a:bodyPr>
          <a:lstStyle/>
          <a:p>
            <a:pPr marL="0" indent="0">
              <a:buNone/>
            </a:pPr>
            <a:r>
              <a:rPr lang="en-US" sz="4000" dirty="0">
                <a:solidFill>
                  <a:srgbClr val="306E5E"/>
                </a:solidFill>
                <a:latin typeface="Avenir Book" panose="02000503020000020003" pitchFamily="2" charset="0"/>
              </a:rPr>
              <a:t>But we know that when Christ appears, we shall be like him, for we shall see him as he is. </a:t>
            </a:r>
            <a:r>
              <a:rPr lang="en-US" sz="4000" u="sng" dirty="0">
                <a:solidFill>
                  <a:srgbClr val="306E5E"/>
                </a:solidFill>
                <a:latin typeface="Avenir Book" panose="02000503020000020003" pitchFamily="2" charset="0"/>
              </a:rPr>
              <a:t>All who have this hope in him purify themselves</a:t>
            </a:r>
            <a:r>
              <a:rPr lang="en-US" sz="4000" dirty="0">
                <a:solidFill>
                  <a:srgbClr val="306E5E"/>
                </a:solidFill>
                <a:latin typeface="Avenir Book" panose="02000503020000020003" pitchFamily="2" charset="0"/>
              </a:rPr>
              <a:t>, just as he is pure.</a:t>
            </a:r>
          </a:p>
        </p:txBody>
      </p:sp>
      <p:sp>
        <p:nvSpPr>
          <p:cNvPr id="6" name="TextBox 5">
            <a:extLst>
              <a:ext uri="{FF2B5EF4-FFF2-40B4-BE49-F238E27FC236}">
                <a16:creationId xmlns:a16="http://schemas.microsoft.com/office/drawing/2014/main" xmlns="" id="{86825236-66EC-42CC-9616-3D3DA0A4592B}"/>
              </a:ext>
            </a:extLst>
          </p:cNvPr>
          <p:cNvSpPr txBox="1"/>
          <p:nvPr/>
        </p:nvSpPr>
        <p:spPr>
          <a:xfrm>
            <a:off x="6670431" y="5868130"/>
            <a:ext cx="5175735" cy="861774"/>
          </a:xfrm>
          <a:prstGeom prst="rect">
            <a:avLst/>
          </a:prstGeom>
          <a:noFill/>
        </p:spPr>
        <p:txBody>
          <a:bodyPr wrap="square" rtlCol="0">
            <a:spAutoFit/>
          </a:bodyPr>
          <a:lstStyle/>
          <a:p>
            <a:pPr marL="914400" indent="-914400">
              <a:buAutoNum type="arabicPeriod" startAt="3"/>
            </a:pPr>
            <a:r>
              <a:rPr lang="en-US" sz="5000" b="1" dirty="0">
                <a:solidFill>
                  <a:srgbClr val="306E5E"/>
                </a:solidFill>
                <a:latin typeface="Aktiv Grotesk"/>
              </a:rPr>
              <a:t>Transformation</a:t>
            </a:r>
          </a:p>
        </p:txBody>
      </p:sp>
      <p:sp>
        <p:nvSpPr>
          <p:cNvPr id="7" name="Rounded Rectangle 7">
            <a:extLst>
              <a:ext uri="{FF2B5EF4-FFF2-40B4-BE49-F238E27FC236}">
                <a16:creationId xmlns:a16="http://schemas.microsoft.com/office/drawing/2014/main" xmlns="" id="{4A8DC928-4BE5-44E6-A87E-39C70E0E2C20}"/>
              </a:ext>
            </a:extLst>
          </p:cNvPr>
          <p:cNvSpPr/>
          <p:nvPr/>
        </p:nvSpPr>
        <p:spPr>
          <a:xfrm>
            <a:off x="2198079" y="243933"/>
            <a:ext cx="9794628" cy="3728796"/>
          </a:xfrm>
          <a:prstGeom prst="roundRect">
            <a:avLst/>
          </a:prstGeom>
          <a:solidFill>
            <a:srgbClr val="306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xmlns="" id="{5D5449A9-8F10-4577-9DEC-BC3260952437}"/>
              </a:ext>
            </a:extLst>
          </p:cNvPr>
          <p:cNvSpPr txBox="1"/>
          <p:nvPr/>
        </p:nvSpPr>
        <p:spPr>
          <a:xfrm>
            <a:off x="2502879" y="365707"/>
            <a:ext cx="9202615" cy="3416320"/>
          </a:xfrm>
          <a:prstGeom prst="rect">
            <a:avLst/>
          </a:prstGeom>
          <a:noFill/>
        </p:spPr>
        <p:txBody>
          <a:bodyPr wrap="square" rtlCol="0">
            <a:spAutoFit/>
          </a:bodyPr>
          <a:lstStyle/>
          <a:p>
            <a:r>
              <a:rPr lang="en-US" sz="3600" dirty="0">
                <a:solidFill>
                  <a:srgbClr val="E8DDC4"/>
                </a:solidFill>
                <a:latin typeface="Avenir Book" panose="02000503020000020003" pitchFamily="2" charset="0"/>
              </a:rPr>
              <a:t>(Rom. 8:29-30) For those God foreknew he also predestined to be conformed to the image of his Son, that he might be the firstborn among many brothers and sisters. And those he predestined, he also called; those he called, he also justified; those he justified, he also glorified.</a:t>
            </a:r>
          </a:p>
        </p:txBody>
      </p:sp>
      <p:sp>
        <p:nvSpPr>
          <p:cNvPr id="11" name="Rounded Rectangle 7">
            <a:extLst>
              <a:ext uri="{FF2B5EF4-FFF2-40B4-BE49-F238E27FC236}">
                <a16:creationId xmlns:a16="http://schemas.microsoft.com/office/drawing/2014/main" xmlns="" id="{A8FFF72A-7C6A-4A6E-AEB0-C159735DD431}"/>
              </a:ext>
            </a:extLst>
          </p:cNvPr>
          <p:cNvSpPr/>
          <p:nvPr/>
        </p:nvSpPr>
        <p:spPr>
          <a:xfrm>
            <a:off x="870887" y="5007227"/>
            <a:ext cx="4724400" cy="1304673"/>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226F3B00-AB74-481F-9B5E-2FA6E7C9ED5C}"/>
              </a:ext>
            </a:extLst>
          </p:cNvPr>
          <p:cNvSpPr txBox="1"/>
          <p:nvPr/>
        </p:nvSpPr>
        <p:spPr>
          <a:xfrm>
            <a:off x="1023287" y="5042396"/>
            <a:ext cx="4571999" cy="1200329"/>
          </a:xfrm>
          <a:prstGeom prst="rect">
            <a:avLst/>
          </a:prstGeom>
          <a:noFill/>
        </p:spPr>
        <p:txBody>
          <a:bodyPr wrap="square" rtlCol="0">
            <a:spAutoFit/>
          </a:bodyPr>
          <a:lstStyle/>
          <a:p>
            <a:r>
              <a:rPr lang="en-US" sz="3600" dirty="0">
                <a:solidFill>
                  <a:srgbClr val="E8DDC4"/>
                </a:solidFill>
                <a:latin typeface="Avenir Book" panose="02000503020000020003" pitchFamily="2" charset="0"/>
              </a:rPr>
              <a:t>Appreciation of destiny changes you too</a:t>
            </a:r>
          </a:p>
        </p:txBody>
      </p:sp>
    </p:spTree>
    <p:extLst>
      <p:ext uri="{BB962C8B-B14F-4D97-AF65-F5344CB8AC3E}">
        <p14:creationId xmlns:p14="http://schemas.microsoft.com/office/powerpoint/2010/main" val="78649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3">
            <a:extLst>
              <a:ext uri="{FF2B5EF4-FFF2-40B4-BE49-F238E27FC236}">
                <a16:creationId xmlns:a16="http://schemas.microsoft.com/office/drawing/2014/main" xmlns="" id="{EE6E2944-8563-40EF-AF69-DA7668673630}"/>
              </a:ext>
            </a:extLst>
          </p:cNvPr>
          <p:cNvSpPr>
            <a:spLocks noGrp="1"/>
          </p:cNvSpPr>
          <p:nvPr>
            <p:ph type="title"/>
          </p:nvPr>
        </p:nvSpPr>
        <p:spPr>
          <a:xfrm>
            <a:off x="366550" y="365125"/>
            <a:ext cx="7558250" cy="2031234"/>
          </a:xfrm>
        </p:spPr>
        <p:txBody>
          <a:bodyPr>
            <a:normAutofit/>
          </a:bodyPr>
          <a:lstStyle/>
          <a:p>
            <a:r>
              <a:rPr lang="en-US" sz="6000" b="1" spc="600" dirty="0">
                <a:solidFill>
                  <a:srgbClr val="306E5E"/>
                </a:solidFill>
                <a:latin typeface="Aktiv Grotesk Ex" panose="020B0604020203020204" pitchFamily="34" charset="77"/>
                <a:cs typeface="Aktiv Grotesk Ex" panose="020B0604020203020204" pitchFamily="34" charset="77"/>
              </a:rPr>
              <a:t>Tim Keller</a:t>
            </a:r>
            <a:r>
              <a:rPr lang="en-US" sz="5000" b="1" spc="600" dirty="0">
                <a:solidFill>
                  <a:srgbClr val="306E5E"/>
                </a:solidFill>
                <a:latin typeface="Aktiv Grotesk Ex" panose="020B0604020203020204" pitchFamily="34" charset="77"/>
                <a:cs typeface="Aktiv Grotesk Ex" panose="020B0604020203020204" pitchFamily="34" charset="77"/>
              </a:rPr>
              <a:t/>
            </a:r>
            <a:br>
              <a:rPr lang="en-US" sz="5000" b="1" spc="600" dirty="0">
                <a:solidFill>
                  <a:srgbClr val="306E5E"/>
                </a:solidFill>
                <a:latin typeface="Aktiv Grotesk Ex" panose="020B0604020203020204" pitchFamily="34" charset="77"/>
                <a:cs typeface="Aktiv Grotesk Ex" panose="020B0604020203020204" pitchFamily="34" charset="77"/>
              </a:rPr>
            </a:br>
            <a:r>
              <a:rPr lang="en-US" sz="3000" b="1" spc="600" dirty="0">
                <a:solidFill>
                  <a:srgbClr val="306E5E"/>
                </a:solidFill>
                <a:latin typeface="Aktiv Grotesk Ex" panose="020B0604020203020204" pitchFamily="34" charset="77"/>
                <a:cs typeface="Aktiv Grotesk Ex" panose="020B0604020203020204" pitchFamily="34" charset="77"/>
              </a:rPr>
              <a:t>Author and Pastor</a:t>
            </a:r>
            <a:endParaRPr lang="en-US" sz="3000" b="1" spc="600" dirty="0">
              <a:solidFill>
                <a:srgbClr val="A29B0F"/>
              </a:solidFill>
              <a:latin typeface="Aktiv Grotesk Ex" panose="020B0604020203020204" pitchFamily="34" charset="77"/>
              <a:cs typeface="Aktiv Grotesk Ex" panose="020B0604020203020204" pitchFamily="34" charset="77"/>
            </a:endParaRPr>
          </a:p>
        </p:txBody>
      </p:sp>
      <p:sp>
        <p:nvSpPr>
          <p:cNvPr id="17" name="Content Placeholder 4">
            <a:extLst>
              <a:ext uri="{FF2B5EF4-FFF2-40B4-BE49-F238E27FC236}">
                <a16:creationId xmlns:a16="http://schemas.microsoft.com/office/drawing/2014/main" xmlns="" id="{01390E07-4E43-4FE2-91F1-12751AA97C37}"/>
              </a:ext>
            </a:extLst>
          </p:cNvPr>
          <p:cNvSpPr>
            <a:spLocks noGrp="1"/>
          </p:cNvSpPr>
          <p:nvPr>
            <p:ph idx="1"/>
          </p:nvPr>
        </p:nvSpPr>
        <p:spPr>
          <a:xfrm>
            <a:off x="366550" y="3433705"/>
            <a:ext cx="11458900" cy="4351338"/>
          </a:xfrm>
        </p:spPr>
        <p:txBody>
          <a:bodyPr>
            <a:noAutofit/>
          </a:bodyPr>
          <a:lstStyle/>
          <a:p>
            <a:pPr marL="0" indent="0">
              <a:buNone/>
            </a:pPr>
            <a:r>
              <a:rPr lang="en-US" sz="4000" dirty="0">
                <a:solidFill>
                  <a:srgbClr val="306E5E"/>
                </a:solidFill>
                <a:latin typeface="Avenir Book" panose="02000503020000020003" pitchFamily="2" charset="0"/>
              </a:rPr>
              <a:t>“The grace of our youth, the strength of our middle years, and the wisdom of our age will all be wrapped together. The pages of the New Testament are rustling with the rumor that we are going to get in to the things we are after.”</a:t>
            </a:r>
          </a:p>
        </p:txBody>
      </p:sp>
    </p:spTree>
    <p:extLst>
      <p:ext uri="{BB962C8B-B14F-4D97-AF65-F5344CB8AC3E}">
        <p14:creationId xmlns:p14="http://schemas.microsoft.com/office/powerpoint/2010/main" val="1923105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3">
            <a:extLst>
              <a:ext uri="{FF2B5EF4-FFF2-40B4-BE49-F238E27FC236}">
                <a16:creationId xmlns:a16="http://schemas.microsoft.com/office/drawing/2014/main" xmlns="" id="{EE6E2944-8563-40EF-AF69-DA7668673630}"/>
              </a:ext>
            </a:extLst>
          </p:cNvPr>
          <p:cNvSpPr>
            <a:spLocks noGrp="1"/>
          </p:cNvSpPr>
          <p:nvPr>
            <p:ph type="title"/>
          </p:nvPr>
        </p:nvSpPr>
        <p:spPr>
          <a:xfrm>
            <a:off x="366550" y="365125"/>
            <a:ext cx="7558250" cy="2031234"/>
          </a:xfrm>
        </p:spPr>
        <p:txBody>
          <a:bodyPr>
            <a:normAutofit/>
          </a:bodyPr>
          <a:lstStyle/>
          <a:p>
            <a:r>
              <a:rPr lang="en-US" sz="6000" b="1" spc="600" dirty="0">
                <a:solidFill>
                  <a:srgbClr val="306E5E"/>
                </a:solidFill>
                <a:latin typeface="Aktiv Grotesk Ex" panose="020B0604020203020204" pitchFamily="34" charset="77"/>
                <a:cs typeface="Aktiv Grotesk Ex" panose="020B0604020203020204" pitchFamily="34" charset="77"/>
              </a:rPr>
              <a:t>Randy Alcorn</a:t>
            </a:r>
            <a:r>
              <a:rPr lang="en-US" sz="5000" b="1" spc="600" dirty="0">
                <a:solidFill>
                  <a:srgbClr val="306E5E"/>
                </a:solidFill>
                <a:latin typeface="Aktiv Grotesk Ex" panose="020B0604020203020204" pitchFamily="34" charset="77"/>
                <a:cs typeface="Aktiv Grotesk Ex" panose="020B0604020203020204" pitchFamily="34" charset="77"/>
              </a:rPr>
              <a:t/>
            </a:r>
            <a:br>
              <a:rPr lang="en-US" sz="5000" b="1" spc="600" dirty="0">
                <a:solidFill>
                  <a:srgbClr val="306E5E"/>
                </a:solidFill>
                <a:latin typeface="Aktiv Grotesk Ex" panose="020B0604020203020204" pitchFamily="34" charset="77"/>
                <a:cs typeface="Aktiv Grotesk Ex" panose="020B0604020203020204" pitchFamily="34" charset="77"/>
              </a:rPr>
            </a:br>
            <a:r>
              <a:rPr lang="en-US" sz="3000" b="1" spc="600" dirty="0">
                <a:solidFill>
                  <a:srgbClr val="306E5E"/>
                </a:solidFill>
                <a:latin typeface="Aktiv Grotesk Ex" panose="020B0604020203020204" pitchFamily="34" charset="77"/>
                <a:cs typeface="Aktiv Grotesk Ex" panose="020B0604020203020204" pitchFamily="34" charset="77"/>
              </a:rPr>
              <a:t>Author of Heaven</a:t>
            </a:r>
            <a:endParaRPr lang="en-US" sz="3000" b="1" spc="600" dirty="0">
              <a:solidFill>
                <a:srgbClr val="A29B0F"/>
              </a:solidFill>
              <a:latin typeface="Aktiv Grotesk Ex" panose="020B0604020203020204" pitchFamily="34" charset="77"/>
              <a:cs typeface="Aktiv Grotesk Ex" panose="020B0604020203020204" pitchFamily="34" charset="77"/>
            </a:endParaRPr>
          </a:p>
        </p:txBody>
      </p:sp>
      <p:sp>
        <p:nvSpPr>
          <p:cNvPr id="17" name="Content Placeholder 4">
            <a:extLst>
              <a:ext uri="{FF2B5EF4-FFF2-40B4-BE49-F238E27FC236}">
                <a16:creationId xmlns:a16="http://schemas.microsoft.com/office/drawing/2014/main" xmlns="" id="{01390E07-4E43-4FE2-91F1-12751AA97C37}"/>
              </a:ext>
            </a:extLst>
          </p:cNvPr>
          <p:cNvSpPr>
            <a:spLocks noGrp="1"/>
          </p:cNvSpPr>
          <p:nvPr>
            <p:ph idx="1"/>
          </p:nvPr>
        </p:nvSpPr>
        <p:spPr>
          <a:xfrm>
            <a:off x="366550" y="3433705"/>
            <a:ext cx="11458900" cy="4351338"/>
          </a:xfrm>
        </p:spPr>
        <p:txBody>
          <a:bodyPr>
            <a:noAutofit/>
          </a:bodyPr>
          <a:lstStyle/>
          <a:p>
            <a:pPr marL="0" indent="0">
              <a:buNone/>
            </a:pPr>
            <a:r>
              <a:rPr lang="en-US" sz="4000" dirty="0">
                <a:solidFill>
                  <a:srgbClr val="306E5E"/>
                </a:solidFill>
                <a:latin typeface="Avenir Book" panose="02000503020000020003" pitchFamily="2" charset="0"/>
              </a:rPr>
              <a:t>“We can anticipate an eternity of growing in Christlikeness…"transformed into his likeness with ever-increasing glory" (2 Corinthians 3:18). We can [participate in] this joyful process here and now…it will continue forever.”</a:t>
            </a:r>
          </a:p>
        </p:txBody>
      </p:sp>
    </p:spTree>
    <p:extLst>
      <p:ext uri="{BB962C8B-B14F-4D97-AF65-F5344CB8AC3E}">
        <p14:creationId xmlns:p14="http://schemas.microsoft.com/office/powerpoint/2010/main" val="510783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C2BB121-2545-C2D4-6966-5BBFDF0E4634}"/>
              </a:ext>
            </a:extLst>
          </p:cNvPr>
          <p:cNvSpPr/>
          <p:nvPr/>
        </p:nvSpPr>
        <p:spPr>
          <a:xfrm>
            <a:off x="0" y="0"/>
            <a:ext cx="12192000" cy="7031038"/>
          </a:xfrm>
          <a:prstGeom prst="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xmlns="" id="{CADD3ABA-1100-F03B-3A8A-2D564DB0DBAE}"/>
              </a:ext>
            </a:extLst>
          </p:cNvPr>
          <p:cNvSpPr>
            <a:spLocks noGrp="1"/>
          </p:cNvSpPr>
          <p:nvPr>
            <p:ph type="title"/>
          </p:nvPr>
        </p:nvSpPr>
        <p:spPr>
          <a:xfrm>
            <a:off x="838200" y="365125"/>
            <a:ext cx="10515600" cy="1325563"/>
          </a:xfrm>
        </p:spPr>
        <p:txBody>
          <a:bodyPr>
            <a:normAutofit/>
          </a:bodyPr>
          <a:lstStyle/>
          <a:p>
            <a:r>
              <a:rPr lang="en-US" sz="5000" b="1" spc="600" dirty="0">
                <a:solidFill>
                  <a:srgbClr val="E8DDC4"/>
                </a:solidFill>
                <a:latin typeface="Aktiv Grotesk Ex" panose="020B0604020203020204" pitchFamily="34" charset="77"/>
                <a:cs typeface="Aktiv Grotesk Ex" panose="020B0604020203020204" pitchFamily="34" charset="77"/>
              </a:rPr>
              <a:t>Final thoughts </a:t>
            </a:r>
          </a:p>
        </p:txBody>
      </p:sp>
      <p:sp>
        <p:nvSpPr>
          <p:cNvPr id="5" name="Content Placeholder 4">
            <a:extLst>
              <a:ext uri="{FF2B5EF4-FFF2-40B4-BE49-F238E27FC236}">
                <a16:creationId xmlns:a16="http://schemas.microsoft.com/office/drawing/2014/main" xmlns="" id="{91EEFF69-DB8E-7E31-5561-34347061C8A2}"/>
              </a:ext>
            </a:extLst>
          </p:cNvPr>
          <p:cNvSpPr>
            <a:spLocks noGrp="1"/>
          </p:cNvSpPr>
          <p:nvPr>
            <p:ph idx="1"/>
          </p:nvPr>
        </p:nvSpPr>
        <p:spPr>
          <a:xfrm>
            <a:off x="838200" y="1708891"/>
            <a:ext cx="8296373" cy="5460392"/>
          </a:xfrm>
        </p:spPr>
        <p:txBody>
          <a:bodyPr>
            <a:normAutofit lnSpcReduction="10000"/>
          </a:bodyPr>
          <a:lstStyle/>
          <a:p>
            <a:pPr marL="0" indent="0">
              <a:buNone/>
            </a:pPr>
            <a:r>
              <a:rPr lang="en-US" sz="4000" dirty="0">
                <a:solidFill>
                  <a:srgbClr val="E8DDC4"/>
                </a:solidFill>
                <a:latin typeface="Avenir Light" panose="020B0402020203020204" pitchFamily="34" charset="77"/>
              </a:rPr>
              <a:t>We should be people of one thing</a:t>
            </a:r>
          </a:p>
          <a:p>
            <a:pPr marL="0" indent="0">
              <a:buNone/>
            </a:pPr>
            <a:endParaRPr lang="en-US" sz="4000" dirty="0">
              <a:solidFill>
                <a:srgbClr val="E8DDC4"/>
              </a:solidFill>
              <a:latin typeface="Avenir Light" panose="020B0402020203020204" pitchFamily="34" charset="77"/>
            </a:endParaRPr>
          </a:p>
          <a:p>
            <a:pPr marL="0" indent="0">
              <a:buNone/>
            </a:pPr>
            <a:r>
              <a:rPr lang="en-US" sz="4000" dirty="0">
                <a:solidFill>
                  <a:srgbClr val="E8DDC4"/>
                </a:solidFill>
                <a:latin typeface="Avenir Light" panose="020B0402020203020204" pitchFamily="34" charset="77"/>
              </a:rPr>
              <a:t>Engage moments that provide clearer vision</a:t>
            </a:r>
          </a:p>
          <a:p>
            <a:pPr marL="0" indent="0">
              <a:buNone/>
            </a:pPr>
            <a:endParaRPr lang="en-US" sz="4000" dirty="0">
              <a:solidFill>
                <a:srgbClr val="E8DDC4"/>
              </a:solidFill>
              <a:latin typeface="Avenir Light" panose="020B0402020203020204" pitchFamily="34" charset="77"/>
            </a:endParaRPr>
          </a:p>
          <a:p>
            <a:pPr marL="0" indent="0">
              <a:buNone/>
            </a:pPr>
            <a:r>
              <a:rPr lang="en-US" sz="4000" dirty="0">
                <a:solidFill>
                  <a:srgbClr val="E8DDC4"/>
                </a:solidFill>
                <a:latin typeface="Avenir Light" panose="020B0402020203020204" pitchFamily="34" charset="77"/>
              </a:rPr>
              <a:t>Don’t mistake even the best parts of the journey for the destination</a:t>
            </a:r>
          </a:p>
          <a:p>
            <a:pPr marL="0" indent="0">
              <a:buNone/>
            </a:pPr>
            <a:endParaRPr lang="en-US" sz="4000" dirty="0">
              <a:solidFill>
                <a:srgbClr val="E8DDC4"/>
              </a:solidFill>
              <a:latin typeface="Avenir Light" panose="020B0402020203020204" pitchFamily="34" charset="77"/>
            </a:endParaRPr>
          </a:p>
        </p:txBody>
      </p:sp>
      <p:sp>
        <p:nvSpPr>
          <p:cNvPr id="10" name="Oval 9">
            <a:extLst>
              <a:ext uri="{FF2B5EF4-FFF2-40B4-BE49-F238E27FC236}">
                <a16:creationId xmlns:a16="http://schemas.microsoft.com/office/drawing/2014/main" xmlns="" id="{008E2C98-14AF-AF11-4336-B14E0BE0C89E}"/>
              </a:ext>
            </a:extLst>
          </p:cNvPr>
          <p:cNvSpPr/>
          <p:nvPr/>
        </p:nvSpPr>
        <p:spPr>
          <a:xfrm>
            <a:off x="9962361" y="0"/>
            <a:ext cx="1961703" cy="7031038"/>
          </a:xfrm>
          <a:prstGeom prst="ellipse">
            <a:avLst/>
          </a:prstGeom>
          <a:solidFill>
            <a:srgbClr val="306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10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4">
            <a:extLst>
              <a:ext uri="{FF2B5EF4-FFF2-40B4-BE49-F238E27FC236}">
                <a16:creationId xmlns:a16="http://schemas.microsoft.com/office/drawing/2014/main" xmlns="" id="{4613D40B-BCE6-4896-8299-6B8B8DB40D39}"/>
              </a:ext>
            </a:extLst>
          </p:cNvPr>
          <p:cNvSpPr>
            <a:spLocks noGrp="1"/>
          </p:cNvSpPr>
          <p:nvPr>
            <p:ph idx="1"/>
          </p:nvPr>
        </p:nvSpPr>
        <p:spPr>
          <a:xfrm>
            <a:off x="7602414" y="641591"/>
            <a:ext cx="4308232" cy="4351338"/>
          </a:xfrm>
        </p:spPr>
        <p:txBody>
          <a:bodyPr>
            <a:noAutofit/>
          </a:bodyPr>
          <a:lstStyle/>
          <a:p>
            <a:pPr marL="0" indent="0">
              <a:buNone/>
            </a:pPr>
            <a:r>
              <a:rPr lang="en-US" sz="4800" dirty="0">
                <a:solidFill>
                  <a:srgbClr val="306E5E"/>
                </a:solidFill>
                <a:latin typeface="Avenir Book" panose="02000503020000020003" pitchFamily="2" charset="0"/>
              </a:rPr>
              <a:t>“I am a pilgrim. The king has sent for me, and I am going to the celestial city.” </a:t>
            </a:r>
          </a:p>
        </p:txBody>
      </p:sp>
      <p:sp>
        <p:nvSpPr>
          <p:cNvPr id="15" name="Rounded Rectangle 7">
            <a:extLst>
              <a:ext uri="{FF2B5EF4-FFF2-40B4-BE49-F238E27FC236}">
                <a16:creationId xmlns:a16="http://schemas.microsoft.com/office/drawing/2014/main" xmlns="" id="{5A2DA19F-671C-415A-A229-E29C5F4B027A}"/>
              </a:ext>
            </a:extLst>
          </p:cNvPr>
          <p:cNvSpPr/>
          <p:nvPr/>
        </p:nvSpPr>
        <p:spPr>
          <a:xfrm>
            <a:off x="7602414" y="4570899"/>
            <a:ext cx="4425462" cy="1325808"/>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xmlns="" id="{145AC982-E0B7-4569-990F-44D08CEE4C10}"/>
              </a:ext>
            </a:extLst>
          </p:cNvPr>
          <p:cNvSpPr txBox="1"/>
          <p:nvPr/>
        </p:nvSpPr>
        <p:spPr>
          <a:xfrm>
            <a:off x="7737230" y="4594049"/>
            <a:ext cx="4290646" cy="1200329"/>
          </a:xfrm>
          <a:prstGeom prst="rect">
            <a:avLst/>
          </a:prstGeom>
          <a:noFill/>
        </p:spPr>
        <p:txBody>
          <a:bodyPr wrap="square" rtlCol="0">
            <a:spAutoFit/>
          </a:bodyPr>
          <a:lstStyle/>
          <a:p>
            <a:r>
              <a:rPr lang="en-US" sz="3600" dirty="0">
                <a:solidFill>
                  <a:srgbClr val="E8DDC4"/>
                </a:solidFill>
                <a:latin typeface="Avenir Book" panose="02000503020000020003" pitchFamily="2" charset="0"/>
              </a:rPr>
              <a:t>“What does it mean when my friend dies?”</a:t>
            </a:r>
          </a:p>
        </p:txBody>
      </p:sp>
    </p:spTree>
    <p:extLst>
      <p:ext uri="{BB962C8B-B14F-4D97-AF65-F5344CB8AC3E}">
        <p14:creationId xmlns:p14="http://schemas.microsoft.com/office/powerpoint/2010/main" val="3180951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3">
            <a:extLst>
              <a:ext uri="{FF2B5EF4-FFF2-40B4-BE49-F238E27FC236}">
                <a16:creationId xmlns:a16="http://schemas.microsoft.com/office/drawing/2014/main" xmlns="" id="{EE6E2944-8563-40EF-AF69-DA7668673630}"/>
              </a:ext>
            </a:extLst>
          </p:cNvPr>
          <p:cNvSpPr>
            <a:spLocks noGrp="1"/>
          </p:cNvSpPr>
          <p:nvPr>
            <p:ph type="title"/>
          </p:nvPr>
        </p:nvSpPr>
        <p:spPr>
          <a:xfrm>
            <a:off x="366550" y="365125"/>
            <a:ext cx="7558250" cy="2031234"/>
          </a:xfrm>
        </p:spPr>
        <p:txBody>
          <a:bodyPr>
            <a:normAutofit fontScale="90000"/>
          </a:bodyPr>
          <a:lstStyle/>
          <a:p>
            <a:r>
              <a:rPr lang="en-US" sz="6000" b="1" spc="600" dirty="0">
                <a:solidFill>
                  <a:srgbClr val="306E5E"/>
                </a:solidFill>
                <a:latin typeface="Aktiv Grotesk Ex" panose="020B0604020203020204" pitchFamily="34" charset="77"/>
                <a:cs typeface="Aktiv Grotesk Ex" panose="020B0604020203020204" pitchFamily="34" charset="77"/>
              </a:rPr>
              <a:t>Little Pilgrim’s Progress</a:t>
            </a:r>
            <a:br>
              <a:rPr lang="en-US" sz="6000" b="1" spc="600" dirty="0">
                <a:solidFill>
                  <a:srgbClr val="306E5E"/>
                </a:solidFill>
                <a:latin typeface="Aktiv Grotesk Ex" panose="020B0604020203020204" pitchFamily="34" charset="77"/>
                <a:cs typeface="Aktiv Grotesk Ex" panose="020B0604020203020204" pitchFamily="34" charset="77"/>
              </a:rPr>
            </a:br>
            <a:r>
              <a:rPr lang="en-US" sz="3000" b="1" spc="600" dirty="0">
                <a:solidFill>
                  <a:srgbClr val="306E5E"/>
                </a:solidFill>
                <a:latin typeface="Aktiv Grotesk Ex" panose="020B0604020203020204" pitchFamily="34" charset="77"/>
                <a:cs typeface="Aktiv Grotesk Ex" panose="020B0604020203020204" pitchFamily="34" charset="77"/>
              </a:rPr>
              <a:t>By Helen L. Taylor</a:t>
            </a:r>
            <a:endParaRPr lang="en-US" sz="3000" b="1" spc="600" dirty="0">
              <a:solidFill>
                <a:srgbClr val="A29B0F"/>
              </a:solidFill>
              <a:latin typeface="Aktiv Grotesk Ex" panose="020B0604020203020204" pitchFamily="34" charset="77"/>
              <a:cs typeface="Aktiv Grotesk Ex" panose="020B0604020203020204" pitchFamily="34" charset="77"/>
            </a:endParaRPr>
          </a:p>
        </p:txBody>
      </p:sp>
      <p:sp>
        <p:nvSpPr>
          <p:cNvPr id="17" name="Content Placeholder 4">
            <a:extLst>
              <a:ext uri="{FF2B5EF4-FFF2-40B4-BE49-F238E27FC236}">
                <a16:creationId xmlns:a16="http://schemas.microsoft.com/office/drawing/2014/main" xmlns="" id="{01390E07-4E43-4FE2-91F1-12751AA97C37}"/>
              </a:ext>
            </a:extLst>
          </p:cNvPr>
          <p:cNvSpPr>
            <a:spLocks noGrp="1"/>
          </p:cNvSpPr>
          <p:nvPr>
            <p:ph idx="1"/>
          </p:nvPr>
        </p:nvSpPr>
        <p:spPr>
          <a:xfrm>
            <a:off x="366550" y="3433705"/>
            <a:ext cx="11458900" cy="4351338"/>
          </a:xfrm>
        </p:spPr>
        <p:txBody>
          <a:bodyPr>
            <a:noAutofit/>
          </a:bodyPr>
          <a:lstStyle/>
          <a:p>
            <a:pPr marL="0" indent="0">
              <a:buNone/>
            </a:pPr>
            <a:r>
              <a:rPr lang="en-US" sz="4000" dirty="0" err="1">
                <a:solidFill>
                  <a:srgbClr val="306E5E"/>
                </a:solidFill>
                <a:latin typeface="Avenir Book" panose="02000503020000020003" pitchFamily="2" charset="0"/>
              </a:rPr>
              <a:t>Standfast</a:t>
            </a:r>
            <a:r>
              <a:rPr lang="en-US" sz="4000" dirty="0">
                <a:solidFill>
                  <a:srgbClr val="306E5E"/>
                </a:solidFill>
                <a:latin typeface="Avenir Book" panose="02000503020000020003" pitchFamily="2" charset="0"/>
              </a:rPr>
              <a:t> had hoped that he might be allowed to spend a long life in working for the King, but this was not his Master’s will. Soon, the King summoned His faithful young servant to cross the river to the Celestial City. </a:t>
            </a:r>
          </a:p>
        </p:txBody>
      </p:sp>
    </p:spTree>
    <p:extLst>
      <p:ext uri="{BB962C8B-B14F-4D97-AF65-F5344CB8AC3E}">
        <p14:creationId xmlns:p14="http://schemas.microsoft.com/office/powerpoint/2010/main" val="3363812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3">
            <a:extLst>
              <a:ext uri="{FF2B5EF4-FFF2-40B4-BE49-F238E27FC236}">
                <a16:creationId xmlns:a16="http://schemas.microsoft.com/office/drawing/2014/main" xmlns="" id="{EE6E2944-8563-40EF-AF69-DA7668673630}"/>
              </a:ext>
            </a:extLst>
          </p:cNvPr>
          <p:cNvSpPr>
            <a:spLocks noGrp="1"/>
          </p:cNvSpPr>
          <p:nvPr>
            <p:ph type="title"/>
          </p:nvPr>
        </p:nvSpPr>
        <p:spPr>
          <a:xfrm>
            <a:off x="366550" y="365125"/>
            <a:ext cx="7558250" cy="2031234"/>
          </a:xfrm>
        </p:spPr>
        <p:txBody>
          <a:bodyPr>
            <a:normAutofit fontScale="90000"/>
          </a:bodyPr>
          <a:lstStyle/>
          <a:p>
            <a:r>
              <a:rPr lang="en-US" sz="6000" b="1" spc="600" dirty="0">
                <a:solidFill>
                  <a:srgbClr val="306E5E"/>
                </a:solidFill>
                <a:latin typeface="Aktiv Grotesk Ex" panose="020B0604020203020204" pitchFamily="34" charset="77"/>
                <a:cs typeface="Aktiv Grotesk Ex" panose="020B0604020203020204" pitchFamily="34" charset="77"/>
              </a:rPr>
              <a:t>Little Pilgrim’s Progress</a:t>
            </a:r>
            <a:br>
              <a:rPr lang="en-US" sz="6000" b="1" spc="600" dirty="0">
                <a:solidFill>
                  <a:srgbClr val="306E5E"/>
                </a:solidFill>
                <a:latin typeface="Aktiv Grotesk Ex" panose="020B0604020203020204" pitchFamily="34" charset="77"/>
                <a:cs typeface="Aktiv Grotesk Ex" panose="020B0604020203020204" pitchFamily="34" charset="77"/>
              </a:rPr>
            </a:br>
            <a:r>
              <a:rPr lang="en-US" sz="3000" b="1" spc="600" dirty="0">
                <a:solidFill>
                  <a:srgbClr val="306E5E"/>
                </a:solidFill>
                <a:latin typeface="Aktiv Grotesk Ex" panose="020B0604020203020204" pitchFamily="34" charset="77"/>
                <a:cs typeface="Aktiv Grotesk Ex" panose="020B0604020203020204" pitchFamily="34" charset="77"/>
              </a:rPr>
              <a:t>By Helen L. Taylor</a:t>
            </a:r>
            <a:endParaRPr lang="en-US" sz="3000" b="1" spc="600" dirty="0">
              <a:solidFill>
                <a:srgbClr val="A29B0F"/>
              </a:solidFill>
              <a:latin typeface="Aktiv Grotesk Ex" panose="020B0604020203020204" pitchFamily="34" charset="77"/>
              <a:cs typeface="Aktiv Grotesk Ex" panose="020B0604020203020204" pitchFamily="34" charset="77"/>
            </a:endParaRPr>
          </a:p>
        </p:txBody>
      </p:sp>
      <p:sp>
        <p:nvSpPr>
          <p:cNvPr id="17" name="Content Placeholder 4">
            <a:extLst>
              <a:ext uri="{FF2B5EF4-FFF2-40B4-BE49-F238E27FC236}">
                <a16:creationId xmlns:a16="http://schemas.microsoft.com/office/drawing/2014/main" xmlns="" id="{01390E07-4E43-4FE2-91F1-12751AA97C37}"/>
              </a:ext>
            </a:extLst>
          </p:cNvPr>
          <p:cNvSpPr>
            <a:spLocks noGrp="1"/>
          </p:cNvSpPr>
          <p:nvPr>
            <p:ph idx="1"/>
          </p:nvPr>
        </p:nvSpPr>
        <p:spPr>
          <a:xfrm>
            <a:off x="366550" y="3433705"/>
            <a:ext cx="11458900" cy="4351338"/>
          </a:xfrm>
        </p:spPr>
        <p:txBody>
          <a:bodyPr>
            <a:noAutofit/>
          </a:bodyPr>
          <a:lstStyle/>
          <a:p>
            <a:pPr marL="0" indent="0">
              <a:buNone/>
            </a:pPr>
            <a:r>
              <a:rPr lang="en-US" sz="4000" dirty="0">
                <a:solidFill>
                  <a:srgbClr val="306E5E"/>
                </a:solidFill>
                <a:latin typeface="Avenir Book" panose="02000503020000020003" pitchFamily="2" charset="0"/>
              </a:rPr>
              <a:t>At first </a:t>
            </a:r>
            <a:r>
              <a:rPr lang="en-US" sz="4000" dirty="0" err="1">
                <a:solidFill>
                  <a:srgbClr val="306E5E"/>
                </a:solidFill>
                <a:latin typeface="Avenir Book" panose="02000503020000020003" pitchFamily="2" charset="0"/>
              </a:rPr>
              <a:t>Standfast</a:t>
            </a:r>
            <a:r>
              <a:rPr lang="en-US" sz="4000" dirty="0">
                <a:solidFill>
                  <a:srgbClr val="306E5E"/>
                </a:solidFill>
                <a:latin typeface="Avenir Book" panose="02000503020000020003" pitchFamily="2" charset="0"/>
              </a:rPr>
              <a:t> could scarcely believe that the King really wished to receive him…but the Shining One assured him that it was true. “You have served my Master faithfully,” said he, “and He is not willing that you should be living at a distance from Him any longer.”</a:t>
            </a:r>
          </a:p>
        </p:txBody>
      </p:sp>
    </p:spTree>
    <p:extLst>
      <p:ext uri="{BB962C8B-B14F-4D97-AF65-F5344CB8AC3E}">
        <p14:creationId xmlns:p14="http://schemas.microsoft.com/office/powerpoint/2010/main" val="1272822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3">
            <a:extLst>
              <a:ext uri="{FF2B5EF4-FFF2-40B4-BE49-F238E27FC236}">
                <a16:creationId xmlns:a16="http://schemas.microsoft.com/office/drawing/2014/main" xmlns="" id="{EE6E2944-8563-40EF-AF69-DA7668673630}"/>
              </a:ext>
            </a:extLst>
          </p:cNvPr>
          <p:cNvSpPr>
            <a:spLocks noGrp="1"/>
          </p:cNvSpPr>
          <p:nvPr>
            <p:ph type="title"/>
          </p:nvPr>
        </p:nvSpPr>
        <p:spPr>
          <a:xfrm>
            <a:off x="366550" y="365125"/>
            <a:ext cx="7558250" cy="2031234"/>
          </a:xfrm>
        </p:spPr>
        <p:txBody>
          <a:bodyPr>
            <a:normAutofit fontScale="90000"/>
          </a:bodyPr>
          <a:lstStyle/>
          <a:p>
            <a:r>
              <a:rPr lang="en-US" sz="6000" b="1" spc="600" dirty="0">
                <a:solidFill>
                  <a:srgbClr val="306E5E"/>
                </a:solidFill>
                <a:latin typeface="Aktiv Grotesk Ex" panose="020B0604020203020204" pitchFamily="34" charset="77"/>
                <a:cs typeface="Aktiv Grotesk Ex" panose="020B0604020203020204" pitchFamily="34" charset="77"/>
              </a:rPr>
              <a:t>Little Pilgrim’s Progress</a:t>
            </a:r>
            <a:br>
              <a:rPr lang="en-US" sz="6000" b="1" spc="600" dirty="0">
                <a:solidFill>
                  <a:srgbClr val="306E5E"/>
                </a:solidFill>
                <a:latin typeface="Aktiv Grotesk Ex" panose="020B0604020203020204" pitchFamily="34" charset="77"/>
                <a:cs typeface="Aktiv Grotesk Ex" panose="020B0604020203020204" pitchFamily="34" charset="77"/>
              </a:rPr>
            </a:br>
            <a:r>
              <a:rPr lang="en-US" sz="3000" b="1" spc="600" dirty="0">
                <a:solidFill>
                  <a:srgbClr val="306E5E"/>
                </a:solidFill>
                <a:latin typeface="Aktiv Grotesk Ex" panose="020B0604020203020204" pitchFamily="34" charset="77"/>
                <a:cs typeface="Aktiv Grotesk Ex" panose="020B0604020203020204" pitchFamily="34" charset="77"/>
              </a:rPr>
              <a:t>By Helen L. Taylor</a:t>
            </a:r>
            <a:endParaRPr lang="en-US" sz="3000" b="1" spc="600" dirty="0">
              <a:solidFill>
                <a:srgbClr val="A29B0F"/>
              </a:solidFill>
              <a:latin typeface="Aktiv Grotesk Ex" panose="020B0604020203020204" pitchFamily="34" charset="77"/>
              <a:cs typeface="Aktiv Grotesk Ex" panose="020B0604020203020204" pitchFamily="34" charset="77"/>
            </a:endParaRPr>
          </a:p>
        </p:txBody>
      </p:sp>
      <p:sp>
        <p:nvSpPr>
          <p:cNvPr id="17" name="Content Placeholder 4">
            <a:extLst>
              <a:ext uri="{FF2B5EF4-FFF2-40B4-BE49-F238E27FC236}">
                <a16:creationId xmlns:a16="http://schemas.microsoft.com/office/drawing/2014/main" xmlns="" id="{01390E07-4E43-4FE2-91F1-12751AA97C37}"/>
              </a:ext>
            </a:extLst>
          </p:cNvPr>
          <p:cNvSpPr>
            <a:spLocks noGrp="1"/>
          </p:cNvSpPr>
          <p:nvPr>
            <p:ph idx="1"/>
          </p:nvPr>
        </p:nvSpPr>
        <p:spPr>
          <a:xfrm>
            <a:off x="366550" y="3433705"/>
            <a:ext cx="11458900" cy="4351338"/>
          </a:xfrm>
        </p:spPr>
        <p:txBody>
          <a:bodyPr>
            <a:noAutofit/>
          </a:bodyPr>
          <a:lstStyle/>
          <a:p>
            <a:pPr marL="0" indent="0">
              <a:buNone/>
            </a:pPr>
            <a:r>
              <a:rPr lang="en-US" sz="4000" dirty="0">
                <a:solidFill>
                  <a:srgbClr val="306E5E"/>
                </a:solidFill>
                <a:latin typeface="Avenir Book" panose="02000503020000020003" pitchFamily="2" charset="0"/>
              </a:rPr>
              <a:t>When </a:t>
            </a:r>
            <a:r>
              <a:rPr lang="en-US" sz="4000" dirty="0" err="1">
                <a:solidFill>
                  <a:srgbClr val="306E5E"/>
                </a:solidFill>
                <a:latin typeface="Avenir Book" panose="02000503020000020003" pitchFamily="2" charset="0"/>
              </a:rPr>
              <a:t>Standfast</a:t>
            </a:r>
            <a:r>
              <a:rPr lang="en-US" sz="4000" dirty="0">
                <a:solidFill>
                  <a:srgbClr val="306E5E"/>
                </a:solidFill>
                <a:latin typeface="Avenir Book" panose="02000503020000020003" pitchFamily="2" charset="0"/>
              </a:rPr>
              <a:t> reached the middle of the river, he turned and spoke once more to his friends. “This river makes so many creatures afraid!” he said. “Indeed, I was frightened myself before I entered it. But my fear is gone. I can feel the firm ground under my feet and soon I will be with my Good Prince.”</a:t>
            </a:r>
          </a:p>
        </p:txBody>
      </p:sp>
    </p:spTree>
    <p:extLst>
      <p:ext uri="{BB962C8B-B14F-4D97-AF65-F5344CB8AC3E}">
        <p14:creationId xmlns:p14="http://schemas.microsoft.com/office/powerpoint/2010/main" val="2148690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3">
            <a:extLst>
              <a:ext uri="{FF2B5EF4-FFF2-40B4-BE49-F238E27FC236}">
                <a16:creationId xmlns:a16="http://schemas.microsoft.com/office/drawing/2014/main" xmlns="" id="{EE6E2944-8563-40EF-AF69-DA7668673630}"/>
              </a:ext>
            </a:extLst>
          </p:cNvPr>
          <p:cNvSpPr>
            <a:spLocks noGrp="1"/>
          </p:cNvSpPr>
          <p:nvPr>
            <p:ph type="title"/>
          </p:nvPr>
        </p:nvSpPr>
        <p:spPr>
          <a:xfrm>
            <a:off x="366550" y="365125"/>
            <a:ext cx="7558250" cy="2031234"/>
          </a:xfrm>
        </p:spPr>
        <p:txBody>
          <a:bodyPr>
            <a:normAutofit fontScale="90000"/>
          </a:bodyPr>
          <a:lstStyle/>
          <a:p>
            <a:r>
              <a:rPr lang="en-US" sz="6000" b="1" spc="600" dirty="0">
                <a:solidFill>
                  <a:srgbClr val="306E5E"/>
                </a:solidFill>
                <a:latin typeface="Aktiv Grotesk Ex" panose="020B0604020203020204" pitchFamily="34" charset="77"/>
                <a:cs typeface="Aktiv Grotesk Ex" panose="020B0604020203020204" pitchFamily="34" charset="77"/>
              </a:rPr>
              <a:t>Little Pilgrim’s Progress</a:t>
            </a:r>
            <a:br>
              <a:rPr lang="en-US" sz="6000" b="1" spc="600" dirty="0">
                <a:solidFill>
                  <a:srgbClr val="306E5E"/>
                </a:solidFill>
                <a:latin typeface="Aktiv Grotesk Ex" panose="020B0604020203020204" pitchFamily="34" charset="77"/>
                <a:cs typeface="Aktiv Grotesk Ex" panose="020B0604020203020204" pitchFamily="34" charset="77"/>
              </a:rPr>
            </a:br>
            <a:r>
              <a:rPr lang="en-US" sz="3000" b="1" spc="600" dirty="0">
                <a:solidFill>
                  <a:srgbClr val="306E5E"/>
                </a:solidFill>
                <a:latin typeface="Aktiv Grotesk Ex" panose="020B0604020203020204" pitchFamily="34" charset="77"/>
                <a:cs typeface="Aktiv Grotesk Ex" panose="020B0604020203020204" pitchFamily="34" charset="77"/>
              </a:rPr>
              <a:t>By Helen L. Taylor</a:t>
            </a:r>
            <a:endParaRPr lang="en-US" sz="3000" b="1" spc="600" dirty="0">
              <a:solidFill>
                <a:srgbClr val="A29B0F"/>
              </a:solidFill>
              <a:latin typeface="Aktiv Grotesk Ex" panose="020B0604020203020204" pitchFamily="34" charset="77"/>
              <a:cs typeface="Aktiv Grotesk Ex" panose="020B0604020203020204" pitchFamily="34" charset="77"/>
            </a:endParaRPr>
          </a:p>
        </p:txBody>
      </p:sp>
      <p:sp>
        <p:nvSpPr>
          <p:cNvPr id="17" name="Content Placeholder 4">
            <a:extLst>
              <a:ext uri="{FF2B5EF4-FFF2-40B4-BE49-F238E27FC236}">
                <a16:creationId xmlns:a16="http://schemas.microsoft.com/office/drawing/2014/main" xmlns="" id="{01390E07-4E43-4FE2-91F1-12751AA97C37}"/>
              </a:ext>
            </a:extLst>
          </p:cNvPr>
          <p:cNvSpPr>
            <a:spLocks noGrp="1"/>
          </p:cNvSpPr>
          <p:nvPr>
            <p:ph idx="1"/>
          </p:nvPr>
        </p:nvSpPr>
        <p:spPr>
          <a:xfrm>
            <a:off x="366550" y="3433705"/>
            <a:ext cx="11458900" cy="4351338"/>
          </a:xfrm>
        </p:spPr>
        <p:txBody>
          <a:bodyPr>
            <a:noAutofit/>
          </a:bodyPr>
          <a:lstStyle/>
          <a:p>
            <a:pPr marL="0" indent="0">
              <a:buNone/>
            </a:pPr>
            <a:r>
              <a:rPr lang="en-US" sz="4000" dirty="0">
                <a:solidFill>
                  <a:srgbClr val="306E5E"/>
                </a:solidFill>
                <a:latin typeface="Avenir Book" panose="02000503020000020003" pitchFamily="2" charset="0"/>
              </a:rPr>
              <a:t>“It has been pleasant to hear of Him and think on Him, but now I shall see Him with my own eyes. He has helped me and strengthened me all though my pilgrimage, and He is with me now.”</a:t>
            </a:r>
          </a:p>
        </p:txBody>
      </p:sp>
    </p:spTree>
    <p:extLst>
      <p:ext uri="{BB962C8B-B14F-4D97-AF65-F5344CB8AC3E}">
        <p14:creationId xmlns:p14="http://schemas.microsoft.com/office/powerpoint/2010/main" val="1620615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4">
            <a:extLst>
              <a:ext uri="{FF2B5EF4-FFF2-40B4-BE49-F238E27FC236}">
                <a16:creationId xmlns:a16="http://schemas.microsoft.com/office/drawing/2014/main" xmlns="" id="{4613D40B-BCE6-4896-8299-6B8B8DB40D39}"/>
              </a:ext>
            </a:extLst>
          </p:cNvPr>
          <p:cNvSpPr>
            <a:spLocks noGrp="1"/>
          </p:cNvSpPr>
          <p:nvPr>
            <p:ph idx="1"/>
          </p:nvPr>
        </p:nvSpPr>
        <p:spPr>
          <a:xfrm>
            <a:off x="7602414" y="641591"/>
            <a:ext cx="4308232" cy="4351338"/>
          </a:xfrm>
        </p:spPr>
        <p:txBody>
          <a:bodyPr>
            <a:noAutofit/>
          </a:bodyPr>
          <a:lstStyle/>
          <a:p>
            <a:pPr marL="0" indent="0">
              <a:buNone/>
            </a:pPr>
            <a:r>
              <a:rPr lang="en-US" sz="4800" dirty="0">
                <a:solidFill>
                  <a:srgbClr val="306E5E"/>
                </a:solidFill>
                <a:latin typeface="Avenir Book" panose="02000503020000020003" pitchFamily="2" charset="0"/>
              </a:rPr>
              <a:t>“I am a pilgrim. The king has sent for me, and I am going to the celestial city.” </a:t>
            </a:r>
          </a:p>
        </p:txBody>
      </p:sp>
      <p:sp>
        <p:nvSpPr>
          <p:cNvPr id="15" name="Rounded Rectangle 7">
            <a:extLst>
              <a:ext uri="{FF2B5EF4-FFF2-40B4-BE49-F238E27FC236}">
                <a16:creationId xmlns:a16="http://schemas.microsoft.com/office/drawing/2014/main" xmlns="" id="{5A2DA19F-671C-415A-A229-E29C5F4B027A}"/>
              </a:ext>
            </a:extLst>
          </p:cNvPr>
          <p:cNvSpPr/>
          <p:nvPr/>
        </p:nvSpPr>
        <p:spPr>
          <a:xfrm>
            <a:off x="7444154" y="4570899"/>
            <a:ext cx="4583722" cy="1325808"/>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xmlns="" id="{145AC982-E0B7-4569-990F-44D08CEE4C10}"/>
              </a:ext>
            </a:extLst>
          </p:cNvPr>
          <p:cNvSpPr txBox="1"/>
          <p:nvPr/>
        </p:nvSpPr>
        <p:spPr>
          <a:xfrm>
            <a:off x="7602414" y="4594049"/>
            <a:ext cx="4425462" cy="1200329"/>
          </a:xfrm>
          <a:prstGeom prst="rect">
            <a:avLst/>
          </a:prstGeom>
          <a:noFill/>
        </p:spPr>
        <p:txBody>
          <a:bodyPr wrap="square" rtlCol="0">
            <a:spAutoFit/>
          </a:bodyPr>
          <a:lstStyle/>
          <a:p>
            <a:r>
              <a:rPr lang="en-US" sz="3600" dirty="0">
                <a:solidFill>
                  <a:srgbClr val="E8DDC4"/>
                </a:solidFill>
                <a:latin typeface="Avenir Book" panose="02000503020000020003" pitchFamily="2" charset="0"/>
              </a:rPr>
              <a:t>“Who do I choose as my close companions?”</a:t>
            </a:r>
          </a:p>
        </p:txBody>
      </p:sp>
    </p:spTree>
    <p:extLst>
      <p:ext uri="{BB962C8B-B14F-4D97-AF65-F5344CB8AC3E}">
        <p14:creationId xmlns:p14="http://schemas.microsoft.com/office/powerpoint/2010/main" val="223781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4">
            <a:extLst>
              <a:ext uri="{FF2B5EF4-FFF2-40B4-BE49-F238E27FC236}">
                <a16:creationId xmlns:a16="http://schemas.microsoft.com/office/drawing/2014/main" xmlns="" id="{4613D40B-BCE6-4896-8299-6B8B8DB40D39}"/>
              </a:ext>
            </a:extLst>
          </p:cNvPr>
          <p:cNvSpPr>
            <a:spLocks noGrp="1"/>
          </p:cNvSpPr>
          <p:nvPr>
            <p:ph idx="1"/>
          </p:nvPr>
        </p:nvSpPr>
        <p:spPr>
          <a:xfrm>
            <a:off x="7602414" y="641591"/>
            <a:ext cx="4308232" cy="4351338"/>
          </a:xfrm>
        </p:spPr>
        <p:txBody>
          <a:bodyPr>
            <a:noAutofit/>
          </a:bodyPr>
          <a:lstStyle/>
          <a:p>
            <a:pPr marL="0" indent="0">
              <a:buNone/>
            </a:pPr>
            <a:r>
              <a:rPr lang="en-US" sz="4800" dirty="0">
                <a:solidFill>
                  <a:srgbClr val="306E5E"/>
                </a:solidFill>
                <a:latin typeface="Avenir Book" panose="02000503020000020003" pitchFamily="2" charset="0"/>
              </a:rPr>
              <a:t>“I am a pilgrim. The king has sent for me, and I am going to the celestial city.” </a:t>
            </a:r>
          </a:p>
        </p:txBody>
      </p:sp>
      <p:sp>
        <p:nvSpPr>
          <p:cNvPr id="15" name="Rounded Rectangle 7">
            <a:extLst>
              <a:ext uri="{FF2B5EF4-FFF2-40B4-BE49-F238E27FC236}">
                <a16:creationId xmlns:a16="http://schemas.microsoft.com/office/drawing/2014/main" xmlns="" id="{5A2DA19F-671C-415A-A229-E29C5F4B027A}"/>
              </a:ext>
            </a:extLst>
          </p:cNvPr>
          <p:cNvSpPr/>
          <p:nvPr/>
        </p:nvSpPr>
        <p:spPr>
          <a:xfrm>
            <a:off x="6178063" y="4328906"/>
            <a:ext cx="5732584" cy="1887503"/>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xmlns="" id="{145AC982-E0B7-4569-990F-44D08CEE4C10}"/>
              </a:ext>
            </a:extLst>
          </p:cNvPr>
          <p:cNvSpPr txBox="1"/>
          <p:nvPr/>
        </p:nvSpPr>
        <p:spPr>
          <a:xfrm>
            <a:off x="6377355" y="4328906"/>
            <a:ext cx="5398476" cy="1754326"/>
          </a:xfrm>
          <a:prstGeom prst="rect">
            <a:avLst/>
          </a:prstGeom>
          <a:noFill/>
        </p:spPr>
        <p:txBody>
          <a:bodyPr wrap="square" rtlCol="0">
            <a:spAutoFit/>
          </a:bodyPr>
          <a:lstStyle/>
          <a:p>
            <a:r>
              <a:rPr lang="en-US" sz="3600" dirty="0">
                <a:solidFill>
                  <a:srgbClr val="E8DDC4"/>
                </a:solidFill>
                <a:latin typeface="Avenir Book" panose="02000503020000020003" pitchFamily="2" charset="0"/>
              </a:rPr>
              <a:t>There is great power and peace that comes from clear focus on your destination</a:t>
            </a:r>
          </a:p>
        </p:txBody>
      </p:sp>
      <p:sp>
        <p:nvSpPr>
          <p:cNvPr id="7" name="Rounded Rectangle 7">
            <a:extLst>
              <a:ext uri="{FF2B5EF4-FFF2-40B4-BE49-F238E27FC236}">
                <a16:creationId xmlns:a16="http://schemas.microsoft.com/office/drawing/2014/main" xmlns="" id="{64E2F738-0563-47A2-9C18-466F5010D7E5}"/>
              </a:ext>
            </a:extLst>
          </p:cNvPr>
          <p:cNvSpPr/>
          <p:nvPr/>
        </p:nvSpPr>
        <p:spPr>
          <a:xfrm>
            <a:off x="1916726" y="250882"/>
            <a:ext cx="9577754" cy="2007188"/>
          </a:xfrm>
          <a:prstGeom prst="roundRect">
            <a:avLst/>
          </a:prstGeom>
          <a:solidFill>
            <a:srgbClr val="306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xmlns="" id="{6FC5E578-D8F8-4922-89FA-FA3EC373F61E}"/>
              </a:ext>
            </a:extLst>
          </p:cNvPr>
          <p:cNvSpPr txBox="1"/>
          <p:nvPr/>
        </p:nvSpPr>
        <p:spPr>
          <a:xfrm>
            <a:off x="2045680" y="389288"/>
            <a:ext cx="9448800" cy="1754326"/>
          </a:xfrm>
          <a:prstGeom prst="rect">
            <a:avLst/>
          </a:prstGeom>
          <a:noFill/>
        </p:spPr>
        <p:txBody>
          <a:bodyPr wrap="square" rtlCol="0">
            <a:spAutoFit/>
          </a:bodyPr>
          <a:lstStyle/>
          <a:p>
            <a:r>
              <a:rPr lang="en-US" sz="3600" dirty="0">
                <a:solidFill>
                  <a:srgbClr val="E8DDC4"/>
                </a:solidFill>
                <a:latin typeface="Avenir Book" panose="02000503020000020003" pitchFamily="2" charset="0"/>
              </a:rPr>
              <a:t>(Colossians 3:1) Since, then, you have been raised with Christ, set your hearts on things above, where Christ is, seated at the right hand of God. </a:t>
            </a:r>
          </a:p>
        </p:txBody>
      </p:sp>
      <p:sp>
        <p:nvSpPr>
          <p:cNvPr id="9" name="Rounded Rectangle 7">
            <a:extLst>
              <a:ext uri="{FF2B5EF4-FFF2-40B4-BE49-F238E27FC236}">
                <a16:creationId xmlns:a16="http://schemas.microsoft.com/office/drawing/2014/main" xmlns="" id="{A581989E-384E-4C5E-9CBF-2BA4791C0DAB}"/>
              </a:ext>
            </a:extLst>
          </p:cNvPr>
          <p:cNvSpPr/>
          <p:nvPr/>
        </p:nvSpPr>
        <p:spPr>
          <a:xfrm>
            <a:off x="6096000" y="2738904"/>
            <a:ext cx="5732584" cy="1269206"/>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xmlns="" id="{1EA537CC-F530-43DD-8732-4D9AA1D67997}"/>
              </a:ext>
            </a:extLst>
          </p:cNvPr>
          <p:cNvSpPr txBox="1"/>
          <p:nvPr/>
        </p:nvSpPr>
        <p:spPr>
          <a:xfrm>
            <a:off x="6295292" y="2738903"/>
            <a:ext cx="5398476" cy="1200329"/>
          </a:xfrm>
          <a:prstGeom prst="rect">
            <a:avLst/>
          </a:prstGeom>
          <a:noFill/>
        </p:spPr>
        <p:txBody>
          <a:bodyPr wrap="square" rtlCol="0">
            <a:spAutoFit/>
          </a:bodyPr>
          <a:lstStyle/>
          <a:p>
            <a:r>
              <a:rPr lang="en-US" sz="3600" dirty="0">
                <a:solidFill>
                  <a:srgbClr val="E8DDC4"/>
                </a:solidFill>
                <a:latin typeface="Avenir Book" panose="02000503020000020003" pitchFamily="2" charset="0"/>
              </a:rPr>
              <a:t>We elevate other things as the functional goals of life</a:t>
            </a:r>
          </a:p>
        </p:txBody>
      </p:sp>
    </p:spTree>
    <p:extLst>
      <p:ext uri="{BB962C8B-B14F-4D97-AF65-F5344CB8AC3E}">
        <p14:creationId xmlns:p14="http://schemas.microsoft.com/office/powerpoint/2010/main" val="114179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xmlns="" id="{CADD3ABA-1100-F03B-3A8A-2D564DB0DBAE}"/>
              </a:ext>
            </a:extLst>
          </p:cNvPr>
          <p:cNvSpPr>
            <a:spLocks noGrp="1"/>
          </p:cNvSpPr>
          <p:nvPr>
            <p:ph type="title"/>
          </p:nvPr>
        </p:nvSpPr>
        <p:spPr/>
        <p:txBody>
          <a:bodyPr>
            <a:normAutofit/>
          </a:bodyPr>
          <a:lstStyle/>
          <a:p>
            <a:r>
              <a:rPr lang="en-US" sz="5000" b="1" spc="600" dirty="0">
                <a:solidFill>
                  <a:srgbClr val="306E5E"/>
                </a:solidFill>
                <a:latin typeface="Aktiv Grotesk Ex" panose="020B0604020203020204" pitchFamily="34" charset="77"/>
                <a:cs typeface="Aktiv Grotesk Ex" panose="020B0604020203020204" pitchFamily="34" charset="77"/>
              </a:rPr>
              <a:t>Philippians 3:7-8</a:t>
            </a:r>
            <a:endParaRPr lang="en-US" sz="5000" b="1" spc="600" dirty="0">
              <a:solidFill>
                <a:srgbClr val="A29B0F"/>
              </a:solidFill>
              <a:latin typeface="Aktiv Grotesk Ex" panose="020B0604020203020204" pitchFamily="34" charset="77"/>
              <a:cs typeface="Aktiv Grotesk Ex" panose="020B0604020203020204" pitchFamily="34" charset="77"/>
            </a:endParaRPr>
          </a:p>
        </p:txBody>
      </p:sp>
      <p:sp>
        <p:nvSpPr>
          <p:cNvPr id="5" name="Content Placeholder 4">
            <a:extLst>
              <a:ext uri="{FF2B5EF4-FFF2-40B4-BE49-F238E27FC236}">
                <a16:creationId xmlns:a16="http://schemas.microsoft.com/office/drawing/2014/main" xmlns="" id="{91EEFF69-DB8E-7E31-5561-34347061C8A2}"/>
              </a:ext>
            </a:extLst>
          </p:cNvPr>
          <p:cNvSpPr>
            <a:spLocks noGrp="1"/>
          </p:cNvSpPr>
          <p:nvPr>
            <p:ph idx="1"/>
          </p:nvPr>
        </p:nvSpPr>
        <p:spPr/>
        <p:txBody>
          <a:bodyPr>
            <a:noAutofit/>
          </a:bodyPr>
          <a:lstStyle/>
          <a:p>
            <a:pPr marL="0" indent="0">
              <a:buNone/>
            </a:pPr>
            <a:r>
              <a:rPr lang="en-US" sz="4000" dirty="0">
                <a:solidFill>
                  <a:srgbClr val="306E5E"/>
                </a:solidFill>
                <a:latin typeface="Avenir Book" panose="02000503020000020003" pitchFamily="2" charset="0"/>
              </a:rPr>
              <a:t>But whatever were gains to me I now consider loss for the sake of Christ. What is more, I consider everything a loss because of the surpassing worth of knowing Christ Jesus my Lord, for whose sake I have lost all things. </a:t>
            </a:r>
          </a:p>
        </p:txBody>
      </p:sp>
    </p:spTree>
    <p:extLst>
      <p:ext uri="{BB962C8B-B14F-4D97-AF65-F5344CB8AC3E}">
        <p14:creationId xmlns:p14="http://schemas.microsoft.com/office/powerpoint/2010/main" val="2971327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xmlns="" id="{CADD3ABA-1100-F03B-3A8A-2D564DB0DBAE}"/>
              </a:ext>
            </a:extLst>
          </p:cNvPr>
          <p:cNvSpPr>
            <a:spLocks noGrp="1"/>
          </p:cNvSpPr>
          <p:nvPr>
            <p:ph type="title"/>
          </p:nvPr>
        </p:nvSpPr>
        <p:spPr/>
        <p:txBody>
          <a:bodyPr>
            <a:normAutofit/>
          </a:bodyPr>
          <a:lstStyle/>
          <a:p>
            <a:r>
              <a:rPr lang="en-US" sz="5000" b="1" spc="600" dirty="0">
                <a:solidFill>
                  <a:srgbClr val="306E5E"/>
                </a:solidFill>
                <a:latin typeface="Aktiv Grotesk Ex" panose="020B0604020203020204" pitchFamily="34" charset="77"/>
                <a:cs typeface="Aktiv Grotesk Ex" panose="020B0604020203020204" pitchFamily="34" charset="77"/>
              </a:rPr>
              <a:t>Philippians 3:7-8</a:t>
            </a:r>
            <a:endParaRPr lang="en-US" sz="5000" b="1" spc="600" dirty="0">
              <a:solidFill>
                <a:srgbClr val="A29B0F"/>
              </a:solidFill>
              <a:latin typeface="Aktiv Grotesk Ex" panose="020B0604020203020204" pitchFamily="34" charset="77"/>
              <a:cs typeface="Aktiv Grotesk Ex" panose="020B0604020203020204" pitchFamily="34" charset="77"/>
            </a:endParaRPr>
          </a:p>
        </p:txBody>
      </p:sp>
      <p:sp>
        <p:nvSpPr>
          <p:cNvPr id="5" name="Content Placeholder 4">
            <a:extLst>
              <a:ext uri="{FF2B5EF4-FFF2-40B4-BE49-F238E27FC236}">
                <a16:creationId xmlns:a16="http://schemas.microsoft.com/office/drawing/2014/main" xmlns="" id="{91EEFF69-DB8E-7E31-5561-34347061C8A2}"/>
              </a:ext>
            </a:extLst>
          </p:cNvPr>
          <p:cNvSpPr>
            <a:spLocks noGrp="1"/>
          </p:cNvSpPr>
          <p:nvPr>
            <p:ph idx="1"/>
          </p:nvPr>
        </p:nvSpPr>
        <p:spPr/>
        <p:txBody>
          <a:bodyPr>
            <a:noAutofit/>
          </a:bodyPr>
          <a:lstStyle/>
          <a:p>
            <a:pPr marL="0" indent="0">
              <a:buNone/>
            </a:pPr>
            <a:r>
              <a:rPr lang="en-US" sz="4000" dirty="0">
                <a:solidFill>
                  <a:srgbClr val="306E5E"/>
                </a:solidFill>
                <a:latin typeface="Avenir Book" panose="02000503020000020003" pitchFamily="2" charset="0"/>
              </a:rPr>
              <a:t>But </a:t>
            </a:r>
            <a:r>
              <a:rPr lang="en-US" sz="4000" u="sng" dirty="0">
                <a:solidFill>
                  <a:srgbClr val="306E5E"/>
                </a:solidFill>
                <a:latin typeface="Avenir Book" panose="02000503020000020003" pitchFamily="2" charset="0"/>
              </a:rPr>
              <a:t>whatever were gains</a:t>
            </a:r>
            <a:r>
              <a:rPr lang="en-US" sz="4000" dirty="0">
                <a:solidFill>
                  <a:srgbClr val="306E5E"/>
                </a:solidFill>
                <a:latin typeface="Avenir Book" panose="02000503020000020003" pitchFamily="2" charset="0"/>
              </a:rPr>
              <a:t> to me I now </a:t>
            </a:r>
            <a:r>
              <a:rPr lang="en-US" sz="4000" u="sng" dirty="0">
                <a:solidFill>
                  <a:srgbClr val="306E5E"/>
                </a:solidFill>
                <a:latin typeface="Avenir Book" panose="02000503020000020003" pitchFamily="2" charset="0"/>
              </a:rPr>
              <a:t>consider loss</a:t>
            </a:r>
            <a:r>
              <a:rPr lang="en-US" sz="4000" dirty="0">
                <a:solidFill>
                  <a:srgbClr val="306E5E"/>
                </a:solidFill>
                <a:latin typeface="Avenir Book" panose="02000503020000020003" pitchFamily="2" charset="0"/>
              </a:rPr>
              <a:t> for the sake of Christ. What is more, I consider everything a loss because of the </a:t>
            </a:r>
            <a:r>
              <a:rPr lang="en-US" sz="4000" u="sng" dirty="0">
                <a:solidFill>
                  <a:srgbClr val="306E5E"/>
                </a:solidFill>
                <a:latin typeface="Avenir Book" panose="02000503020000020003" pitchFamily="2" charset="0"/>
              </a:rPr>
              <a:t>surpassing worth of knowing Christ Jesus my Lord</a:t>
            </a:r>
            <a:r>
              <a:rPr lang="en-US" sz="4000" dirty="0">
                <a:solidFill>
                  <a:srgbClr val="306E5E"/>
                </a:solidFill>
                <a:latin typeface="Avenir Book" panose="02000503020000020003" pitchFamily="2" charset="0"/>
              </a:rPr>
              <a:t>, for whose sake I have lost all things. </a:t>
            </a:r>
          </a:p>
        </p:txBody>
      </p:sp>
      <p:sp>
        <p:nvSpPr>
          <p:cNvPr id="6" name="Rounded Rectangle 7">
            <a:extLst>
              <a:ext uri="{FF2B5EF4-FFF2-40B4-BE49-F238E27FC236}">
                <a16:creationId xmlns:a16="http://schemas.microsoft.com/office/drawing/2014/main" xmlns="" id="{1845B610-9451-4866-A5E3-0C39BC017CDF}"/>
              </a:ext>
            </a:extLst>
          </p:cNvPr>
          <p:cNvSpPr/>
          <p:nvPr/>
        </p:nvSpPr>
        <p:spPr>
          <a:xfrm>
            <a:off x="386862" y="4890004"/>
            <a:ext cx="11582400" cy="1472335"/>
          </a:xfrm>
          <a:prstGeom prst="roundRect">
            <a:avLst/>
          </a:prstGeom>
          <a:solidFill>
            <a:srgbClr val="306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EADAF188-00BC-4DE3-9EF5-041D74F6E4A1}"/>
              </a:ext>
            </a:extLst>
          </p:cNvPr>
          <p:cNvSpPr txBox="1"/>
          <p:nvPr/>
        </p:nvSpPr>
        <p:spPr>
          <a:xfrm>
            <a:off x="515815" y="5028410"/>
            <a:ext cx="11289323" cy="1200329"/>
          </a:xfrm>
          <a:prstGeom prst="rect">
            <a:avLst/>
          </a:prstGeom>
          <a:noFill/>
        </p:spPr>
        <p:txBody>
          <a:bodyPr wrap="square" rtlCol="0">
            <a:spAutoFit/>
          </a:bodyPr>
          <a:lstStyle/>
          <a:p>
            <a:r>
              <a:rPr lang="en-US" sz="3600" dirty="0">
                <a:solidFill>
                  <a:srgbClr val="E8DDC4"/>
                </a:solidFill>
                <a:latin typeface="Avenir Book" panose="02000503020000020003" pitchFamily="2" charset="0"/>
              </a:rPr>
              <a:t>(2. Cor. 4:17) For our light and momentary troubles are achieving for us an </a:t>
            </a:r>
            <a:r>
              <a:rPr lang="en-US" sz="3600" u="sng" dirty="0">
                <a:solidFill>
                  <a:srgbClr val="E8DDC4"/>
                </a:solidFill>
                <a:latin typeface="Avenir Book" panose="02000503020000020003" pitchFamily="2" charset="0"/>
              </a:rPr>
              <a:t>eternal glory that far outweighs</a:t>
            </a:r>
            <a:r>
              <a:rPr lang="en-US" sz="3600" dirty="0">
                <a:solidFill>
                  <a:srgbClr val="E8DDC4"/>
                </a:solidFill>
                <a:latin typeface="Avenir Book" panose="02000503020000020003" pitchFamily="2" charset="0"/>
              </a:rPr>
              <a:t> them all.</a:t>
            </a:r>
          </a:p>
        </p:txBody>
      </p:sp>
    </p:spTree>
    <p:extLst>
      <p:ext uri="{BB962C8B-B14F-4D97-AF65-F5344CB8AC3E}">
        <p14:creationId xmlns:p14="http://schemas.microsoft.com/office/powerpoint/2010/main" val="101805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xmlns="" id="{CADD3ABA-1100-F03B-3A8A-2D564DB0DBAE}"/>
              </a:ext>
            </a:extLst>
          </p:cNvPr>
          <p:cNvSpPr>
            <a:spLocks noGrp="1"/>
          </p:cNvSpPr>
          <p:nvPr>
            <p:ph type="title"/>
          </p:nvPr>
        </p:nvSpPr>
        <p:spPr/>
        <p:txBody>
          <a:bodyPr>
            <a:normAutofit/>
          </a:bodyPr>
          <a:lstStyle/>
          <a:p>
            <a:r>
              <a:rPr lang="en-US" sz="5000" b="1" spc="600" dirty="0">
                <a:solidFill>
                  <a:srgbClr val="306E5E"/>
                </a:solidFill>
                <a:latin typeface="Aktiv Grotesk Ex" panose="020B0604020203020204" pitchFamily="34" charset="77"/>
                <a:cs typeface="Aktiv Grotesk Ex" panose="020B0604020203020204" pitchFamily="34" charset="77"/>
              </a:rPr>
              <a:t>Philippians 3:8-9</a:t>
            </a:r>
            <a:endParaRPr lang="en-US" sz="5000" b="1" spc="600" dirty="0">
              <a:solidFill>
                <a:srgbClr val="A29B0F"/>
              </a:solidFill>
              <a:latin typeface="Aktiv Grotesk Ex" panose="020B0604020203020204" pitchFamily="34" charset="77"/>
              <a:cs typeface="Aktiv Grotesk Ex" panose="020B0604020203020204" pitchFamily="34" charset="77"/>
            </a:endParaRPr>
          </a:p>
        </p:txBody>
      </p:sp>
      <p:sp>
        <p:nvSpPr>
          <p:cNvPr id="5" name="Content Placeholder 4">
            <a:extLst>
              <a:ext uri="{FF2B5EF4-FFF2-40B4-BE49-F238E27FC236}">
                <a16:creationId xmlns:a16="http://schemas.microsoft.com/office/drawing/2014/main" xmlns="" id="{91EEFF69-DB8E-7E31-5561-34347061C8A2}"/>
              </a:ext>
            </a:extLst>
          </p:cNvPr>
          <p:cNvSpPr>
            <a:spLocks noGrp="1"/>
          </p:cNvSpPr>
          <p:nvPr>
            <p:ph idx="1"/>
          </p:nvPr>
        </p:nvSpPr>
        <p:spPr/>
        <p:txBody>
          <a:bodyPr>
            <a:noAutofit/>
          </a:bodyPr>
          <a:lstStyle/>
          <a:p>
            <a:pPr marL="0" indent="0">
              <a:buNone/>
            </a:pPr>
            <a:r>
              <a:rPr lang="en-US" sz="4000" dirty="0">
                <a:solidFill>
                  <a:srgbClr val="306E5E"/>
                </a:solidFill>
                <a:latin typeface="Avenir Book" panose="02000503020000020003" pitchFamily="2" charset="0"/>
              </a:rPr>
              <a:t>I consider them garbage, that I may gain Christ and be found in him, not having a righteousness of my own that comes from the law, but that which is through faith in Christ—the righteousness that comes from God on the basis of faith. </a:t>
            </a:r>
          </a:p>
        </p:txBody>
      </p:sp>
    </p:spTree>
    <p:extLst>
      <p:ext uri="{BB962C8B-B14F-4D97-AF65-F5344CB8AC3E}">
        <p14:creationId xmlns:p14="http://schemas.microsoft.com/office/powerpoint/2010/main" val="3446086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970E196-6ADA-D647-96EC-7D7AE3716810}"/>
              </a:ext>
            </a:extLst>
          </p:cNvPr>
          <p:cNvSpPr/>
          <p:nvPr/>
        </p:nvSpPr>
        <p:spPr>
          <a:xfrm>
            <a:off x="0" y="0"/>
            <a:ext cx="12192000" cy="7031038"/>
          </a:xfrm>
          <a:prstGeom prst="rect">
            <a:avLst/>
          </a:prstGeom>
          <a:solidFill>
            <a:srgbClr val="E8D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xmlns="" id="{CADD3ABA-1100-F03B-3A8A-2D564DB0DBAE}"/>
              </a:ext>
            </a:extLst>
          </p:cNvPr>
          <p:cNvSpPr>
            <a:spLocks noGrp="1"/>
          </p:cNvSpPr>
          <p:nvPr>
            <p:ph type="title"/>
          </p:nvPr>
        </p:nvSpPr>
        <p:spPr/>
        <p:txBody>
          <a:bodyPr>
            <a:normAutofit/>
          </a:bodyPr>
          <a:lstStyle/>
          <a:p>
            <a:r>
              <a:rPr lang="en-US" sz="5000" b="1" spc="600" dirty="0">
                <a:solidFill>
                  <a:srgbClr val="306E5E"/>
                </a:solidFill>
                <a:latin typeface="Aktiv Grotesk Ex" panose="020B0604020203020204" pitchFamily="34" charset="77"/>
                <a:cs typeface="Aktiv Grotesk Ex" panose="020B0604020203020204" pitchFamily="34" charset="77"/>
              </a:rPr>
              <a:t>Philippians 3:8-9</a:t>
            </a:r>
            <a:endParaRPr lang="en-US" sz="5000" b="1" spc="600" dirty="0">
              <a:solidFill>
                <a:srgbClr val="A29B0F"/>
              </a:solidFill>
              <a:latin typeface="Aktiv Grotesk Ex" panose="020B0604020203020204" pitchFamily="34" charset="77"/>
              <a:cs typeface="Aktiv Grotesk Ex" panose="020B0604020203020204" pitchFamily="34" charset="77"/>
            </a:endParaRPr>
          </a:p>
        </p:txBody>
      </p:sp>
      <p:sp>
        <p:nvSpPr>
          <p:cNvPr id="5" name="Content Placeholder 4">
            <a:extLst>
              <a:ext uri="{FF2B5EF4-FFF2-40B4-BE49-F238E27FC236}">
                <a16:creationId xmlns:a16="http://schemas.microsoft.com/office/drawing/2014/main" xmlns="" id="{91EEFF69-DB8E-7E31-5561-34347061C8A2}"/>
              </a:ext>
            </a:extLst>
          </p:cNvPr>
          <p:cNvSpPr>
            <a:spLocks noGrp="1"/>
          </p:cNvSpPr>
          <p:nvPr>
            <p:ph idx="1"/>
          </p:nvPr>
        </p:nvSpPr>
        <p:spPr/>
        <p:txBody>
          <a:bodyPr>
            <a:noAutofit/>
          </a:bodyPr>
          <a:lstStyle/>
          <a:p>
            <a:pPr marL="0" indent="0">
              <a:buNone/>
            </a:pPr>
            <a:r>
              <a:rPr lang="en-US" sz="4000" u="sng" dirty="0">
                <a:solidFill>
                  <a:srgbClr val="306E5E"/>
                </a:solidFill>
                <a:latin typeface="Avenir Book" panose="02000503020000020003" pitchFamily="2" charset="0"/>
              </a:rPr>
              <a:t>I consider them garbage, that I may gain Christ and be found in him</a:t>
            </a:r>
            <a:r>
              <a:rPr lang="en-US" sz="4000" dirty="0">
                <a:solidFill>
                  <a:srgbClr val="306E5E"/>
                </a:solidFill>
                <a:latin typeface="Avenir Book" panose="02000503020000020003" pitchFamily="2" charset="0"/>
              </a:rPr>
              <a:t>, not having a righteousness of my own that comes from the law, but that which is through faith in Christ—the righteousness that comes from God on the basis of faith. </a:t>
            </a:r>
          </a:p>
        </p:txBody>
      </p:sp>
      <p:sp>
        <p:nvSpPr>
          <p:cNvPr id="6" name="Rounded Rectangle 7">
            <a:extLst>
              <a:ext uri="{FF2B5EF4-FFF2-40B4-BE49-F238E27FC236}">
                <a16:creationId xmlns:a16="http://schemas.microsoft.com/office/drawing/2014/main" xmlns="" id="{2B896108-D358-455C-9BD2-B8E5DD518F4E}"/>
              </a:ext>
            </a:extLst>
          </p:cNvPr>
          <p:cNvSpPr/>
          <p:nvPr/>
        </p:nvSpPr>
        <p:spPr>
          <a:xfrm>
            <a:off x="5397692" y="874771"/>
            <a:ext cx="6231600" cy="779152"/>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A650AC99-43B9-4D55-A2D1-4BF83D169A99}"/>
              </a:ext>
            </a:extLst>
          </p:cNvPr>
          <p:cNvSpPr txBox="1"/>
          <p:nvPr/>
        </p:nvSpPr>
        <p:spPr>
          <a:xfrm>
            <a:off x="5550094" y="874770"/>
            <a:ext cx="6079198" cy="646331"/>
          </a:xfrm>
          <a:prstGeom prst="rect">
            <a:avLst/>
          </a:prstGeom>
          <a:noFill/>
        </p:spPr>
        <p:txBody>
          <a:bodyPr wrap="square" rtlCol="0">
            <a:spAutoFit/>
          </a:bodyPr>
          <a:lstStyle/>
          <a:p>
            <a:r>
              <a:rPr lang="en-US" sz="3600" dirty="0">
                <a:solidFill>
                  <a:srgbClr val="E8DDC4"/>
                </a:solidFill>
                <a:latin typeface="Avenir Book" panose="02000503020000020003" pitchFamily="2" charset="0"/>
              </a:rPr>
              <a:t>This is not extremism, it’s realism</a:t>
            </a:r>
          </a:p>
        </p:txBody>
      </p:sp>
      <p:sp>
        <p:nvSpPr>
          <p:cNvPr id="8" name="TextBox 7">
            <a:extLst>
              <a:ext uri="{FF2B5EF4-FFF2-40B4-BE49-F238E27FC236}">
                <a16:creationId xmlns:a16="http://schemas.microsoft.com/office/drawing/2014/main" xmlns="" id="{56864515-D164-4B6E-BA45-74503CA8FA59}"/>
              </a:ext>
            </a:extLst>
          </p:cNvPr>
          <p:cNvSpPr txBox="1"/>
          <p:nvPr/>
        </p:nvSpPr>
        <p:spPr>
          <a:xfrm>
            <a:off x="7631720" y="5868130"/>
            <a:ext cx="4214446" cy="861774"/>
          </a:xfrm>
          <a:prstGeom prst="rect">
            <a:avLst/>
          </a:prstGeom>
          <a:noFill/>
        </p:spPr>
        <p:txBody>
          <a:bodyPr wrap="square" rtlCol="0">
            <a:spAutoFit/>
          </a:bodyPr>
          <a:lstStyle/>
          <a:p>
            <a:pPr marL="914400" indent="-914400">
              <a:buAutoNum type="arabicPeriod"/>
            </a:pPr>
            <a:r>
              <a:rPr lang="en-US" sz="5000" b="1" dirty="0">
                <a:solidFill>
                  <a:srgbClr val="306E5E"/>
                </a:solidFill>
                <a:latin typeface="Aktiv Grotesk"/>
              </a:rPr>
              <a:t>Evaluation</a:t>
            </a:r>
          </a:p>
        </p:txBody>
      </p:sp>
      <p:sp>
        <p:nvSpPr>
          <p:cNvPr id="11" name="Rounded Rectangle 7">
            <a:extLst>
              <a:ext uri="{FF2B5EF4-FFF2-40B4-BE49-F238E27FC236}">
                <a16:creationId xmlns:a16="http://schemas.microsoft.com/office/drawing/2014/main" xmlns="" id="{76106BD9-B4BE-4359-8D6B-B241AE4B7C01}"/>
              </a:ext>
            </a:extLst>
          </p:cNvPr>
          <p:cNvSpPr/>
          <p:nvPr/>
        </p:nvSpPr>
        <p:spPr>
          <a:xfrm>
            <a:off x="1839397" y="4947473"/>
            <a:ext cx="3683978" cy="1304673"/>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D58326AE-3E83-4285-9441-59B19713D125}"/>
              </a:ext>
            </a:extLst>
          </p:cNvPr>
          <p:cNvSpPr txBox="1"/>
          <p:nvPr/>
        </p:nvSpPr>
        <p:spPr>
          <a:xfrm>
            <a:off x="2001715" y="4999644"/>
            <a:ext cx="3683978" cy="1200329"/>
          </a:xfrm>
          <a:prstGeom prst="rect">
            <a:avLst/>
          </a:prstGeom>
          <a:noFill/>
        </p:spPr>
        <p:txBody>
          <a:bodyPr wrap="square" rtlCol="0">
            <a:spAutoFit/>
          </a:bodyPr>
          <a:lstStyle/>
          <a:p>
            <a:r>
              <a:rPr lang="en-US" sz="3600" dirty="0">
                <a:solidFill>
                  <a:srgbClr val="E8DDC4"/>
                </a:solidFill>
                <a:latin typeface="Avenir Book" panose="02000503020000020003" pitchFamily="2" charset="0"/>
              </a:rPr>
              <a:t>What in life can I afford to lose?</a:t>
            </a:r>
          </a:p>
        </p:txBody>
      </p:sp>
      <p:pic>
        <p:nvPicPr>
          <p:cNvPr id="10242" name="Picture 2" descr="Declutter a living space so it's safe for an older adult - Seasons">
            <a:extLst>
              <a:ext uri="{FF2B5EF4-FFF2-40B4-BE49-F238E27FC236}">
                <a16:creationId xmlns:a16="http://schemas.microsoft.com/office/drawing/2014/main" xmlns="" id="{893D4D1D-4735-4F28-82EA-BF8F71B34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11" y="204701"/>
            <a:ext cx="6920349" cy="4667589"/>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7">
            <a:extLst>
              <a:ext uri="{FF2B5EF4-FFF2-40B4-BE49-F238E27FC236}">
                <a16:creationId xmlns:a16="http://schemas.microsoft.com/office/drawing/2014/main" xmlns="" id="{73E7EDD3-305C-47C4-805E-E225EB7809F6}"/>
              </a:ext>
            </a:extLst>
          </p:cNvPr>
          <p:cNvSpPr/>
          <p:nvPr/>
        </p:nvSpPr>
        <p:spPr>
          <a:xfrm>
            <a:off x="1581487" y="4947473"/>
            <a:ext cx="4466493" cy="1304673"/>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xmlns="" id="{3DCB476B-4DC4-4191-AE02-9544FA5C2861}"/>
              </a:ext>
            </a:extLst>
          </p:cNvPr>
          <p:cNvSpPr txBox="1"/>
          <p:nvPr/>
        </p:nvSpPr>
        <p:spPr>
          <a:xfrm>
            <a:off x="1743805" y="4999644"/>
            <a:ext cx="4304175" cy="1200329"/>
          </a:xfrm>
          <a:prstGeom prst="rect">
            <a:avLst/>
          </a:prstGeom>
          <a:noFill/>
        </p:spPr>
        <p:txBody>
          <a:bodyPr wrap="square" rtlCol="0">
            <a:spAutoFit/>
          </a:bodyPr>
          <a:lstStyle/>
          <a:p>
            <a:r>
              <a:rPr lang="en-US" sz="3600" dirty="0">
                <a:solidFill>
                  <a:srgbClr val="E8DDC4"/>
                </a:solidFill>
                <a:latin typeface="Avenir Book" panose="02000503020000020003" pitchFamily="2" charset="0"/>
              </a:rPr>
              <a:t>What’s truly worth my time, attention, worry?</a:t>
            </a:r>
          </a:p>
        </p:txBody>
      </p:sp>
      <p:sp>
        <p:nvSpPr>
          <p:cNvPr id="17" name="Rounded Rectangle 7">
            <a:extLst>
              <a:ext uri="{FF2B5EF4-FFF2-40B4-BE49-F238E27FC236}">
                <a16:creationId xmlns:a16="http://schemas.microsoft.com/office/drawing/2014/main" xmlns="" id="{28851D45-1A04-41DC-A953-3564AC9561B0}"/>
              </a:ext>
            </a:extLst>
          </p:cNvPr>
          <p:cNvSpPr/>
          <p:nvPr/>
        </p:nvSpPr>
        <p:spPr>
          <a:xfrm>
            <a:off x="6236065" y="4025527"/>
            <a:ext cx="5610102" cy="1304673"/>
          </a:xfrm>
          <a:prstGeom prst="roundRect">
            <a:avLst/>
          </a:prstGeom>
          <a:solidFill>
            <a:srgbClr val="A29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xmlns="" id="{36EA9903-CDAC-4A3F-8BB8-97A75E0532C7}"/>
              </a:ext>
            </a:extLst>
          </p:cNvPr>
          <p:cNvSpPr txBox="1"/>
          <p:nvPr/>
        </p:nvSpPr>
        <p:spPr>
          <a:xfrm>
            <a:off x="6388467" y="4060696"/>
            <a:ext cx="5457700" cy="1200329"/>
          </a:xfrm>
          <a:prstGeom prst="rect">
            <a:avLst/>
          </a:prstGeom>
          <a:noFill/>
        </p:spPr>
        <p:txBody>
          <a:bodyPr wrap="square" rtlCol="0">
            <a:spAutoFit/>
          </a:bodyPr>
          <a:lstStyle/>
          <a:p>
            <a:r>
              <a:rPr lang="en-US" sz="3600" dirty="0">
                <a:solidFill>
                  <a:srgbClr val="E8DDC4"/>
                </a:solidFill>
                <a:latin typeface="Avenir Book" panose="02000503020000020003" pitchFamily="2" charset="0"/>
              </a:rPr>
              <a:t>Christ’s everlasting presence confers everlasting value</a:t>
            </a:r>
          </a:p>
        </p:txBody>
      </p:sp>
    </p:spTree>
    <p:extLst>
      <p:ext uri="{BB962C8B-B14F-4D97-AF65-F5344CB8AC3E}">
        <p14:creationId xmlns:p14="http://schemas.microsoft.com/office/powerpoint/2010/main" val="2338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1" grpId="0" animBg="1"/>
      <p:bldP spid="12" grpId="0"/>
      <p:bldP spid="13" grpId="0" animBg="1"/>
      <p:bldP spid="14" grpId="0"/>
      <p:bldP spid="17" grpId="0" animBg="1"/>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Autosaved]" id="{9280A579-7AE1-0846-A560-24A5BF6B1517}" vid="{EA5B0DC6-6110-9E47-ACB9-F29AF21970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Josh_Option1</Template>
  <TotalTime>0</TotalTime>
  <Words>1875</Words>
  <Application>Microsoft Office PowerPoint</Application>
  <PresentationFormat>Widescreen</PresentationFormat>
  <Paragraphs>133</Paragraphs>
  <Slides>33</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Aktiv Grotesk</vt:lpstr>
      <vt:lpstr>Aktiv Grotesk Ex</vt:lpstr>
      <vt:lpstr>Arial</vt:lpstr>
      <vt:lpstr>Avenir Black</vt:lpstr>
      <vt:lpstr>Avenir Book</vt:lpstr>
      <vt:lpstr>Avenir Light</vt:lpstr>
      <vt:lpstr>Calibri</vt:lpstr>
      <vt:lpstr>Calibri Light</vt:lpstr>
      <vt:lpstr>Office Theme</vt:lpstr>
      <vt:lpstr>The power of a heaven-focused life</vt:lpstr>
      <vt:lpstr>PowerPoint Presentation</vt:lpstr>
      <vt:lpstr>PowerPoint Presentation</vt:lpstr>
      <vt:lpstr>PowerPoint Presentation</vt:lpstr>
      <vt:lpstr>PowerPoint Presentation</vt:lpstr>
      <vt:lpstr>Philippians 3:7-8</vt:lpstr>
      <vt:lpstr>Philippians 3:7-8</vt:lpstr>
      <vt:lpstr>Philippians 3:8-9</vt:lpstr>
      <vt:lpstr>Philippians 3:8-9</vt:lpstr>
      <vt:lpstr>Philippians 3:10-11</vt:lpstr>
      <vt:lpstr>Philippians 3:10-11</vt:lpstr>
      <vt:lpstr>Philippians 3:12</vt:lpstr>
      <vt:lpstr>Philippians 3:12</vt:lpstr>
      <vt:lpstr>Philippians 3:12</vt:lpstr>
      <vt:lpstr>Philippians 3:13-14</vt:lpstr>
      <vt:lpstr>Philippians 3:13-14</vt:lpstr>
      <vt:lpstr>Philippians 3:13-14</vt:lpstr>
      <vt:lpstr>C.S. Lewis Mere Christianity </vt:lpstr>
      <vt:lpstr>1 John 3:1-2</vt:lpstr>
      <vt:lpstr>1 John 3:1-2</vt:lpstr>
      <vt:lpstr>1 John 3:1-2</vt:lpstr>
      <vt:lpstr>1 John 3:2-3</vt:lpstr>
      <vt:lpstr>1 John 3:2-3</vt:lpstr>
      <vt:lpstr>1 John 3:2-3</vt:lpstr>
      <vt:lpstr>Randy Alcorn Author of Heaven</vt:lpstr>
      <vt:lpstr>1 John 3:2-3</vt:lpstr>
      <vt:lpstr>Tim Keller Author and Pastor</vt:lpstr>
      <vt:lpstr>Randy Alcorn Author of Heaven</vt:lpstr>
      <vt:lpstr>Final thoughts </vt:lpstr>
      <vt:lpstr>Little Pilgrim’s Progress By Helen L. Taylor</vt:lpstr>
      <vt:lpstr>Little Pilgrim’s Progress By Helen L. Taylor</vt:lpstr>
      <vt:lpstr>Little Pilgrim’s Progress By Helen L. Taylor</vt:lpstr>
      <vt:lpstr>Little Pilgrim’s Progress By Helen L. Taylor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2023-05-04T19:59:11Z</dcterms:created>
  <dcterms:modified xsi:type="dcterms:W3CDTF">2023-05-04T20:01:10Z</dcterms:modified>
</cp:coreProperties>
</file>