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262" r:id="rId4"/>
    <p:sldId id="265" r:id="rId5"/>
    <p:sldId id="268" r:id="rId6"/>
    <p:sldId id="266" r:id="rId7"/>
    <p:sldId id="277" r:id="rId8"/>
    <p:sldId id="270" r:id="rId9"/>
    <p:sldId id="271" r:id="rId10"/>
    <p:sldId id="272" r:id="rId11"/>
    <p:sldId id="274" r:id="rId12"/>
    <p:sldId id="278" r:id="rId13"/>
    <p:sldId id="281" r:id="rId14"/>
    <p:sldId id="283" r:id="rId15"/>
    <p:sldId id="284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322" autoAdjust="0"/>
    <p:restoredTop sz="94660"/>
  </p:normalViewPr>
  <p:slideViewPr>
    <p:cSldViewPr snapToGrid="0">
      <p:cViewPr varScale="1">
        <p:scale>
          <a:sx n="41" d="100"/>
          <a:sy n="41" d="100"/>
        </p:scale>
        <p:origin x="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EDCEE-4A2E-40FA-9636-0DA392FD1D1E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28D68-7C2C-44B3-87DB-30314177A4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5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634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8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5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9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41478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736423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7336521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68156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8040309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2769103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895556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005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77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2375575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218329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70094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8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2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0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0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1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8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C7E3-FA9F-4D43-9944-A2B19F0A0C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6BD89-ABDB-441F-BC2E-6A5E8905A7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246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72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Jesus is the Messiah – the sole Source of spiritual life for all of humanity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6:35</a:t>
            </a:r>
            <a:r>
              <a:rPr lang="en-US" sz="3200" dirty="0" smtClean="0"/>
              <a:t> </a:t>
            </a:r>
            <a:r>
              <a:rPr lang="en-US" sz="3200" dirty="0"/>
              <a:t>Jesus replied, “</a:t>
            </a:r>
            <a:r>
              <a:rPr lang="en-US" sz="3200" u="sng" dirty="0"/>
              <a:t>I am the bread of life</a:t>
            </a:r>
            <a:r>
              <a:rPr lang="en-US" sz="3200" dirty="0"/>
              <a:t>. Whoever comes to </a:t>
            </a:r>
            <a:r>
              <a:rPr lang="en-US" sz="3200" dirty="0" smtClean="0"/>
              <a:t>Me </a:t>
            </a:r>
            <a:r>
              <a:rPr lang="en-US" sz="3200" dirty="0"/>
              <a:t>will never be hungry again. Whoever believes in </a:t>
            </a:r>
            <a:r>
              <a:rPr lang="en-US" sz="3200" dirty="0" smtClean="0"/>
              <a:t>Me </a:t>
            </a:r>
            <a:r>
              <a:rPr lang="en-US" sz="3200" dirty="0"/>
              <a:t>will never be thirsty. </a:t>
            </a:r>
          </a:p>
        </p:txBody>
      </p:sp>
    </p:spTree>
    <p:extLst>
      <p:ext uri="{BB962C8B-B14F-4D97-AF65-F5344CB8AC3E}">
        <p14:creationId xmlns:p14="http://schemas.microsoft.com/office/powerpoint/2010/main" val="99379764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Come to Jesus: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call out to Him,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acknowledge your hunger to Him,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&amp; ask Him to satisfy it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6:35</a:t>
            </a:r>
            <a:r>
              <a:rPr lang="en-US" sz="3200" dirty="0" smtClean="0"/>
              <a:t> </a:t>
            </a:r>
            <a:r>
              <a:rPr lang="en-US" sz="3200" dirty="0"/>
              <a:t>Jesus replied, “I am the bread of life. Whoever </a:t>
            </a:r>
            <a:r>
              <a:rPr lang="en-US" sz="3200" u="sng" dirty="0"/>
              <a:t>comes to </a:t>
            </a:r>
            <a:r>
              <a:rPr lang="en-US" sz="3200" u="sng" dirty="0" smtClean="0"/>
              <a:t>Me</a:t>
            </a:r>
            <a:r>
              <a:rPr lang="en-US" sz="3200" dirty="0" smtClean="0"/>
              <a:t> </a:t>
            </a:r>
            <a:r>
              <a:rPr lang="en-US" sz="3200" dirty="0"/>
              <a:t>will never be hungry again. Whoever </a:t>
            </a:r>
            <a:r>
              <a:rPr lang="en-US" sz="3200" u="sng" dirty="0"/>
              <a:t>believes in </a:t>
            </a:r>
            <a:r>
              <a:rPr lang="en-US" sz="3200" u="sng" dirty="0" smtClean="0"/>
              <a:t>Me</a:t>
            </a:r>
            <a:r>
              <a:rPr lang="en-US" sz="3200" dirty="0" smtClean="0"/>
              <a:t> </a:t>
            </a:r>
            <a:r>
              <a:rPr lang="en-US" sz="3200" dirty="0"/>
              <a:t>will never be thirsty. </a:t>
            </a:r>
          </a:p>
        </p:txBody>
      </p:sp>
    </p:spTree>
    <p:extLst>
      <p:ext uri="{BB962C8B-B14F-4D97-AF65-F5344CB8AC3E}">
        <p14:creationId xmlns:p14="http://schemas.microsoft.com/office/powerpoint/2010/main" val="372022961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Jesus’ sacrificial death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is the means by which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He makes His eternal life available to us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(see also Jn. 1:29; Mk. 10:45)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6:51</a:t>
            </a:r>
            <a:r>
              <a:rPr lang="en-US" sz="3200" dirty="0" smtClean="0"/>
              <a:t> </a:t>
            </a:r>
            <a:r>
              <a:rPr lang="en-US" sz="3200" dirty="0"/>
              <a:t>I am the living bread that came down from heaven. Anyone who eats this bread will live forever; and </a:t>
            </a:r>
            <a:r>
              <a:rPr lang="en-US" sz="3200" u="sng" dirty="0"/>
              <a:t>this bread, which I will offer so the world may live, is my flesh</a:t>
            </a:r>
            <a:r>
              <a:rPr lang="en-US" sz="32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69392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We must personally receive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Jesus’ death for us &amp; our sins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6:51</a:t>
            </a:r>
            <a:r>
              <a:rPr lang="en-US" sz="3200" dirty="0" smtClean="0"/>
              <a:t> </a:t>
            </a:r>
            <a:r>
              <a:rPr lang="en-US" sz="3200" dirty="0"/>
              <a:t>I am the living bread that came down from heaven. </a:t>
            </a:r>
            <a:r>
              <a:rPr lang="en-US" sz="3200" u="sng" dirty="0"/>
              <a:t>Anyone who eats this bread</a:t>
            </a:r>
            <a:r>
              <a:rPr lang="en-US" sz="3200" dirty="0"/>
              <a:t> will live forever; and this bread, which I will offer so the world may live, is my flesh.” </a:t>
            </a:r>
          </a:p>
        </p:txBody>
      </p:sp>
    </p:spTree>
    <p:extLst>
      <p:ext uri="{BB962C8B-B14F-4D97-AF65-F5344CB8AC3E}">
        <p14:creationId xmlns:p14="http://schemas.microsoft.com/office/powerpoint/2010/main" val="38972820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must personally receive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Jesus’ death for us &amp; our sins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718144"/>
            <a:ext cx="11884378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53</a:t>
            </a:r>
            <a:r>
              <a:rPr lang="en-US" sz="3200" dirty="0" smtClean="0"/>
              <a:t> </a:t>
            </a:r>
            <a:r>
              <a:rPr lang="en-US" sz="3200" dirty="0"/>
              <a:t>So Jesus said again, “I tell you the truth, unless you </a:t>
            </a:r>
            <a:r>
              <a:rPr lang="en-US" sz="3200" u="sng" dirty="0"/>
              <a:t>eat the flesh of the Son of Man and drink his blood</a:t>
            </a:r>
            <a:r>
              <a:rPr lang="en-US" sz="3200" dirty="0"/>
              <a:t>, you cannot have eternal life within you. </a:t>
            </a:r>
            <a:r>
              <a:rPr lang="en-US" sz="3200" baseline="30000" dirty="0"/>
              <a:t>54</a:t>
            </a:r>
            <a:r>
              <a:rPr lang="en-US" sz="3200" dirty="0"/>
              <a:t> But anyone who </a:t>
            </a:r>
            <a:r>
              <a:rPr lang="en-US" sz="3200" u="sng" dirty="0"/>
              <a:t>eats my flesh and drinks my blood</a:t>
            </a:r>
            <a:r>
              <a:rPr lang="en-US" sz="3200" dirty="0"/>
              <a:t> has eternal life, and I will raise that person at the last day. </a:t>
            </a:r>
            <a:r>
              <a:rPr lang="en-US" sz="3200" baseline="30000" dirty="0"/>
              <a:t>55</a:t>
            </a:r>
            <a:r>
              <a:rPr lang="en-US" sz="3200" dirty="0"/>
              <a:t> For my flesh is true food, and my blood is true drink. </a:t>
            </a:r>
            <a:r>
              <a:rPr lang="en-US" sz="3200" baseline="30000" dirty="0"/>
              <a:t>56</a:t>
            </a:r>
            <a:r>
              <a:rPr lang="en-US" sz="3200" dirty="0"/>
              <a:t> Anyone who </a:t>
            </a:r>
            <a:r>
              <a:rPr lang="en-US" sz="3200" u="sng" dirty="0"/>
              <a:t>eats my flesh and drinks my blood</a:t>
            </a:r>
            <a:r>
              <a:rPr lang="en-US" sz="3200" dirty="0"/>
              <a:t> remains in me, and I in him. </a:t>
            </a:r>
          </a:p>
        </p:txBody>
      </p:sp>
    </p:spTree>
    <p:extLst>
      <p:ext uri="{BB962C8B-B14F-4D97-AF65-F5344CB8AC3E}">
        <p14:creationId xmlns:p14="http://schemas.microsoft.com/office/powerpoint/2010/main" val="255746129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Know who provides it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Know how to be eligible for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712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Know who provides it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ONLY THE MESSIAH PROVIDES IT (6:27)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JESUS IS THE MESSIAH, THE BREAD OF LIFE (6:35)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JESUS’ DEATH FOR US IS THE ONLY MEANS OF ACCESS TO HIS LIFE (6:51)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5225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Know how to be eligible for it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BELIEVE IN GOD’S MESSIAH (6:29)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COME TO JESUS &amp; ASK HIM TO GIVE YOU HIS LIFE (6:35)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cs typeface="Times New Roman" pitchFamily="18" charset="0"/>
              </a:rPr>
              <a:t>RECEIVE’ DEATH FOR YOUR SINS (6:51,53-56)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912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PRIORITIZE SPIRITUAL FOOD!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6:26</a:t>
            </a:r>
            <a:r>
              <a:rPr lang="en-US" sz="3200" dirty="0" smtClean="0"/>
              <a:t> </a:t>
            </a:r>
            <a:r>
              <a:rPr lang="en-US" sz="3200" dirty="0"/>
              <a:t>Jesus replied, “I tell you the truth, you want to be with me because I fed you, not because you understood the miraculous signs. </a:t>
            </a:r>
            <a:r>
              <a:rPr lang="en-US" sz="3200" baseline="30000" dirty="0">
                <a:solidFill>
                  <a:schemeClr val="bg1"/>
                </a:solidFill>
              </a:rPr>
              <a:t>27</a:t>
            </a:r>
            <a:r>
              <a:rPr lang="en-US" sz="3200" dirty="0">
                <a:solidFill>
                  <a:schemeClr val="bg1"/>
                </a:solidFill>
              </a:rPr>
              <a:t> But don’t be so concerned about perishable things like food. Spend your energy seeking the eternal life that the Son of Man can give </a:t>
            </a:r>
            <a:r>
              <a:rPr lang="en-US" sz="3200" dirty="0" smtClean="0">
                <a:solidFill>
                  <a:schemeClr val="bg1"/>
                </a:solidFill>
              </a:rPr>
              <a:t>you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. . .”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983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PRIORITIZE SPIRITUAL FOOD!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See Solomon’s experience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in Ecclesiastes 1,2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6:26</a:t>
            </a:r>
            <a:r>
              <a:rPr lang="en-US" sz="3200" dirty="0" smtClean="0"/>
              <a:t> </a:t>
            </a:r>
            <a:r>
              <a:rPr lang="en-US" sz="3200" dirty="0"/>
              <a:t>Jesus replied, “I tell you the truth, you want to be with me because I fed you, not because you understood the miraculous signs. </a:t>
            </a:r>
            <a:r>
              <a:rPr lang="en-US" sz="3200" baseline="30000" dirty="0"/>
              <a:t>27</a:t>
            </a:r>
            <a:r>
              <a:rPr lang="en-US" sz="3200" dirty="0"/>
              <a:t> But don’t be so concerned about perishable things like food. </a:t>
            </a:r>
            <a:r>
              <a:rPr lang="en-US" sz="3200" dirty="0">
                <a:solidFill>
                  <a:schemeClr val="bg1"/>
                </a:solidFill>
              </a:rPr>
              <a:t>Spend your energy seeking the eternal life that the Son of Man can give </a:t>
            </a:r>
            <a:r>
              <a:rPr lang="en-US" sz="3200" dirty="0" smtClean="0">
                <a:solidFill>
                  <a:schemeClr val="bg1"/>
                </a:solidFill>
              </a:rPr>
              <a:t>you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. . .”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2766" y="4515087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Isaiah 55:2</a:t>
            </a:r>
            <a:r>
              <a:rPr lang="en-US" sz="3200" dirty="0" smtClean="0"/>
              <a:t> </a:t>
            </a:r>
            <a:r>
              <a:rPr lang="en-US" sz="3200" dirty="0"/>
              <a:t>“Why do you spend money for what is not bread, </a:t>
            </a:r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your wages for what does not satisfy</a:t>
            </a:r>
            <a:r>
              <a:rPr lang="en-US" sz="3200" dirty="0" smtClean="0"/>
              <a:t>?”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887954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PRIORITIZE SPIRITUAL FOOD!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2"/>
                </a:solidFill>
              </a:rPr>
              <a:t>6:26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>
                <a:solidFill>
                  <a:schemeClr val="bg2"/>
                </a:solidFill>
              </a:rPr>
              <a:t>Jesus replied, “I tell you the truth, you want to be with me because I fed you, not because you understood the miraculous signs. </a:t>
            </a:r>
            <a:r>
              <a:rPr lang="en-US" sz="3200" baseline="30000" dirty="0">
                <a:solidFill>
                  <a:schemeClr val="bg2"/>
                </a:solidFill>
              </a:rPr>
              <a:t>27</a:t>
            </a:r>
            <a:r>
              <a:rPr lang="en-US" sz="3200" dirty="0">
                <a:solidFill>
                  <a:schemeClr val="bg2"/>
                </a:solidFill>
              </a:rPr>
              <a:t> But don’t be so concerned about perishable things like food. </a:t>
            </a:r>
            <a:r>
              <a:rPr lang="en-US" sz="3200" dirty="0"/>
              <a:t>Spend your energy seeking the eternal life that the Son of Man can give </a:t>
            </a:r>
            <a:r>
              <a:rPr lang="en-US" sz="3200" dirty="0" smtClean="0"/>
              <a:t>you</a:t>
            </a:r>
            <a:r>
              <a:rPr lang="en-US" sz="3200" dirty="0"/>
              <a:t> </a:t>
            </a:r>
            <a:r>
              <a:rPr lang="en-US" sz="3200" dirty="0" smtClean="0"/>
              <a:t>. . .” </a:t>
            </a:r>
            <a:endParaRPr 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5829" y="4541210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John 17:3</a:t>
            </a:r>
            <a:r>
              <a:rPr lang="en-US" sz="3200" dirty="0" smtClean="0"/>
              <a:t> </a:t>
            </a:r>
            <a:r>
              <a:rPr lang="en-US" sz="3200" dirty="0"/>
              <a:t>“This is eternal life, that they may know You, the only true </a:t>
            </a:r>
            <a:r>
              <a:rPr lang="en-US" sz="3200" dirty="0" smtClean="0"/>
              <a:t>God</a:t>
            </a:r>
            <a:r>
              <a:rPr lang="en-US" sz="3200" dirty="0"/>
              <a:t> </a:t>
            </a:r>
            <a:r>
              <a:rPr lang="en-US" sz="3200" dirty="0" smtClean="0"/>
              <a:t>. . .’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0805462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PRIORITIZE SPIRITUAL FOOD!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Nothing is more tragic than spending your whole life pursuing temporal “foods” instead of finding a personal relationship with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2"/>
                </a:solidFill>
              </a:rPr>
              <a:t>6:26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>
                <a:solidFill>
                  <a:schemeClr val="bg2"/>
                </a:solidFill>
              </a:rPr>
              <a:t>Jesus replied, “I tell you the truth, you want to be with me because I fed you, not because you understood the miraculous signs. </a:t>
            </a:r>
            <a:r>
              <a:rPr lang="en-US" sz="3200" baseline="30000" dirty="0">
                <a:solidFill>
                  <a:schemeClr val="bg2"/>
                </a:solidFill>
              </a:rPr>
              <a:t>27</a:t>
            </a:r>
            <a:r>
              <a:rPr lang="en-US" sz="3200" dirty="0">
                <a:solidFill>
                  <a:schemeClr val="bg2"/>
                </a:solidFill>
              </a:rPr>
              <a:t> But don’t be so concerned about perishable things like food. </a:t>
            </a:r>
            <a:r>
              <a:rPr lang="en-US" sz="3200" dirty="0"/>
              <a:t>Spend your energy seeking the eternal life that the Son of Man can give </a:t>
            </a:r>
            <a:r>
              <a:rPr lang="en-US" sz="3200" dirty="0" smtClean="0"/>
              <a:t>you</a:t>
            </a:r>
            <a:r>
              <a:rPr lang="en-US" sz="3200" dirty="0"/>
              <a:t> </a:t>
            </a:r>
            <a:r>
              <a:rPr lang="en-US" sz="3200" dirty="0" smtClean="0"/>
              <a:t>. . 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98790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Know who provides it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Know how to be eligible for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597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000" b="0" i="1" dirty="0" smtClean="0">
                <a:effectLst/>
                <a:cs typeface="Times New Roman" pitchFamily="18" charset="0"/>
              </a:rPr>
              <a:t>Only God’s Messiah can provide you </a:t>
            </a:r>
            <a:br>
              <a:rPr lang="en-US" sz="4000" b="0" i="1" dirty="0" smtClean="0">
                <a:effectLst/>
                <a:cs typeface="Times New Roman" pitchFamily="18" charset="0"/>
              </a:rPr>
            </a:br>
            <a:r>
              <a:rPr lang="en-US" sz="4000" b="0" i="1" dirty="0" smtClean="0">
                <a:effectLst/>
                <a:cs typeface="Times New Roman" pitchFamily="18" charset="0"/>
              </a:rPr>
              <a:t>with this spiritual food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27</a:t>
            </a:r>
            <a:r>
              <a:rPr lang="en-US" sz="3200" dirty="0"/>
              <a:t> . . . Spend your energy seeking the eternal life that </a:t>
            </a:r>
            <a:r>
              <a:rPr lang="en-US" sz="3200" u="sng" dirty="0"/>
              <a:t>the Son of Man can give you</a:t>
            </a:r>
            <a:r>
              <a:rPr lang="en-US" sz="3200" dirty="0"/>
              <a:t> . . . </a:t>
            </a:r>
            <a:r>
              <a:rPr lang="en-US" sz="3200" baseline="30000" dirty="0">
                <a:solidFill>
                  <a:schemeClr val="bg1"/>
                </a:solidFill>
              </a:rPr>
              <a:t>28</a:t>
            </a:r>
            <a:r>
              <a:rPr lang="en-US" sz="3200" dirty="0">
                <a:solidFill>
                  <a:schemeClr val="bg1"/>
                </a:solidFill>
              </a:rPr>
              <a:t> They replied, “. . . What should we do?” </a:t>
            </a:r>
            <a:r>
              <a:rPr lang="en-US" sz="3200" baseline="30000" dirty="0">
                <a:solidFill>
                  <a:schemeClr val="bg1"/>
                </a:solidFill>
              </a:rPr>
              <a:t>29</a:t>
            </a:r>
            <a:r>
              <a:rPr lang="en-US" sz="3200" dirty="0">
                <a:solidFill>
                  <a:schemeClr val="bg1"/>
                </a:solidFill>
              </a:rPr>
              <a:t> Jesus told them, “This is the only work God wants from you: Believe in the one He has sent.” </a:t>
            </a:r>
          </a:p>
        </p:txBody>
      </p:sp>
    </p:spTree>
    <p:extLst>
      <p:ext uri="{BB962C8B-B14F-4D97-AF65-F5344CB8AC3E}">
        <p14:creationId xmlns:p14="http://schemas.microsoft.com/office/powerpoint/2010/main" val="1112182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27</a:t>
            </a:r>
            <a:r>
              <a:rPr lang="en-US" sz="3200" dirty="0" smtClean="0"/>
              <a:t> . . . </a:t>
            </a:r>
            <a:r>
              <a:rPr lang="en-US" sz="3200" dirty="0"/>
              <a:t>Spend your energy seeking the eternal life that the Son of Man can give </a:t>
            </a:r>
            <a:r>
              <a:rPr lang="en-US" sz="3200" dirty="0" smtClean="0"/>
              <a:t>you</a:t>
            </a:r>
            <a:r>
              <a:rPr lang="en-US" sz="3200" dirty="0"/>
              <a:t> </a:t>
            </a:r>
            <a:r>
              <a:rPr lang="en-US" sz="3200" dirty="0" smtClean="0"/>
              <a:t>. . . </a:t>
            </a:r>
            <a:r>
              <a:rPr lang="en-US" sz="3200" baseline="30000" dirty="0" smtClean="0"/>
              <a:t>28</a:t>
            </a:r>
            <a:r>
              <a:rPr lang="en-US" sz="3200" dirty="0" smtClean="0"/>
              <a:t> </a:t>
            </a:r>
            <a:r>
              <a:rPr lang="en-US" sz="3200" dirty="0"/>
              <a:t>They replied, </a:t>
            </a:r>
            <a:r>
              <a:rPr lang="en-US" sz="3200" dirty="0" smtClean="0"/>
              <a:t>“. . . </a:t>
            </a:r>
            <a:r>
              <a:rPr lang="en-US" sz="3200" dirty="0"/>
              <a:t>What should we do?” </a:t>
            </a:r>
            <a:r>
              <a:rPr lang="en-US" sz="3200" baseline="30000" dirty="0">
                <a:solidFill>
                  <a:schemeClr val="bg1"/>
                </a:solidFill>
              </a:rPr>
              <a:t>29</a:t>
            </a:r>
            <a:r>
              <a:rPr lang="en-US" sz="3200" dirty="0">
                <a:solidFill>
                  <a:schemeClr val="bg1"/>
                </a:solidFill>
              </a:rPr>
              <a:t> Jesus told them, “This is the only work God wants from you: </a:t>
            </a:r>
            <a:r>
              <a:rPr lang="en-US" sz="3200" u="sng" dirty="0">
                <a:solidFill>
                  <a:schemeClr val="bg1"/>
                </a:solidFill>
              </a:rPr>
              <a:t>Believe in the one </a:t>
            </a:r>
            <a:r>
              <a:rPr lang="en-US" sz="3200" u="sng" dirty="0" smtClean="0">
                <a:solidFill>
                  <a:schemeClr val="bg1"/>
                </a:solidFill>
              </a:rPr>
              <a:t>He </a:t>
            </a:r>
            <a:r>
              <a:rPr lang="en-US" sz="3200" u="sng" dirty="0">
                <a:solidFill>
                  <a:schemeClr val="bg1"/>
                </a:solidFill>
              </a:rPr>
              <a:t>has sent</a:t>
            </a:r>
            <a:r>
              <a:rPr lang="en-US" sz="3200" dirty="0">
                <a:solidFill>
                  <a:schemeClr val="bg1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15486764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TO GET THIS SPIRITUAL FOOD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000" b="0" i="1" dirty="0" smtClean="0">
                <a:effectLst/>
                <a:cs typeface="Times New Roman" pitchFamily="18" charset="0"/>
              </a:rPr>
              <a:t>The only condition you must fulfill is to </a:t>
            </a:r>
            <a:br>
              <a:rPr lang="en-US" sz="4000" b="0" i="1" dirty="0" smtClean="0">
                <a:effectLst/>
                <a:cs typeface="Times New Roman" pitchFamily="18" charset="0"/>
              </a:rPr>
            </a:br>
            <a:r>
              <a:rPr lang="en-US" sz="4000" b="0" i="1" dirty="0" smtClean="0">
                <a:effectLst/>
                <a:cs typeface="Times New Roman" pitchFamily="18" charset="0"/>
              </a:rPr>
              <a:t>believe in God’s Messiah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800" kern="0" dirty="0" smtClean="0"/>
              <a:t>Jesus’ Invitations</a:t>
            </a:r>
            <a:br>
              <a:rPr lang="en-US" sz="4800" kern="0" dirty="0" smtClean="0"/>
            </a:br>
            <a:r>
              <a:rPr lang="en-US" sz="4800" kern="0" dirty="0" smtClean="0"/>
              <a:t>John 6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98752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27</a:t>
            </a:r>
            <a:r>
              <a:rPr lang="en-US" sz="3200" dirty="0" smtClean="0"/>
              <a:t> . . . </a:t>
            </a:r>
            <a:r>
              <a:rPr lang="en-US" sz="3200" dirty="0"/>
              <a:t>Spend your energy seeking the eternal life that the Son of Man can give </a:t>
            </a:r>
            <a:r>
              <a:rPr lang="en-US" sz="3200" dirty="0" smtClean="0"/>
              <a:t>you</a:t>
            </a:r>
            <a:r>
              <a:rPr lang="en-US" sz="3200" dirty="0"/>
              <a:t> </a:t>
            </a:r>
            <a:r>
              <a:rPr lang="en-US" sz="3200" dirty="0" smtClean="0"/>
              <a:t>. . . </a:t>
            </a:r>
            <a:r>
              <a:rPr lang="en-US" sz="3200" baseline="30000" dirty="0" smtClean="0"/>
              <a:t>28</a:t>
            </a:r>
            <a:r>
              <a:rPr lang="en-US" sz="3200" dirty="0" smtClean="0"/>
              <a:t> </a:t>
            </a:r>
            <a:r>
              <a:rPr lang="en-US" sz="3200" dirty="0"/>
              <a:t>They replied, </a:t>
            </a:r>
            <a:r>
              <a:rPr lang="en-US" sz="3200" dirty="0" smtClean="0"/>
              <a:t>“. . . </a:t>
            </a:r>
            <a:r>
              <a:rPr lang="en-US" sz="3200" dirty="0"/>
              <a:t>What should we do?” </a:t>
            </a:r>
            <a:r>
              <a:rPr lang="en-US" sz="3200" baseline="30000" dirty="0"/>
              <a:t>29</a:t>
            </a:r>
            <a:r>
              <a:rPr lang="en-US" sz="3200" dirty="0"/>
              <a:t> Jesus told them, “This is the only work God wants from you: </a:t>
            </a:r>
            <a:r>
              <a:rPr lang="en-US" sz="3200" u="sng" dirty="0"/>
              <a:t>Believe in the one </a:t>
            </a:r>
            <a:r>
              <a:rPr lang="en-US" sz="3200" u="sng" dirty="0" smtClean="0"/>
              <a:t>He </a:t>
            </a:r>
            <a:r>
              <a:rPr lang="en-US" sz="3200" u="sng" dirty="0"/>
              <a:t>has sent</a:t>
            </a:r>
            <a:r>
              <a:rPr lang="en-US" sz="32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99942666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Widescreen</PresentationFormat>
  <Paragraphs>93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Trebuchet MS</vt:lpstr>
      <vt:lpstr>Wingdings</vt:lpstr>
      <vt:lpstr>1_Office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2022-04-26T19:23:09Z</dcterms:created>
  <dcterms:modified xsi:type="dcterms:W3CDTF">2022-04-26T19:23:15Z</dcterms:modified>
</cp:coreProperties>
</file>