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7"/>
  </p:notesMasterIdLst>
  <p:sldIdLst>
    <p:sldId id="257" r:id="rId2"/>
    <p:sldId id="262" r:id="rId3"/>
    <p:sldId id="259" r:id="rId4"/>
    <p:sldId id="263" r:id="rId5"/>
    <p:sldId id="265" r:id="rId6"/>
    <p:sldId id="264" r:id="rId7"/>
    <p:sldId id="266" r:id="rId8"/>
    <p:sldId id="270" r:id="rId9"/>
    <p:sldId id="272" r:id="rId10"/>
    <p:sldId id="271" r:id="rId11"/>
    <p:sldId id="273" r:id="rId12"/>
    <p:sldId id="274" r:id="rId13"/>
    <p:sldId id="275" r:id="rId14"/>
    <p:sldId id="268" r:id="rId15"/>
    <p:sldId id="276" r:id="rId16"/>
    <p:sldId id="277" r:id="rId17"/>
    <p:sldId id="278" r:id="rId18"/>
    <p:sldId id="279" r:id="rId19"/>
    <p:sldId id="286" r:id="rId20"/>
    <p:sldId id="287" r:id="rId21"/>
    <p:sldId id="269" r:id="rId22"/>
    <p:sldId id="281" r:id="rId23"/>
    <p:sldId id="282" r:id="rId24"/>
    <p:sldId id="283"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932" autoAdjust="0"/>
    <p:restoredTop sz="94660"/>
  </p:normalViewPr>
  <p:slideViewPr>
    <p:cSldViewPr snapToGrid="0">
      <p:cViewPr varScale="1">
        <p:scale>
          <a:sx n="38" d="100"/>
          <a:sy n="38" d="100"/>
        </p:scale>
        <p:origin x="64" y="39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3B0E5-6F93-4EA8-8737-057DB88094F6}" type="datetimeFigureOut">
              <a:rPr lang="en-US" smtClean="0"/>
              <a:t>2/16/2022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726F84-944C-4B7F-B8BB-4CD8811BB131}" type="slidenum">
              <a:rPr lang="en-US" smtClean="0"/>
              <a:t>‹#›</a:t>
            </a:fld>
            <a:endParaRPr lang="en-US" dirty="0"/>
          </a:p>
        </p:txBody>
      </p:sp>
    </p:spTree>
    <p:extLst>
      <p:ext uri="{BB962C8B-B14F-4D97-AF65-F5344CB8AC3E}">
        <p14:creationId xmlns:p14="http://schemas.microsoft.com/office/powerpoint/2010/main" val="328294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200315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364806715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298488891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381454564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328041038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0702019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203993293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38307318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70199658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83417826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424898897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255210859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746047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874940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CLAIM</a:t>
            </a:r>
          </a:p>
        </p:txBody>
      </p:sp>
      <p:sp>
        <p:nvSpPr>
          <p:cNvPr id="8" name="Title 4"/>
          <p:cNvSpPr txBox="1">
            <a:spLocks/>
          </p:cNvSpPr>
          <p:nvPr/>
        </p:nvSpPr>
        <p:spPr bwMode="auto">
          <a:xfrm>
            <a:off x="1171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a:t>
            </a:r>
            <a:r>
              <a:rPr lang="en-US" sz="3200" u="sng" dirty="0"/>
              <a:t>of the world</a:t>
            </a:r>
            <a:r>
              <a:rPr lang="en-US" sz="3200" dirty="0"/>
              <a:t>; he who follows Me will not walk in the darkness, but will have the Light of life.” </a:t>
            </a:r>
          </a:p>
        </p:txBody>
      </p:sp>
    </p:spTree>
    <p:extLst>
      <p:ext uri="{BB962C8B-B14F-4D97-AF65-F5344CB8AC3E}">
        <p14:creationId xmlns:p14="http://schemas.microsoft.com/office/powerpoint/2010/main" val="2519461563"/>
      </p:ext>
    </p:extLst>
  </p:cSld>
  <p:clrMapOvr>
    <a:masterClrMapping/>
  </p:clrMapOvr>
  <p:transition spd="med" advClick="0" advTm="2000">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CLAIM</a:t>
            </a:r>
          </a:p>
          <a:p>
            <a:pPr algn="ctr" eaLnBrk="1" hangingPunct="1">
              <a:lnSpc>
                <a:spcPct val="70000"/>
              </a:lnSpc>
              <a:spcBef>
                <a:spcPct val="30000"/>
              </a:spcBef>
              <a:defRPr/>
            </a:pPr>
            <a:r>
              <a:rPr lang="en-US" sz="4400" b="0" i="1" dirty="0" smtClean="0">
                <a:effectLst/>
                <a:cs typeface="Times New Roman" pitchFamily="18" charset="0"/>
              </a:rPr>
              <a:t>“I am the sole Source </a:t>
            </a:r>
            <a:br>
              <a:rPr lang="en-US" sz="4400" b="0" i="1" dirty="0" smtClean="0">
                <a:effectLst/>
                <a:cs typeface="Times New Roman" pitchFamily="18" charset="0"/>
              </a:rPr>
            </a:br>
            <a:r>
              <a:rPr lang="en-US" sz="4400" b="0" i="1" dirty="0" smtClean="0">
                <a:effectLst/>
                <a:cs typeface="Times New Roman" pitchFamily="18" charset="0"/>
              </a:rPr>
              <a:t>of spiritual illumination </a:t>
            </a:r>
            <a:br>
              <a:rPr lang="en-US" sz="4400" b="0" i="1" dirty="0" smtClean="0">
                <a:effectLst/>
                <a:cs typeface="Times New Roman" pitchFamily="18" charset="0"/>
              </a:rPr>
            </a:br>
            <a:r>
              <a:rPr lang="en-US" sz="4400" b="0" i="1" dirty="0" smtClean="0">
                <a:effectLst/>
                <a:cs typeface="Times New Roman" pitchFamily="18" charset="0"/>
              </a:rPr>
              <a:t>for all of humanity”</a:t>
            </a:r>
          </a:p>
        </p:txBody>
      </p:sp>
      <p:sp>
        <p:nvSpPr>
          <p:cNvPr id="8" name="Title 4"/>
          <p:cNvSpPr txBox="1">
            <a:spLocks/>
          </p:cNvSpPr>
          <p:nvPr/>
        </p:nvSpPr>
        <p:spPr bwMode="auto">
          <a:xfrm>
            <a:off x="0" y="350181"/>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a:t>
            </a:r>
            <a:r>
              <a:rPr lang="en-US" sz="3200" u="sng" dirty="0"/>
              <a:t>of the world</a:t>
            </a:r>
            <a:r>
              <a:rPr lang="en-US" sz="3200" dirty="0"/>
              <a:t>; he who follows Me will not walk in the darkness, but will have the Light of life.” </a:t>
            </a:r>
          </a:p>
        </p:txBody>
      </p:sp>
    </p:spTree>
    <p:extLst>
      <p:ext uri="{BB962C8B-B14F-4D97-AF65-F5344CB8AC3E}">
        <p14:creationId xmlns:p14="http://schemas.microsoft.com/office/powerpoint/2010/main" val="3578455574"/>
      </p:ext>
    </p:extLst>
  </p:cSld>
  <p:clrMapOvr>
    <a:masterClrMapping/>
  </p:clrMapOvr>
  <p:transition spd="med">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CLAIM</a:t>
            </a:r>
          </a:p>
          <a:p>
            <a:pPr algn="ctr" eaLnBrk="1" hangingPunct="1">
              <a:lnSpc>
                <a:spcPct val="70000"/>
              </a:lnSpc>
              <a:spcBef>
                <a:spcPct val="30000"/>
              </a:spcBef>
              <a:defRPr/>
            </a:pPr>
            <a:r>
              <a:rPr lang="en-US" sz="4400" b="0" i="1" dirty="0" smtClean="0">
                <a:effectLst/>
                <a:cs typeface="Times New Roman" pitchFamily="18" charset="0"/>
              </a:rPr>
              <a:t>“Apart from Me, </a:t>
            </a:r>
            <a:br>
              <a:rPr lang="en-US" sz="4400" b="0" i="1" dirty="0" smtClean="0">
                <a:effectLst/>
                <a:cs typeface="Times New Roman" pitchFamily="18" charset="0"/>
              </a:rPr>
            </a:br>
            <a:r>
              <a:rPr lang="en-US" sz="4400" b="0" i="1" dirty="0" smtClean="0">
                <a:effectLst/>
                <a:cs typeface="Times New Roman" pitchFamily="18" charset="0"/>
              </a:rPr>
              <a:t>humanity lives in spiritual darkness”</a:t>
            </a:r>
          </a:p>
        </p:txBody>
      </p:sp>
      <p:sp>
        <p:nvSpPr>
          <p:cNvPr id="8" name="Title 4"/>
          <p:cNvSpPr txBox="1">
            <a:spLocks/>
          </p:cNvSpPr>
          <p:nvPr/>
        </p:nvSpPr>
        <p:spPr bwMode="auto">
          <a:xfrm>
            <a:off x="117122" y="272785"/>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he who follows Me will not walk in </a:t>
            </a:r>
            <a:r>
              <a:rPr lang="en-US" sz="3200" u="sng" dirty="0"/>
              <a:t>the darkness</a:t>
            </a:r>
            <a:r>
              <a:rPr lang="en-US" sz="3200" dirty="0"/>
              <a:t>, but will have the Light of life.” </a:t>
            </a:r>
          </a:p>
        </p:txBody>
      </p:sp>
    </p:spTree>
    <p:extLst>
      <p:ext uri="{BB962C8B-B14F-4D97-AF65-F5344CB8AC3E}">
        <p14:creationId xmlns:p14="http://schemas.microsoft.com/office/powerpoint/2010/main" val="1146099974"/>
      </p:ext>
    </p:extLst>
  </p:cSld>
  <p:clrMapOvr>
    <a:masterClrMapping/>
  </p:clrMapOvr>
  <p:transition spd="med">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CLAIM</a:t>
            </a:r>
          </a:p>
          <a:p>
            <a:pPr algn="ctr" eaLnBrk="1" hangingPunct="1">
              <a:lnSpc>
                <a:spcPct val="70000"/>
              </a:lnSpc>
              <a:spcBef>
                <a:spcPct val="30000"/>
              </a:spcBef>
              <a:defRPr/>
            </a:pPr>
            <a:r>
              <a:rPr lang="en-US" sz="4400" b="0" i="1" dirty="0" smtClean="0">
                <a:effectLst/>
                <a:cs typeface="Times New Roman" pitchFamily="18" charset="0"/>
              </a:rPr>
              <a:t>“Apart from me, humanity lives in </a:t>
            </a:r>
            <a:br>
              <a:rPr lang="en-US" sz="4400" b="0" i="1" dirty="0" smtClean="0">
                <a:effectLst/>
                <a:cs typeface="Times New Roman" pitchFamily="18" charset="0"/>
              </a:rPr>
            </a:br>
            <a:r>
              <a:rPr lang="en-US" sz="4400" b="0" i="1" dirty="0" smtClean="0">
                <a:effectLst/>
                <a:cs typeface="Times New Roman" pitchFamily="18" charset="0"/>
              </a:rPr>
              <a:t>spiritual darkness”</a:t>
            </a:r>
          </a:p>
        </p:txBody>
      </p:sp>
      <p:sp>
        <p:nvSpPr>
          <p:cNvPr id="8" name="Title 4"/>
          <p:cNvSpPr txBox="1">
            <a:spLocks/>
          </p:cNvSpPr>
          <p:nvPr/>
        </p:nvSpPr>
        <p:spPr bwMode="auto">
          <a:xfrm>
            <a:off x="166511" y="229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1692762"/>
            <a:ext cx="11884378" cy="5427127"/>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“Mankind is in moral and spiritual darkness . . . In spite of all the discoveries of science and education, Isaiah’s words are still true, ‘Darkness covers the earth and thick darkness is over the peoples (Isa. 60:1,2).’  Philosophy, science, education . . . and man-made religions have all promised mankind light in this darkness, but mankind, apart from Christ, still gropes in the darkness . . . with no one to guide them when important decisions are to made, and no one to comfort them when sorrows come.  When death comes, they have no one to be with them.  When judgment comes, they have no one to defend them</a:t>
            </a:r>
            <a:r>
              <a:rPr lang="en-US" sz="3200" dirty="0" smtClean="0"/>
              <a:t>.”</a:t>
            </a:r>
          </a:p>
          <a:p>
            <a:pPr>
              <a:lnSpc>
                <a:spcPts val="2400"/>
              </a:lnSpc>
              <a:spcBef>
                <a:spcPts val="600"/>
              </a:spcBef>
            </a:pPr>
            <a:r>
              <a:rPr lang="en-US" sz="2400" dirty="0"/>
              <a:t>Philip W. Comfort and Wendell C. Hawley, </a:t>
            </a:r>
            <a:r>
              <a:rPr lang="en-US" sz="2400" i="1" dirty="0"/>
              <a:t>Opening the Gospel of John</a:t>
            </a:r>
            <a:r>
              <a:rPr lang="en-US" sz="2400" dirty="0"/>
              <a:t> (Tyndale House Publishers, 1994), p. 138.</a:t>
            </a:r>
          </a:p>
        </p:txBody>
      </p:sp>
    </p:spTree>
    <p:extLst>
      <p:ext uri="{BB962C8B-B14F-4D97-AF65-F5344CB8AC3E}">
        <p14:creationId xmlns:p14="http://schemas.microsoft.com/office/powerpoint/2010/main" val="190325396"/>
      </p:ext>
    </p:extLst>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INVITATION</a:t>
            </a:r>
          </a:p>
        </p:txBody>
      </p:sp>
      <p:sp>
        <p:nvSpPr>
          <p:cNvPr id="8" name="Title 4"/>
          <p:cNvSpPr txBox="1">
            <a:spLocks/>
          </p:cNvSpPr>
          <p:nvPr/>
        </p:nvSpPr>
        <p:spPr bwMode="auto">
          <a:xfrm>
            <a:off x="166511" y="255852"/>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a:t>
            </a:r>
            <a:r>
              <a:rPr lang="en-US" sz="3200" u="sng" dirty="0"/>
              <a:t>he who follows Me</a:t>
            </a:r>
            <a:r>
              <a:rPr lang="en-US" sz="3200" dirty="0"/>
              <a:t> will not walk in the darkness, but will have the Light of life.” </a:t>
            </a:r>
          </a:p>
        </p:txBody>
      </p:sp>
    </p:spTree>
    <p:extLst>
      <p:ext uri="{BB962C8B-B14F-4D97-AF65-F5344CB8AC3E}">
        <p14:creationId xmlns:p14="http://schemas.microsoft.com/office/powerpoint/2010/main" val="1230633587"/>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INVITATION</a:t>
            </a:r>
          </a:p>
        </p:txBody>
      </p:sp>
      <p:sp>
        <p:nvSpPr>
          <p:cNvPr id="8" name="Title 4"/>
          <p:cNvSpPr txBox="1">
            <a:spLocks/>
          </p:cNvSpPr>
          <p:nvPr/>
        </p:nvSpPr>
        <p:spPr bwMode="auto">
          <a:xfrm>
            <a:off x="215900" y="123552"/>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a:t>
            </a:r>
            <a:r>
              <a:rPr lang="en-US" sz="3200" u="sng" dirty="0"/>
              <a:t>he</a:t>
            </a:r>
            <a:r>
              <a:rPr lang="en-US" sz="3200" dirty="0"/>
              <a:t> who follows Me will not walk in the darkness, but will have the Light of life.” </a:t>
            </a:r>
          </a:p>
        </p:txBody>
      </p:sp>
    </p:spTree>
    <p:extLst>
      <p:ext uri="{BB962C8B-B14F-4D97-AF65-F5344CB8AC3E}">
        <p14:creationId xmlns:p14="http://schemas.microsoft.com/office/powerpoint/2010/main" val="1944794316"/>
      </p:ext>
    </p:extLst>
  </p:cSld>
  <p:clrMapOvr>
    <a:masterClrMapping/>
  </p:clrMapOvr>
  <p:transition spd="med" advClick="0" advTm="2000">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INVITATION</a:t>
            </a:r>
          </a:p>
          <a:p>
            <a:pPr algn="ctr" eaLnBrk="1" hangingPunct="1">
              <a:lnSpc>
                <a:spcPct val="70000"/>
              </a:lnSpc>
              <a:spcBef>
                <a:spcPct val="30000"/>
              </a:spcBef>
              <a:defRPr/>
            </a:pPr>
            <a:r>
              <a:rPr lang="en-US" sz="4400" b="0" i="1" dirty="0" smtClean="0">
                <a:effectLst/>
                <a:cs typeface="Times New Roman" pitchFamily="18" charset="0"/>
              </a:rPr>
              <a:t>“Whoever you are, </a:t>
            </a:r>
            <a:br>
              <a:rPr lang="en-US" sz="4400" b="0" i="1" dirty="0" smtClean="0">
                <a:effectLst/>
                <a:cs typeface="Times New Roman" pitchFamily="18" charset="0"/>
              </a:rPr>
            </a:br>
            <a:r>
              <a:rPr lang="en-US" sz="4400" b="0" i="1" dirty="0" smtClean="0">
                <a:effectLst/>
                <a:cs typeface="Times New Roman" pitchFamily="18" charset="0"/>
              </a:rPr>
              <a:t>I am willing &amp; able</a:t>
            </a:r>
            <a:br>
              <a:rPr lang="en-US" sz="4400" b="0" i="1" dirty="0" smtClean="0">
                <a:effectLst/>
                <a:cs typeface="Times New Roman" pitchFamily="18" charset="0"/>
              </a:rPr>
            </a:br>
            <a:r>
              <a:rPr lang="en-US" sz="4400" b="0" i="1" dirty="0" smtClean="0">
                <a:effectLst/>
                <a:cs typeface="Times New Roman" pitchFamily="18" charset="0"/>
              </a:rPr>
              <a:t>to guide your life”</a:t>
            </a:r>
            <a:endParaRPr lang="en-US" sz="4400" b="0" i="1" dirty="0">
              <a:effectLst/>
              <a:cs typeface="Times New Roman" pitchFamily="18" charset="0"/>
            </a:endParaRPr>
          </a:p>
        </p:txBody>
      </p:sp>
      <p:sp>
        <p:nvSpPr>
          <p:cNvPr id="8" name="Title 4"/>
          <p:cNvSpPr txBox="1">
            <a:spLocks/>
          </p:cNvSpPr>
          <p:nvPr/>
        </p:nvSpPr>
        <p:spPr bwMode="auto">
          <a:xfrm>
            <a:off x="0" y="277019"/>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a:t>
            </a:r>
            <a:r>
              <a:rPr lang="en-US" sz="3200" u="sng" dirty="0"/>
              <a:t>he</a:t>
            </a:r>
            <a:r>
              <a:rPr lang="en-US" sz="3200" dirty="0"/>
              <a:t> who follows Me will not walk in the darkness, but will have the Light of life.” </a:t>
            </a:r>
          </a:p>
        </p:txBody>
      </p:sp>
    </p:spTree>
    <p:extLst>
      <p:ext uri="{BB962C8B-B14F-4D97-AF65-F5344CB8AC3E}">
        <p14:creationId xmlns:p14="http://schemas.microsoft.com/office/powerpoint/2010/main" val="823235142"/>
      </p:ext>
    </p:extLst>
  </p:cSld>
  <p:clrMapOvr>
    <a:masterClrMapping/>
  </p:clrMapOvr>
  <p:transition spd="med">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INVITATION</a:t>
            </a:r>
          </a:p>
        </p:txBody>
      </p:sp>
      <p:sp>
        <p:nvSpPr>
          <p:cNvPr id="8" name="Title 4"/>
          <p:cNvSpPr txBox="1">
            <a:spLocks/>
          </p:cNvSpPr>
          <p:nvPr/>
        </p:nvSpPr>
        <p:spPr bwMode="auto">
          <a:xfrm>
            <a:off x="117122" y="316972"/>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he who </a:t>
            </a:r>
            <a:r>
              <a:rPr lang="en-US" sz="3200" u="sng" dirty="0"/>
              <a:t>follows Me</a:t>
            </a:r>
            <a:r>
              <a:rPr lang="en-US" sz="3200" dirty="0"/>
              <a:t> will not walk in the darkness, but will have the Light of life.” </a:t>
            </a:r>
          </a:p>
        </p:txBody>
      </p:sp>
    </p:spTree>
    <p:extLst>
      <p:ext uri="{BB962C8B-B14F-4D97-AF65-F5344CB8AC3E}">
        <p14:creationId xmlns:p14="http://schemas.microsoft.com/office/powerpoint/2010/main" val="825538011"/>
      </p:ext>
    </p:extLst>
  </p:cSld>
  <p:clrMapOvr>
    <a:masterClrMapping/>
  </p:clrMapOvr>
  <p:transition spd="med" advClick="0" advTm="2000">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1106224"/>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INVITATION</a:t>
            </a:r>
          </a:p>
          <a:p>
            <a:pPr algn="ctr" eaLnBrk="1" hangingPunct="1">
              <a:lnSpc>
                <a:spcPct val="70000"/>
              </a:lnSpc>
              <a:spcBef>
                <a:spcPct val="30000"/>
              </a:spcBef>
              <a:defRPr/>
            </a:pPr>
            <a:r>
              <a:rPr lang="en-US" sz="4400" b="0" i="1" dirty="0" smtClean="0">
                <a:effectLst/>
                <a:cs typeface="Times New Roman" pitchFamily="18" charset="0"/>
              </a:rPr>
              <a:t>“You must be willing to follow Me </a:t>
            </a:r>
            <a:br>
              <a:rPr lang="en-US" sz="4400" b="0" i="1" dirty="0" smtClean="0">
                <a:effectLst/>
                <a:cs typeface="Times New Roman" pitchFamily="18" charset="0"/>
              </a:rPr>
            </a:br>
            <a:r>
              <a:rPr lang="en-US" sz="4400" b="0" i="1" dirty="0" smtClean="0">
                <a:effectLst/>
                <a:cs typeface="Times New Roman" pitchFamily="18" charset="0"/>
              </a:rPr>
              <a:t>in order to benefit from My guidance”</a:t>
            </a:r>
            <a:endParaRPr lang="en-US" sz="4400" b="0" i="1" dirty="0">
              <a:effectLst/>
              <a:cs typeface="Times New Roman" pitchFamily="18" charset="0"/>
            </a:endParaRPr>
          </a:p>
        </p:txBody>
      </p:sp>
      <p:sp>
        <p:nvSpPr>
          <p:cNvPr id="8" name="Title 4"/>
          <p:cNvSpPr txBox="1">
            <a:spLocks/>
          </p:cNvSpPr>
          <p:nvPr/>
        </p:nvSpPr>
        <p:spPr bwMode="auto">
          <a:xfrm>
            <a:off x="592667" y="235882"/>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he who </a:t>
            </a:r>
            <a:r>
              <a:rPr lang="en-US" sz="3200" u="sng" dirty="0"/>
              <a:t>follows Me</a:t>
            </a:r>
            <a:r>
              <a:rPr lang="en-US" sz="3200" dirty="0"/>
              <a:t> will not walk in the darkness, but will have the Light of life.” </a:t>
            </a:r>
          </a:p>
        </p:txBody>
      </p:sp>
    </p:spTree>
    <p:extLst>
      <p:ext uri="{BB962C8B-B14F-4D97-AF65-F5344CB8AC3E}">
        <p14:creationId xmlns:p14="http://schemas.microsoft.com/office/powerpoint/2010/main" val="3769762775"/>
      </p:ext>
    </p:extLst>
  </p:cSld>
  <p:clrMapOvr>
    <a:masterClrMapping/>
  </p:clrMapOvr>
  <p:transition spd="med">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INVITATION</a:t>
            </a:r>
          </a:p>
          <a:p>
            <a:pPr algn="ctr" eaLnBrk="1" hangingPunct="1">
              <a:lnSpc>
                <a:spcPct val="70000"/>
              </a:lnSpc>
              <a:spcBef>
                <a:spcPct val="30000"/>
              </a:spcBef>
              <a:defRPr/>
            </a:pPr>
            <a:r>
              <a:rPr lang="en-US" sz="4400" b="0" i="1" dirty="0" smtClean="0">
                <a:effectLst/>
                <a:cs typeface="Times New Roman" pitchFamily="18" charset="0"/>
              </a:rPr>
              <a:t>“You must be willing to follow Me </a:t>
            </a:r>
            <a:br>
              <a:rPr lang="en-US" sz="4400" b="0" i="1" dirty="0" smtClean="0">
                <a:effectLst/>
                <a:cs typeface="Times New Roman" pitchFamily="18" charset="0"/>
              </a:rPr>
            </a:br>
            <a:r>
              <a:rPr lang="en-US" sz="4400" b="0" i="1" dirty="0" smtClean="0">
                <a:effectLst/>
                <a:cs typeface="Times New Roman" pitchFamily="18" charset="0"/>
              </a:rPr>
              <a:t>in order to benefit from My guidance”</a:t>
            </a:r>
          </a:p>
          <a:p>
            <a:pPr marL="571500" indent="-571500" algn="ctr" eaLnBrk="1" hangingPunct="1">
              <a:lnSpc>
                <a:spcPct val="70000"/>
              </a:lnSpc>
              <a:spcBef>
                <a:spcPct val="30000"/>
              </a:spcBef>
              <a:buFont typeface="Wingdings" panose="05000000000000000000" pitchFamily="2" charset="2"/>
              <a:buChar char="Ø"/>
              <a:defRPr/>
            </a:pPr>
            <a:r>
              <a:rPr lang="en-US" sz="4400" b="0" dirty="0" smtClean="0">
                <a:effectLst/>
                <a:cs typeface="Times New Roman" pitchFamily="18" charset="0"/>
              </a:rPr>
              <a:t>INITIAL DECISION</a:t>
            </a:r>
          </a:p>
          <a:p>
            <a:pPr marL="571500" indent="-571500" algn="ctr" eaLnBrk="1" hangingPunct="1">
              <a:lnSpc>
                <a:spcPct val="70000"/>
              </a:lnSpc>
              <a:spcBef>
                <a:spcPct val="30000"/>
              </a:spcBef>
              <a:buFont typeface="Wingdings" panose="05000000000000000000" pitchFamily="2" charset="2"/>
              <a:buChar char="Ø"/>
              <a:defRPr/>
            </a:pPr>
            <a:r>
              <a:rPr lang="en-US" sz="4400" b="0" dirty="0" smtClean="0">
                <a:effectLst/>
                <a:cs typeface="Times New Roman" pitchFamily="18" charset="0"/>
              </a:rPr>
              <a:t>ONGOING DECISION</a:t>
            </a:r>
            <a:endParaRPr lang="en-US" sz="4400" b="0" dirty="0">
              <a:effectLst/>
              <a:cs typeface="Times New Roman" pitchFamily="18" charset="0"/>
            </a:endParaRPr>
          </a:p>
        </p:txBody>
      </p:sp>
      <p:sp>
        <p:nvSpPr>
          <p:cNvPr id="8" name="Title 4"/>
          <p:cNvSpPr txBox="1">
            <a:spLocks/>
          </p:cNvSpPr>
          <p:nvPr/>
        </p:nvSpPr>
        <p:spPr bwMode="auto">
          <a:xfrm>
            <a:off x="215900" y="361157"/>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he who </a:t>
            </a:r>
            <a:r>
              <a:rPr lang="en-US" sz="3200" u="sng" dirty="0"/>
              <a:t>follows Me</a:t>
            </a:r>
            <a:r>
              <a:rPr lang="en-US" sz="3200" dirty="0"/>
              <a:t> will not walk in the darkness, but will have the Light of life.” </a:t>
            </a:r>
          </a:p>
        </p:txBody>
      </p:sp>
    </p:spTree>
    <p:extLst>
      <p:ext uri="{BB962C8B-B14F-4D97-AF65-F5344CB8AC3E}">
        <p14:creationId xmlns:p14="http://schemas.microsoft.com/office/powerpoint/2010/main" val="3200569672"/>
      </p:ext>
    </p:extLst>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marL="571500" indent="-571500" eaLnBrk="1" hangingPunct="1">
              <a:lnSpc>
                <a:spcPct val="70000"/>
              </a:lnSpc>
              <a:spcBef>
                <a:spcPct val="30000"/>
              </a:spcBef>
              <a:buFont typeface="Wingdings" panose="05000000000000000000" pitchFamily="2" charset="2"/>
              <a:buChar char="q"/>
              <a:defRPr/>
            </a:pPr>
            <a:r>
              <a:rPr lang="en-US" sz="4000" dirty="0" smtClean="0">
                <a:cs typeface="Times New Roman" pitchFamily="18" charset="0"/>
              </a:rPr>
              <a:t>To give us rest for our souls (Matt. 11:28-30)</a:t>
            </a:r>
          </a:p>
          <a:p>
            <a:pPr marL="571500" indent="-571500" eaLnBrk="1" hangingPunct="1">
              <a:lnSpc>
                <a:spcPct val="70000"/>
              </a:lnSpc>
              <a:spcBef>
                <a:spcPct val="30000"/>
              </a:spcBef>
              <a:buFont typeface="Wingdings" panose="05000000000000000000" pitchFamily="2" charset="2"/>
              <a:buChar char="q"/>
              <a:defRPr/>
            </a:pPr>
            <a:r>
              <a:rPr lang="en-US" sz="4000" dirty="0" smtClean="0">
                <a:cs typeface="Times New Roman" pitchFamily="18" charset="0"/>
              </a:rPr>
              <a:t>To satisfy our spiritual hunger (Jn. 6:35)</a:t>
            </a:r>
          </a:p>
          <a:p>
            <a:pPr marL="571500" indent="-571500" eaLnBrk="1" hangingPunct="1">
              <a:lnSpc>
                <a:spcPct val="70000"/>
              </a:lnSpc>
              <a:spcBef>
                <a:spcPct val="30000"/>
              </a:spcBef>
              <a:buFont typeface="Wingdings" panose="05000000000000000000" pitchFamily="2" charset="2"/>
              <a:buChar char="q"/>
              <a:defRPr/>
            </a:pPr>
            <a:r>
              <a:rPr lang="en-US" sz="4000" dirty="0" smtClean="0">
                <a:cs typeface="Times New Roman" pitchFamily="18" charset="0"/>
              </a:rPr>
              <a:t>To quench our spiritual thirst (Jn. 7:37-39)</a:t>
            </a:r>
          </a:p>
          <a:p>
            <a:pPr marL="571500" indent="-571500" eaLnBrk="1" hangingPunct="1">
              <a:lnSpc>
                <a:spcPct val="70000"/>
              </a:lnSpc>
              <a:spcBef>
                <a:spcPct val="30000"/>
              </a:spcBef>
              <a:buFont typeface="Wingdings" panose="05000000000000000000" pitchFamily="2" charset="2"/>
              <a:buChar char="q"/>
              <a:defRPr/>
            </a:pPr>
            <a:r>
              <a:rPr lang="en-US" sz="4000" dirty="0" smtClean="0">
                <a:cs typeface="Times New Roman" pitchFamily="18" charset="0"/>
              </a:rPr>
              <a:t>To come into our hearts (Rev. 3:20)</a:t>
            </a:r>
          </a:p>
        </p:txBody>
      </p:sp>
      <p:sp>
        <p:nvSpPr>
          <p:cNvPr id="8" name="Title 4"/>
          <p:cNvSpPr txBox="1">
            <a:spLocks/>
          </p:cNvSpPr>
          <p:nvPr/>
        </p:nvSpPr>
        <p:spPr bwMode="auto">
          <a:xfrm>
            <a:off x="0" y="4778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endParaRPr lang="en-US" sz="4800" b="0" dirty="0">
              <a:effectLst/>
              <a:cs typeface="Times New Roman" pitchFamily="18" charset="0"/>
            </a:endParaRPr>
          </a:p>
        </p:txBody>
      </p:sp>
    </p:spTree>
    <p:extLst>
      <p:ext uri="{BB962C8B-B14F-4D97-AF65-F5344CB8AC3E}">
        <p14:creationId xmlns:p14="http://schemas.microsoft.com/office/powerpoint/2010/main" val="3674228983"/>
      </p:ext>
    </p:extLst>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INVITATION</a:t>
            </a:r>
          </a:p>
          <a:p>
            <a:pPr algn="ctr" eaLnBrk="1" hangingPunct="1">
              <a:lnSpc>
                <a:spcPct val="70000"/>
              </a:lnSpc>
              <a:spcBef>
                <a:spcPct val="30000"/>
              </a:spcBef>
              <a:defRPr/>
            </a:pPr>
            <a:r>
              <a:rPr lang="en-US" sz="4400" b="0" i="1" dirty="0" smtClean="0">
                <a:effectLst/>
                <a:cs typeface="Times New Roman" pitchFamily="18" charset="0"/>
              </a:rPr>
              <a:t>“You must be willing to follow Me </a:t>
            </a:r>
            <a:br>
              <a:rPr lang="en-US" sz="4400" b="0" i="1" dirty="0" smtClean="0">
                <a:effectLst/>
                <a:cs typeface="Times New Roman" pitchFamily="18" charset="0"/>
              </a:rPr>
            </a:br>
            <a:r>
              <a:rPr lang="en-US" sz="4400" b="0" i="1" dirty="0" smtClean="0">
                <a:effectLst/>
                <a:cs typeface="Times New Roman" pitchFamily="18" charset="0"/>
              </a:rPr>
              <a:t>in order to benefit from My guidance”</a:t>
            </a:r>
            <a:endParaRPr lang="en-US" sz="4400" b="0" i="1" dirty="0">
              <a:effectLst/>
              <a:cs typeface="Times New Roman" pitchFamily="18" charset="0"/>
            </a:endParaRPr>
          </a:p>
        </p:txBody>
      </p:sp>
      <p:sp>
        <p:nvSpPr>
          <p:cNvPr id="8" name="Title 4"/>
          <p:cNvSpPr txBox="1">
            <a:spLocks/>
          </p:cNvSpPr>
          <p:nvPr/>
        </p:nvSpPr>
        <p:spPr bwMode="auto">
          <a:xfrm>
            <a:off x="180622" y="416349"/>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he who </a:t>
            </a:r>
            <a:r>
              <a:rPr lang="en-US" sz="3200" u="sng" dirty="0"/>
              <a:t>follows Me</a:t>
            </a:r>
            <a:r>
              <a:rPr lang="en-US" sz="3200" dirty="0"/>
              <a:t> will not walk in the darkness, but will have the Light of life.” </a:t>
            </a:r>
          </a:p>
        </p:txBody>
      </p:sp>
      <p:sp>
        <p:nvSpPr>
          <p:cNvPr id="9" name="Text Box 4"/>
          <p:cNvSpPr txBox="1">
            <a:spLocks noChangeArrowheads="1"/>
          </p:cNvSpPr>
          <p:nvPr/>
        </p:nvSpPr>
        <p:spPr bwMode="auto">
          <a:xfrm>
            <a:off x="125829" y="3478022"/>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3:19</a:t>
            </a:r>
            <a:r>
              <a:rPr lang="en-US" sz="3200" dirty="0" smtClean="0"/>
              <a:t> God’s </a:t>
            </a:r>
            <a:r>
              <a:rPr lang="en-US" sz="3200" dirty="0"/>
              <a:t>light came into the world, but people loved the darkness more than the light, for their actions were evil. </a:t>
            </a:r>
            <a:r>
              <a:rPr lang="en-US" sz="3200" baseline="30000" dirty="0"/>
              <a:t>20</a:t>
            </a:r>
            <a:r>
              <a:rPr lang="en-US" sz="3200" dirty="0"/>
              <a:t> All who do evil hate the light and refuse to go near it for fear their sins will be exposed. </a:t>
            </a:r>
          </a:p>
        </p:txBody>
      </p:sp>
    </p:spTree>
    <p:extLst>
      <p:ext uri="{BB962C8B-B14F-4D97-AF65-F5344CB8AC3E}">
        <p14:creationId xmlns:p14="http://schemas.microsoft.com/office/powerpoint/2010/main" val="652195136"/>
      </p:ext>
    </p:extLst>
  </p:cSld>
  <p:clrMapOvr>
    <a:masterClrMapping/>
  </p:clrMapOvr>
  <p:transition spd="med">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a:t>
            </a:r>
          </a:p>
        </p:txBody>
      </p:sp>
      <p:sp>
        <p:nvSpPr>
          <p:cNvPr id="8" name="Title 4"/>
          <p:cNvSpPr txBox="1">
            <a:spLocks/>
          </p:cNvSpPr>
          <p:nvPr/>
        </p:nvSpPr>
        <p:spPr bwMode="auto">
          <a:xfrm>
            <a:off x="215900" y="237734"/>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he who follows Me </a:t>
            </a:r>
            <a:r>
              <a:rPr lang="en-US" sz="3200" u="sng" dirty="0"/>
              <a:t>will not walk in the darkness, but will have the Light of life</a:t>
            </a:r>
            <a:r>
              <a:rPr lang="en-US" sz="3200" dirty="0"/>
              <a:t>.” </a:t>
            </a:r>
          </a:p>
        </p:txBody>
      </p:sp>
    </p:spTree>
    <p:extLst>
      <p:ext uri="{BB962C8B-B14F-4D97-AF65-F5344CB8AC3E}">
        <p14:creationId xmlns:p14="http://schemas.microsoft.com/office/powerpoint/2010/main" val="926161631"/>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a:t>
            </a:r>
          </a:p>
          <a:p>
            <a:pPr algn="ctr" eaLnBrk="1" hangingPunct="1">
              <a:lnSpc>
                <a:spcPct val="70000"/>
              </a:lnSpc>
              <a:spcBef>
                <a:spcPct val="30000"/>
              </a:spcBef>
              <a:defRPr/>
            </a:pPr>
            <a:r>
              <a:rPr lang="en-US" sz="4400" b="0" i="1" dirty="0" smtClean="0">
                <a:effectLst/>
                <a:cs typeface="Times New Roman" pitchFamily="18" charset="0"/>
              </a:rPr>
              <a:t>“If you follow Me, you will never - not ever - </a:t>
            </a:r>
            <a:br>
              <a:rPr lang="en-US" sz="4400" b="0" i="1" dirty="0" smtClean="0">
                <a:effectLst/>
                <a:cs typeface="Times New Roman" pitchFamily="18" charset="0"/>
              </a:rPr>
            </a:br>
            <a:r>
              <a:rPr lang="en-US" sz="4400" b="0" i="1" dirty="0" smtClean="0">
                <a:effectLst/>
                <a:cs typeface="Times New Roman" pitchFamily="18" charset="0"/>
              </a:rPr>
              <a:t>be without </a:t>
            </a:r>
            <a:r>
              <a:rPr lang="en-US" sz="4400" b="0" i="1" dirty="0">
                <a:effectLst/>
                <a:cs typeface="Times New Roman" pitchFamily="18" charset="0"/>
              </a:rPr>
              <a:t>My guidance</a:t>
            </a:r>
            <a:r>
              <a:rPr lang="en-US" sz="4400" b="0" i="1" dirty="0" smtClean="0">
                <a:effectLst/>
                <a:cs typeface="Times New Roman" pitchFamily="18" charset="0"/>
              </a:rPr>
              <a:t>”</a:t>
            </a:r>
            <a:endParaRPr lang="en-US" sz="4400" b="0" i="1" dirty="0">
              <a:effectLst/>
              <a:cs typeface="Times New Roman" pitchFamily="18" charset="0"/>
            </a:endParaRPr>
          </a:p>
        </p:txBody>
      </p:sp>
      <p:sp>
        <p:nvSpPr>
          <p:cNvPr id="8" name="Title 4"/>
          <p:cNvSpPr txBox="1">
            <a:spLocks/>
          </p:cNvSpPr>
          <p:nvPr/>
        </p:nvSpPr>
        <p:spPr bwMode="auto">
          <a:xfrm>
            <a:off x="117122" y="405333"/>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he who follows Me </a:t>
            </a:r>
            <a:r>
              <a:rPr lang="en-US" sz="3200" u="sng" dirty="0"/>
              <a:t>will not walk in the darkness, but will have the Light of life</a:t>
            </a:r>
            <a:r>
              <a:rPr lang="en-US" sz="3200" dirty="0"/>
              <a:t>.” </a:t>
            </a:r>
          </a:p>
        </p:txBody>
      </p:sp>
    </p:spTree>
    <p:extLst>
      <p:ext uri="{BB962C8B-B14F-4D97-AF65-F5344CB8AC3E}">
        <p14:creationId xmlns:p14="http://schemas.microsoft.com/office/powerpoint/2010/main" val="1159231640"/>
      </p:ext>
    </p:extLst>
  </p:cSld>
  <p:clrMapOvr>
    <a:masterClrMapping/>
  </p:clrMapOvr>
  <p:transition spd="med">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He makes the Bible come alive</a:t>
            </a:r>
          </a:p>
        </p:txBody>
      </p:sp>
      <p:sp>
        <p:nvSpPr>
          <p:cNvPr id="8" name="Title 4"/>
          <p:cNvSpPr txBox="1">
            <a:spLocks/>
          </p:cNvSpPr>
          <p:nvPr/>
        </p:nvSpPr>
        <p:spPr bwMode="auto">
          <a:xfrm>
            <a:off x="0" y="306653"/>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Tree>
    <p:extLst>
      <p:ext uri="{BB962C8B-B14F-4D97-AF65-F5344CB8AC3E}">
        <p14:creationId xmlns:p14="http://schemas.microsoft.com/office/powerpoint/2010/main" val="1238438985"/>
      </p:ext>
    </p:extLst>
  </p:cSld>
  <p:clrMapOvr>
    <a:masterClrMapping/>
  </p:clrMapOvr>
  <p:transition spd="med">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He makes the Bible come alive</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He answers life’s biggest questions</a:t>
            </a:r>
          </a:p>
          <a:p>
            <a:pPr marL="1428750" lvl="2" indent="-571500" eaLnBrk="1" hangingPunct="1">
              <a:lnSpc>
                <a:spcPct val="70000"/>
              </a:lnSpc>
              <a:spcBef>
                <a:spcPct val="30000"/>
              </a:spcBef>
              <a:buFont typeface="Wingdings" panose="05000000000000000000" pitchFamily="2" charset="2"/>
              <a:buChar char="Ø"/>
              <a:defRPr/>
            </a:pPr>
            <a:r>
              <a:rPr lang="en-US" sz="4000" dirty="0" smtClean="0">
                <a:cs typeface="Times New Roman" pitchFamily="18" charset="0"/>
              </a:rPr>
              <a:t>“WHO IS GOD?”</a:t>
            </a:r>
          </a:p>
          <a:p>
            <a:pPr marL="1428750" lvl="2" indent="-571500" eaLnBrk="1" hangingPunct="1">
              <a:lnSpc>
                <a:spcPct val="70000"/>
              </a:lnSpc>
              <a:spcBef>
                <a:spcPct val="30000"/>
              </a:spcBef>
              <a:buFont typeface="Wingdings" panose="05000000000000000000" pitchFamily="2" charset="2"/>
              <a:buChar char="Ø"/>
              <a:defRPr/>
            </a:pPr>
            <a:r>
              <a:rPr lang="en-US" sz="4000" dirty="0" smtClean="0">
                <a:cs typeface="Times New Roman" pitchFamily="18" charset="0"/>
              </a:rPr>
              <a:t>“WHO AM I?”</a:t>
            </a:r>
          </a:p>
          <a:p>
            <a:pPr marL="1428750" lvl="2" indent="-571500" eaLnBrk="1" hangingPunct="1">
              <a:lnSpc>
                <a:spcPct val="70000"/>
              </a:lnSpc>
              <a:spcBef>
                <a:spcPct val="30000"/>
              </a:spcBef>
              <a:buFont typeface="Wingdings" panose="05000000000000000000" pitchFamily="2" charset="2"/>
              <a:buChar char="Ø"/>
              <a:defRPr/>
            </a:pPr>
            <a:r>
              <a:rPr lang="en-US" sz="4000" dirty="0" smtClean="0">
                <a:cs typeface="Times New Roman" pitchFamily="18" charset="0"/>
              </a:rPr>
              <a:t>“HOW CAN I KNOW RIGHT FROM WRONG?”</a:t>
            </a:r>
          </a:p>
          <a:p>
            <a:pPr marL="1428750" lvl="2" indent="-571500" eaLnBrk="1" hangingPunct="1">
              <a:lnSpc>
                <a:spcPct val="70000"/>
              </a:lnSpc>
              <a:spcBef>
                <a:spcPct val="30000"/>
              </a:spcBef>
              <a:buFont typeface="Wingdings" panose="05000000000000000000" pitchFamily="2" charset="2"/>
              <a:buChar char="Ø"/>
              <a:defRPr/>
            </a:pPr>
            <a:r>
              <a:rPr lang="en-US" sz="4000" dirty="0" smtClean="0">
                <a:cs typeface="Times New Roman" pitchFamily="18" charset="0"/>
              </a:rPr>
              <a:t>“WHAT HAPPENS TO ME WHEN I DIE?”</a:t>
            </a:r>
          </a:p>
          <a:p>
            <a:pPr marL="1428750" lvl="2" indent="-571500" eaLnBrk="1" hangingPunct="1">
              <a:lnSpc>
                <a:spcPct val="70000"/>
              </a:lnSpc>
              <a:spcBef>
                <a:spcPct val="30000"/>
              </a:spcBef>
              <a:buFont typeface="Wingdings" panose="05000000000000000000" pitchFamily="2" charset="2"/>
              <a:buChar char="Ø"/>
              <a:defRPr/>
            </a:pPr>
            <a:r>
              <a:rPr lang="en-US" sz="4000" dirty="0" smtClean="0">
                <a:cs typeface="Times New Roman" pitchFamily="18" charset="0"/>
              </a:rPr>
              <a:t>“WHY AM I HERE?”</a:t>
            </a:r>
          </a:p>
        </p:txBody>
      </p:sp>
      <p:sp>
        <p:nvSpPr>
          <p:cNvPr id="8" name="Title 4"/>
          <p:cNvSpPr txBox="1">
            <a:spLocks/>
          </p:cNvSpPr>
          <p:nvPr/>
        </p:nvSpPr>
        <p:spPr bwMode="auto">
          <a:xfrm>
            <a:off x="180622" y="361157"/>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Tree>
    <p:extLst>
      <p:ext uri="{BB962C8B-B14F-4D97-AF65-F5344CB8AC3E}">
        <p14:creationId xmlns:p14="http://schemas.microsoft.com/office/powerpoint/2010/main" val="4083697557"/>
      </p:ext>
    </p:extLst>
  </p:cSld>
  <p:clrMapOvr>
    <a:masterClrMapping/>
  </p:clrMapOvr>
  <p:transition spd="med">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He makes the Bible come alive</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He answers life’s biggest questions</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He guides us into His unique purpose for our lives</a:t>
            </a:r>
          </a:p>
        </p:txBody>
      </p:sp>
      <p:sp>
        <p:nvSpPr>
          <p:cNvPr id="8" name="Title 4"/>
          <p:cNvSpPr txBox="1">
            <a:spLocks/>
          </p:cNvSpPr>
          <p:nvPr/>
        </p:nvSpPr>
        <p:spPr bwMode="auto">
          <a:xfrm>
            <a:off x="406400" y="259557"/>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Tree>
    <p:extLst>
      <p:ext uri="{BB962C8B-B14F-4D97-AF65-F5344CB8AC3E}">
        <p14:creationId xmlns:p14="http://schemas.microsoft.com/office/powerpoint/2010/main" val="4028754288"/>
      </p:ext>
    </p:extLst>
  </p:cSld>
  <p:clrMapOvr>
    <a:masterClrMapping/>
  </p:clrMapOvr>
  <p:transition spd="med">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8" name="Title 4"/>
          <p:cNvSpPr txBox="1">
            <a:spLocks/>
          </p:cNvSpPr>
          <p:nvPr/>
        </p:nvSpPr>
        <p:spPr bwMode="auto">
          <a:xfrm>
            <a:off x="117122" y="316971"/>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he who follows Me will not walk in the darkness, but will have the Light of life.” </a:t>
            </a:r>
          </a:p>
        </p:txBody>
      </p:sp>
    </p:spTree>
    <p:extLst>
      <p:ext uri="{BB962C8B-B14F-4D97-AF65-F5344CB8AC3E}">
        <p14:creationId xmlns:p14="http://schemas.microsoft.com/office/powerpoint/2010/main" val="3399855449"/>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THE CONTEXT</a:t>
            </a:r>
          </a:p>
          <a:p>
            <a:pPr eaLnBrk="1" hangingPunct="1">
              <a:lnSpc>
                <a:spcPct val="70000"/>
              </a:lnSpc>
              <a:spcBef>
                <a:spcPct val="30000"/>
              </a:spcBef>
              <a:defRPr/>
            </a:pPr>
            <a:r>
              <a:rPr lang="en-US" sz="4000" dirty="0" smtClean="0">
                <a:cs typeface="Times New Roman" pitchFamily="18" charset="0"/>
              </a:rPr>
              <a:t>JESUS’ CLAIM</a:t>
            </a:r>
          </a:p>
          <a:p>
            <a:pPr eaLnBrk="1" hangingPunct="1">
              <a:lnSpc>
                <a:spcPct val="70000"/>
              </a:lnSpc>
              <a:spcBef>
                <a:spcPct val="30000"/>
              </a:spcBef>
              <a:defRPr/>
            </a:pPr>
            <a:r>
              <a:rPr lang="en-US" sz="4000" dirty="0" smtClean="0">
                <a:cs typeface="Times New Roman" pitchFamily="18" charset="0"/>
              </a:rPr>
              <a:t>JESUS’ INVITATION</a:t>
            </a:r>
          </a:p>
          <a:p>
            <a:pPr eaLnBrk="1" hangingPunct="1">
              <a:lnSpc>
                <a:spcPct val="70000"/>
              </a:lnSpc>
              <a:spcBef>
                <a:spcPct val="30000"/>
              </a:spcBef>
              <a:defRPr/>
            </a:pPr>
            <a:r>
              <a:rPr lang="en-US" sz="4000" dirty="0" smtClean="0">
                <a:cs typeface="Times New Roman" pitchFamily="18" charset="0"/>
              </a:rPr>
              <a:t>JESUS’ PROMISE</a:t>
            </a:r>
          </a:p>
        </p:txBody>
      </p:sp>
      <p:sp>
        <p:nvSpPr>
          <p:cNvPr id="8" name="Title 4"/>
          <p:cNvSpPr txBox="1">
            <a:spLocks/>
          </p:cNvSpPr>
          <p:nvPr/>
        </p:nvSpPr>
        <p:spPr bwMode="auto">
          <a:xfrm>
            <a:off x="1171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“I am the Light of the world; he who follows Me will not walk in the darkness, but will have the Light of life.” </a:t>
            </a:r>
          </a:p>
        </p:txBody>
      </p:sp>
    </p:spTree>
    <p:extLst>
      <p:ext uri="{BB962C8B-B14F-4D97-AF65-F5344CB8AC3E}">
        <p14:creationId xmlns:p14="http://schemas.microsoft.com/office/powerpoint/2010/main" val="155552582"/>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THE CONTEXT</a:t>
            </a:r>
          </a:p>
        </p:txBody>
      </p:sp>
      <p:sp>
        <p:nvSpPr>
          <p:cNvPr id="8" name="Title 4"/>
          <p:cNvSpPr txBox="1">
            <a:spLocks/>
          </p:cNvSpPr>
          <p:nvPr/>
        </p:nvSpPr>
        <p:spPr bwMode="auto">
          <a:xfrm>
            <a:off x="224607"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a:t>
            </a:r>
            <a:r>
              <a:rPr lang="en-US" sz="3200" u="sng" dirty="0"/>
              <a:t>them</a:t>
            </a:r>
            <a:r>
              <a:rPr lang="en-US" sz="3200" dirty="0"/>
              <a:t>, saying, “I am the Light of the world; he who follows Me will not walk in the darkness, but will have the Light of life</a:t>
            </a:r>
            <a:r>
              <a:rPr lang="en-US" sz="3200" dirty="0" smtClean="0"/>
              <a:t>.”</a:t>
            </a:r>
            <a:endParaRPr lang="en-US" sz="3200" dirty="0"/>
          </a:p>
        </p:txBody>
      </p:sp>
      <p:sp>
        <p:nvSpPr>
          <p:cNvPr id="9" name="Text Box 4"/>
          <p:cNvSpPr txBox="1">
            <a:spLocks noChangeArrowheads="1"/>
          </p:cNvSpPr>
          <p:nvPr/>
        </p:nvSpPr>
        <p:spPr bwMode="auto">
          <a:xfrm>
            <a:off x="125829" y="4536120"/>
            <a:ext cx="11884378"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7:2</a:t>
            </a:r>
            <a:r>
              <a:rPr lang="en-US" sz="3200" dirty="0" smtClean="0"/>
              <a:t> </a:t>
            </a:r>
            <a:r>
              <a:rPr lang="en-US" sz="3200" dirty="0"/>
              <a:t>Now the feast of the Jews, </a:t>
            </a:r>
            <a:r>
              <a:rPr lang="en-US" sz="3200" u="sng" dirty="0"/>
              <a:t>the Feast of Booths</a:t>
            </a:r>
            <a:r>
              <a:rPr lang="en-US" sz="3200" dirty="0"/>
              <a:t>, was near. </a:t>
            </a:r>
          </a:p>
        </p:txBody>
      </p:sp>
    </p:spTree>
    <p:extLst>
      <p:ext uri="{BB962C8B-B14F-4D97-AF65-F5344CB8AC3E}">
        <p14:creationId xmlns:p14="http://schemas.microsoft.com/office/powerpoint/2010/main" val="84208451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THE CONTEXT</a:t>
            </a:r>
          </a:p>
        </p:txBody>
      </p:sp>
      <p:sp>
        <p:nvSpPr>
          <p:cNvPr id="8" name="Title 4"/>
          <p:cNvSpPr txBox="1">
            <a:spLocks/>
          </p:cNvSpPr>
          <p:nvPr/>
        </p:nvSpPr>
        <p:spPr bwMode="auto">
          <a:xfrm>
            <a:off x="175218"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9" name="Text Box 4"/>
          <p:cNvSpPr txBox="1">
            <a:spLocks noChangeArrowheads="1"/>
          </p:cNvSpPr>
          <p:nvPr/>
        </p:nvSpPr>
        <p:spPr bwMode="auto">
          <a:xfrm>
            <a:off x="125829" y="5150071"/>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7:37</a:t>
            </a:r>
            <a:r>
              <a:rPr lang="en-US" sz="3200" dirty="0" smtClean="0"/>
              <a:t> </a:t>
            </a:r>
            <a:r>
              <a:rPr lang="en-US" sz="3200" dirty="0"/>
              <a:t>Now on the last </a:t>
            </a:r>
            <a:r>
              <a:rPr lang="en-US" sz="3200" dirty="0" smtClean="0"/>
              <a:t>day . . . of </a:t>
            </a:r>
            <a:r>
              <a:rPr lang="en-US" sz="3200" dirty="0"/>
              <a:t>the feast, Jesus stood and cried out, saying, “If anyone is thirsty, let him come to Me and drink. </a:t>
            </a:r>
            <a:r>
              <a:rPr lang="en-US" sz="3200" baseline="30000" dirty="0"/>
              <a:t>38</a:t>
            </a:r>
            <a:r>
              <a:rPr lang="en-US" sz="3200" dirty="0"/>
              <a:t> </a:t>
            </a:r>
            <a:r>
              <a:rPr lang="en-US" sz="3200" dirty="0" smtClean="0"/>
              <a:t>He </a:t>
            </a:r>
            <a:r>
              <a:rPr lang="en-US" sz="3200" dirty="0"/>
              <a:t>who believes in Me, as the Scripture said, ‘From his innermost being will flow rivers of living water</a:t>
            </a:r>
            <a:r>
              <a:rPr lang="en-US" sz="3200" dirty="0" smtClean="0"/>
              <a:t>.’” </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6869" y="1781937"/>
            <a:ext cx="4428308" cy="3316957"/>
          </a:xfrm>
          <a:prstGeom prst="rect">
            <a:avLst/>
          </a:prstGeom>
        </p:spPr>
      </p:pic>
    </p:spTree>
    <p:extLst>
      <p:ext uri="{BB962C8B-B14F-4D97-AF65-F5344CB8AC3E}">
        <p14:creationId xmlns:p14="http://schemas.microsoft.com/office/powerpoint/2010/main" val="326642634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THE CONTEXT</a:t>
            </a:r>
          </a:p>
        </p:txBody>
      </p:sp>
      <p:sp>
        <p:nvSpPr>
          <p:cNvPr id="8" name="Title 4"/>
          <p:cNvSpPr txBox="1">
            <a:spLocks/>
          </p:cNvSpPr>
          <p:nvPr/>
        </p:nvSpPr>
        <p:spPr bwMode="auto">
          <a:xfrm>
            <a:off x="0" y="205475"/>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9" name="Text Box 4"/>
          <p:cNvSpPr txBox="1">
            <a:spLocks noChangeArrowheads="1"/>
          </p:cNvSpPr>
          <p:nvPr/>
        </p:nvSpPr>
        <p:spPr bwMode="auto">
          <a:xfrm>
            <a:off x="125829" y="5528894"/>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John 8:12</a:t>
            </a:r>
            <a:r>
              <a:rPr lang="en-US" sz="3200" dirty="0"/>
              <a:t> Then Jesus again spoke to them, saying, “I am the Light of the world; he who follows Me will not walk in the darkness, but will have the Light of life.”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0643" y="1829363"/>
            <a:ext cx="7351208" cy="3539471"/>
          </a:xfrm>
          <a:prstGeom prst="rect">
            <a:avLst/>
          </a:prstGeom>
        </p:spPr>
      </p:pic>
    </p:spTree>
    <p:extLst>
      <p:ext uri="{BB962C8B-B14F-4D97-AF65-F5344CB8AC3E}">
        <p14:creationId xmlns:p14="http://schemas.microsoft.com/office/powerpoint/2010/main" val="85540858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CLAIM</a:t>
            </a:r>
          </a:p>
        </p:txBody>
      </p:sp>
      <p:sp>
        <p:nvSpPr>
          <p:cNvPr id="8" name="Title 4"/>
          <p:cNvSpPr txBox="1">
            <a:spLocks/>
          </p:cNvSpPr>
          <p:nvPr/>
        </p:nvSpPr>
        <p:spPr bwMode="auto">
          <a:xfrm>
            <a:off x="215900"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a:t>
            </a:r>
            <a:r>
              <a:rPr lang="en-US" sz="3200" u="sng" dirty="0"/>
              <a:t>I am the Light </a:t>
            </a:r>
            <a:r>
              <a:rPr lang="en-US" sz="3200" dirty="0"/>
              <a:t>of the world; he who follows Me will not walk in the darkness, but will have the Light of life.” </a:t>
            </a:r>
          </a:p>
        </p:txBody>
      </p:sp>
    </p:spTree>
    <p:extLst>
      <p:ext uri="{BB962C8B-B14F-4D97-AF65-F5344CB8AC3E}">
        <p14:creationId xmlns:p14="http://schemas.microsoft.com/office/powerpoint/2010/main" val="3048577322"/>
      </p:ext>
    </p:extLst>
  </p:cSld>
  <p:clrMapOvr>
    <a:masterClrMapping/>
  </p:clrMapOvr>
  <p:transition spd="med" advClick="0" advTm="2000">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CLAIM</a:t>
            </a:r>
          </a:p>
          <a:p>
            <a:pPr algn="ctr" eaLnBrk="1" hangingPunct="1">
              <a:lnSpc>
                <a:spcPct val="70000"/>
              </a:lnSpc>
              <a:spcBef>
                <a:spcPct val="30000"/>
              </a:spcBef>
              <a:defRPr/>
            </a:pPr>
            <a:r>
              <a:rPr lang="en-US" sz="4400" b="0" i="1" dirty="0" smtClean="0">
                <a:effectLst/>
                <a:cs typeface="Times New Roman" pitchFamily="18" charset="0"/>
              </a:rPr>
              <a:t>“I and I alone - &amp; no other – am the light”</a:t>
            </a:r>
          </a:p>
        </p:txBody>
      </p:sp>
      <p:sp>
        <p:nvSpPr>
          <p:cNvPr id="8" name="Title 4"/>
          <p:cNvSpPr txBox="1">
            <a:spLocks/>
          </p:cNvSpPr>
          <p:nvPr/>
        </p:nvSpPr>
        <p:spPr bwMode="auto">
          <a:xfrm>
            <a:off x="0" y="391319"/>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John 8:12</a:t>
            </a:r>
            <a:endParaRPr lang="en-US" sz="4800" b="0" dirty="0">
              <a:effectLst/>
              <a:cs typeface="Times New Roman" pitchFamily="18" charset="0"/>
            </a:endParaRPr>
          </a:p>
        </p:txBody>
      </p:sp>
      <p:sp>
        <p:nvSpPr>
          <p:cNvPr id="7" name="Text Box 4"/>
          <p:cNvSpPr txBox="1">
            <a:spLocks noChangeArrowheads="1"/>
          </p:cNvSpPr>
          <p:nvPr/>
        </p:nvSpPr>
        <p:spPr bwMode="auto">
          <a:xfrm>
            <a:off x="117122" y="5533247"/>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8:12</a:t>
            </a:r>
            <a:r>
              <a:rPr lang="en-US" sz="3200" dirty="0" smtClean="0"/>
              <a:t> </a:t>
            </a:r>
            <a:r>
              <a:rPr lang="en-US" sz="3200" dirty="0"/>
              <a:t>Then Jesus again spoke to them, saying, “</a:t>
            </a:r>
            <a:r>
              <a:rPr lang="en-US" sz="3200" u="sng" dirty="0"/>
              <a:t>I am the Light </a:t>
            </a:r>
            <a:r>
              <a:rPr lang="en-US" sz="3200" dirty="0"/>
              <a:t>of the world; he who follows Me will not walk in the darkness, but will have the Light of life.” </a:t>
            </a:r>
          </a:p>
        </p:txBody>
      </p:sp>
    </p:spTree>
    <p:extLst>
      <p:ext uri="{BB962C8B-B14F-4D97-AF65-F5344CB8AC3E}">
        <p14:creationId xmlns:p14="http://schemas.microsoft.com/office/powerpoint/2010/main" val="3194883776"/>
      </p:ext>
    </p:extLst>
  </p:cSld>
  <p:clrMapOvr>
    <a:masterClrMapping/>
  </p:clrMapOvr>
  <p:transition spd="slow">
    <p:randomBa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1166</Words>
  <Application>Microsoft Office PowerPoint</Application>
  <PresentationFormat>Widescreen</PresentationFormat>
  <Paragraphs>98</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Times New Roman</vt:lpstr>
      <vt:lpstr>Trebuchet MS</vt:lpstr>
      <vt:lpstr>Wingdings</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2022-02-15T22:20:05Z</dcterms:created>
  <dcterms:modified xsi:type="dcterms:W3CDTF">2022-02-16T20:56:19Z</dcterms:modified>
</cp:coreProperties>
</file>