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70" r:id="rId7"/>
    <p:sldId id="266" r:id="rId8"/>
    <p:sldId id="267" r:id="rId9"/>
    <p:sldId id="268" r:id="rId10"/>
    <p:sldId id="269" r:id="rId11"/>
    <p:sldId id="271" r:id="rId12"/>
    <p:sldId id="272" r:id="rId13"/>
    <p:sldId id="278" r:id="rId14"/>
    <p:sldId id="276" r:id="rId15"/>
    <p:sldId id="287" r:id="rId16"/>
    <p:sldId id="279" r:id="rId17"/>
    <p:sldId id="280" r:id="rId18"/>
    <p:sldId id="29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738" autoAdjust="0"/>
    <p:restoredTop sz="94660"/>
  </p:normalViewPr>
  <p:slideViewPr>
    <p:cSldViewPr snapToGrid="0">
      <p:cViewPr varScale="1">
        <p:scale>
          <a:sx n="55" d="100"/>
          <a:sy n="55" d="100"/>
        </p:scale>
        <p:origin x="4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6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6235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875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175790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784832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503527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27501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700486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01761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905924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649956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969975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23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1725410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Psalm 58:6</a:t>
            </a:r>
            <a:r>
              <a:rPr lang="en-US" sz="3200" dirty="0"/>
              <a:t> Break off their fangs, O God! </a:t>
            </a:r>
            <a:br>
              <a:rPr lang="en-US" sz="3200" dirty="0"/>
            </a:br>
            <a:r>
              <a:rPr lang="en-US" sz="3200" dirty="0"/>
              <a:t>Smash the jaws of these lions, O </a:t>
            </a:r>
            <a:r>
              <a:rPr lang="en-US" sz="3200" cap="small" dirty="0"/>
              <a:t>Lord</a:t>
            </a:r>
            <a:r>
              <a:rPr lang="en-US" sz="3200" dirty="0"/>
              <a:t>! </a:t>
            </a:r>
            <a:br>
              <a:rPr lang="en-US" sz="3200" dirty="0"/>
            </a:br>
            <a:r>
              <a:rPr lang="en-US" sz="3200" baseline="30000" dirty="0"/>
              <a:t>7</a:t>
            </a:r>
            <a:r>
              <a:rPr lang="en-US" sz="3200" dirty="0"/>
              <a:t> May they disappear like water into thirsty ground. </a:t>
            </a:r>
            <a:br>
              <a:rPr lang="en-US" sz="3200" dirty="0"/>
            </a:br>
            <a:r>
              <a:rPr lang="en-US" sz="3200" dirty="0"/>
              <a:t>Make their weapons useless in their hands. </a:t>
            </a:r>
            <a:br>
              <a:rPr lang="en-US" sz="3200" dirty="0"/>
            </a:br>
            <a:r>
              <a:rPr lang="en-US" sz="3200" baseline="30000" dirty="0"/>
              <a:t>8</a:t>
            </a:r>
            <a:r>
              <a:rPr lang="en-US" sz="3200" dirty="0"/>
              <a:t> May they be like snails that dissolve into slime, like a stillborn child who will never see the sun. </a:t>
            </a:r>
            <a:br>
              <a:rPr lang="en-US" sz="3200" dirty="0"/>
            </a:br>
            <a:r>
              <a:rPr lang="en-US" sz="3200" baseline="30000" dirty="0"/>
              <a:t>9</a:t>
            </a:r>
            <a:r>
              <a:rPr lang="en-US" sz="3200" dirty="0"/>
              <a:t> God will sweep them away, both young and old, faster than a pot heats over burning thorns. </a:t>
            </a:r>
          </a:p>
        </p:txBody>
      </p:sp>
    </p:spTree>
    <p:extLst>
      <p:ext uri="{BB962C8B-B14F-4D97-AF65-F5344CB8AC3E}">
        <p14:creationId xmlns:p14="http://schemas.microsoft.com/office/powerpoint/2010/main" val="273885793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LOVE &amp; GOD’S JUDGMENT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300179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Exodus</a:t>
            </a:r>
            <a:r>
              <a:rPr lang="en-US" sz="3200" dirty="0"/>
              <a:t> </a:t>
            </a:r>
            <a:r>
              <a:rPr lang="en-US" sz="3200" baseline="30000" dirty="0"/>
              <a:t>34:6</a:t>
            </a:r>
            <a:r>
              <a:rPr lang="en-US" sz="3200" dirty="0"/>
              <a:t> “The </a:t>
            </a:r>
            <a:r>
              <a:rPr lang="en-US" sz="3200" cap="small" dirty="0"/>
              <a:t>Lord</a:t>
            </a:r>
            <a:r>
              <a:rPr lang="en-US" sz="3200" dirty="0"/>
              <a:t>, the </a:t>
            </a:r>
            <a:r>
              <a:rPr lang="en-US" sz="3200" cap="small" dirty="0"/>
              <a:t>Lord</a:t>
            </a:r>
            <a:r>
              <a:rPr lang="en-US" sz="3200" dirty="0"/>
              <a:t> God, compassionate and gracious, slow to anger, and abounding in lovingkindness and truth; </a:t>
            </a:r>
            <a:r>
              <a:rPr lang="en-US" sz="3200" baseline="30000" dirty="0"/>
              <a:t>7</a:t>
            </a:r>
            <a:r>
              <a:rPr lang="en-US" sz="3200" dirty="0"/>
              <a:t> who keeps lovingkindness for thousands, who forgives iniquity, transgression and sin; yet He will by no means leave the guilty unpunished . . .” </a:t>
            </a:r>
          </a:p>
        </p:txBody>
      </p:sp>
    </p:spTree>
    <p:extLst>
      <p:ext uri="{BB962C8B-B14F-4D97-AF65-F5344CB8AC3E}">
        <p14:creationId xmlns:p14="http://schemas.microsoft.com/office/powerpoint/2010/main" val="37945587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LOVE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&amp; GOD’S JUDGMENT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God is amazingly patient with sinful people &amp; willing to forgive all kinds of sins (see also Ezekiel 18:23 &amp; 2 Peter 3:9) . 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300179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Exodus</a:t>
            </a:r>
            <a:r>
              <a:rPr lang="en-US" sz="3200" dirty="0"/>
              <a:t> </a:t>
            </a:r>
            <a:r>
              <a:rPr lang="en-US" sz="3200" baseline="30000" dirty="0"/>
              <a:t>34:6</a:t>
            </a:r>
            <a:r>
              <a:rPr lang="en-US" sz="3200" dirty="0"/>
              <a:t> “The </a:t>
            </a:r>
            <a:r>
              <a:rPr lang="en-US" sz="3200" cap="small" dirty="0"/>
              <a:t>Lord</a:t>
            </a:r>
            <a:r>
              <a:rPr lang="en-US" sz="3200" dirty="0"/>
              <a:t>, the </a:t>
            </a:r>
            <a:r>
              <a:rPr lang="en-US" sz="3200" cap="small" dirty="0"/>
              <a:t>Lord</a:t>
            </a:r>
            <a:r>
              <a:rPr lang="en-US" sz="3200" dirty="0"/>
              <a:t> God, </a:t>
            </a:r>
            <a:r>
              <a:rPr lang="en-US" sz="3200" u="sng" dirty="0"/>
              <a:t>compassionate and gracious, slow to anger, and abounding in lovingkindness and truth; </a:t>
            </a:r>
            <a:r>
              <a:rPr lang="en-US" sz="3200" u="sng" baseline="30000" dirty="0"/>
              <a:t>7</a:t>
            </a:r>
            <a:r>
              <a:rPr lang="en-US" sz="3200" u="sng" dirty="0"/>
              <a:t> who keeps lovingkindness for thousands, who forgives iniquity, transgression and sin</a:t>
            </a:r>
            <a:r>
              <a:rPr lang="en-US" sz="3200" dirty="0"/>
              <a:t>; yet He will by no means leave the guilty unpunished . . .” </a:t>
            </a:r>
          </a:p>
        </p:txBody>
      </p:sp>
    </p:spTree>
    <p:extLst>
      <p:ext uri="{BB962C8B-B14F-4D97-AF65-F5344CB8AC3E}">
        <p14:creationId xmlns:p14="http://schemas.microsoft.com/office/powerpoint/2010/main" val="2017523223"/>
      </p:ext>
    </p:extLst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LOVE &amp;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JUDGMENT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. . . But God will judge people who refuse to repent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300179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Exodus</a:t>
            </a:r>
            <a:r>
              <a:rPr lang="en-US" sz="3200" dirty="0"/>
              <a:t> </a:t>
            </a:r>
            <a:r>
              <a:rPr lang="en-US" sz="3200" baseline="30000" dirty="0"/>
              <a:t>34:6</a:t>
            </a:r>
            <a:r>
              <a:rPr lang="en-US" sz="3200" dirty="0"/>
              <a:t> “The </a:t>
            </a:r>
            <a:r>
              <a:rPr lang="en-US" sz="3200" cap="small" dirty="0"/>
              <a:t>Lord</a:t>
            </a:r>
            <a:r>
              <a:rPr lang="en-US" sz="3200" dirty="0"/>
              <a:t>, the </a:t>
            </a:r>
            <a:r>
              <a:rPr lang="en-US" sz="3200" cap="small" dirty="0"/>
              <a:t>Lord</a:t>
            </a:r>
            <a:r>
              <a:rPr lang="en-US" sz="3200" dirty="0"/>
              <a:t> God, compassionate and gracious, slow to anger, and abounding in lovingkindness and truth; </a:t>
            </a:r>
            <a:r>
              <a:rPr lang="en-US" sz="3200" baseline="30000" dirty="0"/>
              <a:t>7</a:t>
            </a:r>
            <a:r>
              <a:rPr lang="en-US" sz="3200" dirty="0"/>
              <a:t> who keeps lovingkindness for thousands, who forgives iniquity, transgression and sin; </a:t>
            </a:r>
            <a:r>
              <a:rPr lang="en-US" sz="3200" u="sng" dirty="0"/>
              <a:t>yet He will by no means leave the guilty unpunished</a:t>
            </a:r>
            <a:r>
              <a:rPr lang="en-US" sz="3200" dirty="0"/>
              <a:t> . . .” </a:t>
            </a:r>
          </a:p>
        </p:txBody>
      </p:sp>
    </p:spTree>
    <p:extLst>
      <p:ext uri="{BB962C8B-B14F-4D97-AF65-F5344CB8AC3E}">
        <p14:creationId xmlns:p14="http://schemas.microsoft.com/office/powerpoint/2010/main" val="2061450786"/>
      </p:ext>
    </p:extLst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LOVE &amp; GOD’S JUDGMENT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Is it loving to have the ability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judge unrepentant evil people – </a:t>
            </a: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but refuse to do so?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300179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Exodus</a:t>
            </a:r>
            <a:r>
              <a:rPr lang="en-US" sz="3200" dirty="0"/>
              <a:t> </a:t>
            </a:r>
            <a:r>
              <a:rPr lang="en-US" sz="3200" baseline="30000" dirty="0"/>
              <a:t>34:6</a:t>
            </a:r>
            <a:r>
              <a:rPr lang="en-US" sz="3200" dirty="0"/>
              <a:t> “The </a:t>
            </a:r>
            <a:r>
              <a:rPr lang="en-US" sz="3200" cap="small" dirty="0"/>
              <a:t>Lord</a:t>
            </a:r>
            <a:r>
              <a:rPr lang="en-US" sz="3200" dirty="0"/>
              <a:t>, the </a:t>
            </a:r>
            <a:r>
              <a:rPr lang="en-US" sz="3200" cap="small" dirty="0"/>
              <a:t>Lord</a:t>
            </a:r>
            <a:r>
              <a:rPr lang="en-US" sz="3200" dirty="0"/>
              <a:t> God, compassionate and gracious, slow to anger, and abounding in lovingkindness and truth; </a:t>
            </a:r>
            <a:r>
              <a:rPr lang="en-US" sz="3200" baseline="30000" dirty="0"/>
              <a:t>7</a:t>
            </a:r>
            <a:r>
              <a:rPr lang="en-US" sz="3200" dirty="0"/>
              <a:t> who keeps lovingkindness for thousands, who forgives iniquity, transgression and sin; yet He will by no means leave the guilty unpunished . . .” </a:t>
            </a:r>
          </a:p>
        </p:txBody>
      </p:sp>
    </p:spTree>
    <p:extLst>
      <p:ext uri="{BB962C8B-B14F-4D97-AF65-F5344CB8AC3E}">
        <p14:creationId xmlns:p14="http://schemas.microsoft.com/office/powerpoint/2010/main" val="897492419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LOVE &amp;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JUDGMENT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Allowing people to reap the consequences of their sinful ways of life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Working through governing authorities to punish criminals 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Intervening to take out hardened individuals &amp;/or nations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Bringing final judgment on all who refuse to ask God for forgiveness (Rev. 20:11-15)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608320"/>
      </p:ext>
    </p:extLst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LOVE &amp; GOD’S JUDGMENT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The amazing thing is not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that anyone gets judged by God;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the amazing thing is that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anyone avoids God’s judgment!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14521"/>
      </p:ext>
    </p:extLst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LOVE &amp; GOD’S JUDGMENT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David knew </a:t>
            </a:r>
            <a:r>
              <a:rPr lang="en-US" sz="4400" b="0" i="1" u="sng" dirty="0">
                <a:effectLst/>
                <a:cs typeface="Times New Roman" pitchFamily="18" charset="0"/>
              </a:rPr>
              <a:t>that</a:t>
            </a:r>
            <a:r>
              <a:rPr lang="en-US" sz="4400" b="0" i="1" dirty="0">
                <a:effectLst/>
                <a:cs typeface="Times New Roman" pitchFamily="18" charset="0"/>
              </a:rPr>
              <a:t> God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would forgive those who repent . . .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he didn’t know </a:t>
            </a:r>
            <a:r>
              <a:rPr lang="en-US" sz="4400" b="0" i="1" u="sng" dirty="0">
                <a:effectLst/>
                <a:cs typeface="Times New Roman" pitchFamily="18" charset="0"/>
              </a:rPr>
              <a:t>how</a:t>
            </a:r>
            <a:r>
              <a:rPr lang="en-US" sz="4400" b="0" i="1" dirty="0">
                <a:effectLst/>
                <a:cs typeface="Times New Roman" pitchFamily="18" charset="0"/>
              </a:rPr>
              <a:t> God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could do this without compromising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His own righteousness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00634"/>
      </p:ext>
    </p:extLst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GOD’S LOVE &amp; GOD’S JUDGMENT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Jesus’ substitutionary death is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the ultimate demonstration of God’s love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the ultimate satisfaction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of God’s righteousness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4403299"/>
            <a:ext cx="121920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Rom. 3:23</a:t>
            </a:r>
            <a:r>
              <a:rPr lang="en-US" sz="3200" dirty="0"/>
              <a:t> For everyone has sinned; we all fall short of God’s glorious standard. </a:t>
            </a:r>
            <a:r>
              <a:rPr lang="en-US" sz="3200" baseline="30000" dirty="0"/>
              <a:t>24</a:t>
            </a:r>
            <a:r>
              <a:rPr lang="en-US" sz="3200" dirty="0"/>
              <a:t> Yet God, </a:t>
            </a:r>
            <a:r>
              <a:rPr lang="en-US" sz="3200" u="sng" dirty="0"/>
              <a:t>in His grace</a:t>
            </a:r>
            <a:r>
              <a:rPr lang="en-US" sz="3200" dirty="0"/>
              <a:t>, freely makes us right in His sight . . . </a:t>
            </a:r>
            <a:r>
              <a:rPr lang="en-US" sz="3200" baseline="30000" dirty="0"/>
              <a:t>25</a:t>
            </a:r>
            <a:r>
              <a:rPr lang="en-US" sz="3200" dirty="0"/>
              <a:t> For God presented Jesus as the sacrifice for sin . . . </a:t>
            </a:r>
            <a:r>
              <a:rPr lang="en-US" sz="3200" baseline="30000" dirty="0"/>
              <a:t>26</a:t>
            </a:r>
            <a:r>
              <a:rPr lang="en-US" sz="3200" dirty="0"/>
              <a:t> . . . God did this to demonstrate </a:t>
            </a:r>
            <a:r>
              <a:rPr lang="en-US" sz="3200" u="sng" dirty="0"/>
              <a:t>His righteousness</a:t>
            </a:r>
            <a:r>
              <a:rPr lang="en-US" sz="3200" dirty="0"/>
              <a:t>, for He himself is fair and just, and He makes sinners right in His sight when they believe in Jesus. </a:t>
            </a:r>
          </a:p>
        </p:txBody>
      </p:sp>
    </p:spTree>
    <p:extLst>
      <p:ext uri="{BB962C8B-B14F-4D97-AF65-F5344CB8AC3E}">
        <p14:creationId xmlns:p14="http://schemas.microsoft.com/office/powerpoint/2010/main" val="124278651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HOW SHOULD WE PRAY FOR PEOPLE WHO ARE FAR FROM GOD?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Pray against personal vengeance, because only God has this right (Rom. 12:19)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Pray for God to make them aware of their need for Him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Pray for opportunities for them to hear about Jesus’ gift of forgiveness 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Pray for help to forgive them, knowing that God will hold them accountable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09984"/>
      </p:ext>
    </p:extLst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See also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5, 7, 9, 10, 17, 28, 35, 40, 41, 44, 49, 52, 54, 55, 57, 59, 62, 63, 64, 68, 70, 71, 74, 79, 83, 87, 92, 94, 108, 109, 137, 139, 140, 143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658714"/>
            <a:ext cx="11884378" cy="20159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“These psalms . . . are full of tribal jealousies, bloodthirsty threats and curses, whinings and moanings, which are shocking in themselves and time-wasting to God and man.”  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dirty="0"/>
              <a:t>J. C. Wansey, cited in John W. Wenham, </a:t>
            </a:r>
            <a:r>
              <a:rPr lang="en-US" sz="2400" i="1" dirty="0"/>
              <a:t>The Goodness of God</a:t>
            </a:r>
            <a:r>
              <a:rPr lang="en-US" sz="2400" dirty="0"/>
              <a:t> (InterVarsity Press, 1974), p. 149.</a:t>
            </a:r>
          </a:p>
        </p:txBody>
      </p:sp>
    </p:spTree>
    <p:extLst>
      <p:ext uri="{BB962C8B-B14F-4D97-AF65-F5344CB8AC3E}">
        <p14:creationId xmlns:p14="http://schemas.microsoft.com/office/powerpoint/2010/main" val="10760796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See also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5, 7, 9, 10, 17, 28, 35, 40, 41, 44, 49, 52, 54, 55, 57, 59, 62, 63, 64, 68, 70, 71, 74, 79, 83, 87, 92, 94, 108, 109, 137, 139, 140, 143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But these Psalms often include statements about God that we highly value (e.g. Ps. 139)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4690683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Psalm 139:19</a:t>
            </a:r>
            <a:r>
              <a:rPr lang="en-US" sz="3200" dirty="0"/>
              <a:t> O that You would slay the wicked, O God;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Depart from me, therefore, men of bloodshed. </a:t>
            </a:r>
          </a:p>
          <a:p>
            <a:pPr>
              <a:lnSpc>
                <a:spcPts val="3200"/>
              </a:lnSpc>
            </a:pPr>
            <a:r>
              <a:rPr lang="en-US" sz="3200" baseline="30000" dirty="0"/>
              <a:t>20</a:t>
            </a:r>
            <a:r>
              <a:rPr lang="en-US" sz="3200" dirty="0"/>
              <a:t> For they speak against You wickedly,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And Your enemies take Your name in vain. </a:t>
            </a:r>
          </a:p>
        </p:txBody>
      </p:sp>
    </p:spTree>
    <p:extLst>
      <p:ext uri="{BB962C8B-B14F-4D97-AF65-F5344CB8AC3E}">
        <p14:creationId xmlns:p14="http://schemas.microsoft.com/office/powerpoint/2010/main" val="52176020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See also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5, 7, 9, 10, 17, 28, 35, 40, 41, 44, 49, 52, 54, 55, 57, 59, 62, 63, 64, 68, 70, 71, 74, 79, 83, 87, 92, 94, 108, 109, 137, 139, 140, 143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But these Psalms often include statements about God that we highly value (e.g. Ps. 139)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But Jesus quoted 13 imprecatory Psalms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38454"/>
      </p:ext>
    </p:extLst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See also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5, 7, 9, 10, 17, 28, 35, 40, 41, 44, 49, 52, 54, 55, 57, 59, 62, 63, 64, 68, 70, 71, 74, 79, 83, 87, 92, 94, 108, 109, 137, 139, 140, 143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But these Psalms often include statements about God that we highly value (e.g. Ps. 139)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But Jesus quoted 13 imprecatory Psalms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But OT prophets &amp; NT apostles also make many imprecatory statements (e.g., </a:t>
            </a:r>
            <a:br>
              <a:rPr lang="en-US" sz="4000" dirty="0">
                <a:cs typeface="Times New Roman" pitchFamily="18" charset="0"/>
              </a:rPr>
            </a:br>
            <a:r>
              <a:rPr lang="en-US" sz="4000" dirty="0">
                <a:cs typeface="Times New Roman" pitchFamily="18" charset="0"/>
              </a:rPr>
              <a:t>Jer. 11:20; Gal. 1:8,9; Rev. 6:10)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6232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CLOSER LOOK AT THIS PSALM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These are willful, hardened, abusive rulers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848821"/>
            <a:ext cx="11884378" cy="39395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3200" baseline="30000" dirty="0"/>
              <a:t>1</a:t>
            </a:r>
            <a:r>
              <a:rPr lang="en-US" sz="3200" dirty="0"/>
              <a:t> Justice—do you rulers know the meaning of the word? </a:t>
            </a:r>
          </a:p>
          <a:p>
            <a:pPr>
              <a:lnSpc>
                <a:spcPts val="3000"/>
              </a:lnSpc>
            </a:pPr>
            <a:r>
              <a:rPr lang="en-US" sz="3200" dirty="0"/>
              <a:t>Do you judge the people fairly? </a:t>
            </a:r>
          </a:p>
          <a:p>
            <a:pPr>
              <a:lnSpc>
                <a:spcPts val="3000"/>
              </a:lnSpc>
            </a:pPr>
            <a:r>
              <a:rPr lang="en-US" sz="3200" baseline="30000" dirty="0"/>
              <a:t>2</a:t>
            </a:r>
            <a:r>
              <a:rPr lang="en-US" sz="3200" dirty="0"/>
              <a:t> No! You plot injustice in your hearts. </a:t>
            </a:r>
          </a:p>
          <a:p>
            <a:pPr>
              <a:lnSpc>
                <a:spcPts val="3000"/>
              </a:lnSpc>
            </a:pPr>
            <a:r>
              <a:rPr lang="en-US" sz="3200" dirty="0"/>
              <a:t>You spread violence throughout the land. </a:t>
            </a:r>
          </a:p>
          <a:p>
            <a:pPr>
              <a:lnSpc>
                <a:spcPts val="3000"/>
              </a:lnSpc>
            </a:pPr>
            <a:r>
              <a:rPr lang="en-US" sz="3200" baseline="30000" dirty="0"/>
              <a:t>3</a:t>
            </a:r>
            <a:r>
              <a:rPr lang="en-US" sz="3200" dirty="0"/>
              <a:t> These wicked people are born sinners; even from birth they have lied and gone their own way. </a:t>
            </a:r>
          </a:p>
          <a:p>
            <a:pPr>
              <a:lnSpc>
                <a:spcPts val="3000"/>
              </a:lnSpc>
            </a:pPr>
            <a:r>
              <a:rPr lang="en-US" sz="3200" baseline="30000" dirty="0"/>
              <a:t>4</a:t>
            </a:r>
            <a:r>
              <a:rPr lang="en-US" sz="3200" dirty="0"/>
              <a:t> They spit venom like deadly snakes; they are like cobras that refuse to listen, </a:t>
            </a:r>
          </a:p>
          <a:p>
            <a:pPr>
              <a:lnSpc>
                <a:spcPts val="3000"/>
              </a:lnSpc>
            </a:pPr>
            <a:r>
              <a:rPr lang="en-US" sz="3200" baseline="30000" dirty="0"/>
              <a:t>5</a:t>
            </a:r>
            <a:r>
              <a:rPr lang="en-US" sz="3200" dirty="0"/>
              <a:t> Ignoring the tunes of the snake charmers, no matter how skillfully they play. </a:t>
            </a:r>
          </a:p>
        </p:txBody>
      </p:sp>
    </p:spTree>
    <p:extLst>
      <p:ext uri="{BB962C8B-B14F-4D97-AF65-F5344CB8AC3E}">
        <p14:creationId xmlns:p14="http://schemas.microsoft.com/office/powerpoint/2010/main" val="138771893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CLOSER LOOK AT THIS PSALM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David does not vow personal vengeance, but prays that God will intervene to uphold His reputation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266829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6</a:t>
            </a:r>
            <a:r>
              <a:rPr lang="en-US" sz="3200" dirty="0"/>
              <a:t> Break off their fangs, O God! </a:t>
            </a:r>
            <a:br>
              <a:rPr lang="en-US" sz="3200" dirty="0"/>
            </a:br>
            <a:r>
              <a:rPr lang="en-US" sz="3200" dirty="0"/>
              <a:t>Smash the jaws of these lions, O </a:t>
            </a:r>
            <a:r>
              <a:rPr lang="en-US" sz="3200" cap="small" dirty="0"/>
              <a:t>Lord</a:t>
            </a:r>
            <a:r>
              <a:rPr lang="en-US" sz="3200" dirty="0"/>
              <a:t>! . . .</a:t>
            </a:r>
            <a:br>
              <a:rPr lang="en-US" sz="3200" dirty="0"/>
            </a:br>
            <a:r>
              <a:rPr lang="en-US" sz="3200" baseline="30000" dirty="0"/>
              <a:t>10</a:t>
            </a:r>
            <a:r>
              <a:rPr lang="en-US" sz="3200" dirty="0"/>
              <a:t> The godly will rejoice when they see injustice avenged . . . </a:t>
            </a:r>
          </a:p>
          <a:p>
            <a:pPr>
              <a:lnSpc>
                <a:spcPts val="3200"/>
              </a:lnSpc>
            </a:pPr>
            <a:r>
              <a:rPr lang="en-US" sz="3200" baseline="30000" dirty="0"/>
              <a:t>11</a:t>
            </a:r>
            <a:r>
              <a:rPr lang="en-US" sz="3200" dirty="0"/>
              <a:t> Then at last everyone will say,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“There truly is a reward for those who live for God;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surely there is a God who judges justly here on earth.” </a:t>
            </a:r>
          </a:p>
        </p:txBody>
      </p:sp>
    </p:spTree>
    <p:extLst>
      <p:ext uri="{BB962C8B-B14F-4D97-AF65-F5344CB8AC3E}">
        <p14:creationId xmlns:p14="http://schemas.microsoft.com/office/powerpoint/2010/main" val="331251742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CLOSER LOOK AT THIS PSALM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This same David wants even wicked rulers to repent so they can take refuge in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266829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Ps. 2:10</a:t>
            </a:r>
            <a:r>
              <a:rPr lang="en-US" sz="3200" dirty="0"/>
              <a:t> Now therefore, O kings, show discernment;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Take warning, O judges of the earth. </a:t>
            </a:r>
          </a:p>
          <a:p>
            <a:pPr>
              <a:lnSpc>
                <a:spcPts val="3200"/>
              </a:lnSpc>
            </a:pPr>
            <a:r>
              <a:rPr lang="en-US" sz="3200" baseline="30000" dirty="0"/>
              <a:t>11</a:t>
            </a:r>
            <a:r>
              <a:rPr lang="en-US" sz="3200" dirty="0"/>
              <a:t> Worship the </a:t>
            </a:r>
            <a:r>
              <a:rPr lang="en-US" sz="3200" cap="small" dirty="0"/>
              <a:t>Lord</a:t>
            </a:r>
            <a:r>
              <a:rPr lang="en-US" sz="3200" dirty="0"/>
              <a:t> with reverence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And rejoice with trembling. </a:t>
            </a:r>
          </a:p>
          <a:p>
            <a:pPr>
              <a:lnSpc>
                <a:spcPts val="3200"/>
              </a:lnSpc>
            </a:pPr>
            <a:r>
              <a:rPr lang="en-US" sz="3200" baseline="30000" dirty="0"/>
              <a:t>12</a:t>
            </a:r>
            <a:r>
              <a:rPr lang="en-US" sz="3200" dirty="0"/>
              <a:t> Do homage to the Son, that He not become angry, and you perish in the way,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For His wrath may soon be kindled.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How blessed are all who take refuge in Him! </a:t>
            </a:r>
          </a:p>
        </p:txBody>
      </p:sp>
    </p:spTree>
    <p:extLst>
      <p:ext uri="{BB962C8B-B14F-4D97-AF65-F5344CB8AC3E}">
        <p14:creationId xmlns:p14="http://schemas.microsoft.com/office/powerpoint/2010/main" val="361403055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CLOSER LOOK AT THIS PSALM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Times New Roman" pitchFamily="18" charset="0"/>
              </a:rPr>
              <a:t>This same David wants even wicked rulers to repent so they can take refuge in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Psalm 58</a:t>
            </a:r>
            <a:br>
              <a:rPr lang="en-US" sz="4800" kern="0" dirty="0"/>
            </a:br>
            <a:r>
              <a:rPr lang="en-US" sz="4800" kern="0" dirty="0"/>
              <a:t>An Imprecatory Psalm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266829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Ps.</a:t>
            </a:r>
            <a:r>
              <a:rPr lang="en-US" sz="3200" dirty="0"/>
              <a:t> </a:t>
            </a:r>
            <a:r>
              <a:rPr lang="en-US" sz="3200" baseline="30000" dirty="0"/>
              <a:t>32:5</a:t>
            </a:r>
            <a:r>
              <a:rPr lang="en-US" sz="3200" dirty="0"/>
              <a:t> I acknowledged my sin to You, </a:t>
            </a:r>
            <a:br>
              <a:rPr lang="en-US" sz="3200" dirty="0"/>
            </a:br>
            <a:r>
              <a:rPr lang="en-US" sz="3200" dirty="0"/>
              <a:t>And my iniquity I did not hide . . .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And You forgave the guilt of my sin . . .</a:t>
            </a:r>
          </a:p>
          <a:p>
            <a:pPr>
              <a:lnSpc>
                <a:spcPts val="3200"/>
              </a:lnSpc>
            </a:pPr>
            <a:r>
              <a:rPr lang="en-US" sz="3200" baseline="30000" dirty="0"/>
              <a:t>7</a:t>
            </a:r>
            <a:r>
              <a:rPr lang="en-US" sz="3200" dirty="0"/>
              <a:t> You are my hiding place;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You preserve me from trouble;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You surround me with songs of deliverance.</a:t>
            </a:r>
          </a:p>
        </p:txBody>
      </p:sp>
    </p:spTree>
    <p:extLst>
      <p:ext uri="{BB962C8B-B14F-4D97-AF65-F5344CB8AC3E}">
        <p14:creationId xmlns:p14="http://schemas.microsoft.com/office/powerpoint/2010/main" val="1728585826"/>
      </p:ext>
    </p:extLst>
  </p:cSld>
  <p:clrMapOvr>
    <a:masterClrMapping/>
  </p:clrMapOvr>
  <p:transition spd="med">
    <p:split orient="vert" dir="in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1277</Words>
  <Application>Microsoft Office PowerPoint</Application>
  <PresentationFormat>Widescreen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Trebuchet MS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2022-05-20T14:07:05Z</dcterms:created>
  <dcterms:modified xsi:type="dcterms:W3CDTF">2022-06-17T19:09:39Z</dcterms:modified>
</cp:coreProperties>
</file>