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5683" r:id="rId1"/>
  </p:sldMasterIdLst>
  <p:notesMasterIdLst>
    <p:notesMasterId r:id="rId57"/>
  </p:notesMasterIdLst>
  <p:handoutMasterIdLst>
    <p:handoutMasterId r:id="rId58"/>
  </p:handoutMasterIdLst>
  <p:sldIdLst>
    <p:sldId id="5432" r:id="rId2"/>
    <p:sldId id="6177" r:id="rId3"/>
    <p:sldId id="7518" r:id="rId4"/>
    <p:sldId id="7519" r:id="rId5"/>
    <p:sldId id="7520" r:id="rId6"/>
    <p:sldId id="6202" r:id="rId7"/>
    <p:sldId id="7523" r:id="rId8"/>
    <p:sldId id="7522" r:id="rId9"/>
    <p:sldId id="7526" r:id="rId10"/>
    <p:sldId id="7521" r:id="rId11"/>
    <p:sldId id="7528" r:id="rId12"/>
    <p:sldId id="7533" r:id="rId13"/>
    <p:sldId id="7529" r:id="rId14"/>
    <p:sldId id="7530" r:id="rId15"/>
    <p:sldId id="7532" r:id="rId16"/>
    <p:sldId id="7534" r:id="rId17"/>
    <p:sldId id="7535" r:id="rId18"/>
    <p:sldId id="7536" r:id="rId19"/>
    <p:sldId id="7527" r:id="rId20"/>
    <p:sldId id="7790" r:id="rId21"/>
    <p:sldId id="7791" r:id="rId22"/>
    <p:sldId id="7817" r:id="rId23"/>
    <p:sldId id="7789" r:id="rId24"/>
    <p:sldId id="7544" r:id="rId25"/>
    <p:sldId id="7815" r:id="rId26"/>
    <p:sldId id="7792" r:id="rId27"/>
    <p:sldId id="7793" r:id="rId28"/>
    <p:sldId id="7794" r:id="rId29"/>
    <p:sldId id="7795" r:id="rId30"/>
    <p:sldId id="7796" r:id="rId31"/>
    <p:sldId id="7797" r:id="rId32"/>
    <p:sldId id="7798" r:id="rId33"/>
    <p:sldId id="7799" r:id="rId34"/>
    <p:sldId id="7800" r:id="rId35"/>
    <p:sldId id="7801" r:id="rId36"/>
    <p:sldId id="7802" r:id="rId37"/>
    <p:sldId id="7803" r:id="rId38"/>
    <p:sldId id="7804" r:id="rId39"/>
    <p:sldId id="7805" r:id="rId40"/>
    <p:sldId id="7807" r:id="rId41"/>
    <p:sldId id="7806" r:id="rId42"/>
    <p:sldId id="7808" r:id="rId43"/>
    <p:sldId id="7809" r:id="rId44"/>
    <p:sldId id="7818" r:id="rId45"/>
    <p:sldId id="7541" r:id="rId46"/>
    <p:sldId id="7537" r:id="rId47"/>
    <p:sldId id="7538" r:id="rId48"/>
    <p:sldId id="7539" r:id="rId49"/>
    <p:sldId id="7810" r:id="rId50"/>
    <p:sldId id="7811" r:id="rId51"/>
    <p:sldId id="7540" r:id="rId52"/>
    <p:sldId id="7812" r:id="rId53"/>
    <p:sldId id="7819" r:id="rId54"/>
    <p:sldId id="6157" r:id="rId55"/>
    <p:sldId id="7814" r:id="rId56"/>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Howar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100"/>
    <a:srgbClr val="323332"/>
    <a:srgbClr val="3B3B3B"/>
    <a:srgbClr val="254061"/>
    <a:srgbClr val="F98400"/>
    <a:srgbClr val="800000"/>
    <a:srgbClr val="FCC600"/>
    <a:srgbClr val="F752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2033F-2481-45CF-8CA3-9148AC6BDD71}" v="1183" dt="2019-04-28T13:34:56.38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95588" autoAdjust="0"/>
  </p:normalViewPr>
  <p:slideViewPr>
    <p:cSldViewPr>
      <p:cViewPr varScale="1">
        <p:scale>
          <a:sx n="30" d="100"/>
          <a:sy n="30"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16"/>
    </p:cViewPr>
  </p:sorterViewPr>
  <p:notesViewPr>
    <p:cSldViewPr>
      <p:cViewPr varScale="1">
        <p:scale>
          <a:sx n="87" d="100"/>
          <a:sy n="87" d="100"/>
        </p:scale>
        <p:origin x="376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12E2033F-2481-45CF-8CA3-9148AC6BDD71}"/>
    <pc:docChg chg="undo custSel addSld delSld modSld sldOrd">
      <pc:chgData name="HilarioC" userId="b790f688-0c99-421d-ad08-5e0c6e6e58c5" providerId="ADAL" clId="{12E2033F-2481-45CF-8CA3-9148AC6BDD71}" dt="2019-04-28T13:34:56.385" v="590" actId="20577"/>
      <pc:docMkLst>
        <pc:docMk/>
      </pc:docMkLst>
      <pc:sldChg chg="modSp">
        <pc:chgData name="HilarioC" userId="b790f688-0c99-421d-ad08-5e0c6e6e58c5" providerId="ADAL" clId="{12E2033F-2481-45CF-8CA3-9148AC6BDD71}" dt="2019-04-28T12:40:35.091" v="467" actId="2711"/>
        <pc:sldMkLst>
          <pc:docMk/>
          <pc:sldMk cId="0" sldId="5432"/>
        </pc:sldMkLst>
        <pc:spChg chg="mod">
          <ac:chgData name="HilarioC" userId="b790f688-0c99-421d-ad08-5e0c6e6e58c5" providerId="ADAL" clId="{12E2033F-2481-45CF-8CA3-9148AC6BDD71}" dt="2019-04-28T12:40:35.091" v="467" actId="2711"/>
          <ac:spMkLst>
            <pc:docMk/>
            <pc:sldMk cId="0" sldId="5432"/>
            <ac:spMk id="10" creationId="{00000000-0000-0000-0000-000000000000}"/>
          </ac:spMkLst>
        </pc:spChg>
        <pc:spChg chg="mod">
          <ac:chgData name="HilarioC" userId="b790f688-0c99-421d-ad08-5e0c6e6e58c5" providerId="ADAL" clId="{12E2033F-2481-45CF-8CA3-9148AC6BDD71}" dt="2019-02-01T03:35:48.480" v="7" actId="20577"/>
          <ac:spMkLst>
            <pc:docMk/>
            <pc:sldMk cId="0" sldId="5432"/>
            <ac:spMk id="11" creationId="{00000000-0000-0000-0000-000000000000}"/>
          </ac:spMkLst>
        </pc:spChg>
      </pc:sldChg>
      <pc:sldChg chg="modSp">
        <pc:chgData name="HilarioC" userId="b790f688-0c99-421d-ad08-5e0c6e6e58c5" providerId="ADAL" clId="{12E2033F-2481-45CF-8CA3-9148AC6BDD71}" dt="2019-04-28T13:31:25.662" v="587" actId="20577"/>
        <pc:sldMkLst>
          <pc:docMk/>
          <pc:sldMk cId="3744753743" sldId="6157"/>
        </pc:sldMkLst>
        <pc:spChg chg="mod">
          <ac:chgData name="HilarioC" userId="b790f688-0c99-421d-ad08-5e0c6e6e58c5" providerId="ADAL" clId="{12E2033F-2481-45CF-8CA3-9148AC6BDD71}" dt="2019-04-28T12:40:09.396" v="463" actId="2711"/>
          <ac:spMkLst>
            <pc:docMk/>
            <pc:sldMk cId="3744753743" sldId="6157"/>
            <ac:spMk id="8" creationId="{00000000-0000-0000-0000-000000000000}"/>
          </ac:spMkLst>
        </pc:spChg>
        <pc:spChg chg="mod">
          <ac:chgData name="HilarioC" userId="b790f688-0c99-421d-ad08-5e0c6e6e58c5" providerId="ADAL" clId="{12E2033F-2481-45CF-8CA3-9148AC6BDD71}" dt="2019-04-28T13:31:25.662" v="587" actId="20577"/>
          <ac:spMkLst>
            <pc:docMk/>
            <pc:sldMk cId="3744753743" sldId="6157"/>
            <ac:spMk id="19458" creationId="{00000000-0000-0000-0000-000000000000}"/>
          </ac:spMkLst>
        </pc:spChg>
      </pc:sldChg>
      <pc:sldChg chg="modSp">
        <pc:chgData name="HilarioC" userId="b790f688-0c99-421d-ad08-5e0c6e6e58c5" providerId="ADAL" clId="{12E2033F-2481-45CF-8CA3-9148AC6BDD71}" dt="2019-04-28T12:40:40.162" v="468" actId="2711"/>
        <pc:sldMkLst>
          <pc:docMk/>
          <pc:sldMk cId="2319951255" sldId="6177"/>
        </pc:sldMkLst>
        <pc:spChg chg="mod">
          <ac:chgData name="HilarioC" userId="b790f688-0c99-421d-ad08-5e0c6e6e58c5" providerId="ADAL" clId="{12E2033F-2481-45CF-8CA3-9148AC6BDD71}" dt="2019-04-28T12:40:40.162" v="468" actId="2711"/>
          <ac:spMkLst>
            <pc:docMk/>
            <pc:sldMk cId="2319951255" sldId="6177"/>
            <ac:spMk id="8" creationId="{00000000-0000-0000-0000-000000000000}"/>
          </ac:spMkLst>
        </pc:spChg>
      </pc:sldChg>
      <pc:sldChg chg="addSp delSp">
        <pc:chgData name="HilarioC" userId="b790f688-0c99-421d-ad08-5e0c6e6e58c5" providerId="ADAL" clId="{12E2033F-2481-45CF-8CA3-9148AC6BDD71}" dt="2019-04-28T12:36:51.430" v="370"/>
        <pc:sldMkLst>
          <pc:docMk/>
          <pc:sldMk cId="1252767451" sldId="6202"/>
        </pc:sldMkLst>
        <pc:spChg chg="add">
          <ac:chgData name="HilarioC" userId="b790f688-0c99-421d-ad08-5e0c6e6e58c5" providerId="ADAL" clId="{12E2033F-2481-45CF-8CA3-9148AC6BDD71}" dt="2019-04-28T12:36:51.430" v="370"/>
          <ac:spMkLst>
            <pc:docMk/>
            <pc:sldMk cId="1252767451" sldId="6202"/>
            <ac:spMk id="4" creationId="{C8EB8459-5A62-4B4F-A450-6704CDB651E4}"/>
          </ac:spMkLst>
        </pc:spChg>
        <pc:spChg chg="del">
          <ac:chgData name="HilarioC" userId="b790f688-0c99-421d-ad08-5e0c6e6e58c5" providerId="ADAL" clId="{12E2033F-2481-45CF-8CA3-9148AC6BDD71}" dt="2019-04-28T12:36:51.150" v="369" actId="478"/>
          <ac:spMkLst>
            <pc:docMk/>
            <pc:sldMk cId="1252767451" sldId="6202"/>
            <ac:spMk id="8" creationId="{00000000-0000-0000-0000-000000000000}"/>
          </ac:spMkLst>
        </pc:spChg>
      </pc:sldChg>
      <pc:sldChg chg="addSp delSp">
        <pc:chgData name="HilarioC" userId="b790f688-0c99-421d-ad08-5e0c6e6e58c5" providerId="ADAL" clId="{12E2033F-2481-45CF-8CA3-9148AC6BDD71}" dt="2019-04-28T12:40:46.754" v="470"/>
        <pc:sldMkLst>
          <pc:docMk/>
          <pc:sldMk cId="2987924052" sldId="7518"/>
        </pc:sldMkLst>
        <pc:spChg chg="add">
          <ac:chgData name="HilarioC" userId="b790f688-0c99-421d-ad08-5e0c6e6e58c5" providerId="ADAL" clId="{12E2033F-2481-45CF-8CA3-9148AC6BDD71}" dt="2019-04-28T12:40:46.754" v="470"/>
          <ac:spMkLst>
            <pc:docMk/>
            <pc:sldMk cId="2987924052" sldId="7518"/>
            <ac:spMk id="6" creationId="{359FDCD6-66F4-4EAF-A364-72DFED175845}"/>
          </ac:spMkLst>
        </pc:spChg>
        <pc:spChg chg="del">
          <ac:chgData name="HilarioC" userId="b790f688-0c99-421d-ad08-5e0c6e6e58c5" providerId="ADAL" clId="{12E2033F-2481-45CF-8CA3-9148AC6BDD71}" dt="2019-04-28T12:40:46.506" v="469" actId="478"/>
          <ac:spMkLst>
            <pc:docMk/>
            <pc:sldMk cId="2987924052" sldId="7518"/>
            <ac:spMk id="8" creationId="{00000000-0000-0000-0000-000000000000}"/>
          </ac:spMkLst>
        </pc:spChg>
      </pc:sldChg>
      <pc:sldChg chg="addSp delSp">
        <pc:chgData name="HilarioC" userId="b790f688-0c99-421d-ad08-5e0c6e6e58c5" providerId="ADAL" clId="{12E2033F-2481-45CF-8CA3-9148AC6BDD71}" dt="2019-04-28T12:40:50.247" v="472"/>
        <pc:sldMkLst>
          <pc:docMk/>
          <pc:sldMk cId="3426799534" sldId="7519"/>
        </pc:sldMkLst>
        <pc:spChg chg="add">
          <ac:chgData name="HilarioC" userId="b790f688-0c99-421d-ad08-5e0c6e6e58c5" providerId="ADAL" clId="{12E2033F-2481-45CF-8CA3-9148AC6BDD71}" dt="2019-04-28T12:40:50.247" v="472"/>
          <ac:spMkLst>
            <pc:docMk/>
            <pc:sldMk cId="3426799534" sldId="7519"/>
            <ac:spMk id="6" creationId="{CD385416-E927-4E55-8C79-DD20C151A70C}"/>
          </ac:spMkLst>
        </pc:spChg>
        <pc:spChg chg="del">
          <ac:chgData name="HilarioC" userId="b790f688-0c99-421d-ad08-5e0c6e6e58c5" providerId="ADAL" clId="{12E2033F-2481-45CF-8CA3-9148AC6BDD71}" dt="2019-04-28T12:40:50.001" v="471" actId="478"/>
          <ac:spMkLst>
            <pc:docMk/>
            <pc:sldMk cId="3426799534" sldId="7519"/>
            <ac:spMk id="8" creationId="{00000000-0000-0000-0000-000000000000}"/>
          </ac:spMkLst>
        </pc:spChg>
      </pc:sldChg>
      <pc:sldChg chg="addSp delSp">
        <pc:chgData name="HilarioC" userId="b790f688-0c99-421d-ad08-5e0c6e6e58c5" providerId="ADAL" clId="{12E2033F-2481-45CF-8CA3-9148AC6BDD71}" dt="2019-04-28T12:40:54.240" v="474"/>
        <pc:sldMkLst>
          <pc:docMk/>
          <pc:sldMk cId="2096537458" sldId="7520"/>
        </pc:sldMkLst>
        <pc:spChg chg="add">
          <ac:chgData name="HilarioC" userId="b790f688-0c99-421d-ad08-5e0c6e6e58c5" providerId="ADAL" clId="{12E2033F-2481-45CF-8CA3-9148AC6BDD71}" dt="2019-04-28T12:40:54.240" v="474"/>
          <ac:spMkLst>
            <pc:docMk/>
            <pc:sldMk cId="2096537458" sldId="7520"/>
            <ac:spMk id="4" creationId="{78F9ED7E-8532-4EDC-99E6-B83A66B78030}"/>
          </ac:spMkLst>
        </pc:spChg>
        <pc:spChg chg="del">
          <ac:chgData name="HilarioC" userId="b790f688-0c99-421d-ad08-5e0c6e6e58c5" providerId="ADAL" clId="{12E2033F-2481-45CF-8CA3-9148AC6BDD71}" dt="2019-04-28T12:40:54.025" v="473" actId="478"/>
          <ac:spMkLst>
            <pc:docMk/>
            <pc:sldMk cId="2096537458" sldId="7520"/>
            <ac:spMk id="8" creationId="{00000000-0000-0000-0000-000000000000}"/>
          </ac:spMkLst>
        </pc:spChg>
      </pc:sldChg>
      <pc:sldChg chg="addSp delSp">
        <pc:chgData name="HilarioC" userId="b790f688-0c99-421d-ad08-5e0c6e6e58c5" providerId="ADAL" clId="{12E2033F-2481-45CF-8CA3-9148AC6BDD71}" dt="2019-04-28T12:37:08.755" v="378"/>
        <pc:sldMkLst>
          <pc:docMk/>
          <pc:sldMk cId="98945561" sldId="7521"/>
        </pc:sldMkLst>
        <pc:spChg chg="add">
          <ac:chgData name="HilarioC" userId="b790f688-0c99-421d-ad08-5e0c6e6e58c5" providerId="ADAL" clId="{12E2033F-2481-45CF-8CA3-9148AC6BDD71}" dt="2019-04-28T12:37:08.755" v="378"/>
          <ac:spMkLst>
            <pc:docMk/>
            <pc:sldMk cId="98945561" sldId="7521"/>
            <ac:spMk id="4" creationId="{FFEC04A4-5639-4634-A5B2-7EC8B84277BB}"/>
          </ac:spMkLst>
        </pc:spChg>
        <pc:spChg chg="del">
          <ac:chgData name="HilarioC" userId="b790f688-0c99-421d-ad08-5e0c6e6e58c5" providerId="ADAL" clId="{12E2033F-2481-45CF-8CA3-9148AC6BDD71}" dt="2019-04-28T12:37:08.484" v="377" actId="478"/>
          <ac:spMkLst>
            <pc:docMk/>
            <pc:sldMk cId="98945561" sldId="7521"/>
            <ac:spMk id="8" creationId="{00000000-0000-0000-0000-000000000000}"/>
          </ac:spMkLst>
        </pc:spChg>
      </pc:sldChg>
      <pc:sldChg chg="addSp delSp">
        <pc:chgData name="HilarioC" userId="b790f688-0c99-421d-ad08-5e0c6e6e58c5" providerId="ADAL" clId="{12E2033F-2481-45CF-8CA3-9148AC6BDD71}" dt="2019-04-28T12:37:00.236" v="374"/>
        <pc:sldMkLst>
          <pc:docMk/>
          <pc:sldMk cId="435560768" sldId="7522"/>
        </pc:sldMkLst>
        <pc:spChg chg="add">
          <ac:chgData name="HilarioC" userId="b790f688-0c99-421d-ad08-5e0c6e6e58c5" providerId="ADAL" clId="{12E2033F-2481-45CF-8CA3-9148AC6BDD71}" dt="2019-04-28T12:37:00.236" v="374"/>
          <ac:spMkLst>
            <pc:docMk/>
            <pc:sldMk cId="435560768" sldId="7522"/>
            <ac:spMk id="4" creationId="{041460BB-130E-47AA-9E75-C37126D9239C}"/>
          </ac:spMkLst>
        </pc:spChg>
        <pc:spChg chg="del">
          <ac:chgData name="HilarioC" userId="b790f688-0c99-421d-ad08-5e0c6e6e58c5" providerId="ADAL" clId="{12E2033F-2481-45CF-8CA3-9148AC6BDD71}" dt="2019-04-28T12:37:00.006" v="373" actId="478"/>
          <ac:spMkLst>
            <pc:docMk/>
            <pc:sldMk cId="435560768" sldId="7522"/>
            <ac:spMk id="8" creationId="{00000000-0000-0000-0000-000000000000}"/>
          </ac:spMkLst>
        </pc:spChg>
      </pc:sldChg>
      <pc:sldChg chg="addSp delSp modSp">
        <pc:chgData name="HilarioC" userId="b790f688-0c99-421d-ad08-5e0c6e6e58c5" providerId="ADAL" clId="{12E2033F-2481-45CF-8CA3-9148AC6BDD71}" dt="2019-04-28T12:36:55.571" v="372"/>
        <pc:sldMkLst>
          <pc:docMk/>
          <pc:sldMk cId="4006199182" sldId="7523"/>
        </pc:sldMkLst>
        <pc:spChg chg="mod">
          <ac:chgData name="HilarioC" userId="b790f688-0c99-421d-ad08-5e0c6e6e58c5" providerId="ADAL" clId="{12E2033F-2481-45CF-8CA3-9148AC6BDD71}" dt="2019-04-27T20:38:33.642" v="15" actId="2711"/>
          <ac:spMkLst>
            <pc:docMk/>
            <pc:sldMk cId="4006199182" sldId="7523"/>
            <ac:spMk id="5" creationId="{4E93D98C-82C5-4E5B-B6B2-D687765EB199}"/>
          </ac:spMkLst>
        </pc:spChg>
        <pc:spChg chg="add">
          <ac:chgData name="HilarioC" userId="b790f688-0c99-421d-ad08-5e0c6e6e58c5" providerId="ADAL" clId="{12E2033F-2481-45CF-8CA3-9148AC6BDD71}" dt="2019-04-28T12:36:55.571" v="372"/>
          <ac:spMkLst>
            <pc:docMk/>
            <pc:sldMk cId="4006199182" sldId="7523"/>
            <ac:spMk id="6" creationId="{B3C11225-982E-4CD7-B6E2-33CABAC5F76C}"/>
          </ac:spMkLst>
        </pc:spChg>
        <pc:spChg chg="del">
          <ac:chgData name="HilarioC" userId="b790f688-0c99-421d-ad08-5e0c6e6e58c5" providerId="ADAL" clId="{12E2033F-2481-45CF-8CA3-9148AC6BDD71}" dt="2019-04-28T12:36:55.279" v="371" actId="478"/>
          <ac:spMkLst>
            <pc:docMk/>
            <pc:sldMk cId="4006199182" sldId="7523"/>
            <ac:spMk id="8" creationId="{00000000-0000-0000-0000-000000000000}"/>
          </ac:spMkLst>
        </pc:spChg>
      </pc:sldChg>
      <pc:sldChg chg="del">
        <pc:chgData name="HilarioC" userId="b790f688-0c99-421d-ad08-5e0c6e6e58c5" providerId="ADAL" clId="{12E2033F-2481-45CF-8CA3-9148AC6BDD71}" dt="2019-04-27T20:38:50.442" v="16" actId="2696"/>
        <pc:sldMkLst>
          <pc:docMk/>
          <pc:sldMk cId="353964502" sldId="7525"/>
        </pc:sldMkLst>
      </pc:sldChg>
      <pc:sldChg chg="addSp delSp">
        <pc:chgData name="HilarioC" userId="b790f688-0c99-421d-ad08-5e0c6e6e58c5" providerId="ADAL" clId="{12E2033F-2481-45CF-8CA3-9148AC6BDD71}" dt="2019-04-28T12:37:04.465" v="376"/>
        <pc:sldMkLst>
          <pc:docMk/>
          <pc:sldMk cId="2508309373" sldId="7526"/>
        </pc:sldMkLst>
        <pc:spChg chg="add">
          <ac:chgData name="HilarioC" userId="b790f688-0c99-421d-ad08-5e0c6e6e58c5" providerId="ADAL" clId="{12E2033F-2481-45CF-8CA3-9148AC6BDD71}" dt="2019-04-28T12:37:04.465" v="376"/>
          <ac:spMkLst>
            <pc:docMk/>
            <pc:sldMk cId="2508309373" sldId="7526"/>
            <ac:spMk id="4" creationId="{8C1AC318-FC2F-4E83-907A-46ACAB893B3B}"/>
          </ac:spMkLst>
        </pc:spChg>
        <pc:spChg chg="del">
          <ac:chgData name="HilarioC" userId="b790f688-0c99-421d-ad08-5e0c6e6e58c5" providerId="ADAL" clId="{12E2033F-2481-45CF-8CA3-9148AC6BDD71}" dt="2019-04-28T12:37:04.220" v="375" actId="478"/>
          <ac:spMkLst>
            <pc:docMk/>
            <pc:sldMk cId="2508309373" sldId="7526"/>
            <ac:spMk id="8" creationId="{00000000-0000-0000-0000-000000000000}"/>
          </ac:spMkLst>
        </pc:spChg>
      </pc:sldChg>
      <pc:sldChg chg="addSp delSp modAnim">
        <pc:chgData name="HilarioC" userId="b790f688-0c99-421d-ad08-5e0c6e6e58c5" providerId="ADAL" clId="{12E2033F-2481-45CF-8CA3-9148AC6BDD71}" dt="2019-04-28T13:14:48.245" v="475"/>
        <pc:sldMkLst>
          <pc:docMk/>
          <pc:sldMk cId="765914591" sldId="7527"/>
        </pc:sldMkLst>
        <pc:spChg chg="add">
          <ac:chgData name="HilarioC" userId="b790f688-0c99-421d-ad08-5e0c6e6e58c5" providerId="ADAL" clId="{12E2033F-2481-45CF-8CA3-9148AC6BDD71}" dt="2019-04-28T12:37:46.468" v="396"/>
          <ac:spMkLst>
            <pc:docMk/>
            <pc:sldMk cId="765914591" sldId="7527"/>
            <ac:spMk id="4" creationId="{5F108C4A-67D6-45DF-9D3B-791ABB13CC39}"/>
          </ac:spMkLst>
        </pc:spChg>
        <pc:spChg chg="del">
          <ac:chgData name="HilarioC" userId="b790f688-0c99-421d-ad08-5e0c6e6e58c5" providerId="ADAL" clId="{12E2033F-2481-45CF-8CA3-9148AC6BDD71}" dt="2019-04-28T12:37:46.209" v="395" actId="478"/>
          <ac:spMkLst>
            <pc:docMk/>
            <pc:sldMk cId="765914591" sldId="7527"/>
            <ac:spMk id="8" creationId="{00000000-0000-0000-0000-000000000000}"/>
          </ac:spMkLst>
        </pc:spChg>
      </pc:sldChg>
      <pc:sldChg chg="addSp delSp">
        <pc:chgData name="HilarioC" userId="b790f688-0c99-421d-ad08-5e0c6e6e58c5" providerId="ADAL" clId="{12E2033F-2481-45CF-8CA3-9148AC6BDD71}" dt="2019-04-28T12:37:12.821" v="380"/>
        <pc:sldMkLst>
          <pc:docMk/>
          <pc:sldMk cId="2339674503" sldId="7528"/>
        </pc:sldMkLst>
        <pc:spChg chg="del">
          <ac:chgData name="HilarioC" userId="b790f688-0c99-421d-ad08-5e0c6e6e58c5" providerId="ADAL" clId="{12E2033F-2481-45CF-8CA3-9148AC6BDD71}" dt="2019-04-28T12:37:12.517" v="379" actId="478"/>
          <ac:spMkLst>
            <pc:docMk/>
            <pc:sldMk cId="2339674503" sldId="7528"/>
            <ac:spMk id="8" creationId="{00000000-0000-0000-0000-000000000000}"/>
          </ac:spMkLst>
        </pc:spChg>
        <pc:spChg chg="add">
          <ac:chgData name="HilarioC" userId="b790f688-0c99-421d-ad08-5e0c6e6e58c5" providerId="ADAL" clId="{12E2033F-2481-45CF-8CA3-9148AC6BDD71}" dt="2019-04-28T12:37:12.821" v="380"/>
          <ac:spMkLst>
            <pc:docMk/>
            <pc:sldMk cId="2339674503" sldId="7528"/>
            <ac:spMk id="9" creationId="{714CB53A-8EE1-4B1D-B6F1-00274C2764A8}"/>
          </ac:spMkLst>
        </pc:spChg>
      </pc:sldChg>
      <pc:sldChg chg="addSp delSp">
        <pc:chgData name="HilarioC" userId="b790f688-0c99-421d-ad08-5e0c6e6e58c5" providerId="ADAL" clId="{12E2033F-2481-45CF-8CA3-9148AC6BDD71}" dt="2019-04-28T12:37:20.535" v="384"/>
        <pc:sldMkLst>
          <pc:docMk/>
          <pc:sldMk cId="2424966479" sldId="7529"/>
        </pc:sldMkLst>
        <pc:spChg chg="del">
          <ac:chgData name="HilarioC" userId="b790f688-0c99-421d-ad08-5e0c6e6e58c5" providerId="ADAL" clId="{12E2033F-2481-45CF-8CA3-9148AC6BDD71}" dt="2019-04-28T12:37:20.326" v="383" actId="478"/>
          <ac:spMkLst>
            <pc:docMk/>
            <pc:sldMk cId="2424966479" sldId="7529"/>
            <ac:spMk id="8" creationId="{00000000-0000-0000-0000-000000000000}"/>
          </ac:spMkLst>
        </pc:spChg>
        <pc:spChg chg="add">
          <ac:chgData name="HilarioC" userId="b790f688-0c99-421d-ad08-5e0c6e6e58c5" providerId="ADAL" clId="{12E2033F-2481-45CF-8CA3-9148AC6BDD71}" dt="2019-04-28T12:37:20.535" v="384"/>
          <ac:spMkLst>
            <pc:docMk/>
            <pc:sldMk cId="2424966479" sldId="7529"/>
            <ac:spMk id="11" creationId="{3E57CB95-5BB7-4079-A654-D12E3D089A53}"/>
          </ac:spMkLst>
        </pc:spChg>
      </pc:sldChg>
      <pc:sldChg chg="addSp delSp">
        <pc:chgData name="HilarioC" userId="b790f688-0c99-421d-ad08-5e0c6e6e58c5" providerId="ADAL" clId="{12E2033F-2481-45CF-8CA3-9148AC6BDD71}" dt="2019-04-28T12:37:24.078" v="386"/>
        <pc:sldMkLst>
          <pc:docMk/>
          <pc:sldMk cId="1628147923" sldId="7530"/>
        </pc:sldMkLst>
        <pc:spChg chg="del">
          <ac:chgData name="HilarioC" userId="b790f688-0c99-421d-ad08-5e0c6e6e58c5" providerId="ADAL" clId="{12E2033F-2481-45CF-8CA3-9148AC6BDD71}" dt="2019-04-28T12:37:23.841" v="385" actId="478"/>
          <ac:spMkLst>
            <pc:docMk/>
            <pc:sldMk cId="1628147923" sldId="7530"/>
            <ac:spMk id="8" creationId="{00000000-0000-0000-0000-000000000000}"/>
          </ac:spMkLst>
        </pc:spChg>
        <pc:spChg chg="add">
          <ac:chgData name="HilarioC" userId="b790f688-0c99-421d-ad08-5e0c6e6e58c5" providerId="ADAL" clId="{12E2033F-2481-45CF-8CA3-9148AC6BDD71}" dt="2019-04-28T12:37:24.078" v="386"/>
          <ac:spMkLst>
            <pc:docMk/>
            <pc:sldMk cId="1628147923" sldId="7530"/>
            <ac:spMk id="9" creationId="{220CC957-C107-426A-8F7D-A35B232F0F94}"/>
          </ac:spMkLst>
        </pc:spChg>
      </pc:sldChg>
      <pc:sldChg chg="addSp delSp">
        <pc:chgData name="HilarioC" userId="b790f688-0c99-421d-ad08-5e0c6e6e58c5" providerId="ADAL" clId="{12E2033F-2481-45CF-8CA3-9148AC6BDD71}" dt="2019-04-28T12:37:28.627" v="388"/>
        <pc:sldMkLst>
          <pc:docMk/>
          <pc:sldMk cId="655871308" sldId="7532"/>
        </pc:sldMkLst>
        <pc:spChg chg="del">
          <ac:chgData name="HilarioC" userId="b790f688-0c99-421d-ad08-5e0c6e6e58c5" providerId="ADAL" clId="{12E2033F-2481-45CF-8CA3-9148AC6BDD71}" dt="2019-04-28T12:37:28.371" v="387" actId="478"/>
          <ac:spMkLst>
            <pc:docMk/>
            <pc:sldMk cId="655871308" sldId="7532"/>
            <ac:spMk id="8" creationId="{00000000-0000-0000-0000-000000000000}"/>
          </ac:spMkLst>
        </pc:spChg>
        <pc:spChg chg="add">
          <ac:chgData name="HilarioC" userId="b790f688-0c99-421d-ad08-5e0c6e6e58c5" providerId="ADAL" clId="{12E2033F-2481-45CF-8CA3-9148AC6BDD71}" dt="2019-04-28T12:37:28.627" v="388"/>
          <ac:spMkLst>
            <pc:docMk/>
            <pc:sldMk cId="655871308" sldId="7532"/>
            <ac:spMk id="13" creationId="{A019155B-66CB-4B4F-A0E8-33775902E266}"/>
          </ac:spMkLst>
        </pc:spChg>
      </pc:sldChg>
      <pc:sldChg chg="addSp delSp">
        <pc:chgData name="HilarioC" userId="b790f688-0c99-421d-ad08-5e0c6e6e58c5" providerId="ADAL" clId="{12E2033F-2481-45CF-8CA3-9148AC6BDD71}" dt="2019-04-28T12:37:17.156" v="382"/>
        <pc:sldMkLst>
          <pc:docMk/>
          <pc:sldMk cId="2444661042" sldId="7533"/>
        </pc:sldMkLst>
        <pc:spChg chg="del">
          <ac:chgData name="HilarioC" userId="b790f688-0c99-421d-ad08-5e0c6e6e58c5" providerId="ADAL" clId="{12E2033F-2481-45CF-8CA3-9148AC6BDD71}" dt="2019-04-28T12:37:16.884" v="381" actId="478"/>
          <ac:spMkLst>
            <pc:docMk/>
            <pc:sldMk cId="2444661042" sldId="7533"/>
            <ac:spMk id="8" creationId="{00000000-0000-0000-0000-000000000000}"/>
          </ac:spMkLst>
        </pc:spChg>
        <pc:spChg chg="add">
          <ac:chgData name="HilarioC" userId="b790f688-0c99-421d-ad08-5e0c6e6e58c5" providerId="ADAL" clId="{12E2033F-2481-45CF-8CA3-9148AC6BDD71}" dt="2019-04-28T12:37:17.156" v="382"/>
          <ac:spMkLst>
            <pc:docMk/>
            <pc:sldMk cId="2444661042" sldId="7533"/>
            <ac:spMk id="9" creationId="{37194A73-32D6-4F6D-A8B8-06F8A9FD7C44}"/>
          </ac:spMkLst>
        </pc:spChg>
      </pc:sldChg>
      <pc:sldChg chg="addSp delSp">
        <pc:chgData name="HilarioC" userId="b790f688-0c99-421d-ad08-5e0c6e6e58c5" providerId="ADAL" clId="{12E2033F-2481-45CF-8CA3-9148AC6BDD71}" dt="2019-04-28T12:37:32.583" v="390"/>
        <pc:sldMkLst>
          <pc:docMk/>
          <pc:sldMk cId="509497662" sldId="7534"/>
        </pc:sldMkLst>
        <pc:spChg chg="del">
          <ac:chgData name="HilarioC" userId="b790f688-0c99-421d-ad08-5e0c6e6e58c5" providerId="ADAL" clId="{12E2033F-2481-45CF-8CA3-9148AC6BDD71}" dt="2019-04-28T12:37:32.337" v="389" actId="478"/>
          <ac:spMkLst>
            <pc:docMk/>
            <pc:sldMk cId="509497662" sldId="7534"/>
            <ac:spMk id="8" creationId="{00000000-0000-0000-0000-000000000000}"/>
          </ac:spMkLst>
        </pc:spChg>
        <pc:spChg chg="add">
          <ac:chgData name="HilarioC" userId="b790f688-0c99-421d-ad08-5e0c6e6e58c5" providerId="ADAL" clId="{12E2033F-2481-45CF-8CA3-9148AC6BDD71}" dt="2019-04-28T12:37:32.583" v="390"/>
          <ac:spMkLst>
            <pc:docMk/>
            <pc:sldMk cId="509497662" sldId="7534"/>
            <ac:spMk id="13" creationId="{65E6434E-43DB-412C-94E6-F9108BB5EC3C}"/>
          </ac:spMkLst>
        </pc:spChg>
      </pc:sldChg>
      <pc:sldChg chg="addSp delSp">
        <pc:chgData name="HilarioC" userId="b790f688-0c99-421d-ad08-5e0c6e6e58c5" providerId="ADAL" clId="{12E2033F-2481-45CF-8CA3-9148AC6BDD71}" dt="2019-04-28T12:37:37.304" v="392"/>
        <pc:sldMkLst>
          <pc:docMk/>
          <pc:sldMk cId="3887800462" sldId="7535"/>
        </pc:sldMkLst>
        <pc:spChg chg="del">
          <ac:chgData name="HilarioC" userId="b790f688-0c99-421d-ad08-5e0c6e6e58c5" providerId="ADAL" clId="{12E2033F-2481-45CF-8CA3-9148AC6BDD71}" dt="2019-04-28T12:37:37.059" v="391" actId="478"/>
          <ac:spMkLst>
            <pc:docMk/>
            <pc:sldMk cId="3887800462" sldId="7535"/>
            <ac:spMk id="8" creationId="{00000000-0000-0000-0000-000000000000}"/>
          </ac:spMkLst>
        </pc:spChg>
        <pc:spChg chg="add">
          <ac:chgData name="HilarioC" userId="b790f688-0c99-421d-ad08-5e0c6e6e58c5" providerId="ADAL" clId="{12E2033F-2481-45CF-8CA3-9148AC6BDD71}" dt="2019-04-28T12:37:37.304" v="392"/>
          <ac:spMkLst>
            <pc:docMk/>
            <pc:sldMk cId="3887800462" sldId="7535"/>
            <ac:spMk id="9" creationId="{22D5ADCD-4CC3-42DA-BAAF-FE30F9A0D4D3}"/>
          </ac:spMkLst>
        </pc:spChg>
      </pc:sldChg>
      <pc:sldChg chg="addSp delSp">
        <pc:chgData name="HilarioC" userId="b790f688-0c99-421d-ad08-5e0c6e6e58c5" providerId="ADAL" clId="{12E2033F-2481-45CF-8CA3-9148AC6BDD71}" dt="2019-04-28T12:37:41.818" v="394"/>
        <pc:sldMkLst>
          <pc:docMk/>
          <pc:sldMk cId="2694046811" sldId="7536"/>
        </pc:sldMkLst>
        <pc:spChg chg="del">
          <ac:chgData name="HilarioC" userId="b790f688-0c99-421d-ad08-5e0c6e6e58c5" providerId="ADAL" clId="{12E2033F-2481-45CF-8CA3-9148AC6BDD71}" dt="2019-04-28T12:37:41.608" v="393" actId="478"/>
          <ac:spMkLst>
            <pc:docMk/>
            <pc:sldMk cId="2694046811" sldId="7536"/>
            <ac:spMk id="8" creationId="{00000000-0000-0000-0000-000000000000}"/>
          </ac:spMkLst>
        </pc:spChg>
        <pc:spChg chg="add">
          <ac:chgData name="HilarioC" userId="b790f688-0c99-421d-ad08-5e0c6e6e58c5" providerId="ADAL" clId="{12E2033F-2481-45CF-8CA3-9148AC6BDD71}" dt="2019-04-28T12:37:41.818" v="394"/>
          <ac:spMkLst>
            <pc:docMk/>
            <pc:sldMk cId="2694046811" sldId="7536"/>
            <ac:spMk id="9" creationId="{A9F1E1DB-F6EB-47C7-8532-4C66CC936182}"/>
          </ac:spMkLst>
        </pc:spChg>
      </pc:sldChg>
      <pc:sldChg chg="addSp delSp">
        <pc:chgData name="HilarioC" userId="b790f688-0c99-421d-ad08-5e0c6e6e58c5" providerId="ADAL" clId="{12E2033F-2481-45CF-8CA3-9148AC6BDD71}" dt="2019-04-28T12:39:39.370" v="448"/>
        <pc:sldMkLst>
          <pc:docMk/>
          <pc:sldMk cId="811307557" sldId="7537"/>
        </pc:sldMkLst>
        <pc:spChg chg="add">
          <ac:chgData name="HilarioC" userId="b790f688-0c99-421d-ad08-5e0c6e6e58c5" providerId="ADAL" clId="{12E2033F-2481-45CF-8CA3-9148AC6BDD71}" dt="2019-04-28T12:39:39.370" v="448"/>
          <ac:spMkLst>
            <pc:docMk/>
            <pc:sldMk cId="811307557" sldId="7537"/>
            <ac:spMk id="4" creationId="{F212F60F-AFC2-48FC-A1C8-7783B975432E}"/>
          </ac:spMkLst>
        </pc:spChg>
        <pc:spChg chg="del">
          <ac:chgData name="HilarioC" userId="b790f688-0c99-421d-ad08-5e0c6e6e58c5" providerId="ADAL" clId="{12E2033F-2481-45CF-8CA3-9148AC6BDD71}" dt="2019-04-28T12:39:39.154" v="447" actId="478"/>
          <ac:spMkLst>
            <pc:docMk/>
            <pc:sldMk cId="811307557" sldId="7537"/>
            <ac:spMk id="8" creationId="{00000000-0000-0000-0000-000000000000}"/>
          </ac:spMkLst>
        </pc:spChg>
      </pc:sldChg>
      <pc:sldChg chg="addSp delSp">
        <pc:chgData name="HilarioC" userId="b790f688-0c99-421d-ad08-5e0c6e6e58c5" providerId="ADAL" clId="{12E2033F-2481-45CF-8CA3-9148AC6BDD71}" dt="2019-04-28T12:39:43.312" v="450"/>
        <pc:sldMkLst>
          <pc:docMk/>
          <pc:sldMk cId="955892968" sldId="7538"/>
        </pc:sldMkLst>
        <pc:spChg chg="add">
          <ac:chgData name="HilarioC" userId="b790f688-0c99-421d-ad08-5e0c6e6e58c5" providerId="ADAL" clId="{12E2033F-2481-45CF-8CA3-9148AC6BDD71}" dt="2019-04-28T12:39:43.312" v="450"/>
          <ac:spMkLst>
            <pc:docMk/>
            <pc:sldMk cId="955892968" sldId="7538"/>
            <ac:spMk id="4" creationId="{E7F41AEA-7C01-45DB-9AF7-536E1000D84C}"/>
          </ac:spMkLst>
        </pc:spChg>
        <pc:spChg chg="del">
          <ac:chgData name="HilarioC" userId="b790f688-0c99-421d-ad08-5e0c6e6e58c5" providerId="ADAL" clId="{12E2033F-2481-45CF-8CA3-9148AC6BDD71}" dt="2019-04-28T12:39:43.118" v="449" actId="478"/>
          <ac:spMkLst>
            <pc:docMk/>
            <pc:sldMk cId="955892968" sldId="7538"/>
            <ac:spMk id="8" creationId="{00000000-0000-0000-0000-000000000000}"/>
          </ac:spMkLst>
        </pc:spChg>
      </pc:sldChg>
      <pc:sldChg chg="addSp delSp">
        <pc:chgData name="HilarioC" userId="b790f688-0c99-421d-ad08-5e0c6e6e58c5" providerId="ADAL" clId="{12E2033F-2481-45CF-8CA3-9148AC6BDD71}" dt="2019-04-28T12:39:46.673" v="452"/>
        <pc:sldMkLst>
          <pc:docMk/>
          <pc:sldMk cId="325376491" sldId="7539"/>
        </pc:sldMkLst>
        <pc:spChg chg="add">
          <ac:chgData name="HilarioC" userId="b790f688-0c99-421d-ad08-5e0c6e6e58c5" providerId="ADAL" clId="{12E2033F-2481-45CF-8CA3-9148AC6BDD71}" dt="2019-04-28T12:39:46.673" v="452"/>
          <ac:spMkLst>
            <pc:docMk/>
            <pc:sldMk cId="325376491" sldId="7539"/>
            <ac:spMk id="4" creationId="{52D0925F-4D3B-4EAD-8B68-C85CD16621FB}"/>
          </ac:spMkLst>
        </pc:spChg>
        <pc:spChg chg="del">
          <ac:chgData name="HilarioC" userId="b790f688-0c99-421d-ad08-5e0c6e6e58c5" providerId="ADAL" clId="{12E2033F-2481-45CF-8CA3-9148AC6BDD71}" dt="2019-04-28T12:39:46.457" v="451" actId="478"/>
          <ac:spMkLst>
            <pc:docMk/>
            <pc:sldMk cId="325376491" sldId="7539"/>
            <ac:spMk id="8" creationId="{00000000-0000-0000-0000-000000000000}"/>
          </ac:spMkLst>
        </pc:spChg>
      </pc:sldChg>
      <pc:sldChg chg="addSp delSp modSp">
        <pc:chgData name="HilarioC" userId="b790f688-0c99-421d-ad08-5e0c6e6e58c5" providerId="ADAL" clId="{12E2033F-2481-45CF-8CA3-9148AC6BDD71}" dt="2019-04-28T13:34:56.385" v="590" actId="20577"/>
        <pc:sldMkLst>
          <pc:docMk/>
          <pc:sldMk cId="3585806422" sldId="7540"/>
        </pc:sldMkLst>
        <pc:spChg chg="mod">
          <ac:chgData name="HilarioC" userId="b790f688-0c99-421d-ad08-5e0c6e6e58c5" providerId="ADAL" clId="{12E2033F-2481-45CF-8CA3-9148AC6BDD71}" dt="2019-04-28T13:34:56.385" v="590" actId="20577"/>
          <ac:spMkLst>
            <pc:docMk/>
            <pc:sldMk cId="3585806422" sldId="7540"/>
            <ac:spMk id="5" creationId="{5AA0A28D-81A6-437C-81C6-1F4BE1297760}"/>
          </ac:spMkLst>
        </pc:spChg>
        <pc:spChg chg="add">
          <ac:chgData name="HilarioC" userId="b790f688-0c99-421d-ad08-5e0c6e6e58c5" providerId="ADAL" clId="{12E2033F-2481-45CF-8CA3-9148AC6BDD71}" dt="2019-04-28T12:39:56.652" v="458"/>
          <ac:spMkLst>
            <pc:docMk/>
            <pc:sldMk cId="3585806422" sldId="7540"/>
            <ac:spMk id="6" creationId="{1CD2B8E9-E7C0-473C-85F5-028A55CE37EC}"/>
          </ac:spMkLst>
        </pc:spChg>
        <pc:spChg chg="del">
          <ac:chgData name="HilarioC" userId="b790f688-0c99-421d-ad08-5e0c6e6e58c5" providerId="ADAL" clId="{12E2033F-2481-45CF-8CA3-9148AC6BDD71}" dt="2019-04-28T12:39:56.489" v="457" actId="478"/>
          <ac:spMkLst>
            <pc:docMk/>
            <pc:sldMk cId="3585806422" sldId="7540"/>
            <ac:spMk id="8" creationId="{00000000-0000-0000-0000-000000000000}"/>
          </ac:spMkLst>
        </pc:spChg>
      </pc:sldChg>
      <pc:sldChg chg="addSp delSp">
        <pc:chgData name="HilarioC" userId="b790f688-0c99-421d-ad08-5e0c6e6e58c5" providerId="ADAL" clId="{12E2033F-2481-45CF-8CA3-9148AC6BDD71}" dt="2019-04-28T12:39:34.914" v="446"/>
        <pc:sldMkLst>
          <pc:docMk/>
          <pc:sldMk cId="3859219549" sldId="7541"/>
        </pc:sldMkLst>
        <pc:spChg chg="add">
          <ac:chgData name="HilarioC" userId="b790f688-0c99-421d-ad08-5e0c6e6e58c5" providerId="ADAL" clId="{12E2033F-2481-45CF-8CA3-9148AC6BDD71}" dt="2019-04-28T12:39:34.914" v="446"/>
          <ac:spMkLst>
            <pc:docMk/>
            <pc:sldMk cId="3859219549" sldId="7541"/>
            <ac:spMk id="4" creationId="{1F42A1E5-A825-4228-9EDC-E578EDA9AA4E}"/>
          </ac:spMkLst>
        </pc:spChg>
        <pc:spChg chg="del">
          <ac:chgData name="HilarioC" userId="b790f688-0c99-421d-ad08-5e0c6e6e58c5" providerId="ADAL" clId="{12E2033F-2481-45CF-8CA3-9148AC6BDD71}" dt="2019-04-28T12:39:34.690" v="445" actId="478"/>
          <ac:spMkLst>
            <pc:docMk/>
            <pc:sldMk cId="3859219549" sldId="7541"/>
            <ac:spMk id="8" creationId="{00000000-0000-0000-0000-000000000000}"/>
          </ac:spMkLst>
        </pc:spChg>
      </pc:sldChg>
      <pc:sldChg chg="addSp delSp modSp modAnim">
        <pc:chgData name="HilarioC" userId="b790f688-0c99-421d-ad08-5e0c6e6e58c5" providerId="ADAL" clId="{12E2033F-2481-45CF-8CA3-9148AC6BDD71}" dt="2019-04-28T13:16:05.113" v="486"/>
        <pc:sldMkLst>
          <pc:docMk/>
          <pc:sldMk cId="674238162" sldId="7544"/>
        </pc:sldMkLst>
        <pc:spChg chg="mod">
          <ac:chgData name="HilarioC" userId="b790f688-0c99-421d-ad08-5e0c6e6e58c5" providerId="ADAL" clId="{12E2033F-2481-45CF-8CA3-9148AC6BDD71}" dt="2019-04-27T20:44:23.927" v="115" actId="20577"/>
          <ac:spMkLst>
            <pc:docMk/>
            <pc:sldMk cId="674238162" sldId="7544"/>
            <ac:spMk id="7" creationId="{3E37A0B9-BB39-4F43-83EE-AA55C833452A}"/>
          </ac:spMkLst>
        </pc:spChg>
        <pc:spChg chg="del">
          <ac:chgData name="HilarioC" userId="b790f688-0c99-421d-ad08-5e0c6e6e58c5" providerId="ADAL" clId="{12E2033F-2481-45CF-8CA3-9148AC6BDD71}" dt="2019-04-28T12:38:08.966" v="403" actId="478"/>
          <ac:spMkLst>
            <pc:docMk/>
            <pc:sldMk cId="674238162" sldId="7544"/>
            <ac:spMk id="8" creationId="{00000000-0000-0000-0000-000000000000}"/>
          </ac:spMkLst>
        </pc:spChg>
        <pc:spChg chg="add">
          <ac:chgData name="HilarioC" userId="b790f688-0c99-421d-ad08-5e0c6e6e58c5" providerId="ADAL" clId="{12E2033F-2481-45CF-8CA3-9148AC6BDD71}" dt="2019-04-28T12:38:09.256" v="404"/>
          <ac:spMkLst>
            <pc:docMk/>
            <pc:sldMk cId="674238162" sldId="7544"/>
            <ac:spMk id="9" creationId="{22586EDB-0BBF-4840-88A6-C1A16B2FE935}"/>
          </ac:spMkLst>
        </pc:spChg>
      </pc:sldChg>
      <pc:sldChg chg="addSp modSp modAnim">
        <pc:chgData name="HilarioC" userId="b790f688-0c99-421d-ad08-5e0c6e6e58c5" providerId="ADAL" clId="{12E2033F-2481-45CF-8CA3-9148AC6BDD71}" dt="2019-04-28T13:15:27.123" v="485" actId="20577"/>
        <pc:sldMkLst>
          <pc:docMk/>
          <pc:sldMk cId="2877125791" sldId="7789"/>
        </pc:sldMkLst>
        <pc:spChg chg="add mod">
          <ac:chgData name="HilarioC" userId="b790f688-0c99-421d-ad08-5e0c6e6e58c5" providerId="ADAL" clId="{12E2033F-2481-45CF-8CA3-9148AC6BDD71}" dt="2019-04-27T21:15:23.453" v="241" actId="255"/>
          <ac:spMkLst>
            <pc:docMk/>
            <pc:sldMk cId="2877125791" sldId="7789"/>
            <ac:spMk id="5" creationId="{6F28738C-1590-43F7-9C5E-EE3CBCA2967B}"/>
          </ac:spMkLst>
        </pc:spChg>
        <pc:spChg chg="mod">
          <ac:chgData name="HilarioC" userId="b790f688-0c99-421d-ad08-5e0c6e6e58c5" providerId="ADAL" clId="{12E2033F-2481-45CF-8CA3-9148AC6BDD71}" dt="2019-04-28T13:15:27.123" v="485" actId="20577"/>
          <ac:spMkLst>
            <pc:docMk/>
            <pc:sldMk cId="2877125791" sldId="7789"/>
            <ac:spMk id="19458" creationId="{00000000-0000-0000-0000-000000000000}"/>
          </ac:spMkLst>
        </pc:spChg>
        <pc:picChg chg="mod">
          <ac:chgData name="HilarioC" userId="b790f688-0c99-421d-ad08-5e0c6e6e58c5" providerId="ADAL" clId="{12E2033F-2481-45CF-8CA3-9148AC6BDD71}" dt="2019-04-27T21:15:01.552" v="238" actId="1035"/>
          <ac:picMkLst>
            <pc:docMk/>
            <pc:sldMk cId="2877125791" sldId="7789"/>
            <ac:picMk id="4" creationId="{21A585E1-2171-4027-AA34-C5E742037DF3}"/>
          </ac:picMkLst>
        </pc:picChg>
      </pc:sldChg>
      <pc:sldChg chg="addSp delSp">
        <pc:chgData name="HilarioC" userId="b790f688-0c99-421d-ad08-5e0c6e6e58c5" providerId="ADAL" clId="{12E2033F-2481-45CF-8CA3-9148AC6BDD71}" dt="2019-04-28T12:37:50.443" v="398"/>
        <pc:sldMkLst>
          <pc:docMk/>
          <pc:sldMk cId="796341013" sldId="7790"/>
        </pc:sldMkLst>
        <pc:spChg chg="del">
          <ac:chgData name="HilarioC" userId="b790f688-0c99-421d-ad08-5e0c6e6e58c5" providerId="ADAL" clId="{12E2033F-2481-45CF-8CA3-9148AC6BDD71}" dt="2019-04-28T12:37:50.244" v="397" actId="478"/>
          <ac:spMkLst>
            <pc:docMk/>
            <pc:sldMk cId="796341013" sldId="7790"/>
            <ac:spMk id="8" creationId="{00000000-0000-0000-0000-000000000000}"/>
          </ac:spMkLst>
        </pc:spChg>
        <pc:spChg chg="add">
          <ac:chgData name="HilarioC" userId="b790f688-0c99-421d-ad08-5e0c6e6e58c5" providerId="ADAL" clId="{12E2033F-2481-45CF-8CA3-9148AC6BDD71}" dt="2019-04-28T12:37:50.443" v="398"/>
          <ac:spMkLst>
            <pc:docMk/>
            <pc:sldMk cId="796341013" sldId="7790"/>
            <ac:spMk id="9" creationId="{92C63E51-B852-4BDB-8264-9D629ED38069}"/>
          </ac:spMkLst>
        </pc:spChg>
      </pc:sldChg>
      <pc:sldChg chg="addSp delSp modSp modAnim">
        <pc:chgData name="HilarioC" userId="b790f688-0c99-421d-ad08-5e0c6e6e58c5" providerId="ADAL" clId="{12E2033F-2481-45CF-8CA3-9148AC6BDD71}" dt="2019-04-28T12:37:54.585" v="400"/>
        <pc:sldMkLst>
          <pc:docMk/>
          <pc:sldMk cId="493985670" sldId="7791"/>
        </pc:sldMkLst>
        <pc:spChg chg="mod">
          <ac:chgData name="HilarioC" userId="b790f688-0c99-421d-ad08-5e0c6e6e58c5" providerId="ADAL" clId="{12E2033F-2481-45CF-8CA3-9148AC6BDD71}" dt="2019-04-27T21:12:19.073" v="179" actId="20577"/>
          <ac:spMkLst>
            <pc:docMk/>
            <pc:sldMk cId="493985670" sldId="7791"/>
            <ac:spMk id="7" creationId="{3E37A0B9-BB39-4F43-83EE-AA55C833452A}"/>
          </ac:spMkLst>
        </pc:spChg>
        <pc:spChg chg="del">
          <ac:chgData name="HilarioC" userId="b790f688-0c99-421d-ad08-5e0c6e6e58c5" providerId="ADAL" clId="{12E2033F-2481-45CF-8CA3-9148AC6BDD71}" dt="2019-04-28T12:37:54.399" v="399" actId="478"/>
          <ac:spMkLst>
            <pc:docMk/>
            <pc:sldMk cId="493985670" sldId="7791"/>
            <ac:spMk id="8" creationId="{00000000-0000-0000-0000-000000000000}"/>
          </ac:spMkLst>
        </pc:spChg>
        <pc:spChg chg="add">
          <ac:chgData name="HilarioC" userId="b790f688-0c99-421d-ad08-5e0c6e6e58c5" providerId="ADAL" clId="{12E2033F-2481-45CF-8CA3-9148AC6BDD71}" dt="2019-04-28T12:37:54.585" v="400"/>
          <ac:spMkLst>
            <pc:docMk/>
            <pc:sldMk cId="493985670" sldId="7791"/>
            <ac:spMk id="9" creationId="{B59250EC-B93C-4D22-A8A7-5AD2CA7A9C91}"/>
          </ac:spMkLst>
        </pc:spChg>
      </pc:sldChg>
      <pc:sldChg chg="addSp delSp">
        <pc:chgData name="HilarioC" userId="b790f688-0c99-421d-ad08-5e0c6e6e58c5" providerId="ADAL" clId="{12E2033F-2481-45CF-8CA3-9148AC6BDD71}" dt="2019-04-28T12:38:17.243" v="408"/>
        <pc:sldMkLst>
          <pc:docMk/>
          <pc:sldMk cId="4264278690" sldId="7792"/>
        </pc:sldMkLst>
        <pc:spChg chg="del">
          <ac:chgData name="HilarioC" userId="b790f688-0c99-421d-ad08-5e0c6e6e58c5" providerId="ADAL" clId="{12E2033F-2481-45CF-8CA3-9148AC6BDD71}" dt="2019-04-28T12:38:16.934" v="407" actId="478"/>
          <ac:spMkLst>
            <pc:docMk/>
            <pc:sldMk cId="4264278690" sldId="7792"/>
            <ac:spMk id="8" creationId="{00000000-0000-0000-0000-000000000000}"/>
          </ac:spMkLst>
        </pc:spChg>
        <pc:spChg chg="add">
          <ac:chgData name="HilarioC" userId="b790f688-0c99-421d-ad08-5e0c6e6e58c5" providerId="ADAL" clId="{12E2033F-2481-45CF-8CA3-9148AC6BDD71}" dt="2019-04-28T12:38:17.243" v="408"/>
          <ac:spMkLst>
            <pc:docMk/>
            <pc:sldMk cId="4264278690" sldId="7792"/>
            <ac:spMk id="9" creationId="{6BA95219-A910-4B15-9167-8E6ED0BA2048}"/>
          </ac:spMkLst>
        </pc:spChg>
      </pc:sldChg>
      <pc:sldChg chg="addSp delSp">
        <pc:chgData name="HilarioC" userId="b790f688-0c99-421d-ad08-5e0c6e6e58c5" providerId="ADAL" clId="{12E2033F-2481-45CF-8CA3-9148AC6BDD71}" dt="2019-04-28T12:38:21.151" v="410"/>
        <pc:sldMkLst>
          <pc:docMk/>
          <pc:sldMk cId="935958438" sldId="7793"/>
        </pc:sldMkLst>
        <pc:spChg chg="del">
          <ac:chgData name="HilarioC" userId="b790f688-0c99-421d-ad08-5e0c6e6e58c5" providerId="ADAL" clId="{12E2033F-2481-45CF-8CA3-9148AC6BDD71}" dt="2019-04-28T12:38:20.906" v="409" actId="478"/>
          <ac:spMkLst>
            <pc:docMk/>
            <pc:sldMk cId="935958438" sldId="7793"/>
            <ac:spMk id="8" creationId="{00000000-0000-0000-0000-000000000000}"/>
          </ac:spMkLst>
        </pc:spChg>
        <pc:spChg chg="add">
          <ac:chgData name="HilarioC" userId="b790f688-0c99-421d-ad08-5e0c6e6e58c5" providerId="ADAL" clId="{12E2033F-2481-45CF-8CA3-9148AC6BDD71}" dt="2019-04-28T12:38:21.151" v="410"/>
          <ac:spMkLst>
            <pc:docMk/>
            <pc:sldMk cId="935958438" sldId="7793"/>
            <ac:spMk id="9" creationId="{AC6DAE7D-2AA6-4B5F-9A5F-6823B525BD89}"/>
          </ac:spMkLst>
        </pc:spChg>
      </pc:sldChg>
      <pc:sldChg chg="addSp delSp">
        <pc:chgData name="HilarioC" userId="b790f688-0c99-421d-ad08-5e0c6e6e58c5" providerId="ADAL" clId="{12E2033F-2481-45CF-8CA3-9148AC6BDD71}" dt="2019-04-28T12:38:25.438" v="412"/>
        <pc:sldMkLst>
          <pc:docMk/>
          <pc:sldMk cId="3299963599" sldId="7794"/>
        </pc:sldMkLst>
        <pc:spChg chg="del">
          <ac:chgData name="HilarioC" userId="b790f688-0c99-421d-ad08-5e0c6e6e58c5" providerId="ADAL" clId="{12E2033F-2481-45CF-8CA3-9148AC6BDD71}" dt="2019-04-28T12:38:25.141" v="411" actId="478"/>
          <ac:spMkLst>
            <pc:docMk/>
            <pc:sldMk cId="3299963599" sldId="7794"/>
            <ac:spMk id="8" creationId="{00000000-0000-0000-0000-000000000000}"/>
          </ac:spMkLst>
        </pc:spChg>
        <pc:spChg chg="add">
          <ac:chgData name="HilarioC" userId="b790f688-0c99-421d-ad08-5e0c6e6e58c5" providerId="ADAL" clId="{12E2033F-2481-45CF-8CA3-9148AC6BDD71}" dt="2019-04-28T12:38:25.438" v="412"/>
          <ac:spMkLst>
            <pc:docMk/>
            <pc:sldMk cId="3299963599" sldId="7794"/>
            <ac:spMk id="9" creationId="{DCC1A757-9886-49AE-BA6F-015339DA053C}"/>
          </ac:spMkLst>
        </pc:spChg>
      </pc:sldChg>
      <pc:sldChg chg="addSp delSp">
        <pc:chgData name="HilarioC" userId="b790f688-0c99-421d-ad08-5e0c6e6e58c5" providerId="ADAL" clId="{12E2033F-2481-45CF-8CA3-9148AC6BDD71}" dt="2019-04-28T12:38:29.147" v="414"/>
        <pc:sldMkLst>
          <pc:docMk/>
          <pc:sldMk cId="2523011581" sldId="7795"/>
        </pc:sldMkLst>
        <pc:spChg chg="del">
          <ac:chgData name="HilarioC" userId="b790f688-0c99-421d-ad08-5e0c6e6e58c5" providerId="ADAL" clId="{12E2033F-2481-45CF-8CA3-9148AC6BDD71}" dt="2019-04-28T12:38:28.905" v="413" actId="478"/>
          <ac:spMkLst>
            <pc:docMk/>
            <pc:sldMk cId="2523011581" sldId="7795"/>
            <ac:spMk id="8" creationId="{00000000-0000-0000-0000-000000000000}"/>
          </ac:spMkLst>
        </pc:spChg>
        <pc:spChg chg="add">
          <ac:chgData name="HilarioC" userId="b790f688-0c99-421d-ad08-5e0c6e6e58c5" providerId="ADAL" clId="{12E2033F-2481-45CF-8CA3-9148AC6BDD71}" dt="2019-04-28T12:38:29.147" v="414"/>
          <ac:spMkLst>
            <pc:docMk/>
            <pc:sldMk cId="2523011581" sldId="7795"/>
            <ac:spMk id="9" creationId="{EC6B8A34-853D-43EA-811A-3DF53A2DE55A}"/>
          </ac:spMkLst>
        </pc:spChg>
      </pc:sldChg>
      <pc:sldChg chg="addSp delSp">
        <pc:chgData name="HilarioC" userId="b790f688-0c99-421d-ad08-5e0c6e6e58c5" providerId="ADAL" clId="{12E2033F-2481-45CF-8CA3-9148AC6BDD71}" dt="2019-04-28T12:38:33.367" v="416"/>
        <pc:sldMkLst>
          <pc:docMk/>
          <pc:sldMk cId="2618729694" sldId="7796"/>
        </pc:sldMkLst>
        <pc:spChg chg="del">
          <ac:chgData name="HilarioC" userId="b790f688-0c99-421d-ad08-5e0c6e6e58c5" providerId="ADAL" clId="{12E2033F-2481-45CF-8CA3-9148AC6BDD71}" dt="2019-04-28T12:38:33.147" v="415" actId="478"/>
          <ac:spMkLst>
            <pc:docMk/>
            <pc:sldMk cId="2618729694" sldId="7796"/>
            <ac:spMk id="8" creationId="{00000000-0000-0000-0000-000000000000}"/>
          </ac:spMkLst>
        </pc:spChg>
        <pc:spChg chg="add">
          <ac:chgData name="HilarioC" userId="b790f688-0c99-421d-ad08-5e0c6e6e58c5" providerId="ADAL" clId="{12E2033F-2481-45CF-8CA3-9148AC6BDD71}" dt="2019-04-28T12:38:33.367" v="416"/>
          <ac:spMkLst>
            <pc:docMk/>
            <pc:sldMk cId="2618729694" sldId="7796"/>
            <ac:spMk id="9" creationId="{4E2810F5-BDFD-44E1-A3B8-B42A0365DBC1}"/>
          </ac:spMkLst>
        </pc:spChg>
      </pc:sldChg>
      <pc:sldChg chg="addSp delSp modAnim">
        <pc:chgData name="HilarioC" userId="b790f688-0c99-421d-ad08-5e0c6e6e58c5" providerId="ADAL" clId="{12E2033F-2481-45CF-8CA3-9148AC6BDD71}" dt="2019-04-28T12:38:38.149" v="418"/>
        <pc:sldMkLst>
          <pc:docMk/>
          <pc:sldMk cId="2858596887" sldId="7797"/>
        </pc:sldMkLst>
        <pc:spChg chg="del">
          <ac:chgData name="HilarioC" userId="b790f688-0c99-421d-ad08-5e0c6e6e58c5" providerId="ADAL" clId="{12E2033F-2481-45CF-8CA3-9148AC6BDD71}" dt="2019-04-28T12:38:37.950" v="417" actId="478"/>
          <ac:spMkLst>
            <pc:docMk/>
            <pc:sldMk cId="2858596887" sldId="7797"/>
            <ac:spMk id="8" creationId="{00000000-0000-0000-0000-000000000000}"/>
          </ac:spMkLst>
        </pc:spChg>
        <pc:spChg chg="add">
          <ac:chgData name="HilarioC" userId="b790f688-0c99-421d-ad08-5e0c6e6e58c5" providerId="ADAL" clId="{12E2033F-2481-45CF-8CA3-9148AC6BDD71}" dt="2019-04-28T12:38:38.149" v="418"/>
          <ac:spMkLst>
            <pc:docMk/>
            <pc:sldMk cId="2858596887" sldId="7797"/>
            <ac:spMk id="9" creationId="{AAF83471-6A43-479C-8C8F-C96A4E2B72CC}"/>
          </ac:spMkLst>
        </pc:spChg>
      </pc:sldChg>
      <pc:sldChg chg="addSp delSp modSp">
        <pc:chgData name="HilarioC" userId="b790f688-0c99-421d-ad08-5e0c6e6e58c5" providerId="ADAL" clId="{12E2033F-2481-45CF-8CA3-9148AC6BDD71}" dt="2019-04-28T13:20:14.641" v="487" actId="20577"/>
        <pc:sldMkLst>
          <pc:docMk/>
          <pc:sldMk cId="2989601436" sldId="7798"/>
        </pc:sldMkLst>
        <pc:spChg chg="mod">
          <ac:chgData name="HilarioC" userId="b790f688-0c99-421d-ad08-5e0c6e6e58c5" providerId="ADAL" clId="{12E2033F-2481-45CF-8CA3-9148AC6BDD71}" dt="2019-04-28T13:20:14.641" v="487" actId="20577"/>
          <ac:spMkLst>
            <pc:docMk/>
            <pc:sldMk cId="2989601436" sldId="7798"/>
            <ac:spMk id="7" creationId="{3E37A0B9-BB39-4F43-83EE-AA55C833452A}"/>
          </ac:spMkLst>
        </pc:spChg>
        <pc:spChg chg="del">
          <ac:chgData name="HilarioC" userId="b790f688-0c99-421d-ad08-5e0c6e6e58c5" providerId="ADAL" clId="{12E2033F-2481-45CF-8CA3-9148AC6BDD71}" dt="2019-04-28T12:38:41.311" v="419" actId="478"/>
          <ac:spMkLst>
            <pc:docMk/>
            <pc:sldMk cId="2989601436" sldId="7798"/>
            <ac:spMk id="8" creationId="{00000000-0000-0000-0000-000000000000}"/>
          </ac:spMkLst>
        </pc:spChg>
        <pc:spChg chg="add">
          <ac:chgData name="HilarioC" userId="b790f688-0c99-421d-ad08-5e0c6e6e58c5" providerId="ADAL" clId="{12E2033F-2481-45CF-8CA3-9148AC6BDD71}" dt="2019-04-28T12:38:41.492" v="420"/>
          <ac:spMkLst>
            <pc:docMk/>
            <pc:sldMk cId="2989601436" sldId="7798"/>
            <ac:spMk id="9" creationId="{C9F4E0F2-CEBC-49C3-A340-E7CFB4FBE6FB}"/>
          </ac:spMkLst>
        </pc:spChg>
      </pc:sldChg>
      <pc:sldChg chg="addSp delSp modSp">
        <pc:chgData name="HilarioC" userId="b790f688-0c99-421d-ad08-5e0c6e6e58c5" providerId="ADAL" clId="{12E2033F-2481-45CF-8CA3-9148AC6BDD71}" dt="2019-04-28T13:20:23.159" v="488" actId="20577"/>
        <pc:sldMkLst>
          <pc:docMk/>
          <pc:sldMk cId="254583463" sldId="7799"/>
        </pc:sldMkLst>
        <pc:spChg chg="mod">
          <ac:chgData name="HilarioC" userId="b790f688-0c99-421d-ad08-5e0c6e6e58c5" providerId="ADAL" clId="{12E2033F-2481-45CF-8CA3-9148AC6BDD71}" dt="2019-04-28T13:20:23.159" v="488" actId="20577"/>
          <ac:spMkLst>
            <pc:docMk/>
            <pc:sldMk cId="254583463" sldId="7799"/>
            <ac:spMk id="7" creationId="{3E37A0B9-BB39-4F43-83EE-AA55C833452A}"/>
          </ac:spMkLst>
        </pc:spChg>
        <pc:spChg chg="del">
          <ac:chgData name="HilarioC" userId="b790f688-0c99-421d-ad08-5e0c6e6e58c5" providerId="ADAL" clId="{12E2033F-2481-45CF-8CA3-9148AC6BDD71}" dt="2019-04-28T12:38:46.079" v="421" actId="478"/>
          <ac:spMkLst>
            <pc:docMk/>
            <pc:sldMk cId="254583463" sldId="7799"/>
            <ac:spMk id="8" creationId="{00000000-0000-0000-0000-000000000000}"/>
          </ac:spMkLst>
        </pc:spChg>
        <pc:spChg chg="add">
          <ac:chgData name="HilarioC" userId="b790f688-0c99-421d-ad08-5e0c6e6e58c5" providerId="ADAL" clId="{12E2033F-2481-45CF-8CA3-9148AC6BDD71}" dt="2019-04-28T12:38:46.280" v="422"/>
          <ac:spMkLst>
            <pc:docMk/>
            <pc:sldMk cId="254583463" sldId="7799"/>
            <ac:spMk id="9" creationId="{05C21B57-2BFC-41DF-910C-CF8404ECEA7B}"/>
          </ac:spMkLst>
        </pc:spChg>
      </pc:sldChg>
      <pc:sldChg chg="addSp delSp">
        <pc:chgData name="HilarioC" userId="b790f688-0c99-421d-ad08-5e0c6e6e58c5" providerId="ADAL" clId="{12E2033F-2481-45CF-8CA3-9148AC6BDD71}" dt="2019-04-28T12:38:49.558" v="424"/>
        <pc:sldMkLst>
          <pc:docMk/>
          <pc:sldMk cId="3743765224" sldId="7800"/>
        </pc:sldMkLst>
        <pc:spChg chg="del">
          <ac:chgData name="HilarioC" userId="b790f688-0c99-421d-ad08-5e0c6e6e58c5" providerId="ADAL" clId="{12E2033F-2481-45CF-8CA3-9148AC6BDD71}" dt="2019-04-28T12:38:49.352" v="423" actId="478"/>
          <ac:spMkLst>
            <pc:docMk/>
            <pc:sldMk cId="3743765224" sldId="7800"/>
            <ac:spMk id="8" creationId="{00000000-0000-0000-0000-000000000000}"/>
          </ac:spMkLst>
        </pc:spChg>
        <pc:spChg chg="add">
          <ac:chgData name="HilarioC" userId="b790f688-0c99-421d-ad08-5e0c6e6e58c5" providerId="ADAL" clId="{12E2033F-2481-45CF-8CA3-9148AC6BDD71}" dt="2019-04-28T12:38:49.558" v="424"/>
          <ac:spMkLst>
            <pc:docMk/>
            <pc:sldMk cId="3743765224" sldId="7800"/>
            <ac:spMk id="9" creationId="{A911ED87-44DC-41A2-BB2F-FCF51401AC01}"/>
          </ac:spMkLst>
        </pc:spChg>
      </pc:sldChg>
      <pc:sldChg chg="addSp delSp">
        <pc:chgData name="HilarioC" userId="b790f688-0c99-421d-ad08-5e0c6e6e58c5" providerId="ADAL" clId="{12E2033F-2481-45CF-8CA3-9148AC6BDD71}" dt="2019-04-28T12:38:53.329" v="426"/>
        <pc:sldMkLst>
          <pc:docMk/>
          <pc:sldMk cId="1676024406" sldId="7801"/>
        </pc:sldMkLst>
        <pc:spChg chg="del">
          <ac:chgData name="HilarioC" userId="b790f688-0c99-421d-ad08-5e0c6e6e58c5" providerId="ADAL" clId="{12E2033F-2481-45CF-8CA3-9148AC6BDD71}" dt="2019-04-28T12:38:53.148" v="425" actId="478"/>
          <ac:spMkLst>
            <pc:docMk/>
            <pc:sldMk cId="1676024406" sldId="7801"/>
            <ac:spMk id="8" creationId="{00000000-0000-0000-0000-000000000000}"/>
          </ac:spMkLst>
        </pc:spChg>
        <pc:spChg chg="add">
          <ac:chgData name="HilarioC" userId="b790f688-0c99-421d-ad08-5e0c6e6e58c5" providerId="ADAL" clId="{12E2033F-2481-45CF-8CA3-9148AC6BDD71}" dt="2019-04-28T12:38:53.329" v="426"/>
          <ac:spMkLst>
            <pc:docMk/>
            <pc:sldMk cId="1676024406" sldId="7801"/>
            <ac:spMk id="9" creationId="{623E5731-2068-432A-A187-D8DE98CEBEC5}"/>
          </ac:spMkLst>
        </pc:spChg>
      </pc:sldChg>
      <pc:sldChg chg="addSp delSp">
        <pc:chgData name="HilarioC" userId="b790f688-0c99-421d-ad08-5e0c6e6e58c5" providerId="ADAL" clId="{12E2033F-2481-45CF-8CA3-9148AC6BDD71}" dt="2019-04-28T12:38:56.676" v="428"/>
        <pc:sldMkLst>
          <pc:docMk/>
          <pc:sldMk cId="1221610248" sldId="7802"/>
        </pc:sldMkLst>
        <pc:spChg chg="del">
          <ac:chgData name="HilarioC" userId="b790f688-0c99-421d-ad08-5e0c6e6e58c5" providerId="ADAL" clId="{12E2033F-2481-45CF-8CA3-9148AC6BDD71}" dt="2019-04-28T12:38:56.444" v="427" actId="478"/>
          <ac:spMkLst>
            <pc:docMk/>
            <pc:sldMk cId="1221610248" sldId="7802"/>
            <ac:spMk id="8" creationId="{00000000-0000-0000-0000-000000000000}"/>
          </ac:spMkLst>
        </pc:spChg>
        <pc:spChg chg="add">
          <ac:chgData name="HilarioC" userId="b790f688-0c99-421d-ad08-5e0c6e6e58c5" providerId="ADAL" clId="{12E2033F-2481-45CF-8CA3-9148AC6BDD71}" dt="2019-04-28T12:38:56.676" v="428"/>
          <ac:spMkLst>
            <pc:docMk/>
            <pc:sldMk cId="1221610248" sldId="7802"/>
            <ac:spMk id="9" creationId="{53B98D7D-5C32-4F8B-993B-D41C470B11F5}"/>
          </ac:spMkLst>
        </pc:spChg>
      </pc:sldChg>
      <pc:sldChg chg="addSp delSp">
        <pc:chgData name="HilarioC" userId="b790f688-0c99-421d-ad08-5e0c6e6e58c5" providerId="ADAL" clId="{12E2033F-2481-45CF-8CA3-9148AC6BDD71}" dt="2019-04-28T12:38:59.826" v="430"/>
        <pc:sldMkLst>
          <pc:docMk/>
          <pc:sldMk cId="1837221238" sldId="7803"/>
        </pc:sldMkLst>
        <pc:spChg chg="del">
          <ac:chgData name="HilarioC" userId="b790f688-0c99-421d-ad08-5e0c6e6e58c5" providerId="ADAL" clId="{12E2033F-2481-45CF-8CA3-9148AC6BDD71}" dt="2019-04-28T12:38:59.608" v="429" actId="478"/>
          <ac:spMkLst>
            <pc:docMk/>
            <pc:sldMk cId="1837221238" sldId="7803"/>
            <ac:spMk id="8" creationId="{00000000-0000-0000-0000-000000000000}"/>
          </ac:spMkLst>
        </pc:spChg>
        <pc:spChg chg="add">
          <ac:chgData name="HilarioC" userId="b790f688-0c99-421d-ad08-5e0c6e6e58c5" providerId="ADAL" clId="{12E2033F-2481-45CF-8CA3-9148AC6BDD71}" dt="2019-04-28T12:38:59.826" v="430"/>
          <ac:spMkLst>
            <pc:docMk/>
            <pc:sldMk cId="1837221238" sldId="7803"/>
            <ac:spMk id="9" creationId="{A8E377E2-A746-45AF-89DC-F61034F6B2A4}"/>
          </ac:spMkLst>
        </pc:spChg>
      </pc:sldChg>
      <pc:sldChg chg="addSp delSp">
        <pc:chgData name="HilarioC" userId="b790f688-0c99-421d-ad08-5e0c6e6e58c5" providerId="ADAL" clId="{12E2033F-2481-45CF-8CA3-9148AC6BDD71}" dt="2019-04-28T12:39:03.231" v="432"/>
        <pc:sldMkLst>
          <pc:docMk/>
          <pc:sldMk cId="1753169882" sldId="7804"/>
        </pc:sldMkLst>
        <pc:spChg chg="del">
          <ac:chgData name="HilarioC" userId="b790f688-0c99-421d-ad08-5e0c6e6e58c5" providerId="ADAL" clId="{12E2033F-2481-45CF-8CA3-9148AC6BDD71}" dt="2019-04-28T12:39:03.048" v="431" actId="478"/>
          <ac:spMkLst>
            <pc:docMk/>
            <pc:sldMk cId="1753169882" sldId="7804"/>
            <ac:spMk id="8" creationId="{00000000-0000-0000-0000-000000000000}"/>
          </ac:spMkLst>
        </pc:spChg>
        <pc:spChg chg="add">
          <ac:chgData name="HilarioC" userId="b790f688-0c99-421d-ad08-5e0c6e6e58c5" providerId="ADAL" clId="{12E2033F-2481-45CF-8CA3-9148AC6BDD71}" dt="2019-04-28T12:39:03.231" v="432"/>
          <ac:spMkLst>
            <pc:docMk/>
            <pc:sldMk cId="1753169882" sldId="7804"/>
            <ac:spMk id="9" creationId="{E5C29553-A8E6-4B3E-9ACE-634E5BBB5E20}"/>
          </ac:spMkLst>
        </pc:spChg>
      </pc:sldChg>
      <pc:sldChg chg="addSp delSp">
        <pc:chgData name="HilarioC" userId="b790f688-0c99-421d-ad08-5e0c6e6e58c5" providerId="ADAL" clId="{12E2033F-2481-45CF-8CA3-9148AC6BDD71}" dt="2019-04-28T12:39:07.101" v="434"/>
        <pc:sldMkLst>
          <pc:docMk/>
          <pc:sldMk cId="1138941533" sldId="7805"/>
        </pc:sldMkLst>
        <pc:spChg chg="del">
          <ac:chgData name="HilarioC" userId="b790f688-0c99-421d-ad08-5e0c6e6e58c5" providerId="ADAL" clId="{12E2033F-2481-45CF-8CA3-9148AC6BDD71}" dt="2019-04-28T12:39:06.915" v="433" actId="478"/>
          <ac:spMkLst>
            <pc:docMk/>
            <pc:sldMk cId="1138941533" sldId="7805"/>
            <ac:spMk id="8" creationId="{00000000-0000-0000-0000-000000000000}"/>
          </ac:spMkLst>
        </pc:spChg>
        <pc:spChg chg="add">
          <ac:chgData name="HilarioC" userId="b790f688-0c99-421d-ad08-5e0c6e6e58c5" providerId="ADAL" clId="{12E2033F-2481-45CF-8CA3-9148AC6BDD71}" dt="2019-04-28T12:39:07.101" v="434"/>
          <ac:spMkLst>
            <pc:docMk/>
            <pc:sldMk cId="1138941533" sldId="7805"/>
            <ac:spMk id="9" creationId="{0B2CC76B-CF4E-4821-968C-A7A319AB7037}"/>
          </ac:spMkLst>
        </pc:spChg>
      </pc:sldChg>
      <pc:sldChg chg="addSp delSp">
        <pc:chgData name="HilarioC" userId="b790f688-0c99-421d-ad08-5e0c6e6e58c5" providerId="ADAL" clId="{12E2033F-2481-45CF-8CA3-9148AC6BDD71}" dt="2019-04-28T12:39:14.977" v="438"/>
        <pc:sldMkLst>
          <pc:docMk/>
          <pc:sldMk cId="767674770" sldId="7806"/>
        </pc:sldMkLst>
        <pc:spChg chg="del">
          <ac:chgData name="HilarioC" userId="b790f688-0c99-421d-ad08-5e0c6e6e58c5" providerId="ADAL" clId="{12E2033F-2481-45CF-8CA3-9148AC6BDD71}" dt="2019-04-28T12:39:14.799" v="437" actId="478"/>
          <ac:spMkLst>
            <pc:docMk/>
            <pc:sldMk cId="767674770" sldId="7806"/>
            <ac:spMk id="8" creationId="{00000000-0000-0000-0000-000000000000}"/>
          </ac:spMkLst>
        </pc:spChg>
        <pc:spChg chg="add">
          <ac:chgData name="HilarioC" userId="b790f688-0c99-421d-ad08-5e0c6e6e58c5" providerId="ADAL" clId="{12E2033F-2481-45CF-8CA3-9148AC6BDD71}" dt="2019-04-28T12:39:14.977" v="438"/>
          <ac:spMkLst>
            <pc:docMk/>
            <pc:sldMk cId="767674770" sldId="7806"/>
            <ac:spMk id="9" creationId="{2E1F0070-6786-4FA0-B70C-E1AD7D4B8A98}"/>
          </ac:spMkLst>
        </pc:spChg>
      </pc:sldChg>
      <pc:sldChg chg="addSp delSp">
        <pc:chgData name="HilarioC" userId="b790f688-0c99-421d-ad08-5e0c6e6e58c5" providerId="ADAL" clId="{12E2033F-2481-45CF-8CA3-9148AC6BDD71}" dt="2019-04-28T12:39:11.689" v="436"/>
        <pc:sldMkLst>
          <pc:docMk/>
          <pc:sldMk cId="2128731959" sldId="7807"/>
        </pc:sldMkLst>
        <pc:spChg chg="del">
          <ac:chgData name="HilarioC" userId="b790f688-0c99-421d-ad08-5e0c6e6e58c5" providerId="ADAL" clId="{12E2033F-2481-45CF-8CA3-9148AC6BDD71}" dt="2019-04-28T12:39:11.504" v="435" actId="478"/>
          <ac:spMkLst>
            <pc:docMk/>
            <pc:sldMk cId="2128731959" sldId="7807"/>
            <ac:spMk id="8" creationId="{00000000-0000-0000-0000-000000000000}"/>
          </ac:spMkLst>
        </pc:spChg>
        <pc:spChg chg="add">
          <ac:chgData name="HilarioC" userId="b790f688-0c99-421d-ad08-5e0c6e6e58c5" providerId="ADAL" clId="{12E2033F-2481-45CF-8CA3-9148AC6BDD71}" dt="2019-04-28T12:39:11.689" v="436"/>
          <ac:spMkLst>
            <pc:docMk/>
            <pc:sldMk cId="2128731959" sldId="7807"/>
            <ac:spMk id="9" creationId="{1BBAACCB-62A2-4E30-85A8-FA23AA35428C}"/>
          </ac:spMkLst>
        </pc:spChg>
      </pc:sldChg>
      <pc:sldChg chg="addSp delSp">
        <pc:chgData name="HilarioC" userId="b790f688-0c99-421d-ad08-5e0c6e6e58c5" providerId="ADAL" clId="{12E2033F-2481-45CF-8CA3-9148AC6BDD71}" dt="2019-04-28T12:39:18.562" v="440"/>
        <pc:sldMkLst>
          <pc:docMk/>
          <pc:sldMk cId="3743993134" sldId="7808"/>
        </pc:sldMkLst>
        <pc:spChg chg="add">
          <ac:chgData name="HilarioC" userId="b790f688-0c99-421d-ad08-5e0c6e6e58c5" providerId="ADAL" clId="{12E2033F-2481-45CF-8CA3-9148AC6BDD71}" dt="2019-04-28T12:39:18.562" v="440"/>
          <ac:spMkLst>
            <pc:docMk/>
            <pc:sldMk cId="3743993134" sldId="7808"/>
            <ac:spMk id="4" creationId="{AD4B1EE5-8CAF-4CF9-B2E5-73C5CF2A8438}"/>
          </ac:spMkLst>
        </pc:spChg>
        <pc:spChg chg="del">
          <ac:chgData name="HilarioC" userId="b790f688-0c99-421d-ad08-5e0c6e6e58c5" providerId="ADAL" clId="{12E2033F-2481-45CF-8CA3-9148AC6BDD71}" dt="2019-04-28T12:39:18.390" v="439" actId="478"/>
          <ac:spMkLst>
            <pc:docMk/>
            <pc:sldMk cId="3743993134" sldId="7808"/>
            <ac:spMk id="8" creationId="{00000000-0000-0000-0000-000000000000}"/>
          </ac:spMkLst>
        </pc:spChg>
      </pc:sldChg>
      <pc:sldChg chg="addSp delSp modSp modAnim">
        <pc:chgData name="HilarioC" userId="b790f688-0c99-421d-ad08-5e0c6e6e58c5" providerId="ADAL" clId="{12E2033F-2481-45CF-8CA3-9148AC6BDD71}" dt="2019-04-28T12:39:22.721" v="442"/>
        <pc:sldMkLst>
          <pc:docMk/>
          <pc:sldMk cId="3312083485" sldId="7809"/>
        </pc:sldMkLst>
        <pc:spChg chg="add mod">
          <ac:chgData name="HilarioC" userId="b790f688-0c99-421d-ad08-5e0c6e6e58c5" providerId="ADAL" clId="{12E2033F-2481-45CF-8CA3-9148AC6BDD71}" dt="2019-04-28T12:34:29.186" v="283" actId="1037"/>
          <ac:spMkLst>
            <pc:docMk/>
            <pc:sldMk cId="3312083485" sldId="7809"/>
            <ac:spMk id="4" creationId="{5AB4CA97-5107-4454-9755-87ADE8E44782}"/>
          </ac:spMkLst>
        </pc:spChg>
        <pc:spChg chg="add mod">
          <ac:chgData name="HilarioC" userId="b790f688-0c99-421d-ad08-5e0c6e6e58c5" providerId="ADAL" clId="{12E2033F-2481-45CF-8CA3-9148AC6BDD71}" dt="2019-04-28T12:34:47.409" v="320" actId="1035"/>
          <ac:spMkLst>
            <pc:docMk/>
            <pc:sldMk cId="3312083485" sldId="7809"/>
            <ac:spMk id="5" creationId="{F46785F8-5119-4C84-9D5D-433729946BFB}"/>
          </ac:spMkLst>
        </pc:spChg>
        <pc:spChg chg="add">
          <ac:chgData name="HilarioC" userId="b790f688-0c99-421d-ad08-5e0c6e6e58c5" providerId="ADAL" clId="{12E2033F-2481-45CF-8CA3-9148AC6BDD71}" dt="2019-04-28T12:39:22.721" v="442"/>
          <ac:spMkLst>
            <pc:docMk/>
            <pc:sldMk cId="3312083485" sldId="7809"/>
            <ac:spMk id="6" creationId="{B1350C15-544A-4768-A0CF-5A6DE93C26C9}"/>
          </ac:spMkLst>
        </pc:spChg>
        <pc:spChg chg="del mod">
          <ac:chgData name="HilarioC" userId="b790f688-0c99-421d-ad08-5e0c6e6e58c5" providerId="ADAL" clId="{12E2033F-2481-45CF-8CA3-9148AC6BDD71}" dt="2019-04-28T12:39:22.516" v="441" actId="478"/>
          <ac:spMkLst>
            <pc:docMk/>
            <pc:sldMk cId="3312083485" sldId="7809"/>
            <ac:spMk id="8" creationId="{00000000-0000-0000-0000-000000000000}"/>
          </ac:spMkLst>
        </pc:spChg>
      </pc:sldChg>
      <pc:sldChg chg="addSp delSp">
        <pc:chgData name="HilarioC" userId="b790f688-0c99-421d-ad08-5e0c6e6e58c5" providerId="ADAL" clId="{12E2033F-2481-45CF-8CA3-9148AC6BDD71}" dt="2019-04-28T12:39:50.018" v="454"/>
        <pc:sldMkLst>
          <pc:docMk/>
          <pc:sldMk cId="173673967" sldId="7810"/>
        </pc:sldMkLst>
        <pc:spChg chg="add">
          <ac:chgData name="HilarioC" userId="b790f688-0c99-421d-ad08-5e0c6e6e58c5" providerId="ADAL" clId="{12E2033F-2481-45CF-8CA3-9148AC6BDD71}" dt="2019-04-28T12:39:50.018" v="454"/>
          <ac:spMkLst>
            <pc:docMk/>
            <pc:sldMk cId="173673967" sldId="7810"/>
            <ac:spMk id="4" creationId="{64623B35-358F-4103-9066-936A3F37B48A}"/>
          </ac:spMkLst>
        </pc:spChg>
        <pc:spChg chg="del">
          <ac:chgData name="HilarioC" userId="b790f688-0c99-421d-ad08-5e0c6e6e58c5" providerId="ADAL" clId="{12E2033F-2481-45CF-8CA3-9148AC6BDD71}" dt="2019-04-28T12:39:49.817" v="453" actId="478"/>
          <ac:spMkLst>
            <pc:docMk/>
            <pc:sldMk cId="173673967" sldId="7810"/>
            <ac:spMk id="8" creationId="{00000000-0000-0000-0000-000000000000}"/>
          </ac:spMkLst>
        </pc:spChg>
      </pc:sldChg>
      <pc:sldChg chg="addSp delSp">
        <pc:chgData name="HilarioC" userId="b790f688-0c99-421d-ad08-5e0c6e6e58c5" providerId="ADAL" clId="{12E2033F-2481-45CF-8CA3-9148AC6BDD71}" dt="2019-04-28T12:39:52.996" v="456"/>
        <pc:sldMkLst>
          <pc:docMk/>
          <pc:sldMk cId="1157268620" sldId="7811"/>
        </pc:sldMkLst>
        <pc:spChg chg="add">
          <ac:chgData name="HilarioC" userId="b790f688-0c99-421d-ad08-5e0c6e6e58c5" providerId="ADAL" clId="{12E2033F-2481-45CF-8CA3-9148AC6BDD71}" dt="2019-04-28T12:39:52.996" v="456"/>
          <ac:spMkLst>
            <pc:docMk/>
            <pc:sldMk cId="1157268620" sldId="7811"/>
            <ac:spMk id="4" creationId="{16FB4CAB-869F-4354-989E-B204A499A69E}"/>
          </ac:spMkLst>
        </pc:spChg>
        <pc:spChg chg="del">
          <ac:chgData name="HilarioC" userId="b790f688-0c99-421d-ad08-5e0c6e6e58c5" providerId="ADAL" clId="{12E2033F-2481-45CF-8CA3-9148AC6BDD71}" dt="2019-04-28T12:39:52.777" v="455" actId="478"/>
          <ac:spMkLst>
            <pc:docMk/>
            <pc:sldMk cId="1157268620" sldId="7811"/>
            <ac:spMk id="8" creationId="{00000000-0000-0000-0000-000000000000}"/>
          </ac:spMkLst>
        </pc:spChg>
      </pc:sldChg>
      <pc:sldChg chg="addSp delSp modSp modAnim">
        <pc:chgData name="HilarioC" userId="b790f688-0c99-421d-ad08-5e0c6e6e58c5" providerId="ADAL" clId="{12E2033F-2481-45CF-8CA3-9148AC6BDD71}" dt="2019-04-28T13:31:08.611" v="575" actId="313"/>
        <pc:sldMkLst>
          <pc:docMk/>
          <pc:sldMk cId="3720502505" sldId="7812"/>
        </pc:sldMkLst>
        <pc:spChg chg="add">
          <ac:chgData name="HilarioC" userId="b790f688-0c99-421d-ad08-5e0c6e6e58c5" providerId="ADAL" clId="{12E2033F-2481-45CF-8CA3-9148AC6BDD71}" dt="2019-04-28T12:40:00.042" v="460"/>
          <ac:spMkLst>
            <pc:docMk/>
            <pc:sldMk cId="3720502505" sldId="7812"/>
            <ac:spMk id="4" creationId="{DFDD9A12-3A23-41E0-BC06-62E841C85AA4}"/>
          </ac:spMkLst>
        </pc:spChg>
        <pc:spChg chg="add mod">
          <ac:chgData name="HilarioC" userId="b790f688-0c99-421d-ad08-5e0c6e6e58c5" providerId="ADAL" clId="{12E2033F-2481-45CF-8CA3-9148AC6BDD71}" dt="2019-04-28T13:30:12.816" v="542" actId="14100"/>
          <ac:spMkLst>
            <pc:docMk/>
            <pc:sldMk cId="3720502505" sldId="7812"/>
            <ac:spMk id="5" creationId="{5E073635-E5D2-4E27-AE84-2965BA1CD491}"/>
          </ac:spMkLst>
        </pc:spChg>
        <pc:spChg chg="add mod">
          <ac:chgData name="HilarioC" userId="b790f688-0c99-421d-ad08-5e0c6e6e58c5" providerId="ADAL" clId="{12E2033F-2481-45CF-8CA3-9148AC6BDD71}" dt="2019-04-28T13:31:08.611" v="575" actId="313"/>
          <ac:spMkLst>
            <pc:docMk/>
            <pc:sldMk cId="3720502505" sldId="7812"/>
            <ac:spMk id="6" creationId="{53FFE6DC-F606-4DC4-A3AC-50EDF8A5AA46}"/>
          </ac:spMkLst>
        </pc:spChg>
        <pc:spChg chg="del">
          <ac:chgData name="HilarioC" userId="b790f688-0c99-421d-ad08-5e0c6e6e58c5" providerId="ADAL" clId="{12E2033F-2481-45CF-8CA3-9148AC6BDD71}" dt="2019-04-28T12:39:59.825" v="459" actId="478"/>
          <ac:spMkLst>
            <pc:docMk/>
            <pc:sldMk cId="3720502505" sldId="7812"/>
            <ac:spMk id="8" creationId="{00000000-0000-0000-0000-000000000000}"/>
          </ac:spMkLst>
        </pc:spChg>
      </pc:sldChg>
      <pc:sldChg chg="addSp delSp del">
        <pc:chgData name="HilarioC" userId="b790f688-0c99-421d-ad08-5e0c6e6e58c5" providerId="ADAL" clId="{12E2033F-2481-45CF-8CA3-9148AC6BDD71}" dt="2019-04-28T13:21:45.274" v="489" actId="2696"/>
        <pc:sldMkLst>
          <pc:docMk/>
          <pc:sldMk cId="823781027" sldId="7813"/>
        </pc:sldMkLst>
        <pc:spChg chg="add">
          <ac:chgData name="HilarioC" userId="b790f688-0c99-421d-ad08-5e0c6e6e58c5" providerId="ADAL" clId="{12E2033F-2481-45CF-8CA3-9148AC6BDD71}" dt="2019-04-28T12:40:03.234" v="462"/>
          <ac:spMkLst>
            <pc:docMk/>
            <pc:sldMk cId="823781027" sldId="7813"/>
            <ac:spMk id="4" creationId="{CC916535-7384-4149-8B7F-F012B9E22346}"/>
          </ac:spMkLst>
        </pc:spChg>
        <pc:spChg chg="del">
          <ac:chgData name="HilarioC" userId="b790f688-0c99-421d-ad08-5e0c6e6e58c5" providerId="ADAL" clId="{12E2033F-2481-45CF-8CA3-9148AC6BDD71}" dt="2019-04-28T12:40:03.038" v="461" actId="478"/>
          <ac:spMkLst>
            <pc:docMk/>
            <pc:sldMk cId="823781027" sldId="7813"/>
            <ac:spMk id="8" creationId="{00000000-0000-0000-0000-000000000000}"/>
          </ac:spMkLst>
        </pc:spChg>
      </pc:sldChg>
      <pc:sldChg chg="modSp">
        <pc:chgData name="HilarioC" userId="b790f688-0c99-421d-ad08-5e0c6e6e58c5" providerId="ADAL" clId="{12E2033F-2481-45CF-8CA3-9148AC6BDD71}" dt="2019-04-28T12:40:24.516" v="466" actId="2711"/>
        <pc:sldMkLst>
          <pc:docMk/>
          <pc:sldMk cId="1947019326" sldId="7814"/>
        </pc:sldMkLst>
        <pc:spChg chg="mod">
          <ac:chgData name="HilarioC" userId="b790f688-0c99-421d-ad08-5e0c6e6e58c5" providerId="ADAL" clId="{12E2033F-2481-45CF-8CA3-9148AC6BDD71}" dt="2019-04-28T12:40:24.516" v="466" actId="2711"/>
          <ac:spMkLst>
            <pc:docMk/>
            <pc:sldMk cId="1947019326" sldId="7814"/>
            <ac:spMk id="10" creationId="{00000000-0000-0000-0000-000000000000}"/>
          </ac:spMkLst>
        </pc:spChg>
        <pc:spChg chg="mod">
          <ac:chgData name="HilarioC" userId="b790f688-0c99-421d-ad08-5e0c6e6e58c5" providerId="ADAL" clId="{12E2033F-2481-45CF-8CA3-9148AC6BDD71}" dt="2019-02-01T03:35:58.297" v="13" actId="20577"/>
          <ac:spMkLst>
            <pc:docMk/>
            <pc:sldMk cId="1947019326" sldId="7814"/>
            <ac:spMk id="11" creationId="{00000000-0000-0000-0000-000000000000}"/>
          </ac:spMkLst>
        </pc:spChg>
      </pc:sldChg>
      <pc:sldChg chg="addSp delSp modSp add">
        <pc:chgData name="HilarioC" userId="b790f688-0c99-421d-ad08-5e0c6e6e58c5" providerId="ADAL" clId="{12E2033F-2481-45CF-8CA3-9148AC6BDD71}" dt="2019-04-28T12:38:13.096" v="406"/>
        <pc:sldMkLst>
          <pc:docMk/>
          <pc:sldMk cId="758995651" sldId="7815"/>
        </pc:sldMkLst>
        <pc:spChg chg="mod">
          <ac:chgData name="HilarioC" userId="b790f688-0c99-421d-ad08-5e0c6e6e58c5" providerId="ADAL" clId="{12E2033F-2481-45CF-8CA3-9148AC6BDD71}" dt="2019-04-27T20:45:58.335" v="123" actId="114"/>
          <ac:spMkLst>
            <pc:docMk/>
            <pc:sldMk cId="758995651" sldId="7815"/>
            <ac:spMk id="7" creationId="{3E37A0B9-BB39-4F43-83EE-AA55C833452A}"/>
          </ac:spMkLst>
        </pc:spChg>
        <pc:spChg chg="del">
          <ac:chgData name="HilarioC" userId="b790f688-0c99-421d-ad08-5e0c6e6e58c5" providerId="ADAL" clId="{12E2033F-2481-45CF-8CA3-9148AC6BDD71}" dt="2019-04-28T12:38:12.834" v="405" actId="478"/>
          <ac:spMkLst>
            <pc:docMk/>
            <pc:sldMk cId="758995651" sldId="7815"/>
            <ac:spMk id="8" creationId="{00000000-0000-0000-0000-000000000000}"/>
          </ac:spMkLst>
        </pc:spChg>
        <pc:spChg chg="add">
          <ac:chgData name="HilarioC" userId="b790f688-0c99-421d-ad08-5e0c6e6e58c5" providerId="ADAL" clId="{12E2033F-2481-45CF-8CA3-9148AC6BDD71}" dt="2019-04-28T12:38:13.096" v="406"/>
          <ac:spMkLst>
            <pc:docMk/>
            <pc:sldMk cId="758995651" sldId="7815"/>
            <ac:spMk id="9" creationId="{8B62EB76-12ED-41D6-9471-0282D50D28BD}"/>
          </ac:spMkLst>
        </pc:spChg>
      </pc:sldChg>
      <pc:sldChg chg="addSp delSp modSp add ord modAnim">
        <pc:chgData name="HilarioC" userId="b790f688-0c99-421d-ad08-5e0c6e6e58c5" providerId="ADAL" clId="{12E2033F-2481-45CF-8CA3-9148AC6BDD71}" dt="2019-04-28T13:22:25.693" v="522"/>
        <pc:sldMkLst>
          <pc:docMk/>
          <pc:sldMk cId="1333806962" sldId="7816"/>
        </pc:sldMkLst>
        <pc:spChg chg="add del mod">
          <ac:chgData name="HilarioC" userId="b790f688-0c99-421d-ad08-5e0c6e6e58c5" providerId="ADAL" clId="{12E2033F-2481-45CF-8CA3-9148AC6BDD71}" dt="2019-04-28T13:22:25.693" v="522"/>
          <ac:spMkLst>
            <pc:docMk/>
            <pc:sldMk cId="1333806962" sldId="7816"/>
            <ac:spMk id="4" creationId="{1F68F740-24A2-4FFB-BF26-1AEA4F9C0B66}"/>
          </ac:spMkLst>
        </pc:spChg>
        <pc:spChg chg="del">
          <ac:chgData name="HilarioC" userId="b790f688-0c99-421d-ad08-5e0c6e6e58c5" providerId="ADAL" clId="{12E2033F-2481-45CF-8CA3-9148AC6BDD71}" dt="2019-04-28T12:40:16.009" v="464" actId="478"/>
          <ac:spMkLst>
            <pc:docMk/>
            <pc:sldMk cId="1333806962" sldId="7816"/>
            <ac:spMk id="8" creationId="{00000000-0000-0000-0000-000000000000}"/>
          </ac:spMkLst>
        </pc:spChg>
        <pc:spChg chg="mod">
          <ac:chgData name="HilarioC" userId="b790f688-0c99-421d-ad08-5e0c6e6e58c5" providerId="ADAL" clId="{12E2033F-2481-45CF-8CA3-9148AC6BDD71}" dt="2019-04-28T13:22:10.606" v="520" actId="1035"/>
          <ac:spMkLst>
            <pc:docMk/>
            <pc:sldMk cId="1333806962" sldId="7816"/>
            <ac:spMk id="19458" creationId="{00000000-0000-0000-0000-000000000000}"/>
          </ac:spMkLst>
        </pc:spChg>
      </pc:sldChg>
      <pc:sldChg chg="addSp delSp add">
        <pc:chgData name="HilarioC" userId="b790f688-0c99-421d-ad08-5e0c6e6e58c5" providerId="ADAL" clId="{12E2033F-2481-45CF-8CA3-9148AC6BDD71}" dt="2019-04-28T12:37:59.161" v="402"/>
        <pc:sldMkLst>
          <pc:docMk/>
          <pc:sldMk cId="3792888389" sldId="7817"/>
        </pc:sldMkLst>
        <pc:spChg chg="del">
          <ac:chgData name="HilarioC" userId="b790f688-0c99-421d-ad08-5e0c6e6e58c5" providerId="ADAL" clId="{12E2033F-2481-45CF-8CA3-9148AC6BDD71}" dt="2019-04-28T12:37:58.945" v="401" actId="478"/>
          <ac:spMkLst>
            <pc:docMk/>
            <pc:sldMk cId="3792888389" sldId="7817"/>
            <ac:spMk id="8" creationId="{00000000-0000-0000-0000-000000000000}"/>
          </ac:spMkLst>
        </pc:spChg>
        <pc:spChg chg="add">
          <ac:chgData name="HilarioC" userId="b790f688-0c99-421d-ad08-5e0c6e6e58c5" providerId="ADAL" clId="{12E2033F-2481-45CF-8CA3-9148AC6BDD71}" dt="2019-04-28T12:37:59.161" v="402"/>
          <ac:spMkLst>
            <pc:docMk/>
            <pc:sldMk cId="3792888389" sldId="7817"/>
            <ac:spMk id="9" creationId="{3ACC4B16-809A-4A6A-B4F0-18C66E496FAF}"/>
          </ac:spMkLst>
        </pc:spChg>
      </pc:sldChg>
      <pc:sldChg chg="addSp delSp modSp add modAnim">
        <pc:chgData name="HilarioC" userId="b790f688-0c99-421d-ad08-5e0c6e6e58c5" providerId="ADAL" clId="{12E2033F-2481-45CF-8CA3-9148AC6BDD71}" dt="2019-04-28T12:39:27.037" v="444"/>
        <pc:sldMkLst>
          <pc:docMk/>
          <pc:sldMk cId="4016709438" sldId="7818"/>
        </pc:sldMkLst>
        <pc:spChg chg="mod">
          <ac:chgData name="HilarioC" userId="b790f688-0c99-421d-ad08-5e0c6e6e58c5" providerId="ADAL" clId="{12E2033F-2481-45CF-8CA3-9148AC6BDD71}" dt="2019-04-28T12:36:16.576" v="366" actId="1036"/>
          <ac:spMkLst>
            <pc:docMk/>
            <pc:sldMk cId="4016709438" sldId="7818"/>
            <ac:spMk id="5" creationId="{F46785F8-5119-4C84-9D5D-433729946BFB}"/>
          </ac:spMkLst>
        </pc:spChg>
        <pc:spChg chg="add">
          <ac:chgData name="HilarioC" userId="b790f688-0c99-421d-ad08-5e0c6e6e58c5" providerId="ADAL" clId="{12E2033F-2481-45CF-8CA3-9148AC6BDD71}" dt="2019-04-28T12:39:27.037" v="444"/>
          <ac:spMkLst>
            <pc:docMk/>
            <pc:sldMk cId="4016709438" sldId="7818"/>
            <ac:spMk id="6" creationId="{531C2278-FEBF-40AD-BFF3-B3DE15EF40CE}"/>
          </ac:spMkLst>
        </pc:spChg>
        <pc:spChg chg="del">
          <ac:chgData name="HilarioC" userId="b790f688-0c99-421d-ad08-5e0c6e6e58c5" providerId="ADAL" clId="{12E2033F-2481-45CF-8CA3-9148AC6BDD71}" dt="2019-04-28T12:39:26.856" v="443" actId="478"/>
          <ac:spMkLst>
            <pc:docMk/>
            <pc:sldMk cId="4016709438" sldId="7818"/>
            <ac:spMk id="8" creationId="{00000000-0000-0000-0000-000000000000}"/>
          </ac:spMkLst>
        </pc:spChg>
      </pc:sldChg>
      <pc:sldChg chg="modSp add modAnim">
        <pc:chgData name="HilarioC" userId="b790f688-0c99-421d-ad08-5e0c6e6e58c5" providerId="ADAL" clId="{12E2033F-2481-45CF-8CA3-9148AC6BDD71}" dt="2019-04-28T13:31:04.302" v="573" actId="313"/>
        <pc:sldMkLst>
          <pc:docMk/>
          <pc:sldMk cId="4046273970" sldId="7819"/>
        </pc:sldMkLst>
        <pc:spChg chg="mod">
          <ac:chgData name="HilarioC" userId="b790f688-0c99-421d-ad08-5e0c6e6e58c5" providerId="ADAL" clId="{12E2033F-2481-45CF-8CA3-9148AC6BDD71}" dt="2019-04-28T13:31:04.302" v="573" actId="313"/>
          <ac:spMkLst>
            <pc:docMk/>
            <pc:sldMk cId="4046273970" sldId="7819"/>
            <ac:spMk id="6" creationId="{53FFE6DC-F606-4DC4-A3AC-50EDF8A5AA46}"/>
          </ac:spMkLst>
        </pc:spChg>
      </pc:sldChg>
    </pc:docChg>
  </pc:docChgLst>
  <pc:docChgLst>
    <pc:chgData name="HilarioC" userId="b790f688-0c99-421d-ad08-5e0c6e6e58c5" providerId="ADAL" clId="{7541146F-E700-46CC-8BC7-A451846CFBE4}"/>
    <pc:docChg chg="undo custSel addSld delSld modSld sldOrd">
      <pc:chgData name="HilarioC" userId="b790f688-0c99-421d-ad08-5e0c6e6e58c5" providerId="ADAL" clId="{7541146F-E700-46CC-8BC7-A451846CFBE4}" dt="2019-02-01T00:23:11.010" v="1290"/>
      <pc:docMkLst>
        <pc:docMk/>
      </pc:docMkLst>
      <pc:sldChg chg="modSp">
        <pc:chgData name="HilarioC" userId="b790f688-0c99-421d-ad08-5e0c6e6e58c5" providerId="ADAL" clId="{7541146F-E700-46CC-8BC7-A451846CFBE4}" dt="2019-02-01T00:22:57.478" v="1288" actId="20577"/>
        <pc:sldMkLst>
          <pc:docMk/>
          <pc:sldMk cId="0" sldId="5432"/>
        </pc:sldMkLst>
        <pc:spChg chg="mod">
          <ac:chgData name="HilarioC" userId="b790f688-0c99-421d-ad08-5e0c6e6e58c5" providerId="ADAL" clId="{7541146F-E700-46CC-8BC7-A451846CFBE4}" dt="2019-01-31T23:17:46.094" v="5" actId="20577"/>
          <ac:spMkLst>
            <pc:docMk/>
            <pc:sldMk cId="0" sldId="5432"/>
            <ac:spMk id="10" creationId="{00000000-0000-0000-0000-000000000000}"/>
          </ac:spMkLst>
        </pc:spChg>
        <pc:spChg chg="mod">
          <ac:chgData name="HilarioC" userId="b790f688-0c99-421d-ad08-5e0c6e6e58c5" providerId="ADAL" clId="{7541146F-E700-46CC-8BC7-A451846CFBE4}" dt="2019-02-01T00:22:57.478" v="1288" actId="20577"/>
          <ac:spMkLst>
            <pc:docMk/>
            <pc:sldMk cId="0" sldId="5432"/>
            <ac:spMk id="11" creationId="{00000000-0000-0000-0000-000000000000}"/>
          </ac:spMkLst>
        </pc:spChg>
      </pc:sldChg>
      <pc:sldChg chg="delSp modSp delAnim modAnim">
        <pc:chgData name="HilarioC" userId="b790f688-0c99-421d-ad08-5e0c6e6e58c5" providerId="ADAL" clId="{7541146F-E700-46CC-8BC7-A451846CFBE4}" dt="2019-02-01T00:14:06.673" v="1147" actId="20577"/>
        <pc:sldMkLst>
          <pc:docMk/>
          <pc:sldMk cId="3744753743" sldId="6157"/>
        </pc:sldMkLst>
        <pc:spChg chg="del">
          <ac:chgData name="HilarioC" userId="b790f688-0c99-421d-ad08-5e0c6e6e58c5" providerId="ADAL" clId="{7541146F-E700-46CC-8BC7-A451846CFBE4}" dt="2019-02-01T00:14:03.475" v="1146" actId="478"/>
          <ac:spMkLst>
            <pc:docMk/>
            <pc:sldMk cId="3744753743" sldId="6157"/>
            <ac:spMk id="7" creationId="{6DEFF229-DEC6-40CD-A816-6B7199ED249E}"/>
          </ac:spMkLst>
        </pc:spChg>
        <pc:spChg chg="del">
          <ac:chgData name="HilarioC" userId="b790f688-0c99-421d-ad08-5e0c6e6e58c5" providerId="ADAL" clId="{7541146F-E700-46CC-8BC7-A451846CFBE4}" dt="2019-02-01T00:14:03.475" v="1146" actId="478"/>
          <ac:spMkLst>
            <pc:docMk/>
            <pc:sldMk cId="3744753743" sldId="6157"/>
            <ac:spMk id="9" creationId="{C092866A-0F2C-4FDE-9C21-26E19B695990}"/>
          </ac:spMkLst>
        </pc:spChg>
        <pc:spChg chg="mod">
          <ac:chgData name="HilarioC" userId="b790f688-0c99-421d-ad08-5e0c6e6e58c5" providerId="ADAL" clId="{7541146F-E700-46CC-8BC7-A451846CFBE4}" dt="2019-02-01T00:14:06.673" v="1147" actId="20577"/>
          <ac:spMkLst>
            <pc:docMk/>
            <pc:sldMk cId="3744753743" sldId="6157"/>
            <ac:spMk id="19458" creationId="{00000000-0000-0000-0000-000000000000}"/>
          </ac:spMkLst>
        </pc:spChg>
      </pc:sldChg>
      <pc:sldChg chg="addSp delSp modSp addAnim delAnim modAnim">
        <pc:chgData name="HilarioC" userId="b790f688-0c99-421d-ad08-5e0c6e6e58c5" providerId="ADAL" clId="{7541146F-E700-46CC-8BC7-A451846CFBE4}" dt="2019-01-31T23:21:14.512" v="114" actId="20577"/>
        <pc:sldMkLst>
          <pc:docMk/>
          <pc:sldMk cId="2319951255" sldId="6177"/>
        </pc:sldMkLst>
        <pc:spChg chg="add del mod">
          <ac:chgData name="HilarioC" userId="b790f688-0c99-421d-ad08-5e0c6e6e58c5" providerId="ADAL" clId="{7541146F-E700-46CC-8BC7-A451846CFBE4}" dt="2019-01-31T23:20:26.623" v="85" actId="478"/>
          <ac:spMkLst>
            <pc:docMk/>
            <pc:sldMk cId="2319951255" sldId="6177"/>
            <ac:spMk id="4" creationId="{EA577FE9-9349-4CAA-9290-B1E62E1158B1}"/>
          </ac:spMkLst>
        </pc:spChg>
        <pc:spChg chg="add del mod">
          <ac:chgData name="HilarioC" userId="b790f688-0c99-421d-ad08-5e0c6e6e58c5" providerId="ADAL" clId="{7541146F-E700-46CC-8BC7-A451846CFBE4}" dt="2019-01-31T23:21:14.512" v="114" actId="20577"/>
          <ac:spMkLst>
            <pc:docMk/>
            <pc:sldMk cId="2319951255" sldId="6177"/>
            <ac:spMk id="5" creationId="{EE79F33B-0CE3-4233-9081-CDA997C9AA82}"/>
          </ac:spMkLst>
        </pc:spChg>
        <pc:spChg chg="mod">
          <ac:chgData name="HilarioC" userId="b790f688-0c99-421d-ad08-5e0c6e6e58c5" providerId="ADAL" clId="{7541146F-E700-46CC-8BC7-A451846CFBE4}" dt="2019-01-31T23:18:23.567" v="21" actId="20577"/>
          <ac:spMkLst>
            <pc:docMk/>
            <pc:sldMk cId="2319951255" sldId="6177"/>
            <ac:spMk id="8" creationId="{00000000-0000-0000-0000-000000000000}"/>
          </ac:spMkLst>
        </pc:spChg>
        <pc:spChg chg="mod">
          <ac:chgData name="HilarioC" userId="b790f688-0c99-421d-ad08-5e0c6e6e58c5" providerId="ADAL" clId="{7541146F-E700-46CC-8BC7-A451846CFBE4}" dt="2019-01-31T23:20:25.916" v="84" actId="20577"/>
          <ac:spMkLst>
            <pc:docMk/>
            <pc:sldMk cId="2319951255" sldId="6177"/>
            <ac:spMk id="19458" creationId="{00000000-0000-0000-0000-000000000000}"/>
          </ac:spMkLst>
        </pc:spChg>
      </pc:sldChg>
      <pc:sldChg chg="modSp modAnim">
        <pc:chgData name="HilarioC" userId="b790f688-0c99-421d-ad08-5e0c6e6e58c5" providerId="ADAL" clId="{7541146F-E700-46CC-8BC7-A451846CFBE4}" dt="2019-02-01T00:14:56.517" v="1153"/>
        <pc:sldMkLst>
          <pc:docMk/>
          <pc:sldMk cId="1252767451" sldId="6202"/>
        </pc:sldMkLst>
        <pc:spChg chg="mod">
          <ac:chgData name="HilarioC" userId="b790f688-0c99-421d-ad08-5e0c6e6e58c5" providerId="ADAL" clId="{7541146F-E700-46CC-8BC7-A451846CFBE4}" dt="2019-01-31T23:23:54.556" v="220" actId="20577"/>
          <ac:spMkLst>
            <pc:docMk/>
            <pc:sldMk cId="1252767451" sldId="6202"/>
            <ac:spMk id="8" creationId="{00000000-0000-0000-0000-000000000000}"/>
          </ac:spMkLst>
        </pc:spChg>
        <pc:spChg chg="mod">
          <ac:chgData name="HilarioC" userId="b790f688-0c99-421d-ad08-5e0c6e6e58c5" providerId="ADAL" clId="{7541146F-E700-46CC-8BC7-A451846CFBE4}" dt="2019-01-31T23:26:00.506" v="232" actId="20577"/>
          <ac:spMkLst>
            <pc:docMk/>
            <pc:sldMk cId="1252767451" sldId="6202"/>
            <ac:spMk id="19458" creationId="{00000000-0000-0000-0000-000000000000}"/>
          </ac:spMkLst>
        </pc:spChg>
      </pc:sldChg>
      <pc:sldChg chg="modSp add modAnim">
        <pc:chgData name="HilarioC" userId="b790f688-0c99-421d-ad08-5e0c6e6e58c5" providerId="ADAL" clId="{7541146F-E700-46CC-8BC7-A451846CFBE4}" dt="2019-02-01T00:14:28.917" v="1149"/>
        <pc:sldMkLst>
          <pc:docMk/>
          <pc:sldMk cId="2987924052" sldId="7518"/>
        </pc:sldMkLst>
        <pc:spChg chg="mod">
          <ac:chgData name="HilarioC" userId="b790f688-0c99-421d-ad08-5e0c6e6e58c5" providerId="ADAL" clId="{7541146F-E700-46CC-8BC7-A451846CFBE4}" dt="2019-01-31T23:22:24.662" v="163" actId="14100"/>
          <ac:spMkLst>
            <pc:docMk/>
            <pc:sldMk cId="2987924052" sldId="7518"/>
            <ac:spMk id="4" creationId="{EA577FE9-9349-4CAA-9290-B1E62E1158B1}"/>
          </ac:spMkLst>
        </pc:spChg>
        <pc:spChg chg="mod">
          <ac:chgData name="HilarioC" userId="b790f688-0c99-421d-ad08-5e0c6e6e58c5" providerId="ADAL" clId="{7541146F-E700-46CC-8BC7-A451846CFBE4}" dt="2019-01-31T23:23:18.748" v="194" actId="1035"/>
          <ac:spMkLst>
            <pc:docMk/>
            <pc:sldMk cId="2987924052" sldId="7518"/>
            <ac:spMk id="5" creationId="{EE79F33B-0CE3-4233-9081-CDA997C9AA82}"/>
          </ac:spMkLst>
        </pc:spChg>
      </pc:sldChg>
      <pc:sldChg chg="add modAnim">
        <pc:chgData name="HilarioC" userId="b790f688-0c99-421d-ad08-5e0c6e6e58c5" providerId="ADAL" clId="{7541146F-E700-46CC-8BC7-A451846CFBE4}" dt="2019-02-01T00:14:39.499" v="1150"/>
        <pc:sldMkLst>
          <pc:docMk/>
          <pc:sldMk cId="3426799534" sldId="7519"/>
        </pc:sldMkLst>
      </pc:sldChg>
      <pc:sldChg chg="delSp modSp add delAnim modAnim">
        <pc:chgData name="HilarioC" userId="b790f688-0c99-421d-ad08-5e0c6e6e58c5" providerId="ADAL" clId="{7541146F-E700-46CC-8BC7-A451846CFBE4}" dt="2019-02-01T00:14:48.415" v="1152"/>
        <pc:sldMkLst>
          <pc:docMk/>
          <pc:sldMk cId="2096537458" sldId="7520"/>
        </pc:sldMkLst>
        <pc:spChg chg="del">
          <ac:chgData name="HilarioC" userId="b790f688-0c99-421d-ad08-5e0c6e6e58c5" providerId="ADAL" clId="{7541146F-E700-46CC-8BC7-A451846CFBE4}" dt="2019-01-31T23:23:34.144" v="196" actId="478"/>
          <ac:spMkLst>
            <pc:docMk/>
            <pc:sldMk cId="2096537458" sldId="7520"/>
            <ac:spMk id="4" creationId="{EA577FE9-9349-4CAA-9290-B1E62E1158B1}"/>
          </ac:spMkLst>
        </pc:spChg>
        <pc:spChg chg="del">
          <ac:chgData name="HilarioC" userId="b790f688-0c99-421d-ad08-5e0c6e6e58c5" providerId="ADAL" clId="{7541146F-E700-46CC-8BC7-A451846CFBE4}" dt="2019-01-31T23:23:34.144" v="196" actId="478"/>
          <ac:spMkLst>
            <pc:docMk/>
            <pc:sldMk cId="2096537458" sldId="7520"/>
            <ac:spMk id="5" creationId="{EE79F33B-0CE3-4233-9081-CDA997C9AA82}"/>
          </ac:spMkLst>
        </pc:spChg>
        <pc:spChg chg="mod">
          <ac:chgData name="HilarioC" userId="b790f688-0c99-421d-ad08-5e0c6e6e58c5" providerId="ADAL" clId="{7541146F-E700-46CC-8BC7-A451846CFBE4}" dt="2019-01-31T23:23:42.466" v="212" actId="20577"/>
          <ac:spMkLst>
            <pc:docMk/>
            <pc:sldMk cId="2096537458" sldId="7520"/>
            <ac:spMk id="19458" creationId="{00000000-0000-0000-0000-000000000000}"/>
          </ac:spMkLst>
        </pc:spChg>
      </pc:sldChg>
      <pc:sldChg chg="modSp add modAnim">
        <pc:chgData name="HilarioC" userId="b790f688-0c99-421d-ad08-5e0c6e6e58c5" providerId="ADAL" clId="{7541146F-E700-46CC-8BC7-A451846CFBE4}" dt="2019-01-31T23:31:11.999" v="307" actId="20577"/>
        <pc:sldMkLst>
          <pc:docMk/>
          <pc:sldMk cId="98945561" sldId="7521"/>
        </pc:sldMkLst>
        <pc:spChg chg="mod">
          <ac:chgData name="HilarioC" userId="b790f688-0c99-421d-ad08-5e0c6e6e58c5" providerId="ADAL" clId="{7541146F-E700-46CC-8BC7-A451846CFBE4}" dt="2019-01-31T23:31:11.999" v="307" actId="20577"/>
          <ac:spMkLst>
            <pc:docMk/>
            <pc:sldMk cId="98945561" sldId="7521"/>
            <ac:spMk id="19458" creationId="{00000000-0000-0000-0000-000000000000}"/>
          </ac:spMkLst>
        </pc:spChg>
      </pc:sldChg>
      <pc:sldChg chg="modSp add modAnim">
        <pc:chgData name="HilarioC" userId="b790f688-0c99-421d-ad08-5e0c6e6e58c5" providerId="ADAL" clId="{7541146F-E700-46CC-8BC7-A451846CFBE4}" dt="2019-01-31T23:29:29.580" v="291"/>
        <pc:sldMkLst>
          <pc:docMk/>
          <pc:sldMk cId="435560768" sldId="7522"/>
        </pc:sldMkLst>
        <pc:spChg chg="mod">
          <ac:chgData name="HilarioC" userId="b790f688-0c99-421d-ad08-5e0c6e6e58c5" providerId="ADAL" clId="{7541146F-E700-46CC-8BC7-A451846CFBE4}" dt="2019-01-31T23:29:13.899" v="287" actId="20577"/>
          <ac:spMkLst>
            <pc:docMk/>
            <pc:sldMk cId="435560768" sldId="7522"/>
            <ac:spMk id="19458" creationId="{00000000-0000-0000-0000-000000000000}"/>
          </ac:spMkLst>
        </pc:spChg>
      </pc:sldChg>
      <pc:sldChg chg="addSp modSp add modAnim">
        <pc:chgData name="HilarioC" userId="b790f688-0c99-421d-ad08-5e0c6e6e58c5" providerId="ADAL" clId="{7541146F-E700-46CC-8BC7-A451846CFBE4}" dt="2019-01-31T23:28:25.608" v="274" actId="122"/>
        <pc:sldMkLst>
          <pc:docMk/>
          <pc:sldMk cId="4006199182" sldId="7523"/>
        </pc:sldMkLst>
        <pc:spChg chg="add mod">
          <ac:chgData name="HilarioC" userId="b790f688-0c99-421d-ad08-5e0c6e6e58c5" providerId="ADAL" clId="{7541146F-E700-46CC-8BC7-A451846CFBE4}" dt="2019-01-31T23:28:17.179" v="273" actId="14100"/>
          <ac:spMkLst>
            <pc:docMk/>
            <pc:sldMk cId="4006199182" sldId="7523"/>
            <ac:spMk id="4" creationId="{378716A8-F433-4394-95FB-4D5F65D86D74}"/>
          </ac:spMkLst>
        </pc:spChg>
        <pc:spChg chg="add mod">
          <ac:chgData name="HilarioC" userId="b790f688-0c99-421d-ad08-5e0c6e6e58c5" providerId="ADAL" clId="{7541146F-E700-46CC-8BC7-A451846CFBE4}" dt="2019-01-31T23:28:25.608" v="274" actId="122"/>
          <ac:spMkLst>
            <pc:docMk/>
            <pc:sldMk cId="4006199182" sldId="7523"/>
            <ac:spMk id="5" creationId="{4E93D98C-82C5-4E5B-B6B2-D687765EB199}"/>
          </ac:spMkLst>
        </pc:spChg>
        <pc:spChg chg="mod">
          <ac:chgData name="HilarioC" userId="b790f688-0c99-421d-ad08-5e0c6e6e58c5" providerId="ADAL" clId="{7541146F-E700-46CC-8BC7-A451846CFBE4}" dt="2019-01-31T23:26:15.846" v="235" actId="207"/>
          <ac:spMkLst>
            <pc:docMk/>
            <pc:sldMk cId="4006199182" sldId="7523"/>
            <ac:spMk id="19458" creationId="{00000000-0000-0000-0000-000000000000}"/>
          </ac:spMkLst>
        </pc:spChg>
      </pc:sldChg>
      <pc:sldChg chg="modSp add">
        <pc:chgData name="HilarioC" userId="b790f688-0c99-421d-ad08-5e0c6e6e58c5" providerId="ADAL" clId="{7541146F-E700-46CC-8BC7-A451846CFBE4}" dt="2019-01-31T23:30:00.652" v="293" actId="207"/>
        <pc:sldMkLst>
          <pc:docMk/>
          <pc:sldMk cId="2508309373" sldId="7526"/>
        </pc:sldMkLst>
        <pc:spChg chg="mod">
          <ac:chgData name="HilarioC" userId="b790f688-0c99-421d-ad08-5e0c6e6e58c5" providerId="ADAL" clId="{7541146F-E700-46CC-8BC7-A451846CFBE4}" dt="2019-01-31T23:30:00.652" v="293" actId="207"/>
          <ac:spMkLst>
            <pc:docMk/>
            <pc:sldMk cId="2508309373" sldId="7526"/>
            <ac:spMk id="19458" creationId="{00000000-0000-0000-0000-000000000000}"/>
          </ac:spMkLst>
        </pc:spChg>
      </pc:sldChg>
      <pc:sldChg chg="modSp add modAnim">
        <pc:chgData name="HilarioC" userId="b790f688-0c99-421d-ad08-5e0c6e6e58c5" providerId="ADAL" clId="{7541146F-E700-46CC-8BC7-A451846CFBE4}" dt="2019-01-31T23:49:17.267" v="683"/>
        <pc:sldMkLst>
          <pc:docMk/>
          <pc:sldMk cId="765914591" sldId="7527"/>
        </pc:sldMkLst>
        <pc:spChg chg="mod">
          <ac:chgData name="HilarioC" userId="b790f688-0c99-421d-ad08-5e0c6e6e58c5" providerId="ADAL" clId="{7541146F-E700-46CC-8BC7-A451846CFBE4}" dt="2019-01-31T23:49:07.575" v="679" actId="20577"/>
          <ac:spMkLst>
            <pc:docMk/>
            <pc:sldMk cId="765914591" sldId="7527"/>
            <ac:spMk id="19458" creationId="{00000000-0000-0000-0000-000000000000}"/>
          </ac:spMkLst>
        </pc:spChg>
      </pc:sldChg>
      <pc:sldChg chg="addSp modSp add modAnim">
        <pc:chgData name="HilarioC" userId="b790f688-0c99-421d-ad08-5e0c6e6e58c5" providerId="ADAL" clId="{7541146F-E700-46CC-8BC7-A451846CFBE4}" dt="2019-02-01T00:15:30.749" v="1156"/>
        <pc:sldMkLst>
          <pc:docMk/>
          <pc:sldMk cId="2339674503" sldId="7528"/>
        </pc:sldMkLst>
        <pc:spChg chg="add mod">
          <ac:chgData name="HilarioC" userId="b790f688-0c99-421d-ad08-5e0c6e6e58c5" providerId="ADAL" clId="{7541146F-E700-46CC-8BC7-A451846CFBE4}" dt="2019-01-31T23:31:32.495" v="343" actId="14100"/>
          <ac:spMkLst>
            <pc:docMk/>
            <pc:sldMk cId="2339674503" sldId="7528"/>
            <ac:spMk id="4" creationId="{24E96F37-D342-412E-BACB-629262543C49}"/>
          </ac:spMkLst>
        </pc:spChg>
        <pc:spChg chg="add mod">
          <ac:chgData name="HilarioC" userId="b790f688-0c99-421d-ad08-5e0c6e6e58c5" providerId="ADAL" clId="{7541146F-E700-46CC-8BC7-A451846CFBE4}" dt="2019-01-31T23:32:59.928" v="361" actId="20577"/>
          <ac:spMkLst>
            <pc:docMk/>
            <pc:sldMk cId="2339674503" sldId="7528"/>
            <ac:spMk id="5" creationId="{FAE06631-0A3B-4472-B521-3A3105A06ED2}"/>
          </ac:spMkLst>
        </pc:spChg>
        <pc:spChg chg="add mod">
          <ac:chgData name="HilarioC" userId="b790f688-0c99-421d-ad08-5e0c6e6e58c5" providerId="ADAL" clId="{7541146F-E700-46CC-8BC7-A451846CFBE4}" dt="2019-01-31T23:40:17.136" v="504" actId="1036"/>
          <ac:spMkLst>
            <pc:docMk/>
            <pc:sldMk cId="2339674503" sldId="7528"/>
            <ac:spMk id="6" creationId="{B66894DC-FA2D-4D12-ADE9-F67C0DC4F1CF}"/>
          </ac:spMkLst>
        </pc:spChg>
        <pc:spChg chg="add mod">
          <ac:chgData name="HilarioC" userId="b790f688-0c99-421d-ad08-5e0c6e6e58c5" providerId="ADAL" clId="{7541146F-E700-46CC-8BC7-A451846CFBE4}" dt="2019-01-31T23:40:17.136" v="504" actId="1036"/>
          <ac:spMkLst>
            <pc:docMk/>
            <pc:sldMk cId="2339674503" sldId="7528"/>
            <ac:spMk id="7" creationId="{25C8E711-DDC5-4B5F-97CA-63C1318031AB}"/>
          </ac:spMkLst>
        </pc:spChg>
        <pc:spChg chg="mod">
          <ac:chgData name="HilarioC" userId="b790f688-0c99-421d-ad08-5e0c6e6e58c5" providerId="ADAL" clId="{7541146F-E700-46CC-8BC7-A451846CFBE4}" dt="2019-01-31T23:31:08.214" v="305" actId="20577"/>
          <ac:spMkLst>
            <pc:docMk/>
            <pc:sldMk cId="2339674503" sldId="7528"/>
            <ac:spMk id="19458" creationId="{00000000-0000-0000-0000-000000000000}"/>
          </ac:spMkLst>
        </pc:spChg>
      </pc:sldChg>
      <pc:sldChg chg="addSp delSp modSp add delAnim modAnim">
        <pc:chgData name="HilarioC" userId="b790f688-0c99-421d-ad08-5e0c6e6e58c5" providerId="ADAL" clId="{7541146F-E700-46CC-8BC7-A451846CFBE4}" dt="2019-02-01T00:15:45.193" v="1158"/>
        <pc:sldMkLst>
          <pc:docMk/>
          <pc:sldMk cId="2424966479" sldId="7529"/>
        </pc:sldMkLst>
        <pc:spChg chg="del">
          <ac:chgData name="HilarioC" userId="b790f688-0c99-421d-ad08-5e0c6e6e58c5" providerId="ADAL" clId="{7541146F-E700-46CC-8BC7-A451846CFBE4}" dt="2019-01-31T23:41:02.687" v="541" actId="478"/>
          <ac:spMkLst>
            <pc:docMk/>
            <pc:sldMk cId="2424966479" sldId="7529"/>
            <ac:spMk id="6" creationId="{B66894DC-FA2D-4D12-ADE9-F67C0DC4F1CF}"/>
          </ac:spMkLst>
        </pc:spChg>
        <pc:spChg chg="del mod">
          <ac:chgData name="HilarioC" userId="b790f688-0c99-421d-ad08-5e0c6e6e58c5" providerId="ADAL" clId="{7541146F-E700-46CC-8BC7-A451846CFBE4}" dt="2019-01-31T23:41:02.687" v="541" actId="478"/>
          <ac:spMkLst>
            <pc:docMk/>
            <pc:sldMk cId="2424966479" sldId="7529"/>
            <ac:spMk id="7" creationId="{25C8E711-DDC5-4B5F-97CA-63C1318031AB}"/>
          </ac:spMkLst>
        </pc:spChg>
        <pc:spChg chg="add">
          <ac:chgData name="HilarioC" userId="b790f688-0c99-421d-ad08-5e0c6e6e58c5" providerId="ADAL" clId="{7541146F-E700-46CC-8BC7-A451846CFBE4}" dt="2019-01-31T23:41:03.337" v="542"/>
          <ac:spMkLst>
            <pc:docMk/>
            <pc:sldMk cId="2424966479" sldId="7529"/>
            <ac:spMk id="9" creationId="{4029A912-4624-47FC-B2B2-14BBA1ACEC7A}"/>
          </ac:spMkLst>
        </pc:spChg>
        <pc:spChg chg="add mod">
          <ac:chgData name="HilarioC" userId="b790f688-0c99-421d-ad08-5e0c6e6e58c5" providerId="ADAL" clId="{7541146F-E700-46CC-8BC7-A451846CFBE4}" dt="2019-01-31T23:41:30.496" v="574" actId="20577"/>
          <ac:spMkLst>
            <pc:docMk/>
            <pc:sldMk cId="2424966479" sldId="7529"/>
            <ac:spMk id="10" creationId="{5B272CC6-044F-4B6C-B558-B35A234E0D61}"/>
          </ac:spMkLst>
        </pc:spChg>
      </pc:sldChg>
      <pc:sldChg chg="addSp delSp modSp add delAnim modAnim">
        <pc:chgData name="HilarioC" userId="b790f688-0c99-421d-ad08-5e0c6e6e58c5" providerId="ADAL" clId="{7541146F-E700-46CC-8BC7-A451846CFBE4}" dt="2019-02-01T00:16:05.336" v="1161"/>
        <pc:sldMkLst>
          <pc:docMk/>
          <pc:sldMk cId="1628147923" sldId="7530"/>
        </pc:sldMkLst>
        <pc:spChg chg="mod">
          <ac:chgData name="HilarioC" userId="b790f688-0c99-421d-ad08-5e0c6e6e58c5" providerId="ADAL" clId="{7541146F-E700-46CC-8BC7-A451846CFBE4}" dt="2019-01-31T23:38:39.816" v="474" actId="207"/>
          <ac:spMkLst>
            <pc:docMk/>
            <pc:sldMk cId="1628147923" sldId="7530"/>
            <ac:spMk id="5" creationId="{FAE06631-0A3B-4472-B521-3A3105A06ED2}"/>
          </ac:spMkLst>
        </pc:spChg>
        <pc:spChg chg="del">
          <ac:chgData name="HilarioC" userId="b790f688-0c99-421d-ad08-5e0c6e6e58c5" providerId="ADAL" clId="{7541146F-E700-46CC-8BC7-A451846CFBE4}" dt="2019-02-01T00:15:59.132" v="1159" actId="478"/>
          <ac:spMkLst>
            <pc:docMk/>
            <pc:sldMk cId="1628147923" sldId="7530"/>
            <ac:spMk id="6" creationId="{B66894DC-FA2D-4D12-ADE9-F67C0DC4F1CF}"/>
          </ac:spMkLst>
        </pc:spChg>
        <pc:spChg chg="del">
          <ac:chgData name="HilarioC" userId="b790f688-0c99-421d-ad08-5e0c6e6e58c5" providerId="ADAL" clId="{7541146F-E700-46CC-8BC7-A451846CFBE4}" dt="2019-02-01T00:15:59.132" v="1159" actId="478"/>
          <ac:spMkLst>
            <pc:docMk/>
            <pc:sldMk cId="1628147923" sldId="7530"/>
            <ac:spMk id="7" creationId="{25C8E711-DDC5-4B5F-97CA-63C1318031AB}"/>
          </ac:spMkLst>
        </pc:spChg>
        <pc:spChg chg="add del mod">
          <ac:chgData name="HilarioC" userId="b790f688-0c99-421d-ad08-5e0c6e6e58c5" providerId="ADAL" clId="{7541146F-E700-46CC-8BC7-A451846CFBE4}" dt="2019-01-31T23:37:48.935" v="470" actId="478"/>
          <ac:spMkLst>
            <pc:docMk/>
            <pc:sldMk cId="1628147923" sldId="7530"/>
            <ac:spMk id="9" creationId="{44C3620D-1117-48D6-A772-1517046572B9}"/>
          </ac:spMkLst>
        </pc:spChg>
        <pc:spChg chg="add del mod">
          <ac:chgData name="HilarioC" userId="b790f688-0c99-421d-ad08-5e0c6e6e58c5" providerId="ADAL" clId="{7541146F-E700-46CC-8BC7-A451846CFBE4}" dt="2019-01-31T23:37:48.935" v="470" actId="478"/>
          <ac:spMkLst>
            <pc:docMk/>
            <pc:sldMk cId="1628147923" sldId="7530"/>
            <ac:spMk id="10" creationId="{80B9FDB8-CC74-42A1-A46B-429590156361}"/>
          </ac:spMkLst>
        </pc:spChg>
        <pc:spChg chg="add">
          <ac:chgData name="HilarioC" userId="b790f688-0c99-421d-ad08-5e0c6e6e58c5" providerId="ADAL" clId="{7541146F-E700-46CC-8BC7-A451846CFBE4}" dt="2019-02-01T00:15:59.534" v="1160"/>
          <ac:spMkLst>
            <pc:docMk/>
            <pc:sldMk cId="1628147923" sldId="7530"/>
            <ac:spMk id="11" creationId="{747579AD-0AEB-4F57-89E6-74DCE2E0A207}"/>
          </ac:spMkLst>
        </pc:spChg>
        <pc:spChg chg="add">
          <ac:chgData name="HilarioC" userId="b790f688-0c99-421d-ad08-5e0c6e6e58c5" providerId="ADAL" clId="{7541146F-E700-46CC-8BC7-A451846CFBE4}" dt="2019-02-01T00:15:59.534" v="1160"/>
          <ac:spMkLst>
            <pc:docMk/>
            <pc:sldMk cId="1628147923" sldId="7530"/>
            <ac:spMk id="12" creationId="{4A8F2CE7-0BF1-4CFC-B240-A79F6DFA9D73}"/>
          </ac:spMkLst>
        </pc:spChg>
      </pc:sldChg>
      <pc:sldChg chg="addSp delSp modSp add delAnim modAnim">
        <pc:chgData name="HilarioC" userId="b790f688-0c99-421d-ad08-5e0c6e6e58c5" providerId="ADAL" clId="{7541146F-E700-46CC-8BC7-A451846CFBE4}" dt="2019-02-01T00:16:22.556" v="1163"/>
        <pc:sldMkLst>
          <pc:docMk/>
          <pc:sldMk cId="655871308" sldId="7532"/>
        </pc:sldMkLst>
        <pc:spChg chg="mod">
          <ac:chgData name="HilarioC" userId="b790f688-0c99-421d-ad08-5e0c6e6e58c5" providerId="ADAL" clId="{7541146F-E700-46CC-8BC7-A451846CFBE4}" dt="2019-01-31T23:37:57.743" v="471" actId="207"/>
          <ac:spMkLst>
            <pc:docMk/>
            <pc:sldMk cId="655871308" sldId="7532"/>
            <ac:spMk id="5" creationId="{FAE06631-0A3B-4472-B521-3A3105A06ED2}"/>
          </ac:spMkLst>
        </pc:spChg>
        <pc:spChg chg="del">
          <ac:chgData name="HilarioC" userId="b790f688-0c99-421d-ad08-5e0c6e6e58c5" providerId="ADAL" clId="{7541146F-E700-46CC-8BC7-A451846CFBE4}" dt="2019-01-31T23:41:42.260" v="575" actId="478"/>
          <ac:spMkLst>
            <pc:docMk/>
            <pc:sldMk cId="655871308" sldId="7532"/>
            <ac:spMk id="6" creationId="{B66894DC-FA2D-4D12-ADE9-F67C0DC4F1CF}"/>
          </ac:spMkLst>
        </pc:spChg>
        <pc:spChg chg="del">
          <ac:chgData name="HilarioC" userId="b790f688-0c99-421d-ad08-5e0c6e6e58c5" providerId="ADAL" clId="{7541146F-E700-46CC-8BC7-A451846CFBE4}" dt="2019-01-31T23:41:42.260" v="575" actId="478"/>
          <ac:spMkLst>
            <pc:docMk/>
            <pc:sldMk cId="655871308" sldId="7532"/>
            <ac:spMk id="7" creationId="{25C8E711-DDC5-4B5F-97CA-63C1318031AB}"/>
          </ac:spMkLst>
        </pc:spChg>
        <pc:spChg chg="mod">
          <ac:chgData name="HilarioC" userId="b790f688-0c99-421d-ad08-5e0c6e6e58c5" providerId="ADAL" clId="{7541146F-E700-46CC-8BC7-A451846CFBE4}" dt="2019-01-31T23:38:17.429" v="472" actId="1076"/>
          <ac:spMkLst>
            <pc:docMk/>
            <pc:sldMk cId="655871308" sldId="7532"/>
            <ac:spMk id="9" creationId="{44C3620D-1117-48D6-A772-1517046572B9}"/>
          </ac:spMkLst>
        </pc:spChg>
        <pc:spChg chg="mod">
          <ac:chgData name="HilarioC" userId="b790f688-0c99-421d-ad08-5e0c6e6e58c5" providerId="ADAL" clId="{7541146F-E700-46CC-8BC7-A451846CFBE4}" dt="2019-01-31T23:38:17.429" v="472" actId="1076"/>
          <ac:spMkLst>
            <pc:docMk/>
            <pc:sldMk cId="655871308" sldId="7532"/>
            <ac:spMk id="10" creationId="{80B9FDB8-CC74-42A1-A46B-429590156361}"/>
          </ac:spMkLst>
        </pc:spChg>
        <pc:spChg chg="add">
          <ac:chgData name="HilarioC" userId="b790f688-0c99-421d-ad08-5e0c6e6e58c5" providerId="ADAL" clId="{7541146F-E700-46CC-8BC7-A451846CFBE4}" dt="2019-01-31T23:41:43.026" v="576"/>
          <ac:spMkLst>
            <pc:docMk/>
            <pc:sldMk cId="655871308" sldId="7532"/>
            <ac:spMk id="11" creationId="{6F33B3AE-77CF-486F-9295-905F66590C5F}"/>
          </ac:spMkLst>
        </pc:spChg>
        <pc:spChg chg="add">
          <ac:chgData name="HilarioC" userId="b790f688-0c99-421d-ad08-5e0c6e6e58c5" providerId="ADAL" clId="{7541146F-E700-46CC-8BC7-A451846CFBE4}" dt="2019-01-31T23:41:43.026" v="576"/>
          <ac:spMkLst>
            <pc:docMk/>
            <pc:sldMk cId="655871308" sldId="7532"/>
            <ac:spMk id="12" creationId="{14E3BC2B-799D-44AF-9270-FAF57857630F}"/>
          </ac:spMkLst>
        </pc:spChg>
      </pc:sldChg>
      <pc:sldChg chg="addSp delSp modSp add delAnim modAnim">
        <pc:chgData name="HilarioC" userId="b790f688-0c99-421d-ad08-5e0c6e6e58c5" providerId="ADAL" clId="{7541146F-E700-46CC-8BC7-A451846CFBE4}" dt="2019-02-01T00:15:39.551" v="1157"/>
        <pc:sldMkLst>
          <pc:docMk/>
          <pc:sldMk cId="2444661042" sldId="7533"/>
        </pc:sldMkLst>
        <pc:spChg chg="del">
          <ac:chgData name="HilarioC" userId="b790f688-0c99-421d-ad08-5e0c6e6e58c5" providerId="ADAL" clId="{7541146F-E700-46CC-8BC7-A451846CFBE4}" dt="2019-01-31T23:40:37.211" v="507" actId="478"/>
          <ac:spMkLst>
            <pc:docMk/>
            <pc:sldMk cId="2444661042" sldId="7533"/>
            <ac:spMk id="6" creationId="{B66894DC-FA2D-4D12-ADE9-F67C0DC4F1CF}"/>
          </ac:spMkLst>
        </pc:spChg>
        <pc:spChg chg="del">
          <ac:chgData name="HilarioC" userId="b790f688-0c99-421d-ad08-5e0c6e6e58c5" providerId="ADAL" clId="{7541146F-E700-46CC-8BC7-A451846CFBE4}" dt="2019-01-31T23:40:37.211" v="507" actId="478"/>
          <ac:spMkLst>
            <pc:docMk/>
            <pc:sldMk cId="2444661042" sldId="7533"/>
            <ac:spMk id="7" creationId="{25C8E711-DDC5-4B5F-97CA-63C1318031AB}"/>
          </ac:spMkLst>
        </pc:spChg>
        <pc:spChg chg="add del">
          <ac:chgData name="HilarioC" userId="b790f688-0c99-421d-ad08-5e0c6e6e58c5" providerId="ADAL" clId="{7541146F-E700-46CC-8BC7-A451846CFBE4}" dt="2019-01-31T23:40:34.448" v="506"/>
          <ac:spMkLst>
            <pc:docMk/>
            <pc:sldMk cId="2444661042" sldId="7533"/>
            <ac:spMk id="9" creationId="{304AD588-CE63-4956-87A8-50EEB37DB1F6}"/>
          </ac:spMkLst>
        </pc:spChg>
        <pc:spChg chg="add del">
          <ac:chgData name="HilarioC" userId="b790f688-0c99-421d-ad08-5e0c6e6e58c5" providerId="ADAL" clId="{7541146F-E700-46CC-8BC7-A451846CFBE4}" dt="2019-01-31T23:40:34.448" v="506"/>
          <ac:spMkLst>
            <pc:docMk/>
            <pc:sldMk cId="2444661042" sldId="7533"/>
            <ac:spMk id="10" creationId="{00F68BD6-4208-4789-B4FF-A8BAC7B1275D}"/>
          </ac:spMkLst>
        </pc:spChg>
        <pc:spChg chg="add">
          <ac:chgData name="HilarioC" userId="b790f688-0c99-421d-ad08-5e0c6e6e58c5" providerId="ADAL" clId="{7541146F-E700-46CC-8BC7-A451846CFBE4}" dt="2019-01-31T23:40:37.823" v="508"/>
          <ac:spMkLst>
            <pc:docMk/>
            <pc:sldMk cId="2444661042" sldId="7533"/>
            <ac:spMk id="11" creationId="{58B18520-DCC7-4628-90E3-CC5B205EFD1B}"/>
          </ac:spMkLst>
        </pc:spChg>
        <pc:spChg chg="add mod">
          <ac:chgData name="HilarioC" userId="b790f688-0c99-421d-ad08-5e0c6e6e58c5" providerId="ADAL" clId="{7541146F-E700-46CC-8BC7-A451846CFBE4}" dt="2019-01-31T23:40:55.907" v="540" actId="20577"/>
          <ac:spMkLst>
            <pc:docMk/>
            <pc:sldMk cId="2444661042" sldId="7533"/>
            <ac:spMk id="12" creationId="{EDF05A94-3605-44B9-8533-FFC27F6A5148}"/>
          </ac:spMkLst>
        </pc:spChg>
      </pc:sldChg>
      <pc:sldChg chg="modSp add modAnim">
        <pc:chgData name="HilarioC" userId="b790f688-0c99-421d-ad08-5e0c6e6e58c5" providerId="ADAL" clId="{7541146F-E700-46CC-8BC7-A451846CFBE4}" dt="2019-02-01T00:16:55.666" v="1168" actId="20577"/>
        <pc:sldMkLst>
          <pc:docMk/>
          <pc:sldMk cId="509497662" sldId="7534"/>
        </pc:sldMkLst>
        <pc:spChg chg="mod">
          <ac:chgData name="HilarioC" userId="b790f688-0c99-421d-ad08-5e0c6e6e58c5" providerId="ADAL" clId="{7541146F-E700-46CC-8BC7-A451846CFBE4}" dt="2019-02-01T00:16:55.666" v="1168" actId="20577"/>
          <ac:spMkLst>
            <pc:docMk/>
            <pc:sldMk cId="509497662" sldId="7534"/>
            <ac:spMk id="12" creationId="{14E3BC2B-799D-44AF-9270-FAF57857630F}"/>
          </ac:spMkLst>
        </pc:spChg>
      </pc:sldChg>
      <pc:sldChg chg="delSp modSp add delAnim modAnim">
        <pc:chgData name="HilarioC" userId="b790f688-0c99-421d-ad08-5e0c6e6e58c5" providerId="ADAL" clId="{7541146F-E700-46CC-8BC7-A451846CFBE4}" dt="2019-02-01T00:17:04.399" v="1169"/>
        <pc:sldMkLst>
          <pc:docMk/>
          <pc:sldMk cId="3887800462" sldId="7535"/>
        </pc:sldMkLst>
        <pc:spChg chg="mod">
          <ac:chgData name="HilarioC" userId="b790f688-0c99-421d-ad08-5e0c6e6e58c5" providerId="ADAL" clId="{7541146F-E700-46CC-8BC7-A451846CFBE4}" dt="2019-01-31T23:43:32.526" v="616"/>
          <ac:spMkLst>
            <pc:docMk/>
            <pc:sldMk cId="3887800462" sldId="7535"/>
            <ac:spMk id="5" creationId="{FAE06631-0A3B-4472-B521-3A3105A06ED2}"/>
          </ac:spMkLst>
        </pc:spChg>
        <pc:spChg chg="del">
          <ac:chgData name="HilarioC" userId="b790f688-0c99-421d-ad08-5e0c6e6e58c5" providerId="ADAL" clId="{7541146F-E700-46CC-8BC7-A451846CFBE4}" dt="2019-01-31T23:42:43.854" v="592" actId="478"/>
          <ac:spMkLst>
            <pc:docMk/>
            <pc:sldMk cId="3887800462" sldId="7535"/>
            <ac:spMk id="9" creationId="{44C3620D-1117-48D6-A772-1517046572B9}"/>
          </ac:spMkLst>
        </pc:spChg>
        <pc:spChg chg="del">
          <ac:chgData name="HilarioC" userId="b790f688-0c99-421d-ad08-5e0c6e6e58c5" providerId="ADAL" clId="{7541146F-E700-46CC-8BC7-A451846CFBE4}" dt="2019-01-31T23:42:43.854" v="592" actId="478"/>
          <ac:spMkLst>
            <pc:docMk/>
            <pc:sldMk cId="3887800462" sldId="7535"/>
            <ac:spMk id="10" creationId="{80B9FDB8-CC74-42A1-A46B-429590156361}"/>
          </ac:spMkLst>
        </pc:spChg>
        <pc:spChg chg="mod">
          <ac:chgData name="HilarioC" userId="b790f688-0c99-421d-ad08-5e0c6e6e58c5" providerId="ADAL" clId="{7541146F-E700-46CC-8BC7-A451846CFBE4}" dt="2019-01-31T23:47:10.099" v="659"/>
          <ac:spMkLst>
            <pc:docMk/>
            <pc:sldMk cId="3887800462" sldId="7535"/>
            <ac:spMk id="12" creationId="{14E3BC2B-799D-44AF-9270-FAF57857630F}"/>
          </ac:spMkLst>
        </pc:spChg>
      </pc:sldChg>
      <pc:sldChg chg="modSp add modAnim">
        <pc:chgData name="HilarioC" userId="b790f688-0c99-421d-ad08-5e0c6e6e58c5" providerId="ADAL" clId="{7541146F-E700-46CC-8BC7-A451846CFBE4}" dt="2019-02-01T00:17:12.723" v="1170"/>
        <pc:sldMkLst>
          <pc:docMk/>
          <pc:sldMk cId="2694046811" sldId="7536"/>
        </pc:sldMkLst>
        <pc:spChg chg="mod">
          <ac:chgData name="HilarioC" userId="b790f688-0c99-421d-ad08-5e0c6e6e58c5" providerId="ADAL" clId="{7541146F-E700-46CC-8BC7-A451846CFBE4}" dt="2019-01-31T23:44:12.669" v="623" actId="20577"/>
          <ac:spMkLst>
            <pc:docMk/>
            <pc:sldMk cId="2694046811" sldId="7536"/>
            <ac:spMk id="5" creationId="{FAE06631-0A3B-4472-B521-3A3105A06ED2}"/>
          </ac:spMkLst>
        </pc:spChg>
        <pc:spChg chg="mod">
          <ac:chgData name="HilarioC" userId="b790f688-0c99-421d-ad08-5e0c6e6e58c5" providerId="ADAL" clId="{7541146F-E700-46CC-8BC7-A451846CFBE4}" dt="2019-01-31T23:46:56.266" v="656" actId="255"/>
          <ac:spMkLst>
            <pc:docMk/>
            <pc:sldMk cId="2694046811" sldId="7536"/>
            <ac:spMk id="12" creationId="{14E3BC2B-799D-44AF-9270-FAF57857630F}"/>
          </ac:spMkLst>
        </pc:spChg>
      </pc:sldChg>
      <pc:sldChg chg="modSp add">
        <pc:chgData name="HilarioC" userId="b790f688-0c99-421d-ad08-5e0c6e6e58c5" providerId="ADAL" clId="{7541146F-E700-46CC-8BC7-A451846CFBE4}" dt="2019-01-31T23:46:01.284" v="630" actId="20577"/>
        <pc:sldMkLst>
          <pc:docMk/>
          <pc:sldMk cId="811307557" sldId="7537"/>
        </pc:sldMkLst>
        <pc:spChg chg="mod">
          <ac:chgData name="HilarioC" userId="b790f688-0c99-421d-ad08-5e0c6e6e58c5" providerId="ADAL" clId="{7541146F-E700-46CC-8BC7-A451846CFBE4}" dt="2019-01-31T23:46:01.284" v="630" actId="20577"/>
          <ac:spMkLst>
            <pc:docMk/>
            <pc:sldMk cId="811307557" sldId="7537"/>
            <ac:spMk id="19458" creationId="{00000000-0000-0000-0000-000000000000}"/>
          </ac:spMkLst>
        </pc:spChg>
      </pc:sldChg>
      <pc:sldChg chg="modSp add">
        <pc:chgData name="HilarioC" userId="b790f688-0c99-421d-ad08-5e0c6e6e58c5" providerId="ADAL" clId="{7541146F-E700-46CC-8BC7-A451846CFBE4}" dt="2019-01-31T23:46:16.828" v="633" actId="20577"/>
        <pc:sldMkLst>
          <pc:docMk/>
          <pc:sldMk cId="955892968" sldId="7538"/>
        </pc:sldMkLst>
        <pc:spChg chg="mod">
          <ac:chgData name="HilarioC" userId="b790f688-0c99-421d-ad08-5e0c6e6e58c5" providerId="ADAL" clId="{7541146F-E700-46CC-8BC7-A451846CFBE4}" dt="2019-01-31T23:46:16.828" v="633" actId="20577"/>
          <ac:spMkLst>
            <pc:docMk/>
            <pc:sldMk cId="955892968" sldId="7538"/>
            <ac:spMk id="19458" creationId="{00000000-0000-0000-0000-000000000000}"/>
          </ac:spMkLst>
        </pc:spChg>
      </pc:sldChg>
      <pc:sldChg chg="modSp add">
        <pc:chgData name="HilarioC" userId="b790f688-0c99-421d-ad08-5e0c6e6e58c5" providerId="ADAL" clId="{7541146F-E700-46CC-8BC7-A451846CFBE4}" dt="2019-01-31T23:46:28.462" v="636" actId="20577"/>
        <pc:sldMkLst>
          <pc:docMk/>
          <pc:sldMk cId="325376491" sldId="7539"/>
        </pc:sldMkLst>
        <pc:spChg chg="mod">
          <ac:chgData name="HilarioC" userId="b790f688-0c99-421d-ad08-5e0c6e6e58c5" providerId="ADAL" clId="{7541146F-E700-46CC-8BC7-A451846CFBE4}" dt="2019-01-31T23:46:28.462" v="636" actId="20577"/>
          <ac:spMkLst>
            <pc:docMk/>
            <pc:sldMk cId="325376491" sldId="7539"/>
            <ac:spMk id="19458" creationId="{00000000-0000-0000-0000-000000000000}"/>
          </ac:spMkLst>
        </pc:spChg>
      </pc:sldChg>
      <pc:sldChg chg="addSp modSp add modAnim">
        <pc:chgData name="HilarioC" userId="b790f688-0c99-421d-ad08-5e0c6e6e58c5" providerId="ADAL" clId="{7541146F-E700-46CC-8BC7-A451846CFBE4}" dt="2019-02-01T00:12:43.371" v="1091" actId="5793"/>
        <pc:sldMkLst>
          <pc:docMk/>
          <pc:sldMk cId="3585806422" sldId="7540"/>
        </pc:sldMkLst>
        <pc:spChg chg="add mod">
          <ac:chgData name="HilarioC" userId="b790f688-0c99-421d-ad08-5e0c6e6e58c5" providerId="ADAL" clId="{7541146F-E700-46CC-8BC7-A451846CFBE4}" dt="2019-02-01T00:12:15.171" v="1065" actId="14100"/>
          <ac:spMkLst>
            <pc:docMk/>
            <pc:sldMk cId="3585806422" sldId="7540"/>
            <ac:spMk id="4" creationId="{9CA5452B-CF0A-4B8C-8666-E4CC7AA07A14}"/>
          </ac:spMkLst>
        </pc:spChg>
        <pc:spChg chg="add mod">
          <ac:chgData name="HilarioC" userId="b790f688-0c99-421d-ad08-5e0c6e6e58c5" providerId="ADAL" clId="{7541146F-E700-46CC-8BC7-A451846CFBE4}" dt="2019-02-01T00:12:28.014" v="1078" actId="313"/>
          <ac:spMkLst>
            <pc:docMk/>
            <pc:sldMk cId="3585806422" sldId="7540"/>
            <ac:spMk id="5" creationId="{5AA0A28D-81A6-437C-81C6-1F4BE1297760}"/>
          </ac:spMkLst>
        </pc:spChg>
        <pc:spChg chg="mod">
          <ac:chgData name="HilarioC" userId="b790f688-0c99-421d-ad08-5e0c6e6e58c5" providerId="ADAL" clId="{7541146F-E700-46CC-8BC7-A451846CFBE4}" dt="2019-02-01T00:12:43.371" v="1091" actId="5793"/>
          <ac:spMkLst>
            <pc:docMk/>
            <pc:sldMk cId="3585806422" sldId="7540"/>
            <ac:spMk id="19458" creationId="{00000000-0000-0000-0000-000000000000}"/>
          </ac:spMkLst>
        </pc:spChg>
      </pc:sldChg>
      <pc:sldChg chg="add">
        <pc:chgData name="HilarioC" userId="b790f688-0c99-421d-ad08-5e0c6e6e58c5" providerId="ADAL" clId="{7541146F-E700-46CC-8BC7-A451846CFBE4}" dt="2019-01-31T23:47:48.895" v="660"/>
        <pc:sldMkLst>
          <pc:docMk/>
          <pc:sldMk cId="3859219549" sldId="7541"/>
        </pc:sldMkLst>
      </pc:sldChg>
      <pc:sldChg chg="addSp modSp add ord modAnim">
        <pc:chgData name="HilarioC" userId="b790f688-0c99-421d-ad08-5e0c6e6e58c5" providerId="ADAL" clId="{7541146F-E700-46CC-8BC7-A451846CFBE4}" dt="2019-02-01T00:18:12.777" v="1177"/>
        <pc:sldMkLst>
          <pc:docMk/>
          <pc:sldMk cId="674238162" sldId="7544"/>
        </pc:sldMkLst>
        <pc:spChg chg="add mod">
          <ac:chgData name="HilarioC" userId="b790f688-0c99-421d-ad08-5e0c6e6e58c5" providerId="ADAL" clId="{7541146F-E700-46CC-8BC7-A451846CFBE4}" dt="2019-01-31T23:53:29.870" v="717" actId="1035"/>
          <ac:spMkLst>
            <pc:docMk/>
            <pc:sldMk cId="674238162" sldId="7544"/>
            <ac:spMk id="4" creationId="{8D7A0693-FFFA-4ADA-A84D-F293D4386E61}"/>
          </ac:spMkLst>
        </pc:spChg>
        <pc:spChg chg="add mod">
          <ac:chgData name="HilarioC" userId="b790f688-0c99-421d-ad08-5e0c6e6e58c5" providerId="ADAL" clId="{7541146F-E700-46CC-8BC7-A451846CFBE4}" dt="2019-01-31T23:53:29.870" v="717" actId="1035"/>
          <ac:spMkLst>
            <pc:docMk/>
            <pc:sldMk cId="674238162" sldId="7544"/>
            <ac:spMk id="5" creationId="{4346B90D-27DA-4B0B-944E-154FD7FC9BC5}"/>
          </ac:spMkLst>
        </pc:spChg>
        <pc:spChg chg="add mod">
          <ac:chgData name="HilarioC" userId="b790f688-0c99-421d-ad08-5e0c6e6e58c5" providerId="ADAL" clId="{7541146F-E700-46CC-8BC7-A451846CFBE4}" dt="2019-01-31T23:52:42.264" v="706" actId="14100"/>
          <ac:spMkLst>
            <pc:docMk/>
            <pc:sldMk cId="674238162" sldId="7544"/>
            <ac:spMk id="6" creationId="{060E805E-375F-4276-891F-76718CDF8E64}"/>
          </ac:spMkLst>
        </pc:spChg>
        <pc:spChg chg="add mod">
          <ac:chgData name="HilarioC" userId="b790f688-0c99-421d-ad08-5e0c6e6e58c5" providerId="ADAL" clId="{7541146F-E700-46CC-8BC7-A451846CFBE4}" dt="2019-02-01T00:00:58.748" v="803" actId="20577"/>
          <ac:spMkLst>
            <pc:docMk/>
            <pc:sldMk cId="674238162" sldId="7544"/>
            <ac:spMk id="7" creationId="{3E37A0B9-BB39-4F43-83EE-AA55C833452A}"/>
          </ac:spMkLst>
        </pc:spChg>
        <pc:spChg chg="mod">
          <ac:chgData name="HilarioC" userId="b790f688-0c99-421d-ad08-5e0c6e6e58c5" providerId="ADAL" clId="{7541146F-E700-46CC-8BC7-A451846CFBE4}" dt="2019-01-31T23:50:02.828" v="687" actId="207"/>
          <ac:spMkLst>
            <pc:docMk/>
            <pc:sldMk cId="674238162" sldId="7544"/>
            <ac:spMk id="19458" creationId="{00000000-0000-0000-0000-000000000000}"/>
          </ac:spMkLst>
        </pc:spChg>
      </pc:sldChg>
      <pc:sldChg chg="addSp delSp modSp add delAnim modAnim">
        <pc:chgData name="HilarioC" userId="b790f688-0c99-421d-ad08-5e0c6e6e58c5" providerId="ADAL" clId="{7541146F-E700-46CC-8BC7-A451846CFBE4}" dt="2019-02-01T00:17:57.985" v="1176"/>
        <pc:sldMkLst>
          <pc:docMk/>
          <pc:sldMk cId="2877125791" sldId="7789"/>
        </pc:sldMkLst>
        <pc:spChg chg="mod">
          <ac:chgData name="HilarioC" userId="b790f688-0c99-421d-ad08-5e0c6e6e58c5" providerId="ADAL" clId="{7541146F-E700-46CC-8BC7-A451846CFBE4}" dt="2019-01-31T23:55:50.818" v="745" actId="1035"/>
          <ac:spMkLst>
            <pc:docMk/>
            <pc:sldMk cId="2877125791" sldId="7789"/>
            <ac:spMk id="19458" creationId="{00000000-0000-0000-0000-000000000000}"/>
          </ac:spMkLst>
        </pc:spChg>
        <pc:picChg chg="del">
          <ac:chgData name="HilarioC" userId="b790f688-0c99-421d-ad08-5e0c6e6e58c5" providerId="ADAL" clId="{7541146F-E700-46CC-8BC7-A451846CFBE4}" dt="2019-01-31T23:55:47.233" v="741" actId="478"/>
          <ac:picMkLst>
            <pc:docMk/>
            <pc:sldMk cId="2877125791" sldId="7789"/>
            <ac:picMk id="2" creationId="{00000000-0000-0000-0000-000000000000}"/>
          </ac:picMkLst>
        </pc:picChg>
        <pc:picChg chg="add mod">
          <ac:chgData name="HilarioC" userId="b790f688-0c99-421d-ad08-5e0c6e6e58c5" providerId="ADAL" clId="{7541146F-E700-46CC-8BC7-A451846CFBE4}" dt="2019-01-31T23:56:16.518" v="754" actId="1076"/>
          <ac:picMkLst>
            <pc:docMk/>
            <pc:sldMk cId="2877125791" sldId="7789"/>
            <ac:picMk id="4" creationId="{21A585E1-2171-4027-AA34-C5E742037DF3}"/>
          </ac:picMkLst>
        </pc:picChg>
        <pc:picChg chg="del">
          <ac:chgData name="HilarioC" userId="b790f688-0c99-421d-ad08-5e0c6e6e58c5" providerId="ADAL" clId="{7541146F-E700-46CC-8BC7-A451846CFBE4}" dt="2019-01-31T23:55:47.233" v="741" actId="478"/>
          <ac:picMkLst>
            <pc:docMk/>
            <pc:sldMk cId="2877125791" sldId="7789"/>
            <ac:picMk id="1026" creationId="{00000000-0000-0000-0000-000000000000}"/>
          </ac:picMkLst>
        </pc:picChg>
      </pc:sldChg>
      <pc:sldChg chg="modSp add modAnim">
        <pc:chgData name="HilarioC" userId="b790f688-0c99-421d-ad08-5e0c6e6e58c5" providerId="ADAL" clId="{7541146F-E700-46CC-8BC7-A451846CFBE4}" dt="2019-01-31T23:59:33.197" v="801" actId="20577"/>
        <pc:sldMkLst>
          <pc:docMk/>
          <pc:sldMk cId="796341013" sldId="7790"/>
        </pc:sldMkLst>
        <pc:spChg chg="mod">
          <ac:chgData name="HilarioC" userId="b790f688-0c99-421d-ad08-5e0c6e6e58c5" providerId="ADAL" clId="{7541146F-E700-46CC-8BC7-A451846CFBE4}" dt="2019-01-31T23:59:33.197" v="801" actId="20577"/>
          <ac:spMkLst>
            <pc:docMk/>
            <pc:sldMk cId="796341013" sldId="7790"/>
            <ac:spMk id="7" creationId="{3E37A0B9-BB39-4F43-83EE-AA55C833452A}"/>
          </ac:spMkLst>
        </pc:spChg>
      </pc:sldChg>
      <pc:sldChg chg="add modAnim">
        <pc:chgData name="HilarioC" userId="b790f688-0c99-421d-ad08-5e0c6e6e58c5" providerId="ADAL" clId="{7541146F-E700-46CC-8BC7-A451846CFBE4}" dt="2019-02-01T00:17:41.430" v="1172"/>
        <pc:sldMkLst>
          <pc:docMk/>
          <pc:sldMk cId="493985670" sldId="7791"/>
        </pc:sldMkLst>
      </pc:sldChg>
      <pc:sldChg chg="modSp add modAnim">
        <pc:chgData name="HilarioC" userId="b790f688-0c99-421d-ad08-5e0c6e6e58c5" providerId="ADAL" clId="{7541146F-E700-46CC-8BC7-A451846CFBE4}" dt="2019-02-01T00:18:21.234" v="1179"/>
        <pc:sldMkLst>
          <pc:docMk/>
          <pc:sldMk cId="4264278690" sldId="7792"/>
        </pc:sldMkLst>
        <pc:spChg chg="mod">
          <ac:chgData name="HilarioC" userId="b790f688-0c99-421d-ad08-5e0c6e6e58c5" providerId="ADAL" clId="{7541146F-E700-46CC-8BC7-A451846CFBE4}" dt="2019-02-01T00:01:48.636" v="851" actId="20577"/>
          <ac:spMkLst>
            <pc:docMk/>
            <pc:sldMk cId="4264278690" sldId="7792"/>
            <ac:spMk id="7" creationId="{3E37A0B9-BB39-4F43-83EE-AA55C833452A}"/>
          </ac:spMkLst>
        </pc:spChg>
      </pc:sldChg>
      <pc:sldChg chg="modSp add modAnim">
        <pc:chgData name="HilarioC" userId="b790f688-0c99-421d-ad08-5e0c6e6e58c5" providerId="ADAL" clId="{7541146F-E700-46CC-8BC7-A451846CFBE4}" dt="2019-02-01T00:18:25.730" v="1180"/>
        <pc:sldMkLst>
          <pc:docMk/>
          <pc:sldMk cId="935958438" sldId="7793"/>
        </pc:sldMkLst>
        <pc:spChg chg="mod">
          <ac:chgData name="HilarioC" userId="b790f688-0c99-421d-ad08-5e0c6e6e58c5" providerId="ADAL" clId="{7541146F-E700-46CC-8BC7-A451846CFBE4}" dt="2019-02-01T00:02:15.135" v="859" actId="20577"/>
          <ac:spMkLst>
            <pc:docMk/>
            <pc:sldMk cId="935958438" sldId="7793"/>
            <ac:spMk id="7" creationId="{3E37A0B9-BB39-4F43-83EE-AA55C833452A}"/>
          </ac:spMkLst>
        </pc:spChg>
      </pc:sldChg>
      <pc:sldChg chg="modSp add modAnim">
        <pc:chgData name="HilarioC" userId="b790f688-0c99-421d-ad08-5e0c6e6e58c5" providerId="ADAL" clId="{7541146F-E700-46CC-8BC7-A451846CFBE4}" dt="2019-02-01T00:18:30.654" v="1181"/>
        <pc:sldMkLst>
          <pc:docMk/>
          <pc:sldMk cId="3299963599" sldId="7794"/>
        </pc:sldMkLst>
        <pc:spChg chg="mod">
          <ac:chgData name="HilarioC" userId="b790f688-0c99-421d-ad08-5e0c6e6e58c5" providerId="ADAL" clId="{7541146F-E700-46CC-8BC7-A451846CFBE4}" dt="2019-02-01T00:02:35.101" v="862" actId="207"/>
          <ac:spMkLst>
            <pc:docMk/>
            <pc:sldMk cId="3299963599" sldId="7794"/>
            <ac:spMk id="7" creationId="{3E37A0B9-BB39-4F43-83EE-AA55C833452A}"/>
          </ac:spMkLst>
        </pc:spChg>
      </pc:sldChg>
      <pc:sldChg chg="modSp add modAnim">
        <pc:chgData name="HilarioC" userId="b790f688-0c99-421d-ad08-5e0c6e6e58c5" providerId="ADAL" clId="{7541146F-E700-46CC-8BC7-A451846CFBE4}" dt="2019-02-01T00:18:34.470" v="1182"/>
        <pc:sldMkLst>
          <pc:docMk/>
          <pc:sldMk cId="2523011581" sldId="7795"/>
        </pc:sldMkLst>
        <pc:spChg chg="mod">
          <ac:chgData name="HilarioC" userId="b790f688-0c99-421d-ad08-5e0c6e6e58c5" providerId="ADAL" clId="{7541146F-E700-46CC-8BC7-A451846CFBE4}" dt="2019-02-01T00:02:51.337" v="865" actId="207"/>
          <ac:spMkLst>
            <pc:docMk/>
            <pc:sldMk cId="2523011581" sldId="7795"/>
            <ac:spMk id="7" creationId="{3E37A0B9-BB39-4F43-83EE-AA55C833452A}"/>
          </ac:spMkLst>
        </pc:spChg>
      </pc:sldChg>
      <pc:sldChg chg="modSp add modAnim">
        <pc:chgData name="HilarioC" userId="b790f688-0c99-421d-ad08-5e0c6e6e58c5" providerId="ADAL" clId="{7541146F-E700-46CC-8BC7-A451846CFBE4}" dt="2019-02-01T00:18:38.428" v="1183"/>
        <pc:sldMkLst>
          <pc:docMk/>
          <pc:sldMk cId="2618729694" sldId="7796"/>
        </pc:sldMkLst>
        <pc:spChg chg="mod">
          <ac:chgData name="HilarioC" userId="b790f688-0c99-421d-ad08-5e0c6e6e58c5" providerId="ADAL" clId="{7541146F-E700-46CC-8BC7-A451846CFBE4}" dt="2019-02-01T00:03:07.820" v="868" actId="207"/>
          <ac:spMkLst>
            <pc:docMk/>
            <pc:sldMk cId="2618729694" sldId="7796"/>
            <ac:spMk id="7" creationId="{3E37A0B9-BB39-4F43-83EE-AA55C833452A}"/>
          </ac:spMkLst>
        </pc:spChg>
      </pc:sldChg>
      <pc:sldChg chg="modSp add modAnim">
        <pc:chgData name="HilarioC" userId="b790f688-0c99-421d-ad08-5e0c6e6e58c5" providerId="ADAL" clId="{7541146F-E700-46CC-8BC7-A451846CFBE4}" dt="2019-02-01T00:03:33.512" v="876" actId="207"/>
        <pc:sldMkLst>
          <pc:docMk/>
          <pc:sldMk cId="2858596887" sldId="7797"/>
        </pc:sldMkLst>
        <pc:spChg chg="mod">
          <ac:chgData name="HilarioC" userId="b790f688-0c99-421d-ad08-5e0c6e6e58c5" providerId="ADAL" clId="{7541146F-E700-46CC-8BC7-A451846CFBE4}" dt="2019-02-01T00:03:33.512" v="876" actId="207"/>
          <ac:spMkLst>
            <pc:docMk/>
            <pc:sldMk cId="2858596887" sldId="7797"/>
            <ac:spMk id="7" creationId="{3E37A0B9-BB39-4F43-83EE-AA55C833452A}"/>
          </ac:spMkLst>
        </pc:spChg>
      </pc:sldChg>
      <pc:sldChg chg="modSp add modAnim">
        <pc:chgData name="HilarioC" userId="b790f688-0c99-421d-ad08-5e0c6e6e58c5" providerId="ADAL" clId="{7541146F-E700-46CC-8BC7-A451846CFBE4}" dt="2019-02-01T00:20:41.507" v="1249" actId="20577"/>
        <pc:sldMkLst>
          <pc:docMk/>
          <pc:sldMk cId="2989601436" sldId="7798"/>
        </pc:sldMkLst>
        <pc:spChg chg="mod">
          <ac:chgData name="HilarioC" userId="b790f688-0c99-421d-ad08-5e0c6e6e58c5" providerId="ADAL" clId="{7541146F-E700-46CC-8BC7-A451846CFBE4}" dt="2019-02-01T00:20:41.507" v="1249" actId="20577"/>
          <ac:spMkLst>
            <pc:docMk/>
            <pc:sldMk cId="2989601436" sldId="7798"/>
            <ac:spMk id="7" creationId="{3E37A0B9-BB39-4F43-83EE-AA55C833452A}"/>
          </ac:spMkLst>
        </pc:spChg>
      </pc:sldChg>
      <pc:sldChg chg="modSp add modAnim">
        <pc:chgData name="HilarioC" userId="b790f688-0c99-421d-ad08-5e0c6e6e58c5" providerId="ADAL" clId="{7541146F-E700-46CC-8BC7-A451846CFBE4}" dt="2019-02-01T00:19:06.608" v="1186"/>
        <pc:sldMkLst>
          <pc:docMk/>
          <pc:sldMk cId="254583463" sldId="7799"/>
        </pc:sldMkLst>
        <pc:spChg chg="mod">
          <ac:chgData name="HilarioC" userId="b790f688-0c99-421d-ad08-5e0c6e6e58c5" providerId="ADAL" clId="{7541146F-E700-46CC-8BC7-A451846CFBE4}" dt="2019-02-01T00:04:39.025" v="900" actId="20577"/>
          <ac:spMkLst>
            <pc:docMk/>
            <pc:sldMk cId="254583463" sldId="7799"/>
            <ac:spMk id="7" creationId="{3E37A0B9-BB39-4F43-83EE-AA55C833452A}"/>
          </ac:spMkLst>
        </pc:spChg>
      </pc:sldChg>
      <pc:sldChg chg="modSp add modAnim">
        <pc:chgData name="HilarioC" userId="b790f688-0c99-421d-ad08-5e0c6e6e58c5" providerId="ADAL" clId="{7541146F-E700-46CC-8BC7-A451846CFBE4}" dt="2019-02-01T00:19:13.011" v="1187"/>
        <pc:sldMkLst>
          <pc:docMk/>
          <pc:sldMk cId="3743765224" sldId="7800"/>
        </pc:sldMkLst>
        <pc:spChg chg="mod">
          <ac:chgData name="HilarioC" userId="b790f688-0c99-421d-ad08-5e0c6e6e58c5" providerId="ADAL" clId="{7541146F-E700-46CC-8BC7-A451846CFBE4}" dt="2019-02-01T00:05:05.837" v="909" actId="207"/>
          <ac:spMkLst>
            <pc:docMk/>
            <pc:sldMk cId="3743765224" sldId="7800"/>
            <ac:spMk id="7" creationId="{3E37A0B9-BB39-4F43-83EE-AA55C833452A}"/>
          </ac:spMkLst>
        </pc:spChg>
      </pc:sldChg>
      <pc:sldChg chg="modSp add modAnim">
        <pc:chgData name="HilarioC" userId="b790f688-0c99-421d-ad08-5e0c6e6e58c5" providerId="ADAL" clId="{7541146F-E700-46CC-8BC7-A451846CFBE4}" dt="2019-02-01T00:19:18.003" v="1188"/>
        <pc:sldMkLst>
          <pc:docMk/>
          <pc:sldMk cId="1676024406" sldId="7801"/>
        </pc:sldMkLst>
        <pc:spChg chg="mod">
          <ac:chgData name="HilarioC" userId="b790f688-0c99-421d-ad08-5e0c6e6e58c5" providerId="ADAL" clId="{7541146F-E700-46CC-8BC7-A451846CFBE4}" dt="2019-02-01T00:05:55.317" v="914" actId="207"/>
          <ac:spMkLst>
            <pc:docMk/>
            <pc:sldMk cId="1676024406" sldId="7801"/>
            <ac:spMk id="7" creationId="{3E37A0B9-BB39-4F43-83EE-AA55C833452A}"/>
          </ac:spMkLst>
        </pc:spChg>
      </pc:sldChg>
      <pc:sldChg chg="modSp add modAnim">
        <pc:chgData name="HilarioC" userId="b790f688-0c99-421d-ad08-5e0c6e6e58c5" providerId="ADAL" clId="{7541146F-E700-46CC-8BC7-A451846CFBE4}" dt="2019-02-01T00:19:24.656" v="1189"/>
        <pc:sldMkLst>
          <pc:docMk/>
          <pc:sldMk cId="1221610248" sldId="7802"/>
        </pc:sldMkLst>
        <pc:spChg chg="mod">
          <ac:chgData name="HilarioC" userId="b790f688-0c99-421d-ad08-5e0c6e6e58c5" providerId="ADAL" clId="{7541146F-E700-46CC-8BC7-A451846CFBE4}" dt="2019-02-01T00:06:16.354" v="939" actId="20577"/>
          <ac:spMkLst>
            <pc:docMk/>
            <pc:sldMk cId="1221610248" sldId="7802"/>
            <ac:spMk id="5" creationId="{4346B90D-27DA-4B0B-944E-154FD7FC9BC5}"/>
          </ac:spMkLst>
        </pc:spChg>
      </pc:sldChg>
      <pc:sldChg chg="modSp add modAnim">
        <pc:chgData name="HilarioC" userId="b790f688-0c99-421d-ad08-5e0c6e6e58c5" providerId="ADAL" clId="{7541146F-E700-46CC-8BC7-A451846CFBE4}" dt="2019-02-01T00:21:20.507" v="1250"/>
        <pc:sldMkLst>
          <pc:docMk/>
          <pc:sldMk cId="1837221238" sldId="7803"/>
        </pc:sldMkLst>
        <pc:spChg chg="mod">
          <ac:chgData name="HilarioC" userId="b790f688-0c99-421d-ad08-5e0c6e6e58c5" providerId="ADAL" clId="{7541146F-E700-46CC-8BC7-A451846CFBE4}" dt="2019-02-01T00:07:16.519" v="968" actId="20577"/>
          <ac:spMkLst>
            <pc:docMk/>
            <pc:sldMk cId="1837221238" sldId="7803"/>
            <ac:spMk id="7" creationId="{3E37A0B9-BB39-4F43-83EE-AA55C833452A}"/>
          </ac:spMkLst>
        </pc:spChg>
      </pc:sldChg>
      <pc:sldChg chg="modSp add modAnim">
        <pc:chgData name="HilarioC" userId="b790f688-0c99-421d-ad08-5e0c6e6e58c5" providerId="ADAL" clId="{7541146F-E700-46CC-8BC7-A451846CFBE4}" dt="2019-02-01T00:21:24.296" v="1251"/>
        <pc:sldMkLst>
          <pc:docMk/>
          <pc:sldMk cId="1753169882" sldId="7804"/>
        </pc:sldMkLst>
        <pc:spChg chg="mod">
          <ac:chgData name="HilarioC" userId="b790f688-0c99-421d-ad08-5e0c6e6e58c5" providerId="ADAL" clId="{7541146F-E700-46CC-8BC7-A451846CFBE4}" dt="2019-02-01T00:07:37.831" v="974" actId="20577"/>
          <ac:spMkLst>
            <pc:docMk/>
            <pc:sldMk cId="1753169882" sldId="7804"/>
            <ac:spMk id="7" creationId="{3E37A0B9-BB39-4F43-83EE-AA55C833452A}"/>
          </ac:spMkLst>
        </pc:spChg>
      </pc:sldChg>
      <pc:sldChg chg="modSp add modAnim">
        <pc:chgData name="HilarioC" userId="b790f688-0c99-421d-ad08-5e0c6e6e58c5" providerId="ADAL" clId="{7541146F-E700-46CC-8BC7-A451846CFBE4}" dt="2019-02-01T00:21:45.402" v="1252"/>
        <pc:sldMkLst>
          <pc:docMk/>
          <pc:sldMk cId="1138941533" sldId="7805"/>
        </pc:sldMkLst>
        <pc:spChg chg="mod">
          <ac:chgData name="HilarioC" userId="b790f688-0c99-421d-ad08-5e0c6e6e58c5" providerId="ADAL" clId="{7541146F-E700-46CC-8BC7-A451846CFBE4}" dt="2019-02-01T00:07:56.541" v="985" actId="20577"/>
          <ac:spMkLst>
            <pc:docMk/>
            <pc:sldMk cId="1138941533" sldId="7805"/>
            <ac:spMk id="7" creationId="{3E37A0B9-BB39-4F43-83EE-AA55C833452A}"/>
          </ac:spMkLst>
        </pc:spChg>
      </pc:sldChg>
      <pc:sldChg chg="modSp add modAnim">
        <pc:chgData name="HilarioC" userId="b790f688-0c99-421d-ad08-5e0c6e6e58c5" providerId="ADAL" clId="{7541146F-E700-46CC-8BC7-A451846CFBE4}" dt="2019-02-01T00:21:55.258" v="1254"/>
        <pc:sldMkLst>
          <pc:docMk/>
          <pc:sldMk cId="767674770" sldId="7806"/>
        </pc:sldMkLst>
        <pc:spChg chg="mod">
          <ac:chgData name="HilarioC" userId="b790f688-0c99-421d-ad08-5e0c6e6e58c5" providerId="ADAL" clId="{7541146F-E700-46CC-8BC7-A451846CFBE4}" dt="2019-02-01T00:08:11.351" v="992" actId="20577"/>
          <ac:spMkLst>
            <pc:docMk/>
            <pc:sldMk cId="767674770" sldId="7806"/>
            <ac:spMk id="5" creationId="{4346B90D-27DA-4B0B-944E-154FD7FC9BC5}"/>
          </ac:spMkLst>
        </pc:spChg>
        <pc:spChg chg="mod">
          <ac:chgData name="HilarioC" userId="b790f688-0c99-421d-ad08-5e0c6e6e58c5" providerId="ADAL" clId="{7541146F-E700-46CC-8BC7-A451846CFBE4}" dt="2019-02-01T00:09:13.213" v="1018" actId="255"/>
          <ac:spMkLst>
            <pc:docMk/>
            <pc:sldMk cId="767674770" sldId="7806"/>
            <ac:spMk id="7" creationId="{3E37A0B9-BB39-4F43-83EE-AA55C833452A}"/>
          </ac:spMkLst>
        </pc:spChg>
      </pc:sldChg>
      <pc:sldChg chg="modSp add modAnim">
        <pc:chgData name="HilarioC" userId="b790f688-0c99-421d-ad08-5e0c6e6e58c5" providerId="ADAL" clId="{7541146F-E700-46CC-8BC7-A451846CFBE4}" dt="2019-02-01T00:21:51.328" v="1253"/>
        <pc:sldMkLst>
          <pc:docMk/>
          <pc:sldMk cId="2128731959" sldId="7807"/>
        </pc:sldMkLst>
        <pc:spChg chg="mod">
          <ac:chgData name="HilarioC" userId="b790f688-0c99-421d-ad08-5e0c6e6e58c5" providerId="ADAL" clId="{7541146F-E700-46CC-8BC7-A451846CFBE4}" dt="2019-02-01T00:09:00.164" v="1017"/>
          <ac:spMkLst>
            <pc:docMk/>
            <pc:sldMk cId="2128731959" sldId="7807"/>
            <ac:spMk id="5" creationId="{4346B90D-27DA-4B0B-944E-154FD7FC9BC5}"/>
          </ac:spMkLst>
        </pc:spChg>
      </pc:sldChg>
      <pc:sldChg chg="modSp add">
        <pc:chgData name="HilarioC" userId="b790f688-0c99-421d-ad08-5e0c6e6e58c5" providerId="ADAL" clId="{7541146F-E700-46CC-8BC7-A451846CFBE4}" dt="2019-02-01T00:09:48.404" v="1023"/>
        <pc:sldMkLst>
          <pc:docMk/>
          <pc:sldMk cId="3743993134" sldId="7808"/>
        </pc:sldMkLst>
        <pc:spChg chg="mod">
          <ac:chgData name="HilarioC" userId="b790f688-0c99-421d-ad08-5e0c6e6e58c5" providerId="ADAL" clId="{7541146F-E700-46CC-8BC7-A451846CFBE4}" dt="2019-02-01T00:09:48.404" v="1023"/>
          <ac:spMkLst>
            <pc:docMk/>
            <pc:sldMk cId="3743993134" sldId="7808"/>
            <ac:spMk id="19458" creationId="{00000000-0000-0000-0000-000000000000}"/>
          </ac:spMkLst>
        </pc:spChg>
      </pc:sldChg>
      <pc:sldChg chg="modSp add">
        <pc:chgData name="HilarioC" userId="b790f688-0c99-421d-ad08-5e0c6e6e58c5" providerId="ADAL" clId="{7541146F-E700-46CC-8BC7-A451846CFBE4}" dt="2019-02-01T00:10:04.266" v="1027" actId="207"/>
        <pc:sldMkLst>
          <pc:docMk/>
          <pc:sldMk cId="3312083485" sldId="7809"/>
        </pc:sldMkLst>
        <pc:spChg chg="mod">
          <ac:chgData name="HilarioC" userId="b790f688-0c99-421d-ad08-5e0c6e6e58c5" providerId="ADAL" clId="{7541146F-E700-46CC-8BC7-A451846CFBE4}" dt="2019-02-01T00:10:04.266" v="1027" actId="207"/>
          <ac:spMkLst>
            <pc:docMk/>
            <pc:sldMk cId="3312083485" sldId="7809"/>
            <ac:spMk id="19458" creationId="{00000000-0000-0000-0000-000000000000}"/>
          </ac:spMkLst>
        </pc:spChg>
      </pc:sldChg>
      <pc:sldChg chg="modSp add">
        <pc:chgData name="HilarioC" userId="b790f688-0c99-421d-ad08-5e0c6e6e58c5" providerId="ADAL" clId="{7541146F-E700-46CC-8BC7-A451846CFBE4}" dt="2019-02-01T00:11:10.151" v="1030" actId="207"/>
        <pc:sldMkLst>
          <pc:docMk/>
          <pc:sldMk cId="173673967" sldId="7810"/>
        </pc:sldMkLst>
        <pc:spChg chg="mod">
          <ac:chgData name="HilarioC" userId="b790f688-0c99-421d-ad08-5e0c6e6e58c5" providerId="ADAL" clId="{7541146F-E700-46CC-8BC7-A451846CFBE4}" dt="2019-02-01T00:11:10.151" v="1030" actId="207"/>
          <ac:spMkLst>
            <pc:docMk/>
            <pc:sldMk cId="173673967" sldId="7810"/>
            <ac:spMk id="19458" creationId="{00000000-0000-0000-0000-000000000000}"/>
          </ac:spMkLst>
        </pc:spChg>
      </pc:sldChg>
      <pc:sldChg chg="modSp add ord">
        <pc:chgData name="HilarioC" userId="b790f688-0c99-421d-ad08-5e0c6e6e58c5" providerId="ADAL" clId="{7541146F-E700-46CC-8BC7-A451846CFBE4}" dt="2019-02-01T00:11:22.256" v="1034" actId="207"/>
        <pc:sldMkLst>
          <pc:docMk/>
          <pc:sldMk cId="1157268620" sldId="7811"/>
        </pc:sldMkLst>
        <pc:spChg chg="mod">
          <ac:chgData name="HilarioC" userId="b790f688-0c99-421d-ad08-5e0c6e6e58c5" providerId="ADAL" clId="{7541146F-E700-46CC-8BC7-A451846CFBE4}" dt="2019-02-01T00:11:22.256" v="1034" actId="207"/>
          <ac:spMkLst>
            <pc:docMk/>
            <pc:sldMk cId="1157268620" sldId="7811"/>
            <ac:spMk id="19458" creationId="{00000000-0000-0000-0000-000000000000}"/>
          </ac:spMkLst>
        </pc:spChg>
      </pc:sldChg>
      <pc:sldChg chg="modSp add">
        <pc:chgData name="HilarioC" userId="b790f688-0c99-421d-ad08-5e0c6e6e58c5" providerId="ADAL" clId="{7541146F-E700-46CC-8BC7-A451846CFBE4}" dt="2019-02-01T00:12:40.048" v="1087" actId="5793"/>
        <pc:sldMkLst>
          <pc:docMk/>
          <pc:sldMk cId="3720502505" sldId="7812"/>
        </pc:sldMkLst>
        <pc:spChg chg="mod">
          <ac:chgData name="HilarioC" userId="b790f688-0c99-421d-ad08-5e0c6e6e58c5" providerId="ADAL" clId="{7541146F-E700-46CC-8BC7-A451846CFBE4}" dt="2019-02-01T00:12:40.048" v="1087" actId="5793"/>
          <ac:spMkLst>
            <pc:docMk/>
            <pc:sldMk cId="3720502505" sldId="7812"/>
            <ac:spMk id="19458" creationId="{00000000-0000-0000-0000-000000000000}"/>
          </ac:spMkLst>
        </pc:spChg>
      </pc:sldChg>
      <pc:sldChg chg="add ord">
        <pc:chgData name="HilarioC" userId="b790f688-0c99-421d-ad08-5e0c6e6e58c5" providerId="ADAL" clId="{7541146F-E700-46CC-8BC7-A451846CFBE4}" dt="2019-02-01T00:23:11.010" v="1290"/>
        <pc:sldMkLst>
          <pc:docMk/>
          <pc:sldMk cId="1947019326" sldId="7814"/>
        </pc:sldMkLst>
      </pc:sldChg>
      <pc:sldMasterChg chg="delSldLayout">
        <pc:chgData name="HilarioC" userId="b790f688-0c99-421d-ad08-5e0c6e6e58c5" providerId="ADAL" clId="{7541146F-E700-46CC-8BC7-A451846CFBE4}" dt="2019-02-01T00:13:23.978" v="1105" actId="2696"/>
        <pc:sldMasterMkLst>
          <pc:docMk/>
          <pc:sldMasterMk cId="0" sldId="2147485683"/>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r>
              <a:rPr lang="en-US" dirty="0"/>
              <a:t>Conrad Hilario</a:t>
            </a:r>
          </a:p>
          <a:p>
            <a:r>
              <a:rPr lang="en-US" dirty="0"/>
              <a:t>Romans 1: The Good News of Salvation</a:t>
            </a:r>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D8D009F-A2ED-41E8-AF89-2EFF4C46E128}" type="datetimeFigureOut">
              <a:rPr lang="en-US" smtClean="0"/>
              <a:t>5/1/2019</a:t>
            </a:fld>
            <a:endParaRPr lang="en-US" dirty="0"/>
          </a:p>
          <a:p>
            <a:r>
              <a:rPr lang="en-US" dirty="0"/>
              <a:t>MC10am</a:t>
            </a:r>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72B537D-6604-4783-8A21-AE0F54CDCC26}" type="slidenum">
              <a:rPr lang="en-US" smtClean="0"/>
              <a:t>‹#›</a:t>
            </a:fld>
            <a:endParaRPr lang="en-US"/>
          </a:p>
        </p:txBody>
      </p:sp>
    </p:spTree>
    <p:extLst>
      <p:ext uri="{BB962C8B-B14F-4D97-AF65-F5344CB8AC3E}">
        <p14:creationId xmlns:p14="http://schemas.microsoft.com/office/powerpoint/2010/main" val="371474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938376"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dirty="0"/>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a:t>
            </a:fld>
            <a:endParaRPr lang="en-US" dirty="0"/>
          </a:p>
        </p:txBody>
      </p:sp>
    </p:spTree>
    <p:extLst>
      <p:ext uri="{BB962C8B-B14F-4D97-AF65-F5344CB8AC3E}">
        <p14:creationId xmlns:p14="http://schemas.microsoft.com/office/powerpoint/2010/main" val="146753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11</a:t>
            </a:fld>
            <a:endParaRPr lang="en-US" dirty="0"/>
          </a:p>
        </p:txBody>
      </p:sp>
    </p:spTree>
    <p:extLst>
      <p:ext uri="{BB962C8B-B14F-4D97-AF65-F5344CB8AC3E}">
        <p14:creationId xmlns:p14="http://schemas.microsoft.com/office/powerpoint/2010/main" val="1328694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12</a:t>
            </a:fld>
            <a:endParaRPr lang="en-US" dirty="0"/>
          </a:p>
        </p:txBody>
      </p:sp>
    </p:spTree>
    <p:extLst>
      <p:ext uri="{BB962C8B-B14F-4D97-AF65-F5344CB8AC3E}">
        <p14:creationId xmlns:p14="http://schemas.microsoft.com/office/powerpoint/2010/main" val="161013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13</a:t>
            </a:fld>
            <a:endParaRPr lang="en-US" dirty="0"/>
          </a:p>
        </p:txBody>
      </p:sp>
    </p:spTree>
    <p:extLst>
      <p:ext uri="{BB962C8B-B14F-4D97-AF65-F5344CB8AC3E}">
        <p14:creationId xmlns:p14="http://schemas.microsoft.com/office/powerpoint/2010/main" val="27949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14</a:t>
            </a:fld>
            <a:endParaRPr lang="en-US" dirty="0"/>
          </a:p>
        </p:txBody>
      </p:sp>
    </p:spTree>
    <p:extLst>
      <p:ext uri="{BB962C8B-B14F-4D97-AF65-F5344CB8AC3E}">
        <p14:creationId xmlns:p14="http://schemas.microsoft.com/office/powerpoint/2010/main" val="72213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15</a:t>
            </a:fld>
            <a:endParaRPr lang="en-US" dirty="0"/>
          </a:p>
        </p:txBody>
      </p:sp>
    </p:spTree>
    <p:extLst>
      <p:ext uri="{BB962C8B-B14F-4D97-AF65-F5344CB8AC3E}">
        <p14:creationId xmlns:p14="http://schemas.microsoft.com/office/powerpoint/2010/main" val="111181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16</a:t>
            </a:fld>
            <a:endParaRPr lang="en-US" dirty="0"/>
          </a:p>
        </p:txBody>
      </p:sp>
    </p:spTree>
    <p:extLst>
      <p:ext uri="{BB962C8B-B14F-4D97-AF65-F5344CB8AC3E}">
        <p14:creationId xmlns:p14="http://schemas.microsoft.com/office/powerpoint/2010/main" val="1522139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17</a:t>
            </a:fld>
            <a:endParaRPr lang="en-US" dirty="0"/>
          </a:p>
        </p:txBody>
      </p:sp>
    </p:spTree>
    <p:extLst>
      <p:ext uri="{BB962C8B-B14F-4D97-AF65-F5344CB8AC3E}">
        <p14:creationId xmlns:p14="http://schemas.microsoft.com/office/powerpoint/2010/main" val="2397758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18</a:t>
            </a:fld>
            <a:endParaRPr lang="en-US" dirty="0"/>
          </a:p>
        </p:txBody>
      </p:sp>
    </p:spTree>
    <p:extLst>
      <p:ext uri="{BB962C8B-B14F-4D97-AF65-F5344CB8AC3E}">
        <p14:creationId xmlns:p14="http://schemas.microsoft.com/office/powerpoint/2010/main" val="3422608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19</a:t>
            </a:fld>
            <a:endParaRPr lang="en-US" dirty="0"/>
          </a:p>
        </p:txBody>
      </p:sp>
    </p:spTree>
    <p:extLst>
      <p:ext uri="{BB962C8B-B14F-4D97-AF65-F5344CB8AC3E}">
        <p14:creationId xmlns:p14="http://schemas.microsoft.com/office/powerpoint/2010/main" val="1544009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20</a:t>
            </a:fld>
            <a:endParaRPr lang="en-US" dirty="0"/>
          </a:p>
        </p:txBody>
      </p:sp>
    </p:spTree>
    <p:extLst>
      <p:ext uri="{BB962C8B-B14F-4D97-AF65-F5344CB8AC3E}">
        <p14:creationId xmlns:p14="http://schemas.microsoft.com/office/powerpoint/2010/main" val="70816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a:t>
            </a:fld>
            <a:endParaRPr lang="en-US" dirty="0"/>
          </a:p>
        </p:txBody>
      </p:sp>
    </p:spTree>
    <p:extLst>
      <p:ext uri="{BB962C8B-B14F-4D97-AF65-F5344CB8AC3E}">
        <p14:creationId xmlns:p14="http://schemas.microsoft.com/office/powerpoint/2010/main" val="3072587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21</a:t>
            </a:fld>
            <a:endParaRPr lang="en-US" dirty="0"/>
          </a:p>
        </p:txBody>
      </p:sp>
    </p:spTree>
    <p:extLst>
      <p:ext uri="{BB962C8B-B14F-4D97-AF65-F5344CB8AC3E}">
        <p14:creationId xmlns:p14="http://schemas.microsoft.com/office/powerpoint/2010/main" val="3329284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22</a:t>
            </a:fld>
            <a:endParaRPr lang="en-US" dirty="0"/>
          </a:p>
        </p:txBody>
      </p:sp>
    </p:spTree>
    <p:extLst>
      <p:ext uri="{BB962C8B-B14F-4D97-AF65-F5344CB8AC3E}">
        <p14:creationId xmlns:p14="http://schemas.microsoft.com/office/powerpoint/2010/main" val="1415355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24</a:t>
            </a:fld>
            <a:endParaRPr lang="en-US" dirty="0"/>
          </a:p>
        </p:txBody>
      </p:sp>
    </p:spTree>
    <p:extLst>
      <p:ext uri="{BB962C8B-B14F-4D97-AF65-F5344CB8AC3E}">
        <p14:creationId xmlns:p14="http://schemas.microsoft.com/office/powerpoint/2010/main" val="774555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25</a:t>
            </a:fld>
            <a:endParaRPr lang="en-US" dirty="0"/>
          </a:p>
        </p:txBody>
      </p:sp>
    </p:spTree>
    <p:extLst>
      <p:ext uri="{BB962C8B-B14F-4D97-AF65-F5344CB8AC3E}">
        <p14:creationId xmlns:p14="http://schemas.microsoft.com/office/powerpoint/2010/main" val="836877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26</a:t>
            </a:fld>
            <a:endParaRPr lang="en-US" dirty="0"/>
          </a:p>
        </p:txBody>
      </p:sp>
    </p:spTree>
    <p:extLst>
      <p:ext uri="{BB962C8B-B14F-4D97-AF65-F5344CB8AC3E}">
        <p14:creationId xmlns:p14="http://schemas.microsoft.com/office/powerpoint/2010/main" val="3360374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27</a:t>
            </a:fld>
            <a:endParaRPr lang="en-US" dirty="0"/>
          </a:p>
        </p:txBody>
      </p:sp>
    </p:spTree>
    <p:extLst>
      <p:ext uri="{BB962C8B-B14F-4D97-AF65-F5344CB8AC3E}">
        <p14:creationId xmlns:p14="http://schemas.microsoft.com/office/powerpoint/2010/main" val="1198968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28</a:t>
            </a:fld>
            <a:endParaRPr lang="en-US" dirty="0"/>
          </a:p>
        </p:txBody>
      </p:sp>
    </p:spTree>
    <p:extLst>
      <p:ext uri="{BB962C8B-B14F-4D97-AF65-F5344CB8AC3E}">
        <p14:creationId xmlns:p14="http://schemas.microsoft.com/office/powerpoint/2010/main" val="3977320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29</a:t>
            </a:fld>
            <a:endParaRPr lang="en-US" dirty="0"/>
          </a:p>
        </p:txBody>
      </p:sp>
    </p:spTree>
    <p:extLst>
      <p:ext uri="{BB962C8B-B14F-4D97-AF65-F5344CB8AC3E}">
        <p14:creationId xmlns:p14="http://schemas.microsoft.com/office/powerpoint/2010/main" val="2133945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30</a:t>
            </a:fld>
            <a:endParaRPr lang="en-US" dirty="0"/>
          </a:p>
        </p:txBody>
      </p:sp>
    </p:spTree>
    <p:extLst>
      <p:ext uri="{BB962C8B-B14F-4D97-AF65-F5344CB8AC3E}">
        <p14:creationId xmlns:p14="http://schemas.microsoft.com/office/powerpoint/2010/main" val="3462350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31</a:t>
            </a:fld>
            <a:endParaRPr lang="en-US" dirty="0"/>
          </a:p>
        </p:txBody>
      </p:sp>
    </p:spTree>
    <p:extLst>
      <p:ext uri="{BB962C8B-B14F-4D97-AF65-F5344CB8AC3E}">
        <p14:creationId xmlns:p14="http://schemas.microsoft.com/office/powerpoint/2010/main" val="127727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a:t>
            </a:fld>
            <a:endParaRPr lang="en-US" dirty="0"/>
          </a:p>
        </p:txBody>
      </p:sp>
    </p:spTree>
    <p:extLst>
      <p:ext uri="{BB962C8B-B14F-4D97-AF65-F5344CB8AC3E}">
        <p14:creationId xmlns:p14="http://schemas.microsoft.com/office/powerpoint/2010/main" val="1274412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32</a:t>
            </a:fld>
            <a:endParaRPr lang="en-US" dirty="0"/>
          </a:p>
        </p:txBody>
      </p:sp>
    </p:spTree>
    <p:extLst>
      <p:ext uri="{BB962C8B-B14F-4D97-AF65-F5344CB8AC3E}">
        <p14:creationId xmlns:p14="http://schemas.microsoft.com/office/powerpoint/2010/main" val="3092928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33</a:t>
            </a:fld>
            <a:endParaRPr lang="en-US" dirty="0"/>
          </a:p>
        </p:txBody>
      </p:sp>
    </p:spTree>
    <p:extLst>
      <p:ext uri="{BB962C8B-B14F-4D97-AF65-F5344CB8AC3E}">
        <p14:creationId xmlns:p14="http://schemas.microsoft.com/office/powerpoint/2010/main" val="509194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34</a:t>
            </a:fld>
            <a:endParaRPr lang="en-US" dirty="0"/>
          </a:p>
        </p:txBody>
      </p:sp>
    </p:spTree>
    <p:extLst>
      <p:ext uri="{BB962C8B-B14F-4D97-AF65-F5344CB8AC3E}">
        <p14:creationId xmlns:p14="http://schemas.microsoft.com/office/powerpoint/2010/main" val="2413025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35</a:t>
            </a:fld>
            <a:endParaRPr lang="en-US" dirty="0"/>
          </a:p>
        </p:txBody>
      </p:sp>
    </p:spTree>
    <p:extLst>
      <p:ext uri="{BB962C8B-B14F-4D97-AF65-F5344CB8AC3E}">
        <p14:creationId xmlns:p14="http://schemas.microsoft.com/office/powerpoint/2010/main" val="1617821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36</a:t>
            </a:fld>
            <a:endParaRPr lang="en-US" dirty="0"/>
          </a:p>
        </p:txBody>
      </p:sp>
    </p:spTree>
    <p:extLst>
      <p:ext uri="{BB962C8B-B14F-4D97-AF65-F5344CB8AC3E}">
        <p14:creationId xmlns:p14="http://schemas.microsoft.com/office/powerpoint/2010/main" val="936539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37</a:t>
            </a:fld>
            <a:endParaRPr lang="en-US" dirty="0"/>
          </a:p>
        </p:txBody>
      </p:sp>
    </p:spTree>
    <p:extLst>
      <p:ext uri="{BB962C8B-B14F-4D97-AF65-F5344CB8AC3E}">
        <p14:creationId xmlns:p14="http://schemas.microsoft.com/office/powerpoint/2010/main" val="173575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38</a:t>
            </a:fld>
            <a:endParaRPr lang="en-US" dirty="0"/>
          </a:p>
        </p:txBody>
      </p:sp>
    </p:spTree>
    <p:extLst>
      <p:ext uri="{BB962C8B-B14F-4D97-AF65-F5344CB8AC3E}">
        <p14:creationId xmlns:p14="http://schemas.microsoft.com/office/powerpoint/2010/main" val="921160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39</a:t>
            </a:fld>
            <a:endParaRPr lang="en-US" dirty="0"/>
          </a:p>
        </p:txBody>
      </p:sp>
    </p:spTree>
    <p:extLst>
      <p:ext uri="{BB962C8B-B14F-4D97-AF65-F5344CB8AC3E}">
        <p14:creationId xmlns:p14="http://schemas.microsoft.com/office/powerpoint/2010/main" val="3678014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40</a:t>
            </a:fld>
            <a:endParaRPr lang="en-US" dirty="0"/>
          </a:p>
        </p:txBody>
      </p:sp>
    </p:spTree>
    <p:extLst>
      <p:ext uri="{BB962C8B-B14F-4D97-AF65-F5344CB8AC3E}">
        <p14:creationId xmlns:p14="http://schemas.microsoft.com/office/powerpoint/2010/main" val="3702986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41</a:t>
            </a:fld>
            <a:endParaRPr lang="en-US" dirty="0"/>
          </a:p>
        </p:txBody>
      </p:sp>
    </p:spTree>
    <p:extLst>
      <p:ext uri="{BB962C8B-B14F-4D97-AF65-F5344CB8AC3E}">
        <p14:creationId xmlns:p14="http://schemas.microsoft.com/office/powerpoint/2010/main" val="26704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5</a:t>
            </a:fld>
            <a:endParaRPr lang="en-US" dirty="0"/>
          </a:p>
        </p:txBody>
      </p:sp>
    </p:spTree>
    <p:extLst>
      <p:ext uri="{BB962C8B-B14F-4D97-AF65-F5344CB8AC3E}">
        <p14:creationId xmlns:p14="http://schemas.microsoft.com/office/powerpoint/2010/main" val="3520371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42</a:t>
            </a:fld>
            <a:endParaRPr lang="en-US" dirty="0"/>
          </a:p>
        </p:txBody>
      </p:sp>
    </p:spTree>
    <p:extLst>
      <p:ext uri="{BB962C8B-B14F-4D97-AF65-F5344CB8AC3E}">
        <p14:creationId xmlns:p14="http://schemas.microsoft.com/office/powerpoint/2010/main" val="254789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43</a:t>
            </a:fld>
            <a:endParaRPr lang="en-US" dirty="0"/>
          </a:p>
        </p:txBody>
      </p:sp>
    </p:spTree>
    <p:extLst>
      <p:ext uri="{BB962C8B-B14F-4D97-AF65-F5344CB8AC3E}">
        <p14:creationId xmlns:p14="http://schemas.microsoft.com/office/powerpoint/2010/main" val="1199777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44</a:t>
            </a:fld>
            <a:endParaRPr lang="en-US" dirty="0"/>
          </a:p>
        </p:txBody>
      </p:sp>
    </p:spTree>
    <p:extLst>
      <p:ext uri="{BB962C8B-B14F-4D97-AF65-F5344CB8AC3E}">
        <p14:creationId xmlns:p14="http://schemas.microsoft.com/office/powerpoint/2010/main" val="451796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45</a:t>
            </a:fld>
            <a:endParaRPr lang="en-US" dirty="0"/>
          </a:p>
        </p:txBody>
      </p:sp>
    </p:spTree>
    <p:extLst>
      <p:ext uri="{BB962C8B-B14F-4D97-AF65-F5344CB8AC3E}">
        <p14:creationId xmlns:p14="http://schemas.microsoft.com/office/powerpoint/2010/main" val="2929846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46</a:t>
            </a:fld>
            <a:endParaRPr lang="en-US" dirty="0"/>
          </a:p>
        </p:txBody>
      </p:sp>
    </p:spTree>
    <p:extLst>
      <p:ext uri="{BB962C8B-B14F-4D97-AF65-F5344CB8AC3E}">
        <p14:creationId xmlns:p14="http://schemas.microsoft.com/office/powerpoint/2010/main" val="957450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47</a:t>
            </a:fld>
            <a:endParaRPr lang="en-US" dirty="0"/>
          </a:p>
        </p:txBody>
      </p:sp>
    </p:spTree>
    <p:extLst>
      <p:ext uri="{BB962C8B-B14F-4D97-AF65-F5344CB8AC3E}">
        <p14:creationId xmlns:p14="http://schemas.microsoft.com/office/powerpoint/2010/main" val="3611785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48</a:t>
            </a:fld>
            <a:endParaRPr lang="en-US" dirty="0"/>
          </a:p>
        </p:txBody>
      </p:sp>
    </p:spTree>
    <p:extLst>
      <p:ext uri="{BB962C8B-B14F-4D97-AF65-F5344CB8AC3E}">
        <p14:creationId xmlns:p14="http://schemas.microsoft.com/office/powerpoint/2010/main" val="1947079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49</a:t>
            </a:fld>
            <a:endParaRPr lang="en-US" dirty="0"/>
          </a:p>
        </p:txBody>
      </p:sp>
    </p:spTree>
    <p:extLst>
      <p:ext uri="{BB962C8B-B14F-4D97-AF65-F5344CB8AC3E}">
        <p14:creationId xmlns:p14="http://schemas.microsoft.com/office/powerpoint/2010/main" val="700932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50</a:t>
            </a:fld>
            <a:endParaRPr lang="en-US" dirty="0"/>
          </a:p>
        </p:txBody>
      </p:sp>
    </p:spTree>
    <p:extLst>
      <p:ext uri="{BB962C8B-B14F-4D97-AF65-F5344CB8AC3E}">
        <p14:creationId xmlns:p14="http://schemas.microsoft.com/office/powerpoint/2010/main" val="11336541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51</a:t>
            </a:fld>
            <a:endParaRPr lang="en-US" dirty="0"/>
          </a:p>
        </p:txBody>
      </p:sp>
    </p:spTree>
    <p:extLst>
      <p:ext uri="{BB962C8B-B14F-4D97-AF65-F5344CB8AC3E}">
        <p14:creationId xmlns:p14="http://schemas.microsoft.com/office/powerpoint/2010/main" val="37547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6</a:t>
            </a:fld>
            <a:endParaRPr lang="en-US" dirty="0"/>
          </a:p>
        </p:txBody>
      </p:sp>
    </p:spTree>
    <p:extLst>
      <p:ext uri="{BB962C8B-B14F-4D97-AF65-F5344CB8AC3E}">
        <p14:creationId xmlns:p14="http://schemas.microsoft.com/office/powerpoint/2010/main" val="2698260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52</a:t>
            </a:fld>
            <a:endParaRPr lang="en-US" dirty="0"/>
          </a:p>
        </p:txBody>
      </p:sp>
    </p:spTree>
    <p:extLst>
      <p:ext uri="{BB962C8B-B14F-4D97-AF65-F5344CB8AC3E}">
        <p14:creationId xmlns:p14="http://schemas.microsoft.com/office/powerpoint/2010/main" val="3731971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53</a:t>
            </a:fld>
            <a:endParaRPr lang="en-US" dirty="0"/>
          </a:p>
        </p:txBody>
      </p:sp>
    </p:spTree>
    <p:extLst>
      <p:ext uri="{BB962C8B-B14F-4D97-AF65-F5344CB8AC3E}">
        <p14:creationId xmlns:p14="http://schemas.microsoft.com/office/powerpoint/2010/main" val="4146556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54</a:t>
            </a:fld>
            <a:endParaRPr lang="en-US" dirty="0"/>
          </a:p>
        </p:txBody>
      </p:sp>
    </p:spTree>
    <p:extLst>
      <p:ext uri="{BB962C8B-B14F-4D97-AF65-F5344CB8AC3E}">
        <p14:creationId xmlns:p14="http://schemas.microsoft.com/office/powerpoint/2010/main" val="349193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7</a:t>
            </a:fld>
            <a:endParaRPr lang="en-US" dirty="0"/>
          </a:p>
        </p:txBody>
      </p:sp>
    </p:spTree>
    <p:extLst>
      <p:ext uri="{BB962C8B-B14F-4D97-AF65-F5344CB8AC3E}">
        <p14:creationId xmlns:p14="http://schemas.microsoft.com/office/powerpoint/2010/main" val="244179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8</a:t>
            </a:fld>
            <a:endParaRPr lang="en-US" dirty="0"/>
          </a:p>
        </p:txBody>
      </p:sp>
    </p:spTree>
    <p:extLst>
      <p:ext uri="{BB962C8B-B14F-4D97-AF65-F5344CB8AC3E}">
        <p14:creationId xmlns:p14="http://schemas.microsoft.com/office/powerpoint/2010/main" val="175797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9</a:t>
            </a:fld>
            <a:endParaRPr lang="en-US" dirty="0"/>
          </a:p>
        </p:txBody>
      </p:sp>
    </p:spTree>
    <p:extLst>
      <p:ext uri="{BB962C8B-B14F-4D97-AF65-F5344CB8AC3E}">
        <p14:creationId xmlns:p14="http://schemas.microsoft.com/office/powerpoint/2010/main" val="218310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96978B-A236-B943-B34D-431BF05F63D6}" type="slidenum">
              <a:rPr lang="en-US" smtClean="0"/>
              <a:pPr>
                <a:defRPr/>
              </a:pPr>
              <a:t>10</a:t>
            </a:fld>
            <a:endParaRPr lang="en-US" dirty="0"/>
          </a:p>
        </p:txBody>
      </p:sp>
    </p:spTree>
    <p:extLst>
      <p:ext uri="{BB962C8B-B14F-4D97-AF65-F5344CB8AC3E}">
        <p14:creationId xmlns:p14="http://schemas.microsoft.com/office/powerpoint/2010/main" val="283850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5/1/2019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5/1/2019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5/1/2019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5/1/2019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5/1/2019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5/1/2019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5/1/2019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0" y="1828800"/>
            <a:ext cx="9144000" cy="2387600"/>
          </a:xfrm>
        </p:spPr>
        <p:txBody>
          <a:bodyPr>
            <a:normAutofit/>
          </a:bodyPr>
          <a:lstStyle/>
          <a:p>
            <a:r>
              <a:rPr lang="en-US" sz="12500" dirty="0">
                <a:solidFill>
                  <a:schemeClr val="bg1"/>
                </a:solidFill>
                <a:latin typeface="Century Gothic" panose="020B0502020202020204" pitchFamily="34" charset="0"/>
              </a:rPr>
              <a:t>Romans</a:t>
            </a:r>
          </a:p>
        </p:txBody>
      </p:sp>
      <p:sp>
        <p:nvSpPr>
          <p:cNvPr id="11" name="Subtitle 2"/>
          <p:cNvSpPr>
            <a:spLocks noGrp="1"/>
          </p:cNvSpPr>
          <p:nvPr>
            <p:ph type="subTitle" idx="1"/>
          </p:nvPr>
        </p:nvSpPr>
        <p:spPr>
          <a:xfrm>
            <a:off x="152400" y="3886200"/>
            <a:ext cx="8839200" cy="1655762"/>
          </a:xfrm>
        </p:spPr>
        <p:txBody>
          <a:bodyPr>
            <a:normAutofit/>
          </a:bodyPr>
          <a:lstStyle/>
          <a:p>
            <a:r>
              <a:rPr lang="en-US" sz="3500" dirty="0">
                <a:solidFill>
                  <a:schemeClr val="bg1"/>
                </a:solidFill>
                <a:latin typeface="Century Gothic" panose="020B0502020202020204" pitchFamily="34" charset="0"/>
              </a:rPr>
              <a:t>1:1-17 – The Good News About Salvation</a:t>
            </a:r>
          </a:p>
        </p:txBody>
      </p:sp>
      <p:sp>
        <p:nvSpPr>
          <p:cNvPr id="12" name="TextBox 11"/>
          <p:cNvSpPr txBox="1"/>
          <p:nvPr/>
        </p:nvSpPr>
        <p:spPr>
          <a:xfrm>
            <a:off x="1387369" y="182880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regarding his Son, who as to his earthly life was a descendant of David</a:t>
            </a:r>
          </a:p>
        </p:txBody>
      </p:sp>
      <p:sp>
        <p:nvSpPr>
          <p:cNvPr id="4" name="TextBox 3">
            <a:extLst>
              <a:ext uri="{FF2B5EF4-FFF2-40B4-BE49-F238E27FC236}">
                <a16:creationId xmlns:a16="http://schemas.microsoft.com/office/drawing/2014/main" xmlns="" id="{FFEC04A4-5639-4634-A5B2-7EC8B84277BB}"/>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989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regarding his Son,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as to his earthly life was a descendant of David</a:t>
            </a:r>
          </a:p>
        </p:txBody>
      </p:sp>
      <p:sp>
        <p:nvSpPr>
          <p:cNvPr id="4" name="Rectangle 3">
            <a:extLst>
              <a:ext uri="{FF2B5EF4-FFF2-40B4-BE49-F238E27FC236}">
                <a16:creationId xmlns:a16="http://schemas.microsoft.com/office/drawing/2014/main" xmlns="" id="{24E96F37-D342-412E-BACB-629262543C49}"/>
              </a:ext>
            </a:extLst>
          </p:cNvPr>
          <p:cNvSpPr>
            <a:spLocks noChangeArrowheads="1"/>
          </p:cNvSpPr>
          <p:nvPr/>
        </p:nvSpPr>
        <p:spPr bwMode="auto">
          <a:xfrm>
            <a:off x="152400" y="1143000"/>
            <a:ext cx="8839200" cy="3352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AE06631-0A3B-4472-B521-3A3105A06ED2}"/>
              </a:ext>
            </a:extLst>
          </p:cNvPr>
          <p:cNvSpPr txBox="1">
            <a:spLocks noChangeArrowheads="1"/>
          </p:cNvSpPr>
          <p:nvPr/>
        </p:nvSpPr>
        <p:spPr bwMode="auto">
          <a:xfrm>
            <a:off x="152400" y="1170708"/>
            <a:ext cx="8839200" cy="3291670"/>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300" dirty="0">
                <a:solidFill>
                  <a:schemeClr val="bg1"/>
                </a:solidFill>
                <a:latin typeface="Calibri Light" panose="020F0302020204030204" pitchFamily="34" charset="0"/>
              </a:rPr>
              <a:t>Isaiah 9:6: For to us a child is born, to us a son is given, and the government will be on his shoulders. And he will be called Wonderful Counselor, Mighty God, Everlasting Father, Prince of Peace. Of the greatness of his government and peace there will be no end. He will reign on David’s throne…from that time on and forever.</a:t>
            </a:r>
          </a:p>
        </p:txBody>
      </p:sp>
      <p:sp>
        <p:nvSpPr>
          <p:cNvPr id="6" name="Rectangle 5">
            <a:extLst>
              <a:ext uri="{FF2B5EF4-FFF2-40B4-BE49-F238E27FC236}">
                <a16:creationId xmlns:a16="http://schemas.microsoft.com/office/drawing/2014/main" xmlns="" id="{B66894DC-FA2D-4D12-ADE9-F67C0DC4F1CF}"/>
              </a:ext>
            </a:extLst>
          </p:cNvPr>
          <p:cNvSpPr>
            <a:spLocks noChangeArrowheads="1"/>
          </p:cNvSpPr>
          <p:nvPr/>
        </p:nvSpPr>
        <p:spPr bwMode="auto">
          <a:xfrm>
            <a:off x="838200" y="5500254"/>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25C8E711-DDC5-4B5F-97CA-63C1318031AB}"/>
              </a:ext>
            </a:extLst>
          </p:cNvPr>
          <p:cNvSpPr txBox="1">
            <a:spLocks noChangeArrowheads="1"/>
          </p:cNvSpPr>
          <p:nvPr/>
        </p:nvSpPr>
        <p:spPr bwMode="auto">
          <a:xfrm>
            <a:off x="838200" y="5534010"/>
            <a:ext cx="8153400" cy="1138773"/>
          </a:xfrm>
          <a:prstGeom prst="rect">
            <a:avLst/>
          </a:prstGeom>
          <a:noFill/>
          <a:ln w="38100">
            <a:noFill/>
            <a:miter lim="800000"/>
            <a:headEnd/>
            <a:tailEnd/>
          </a:ln>
        </p:spPr>
        <p:txBody>
          <a:bodyPr wrap="square">
            <a:spAutoFit/>
          </a:bodyPr>
          <a:lstStyle/>
          <a:p>
            <a:pPr algn="ctr">
              <a:spcAft>
                <a:spcPts val="600"/>
              </a:spcAft>
              <a:buSzPct val="100000"/>
            </a:pPr>
            <a:r>
              <a:rPr lang="en-US" sz="3400" dirty="0">
                <a:solidFill>
                  <a:schemeClr val="bg1"/>
                </a:solidFill>
                <a:latin typeface="Calibri Light" panose="020F0302020204030204" pitchFamily="34" charset="0"/>
              </a:rPr>
              <a:t>The Old Testament predicted that David’s family line would bear the Messiah. </a:t>
            </a:r>
          </a:p>
        </p:txBody>
      </p:sp>
      <p:sp>
        <p:nvSpPr>
          <p:cNvPr id="9" name="TextBox 8">
            <a:extLst>
              <a:ext uri="{FF2B5EF4-FFF2-40B4-BE49-F238E27FC236}">
                <a16:creationId xmlns:a16="http://schemas.microsoft.com/office/drawing/2014/main" xmlns="" id="{714CB53A-8EE1-4B1D-B6F1-00274C2764A8}"/>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3396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regarding his Son,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as to his earthly life was a descendant of David</a:t>
            </a:r>
          </a:p>
        </p:txBody>
      </p:sp>
      <p:sp>
        <p:nvSpPr>
          <p:cNvPr id="4" name="Rectangle 3">
            <a:extLst>
              <a:ext uri="{FF2B5EF4-FFF2-40B4-BE49-F238E27FC236}">
                <a16:creationId xmlns:a16="http://schemas.microsoft.com/office/drawing/2014/main" xmlns="" id="{24E96F37-D342-412E-BACB-629262543C49}"/>
              </a:ext>
            </a:extLst>
          </p:cNvPr>
          <p:cNvSpPr>
            <a:spLocks noChangeArrowheads="1"/>
          </p:cNvSpPr>
          <p:nvPr/>
        </p:nvSpPr>
        <p:spPr bwMode="auto">
          <a:xfrm>
            <a:off x="152400" y="1143000"/>
            <a:ext cx="8839200" cy="3352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AE06631-0A3B-4472-B521-3A3105A06ED2}"/>
              </a:ext>
            </a:extLst>
          </p:cNvPr>
          <p:cNvSpPr txBox="1">
            <a:spLocks noChangeArrowheads="1"/>
          </p:cNvSpPr>
          <p:nvPr/>
        </p:nvSpPr>
        <p:spPr bwMode="auto">
          <a:xfrm>
            <a:off x="152400" y="1170708"/>
            <a:ext cx="8839200" cy="3291670"/>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300" dirty="0">
                <a:solidFill>
                  <a:schemeClr val="bg1"/>
                </a:solidFill>
                <a:latin typeface="Calibri Light" panose="020F0302020204030204" pitchFamily="34" charset="0"/>
              </a:rPr>
              <a:t>Isaiah 9:6: For to us a child is born, to us a son is given, and the government will be on his shoulders. And he will be called Wonderful Counselor, Mighty God, Everlasting Father, Prince of Peace. Of the greatness of his government and peace there will be no end. He will reign on David’s throne…from that time on and forever.</a:t>
            </a:r>
          </a:p>
        </p:txBody>
      </p:sp>
      <p:sp>
        <p:nvSpPr>
          <p:cNvPr id="11" name="Rectangle 10">
            <a:extLst>
              <a:ext uri="{FF2B5EF4-FFF2-40B4-BE49-F238E27FC236}">
                <a16:creationId xmlns:a16="http://schemas.microsoft.com/office/drawing/2014/main" xmlns="" id="{58B18520-DCC7-4628-90E3-CC5B205EFD1B}"/>
              </a:ext>
            </a:extLst>
          </p:cNvPr>
          <p:cNvSpPr>
            <a:spLocks noChangeArrowheads="1"/>
          </p:cNvSpPr>
          <p:nvPr/>
        </p:nvSpPr>
        <p:spPr bwMode="auto">
          <a:xfrm>
            <a:off x="838200" y="5500254"/>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2" name="TextBox 11">
            <a:extLst>
              <a:ext uri="{FF2B5EF4-FFF2-40B4-BE49-F238E27FC236}">
                <a16:creationId xmlns:a16="http://schemas.microsoft.com/office/drawing/2014/main" xmlns="" id="{EDF05A94-3605-44B9-8533-FFC27F6A5148}"/>
              </a:ext>
            </a:extLst>
          </p:cNvPr>
          <p:cNvSpPr txBox="1">
            <a:spLocks noChangeArrowheads="1"/>
          </p:cNvSpPr>
          <p:nvPr/>
        </p:nvSpPr>
        <p:spPr bwMode="auto">
          <a:xfrm>
            <a:off x="838200" y="5723692"/>
            <a:ext cx="8153400" cy="677108"/>
          </a:xfrm>
          <a:prstGeom prst="rect">
            <a:avLst/>
          </a:prstGeom>
          <a:noFill/>
          <a:ln w="38100">
            <a:noFill/>
            <a:miter lim="800000"/>
            <a:headEnd/>
            <a:tailEnd/>
          </a:ln>
        </p:spPr>
        <p:txBody>
          <a:bodyPr wrap="square">
            <a:spAutoFit/>
          </a:bodyPr>
          <a:lstStyle/>
          <a:p>
            <a:pPr algn="ctr">
              <a:spcAft>
                <a:spcPts val="600"/>
              </a:spcAft>
              <a:buSzPct val="100000"/>
            </a:pPr>
            <a:r>
              <a:rPr lang="en-US" sz="3800" dirty="0">
                <a:solidFill>
                  <a:schemeClr val="bg1"/>
                </a:solidFill>
                <a:latin typeface="Calibri Light" panose="020F0302020204030204" pitchFamily="34" charset="0"/>
              </a:rPr>
              <a:t>The Messiah will be human.</a:t>
            </a:r>
          </a:p>
        </p:txBody>
      </p:sp>
      <p:sp>
        <p:nvSpPr>
          <p:cNvPr id="9" name="TextBox 8">
            <a:extLst>
              <a:ext uri="{FF2B5EF4-FFF2-40B4-BE49-F238E27FC236}">
                <a16:creationId xmlns:a16="http://schemas.microsoft.com/office/drawing/2014/main" xmlns="" id="{37194A73-32D6-4F6D-A8B8-06F8A9FD7C44}"/>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44466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regarding his Son,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as to his earthly life was a descendant of David</a:t>
            </a:r>
          </a:p>
        </p:txBody>
      </p:sp>
      <p:sp>
        <p:nvSpPr>
          <p:cNvPr id="4" name="Rectangle 3">
            <a:extLst>
              <a:ext uri="{FF2B5EF4-FFF2-40B4-BE49-F238E27FC236}">
                <a16:creationId xmlns:a16="http://schemas.microsoft.com/office/drawing/2014/main" xmlns="" id="{24E96F37-D342-412E-BACB-629262543C49}"/>
              </a:ext>
            </a:extLst>
          </p:cNvPr>
          <p:cNvSpPr>
            <a:spLocks noChangeArrowheads="1"/>
          </p:cNvSpPr>
          <p:nvPr/>
        </p:nvSpPr>
        <p:spPr bwMode="auto">
          <a:xfrm>
            <a:off x="152400" y="1143000"/>
            <a:ext cx="8839200" cy="3352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AE06631-0A3B-4472-B521-3A3105A06ED2}"/>
              </a:ext>
            </a:extLst>
          </p:cNvPr>
          <p:cNvSpPr txBox="1">
            <a:spLocks noChangeArrowheads="1"/>
          </p:cNvSpPr>
          <p:nvPr/>
        </p:nvSpPr>
        <p:spPr bwMode="auto">
          <a:xfrm>
            <a:off x="152400" y="1170708"/>
            <a:ext cx="8839200" cy="3291670"/>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300" dirty="0">
                <a:solidFill>
                  <a:schemeClr val="bg1"/>
                </a:solidFill>
                <a:latin typeface="Calibri Light" panose="020F0302020204030204" pitchFamily="34" charset="0"/>
              </a:rPr>
              <a:t>Isaiah 9:6: For to us a child is born, to us a son is given, and the government will be on his shoulders. And he will be called Wonderful Counselor, Mighty God, Everlasting Father, Prince of Peace. Of the greatness of his government and peace there will be no end. He will reign on David’s throne…from that time on and forever.</a:t>
            </a:r>
          </a:p>
        </p:txBody>
      </p:sp>
      <p:sp>
        <p:nvSpPr>
          <p:cNvPr id="9" name="Rectangle 8">
            <a:extLst>
              <a:ext uri="{FF2B5EF4-FFF2-40B4-BE49-F238E27FC236}">
                <a16:creationId xmlns:a16="http://schemas.microsoft.com/office/drawing/2014/main" xmlns="" id="{4029A912-4624-47FC-B2B2-14BBA1ACEC7A}"/>
              </a:ext>
            </a:extLst>
          </p:cNvPr>
          <p:cNvSpPr>
            <a:spLocks noChangeArrowheads="1"/>
          </p:cNvSpPr>
          <p:nvPr/>
        </p:nvSpPr>
        <p:spPr bwMode="auto">
          <a:xfrm>
            <a:off x="838200" y="5500254"/>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0" name="TextBox 9">
            <a:extLst>
              <a:ext uri="{FF2B5EF4-FFF2-40B4-BE49-F238E27FC236}">
                <a16:creationId xmlns:a16="http://schemas.microsoft.com/office/drawing/2014/main" xmlns="" id="{5B272CC6-044F-4B6C-B558-B35A234E0D61}"/>
              </a:ext>
            </a:extLst>
          </p:cNvPr>
          <p:cNvSpPr txBox="1">
            <a:spLocks noChangeArrowheads="1"/>
          </p:cNvSpPr>
          <p:nvPr/>
        </p:nvSpPr>
        <p:spPr bwMode="auto">
          <a:xfrm>
            <a:off x="838200" y="5723692"/>
            <a:ext cx="8153400" cy="677108"/>
          </a:xfrm>
          <a:prstGeom prst="rect">
            <a:avLst/>
          </a:prstGeom>
          <a:noFill/>
          <a:ln w="38100">
            <a:noFill/>
            <a:miter lim="800000"/>
            <a:headEnd/>
            <a:tailEnd/>
          </a:ln>
        </p:spPr>
        <p:txBody>
          <a:bodyPr wrap="square">
            <a:spAutoFit/>
          </a:bodyPr>
          <a:lstStyle/>
          <a:p>
            <a:pPr algn="ctr">
              <a:spcAft>
                <a:spcPts val="600"/>
              </a:spcAft>
              <a:buSzPct val="100000"/>
            </a:pPr>
            <a:r>
              <a:rPr lang="en-US" sz="3800" dirty="0">
                <a:solidFill>
                  <a:schemeClr val="bg1"/>
                </a:solidFill>
                <a:latin typeface="Calibri Light" panose="020F0302020204030204" pitchFamily="34" charset="0"/>
              </a:rPr>
              <a:t>But he will also be a divine being.</a:t>
            </a:r>
          </a:p>
        </p:txBody>
      </p:sp>
      <p:sp>
        <p:nvSpPr>
          <p:cNvPr id="11" name="TextBox 10">
            <a:extLst>
              <a:ext uri="{FF2B5EF4-FFF2-40B4-BE49-F238E27FC236}">
                <a16:creationId xmlns:a16="http://schemas.microsoft.com/office/drawing/2014/main" xmlns="" id="{3E57CB95-5BB7-4079-A654-D12E3D089A53}"/>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42496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regarding his Son,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as to his earthly life was a descendant of David</a:t>
            </a:r>
          </a:p>
        </p:txBody>
      </p:sp>
      <p:sp>
        <p:nvSpPr>
          <p:cNvPr id="4" name="Rectangle 3">
            <a:extLst>
              <a:ext uri="{FF2B5EF4-FFF2-40B4-BE49-F238E27FC236}">
                <a16:creationId xmlns:a16="http://schemas.microsoft.com/office/drawing/2014/main" xmlns="" id="{24E96F37-D342-412E-BACB-629262543C49}"/>
              </a:ext>
            </a:extLst>
          </p:cNvPr>
          <p:cNvSpPr>
            <a:spLocks noChangeArrowheads="1"/>
          </p:cNvSpPr>
          <p:nvPr/>
        </p:nvSpPr>
        <p:spPr bwMode="auto">
          <a:xfrm>
            <a:off x="152400" y="1143000"/>
            <a:ext cx="8839200" cy="3352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AE06631-0A3B-4472-B521-3A3105A06ED2}"/>
              </a:ext>
            </a:extLst>
          </p:cNvPr>
          <p:cNvSpPr txBox="1">
            <a:spLocks noChangeArrowheads="1"/>
          </p:cNvSpPr>
          <p:nvPr/>
        </p:nvSpPr>
        <p:spPr bwMode="auto">
          <a:xfrm>
            <a:off x="152400" y="1170708"/>
            <a:ext cx="8839200" cy="3291670"/>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300" dirty="0">
                <a:solidFill>
                  <a:schemeClr val="tx2">
                    <a:lumMod val="60000"/>
                    <a:lumOff val="40000"/>
                  </a:schemeClr>
                </a:solidFill>
                <a:latin typeface="Calibri Light" panose="020F0302020204030204" pitchFamily="34" charset="0"/>
              </a:rPr>
              <a:t>Isaiah 9:6: For to us a child is born, to us a son is given, and the government will be on his shoulders. And he will be called Wonderful Counselor, </a:t>
            </a:r>
            <a:r>
              <a:rPr lang="en-US" sz="3300" dirty="0">
                <a:solidFill>
                  <a:schemeClr val="bg1"/>
                </a:solidFill>
                <a:latin typeface="Calibri Light" panose="020F0302020204030204" pitchFamily="34" charset="0"/>
              </a:rPr>
              <a:t>Mighty God</a:t>
            </a:r>
            <a:r>
              <a:rPr lang="en-US" sz="3300" dirty="0">
                <a:solidFill>
                  <a:schemeClr val="tx2">
                    <a:lumMod val="60000"/>
                    <a:lumOff val="40000"/>
                  </a:schemeClr>
                </a:solidFill>
                <a:latin typeface="Calibri Light" panose="020F0302020204030204" pitchFamily="34" charset="0"/>
              </a:rPr>
              <a:t>, Everlasting Father, Prince of Peace. Of the greatness of his government and peace there will be no end. He will reign on David’s throne…from that time on and forever.</a:t>
            </a:r>
          </a:p>
        </p:txBody>
      </p:sp>
      <p:sp>
        <p:nvSpPr>
          <p:cNvPr id="11" name="Rectangle 10">
            <a:extLst>
              <a:ext uri="{FF2B5EF4-FFF2-40B4-BE49-F238E27FC236}">
                <a16:creationId xmlns:a16="http://schemas.microsoft.com/office/drawing/2014/main" xmlns="" id="{747579AD-0AEB-4F57-89E6-74DCE2E0A207}"/>
              </a:ext>
            </a:extLst>
          </p:cNvPr>
          <p:cNvSpPr>
            <a:spLocks noChangeArrowheads="1"/>
          </p:cNvSpPr>
          <p:nvPr/>
        </p:nvSpPr>
        <p:spPr bwMode="auto">
          <a:xfrm>
            <a:off x="838200" y="5500254"/>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2" name="TextBox 11">
            <a:extLst>
              <a:ext uri="{FF2B5EF4-FFF2-40B4-BE49-F238E27FC236}">
                <a16:creationId xmlns:a16="http://schemas.microsoft.com/office/drawing/2014/main" xmlns="" id="{4A8F2CE7-0BF1-4CFC-B240-A79F6DFA9D73}"/>
              </a:ext>
            </a:extLst>
          </p:cNvPr>
          <p:cNvSpPr txBox="1">
            <a:spLocks noChangeArrowheads="1"/>
          </p:cNvSpPr>
          <p:nvPr/>
        </p:nvSpPr>
        <p:spPr bwMode="auto">
          <a:xfrm>
            <a:off x="838200" y="5723692"/>
            <a:ext cx="8153400" cy="677108"/>
          </a:xfrm>
          <a:prstGeom prst="rect">
            <a:avLst/>
          </a:prstGeom>
          <a:noFill/>
          <a:ln w="38100">
            <a:noFill/>
            <a:miter lim="800000"/>
            <a:headEnd/>
            <a:tailEnd/>
          </a:ln>
        </p:spPr>
        <p:txBody>
          <a:bodyPr wrap="square">
            <a:spAutoFit/>
          </a:bodyPr>
          <a:lstStyle/>
          <a:p>
            <a:pPr algn="ctr">
              <a:spcAft>
                <a:spcPts val="600"/>
              </a:spcAft>
              <a:buSzPct val="100000"/>
            </a:pPr>
            <a:r>
              <a:rPr lang="en-US" sz="3800" dirty="0">
                <a:solidFill>
                  <a:schemeClr val="bg1"/>
                </a:solidFill>
                <a:latin typeface="Calibri Light" panose="020F0302020204030204" pitchFamily="34" charset="0"/>
              </a:rPr>
              <a:t>But he will also be a divine being.</a:t>
            </a:r>
          </a:p>
        </p:txBody>
      </p:sp>
      <p:sp>
        <p:nvSpPr>
          <p:cNvPr id="9" name="TextBox 8">
            <a:extLst>
              <a:ext uri="{FF2B5EF4-FFF2-40B4-BE49-F238E27FC236}">
                <a16:creationId xmlns:a16="http://schemas.microsoft.com/office/drawing/2014/main" xmlns="" id="{220CC957-C107-426A-8F7D-A35B232F0F94}"/>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62814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regarding his Son,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as to his earthly life was a descendant of David</a:t>
            </a:r>
          </a:p>
        </p:txBody>
      </p:sp>
      <p:sp>
        <p:nvSpPr>
          <p:cNvPr id="4" name="Rectangle 3">
            <a:extLst>
              <a:ext uri="{FF2B5EF4-FFF2-40B4-BE49-F238E27FC236}">
                <a16:creationId xmlns:a16="http://schemas.microsoft.com/office/drawing/2014/main" xmlns="" id="{24E96F37-D342-412E-BACB-629262543C49}"/>
              </a:ext>
            </a:extLst>
          </p:cNvPr>
          <p:cNvSpPr>
            <a:spLocks noChangeArrowheads="1"/>
          </p:cNvSpPr>
          <p:nvPr/>
        </p:nvSpPr>
        <p:spPr bwMode="auto">
          <a:xfrm>
            <a:off x="152400" y="1143000"/>
            <a:ext cx="8839200" cy="3352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AE06631-0A3B-4472-B521-3A3105A06ED2}"/>
              </a:ext>
            </a:extLst>
          </p:cNvPr>
          <p:cNvSpPr txBox="1">
            <a:spLocks noChangeArrowheads="1"/>
          </p:cNvSpPr>
          <p:nvPr/>
        </p:nvSpPr>
        <p:spPr bwMode="auto">
          <a:xfrm>
            <a:off x="152400" y="1170708"/>
            <a:ext cx="8839200" cy="3291670"/>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300" dirty="0">
                <a:solidFill>
                  <a:schemeClr val="tx2">
                    <a:lumMod val="60000"/>
                    <a:lumOff val="40000"/>
                  </a:schemeClr>
                </a:solidFill>
                <a:latin typeface="Calibri Light" panose="020F0302020204030204" pitchFamily="34" charset="0"/>
              </a:rPr>
              <a:t>Isaiah 9:6: For to us a child is born, to us a son is given, and the government will be on his shoulders. And he will be called </a:t>
            </a:r>
            <a:r>
              <a:rPr lang="en-US" sz="3300" dirty="0">
                <a:solidFill>
                  <a:schemeClr val="bg1"/>
                </a:solidFill>
                <a:latin typeface="Calibri Light" panose="020F0302020204030204" pitchFamily="34" charset="0"/>
              </a:rPr>
              <a:t>Wonderful Counselor</a:t>
            </a:r>
            <a:r>
              <a:rPr lang="en-US" sz="3300" dirty="0">
                <a:solidFill>
                  <a:schemeClr val="tx2">
                    <a:lumMod val="60000"/>
                    <a:lumOff val="40000"/>
                  </a:schemeClr>
                </a:solidFill>
                <a:latin typeface="Calibri Light" panose="020F0302020204030204" pitchFamily="34" charset="0"/>
              </a:rPr>
              <a:t>, Mighty God, </a:t>
            </a:r>
            <a:r>
              <a:rPr lang="en-US" sz="3300" dirty="0">
                <a:solidFill>
                  <a:schemeClr val="bg1"/>
                </a:solidFill>
                <a:latin typeface="Calibri Light" panose="020F0302020204030204" pitchFamily="34" charset="0"/>
              </a:rPr>
              <a:t>Everlasting Father, Prince of Peace</a:t>
            </a:r>
            <a:r>
              <a:rPr lang="en-US" sz="3300" dirty="0">
                <a:solidFill>
                  <a:schemeClr val="tx2">
                    <a:lumMod val="60000"/>
                    <a:lumOff val="40000"/>
                  </a:schemeClr>
                </a:solidFill>
                <a:latin typeface="Calibri Light" panose="020F0302020204030204" pitchFamily="34" charset="0"/>
              </a:rPr>
              <a:t>. Of the greatness of his government and peace there will be no end. He will reign on David’s throne…from that time on and forever.</a:t>
            </a:r>
          </a:p>
        </p:txBody>
      </p:sp>
      <p:sp>
        <p:nvSpPr>
          <p:cNvPr id="9" name="Rectangle 8">
            <a:extLst>
              <a:ext uri="{FF2B5EF4-FFF2-40B4-BE49-F238E27FC236}">
                <a16:creationId xmlns:a16="http://schemas.microsoft.com/office/drawing/2014/main" xmlns="" id="{44C3620D-1117-48D6-A772-1517046572B9}"/>
              </a:ext>
            </a:extLst>
          </p:cNvPr>
          <p:cNvSpPr>
            <a:spLocks noChangeArrowheads="1"/>
          </p:cNvSpPr>
          <p:nvPr/>
        </p:nvSpPr>
        <p:spPr bwMode="auto">
          <a:xfrm>
            <a:off x="609600" y="3048000"/>
            <a:ext cx="8229600" cy="1143000"/>
          </a:xfrm>
          <a:prstGeom prst="rect">
            <a:avLst/>
          </a:prstGeom>
          <a:solidFill>
            <a:schemeClr val="accent6">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0" name="TextBox 9">
            <a:extLst>
              <a:ext uri="{FF2B5EF4-FFF2-40B4-BE49-F238E27FC236}">
                <a16:creationId xmlns:a16="http://schemas.microsoft.com/office/drawing/2014/main" xmlns="" id="{80B9FDB8-CC74-42A1-A46B-429590156361}"/>
              </a:ext>
            </a:extLst>
          </p:cNvPr>
          <p:cNvSpPr txBox="1">
            <a:spLocks noChangeArrowheads="1"/>
          </p:cNvSpPr>
          <p:nvPr/>
        </p:nvSpPr>
        <p:spPr bwMode="auto">
          <a:xfrm>
            <a:off x="648324" y="3097222"/>
            <a:ext cx="8090115" cy="1015663"/>
          </a:xfrm>
          <a:prstGeom prst="rect">
            <a:avLst/>
          </a:prstGeom>
          <a:solidFill>
            <a:schemeClr val="accent6">
              <a:lumMod val="50000"/>
            </a:schemeClr>
          </a:solidFill>
          <a:ln w="38100">
            <a:noFill/>
            <a:miter lim="800000"/>
            <a:headEnd/>
            <a:tailEnd/>
          </a:ln>
        </p:spPr>
        <p:txBody>
          <a:bodyPr wrap="square">
            <a:spAutoFit/>
          </a:bodyPr>
          <a:lstStyle/>
          <a:p>
            <a:pPr algn="ctr">
              <a:spcAft>
                <a:spcPts val="600"/>
              </a:spcAft>
              <a:buSzPct val="100000"/>
            </a:pPr>
            <a:r>
              <a:rPr lang="en-US" sz="3000" dirty="0">
                <a:solidFill>
                  <a:schemeClr val="accent1">
                    <a:lumMod val="40000"/>
                    <a:lumOff val="60000"/>
                  </a:schemeClr>
                </a:solidFill>
                <a:latin typeface="Calibri Light" panose="020F0302020204030204" pitchFamily="34" charset="0"/>
              </a:rPr>
              <a:t>Wonderful Counselor (Isa. 25:1; 28:29), Eternal Father (Isa. 63:16b), Prince of Peace (Isa. 26:3, 12)</a:t>
            </a:r>
            <a:endParaRPr lang="en-US" sz="3000" i="1" dirty="0">
              <a:solidFill>
                <a:schemeClr val="accent1">
                  <a:lumMod val="40000"/>
                  <a:lumOff val="60000"/>
                </a:schemeClr>
              </a:solidFill>
              <a:latin typeface="Calibri Light" panose="020F0302020204030204" pitchFamily="34" charset="0"/>
            </a:endParaRPr>
          </a:p>
        </p:txBody>
      </p:sp>
      <p:sp>
        <p:nvSpPr>
          <p:cNvPr id="11" name="Rectangle 10">
            <a:extLst>
              <a:ext uri="{FF2B5EF4-FFF2-40B4-BE49-F238E27FC236}">
                <a16:creationId xmlns:a16="http://schemas.microsoft.com/office/drawing/2014/main" xmlns="" id="{6F33B3AE-77CF-486F-9295-905F66590C5F}"/>
              </a:ext>
            </a:extLst>
          </p:cNvPr>
          <p:cNvSpPr>
            <a:spLocks noChangeArrowheads="1"/>
          </p:cNvSpPr>
          <p:nvPr/>
        </p:nvSpPr>
        <p:spPr bwMode="auto">
          <a:xfrm>
            <a:off x="838200" y="5500254"/>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2" name="TextBox 11">
            <a:extLst>
              <a:ext uri="{FF2B5EF4-FFF2-40B4-BE49-F238E27FC236}">
                <a16:creationId xmlns:a16="http://schemas.microsoft.com/office/drawing/2014/main" xmlns="" id="{14E3BC2B-799D-44AF-9270-FAF57857630F}"/>
              </a:ext>
            </a:extLst>
          </p:cNvPr>
          <p:cNvSpPr txBox="1">
            <a:spLocks noChangeArrowheads="1"/>
          </p:cNvSpPr>
          <p:nvPr/>
        </p:nvSpPr>
        <p:spPr bwMode="auto">
          <a:xfrm>
            <a:off x="838200" y="5723692"/>
            <a:ext cx="8153400" cy="677108"/>
          </a:xfrm>
          <a:prstGeom prst="rect">
            <a:avLst/>
          </a:prstGeom>
          <a:noFill/>
          <a:ln w="38100">
            <a:noFill/>
            <a:miter lim="800000"/>
            <a:headEnd/>
            <a:tailEnd/>
          </a:ln>
        </p:spPr>
        <p:txBody>
          <a:bodyPr wrap="square">
            <a:spAutoFit/>
          </a:bodyPr>
          <a:lstStyle/>
          <a:p>
            <a:pPr algn="ctr">
              <a:spcAft>
                <a:spcPts val="600"/>
              </a:spcAft>
              <a:buSzPct val="100000"/>
            </a:pPr>
            <a:r>
              <a:rPr lang="en-US" sz="3800" dirty="0">
                <a:solidFill>
                  <a:schemeClr val="bg1"/>
                </a:solidFill>
                <a:latin typeface="Calibri Light" panose="020F0302020204030204" pitchFamily="34" charset="0"/>
              </a:rPr>
              <a:t>But he will also be a divine being.</a:t>
            </a:r>
          </a:p>
        </p:txBody>
      </p:sp>
      <p:sp>
        <p:nvSpPr>
          <p:cNvPr id="13" name="TextBox 12">
            <a:extLst>
              <a:ext uri="{FF2B5EF4-FFF2-40B4-BE49-F238E27FC236}">
                <a16:creationId xmlns:a16="http://schemas.microsoft.com/office/drawing/2014/main" xmlns="" id="{A019155B-66CB-4B4F-A0E8-33775902E266}"/>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6558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regarding his Son,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as to his earthly life was a descendant of David</a:t>
            </a:r>
          </a:p>
        </p:txBody>
      </p:sp>
      <p:sp>
        <p:nvSpPr>
          <p:cNvPr id="4" name="Rectangle 3">
            <a:extLst>
              <a:ext uri="{FF2B5EF4-FFF2-40B4-BE49-F238E27FC236}">
                <a16:creationId xmlns:a16="http://schemas.microsoft.com/office/drawing/2014/main" xmlns="" id="{24E96F37-D342-412E-BACB-629262543C49}"/>
              </a:ext>
            </a:extLst>
          </p:cNvPr>
          <p:cNvSpPr>
            <a:spLocks noChangeArrowheads="1"/>
          </p:cNvSpPr>
          <p:nvPr/>
        </p:nvSpPr>
        <p:spPr bwMode="auto">
          <a:xfrm>
            <a:off x="152400" y="1143000"/>
            <a:ext cx="8839200" cy="3352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AE06631-0A3B-4472-B521-3A3105A06ED2}"/>
              </a:ext>
            </a:extLst>
          </p:cNvPr>
          <p:cNvSpPr txBox="1">
            <a:spLocks noChangeArrowheads="1"/>
          </p:cNvSpPr>
          <p:nvPr/>
        </p:nvSpPr>
        <p:spPr bwMode="auto">
          <a:xfrm>
            <a:off x="152400" y="1170708"/>
            <a:ext cx="8839200" cy="3291670"/>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300" dirty="0">
                <a:solidFill>
                  <a:schemeClr val="tx2">
                    <a:lumMod val="60000"/>
                    <a:lumOff val="40000"/>
                  </a:schemeClr>
                </a:solidFill>
                <a:latin typeface="Calibri Light" panose="020F0302020204030204" pitchFamily="34" charset="0"/>
              </a:rPr>
              <a:t>Isaiah 9:6: For to us a child is born, to us a son is given, and the government will be on his shoulders. And he will be called </a:t>
            </a:r>
            <a:r>
              <a:rPr lang="en-US" sz="3300" dirty="0">
                <a:solidFill>
                  <a:schemeClr val="bg1"/>
                </a:solidFill>
                <a:latin typeface="Calibri Light" panose="020F0302020204030204" pitchFamily="34" charset="0"/>
              </a:rPr>
              <a:t>Wonderful Counselor</a:t>
            </a:r>
            <a:r>
              <a:rPr lang="en-US" sz="3300" dirty="0">
                <a:solidFill>
                  <a:schemeClr val="tx2">
                    <a:lumMod val="60000"/>
                    <a:lumOff val="40000"/>
                  </a:schemeClr>
                </a:solidFill>
                <a:latin typeface="Calibri Light" panose="020F0302020204030204" pitchFamily="34" charset="0"/>
              </a:rPr>
              <a:t>, Mighty God, </a:t>
            </a:r>
            <a:r>
              <a:rPr lang="en-US" sz="3300" dirty="0">
                <a:solidFill>
                  <a:schemeClr val="bg1"/>
                </a:solidFill>
                <a:latin typeface="Calibri Light" panose="020F0302020204030204" pitchFamily="34" charset="0"/>
              </a:rPr>
              <a:t>Everlasting Father, Prince of Peace</a:t>
            </a:r>
            <a:r>
              <a:rPr lang="en-US" sz="3300" dirty="0">
                <a:solidFill>
                  <a:schemeClr val="tx2">
                    <a:lumMod val="60000"/>
                    <a:lumOff val="40000"/>
                  </a:schemeClr>
                </a:solidFill>
                <a:latin typeface="Calibri Light" panose="020F0302020204030204" pitchFamily="34" charset="0"/>
              </a:rPr>
              <a:t>. Of the greatness of his government and peace there will be no end. He will reign on David’s throne…from that time on and forever.</a:t>
            </a:r>
          </a:p>
        </p:txBody>
      </p:sp>
      <p:sp>
        <p:nvSpPr>
          <p:cNvPr id="9" name="Rectangle 8">
            <a:extLst>
              <a:ext uri="{FF2B5EF4-FFF2-40B4-BE49-F238E27FC236}">
                <a16:creationId xmlns:a16="http://schemas.microsoft.com/office/drawing/2014/main" xmlns="" id="{44C3620D-1117-48D6-A772-1517046572B9}"/>
              </a:ext>
            </a:extLst>
          </p:cNvPr>
          <p:cNvSpPr>
            <a:spLocks noChangeArrowheads="1"/>
          </p:cNvSpPr>
          <p:nvPr/>
        </p:nvSpPr>
        <p:spPr bwMode="auto">
          <a:xfrm>
            <a:off x="609600" y="3048000"/>
            <a:ext cx="8229600" cy="1143000"/>
          </a:xfrm>
          <a:prstGeom prst="rect">
            <a:avLst/>
          </a:prstGeom>
          <a:solidFill>
            <a:schemeClr val="accent6">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0" name="TextBox 9">
            <a:extLst>
              <a:ext uri="{FF2B5EF4-FFF2-40B4-BE49-F238E27FC236}">
                <a16:creationId xmlns:a16="http://schemas.microsoft.com/office/drawing/2014/main" xmlns="" id="{80B9FDB8-CC74-42A1-A46B-429590156361}"/>
              </a:ext>
            </a:extLst>
          </p:cNvPr>
          <p:cNvSpPr txBox="1">
            <a:spLocks noChangeArrowheads="1"/>
          </p:cNvSpPr>
          <p:nvPr/>
        </p:nvSpPr>
        <p:spPr bwMode="auto">
          <a:xfrm>
            <a:off x="648324" y="3097222"/>
            <a:ext cx="8090115" cy="1015663"/>
          </a:xfrm>
          <a:prstGeom prst="rect">
            <a:avLst/>
          </a:prstGeom>
          <a:solidFill>
            <a:schemeClr val="accent6">
              <a:lumMod val="50000"/>
            </a:schemeClr>
          </a:solidFill>
          <a:ln w="38100">
            <a:noFill/>
            <a:miter lim="800000"/>
            <a:headEnd/>
            <a:tailEnd/>
          </a:ln>
        </p:spPr>
        <p:txBody>
          <a:bodyPr wrap="square">
            <a:spAutoFit/>
          </a:bodyPr>
          <a:lstStyle/>
          <a:p>
            <a:pPr algn="ctr">
              <a:spcAft>
                <a:spcPts val="600"/>
              </a:spcAft>
              <a:buSzPct val="100000"/>
            </a:pPr>
            <a:r>
              <a:rPr lang="en-US" sz="3000" dirty="0">
                <a:solidFill>
                  <a:schemeClr val="accent1">
                    <a:lumMod val="40000"/>
                    <a:lumOff val="60000"/>
                  </a:schemeClr>
                </a:solidFill>
                <a:latin typeface="Calibri Light" panose="020F0302020204030204" pitchFamily="34" charset="0"/>
              </a:rPr>
              <a:t>Wonderful Counselor (Isa. 25:1; 28:29), Eternal Father (Isa. 63:16b), Prince of Peace (Isa. 26:3, 12)</a:t>
            </a:r>
            <a:endParaRPr lang="en-US" sz="3000" i="1" dirty="0">
              <a:solidFill>
                <a:schemeClr val="accent1">
                  <a:lumMod val="40000"/>
                  <a:lumOff val="60000"/>
                </a:schemeClr>
              </a:solidFill>
              <a:latin typeface="Calibri Light" panose="020F0302020204030204" pitchFamily="34" charset="0"/>
            </a:endParaRPr>
          </a:p>
        </p:txBody>
      </p:sp>
      <p:sp>
        <p:nvSpPr>
          <p:cNvPr id="11" name="Rectangle 10">
            <a:extLst>
              <a:ext uri="{FF2B5EF4-FFF2-40B4-BE49-F238E27FC236}">
                <a16:creationId xmlns:a16="http://schemas.microsoft.com/office/drawing/2014/main" xmlns="" id="{6F33B3AE-77CF-486F-9295-905F66590C5F}"/>
              </a:ext>
            </a:extLst>
          </p:cNvPr>
          <p:cNvSpPr>
            <a:spLocks noChangeArrowheads="1"/>
          </p:cNvSpPr>
          <p:nvPr/>
        </p:nvSpPr>
        <p:spPr bwMode="auto">
          <a:xfrm>
            <a:off x="838200" y="5500254"/>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2" name="TextBox 11">
            <a:extLst>
              <a:ext uri="{FF2B5EF4-FFF2-40B4-BE49-F238E27FC236}">
                <a16:creationId xmlns:a16="http://schemas.microsoft.com/office/drawing/2014/main" xmlns="" id="{14E3BC2B-799D-44AF-9270-FAF57857630F}"/>
              </a:ext>
            </a:extLst>
          </p:cNvPr>
          <p:cNvSpPr txBox="1">
            <a:spLocks noChangeArrowheads="1"/>
          </p:cNvSpPr>
          <p:nvPr/>
        </p:nvSpPr>
        <p:spPr bwMode="auto">
          <a:xfrm>
            <a:off x="838200" y="5548746"/>
            <a:ext cx="8153400" cy="1138773"/>
          </a:xfrm>
          <a:prstGeom prst="rect">
            <a:avLst/>
          </a:prstGeom>
          <a:noFill/>
          <a:ln w="38100">
            <a:noFill/>
            <a:miter lim="800000"/>
            <a:headEnd/>
            <a:tailEnd/>
          </a:ln>
        </p:spPr>
        <p:txBody>
          <a:bodyPr wrap="square">
            <a:spAutoFit/>
          </a:bodyPr>
          <a:lstStyle/>
          <a:p>
            <a:pPr lvl="0" algn="ctr">
              <a:spcAft>
                <a:spcPts val="600"/>
              </a:spcAft>
              <a:buSzPct val="100000"/>
            </a:pPr>
            <a:r>
              <a:rPr lang="en-US" sz="3300" dirty="0">
                <a:solidFill>
                  <a:prstClr val="white"/>
                </a:solidFill>
                <a:latin typeface="Calibri Light" panose="020F0302020204030204" pitchFamily="34" charset="0"/>
              </a:rPr>
              <a:t>The Old Testament also predicted the Messiah would be born in the same town as David.</a:t>
            </a:r>
          </a:p>
        </p:txBody>
      </p:sp>
      <p:sp>
        <p:nvSpPr>
          <p:cNvPr id="13" name="TextBox 12">
            <a:extLst>
              <a:ext uri="{FF2B5EF4-FFF2-40B4-BE49-F238E27FC236}">
                <a16:creationId xmlns:a16="http://schemas.microsoft.com/office/drawing/2014/main" xmlns="" id="{65E6434E-43DB-412C-94E6-F9108BB5EC3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50949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regarding his Son,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as to his earthly life was a descendant of David</a:t>
            </a:r>
          </a:p>
        </p:txBody>
      </p:sp>
      <p:sp>
        <p:nvSpPr>
          <p:cNvPr id="4" name="Rectangle 3">
            <a:extLst>
              <a:ext uri="{FF2B5EF4-FFF2-40B4-BE49-F238E27FC236}">
                <a16:creationId xmlns:a16="http://schemas.microsoft.com/office/drawing/2014/main" xmlns="" id="{24E96F37-D342-412E-BACB-629262543C49}"/>
              </a:ext>
            </a:extLst>
          </p:cNvPr>
          <p:cNvSpPr>
            <a:spLocks noChangeArrowheads="1"/>
          </p:cNvSpPr>
          <p:nvPr/>
        </p:nvSpPr>
        <p:spPr bwMode="auto">
          <a:xfrm>
            <a:off x="152400" y="1143000"/>
            <a:ext cx="8839200" cy="3352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AE06631-0A3B-4472-B521-3A3105A06ED2}"/>
              </a:ext>
            </a:extLst>
          </p:cNvPr>
          <p:cNvSpPr txBox="1">
            <a:spLocks noChangeArrowheads="1"/>
          </p:cNvSpPr>
          <p:nvPr/>
        </p:nvSpPr>
        <p:spPr bwMode="auto">
          <a:xfrm>
            <a:off x="152400" y="1170708"/>
            <a:ext cx="8839200" cy="2834622"/>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300" dirty="0">
                <a:solidFill>
                  <a:schemeClr val="bg1"/>
                </a:solidFill>
                <a:latin typeface="Calibri Light" panose="020F0302020204030204" pitchFamily="34" charset="0"/>
              </a:rPr>
              <a:t>Matthew 2:1-6: Jesus was born in Bethlehem in Judea, during the time of King Herod…When King Herod heard this he was disturbed…He had called together all the people’s chief priests and teachers of the law, he asked them where the Messiah was to be born. </a:t>
            </a:r>
          </a:p>
        </p:txBody>
      </p:sp>
      <p:sp>
        <p:nvSpPr>
          <p:cNvPr id="11" name="Rectangle 10">
            <a:extLst>
              <a:ext uri="{FF2B5EF4-FFF2-40B4-BE49-F238E27FC236}">
                <a16:creationId xmlns:a16="http://schemas.microsoft.com/office/drawing/2014/main" xmlns="" id="{6F33B3AE-77CF-486F-9295-905F66590C5F}"/>
              </a:ext>
            </a:extLst>
          </p:cNvPr>
          <p:cNvSpPr>
            <a:spLocks noChangeArrowheads="1"/>
          </p:cNvSpPr>
          <p:nvPr/>
        </p:nvSpPr>
        <p:spPr bwMode="auto">
          <a:xfrm>
            <a:off x="838200" y="5500254"/>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2" name="TextBox 11">
            <a:extLst>
              <a:ext uri="{FF2B5EF4-FFF2-40B4-BE49-F238E27FC236}">
                <a16:creationId xmlns:a16="http://schemas.microsoft.com/office/drawing/2014/main" xmlns="" id="{14E3BC2B-799D-44AF-9270-FAF57857630F}"/>
              </a:ext>
            </a:extLst>
          </p:cNvPr>
          <p:cNvSpPr txBox="1">
            <a:spLocks noChangeArrowheads="1"/>
          </p:cNvSpPr>
          <p:nvPr/>
        </p:nvSpPr>
        <p:spPr bwMode="auto">
          <a:xfrm>
            <a:off x="838200" y="5548746"/>
            <a:ext cx="8153400" cy="1138773"/>
          </a:xfrm>
          <a:prstGeom prst="rect">
            <a:avLst/>
          </a:prstGeom>
          <a:noFill/>
          <a:ln w="38100">
            <a:noFill/>
            <a:miter lim="800000"/>
            <a:headEnd/>
            <a:tailEnd/>
          </a:ln>
        </p:spPr>
        <p:txBody>
          <a:bodyPr wrap="square">
            <a:spAutoFit/>
          </a:bodyPr>
          <a:lstStyle/>
          <a:p>
            <a:pPr lvl="0" algn="ctr">
              <a:spcAft>
                <a:spcPts val="600"/>
              </a:spcAft>
              <a:buSzPct val="100000"/>
            </a:pPr>
            <a:r>
              <a:rPr lang="en-US" sz="3300" dirty="0">
                <a:solidFill>
                  <a:prstClr val="white"/>
                </a:solidFill>
                <a:latin typeface="Calibri Light" panose="020F0302020204030204" pitchFamily="34" charset="0"/>
              </a:rPr>
              <a:t>The Old Testament also predicted the Messiah would be born in the same town as David. </a:t>
            </a:r>
          </a:p>
        </p:txBody>
      </p:sp>
      <p:sp>
        <p:nvSpPr>
          <p:cNvPr id="9" name="TextBox 8">
            <a:extLst>
              <a:ext uri="{FF2B5EF4-FFF2-40B4-BE49-F238E27FC236}">
                <a16:creationId xmlns:a16="http://schemas.microsoft.com/office/drawing/2014/main" xmlns="" id="{22D5ADCD-4CC3-42DA-BAAF-FE30F9A0D4D3}"/>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887800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3 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regarding his Son,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as to his earthly life was a descendant of David</a:t>
            </a:r>
          </a:p>
        </p:txBody>
      </p:sp>
      <p:sp>
        <p:nvSpPr>
          <p:cNvPr id="4" name="Rectangle 3">
            <a:extLst>
              <a:ext uri="{FF2B5EF4-FFF2-40B4-BE49-F238E27FC236}">
                <a16:creationId xmlns:a16="http://schemas.microsoft.com/office/drawing/2014/main" xmlns="" id="{24E96F37-D342-412E-BACB-629262543C49}"/>
              </a:ext>
            </a:extLst>
          </p:cNvPr>
          <p:cNvSpPr>
            <a:spLocks noChangeArrowheads="1"/>
          </p:cNvSpPr>
          <p:nvPr/>
        </p:nvSpPr>
        <p:spPr bwMode="auto">
          <a:xfrm>
            <a:off x="152400" y="1143000"/>
            <a:ext cx="8839200" cy="3352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AE06631-0A3B-4472-B521-3A3105A06ED2}"/>
              </a:ext>
            </a:extLst>
          </p:cNvPr>
          <p:cNvSpPr txBox="1">
            <a:spLocks noChangeArrowheads="1"/>
          </p:cNvSpPr>
          <p:nvPr/>
        </p:nvSpPr>
        <p:spPr bwMode="auto">
          <a:xfrm>
            <a:off x="152400" y="1170708"/>
            <a:ext cx="8839200" cy="2911566"/>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300" dirty="0">
                <a:solidFill>
                  <a:schemeClr val="bg1"/>
                </a:solidFill>
                <a:latin typeface="Calibri Light" panose="020F0302020204030204" pitchFamily="34" charset="0"/>
              </a:rPr>
              <a:t>Matthew 2:1-6: “In Bethlehem in Judea,” they replied, “for this is what the prophet has written: </a:t>
            </a:r>
          </a:p>
          <a:p>
            <a:pPr marL="457200">
              <a:lnSpc>
                <a:spcPct val="90000"/>
              </a:lnSpc>
              <a:spcAft>
                <a:spcPts val="600"/>
              </a:spcAft>
              <a:buSzPct val="100000"/>
            </a:pPr>
            <a:r>
              <a:rPr lang="en-US" sz="3300" dirty="0">
                <a:solidFill>
                  <a:schemeClr val="bg1"/>
                </a:solidFill>
                <a:latin typeface="Calibri Light" panose="020F0302020204030204" pitchFamily="34" charset="0"/>
              </a:rPr>
              <a:t>‘But you, Bethlehem, in the land of Judah, are by no means least among the rulers of Judah; for out of you will come a ruler who will shepherd my people Israel.’” [Micah 5:2]</a:t>
            </a:r>
          </a:p>
        </p:txBody>
      </p:sp>
      <p:sp>
        <p:nvSpPr>
          <p:cNvPr id="11" name="Rectangle 10">
            <a:extLst>
              <a:ext uri="{FF2B5EF4-FFF2-40B4-BE49-F238E27FC236}">
                <a16:creationId xmlns:a16="http://schemas.microsoft.com/office/drawing/2014/main" xmlns="" id="{6F33B3AE-77CF-486F-9295-905F66590C5F}"/>
              </a:ext>
            </a:extLst>
          </p:cNvPr>
          <p:cNvSpPr>
            <a:spLocks noChangeArrowheads="1"/>
          </p:cNvSpPr>
          <p:nvPr/>
        </p:nvSpPr>
        <p:spPr bwMode="auto">
          <a:xfrm>
            <a:off x="838200" y="5500254"/>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12" name="TextBox 11">
            <a:extLst>
              <a:ext uri="{FF2B5EF4-FFF2-40B4-BE49-F238E27FC236}">
                <a16:creationId xmlns:a16="http://schemas.microsoft.com/office/drawing/2014/main" xmlns="" id="{14E3BC2B-799D-44AF-9270-FAF57857630F}"/>
              </a:ext>
            </a:extLst>
          </p:cNvPr>
          <p:cNvSpPr txBox="1">
            <a:spLocks noChangeArrowheads="1"/>
          </p:cNvSpPr>
          <p:nvPr/>
        </p:nvSpPr>
        <p:spPr bwMode="auto">
          <a:xfrm>
            <a:off x="838200" y="5548746"/>
            <a:ext cx="8153400" cy="1107996"/>
          </a:xfrm>
          <a:prstGeom prst="rect">
            <a:avLst/>
          </a:prstGeom>
          <a:noFill/>
          <a:ln w="38100">
            <a:noFill/>
            <a:miter lim="800000"/>
            <a:headEnd/>
            <a:tailEnd/>
          </a:ln>
        </p:spPr>
        <p:txBody>
          <a:bodyPr wrap="square">
            <a:spAutoFit/>
          </a:bodyPr>
          <a:lstStyle/>
          <a:p>
            <a:pPr algn="ctr">
              <a:spcAft>
                <a:spcPts val="600"/>
              </a:spcAft>
              <a:buSzPct val="100000"/>
            </a:pPr>
            <a:r>
              <a:rPr lang="en-US" sz="3300" dirty="0">
                <a:solidFill>
                  <a:schemeClr val="bg1"/>
                </a:solidFill>
                <a:latin typeface="Calibri Light" panose="020F0302020204030204" pitchFamily="34" charset="0"/>
              </a:rPr>
              <a:t>The Old Testament also predicted the Messiah would be born in the same town as David. </a:t>
            </a:r>
          </a:p>
        </p:txBody>
      </p:sp>
      <p:sp>
        <p:nvSpPr>
          <p:cNvPr id="9" name="TextBox 8">
            <a:extLst>
              <a:ext uri="{FF2B5EF4-FFF2-40B4-BE49-F238E27FC236}">
                <a16:creationId xmlns:a16="http://schemas.microsoft.com/office/drawing/2014/main" xmlns="" id="{A9F1E1DB-F6EB-47C7-8532-4C66CC936182}"/>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69404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resurrection from the dead: Jesus Christ our Lord. </a:t>
            </a:r>
          </a:p>
        </p:txBody>
      </p:sp>
      <p:sp>
        <p:nvSpPr>
          <p:cNvPr id="4" name="TextBox 3">
            <a:extLst>
              <a:ext uri="{FF2B5EF4-FFF2-40B4-BE49-F238E27FC236}">
                <a16:creationId xmlns:a16="http://schemas.microsoft.com/office/drawing/2014/main" xmlns="" id="{5F108C4A-67D6-45DF-9D3B-791ABB13CC39}"/>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76591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1089529"/>
          </a:xfrm>
          <a:prstGeom prst="rect">
            <a:avLst/>
          </a:prstGeom>
          <a:noFill/>
          <a:ln w="9525">
            <a:noFill/>
            <a:miter lim="800000"/>
            <a:headEnd/>
            <a:tailEnd/>
          </a:ln>
        </p:spPr>
        <p:txBody>
          <a:bodyPr>
            <a:spAutoFit/>
          </a:bodyPr>
          <a:lstStyle/>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Author</a:t>
            </a:r>
          </a:p>
          <a:p>
            <a:pPr marL="574675" marR="0" indent="-574675">
              <a:lnSpc>
                <a:spcPct val="90000"/>
              </a:lnSpc>
              <a:spcBef>
                <a:spcPts val="0"/>
              </a:spcBef>
              <a:spcAft>
                <a:spcPts val="0"/>
              </a:spcAft>
            </a:pPr>
            <a:endPar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8" name="TextBox 7"/>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Intro</a:t>
            </a:r>
            <a:endParaRPr lang="en-US" sz="8000" cap="all" dirty="0">
              <a:solidFill>
                <a:prstClr val="white"/>
              </a:solidFill>
              <a:latin typeface="Century Gothic" panose="020B0502020202020204" pitchFamily="34" charset="0"/>
              <a:cs typeface="Arial" charset="0"/>
            </a:endParaRPr>
          </a:p>
        </p:txBody>
      </p:sp>
      <p:sp>
        <p:nvSpPr>
          <p:cNvPr id="4" name="Rectangle 3">
            <a:extLst>
              <a:ext uri="{FF2B5EF4-FFF2-40B4-BE49-F238E27FC236}">
                <a16:creationId xmlns:a16="http://schemas.microsoft.com/office/drawing/2014/main" xmlns="" id="{EA577FE9-9349-4CAA-9290-B1E62E1158B1}"/>
              </a:ext>
            </a:extLst>
          </p:cNvPr>
          <p:cNvSpPr>
            <a:spLocks noChangeArrowheads="1"/>
          </p:cNvSpPr>
          <p:nvPr/>
        </p:nvSpPr>
        <p:spPr bwMode="auto">
          <a:xfrm>
            <a:off x="152400" y="1905000"/>
            <a:ext cx="8839200" cy="132397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EE79F33B-0CE3-4233-9081-CDA997C9AA82}"/>
              </a:ext>
            </a:extLst>
          </p:cNvPr>
          <p:cNvSpPr txBox="1">
            <a:spLocks noChangeArrowheads="1"/>
          </p:cNvSpPr>
          <p:nvPr/>
        </p:nvSpPr>
        <p:spPr bwMode="auto">
          <a:xfrm>
            <a:off x="152400" y="1981200"/>
            <a:ext cx="8839200" cy="1169551"/>
          </a:xfrm>
          <a:prstGeom prst="rect">
            <a:avLst/>
          </a:prstGeom>
          <a:noFill/>
          <a:ln w="38100">
            <a:noFill/>
            <a:miter lim="800000"/>
            <a:headEnd/>
            <a:tailEnd/>
          </a:ln>
        </p:spPr>
        <p:txBody>
          <a:bodyPr wrap="square">
            <a:spAutoFit/>
          </a:bodyPr>
          <a:lstStyle/>
          <a:p>
            <a:pPr>
              <a:spcAft>
                <a:spcPts val="600"/>
              </a:spcAft>
              <a:buSzPct val="100000"/>
            </a:pPr>
            <a:r>
              <a:rPr lang="en-US" sz="3400" dirty="0">
                <a:solidFill>
                  <a:schemeClr val="bg1"/>
                </a:solidFill>
                <a:latin typeface="Calibri Light" panose="020F0302020204030204" pitchFamily="34" charset="0"/>
              </a:rPr>
              <a:t>Romans 1:1: Paul, a servant of Christ Jesus, called to be an apostle...</a:t>
            </a:r>
          </a:p>
        </p:txBody>
      </p:sp>
    </p:spTree>
    <p:extLst>
      <p:ext uri="{BB962C8B-B14F-4D97-AF65-F5344CB8AC3E}">
        <p14:creationId xmlns:p14="http://schemas.microsoft.com/office/powerpoint/2010/main" val="231995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25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463478"/>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Matthew 27:46: About three in the afternoon Jesus cried out in a loud voice, “My God, my God, why have you forsaken me?”</a:t>
            </a:r>
          </a:p>
        </p:txBody>
      </p:sp>
      <p:sp>
        <p:nvSpPr>
          <p:cNvPr id="9" name="TextBox 8">
            <a:extLst>
              <a:ext uri="{FF2B5EF4-FFF2-40B4-BE49-F238E27FC236}">
                <a16:creationId xmlns:a16="http://schemas.microsoft.com/office/drawing/2014/main" xmlns="" id="{92C63E51-B852-4BDB-8264-9D629ED38069}"/>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79634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549381"/>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Psalm 22</a:t>
            </a:r>
          </a:p>
        </p:txBody>
      </p:sp>
      <p:sp>
        <p:nvSpPr>
          <p:cNvPr id="9" name="TextBox 8">
            <a:extLst>
              <a:ext uri="{FF2B5EF4-FFF2-40B4-BE49-F238E27FC236}">
                <a16:creationId xmlns:a16="http://schemas.microsoft.com/office/drawing/2014/main" xmlns="" id="{B59250EC-B93C-4D22-A8A7-5AD2CA7A9C91}"/>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49398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545312"/>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Psalm 22:1: My God, my God, why have you forsaken me? Why are you so far from saving me, so far from my cries of anguish?</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300" dirty="0">
                <a:solidFill>
                  <a:prstClr val="white"/>
                </a:solidFill>
                <a:latin typeface="Calibri Light" panose="020F0302020204030204" pitchFamily="34" charset="0"/>
                <a:ea typeface="Calibri" panose="020F0502020204030204" pitchFamily="34" charset="0"/>
                <a:sym typeface="Wingdings" panose="05000000000000000000" pitchFamily="2" charset="2"/>
              </a:rPr>
              <a:t>The psalms were often set to music.</a:t>
            </a:r>
          </a:p>
          <a:p>
            <a:pPr>
              <a:lnSpc>
                <a:spcPct val="90000"/>
              </a:lnSpc>
              <a:spcAft>
                <a:spcPts val="600"/>
              </a:spcAft>
              <a:buSzPct val="100000"/>
            </a:pPr>
            <a:r>
              <a:rPr lang="en-US" sz="3300" dirty="0">
                <a:solidFill>
                  <a:schemeClr val="bg1"/>
                </a:solidFill>
                <a:latin typeface="Calibri Light" panose="020F0302020204030204" pitchFamily="34" charset="0"/>
              </a:rPr>
              <a:t> </a:t>
            </a:r>
          </a:p>
        </p:txBody>
      </p:sp>
      <p:sp>
        <p:nvSpPr>
          <p:cNvPr id="9" name="TextBox 8">
            <a:extLst>
              <a:ext uri="{FF2B5EF4-FFF2-40B4-BE49-F238E27FC236}">
                <a16:creationId xmlns:a16="http://schemas.microsoft.com/office/drawing/2014/main" xmlns="" id="{3ACC4B16-809A-4A6A-B4F0-18C66E496FAF}"/>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7928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990600"/>
            <a:ext cx="8991600" cy="2086725"/>
          </a:xfrm>
          <a:prstGeom prst="rect">
            <a:avLst/>
          </a:prstGeom>
          <a:noFill/>
          <a:ln w="9525">
            <a:noFill/>
            <a:miter lim="800000"/>
            <a:headEnd/>
            <a:tailEnd/>
          </a:ln>
        </p:spPr>
        <p:txBody>
          <a:bodyPr>
            <a:spAutoFit/>
          </a:bodyPr>
          <a:lstStyle/>
          <a:p>
            <a:pPr indent="3175">
              <a:lnSpc>
                <a:spcPct val="90000"/>
              </a:lnSpc>
              <a:spcAft>
                <a:spcPts val="0"/>
              </a:spcAft>
            </a:pPr>
            <a:r>
              <a:rPr lang="en-US" sz="3600" dirty="0">
                <a:solidFill>
                  <a:prstClr val="white"/>
                </a:solidFill>
                <a:latin typeface="Calibri Light" panose="020F0302020204030204" pitchFamily="34" charset="0"/>
              </a:rPr>
              <a:t>Just a small town girl; </a:t>
            </a:r>
          </a:p>
          <a:p>
            <a:pPr indent="3175">
              <a:lnSpc>
                <a:spcPct val="90000"/>
              </a:lnSpc>
              <a:spcAft>
                <a:spcPts val="0"/>
              </a:spcAft>
            </a:pPr>
            <a:r>
              <a:rPr lang="en-US" sz="3600" dirty="0">
                <a:solidFill>
                  <a:prstClr val="white"/>
                </a:solidFill>
                <a:latin typeface="Calibri Light" panose="020F0302020204030204" pitchFamily="34" charset="0"/>
              </a:rPr>
              <a:t>Living in a lonely world; </a:t>
            </a:r>
          </a:p>
          <a:p>
            <a:pPr indent="3175">
              <a:lnSpc>
                <a:spcPct val="90000"/>
              </a:lnSpc>
              <a:spcAft>
                <a:spcPts val="0"/>
              </a:spcAft>
            </a:pPr>
            <a:r>
              <a:rPr lang="en-US" sz="3600" dirty="0">
                <a:solidFill>
                  <a:prstClr val="white"/>
                </a:solidFill>
                <a:latin typeface="Calibri Light" panose="020F0302020204030204" pitchFamily="34" charset="0"/>
              </a:rPr>
              <a:t>She took the midnight train; </a:t>
            </a:r>
          </a:p>
          <a:p>
            <a:pPr indent="3175">
              <a:lnSpc>
                <a:spcPct val="90000"/>
              </a:lnSpc>
              <a:spcAft>
                <a:spcPts val="0"/>
              </a:spcAft>
            </a:pPr>
            <a:r>
              <a:rPr lang="en-US" sz="3600" dirty="0">
                <a:solidFill>
                  <a:prstClr val="white"/>
                </a:solidFill>
                <a:latin typeface="Calibri Light" panose="020F0302020204030204" pitchFamily="34" charset="0"/>
              </a:rPr>
              <a:t>Going anywhere</a:t>
            </a:r>
          </a:p>
        </p:txBody>
      </p:sp>
      <p:pic>
        <p:nvPicPr>
          <p:cNvPr id="4" name="Picture 3" descr="A group of people posing for a photo&#10;&#10;Description automatically generated">
            <a:extLst>
              <a:ext uri="{FF2B5EF4-FFF2-40B4-BE49-F238E27FC236}">
                <a16:creationId xmlns:a16="http://schemas.microsoft.com/office/drawing/2014/main" xmlns="" id="{21A585E1-2171-4027-AA34-C5E742037DF3}"/>
              </a:ext>
            </a:extLst>
          </p:cNvPr>
          <p:cNvPicPr>
            <a:picLocks noChangeAspect="1"/>
          </p:cNvPicPr>
          <p:nvPr/>
        </p:nvPicPr>
        <p:blipFill>
          <a:blip r:embed="rId2"/>
          <a:stretch>
            <a:fillRect/>
          </a:stretch>
        </p:blipFill>
        <p:spPr>
          <a:xfrm>
            <a:off x="2184364" y="3352800"/>
            <a:ext cx="4775271" cy="3158836"/>
          </a:xfrm>
          <a:prstGeom prst="rect">
            <a:avLst/>
          </a:prstGeom>
        </p:spPr>
      </p:pic>
      <p:sp>
        <p:nvSpPr>
          <p:cNvPr id="5" name="TextBox 4">
            <a:extLst>
              <a:ext uri="{FF2B5EF4-FFF2-40B4-BE49-F238E27FC236}">
                <a16:creationId xmlns:a16="http://schemas.microsoft.com/office/drawing/2014/main" xmlns="" id="{6F28738C-1590-43F7-9C5E-EE3CBCA2967B}"/>
              </a:ext>
            </a:extLst>
          </p:cNvPr>
          <p:cNvSpPr txBox="1"/>
          <p:nvPr/>
        </p:nvSpPr>
        <p:spPr>
          <a:xfrm>
            <a:off x="0" y="4"/>
            <a:ext cx="9144000" cy="784830"/>
          </a:xfrm>
          <a:prstGeom prst="rect">
            <a:avLst/>
          </a:prstGeom>
          <a:noFill/>
        </p:spPr>
        <p:txBody>
          <a:bodyPr>
            <a:spAutoFit/>
          </a:bodyPr>
          <a:lstStyle/>
          <a:p>
            <a:pPr>
              <a:defRPr/>
            </a:pPr>
            <a:r>
              <a:rPr lang="en-US" sz="4500" dirty="0">
                <a:solidFill>
                  <a:prstClr val="white"/>
                </a:solidFill>
                <a:latin typeface="Century Gothic" panose="020B0502020202020204" pitchFamily="34" charset="0"/>
                <a:cs typeface="Arial" charset="0"/>
              </a:rPr>
              <a:t>Don’t Stop </a:t>
            </a:r>
            <a:r>
              <a:rPr lang="en-US" sz="4500" dirty="0" err="1">
                <a:solidFill>
                  <a:prstClr val="white"/>
                </a:solidFill>
                <a:latin typeface="Century Gothic" panose="020B0502020202020204" pitchFamily="34" charset="0"/>
                <a:cs typeface="Arial" charset="0"/>
              </a:rPr>
              <a:t>Believin</a:t>
            </a:r>
            <a:r>
              <a:rPr lang="en-US" sz="4500" dirty="0">
                <a:solidFill>
                  <a:prstClr val="white"/>
                </a:solidFill>
                <a:latin typeface="Century Gothic" panose="020B0502020202020204" pitchFamily="34" charset="0"/>
                <a:cs typeface="Arial" charset="0"/>
              </a:rPr>
              <a:t>’ by Journey</a:t>
            </a:r>
            <a:endParaRPr lang="en-US" sz="45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8771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454518"/>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Psalm 22:7-8: All who see me mock me; they hurl insults, shaking their heads. “He trusts in the LORD…let the LORD rescue him.” </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300" dirty="0">
                <a:solidFill>
                  <a:schemeClr val="bg1"/>
                </a:solidFill>
                <a:latin typeface="Calibri Light" panose="020F0302020204030204" pitchFamily="34" charset="0"/>
              </a:rPr>
              <a:t>“He saved others…but he can’t even save himself.” (Matt. 27:42) </a:t>
            </a:r>
          </a:p>
        </p:txBody>
      </p:sp>
      <p:sp>
        <p:nvSpPr>
          <p:cNvPr id="9" name="TextBox 8">
            <a:extLst>
              <a:ext uri="{FF2B5EF4-FFF2-40B4-BE49-F238E27FC236}">
                <a16:creationId xmlns:a16="http://schemas.microsoft.com/office/drawing/2014/main" xmlns="" id="{22586EDB-0BBF-4840-88A6-C1A16B2FE935}"/>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67423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454518"/>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Psalm 22:7-8: All who see me mock me; they hurl insults, shaking their heads. “He trusts in the LORD…let the LORD rescue him.” </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300" dirty="0">
                <a:solidFill>
                  <a:schemeClr val="bg1"/>
                </a:solidFill>
                <a:latin typeface="Calibri Light" panose="020F0302020204030204" pitchFamily="34" charset="0"/>
              </a:rPr>
              <a:t>God could not rescue his son if he planned to rescue the entire human race. </a:t>
            </a:r>
          </a:p>
        </p:txBody>
      </p:sp>
      <p:sp>
        <p:nvSpPr>
          <p:cNvPr id="9" name="TextBox 8">
            <a:extLst>
              <a:ext uri="{FF2B5EF4-FFF2-40B4-BE49-F238E27FC236}">
                <a16:creationId xmlns:a16="http://schemas.microsoft.com/office/drawing/2014/main" xmlns="" id="{8B62EB76-12ED-41D6-9471-0282D50D28BD}"/>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758995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454518"/>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Psalm 22:12: Many bulls surround me; strong bulls of Bashan encircle me. </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300" dirty="0">
                <a:solidFill>
                  <a:schemeClr val="bg1"/>
                </a:solidFill>
                <a:latin typeface="Calibri Light" panose="020F0302020204030204" pitchFamily="34" charset="0"/>
              </a:rPr>
              <a:t>“band of evil doers…dogs” (v16) = a term for Gentiles</a:t>
            </a:r>
          </a:p>
          <a:p>
            <a:pPr>
              <a:lnSpc>
                <a:spcPct val="90000"/>
              </a:lnSpc>
              <a:spcAft>
                <a:spcPts val="0"/>
              </a:spcAft>
              <a:buSzPct val="100000"/>
            </a:pPr>
            <a:endParaRPr lang="en-US" sz="3300" dirty="0">
              <a:solidFill>
                <a:schemeClr val="bg1"/>
              </a:solidFill>
              <a:latin typeface="Calibri Light" panose="020F0302020204030204" pitchFamily="34" charset="0"/>
            </a:endParaRPr>
          </a:p>
        </p:txBody>
      </p:sp>
      <p:sp>
        <p:nvSpPr>
          <p:cNvPr id="9" name="TextBox 8">
            <a:extLst>
              <a:ext uri="{FF2B5EF4-FFF2-40B4-BE49-F238E27FC236}">
                <a16:creationId xmlns:a16="http://schemas.microsoft.com/office/drawing/2014/main" xmlns="" id="{6BA95219-A910-4B15-9167-8E6ED0BA2048}"/>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426427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377574"/>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Psalm 22:14-15: I am poured out like water, and all my bones are out of joint. My heart has turned to wax; it has melted within me. My mouth is dried up like a potsherd, and my tongue sticks to the roof of my mouth; you lay me in the dust of death.</a:t>
            </a:r>
          </a:p>
        </p:txBody>
      </p:sp>
      <p:sp>
        <p:nvSpPr>
          <p:cNvPr id="9" name="TextBox 8">
            <a:extLst>
              <a:ext uri="{FF2B5EF4-FFF2-40B4-BE49-F238E27FC236}">
                <a16:creationId xmlns:a16="http://schemas.microsoft.com/office/drawing/2014/main" xmlns="" id="{AC6DAE7D-2AA6-4B5F-9A5F-6823B525BD89}"/>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93595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377574"/>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tx2">
                    <a:lumMod val="60000"/>
                    <a:lumOff val="40000"/>
                  </a:schemeClr>
                </a:solidFill>
                <a:latin typeface="Calibri Light" panose="020F0302020204030204" pitchFamily="34" charset="0"/>
              </a:rPr>
              <a:t>Psalm 22:14-15: I am poured out like water, and all my bones are out of joint. My heart has turned to wax; it has melted within me. My mouth is dried up like a potsherd, and </a:t>
            </a:r>
            <a:r>
              <a:rPr lang="en-US" sz="3300" dirty="0">
                <a:solidFill>
                  <a:schemeClr val="bg1"/>
                </a:solidFill>
                <a:latin typeface="Calibri Light" panose="020F0302020204030204" pitchFamily="34" charset="0"/>
              </a:rPr>
              <a:t>my tongue sticks to the roof of my mouth</a:t>
            </a:r>
            <a:r>
              <a:rPr lang="en-US" sz="3300" dirty="0">
                <a:solidFill>
                  <a:schemeClr val="tx2">
                    <a:lumMod val="60000"/>
                    <a:lumOff val="40000"/>
                  </a:schemeClr>
                </a:solidFill>
                <a:latin typeface="Calibri Light" panose="020F0302020204030204" pitchFamily="34" charset="0"/>
              </a:rPr>
              <a:t>; you lay me in the dust of death.</a:t>
            </a:r>
          </a:p>
        </p:txBody>
      </p:sp>
      <p:sp>
        <p:nvSpPr>
          <p:cNvPr id="9" name="TextBox 8">
            <a:extLst>
              <a:ext uri="{FF2B5EF4-FFF2-40B4-BE49-F238E27FC236}">
                <a16:creationId xmlns:a16="http://schemas.microsoft.com/office/drawing/2014/main" xmlns="" id="{DCC1A757-9886-49AE-BA6F-015339DA053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299963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377574"/>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tx2">
                    <a:lumMod val="60000"/>
                    <a:lumOff val="40000"/>
                  </a:schemeClr>
                </a:solidFill>
                <a:latin typeface="Calibri Light" panose="020F0302020204030204" pitchFamily="34" charset="0"/>
              </a:rPr>
              <a:t>Psalm 22:14-15: I am poured out like water, and all my bones are out of joint. </a:t>
            </a:r>
            <a:r>
              <a:rPr lang="en-US" sz="3300" dirty="0">
                <a:solidFill>
                  <a:schemeClr val="bg1"/>
                </a:solidFill>
                <a:latin typeface="Calibri Light" panose="020F0302020204030204" pitchFamily="34" charset="0"/>
              </a:rPr>
              <a:t>My heart has turned to wax; it has melted within me</a:t>
            </a:r>
            <a:r>
              <a:rPr lang="en-US" sz="3300" dirty="0">
                <a:solidFill>
                  <a:schemeClr val="tx2">
                    <a:lumMod val="60000"/>
                    <a:lumOff val="40000"/>
                  </a:schemeClr>
                </a:solidFill>
                <a:latin typeface="Calibri Light" panose="020F0302020204030204" pitchFamily="34" charset="0"/>
              </a:rPr>
              <a:t>. My mouth is dried up like a potsherd, and my tongue sticks to the roof of my mouth; you lay me in the dust of death.</a:t>
            </a:r>
          </a:p>
        </p:txBody>
      </p:sp>
      <p:sp>
        <p:nvSpPr>
          <p:cNvPr id="9" name="TextBox 8">
            <a:extLst>
              <a:ext uri="{FF2B5EF4-FFF2-40B4-BE49-F238E27FC236}">
                <a16:creationId xmlns:a16="http://schemas.microsoft.com/office/drawing/2014/main" xmlns="" id="{EC6B8A34-853D-43EA-811A-3DF53A2DE55A}"/>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52301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1637371"/>
          </a:xfrm>
          <a:prstGeom prst="rect">
            <a:avLst/>
          </a:prstGeom>
          <a:noFill/>
          <a:ln w="9525">
            <a:noFill/>
            <a:miter lim="800000"/>
            <a:headEnd/>
            <a:tailEnd/>
          </a:ln>
        </p:spPr>
        <p:txBody>
          <a:bodyPr>
            <a:spAutoFit/>
          </a:bodyPr>
          <a:lstStyle/>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Author</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Audience</a:t>
            </a:r>
          </a:p>
          <a:p>
            <a:pPr marL="574675" marR="0" indent="-574675">
              <a:lnSpc>
                <a:spcPct val="90000"/>
              </a:lnSpc>
              <a:spcBef>
                <a:spcPts val="0"/>
              </a:spcBef>
              <a:spcAft>
                <a:spcPts val="0"/>
              </a:spcAft>
            </a:pPr>
            <a:endPar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xmlns="" id="{EA577FE9-9349-4CAA-9290-B1E62E1158B1}"/>
              </a:ext>
            </a:extLst>
          </p:cNvPr>
          <p:cNvSpPr>
            <a:spLocks noChangeArrowheads="1"/>
          </p:cNvSpPr>
          <p:nvPr/>
        </p:nvSpPr>
        <p:spPr bwMode="auto">
          <a:xfrm>
            <a:off x="152400" y="2438400"/>
            <a:ext cx="8839200" cy="1828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EE79F33B-0CE3-4233-9081-CDA997C9AA82}"/>
              </a:ext>
            </a:extLst>
          </p:cNvPr>
          <p:cNvSpPr txBox="1">
            <a:spLocks noChangeArrowheads="1"/>
          </p:cNvSpPr>
          <p:nvPr/>
        </p:nvSpPr>
        <p:spPr bwMode="auto">
          <a:xfrm>
            <a:off x="152400" y="2667000"/>
            <a:ext cx="8839200" cy="1200329"/>
          </a:xfrm>
          <a:prstGeom prst="rect">
            <a:avLst/>
          </a:prstGeom>
          <a:noFill/>
          <a:ln w="38100">
            <a:noFill/>
            <a:miter lim="800000"/>
            <a:headEnd/>
            <a:tailEnd/>
          </a:ln>
        </p:spPr>
        <p:txBody>
          <a:bodyPr wrap="square">
            <a:spAutoFit/>
          </a:bodyPr>
          <a:lstStyle/>
          <a:p>
            <a:pPr>
              <a:spcAft>
                <a:spcPts val="600"/>
              </a:spcAft>
              <a:buSzPct val="100000"/>
            </a:pPr>
            <a:r>
              <a:rPr lang="en-US" sz="3600" dirty="0">
                <a:solidFill>
                  <a:schemeClr val="bg1"/>
                </a:solidFill>
                <a:latin typeface="Calibri Light" panose="020F0302020204030204" pitchFamily="34" charset="0"/>
              </a:rPr>
              <a:t>Romans 1:7: To all in Rome who are loved by God and called to be his holy people.</a:t>
            </a:r>
          </a:p>
        </p:txBody>
      </p:sp>
      <p:sp>
        <p:nvSpPr>
          <p:cNvPr id="6" name="TextBox 5">
            <a:extLst>
              <a:ext uri="{FF2B5EF4-FFF2-40B4-BE49-F238E27FC236}">
                <a16:creationId xmlns:a16="http://schemas.microsoft.com/office/drawing/2014/main" xmlns="" id="{359FDCD6-66F4-4EAF-A364-72DFED175845}"/>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Intro</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98792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377574"/>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tx2">
                    <a:lumMod val="60000"/>
                    <a:lumOff val="40000"/>
                  </a:schemeClr>
                </a:solidFill>
                <a:latin typeface="Calibri Light" panose="020F0302020204030204" pitchFamily="34" charset="0"/>
              </a:rPr>
              <a:t>Psalm 22:14-15: I am poured out like water, and </a:t>
            </a:r>
            <a:r>
              <a:rPr lang="en-US" sz="3300" dirty="0">
                <a:solidFill>
                  <a:schemeClr val="bg1"/>
                </a:solidFill>
                <a:latin typeface="Calibri Light" panose="020F0302020204030204" pitchFamily="34" charset="0"/>
              </a:rPr>
              <a:t>all my bones are out of joint</a:t>
            </a:r>
            <a:r>
              <a:rPr lang="en-US" sz="3300" dirty="0">
                <a:solidFill>
                  <a:schemeClr val="tx2">
                    <a:lumMod val="60000"/>
                    <a:lumOff val="40000"/>
                  </a:schemeClr>
                </a:solidFill>
                <a:latin typeface="Calibri Light" panose="020F0302020204030204" pitchFamily="34" charset="0"/>
              </a:rPr>
              <a:t>. My heart has turned to wax; it has melted within me. My mouth is dried up like a potsherd, and my tongue sticks to the roof of my mouth; you lay me in the dust of death.</a:t>
            </a:r>
          </a:p>
        </p:txBody>
      </p:sp>
      <p:sp>
        <p:nvSpPr>
          <p:cNvPr id="9" name="TextBox 8">
            <a:extLst>
              <a:ext uri="{FF2B5EF4-FFF2-40B4-BE49-F238E27FC236}">
                <a16:creationId xmlns:a16="http://schemas.microsoft.com/office/drawing/2014/main" xmlns="" id="{4E2810F5-BDFD-44E1-A3B8-B42A0365DBC1}"/>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618729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006429"/>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Psalm 22:16: Dogs surround me, a pack of villains encircles me; they pierce my hands and my feet. </a:t>
            </a:r>
          </a:p>
        </p:txBody>
      </p:sp>
      <p:sp>
        <p:nvSpPr>
          <p:cNvPr id="9" name="TextBox 8">
            <a:extLst>
              <a:ext uri="{FF2B5EF4-FFF2-40B4-BE49-F238E27FC236}">
                <a16:creationId xmlns:a16="http://schemas.microsoft.com/office/drawing/2014/main" xmlns="" id="{AAF83471-6A43-479C-8C8F-C96A4E2B72C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85859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997470"/>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tx2">
                    <a:lumMod val="60000"/>
                    <a:lumOff val="40000"/>
                  </a:schemeClr>
                </a:solidFill>
                <a:latin typeface="Calibri Light" panose="020F0302020204030204" pitchFamily="34" charset="0"/>
              </a:rPr>
              <a:t>Psalm 22:16: Dogs surround me, a pack of villains encircles me; </a:t>
            </a:r>
            <a:r>
              <a:rPr lang="en-US" sz="3300" dirty="0">
                <a:solidFill>
                  <a:schemeClr val="bg1"/>
                </a:solidFill>
                <a:latin typeface="Calibri Light" panose="020F0302020204030204" pitchFamily="34" charset="0"/>
              </a:rPr>
              <a:t>they pierce my hands and my feet</a:t>
            </a:r>
            <a:r>
              <a:rPr lang="en-US" sz="3300" dirty="0">
                <a:solidFill>
                  <a:schemeClr val="tx2">
                    <a:lumMod val="60000"/>
                    <a:lumOff val="40000"/>
                  </a:schemeClr>
                </a:solidFill>
                <a:latin typeface="Calibri Light" panose="020F0302020204030204" pitchFamily="34" charset="0"/>
              </a:rPr>
              <a:t>. </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300" dirty="0">
                <a:solidFill>
                  <a:prstClr val="white"/>
                </a:solidFill>
                <a:latin typeface="Calibri Light" panose="020F0302020204030204" pitchFamily="34" charset="0"/>
              </a:rPr>
              <a:t>Some might say, “Maybe Jesus sought to fulfill this Psalm.”</a:t>
            </a:r>
          </a:p>
        </p:txBody>
      </p:sp>
      <p:sp>
        <p:nvSpPr>
          <p:cNvPr id="9" name="TextBox 8">
            <a:extLst>
              <a:ext uri="{FF2B5EF4-FFF2-40B4-BE49-F238E27FC236}">
                <a16:creationId xmlns:a16="http://schemas.microsoft.com/office/drawing/2014/main" xmlns="" id="{C9F4E0F2-CEBC-49C3-A340-E7CFB4FBE6FB}"/>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9896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997470"/>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tx2">
                    <a:lumMod val="60000"/>
                    <a:lumOff val="40000"/>
                  </a:schemeClr>
                </a:solidFill>
                <a:latin typeface="Calibri Light" panose="020F0302020204030204" pitchFamily="34" charset="0"/>
              </a:rPr>
              <a:t>Psalm 22:16: Dogs surround me, a pack of villains encircles me; </a:t>
            </a:r>
            <a:r>
              <a:rPr lang="en-US" sz="3300" dirty="0">
                <a:solidFill>
                  <a:schemeClr val="bg1"/>
                </a:solidFill>
                <a:latin typeface="Calibri Light" panose="020F0302020204030204" pitchFamily="34" charset="0"/>
              </a:rPr>
              <a:t>they pierce my hands and my feet</a:t>
            </a:r>
            <a:r>
              <a:rPr lang="en-US" sz="3300" dirty="0">
                <a:solidFill>
                  <a:schemeClr val="tx2">
                    <a:lumMod val="60000"/>
                    <a:lumOff val="40000"/>
                  </a:schemeClr>
                </a:solidFill>
                <a:latin typeface="Calibri Light" panose="020F0302020204030204" pitchFamily="34" charset="0"/>
              </a:rPr>
              <a:t>. </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300" dirty="0">
                <a:solidFill>
                  <a:prstClr val="white"/>
                </a:solidFill>
                <a:latin typeface="Calibri Light" panose="020F0302020204030204" pitchFamily="34" charset="0"/>
              </a:rPr>
              <a:t>Others would say, “David must be describing his own death.”</a:t>
            </a:r>
          </a:p>
        </p:txBody>
      </p:sp>
      <p:sp>
        <p:nvSpPr>
          <p:cNvPr id="9" name="TextBox 8">
            <a:extLst>
              <a:ext uri="{FF2B5EF4-FFF2-40B4-BE49-F238E27FC236}">
                <a16:creationId xmlns:a16="http://schemas.microsoft.com/office/drawing/2014/main" xmlns="" id="{05C21B57-2BFC-41DF-910C-CF8404ECEA7B}"/>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54583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463478"/>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bg1"/>
                </a:solidFill>
                <a:latin typeface="Calibri Light" panose="020F0302020204030204" pitchFamily="34" charset="0"/>
              </a:rPr>
              <a:t>Psalm 22:17-18: All my bones are on display; people stare and gloat over me. They divide my clothes among them and cast lots for my garment.</a:t>
            </a:r>
          </a:p>
        </p:txBody>
      </p:sp>
      <p:sp>
        <p:nvSpPr>
          <p:cNvPr id="9" name="TextBox 8">
            <a:extLst>
              <a:ext uri="{FF2B5EF4-FFF2-40B4-BE49-F238E27FC236}">
                <a16:creationId xmlns:a16="http://schemas.microsoft.com/office/drawing/2014/main" xmlns="" id="{A911ED87-44DC-41A2-BB2F-FCF51401AC01}"/>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743765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predicted the Messiah would suffer and die.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463478"/>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tx2">
                    <a:lumMod val="60000"/>
                    <a:lumOff val="40000"/>
                  </a:schemeClr>
                </a:solidFill>
                <a:latin typeface="Calibri Light" panose="020F0302020204030204" pitchFamily="34" charset="0"/>
              </a:rPr>
              <a:t>Psalm 22:17-18: All my bones are on display; people stare and gloat over me. </a:t>
            </a:r>
            <a:r>
              <a:rPr lang="en-US" sz="3300" dirty="0">
                <a:solidFill>
                  <a:schemeClr val="bg1"/>
                </a:solidFill>
                <a:latin typeface="Calibri Light" panose="020F0302020204030204" pitchFamily="34" charset="0"/>
              </a:rPr>
              <a:t>They divide my clothes among them and cast lots for my garment.</a:t>
            </a:r>
          </a:p>
        </p:txBody>
      </p:sp>
      <p:sp>
        <p:nvSpPr>
          <p:cNvPr id="9" name="TextBox 8">
            <a:extLst>
              <a:ext uri="{FF2B5EF4-FFF2-40B4-BE49-F238E27FC236}">
                <a16:creationId xmlns:a16="http://schemas.microsoft.com/office/drawing/2014/main" xmlns="" id="{623E5731-2068-432A-A187-D8DE98CEBEC5}"/>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676024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foretold the Messiah’s resurrection.</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463478"/>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300" dirty="0">
                <a:solidFill>
                  <a:schemeClr val="tx2">
                    <a:lumMod val="60000"/>
                    <a:lumOff val="40000"/>
                  </a:schemeClr>
                </a:solidFill>
                <a:latin typeface="Calibri Light" panose="020F0302020204030204" pitchFamily="34" charset="0"/>
              </a:rPr>
              <a:t>Psalm 22:17-18: All my bones are on display; people stare and gloat over me. </a:t>
            </a:r>
            <a:r>
              <a:rPr lang="en-US" sz="3300" dirty="0">
                <a:solidFill>
                  <a:schemeClr val="bg1"/>
                </a:solidFill>
                <a:latin typeface="Calibri Light" panose="020F0302020204030204" pitchFamily="34" charset="0"/>
              </a:rPr>
              <a:t>They divide my clothes among them and cast lots for my garment.</a:t>
            </a:r>
          </a:p>
        </p:txBody>
      </p:sp>
      <p:sp>
        <p:nvSpPr>
          <p:cNvPr id="9" name="TextBox 8">
            <a:extLst>
              <a:ext uri="{FF2B5EF4-FFF2-40B4-BE49-F238E27FC236}">
                <a16:creationId xmlns:a16="http://schemas.microsoft.com/office/drawing/2014/main" xmlns="" id="{53B98D7D-5C32-4F8B-993B-D41C470B11F5}"/>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221610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foretold the Messiah’s resurrection.</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834622"/>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200" dirty="0">
                <a:solidFill>
                  <a:schemeClr val="bg1"/>
                </a:solidFill>
                <a:latin typeface="Calibri Light" panose="020F0302020204030204" pitchFamily="34" charset="0"/>
              </a:rPr>
              <a:t>Isaiah 53:5, 7, 9: He was pierced for our transgressions, he was crushed for our iniquities; the punishment that brought us peace was on him, and by his wounds we are healed…He was oppressed and afflicted, yet he did not open his mouth; he was led like a lamb to the slaughter…</a:t>
            </a:r>
          </a:p>
        </p:txBody>
      </p:sp>
      <p:sp>
        <p:nvSpPr>
          <p:cNvPr id="9" name="TextBox 8">
            <a:extLst>
              <a:ext uri="{FF2B5EF4-FFF2-40B4-BE49-F238E27FC236}">
                <a16:creationId xmlns:a16="http://schemas.microsoft.com/office/drawing/2014/main" xmlns="" id="{A8E377E2-A746-45AF-89DC-F61034F6B2A4}"/>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837221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foretold the Messiah’s resurrection.</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421928"/>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200" dirty="0">
                <a:solidFill>
                  <a:schemeClr val="bg1"/>
                </a:solidFill>
                <a:latin typeface="Calibri Light" panose="020F0302020204030204" pitchFamily="34" charset="0"/>
              </a:rPr>
              <a:t>Isaiah 53:5, 7, 9: He was assigned a grave with the wicked, and with the rich in his death, though he had done no violence, nor was any deceit in his mouth.</a:t>
            </a:r>
          </a:p>
        </p:txBody>
      </p:sp>
      <p:sp>
        <p:nvSpPr>
          <p:cNvPr id="9" name="TextBox 8">
            <a:extLst>
              <a:ext uri="{FF2B5EF4-FFF2-40B4-BE49-F238E27FC236}">
                <a16:creationId xmlns:a16="http://schemas.microsoft.com/office/drawing/2014/main" xmlns="" id="{E5C29553-A8E6-4B3E-9ACE-634E5BBB5E20}"/>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753169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The Old Testament also foretold the Messiah’s resurrection.</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865126"/>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200" dirty="0">
                <a:solidFill>
                  <a:schemeClr val="bg1"/>
                </a:solidFill>
                <a:latin typeface="Calibri Light" panose="020F0302020204030204" pitchFamily="34" charset="0"/>
              </a:rPr>
              <a:t>Isaiah 53:11-12: Though the LORD makes his life an offering for sin, he will see his offspring and prolong his days… After he has suffered, he will see the light of life.</a:t>
            </a:r>
          </a:p>
        </p:txBody>
      </p:sp>
      <p:sp>
        <p:nvSpPr>
          <p:cNvPr id="9" name="TextBox 8">
            <a:extLst>
              <a:ext uri="{FF2B5EF4-FFF2-40B4-BE49-F238E27FC236}">
                <a16:creationId xmlns:a16="http://schemas.microsoft.com/office/drawing/2014/main" xmlns="" id="{0B2CC76B-CF4E-4821-968C-A7A319AB7037}"/>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13894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1637371"/>
          </a:xfrm>
          <a:prstGeom prst="rect">
            <a:avLst/>
          </a:prstGeom>
          <a:noFill/>
          <a:ln w="9525">
            <a:noFill/>
            <a:miter lim="800000"/>
            <a:headEnd/>
            <a:tailEnd/>
          </a:ln>
        </p:spPr>
        <p:txBody>
          <a:bodyPr>
            <a:spAutoFit/>
          </a:bodyPr>
          <a:lstStyle/>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Author</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Audience</a:t>
            </a:r>
          </a:p>
          <a:p>
            <a:pPr marL="574675" marR="0" indent="-574675">
              <a:lnSpc>
                <a:spcPct val="90000"/>
              </a:lnSpc>
              <a:spcBef>
                <a:spcPts val="0"/>
              </a:spcBef>
              <a:spcAft>
                <a:spcPts val="0"/>
              </a:spcAft>
            </a:pPr>
            <a:endPar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xmlns="" id="{EA577FE9-9349-4CAA-9290-B1E62E1158B1}"/>
              </a:ext>
            </a:extLst>
          </p:cNvPr>
          <p:cNvSpPr>
            <a:spLocks noChangeArrowheads="1"/>
          </p:cNvSpPr>
          <p:nvPr/>
        </p:nvSpPr>
        <p:spPr bwMode="auto">
          <a:xfrm>
            <a:off x="152400" y="2438400"/>
            <a:ext cx="8839200" cy="18288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EE79F33B-0CE3-4233-9081-CDA997C9AA82}"/>
              </a:ext>
            </a:extLst>
          </p:cNvPr>
          <p:cNvSpPr txBox="1">
            <a:spLocks noChangeArrowheads="1"/>
          </p:cNvSpPr>
          <p:nvPr/>
        </p:nvSpPr>
        <p:spPr bwMode="auto">
          <a:xfrm>
            <a:off x="152400" y="2514600"/>
            <a:ext cx="8839200" cy="1661993"/>
          </a:xfrm>
          <a:prstGeom prst="rect">
            <a:avLst/>
          </a:prstGeom>
          <a:noFill/>
          <a:ln w="38100">
            <a:noFill/>
            <a:miter lim="800000"/>
            <a:headEnd/>
            <a:tailEnd/>
          </a:ln>
        </p:spPr>
        <p:txBody>
          <a:bodyPr wrap="square">
            <a:spAutoFit/>
          </a:bodyPr>
          <a:lstStyle/>
          <a:p>
            <a:pPr>
              <a:spcAft>
                <a:spcPts val="600"/>
              </a:spcAft>
              <a:buSzPct val="100000"/>
            </a:pPr>
            <a:r>
              <a:rPr lang="en-US" sz="3400" dirty="0" err="1">
                <a:solidFill>
                  <a:schemeClr val="bg1"/>
                </a:solidFill>
                <a:latin typeface="Calibri Light" panose="020F0302020204030204" pitchFamily="34" charset="0"/>
              </a:rPr>
              <a:t>Seutonius</a:t>
            </a:r>
            <a:r>
              <a:rPr lang="en-US" sz="3400" dirty="0">
                <a:solidFill>
                  <a:schemeClr val="bg1"/>
                </a:solidFill>
                <a:latin typeface="Calibri Light" panose="020F0302020204030204" pitchFamily="34" charset="0"/>
              </a:rPr>
              <a:t>: “[Emperor Claudius] expelled the Jews from Rome because they were constantly rioting at the instigation of </a:t>
            </a:r>
            <a:r>
              <a:rPr lang="en-US" sz="3400" dirty="0" err="1">
                <a:solidFill>
                  <a:schemeClr val="bg1"/>
                </a:solidFill>
                <a:latin typeface="Calibri Light" panose="020F0302020204030204" pitchFamily="34" charset="0"/>
              </a:rPr>
              <a:t>Chrestus</a:t>
            </a:r>
            <a:r>
              <a:rPr lang="en-US" sz="3400" dirty="0">
                <a:solidFill>
                  <a:schemeClr val="bg1"/>
                </a:solidFill>
                <a:latin typeface="Calibri Light" panose="020F0302020204030204" pitchFamily="34" charset="0"/>
              </a:rPr>
              <a:t>.”</a:t>
            </a:r>
          </a:p>
        </p:txBody>
      </p:sp>
      <p:sp>
        <p:nvSpPr>
          <p:cNvPr id="6" name="TextBox 5">
            <a:extLst>
              <a:ext uri="{FF2B5EF4-FFF2-40B4-BE49-F238E27FC236}">
                <a16:creationId xmlns:a16="http://schemas.microsoft.com/office/drawing/2014/main" xmlns="" id="{CD385416-E927-4E55-8C79-DD20C151A70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Intro</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426799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Why would God include all of these Old Testament prophecies about the Messiah?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1865126"/>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200" dirty="0">
                <a:solidFill>
                  <a:schemeClr val="bg1"/>
                </a:solidFill>
                <a:latin typeface="Calibri Light" panose="020F0302020204030204" pitchFamily="34" charset="0"/>
              </a:rPr>
              <a:t>Isaiah 53:11-12: Though the LORD makes his life an offering for sin, he will see his offspring and prolong his days… After he has suffered, he will see the light of life.</a:t>
            </a:r>
          </a:p>
        </p:txBody>
      </p:sp>
      <p:sp>
        <p:nvSpPr>
          <p:cNvPr id="9" name="TextBox 8">
            <a:extLst>
              <a:ext uri="{FF2B5EF4-FFF2-40B4-BE49-F238E27FC236}">
                <a16:creationId xmlns:a16="http://schemas.microsoft.com/office/drawing/2014/main" xmlns="" id="{1BBAACCB-62A2-4E30-85A8-FA23AA35428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128731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776418"/>
          </a:xfrm>
          <a:prstGeom prst="rect">
            <a:avLst/>
          </a:prstGeom>
          <a:noFill/>
          <a:ln w="9525">
            <a:noFill/>
            <a:miter lim="800000"/>
            <a:headEnd/>
            <a:tailEnd/>
          </a:ln>
        </p:spPr>
        <p:txBody>
          <a:bodyPr>
            <a:spAutoFit/>
          </a:bodyPr>
          <a:lstStyle/>
          <a:p>
            <a:pPr marL="574675"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4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who through the Spirit of holiness was appointed the Son of God in power by his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resurrection from the dead</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Jesus Christ our Lord. </a:t>
            </a:r>
          </a:p>
        </p:txBody>
      </p:sp>
      <p:sp>
        <p:nvSpPr>
          <p:cNvPr id="4" name="Rectangle 3">
            <a:extLst>
              <a:ext uri="{FF2B5EF4-FFF2-40B4-BE49-F238E27FC236}">
                <a16:creationId xmlns:a16="http://schemas.microsoft.com/office/drawing/2014/main" xmlns="" id="{8D7A0693-FFFA-4ADA-A84D-F293D4386E61}"/>
              </a:ext>
            </a:extLst>
          </p:cNvPr>
          <p:cNvSpPr>
            <a:spLocks noChangeArrowheads="1"/>
          </p:cNvSpPr>
          <p:nvPr/>
        </p:nvSpPr>
        <p:spPr bwMode="auto">
          <a:xfrm>
            <a:off x="685800" y="4495800"/>
            <a:ext cx="83058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346B90D-27DA-4B0B-944E-154FD7FC9BC5}"/>
              </a:ext>
            </a:extLst>
          </p:cNvPr>
          <p:cNvSpPr txBox="1">
            <a:spLocks noChangeArrowheads="1"/>
          </p:cNvSpPr>
          <p:nvPr/>
        </p:nvSpPr>
        <p:spPr bwMode="auto">
          <a:xfrm>
            <a:off x="685800" y="4561619"/>
            <a:ext cx="8305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Why would God include all of these Old Testament prophecies about the Messiah? </a:t>
            </a:r>
          </a:p>
        </p:txBody>
      </p:sp>
      <p:sp>
        <p:nvSpPr>
          <p:cNvPr id="6" name="Rectangle 5">
            <a:extLst>
              <a:ext uri="{FF2B5EF4-FFF2-40B4-BE49-F238E27FC236}">
                <a16:creationId xmlns:a16="http://schemas.microsoft.com/office/drawing/2014/main" xmlns="" id="{060E805E-375F-4276-891F-76718CDF8E64}"/>
              </a:ext>
            </a:extLst>
          </p:cNvPr>
          <p:cNvSpPr>
            <a:spLocks noChangeArrowheads="1"/>
          </p:cNvSpPr>
          <p:nvPr/>
        </p:nvSpPr>
        <p:spPr bwMode="auto">
          <a:xfrm>
            <a:off x="152400" y="1143000"/>
            <a:ext cx="8839200" cy="28194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7" name="TextBox 6">
            <a:extLst>
              <a:ext uri="{FF2B5EF4-FFF2-40B4-BE49-F238E27FC236}">
                <a16:creationId xmlns:a16="http://schemas.microsoft.com/office/drawing/2014/main" xmlns="" id="{3E37A0B9-BB39-4F43-83EE-AA55C833452A}"/>
              </a:ext>
            </a:extLst>
          </p:cNvPr>
          <p:cNvSpPr txBox="1">
            <a:spLocks noChangeArrowheads="1"/>
          </p:cNvSpPr>
          <p:nvPr/>
        </p:nvSpPr>
        <p:spPr bwMode="auto">
          <a:xfrm>
            <a:off x="152400" y="1170708"/>
            <a:ext cx="8839200" cy="2308324"/>
          </a:xfrm>
          <a:prstGeom prst="rect">
            <a:avLst/>
          </a:prstGeom>
          <a:noFill/>
          <a:ln w="38100">
            <a:noFill/>
            <a:miter lim="800000"/>
            <a:headEnd/>
            <a:tailEnd/>
          </a:ln>
        </p:spPr>
        <p:txBody>
          <a:bodyPr wrap="square">
            <a:spAutoFit/>
          </a:bodyPr>
          <a:lstStyle/>
          <a:p>
            <a:pPr>
              <a:lnSpc>
                <a:spcPct val="90000"/>
              </a:lnSpc>
              <a:spcAft>
                <a:spcPts val="0"/>
              </a:spcAft>
              <a:buSzPct val="100000"/>
            </a:pPr>
            <a:r>
              <a:rPr lang="en-US" sz="3200" dirty="0">
                <a:solidFill>
                  <a:schemeClr val="bg1"/>
                </a:solidFill>
                <a:latin typeface="Calibri Light" panose="020F0302020204030204" pitchFamily="34" charset="0"/>
              </a:rPr>
              <a:t>Isaiah 42:8-9: I am the LORD, that is My name; I will not give My glory to another, nor My praise to graven images. Behold, the former things have come to pass, now I declare new things; before they spring forth I proclaim them to you.</a:t>
            </a:r>
          </a:p>
        </p:txBody>
      </p:sp>
      <p:sp>
        <p:nvSpPr>
          <p:cNvPr id="9" name="TextBox 8">
            <a:extLst>
              <a:ext uri="{FF2B5EF4-FFF2-40B4-BE49-F238E27FC236}">
                <a16:creationId xmlns:a16="http://schemas.microsoft.com/office/drawing/2014/main" xmlns="" id="{2E1F0070-6786-4FA0-B70C-E1AD7D4B8A98}"/>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767674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5355312"/>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5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Through him we received grace and apostleship to call all the Gentiles to the obedience that comes from faith for his name’s sake. </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6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And you also are among those Gentiles who are called to belong to Jesus Christ. </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7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To all in Rome who are loved by God and called to be his holy people: Grace and peace to you from God our Father and from the Lord Jesus Christ. </a:t>
            </a:r>
          </a:p>
        </p:txBody>
      </p:sp>
      <p:sp>
        <p:nvSpPr>
          <p:cNvPr id="4" name="TextBox 3">
            <a:extLst>
              <a:ext uri="{FF2B5EF4-FFF2-40B4-BE49-F238E27FC236}">
                <a16:creationId xmlns:a16="http://schemas.microsoft.com/office/drawing/2014/main" xmlns="" id="{AD4B1EE5-8CAF-4CF9-B2E5-73C5CF2A8438}"/>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743993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5355312"/>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5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Through him we received grace and apostleship to call all the Gentiles to the obedience that comes from faith for his name’s sake.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6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you also are among those Gentiles who are called to belong to Jesus Christ.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7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To all in Rome who are loved by God and called to be his holy people: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Grace and peace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to you from God our Father and from the Lord Jesus Christ. </a:t>
            </a:r>
          </a:p>
        </p:txBody>
      </p:sp>
      <p:sp>
        <p:nvSpPr>
          <p:cNvPr id="4" name="Rectangle 3">
            <a:extLst>
              <a:ext uri="{FF2B5EF4-FFF2-40B4-BE49-F238E27FC236}">
                <a16:creationId xmlns:a16="http://schemas.microsoft.com/office/drawing/2014/main" xmlns="" id="{5AB4CA97-5107-4454-9755-87ADE8E44782}"/>
              </a:ext>
            </a:extLst>
          </p:cNvPr>
          <p:cNvSpPr>
            <a:spLocks noChangeArrowheads="1"/>
          </p:cNvSpPr>
          <p:nvPr/>
        </p:nvSpPr>
        <p:spPr bwMode="auto">
          <a:xfrm>
            <a:off x="457200" y="3716085"/>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46785F8-5119-4C84-9D5D-433729946BFB}"/>
              </a:ext>
            </a:extLst>
          </p:cNvPr>
          <p:cNvSpPr txBox="1">
            <a:spLocks noChangeArrowheads="1"/>
          </p:cNvSpPr>
          <p:nvPr/>
        </p:nvSpPr>
        <p:spPr bwMode="auto">
          <a:xfrm>
            <a:off x="457200" y="3962400"/>
            <a:ext cx="8153400" cy="738664"/>
          </a:xfrm>
          <a:prstGeom prst="rect">
            <a:avLst/>
          </a:prstGeom>
          <a:noFill/>
          <a:ln w="38100">
            <a:noFill/>
            <a:miter lim="800000"/>
            <a:headEnd/>
            <a:tailEnd/>
          </a:ln>
        </p:spPr>
        <p:txBody>
          <a:bodyPr wrap="square">
            <a:spAutoFit/>
          </a:bodyPr>
          <a:lstStyle/>
          <a:p>
            <a:pPr algn="ctr">
              <a:spcAft>
                <a:spcPts val="600"/>
              </a:spcAft>
              <a:buSzPct val="100000"/>
            </a:pPr>
            <a:r>
              <a:rPr lang="en-US" sz="4200" dirty="0">
                <a:solidFill>
                  <a:schemeClr val="bg1"/>
                </a:solidFill>
                <a:latin typeface="Calibri Light" panose="020F0302020204030204" pitchFamily="34" charset="0"/>
              </a:rPr>
              <a:t>Grace always precedes peace. </a:t>
            </a:r>
          </a:p>
        </p:txBody>
      </p:sp>
      <p:sp>
        <p:nvSpPr>
          <p:cNvPr id="6" name="TextBox 5">
            <a:extLst>
              <a:ext uri="{FF2B5EF4-FFF2-40B4-BE49-F238E27FC236}">
                <a16:creationId xmlns:a16="http://schemas.microsoft.com/office/drawing/2014/main" xmlns="" id="{B1350C15-544A-4768-A0CF-5A6DE93C26C9}"/>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3120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5355312"/>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5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Through him we received grace and apostleship to call all the Gentiles to the obedience that comes from faith for his name’s sake.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6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And you also are among those Gentiles who are called to belong to Jesus Christ.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7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To all in Rome who are loved by God and called to be his holy people: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Grace and peace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to you from God our Father and from the Lord Jesus Christ. </a:t>
            </a:r>
          </a:p>
        </p:txBody>
      </p:sp>
      <p:sp>
        <p:nvSpPr>
          <p:cNvPr id="4" name="Rectangle 3">
            <a:extLst>
              <a:ext uri="{FF2B5EF4-FFF2-40B4-BE49-F238E27FC236}">
                <a16:creationId xmlns:a16="http://schemas.microsoft.com/office/drawing/2014/main" xmlns="" id="{5AB4CA97-5107-4454-9755-87ADE8E44782}"/>
              </a:ext>
            </a:extLst>
          </p:cNvPr>
          <p:cNvSpPr>
            <a:spLocks noChangeArrowheads="1"/>
          </p:cNvSpPr>
          <p:nvPr/>
        </p:nvSpPr>
        <p:spPr bwMode="auto">
          <a:xfrm>
            <a:off x="457200" y="3716085"/>
            <a:ext cx="8153400" cy="1236915"/>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F46785F8-5119-4C84-9D5D-433729946BFB}"/>
              </a:ext>
            </a:extLst>
          </p:cNvPr>
          <p:cNvSpPr txBox="1">
            <a:spLocks noChangeArrowheads="1"/>
          </p:cNvSpPr>
          <p:nvPr/>
        </p:nvSpPr>
        <p:spPr bwMode="auto">
          <a:xfrm>
            <a:off x="457200" y="3786164"/>
            <a:ext cx="8153400" cy="1077218"/>
          </a:xfrm>
          <a:prstGeom prst="rect">
            <a:avLst/>
          </a:prstGeom>
          <a:noFill/>
          <a:ln w="38100">
            <a:noFill/>
            <a:miter lim="800000"/>
            <a:headEnd/>
            <a:tailEnd/>
          </a:ln>
        </p:spPr>
        <p:txBody>
          <a:bodyPr wrap="square">
            <a:spAutoFit/>
          </a:bodyPr>
          <a:lstStyle/>
          <a:p>
            <a:pPr>
              <a:spcAft>
                <a:spcPts val="600"/>
              </a:spcAft>
              <a:buSzPct val="100000"/>
            </a:pPr>
            <a:r>
              <a:rPr lang="en-US" sz="3200" dirty="0">
                <a:solidFill>
                  <a:schemeClr val="bg1"/>
                </a:solidFill>
                <a:latin typeface="Calibri Light" panose="020F0302020204030204" pitchFamily="34" charset="0"/>
              </a:rPr>
              <a:t>John 14:27: Peace I leave with you, my peace I give you. I do not give to you as the world gives. </a:t>
            </a:r>
          </a:p>
        </p:txBody>
      </p:sp>
      <p:sp>
        <p:nvSpPr>
          <p:cNvPr id="6" name="TextBox 5">
            <a:extLst>
              <a:ext uri="{FF2B5EF4-FFF2-40B4-BE49-F238E27FC236}">
                <a16:creationId xmlns:a16="http://schemas.microsoft.com/office/drawing/2014/main" xmlns="" id="{531C2278-FEBF-40AD-BFF3-B3DE15EF40CE}"/>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4016709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829014"/>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8 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First, I thank my God through Jesus Christ for all of you, because your faith is being reported all over the world. </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9 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God, whom I serve in my spirit in preaching the gospel of his Son, is my witness how constantly I remember you </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10 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in my prayers at all times; and I pray that now at last by God’s will the way may be opened for me to come to you. </a:t>
            </a:r>
          </a:p>
        </p:txBody>
      </p:sp>
      <p:sp>
        <p:nvSpPr>
          <p:cNvPr id="4" name="TextBox 3">
            <a:extLst>
              <a:ext uri="{FF2B5EF4-FFF2-40B4-BE49-F238E27FC236}">
                <a16:creationId xmlns:a16="http://schemas.microsoft.com/office/drawing/2014/main" xmlns="" id="{1F42A1E5-A825-4228-9EDC-E578EDA9AA4E}"/>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859219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2723823"/>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11 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I long to see you so that I may impart to you some spiritual gift to make you strong—</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12 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that is, that you and I may be mutually encouraged by each other’s faith. </a:t>
            </a:r>
          </a:p>
        </p:txBody>
      </p:sp>
      <p:sp>
        <p:nvSpPr>
          <p:cNvPr id="4" name="TextBox 3">
            <a:extLst>
              <a:ext uri="{FF2B5EF4-FFF2-40B4-BE49-F238E27FC236}">
                <a16:creationId xmlns:a16="http://schemas.microsoft.com/office/drawing/2014/main" xmlns="" id="{F212F60F-AFC2-48FC-A1C8-7783B975432E}"/>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811307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4302716"/>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13 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I do not want you to be unaware, brothers and sisters, that I planned many times to come to you (but have been prevented from doing so until now) in order that I might have a harvest among you, just as I have had among the other Gentiles. </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14 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I am obligated both to Greeks and non-Greeks, both to the wise and the foolish.</a:t>
            </a:r>
          </a:p>
        </p:txBody>
      </p:sp>
      <p:sp>
        <p:nvSpPr>
          <p:cNvPr id="4" name="TextBox 3">
            <a:extLst>
              <a:ext uri="{FF2B5EF4-FFF2-40B4-BE49-F238E27FC236}">
                <a16:creationId xmlns:a16="http://schemas.microsoft.com/office/drawing/2014/main" xmlns="" id="{E7F41AEA-7C01-45DB-9AF7-536E1000D84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955892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250121"/>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15 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That is why I am so eager to preach the gospel also to you who are in Rome. </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16 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For I am not ashamed of the gospel, because it is the power of God that brings salvation to everyone who believes: first to the Jew, then to the Gentile. </a:t>
            </a:r>
          </a:p>
        </p:txBody>
      </p:sp>
      <p:sp>
        <p:nvSpPr>
          <p:cNvPr id="4" name="TextBox 3">
            <a:extLst>
              <a:ext uri="{FF2B5EF4-FFF2-40B4-BE49-F238E27FC236}">
                <a16:creationId xmlns:a16="http://schemas.microsoft.com/office/drawing/2014/main" xmlns="" id="{52D0925F-4D3B-4EAD-8B68-C85CD16621FB}"/>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25376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250121"/>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15 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That is why I am so eager to preach the gospel also to you who are in Rome.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16 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For I am not ashamed of the gospel, because it is the power of God that brings salvation to everyone who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believes</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first to the Jew, then to the Gentile. </a:t>
            </a:r>
          </a:p>
        </p:txBody>
      </p:sp>
      <p:sp>
        <p:nvSpPr>
          <p:cNvPr id="4" name="TextBox 3">
            <a:extLst>
              <a:ext uri="{FF2B5EF4-FFF2-40B4-BE49-F238E27FC236}">
                <a16:creationId xmlns:a16="http://schemas.microsoft.com/office/drawing/2014/main" xmlns="" id="{64623B35-358F-4103-9066-936A3F37B48A}"/>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7367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2733056"/>
          </a:xfrm>
          <a:prstGeom prst="rect">
            <a:avLst/>
          </a:prstGeom>
          <a:noFill/>
          <a:ln w="9525">
            <a:noFill/>
            <a:miter lim="800000"/>
            <a:headEnd/>
            <a:tailEnd/>
          </a:ln>
        </p:spPr>
        <p:txBody>
          <a:bodyPr>
            <a:spAutoFit/>
          </a:bodyPr>
          <a:lstStyle/>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Author</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Audience</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Provenance</a:t>
            </a:r>
          </a:p>
          <a:p>
            <a:pPr marL="574675" lvl="0" indent="-574675" eaLnBrk="0" fontAlgn="auto" hangingPunct="0">
              <a:lnSpc>
                <a:spcPct val="90000"/>
              </a:lnSpc>
              <a:spcBef>
                <a:spcPts val="600"/>
              </a:spcBef>
              <a:spcAft>
                <a:spcPts val="0"/>
              </a:spcAft>
              <a:buFont typeface="Wingdings" panose="05000000000000000000" pitchFamily="2" charset="2"/>
              <a:buChar char="Ü"/>
            </a:pPr>
            <a:r>
              <a:rPr lang="en-US" sz="3400" dirty="0">
                <a:solidFill>
                  <a:prstClr val="white"/>
                </a:solidFill>
                <a:latin typeface="Calibri Light" panose="020F0302020204030204" pitchFamily="34" charset="0"/>
                <a:ea typeface="Calibri" panose="020F0502020204030204" pitchFamily="34" charset="0"/>
                <a:sym typeface="Wingdings" panose="05000000000000000000" pitchFamily="2" charset="2"/>
              </a:rPr>
              <a:t>Date</a:t>
            </a:r>
          </a:p>
          <a:p>
            <a:pPr marL="574675" marR="0" indent="-574675">
              <a:lnSpc>
                <a:spcPct val="90000"/>
              </a:lnSpc>
              <a:spcBef>
                <a:spcPts val="0"/>
              </a:spcBef>
              <a:spcAft>
                <a:spcPts val="0"/>
              </a:spcAft>
            </a:pPr>
            <a:endPar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xmlns="" id="{78F9ED7E-8532-4EDC-99E6-B83A66B78030}"/>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Intro</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0965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250121"/>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15 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That is why I am so eager to preach the gospel also to you who are in Rome. </a:t>
            </a:r>
          </a:p>
          <a:p>
            <a:pPr marL="574675" marR="0" indent="-574675">
              <a:lnSpc>
                <a:spcPct val="90000"/>
              </a:lnSpc>
              <a:spcBef>
                <a:spcPts val="0"/>
              </a:spcBef>
              <a:spcAft>
                <a:spcPts val="0"/>
              </a:spcAft>
            </a:pPr>
            <a:r>
              <a:rPr lang="en-US" sz="3800" baseline="300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16 	</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For I am not ashamed of the gospel, because it is the power of God that brings salvation to everyone who believes: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first to the Jew, then to the Gentile</a:t>
            </a:r>
            <a:r>
              <a:rPr lang="en-US" sz="3800"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 </a:t>
            </a:r>
          </a:p>
        </p:txBody>
      </p:sp>
      <p:sp>
        <p:nvSpPr>
          <p:cNvPr id="4" name="TextBox 3">
            <a:extLst>
              <a:ext uri="{FF2B5EF4-FFF2-40B4-BE49-F238E27FC236}">
                <a16:creationId xmlns:a16="http://schemas.microsoft.com/office/drawing/2014/main" xmlns="" id="{16FB4CAB-869F-4354-989E-B204A499A69E}"/>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157268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1671227"/>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17 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For in the gospel the righteousness of God is revealed—a righteousness that is by faith from first to last…</a:t>
            </a:r>
          </a:p>
        </p:txBody>
      </p:sp>
      <p:sp>
        <p:nvSpPr>
          <p:cNvPr id="4" name="Rectangle 3">
            <a:extLst>
              <a:ext uri="{FF2B5EF4-FFF2-40B4-BE49-F238E27FC236}">
                <a16:creationId xmlns:a16="http://schemas.microsoft.com/office/drawing/2014/main" xmlns="" id="{9CA5452B-CF0A-4B8C-8666-E4CC7AA07A14}"/>
              </a:ext>
            </a:extLst>
          </p:cNvPr>
          <p:cNvSpPr>
            <a:spLocks noChangeArrowheads="1"/>
          </p:cNvSpPr>
          <p:nvPr/>
        </p:nvSpPr>
        <p:spPr bwMode="auto">
          <a:xfrm>
            <a:off x="152400" y="2971800"/>
            <a:ext cx="8839200" cy="1905000"/>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5AA0A28D-81A6-437C-81C6-1F4BE1297760}"/>
              </a:ext>
            </a:extLst>
          </p:cNvPr>
          <p:cNvSpPr txBox="1">
            <a:spLocks noChangeArrowheads="1"/>
          </p:cNvSpPr>
          <p:nvPr/>
        </p:nvSpPr>
        <p:spPr bwMode="auto">
          <a:xfrm>
            <a:off x="152400" y="3037619"/>
            <a:ext cx="8839200" cy="1754326"/>
          </a:xfrm>
          <a:prstGeom prst="rect">
            <a:avLst/>
          </a:prstGeom>
          <a:noFill/>
          <a:ln w="38100">
            <a:noFill/>
            <a:miter lim="800000"/>
            <a:headEnd/>
            <a:tailEnd/>
          </a:ln>
        </p:spPr>
        <p:txBody>
          <a:bodyPr wrap="square">
            <a:spAutoFit/>
          </a:bodyPr>
          <a:lstStyle/>
          <a:p>
            <a:pPr>
              <a:spcAft>
                <a:spcPts val="600"/>
              </a:spcAft>
              <a:buSzPct val="100000"/>
            </a:pPr>
            <a:r>
              <a:rPr lang="en-US" sz="3600" dirty="0">
                <a:solidFill>
                  <a:schemeClr val="bg1"/>
                </a:solidFill>
                <a:latin typeface="Calibri Light" panose="020F0302020204030204" pitchFamily="34" charset="0"/>
              </a:rPr>
              <a:t>“This Good News tells us how God makes us right in his sight. This is accomplished from start to finish </a:t>
            </a:r>
            <a:r>
              <a:rPr lang="en-US" sz="3600">
                <a:solidFill>
                  <a:schemeClr val="bg1"/>
                </a:solidFill>
                <a:latin typeface="Calibri Light" panose="020F0302020204030204" pitchFamily="34" charset="0"/>
              </a:rPr>
              <a:t>by faith” </a:t>
            </a:r>
            <a:r>
              <a:rPr lang="en-US" sz="3600" dirty="0">
                <a:solidFill>
                  <a:schemeClr val="bg1"/>
                </a:solidFill>
                <a:latin typeface="Calibri Light" panose="020F0302020204030204" pitchFamily="34" charset="0"/>
              </a:rPr>
              <a:t>(</a:t>
            </a:r>
            <a:r>
              <a:rPr lang="en-US" sz="3600">
                <a:solidFill>
                  <a:schemeClr val="bg1"/>
                </a:solidFill>
                <a:latin typeface="Calibri Light" panose="020F0302020204030204" pitchFamily="34" charset="0"/>
              </a:rPr>
              <a:t>NLT).</a:t>
            </a:r>
            <a:endParaRPr lang="en-US" sz="3600" dirty="0">
              <a:solidFill>
                <a:schemeClr val="bg1"/>
              </a:solidFill>
              <a:latin typeface="Calibri Light" panose="020F0302020204030204" pitchFamily="34" charset="0"/>
            </a:endParaRPr>
          </a:p>
        </p:txBody>
      </p:sp>
      <p:sp>
        <p:nvSpPr>
          <p:cNvPr id="6" name="TextBox 5">
            <a:extLst>
              <a:ext uri="{FF2B5EF4-FFF2-40B4-BE49-F238E27FC236}">
                <a16:creationId xmlns:a16="http://schemas.microsoft.com/office/drawing/2014/main" xmlns="" id="{1CD2B8E9-E7C0-473C-85F5-028A55CE37E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5858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2723823"/>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17 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For in the gospel the righteousness of God is revealed—a righteousness that is by faith from first to last…</a:t>
            </a:r>
          </a:p>
          <a:p>
            <a:pPr marL="574675" marR="0" indent="-574675">
              <a:lnSpc>
                <a:spcPct val="90000"/>
              </a:lnSpc>
              <a:spcBef>
                <a:spcPts val="0"/>
              </a:spcBef>
              <a:spcAft>
                <a:spcPts val="0"/>
              </a:spcAft>
            </a:pP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Just as it is written: “The righteous will live by faith.” </a:t>
            </a:r>
          </a:p>
        </p:txBody>
      </p:sp>
      <p:sp>
        <p:nvSpPr>
          <p:cNvPr id="4" name="TextBox 3">
            <a:extLst>
              <a:ext uri="{FF2B5EF4-FFF2-40B4-BE49-F238E27FC236}">
                <a16:creationId xmlns:a16="http://schemas.microsoft.com/office/drawing/2014/main" xmlns="" id="{DFDD9A12-3A23-41E0-BC06-62E841C85AA4}"/>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
        <p:nvSpPr>
          <p:cNvPr id="5" name="Rectangle 4">
            <a:extLst>
              <a:ext uri="{FF2B5EF4-FFF2-40B4-BE49-F238E27FC236}">
                <a16:creationId xmlns:a16="http://schemas.microsoft.com/office/drawing/2014/main" xmlns="" id="{5E073635-E5D2-4E27-AE84-2965BA1CD491}"/>
              </a:ext>
            </a:extLst>
          </p:cNvPr>
          <p:cNvSpPr>
            <a:spLocks noChangeArrowheads="1"/>
          </p:cNvSpPr>
          <p:nvPr/>
        </p:nvSpPr>
        <p:spPr bwMode="auto">
          <a:xfrm>
            <a:off x="152400" y="3962400"/>
            <a:ext cx="8839200" cy="2723822"/>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6" name="TextBox 5">
            <a:extLst>
              <a:ext uri="{FF2B5EF4-FFF2-40B4-BE49-F238E27FC236}">
                <a16:creationId xmlns:a16="http://schemas.microsoft.com/office/drawing/2014/main" xmlns="" id="{53FFE6DC-F606-4DC4-A3AC-50EDF8A5AA46}"/>
              </a:ext>
            </a:extLst>
          </p:cNvPr>
          <p:cNvSpPr txBox="1">
            <a:spLocks noChangeArrowheads="1"/>
          </p:cNvSpPr>
          <p:nvPr/>
        </p:nvSpPr>
        <p:spPr bwMode="auto">
          <a:xfrm>
            <a:off x="152400" y="4028219"/>
            <a:ext cx="8839200" cy="2585323"/>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600" dirty="0">
                <a:solidFill>
                  <a:schemeClr val="bg1"/>
                </a:solidFill>
                <a:latin typeface="Calibri Light" panose="020F0302020204030204" pitchFamily="34" charset="0"/>
              </a:rPr>
              <a:t>“I felt my heart strangely warmed. I felt I did not trust in Christ, Christ alone, for salvation; and an assurance was given me that He had taken away my sins, even mine, and saved me from the law of sin and death.”</a:t>
            </a:r>
          </a:p>
        </p:txBody>
      </p:sp>
    </p:spTree>
    <p:extLst>
      <p:ext uri="{BB962C8B-B14F-4D97-AF65-F5344CB8AC3E}">
        <p14:creationId xmlns:p14="http://schemas.microsoft.com/office/powerpoint/2010/main" val="372050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2723823"/>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17 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For in the gospel the righteousness of God is revealed—a righteousness that is by faith from first to last…</a:t>
            </a:r>
          </a:p>
          <a:p>
            <a:pPr marL="574675" marR="0" indent="-574675">
              <a:lnSpc>
                <a:spcPct val="90000"/>
              </a:lnSpc>
              <a:spcBef>
                <a:spcPts val="0"/>
              </a:spcBef>
              <a:spcAft>
                <a:spcPts val="0"/>
              </a:spcAft>
            </a:pP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Just as it is written: “The righteous will live by faith.” </a:t>
            </a:r>
          </a:p>
        </p:txBody>
      </p:sp>
      <p:sp>
        <p:nvSpPr>
          <p:cNvPr id="4" name="TextBox 3">
            <a:extLst>
              <a:ext uri="{FF2B5EF4-FFF2-40B4-BE49-F238E27FC236}">
                <a16:creationId xmlns:a16="http://schemas.microsoft.com/office/drawing/2014/main" xmlns="" id="{DFDD9A12-3A23-41E0-BC06-62E841C85AA4}"/>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
        <p:nvSpPr>
          <p:cNvPr id="5" name="Rectangle 4">
            <a:extLst>
              <a:ext uri="{FF2B5EF4-FFF2-40B4-BE49-F238E27FC236}">
                <a16:creationId xmlns:a16="http://schemas.microsoft.com/office/drawing/2014/main" xmlns="" id="{5E073635-E5D2-4E27-AE84-2965BA1CD491}"/>
              </a:ext>
            </a:extLst>
          </p:cNvPr>
          <p:cNvSpPr>
            <a:spLocks noChangeArrowheads="1"/>
          </p:cNvSpPr>
          <p:nvPr/>
        </p:nvSpPr>
        <p:spPr bwMode="auto">
          <a:xfrm>
            <a:off x="152400" y="3962400"/>
            <a:ext cx="8839200" cy="2723822"/>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6" name="TextBox 5">
            <a:extLst>
              <a:ext uri="{FF2B5EF4-FFF2-40B4-BE49-F238E27FC236}">
                <a16:creationId xmlns:a16="http://schemas.microsoft.com/office/drawing/2014/main" xmlns="" id="{53FFE6DC-F606-4DC4-A3AC-50EDF8A5AA46}"/>
              </a:ext>
            </a:extLst>
          </p:cNvPr>
          <p:cNvSpPr txBox="1">
            <a:spLocks noChangeArrowheads="1"/>
          </p:cNvSpPr>
          <p:nvPr/>
        </p:nvSpPr>
        <p:spPr bwMode="auto">
          <a:xfrm>
            <a:off x="152400" y="4028219"/>
            <a:ext cx="8839200" cy="2585323"/>
          </a:xfrm>
          <a:prstGeom prst="rect">
            <a:avLst/>
          </a:prstGeom>
          <a:noFill/>
          <a:ln w="38100">
            <a:noFill/>
            <a:miter lim="800000"/>
            <a:headEnd/>
            <a:tailEnd/>
          </a:ln>
        </p:spPr>
        <p:txBody>
          <a:bodyPr wrap="square">
            <a:spAutoFit/>
          </a:bodyPr>
          <a:lstStyle/>
          <a:p>
            <a:pPr>
              <a:lnSpc>
                <a:spcPct val="90000"/>
              </a:lnSpc>
              <a:spcAft>
                <a:spcPts val="600"/>
              </a:spcAft>
              <a:buSzPct val="100000"/>
            </a:pPr>
            <a:r>
              <a:rPr lang="en-US" sz="3600" dirty="0">
                <a:solidFill>
                  <a:schemeClr val="bg1"/>
                </a:solidFill>
                <a:latin typeface="Calibri Light" panose="020F0302020204030204" pitchFamily="34" charset="0"/>
              </a:rPr>
              <a:t>“I felt my heart strangely warmed. I felt I did not trust in Christ, Christ alone, for salvation; and an assurance was given me that He had taken away my sins, even mine, and saved me from the law of sin and death.” –John Wesley</a:t>
            </a:r>
          </a:p>
        </p:txBody>
      </p:sp>
    </p:spTree>
    <p:extLst>
      <p:ext uri="{BB962C8B-B14F-4D97-AF65-F5344CB8AC3E}">
        <p14:creationId xmlns:p14="http://schemas.microsoft.com/office/powerpoint/2010/main" val="404627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64253" y="1229987"/>
            <a:ext cx="8991600" cy="3404009"/>
          </a:xfrm>
          <a:prstGeom prst="rect">
            <a:avLst/>
          </a:prstGeom>
          <a:noFill/>
          <a:ln w="9525">
            <a:noFill/>
            <a:miter lim="800000"/>
            <a:headEnd/>
            <a:tailEnd/>
          </a:ln>
        </p:spPr>
        <p:txBody>
          <a:bodyPr>
            <a:spAutoFit/>
          </a:bodyPr>
          <a:lstStyle/>
          <a:p>
            <a:pPr marL="571500" lvl="0" indent="-571500" eaLnBrk="0" fontAlgn="auto" hangingPunct="0">
              <a:lnSpc>
                <a:spcPct val="90000"/>
              </a:lnSpc>
              <a:spcBef>
                <a:spcPts val="600"/>
              </a:spcBef>
              <a:spcAft>
                <a:spcPts val="0"/>
              </a:spcAft>
            </a:pPr>
            <a:r>
              <a:rPr lang="en-US" dirty="0">
                <a:solidFill>
                  <a:prstClr val="white"/>
                </a:solidFill>
                <a:latin typeface="Calibri Light" panose="020F0302020204030204" pitchFamily="34" charset="0"/>
                <a:ea typeface="Calibri" panose="020F0502020204030204" pitchFamily="34" charset="0"/>
                <a:sym typeface="Wingdings" panose="05000000000000000000" pitchFamily="2" charset="2"/>
              </a:rPr>
              <a:t>❶	</a:t>
            </a:r>
            <a:r>
              <a:rPr lang="en-US" sz="3800" dirty="0">
                <a:solidFill>
                  <a:prstClr val="white"/>
                </a:solidFill>
                <a:latin typeface="Calibri Light" panose="020F0302020204030204" pitchFamily="34" charset="0"/>
                <a:ea typeface="Calibri" panose="020F0502020204030204" pitchFamily="34" charset="0"/>
                <a:sym typeface="Wingdings" panose="05000000000000000000" pitchFamily="2" charset="2"/>
              </a:rPr>
              <a:t>Paul had never visited Rome, so he </a:t>
            </a:r>
            <a:r>
              <a:rPr lang="en-US" sz="3800">
                <a:solidFill>
                  <a:prstClr val="white"/>
                </a:solidFill>
                <a:latin typeface="Calibri Light" panose="020F0302020204030204" pitchFamily="34" charset="0"/>
                <a:ea typeface="Calibri" panose="020F0502020204030204" pitchFamily="34" charset="0"/>
                <a:sym typeface="Wingdings" panose="05000000000000000000" pitchFamily="2" charset="2"/>
              </a:rPr>
              <a:t>covers Christianity </a:t>
            </a:r>
            <a:r>
              <a:rPr lang="en-US" sz="3800" dirty="0">
                <a:solidFill>
                  <a:prstClr val="white"/>
                </a:solidFill>
                <a:latin typeface="Calibri Light" panose="020F0302020204030204" pitchFamily="34" charset="0"/>
                <a:ea typeface="Calibri" panose="020F0502020204030204" pitchFamily="34" charset="0"/>
                <a:sym typeface="Wingdings" panose="05000000000000000000" pitchFamily="2" charset="2"/>
              </a:rPr>
              <a:t>from A to Z.</a:t>
            </a:r>
          </a:p>
          <a:p>
            <a:pPr marL="571500" lvl="0" indent="-571500" eaLnBrk="0" fontAlgn="auto" hangingPunct="0">
              <a:lnSpc>
                <a:spcPct val="90000"/>
              </a:lnSpc>
              <a:spcBef>
                <a:spcPts val="600"/>
              </a:spcBef>
              <a:spcAft>
                <a:spcPts val="0"/>
              </a:spcAft>
            </a:pPr>
            <a:r>
              <a:rPr lang="en-US" dirty="0">
                <a:solidFill>
                  <a:prstClr val="white"/>
                </a:solidFill>
                <a:latin typeface="Calibri Light" panose="020F0302020204030204" pitchFamily="34" charset="0"/>
                <a:ea typeface="Calibri" panose="020F0502020204030204" pitchFamily="34" charset="0"/>
                <a:sym typeface="Wingdings" panose="05000000000000000000" pitchFamily="2" charset="2"/>
              </a:rPr>
              <a:t>❷ 	</a:t>
            </a:r>
            <a:r>
              <a:rPr lang="en-US" sz="3800" dirty="0">
                <a:solidFill>
                  <a:prstClr val="white"/>
                </a:solidFill>
                <a:latin typeface="Calibri Light" panose="020F0302020204030204" pitchFamily="34" charset="0"/>
                <a:ea typeface="Calibri" panose="020F0502020204030204" pitchFamily="34" charset="0"/>
                <a:sym typeface="Wingdings" panose="05000000000000000000" pitchFamily="2" charset="2"/>
              </a:rPr>
              <a:t>Next week, we’ll read how Paul starts with the existence of God.</a:t>
            </a:r>
          </a:p>
          <a:p>
            <a:pPr marL="571500" lvl="0" indent="-571500" eaLnBrk="0" fontAlgn="auto" hangingPunct="0">
              <a:lnSpc>
                <a:spcPct val="90000"/>
              </a:lnSpc>
              <a:spcBef>
                <a:spcPts val="600"/>
              </a:spcBef>
              <a:spcAft>
                <a:spcPts val="0"/>
              </a:spcAft>
            </a:pPr>
            <a:r>
              <a:rPr lang="en-US" dirty="0">
                <a:solidFill>
                  <a:prstClr val="white"/>
                </a:solidFill>
                <a:latin typeface="Calibri Light" panose="020F0302020204030204" pitchFamily="34" charset="0"/>
                <a:ea typeface="Calibri" panose="020F0502020204030204" pitchFamily="34" charset="0"/>
                <a:sym typeface="Wingdings" panose="05000000000000000000" pitchFamily="2" charset="2"/>
              </a:rPr>
              <a:t>❸ 	</a:t>
            </a:r>
            <a:r>
              <a:rPr lang="en-US" sz="3800" dirty="0">
                <a:solidFill>
                  <a:prstClr val="white"/>
                </a:solidFill>
                <a:latin typeface="Calibri Light" panose="020F0302020204030204" pitchFamily="34" charset="0"/>
                <a:ea typeface="Calibri" panose="020F0502020204030204" pitchFamily="34" charset="0"/>
                <a:sym typeface="Wingdings" panose="05000000000000000000" pitchFamily="2" charset="2"/>
              </a:rPr>
              <a:t>Why not devote a few hours of your life to thinking about these deep questions?</a:t>
            </a:r>
          </a:p>
        </p:txBody>
      </p:sp>
      <p:sp>
        <p:nvSpPr>
          <p:cNvPr id="8" name="TextBox 7"/>
          <p:cNvSpPr txBox="1"/>
          <p:nvPr/>
        </p:nvSpPr>
        <p:spPr>
          <a:xfrm>
            <a:off x="0" y="4"/>
            <a:ext cx="9144000" cy="1323439"/>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Conclusions</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37447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0" y="1828800"/>
            <a:ext cx="9144000" cy="2387600"/>
          </a:xfrm>
        </p:spPr>
        <p:txBody>
          <a:bodyPr>
            <a:normAutofit/>
          </a:bodyPr>
          <a:lstStyle/>
          <a:p>
            <a:r>
              <a:rPr lang="en-US" sz="12500" dirty="0">
                <a:solidFill>
                  <a:schemeClr val="bg1"/>
                </a:solidFill>
                <a:latin typeface="Century Gothic" panose="020B0502020202020204" pitchFamily="34" charset="0"/>
              </a:rPr>
              <a:t>Romans</a:t>
            </a:r>
          </a:p>
        </p:txBody>
      </p:sp>
      <p:sp>
        <p:nvSpPr>
          <p:cNvPr id="11" name="Subtitle 2"/>
          <p:cNvSpPr>
            <a:spLocks noGrp="1"/>
          </p:cNvSpPr>
          <p:nvPr>
            <p:ph type="subTitle" idx="1"/>
          </p:nvPr>
        </p:nvSpPr>
        <p:spPr>
          <a:xfrm>
            <a:off x="152400" y="3886200"/>
            <a:ext cx="8839200" cy="1655762"/>
          </a:xfrm>
        </p:spPr>
        <p:txBody>
          <a:bodyPr>
            <a:normAutofit/>
          </a:bodyPr>
          <a:lstStyle/>
          <a:p>
            <a:r>
              <a:rPr lang="en-US" sz="3500" dirty="0">
                <a:solidFill>
                  <a:schemeClr val="bg1"/>
                </a:solidFill>
                <a:latin typeface="Century Gothic" panose="020B0502020202020204" pitchFamily="34" charset="0"/>
              </a:rPr>
              <a:t>1:1-17 – The Good News About Salvation</a:t>
            </a:r>
          </a:p>
        </p:txBody>
      </p:sp>
      <p:sp>
        <p:nvSpPr>
          <p:cNvPr id="12" name="TextBox 11"/>
          <p:cNvSpPr txBox="1"/>
          <p:nvPr/>
        </p:nvSpPr>
        <p:spPr>
          <a:xfrm>
            <a:off x="1387369" y="182880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 </a:t>
            </a:r>
          </a:p>
        </p:txBody>
      </p:sp>
    </p:spTree>
    <p:extLst>
      <p:ext uri="{BB962C8B-B14F-4D97-AF65-F5344CB8AC3E}">
        <p14:creationId xmlns:p14="http://schemas.microsoft.com/office/powerpoint/2010/main" val="19470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1671227"/>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p:txBody>
      </p:sp>
      <p:sp>
        <p:nvSpPr>
          <p:cNvPr id="4" name="TextBox 3">
            <a:extLst>
              <a:ext uri="{FF2B5EF4-FFF2-40B4-BE49-F238E27FC236}">
                <a16:creationId xmlns:a16="http://schemas.microsoft.com/office/drawing/2014/main" xmlns="" id="{C8EB8459-5A62-4B4F-A450-6704CDB651E4}"/>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12527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1671227"/>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gospel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of God—</a:t>
            </a:r>
          </a:p>
        </p:txBody>
      </p:sp>
      <p:sp>
        <p:nvSpPr>
          <p:cNvPr id="4" name="Rectangle 3">
            <a:extLst>
              <a:ext uri="{FF2B5EF4-FFF2-40B4-BE49-F238E27FC236}">
                <a16:creationId xmlns:a16="http://schemas.microsoft.com/office/drawing/2014/main" xmlns="" id="{378716A8-F433-4394-95FB-4D5F65D86D74}"/>
              </a:ext>
            </a:extLst>
          </p:cNvPr>
          <p:cNvSpPr>
            <a:spLocks noChangeArrowheads="1"/>
          </p:cNvSpPr>
          <p:nvPr/>
        </p:nvSpPr>
        <p:spPr bwMode="auto">
          <a:xfrm>
            <a:off x="3733800" y="2438399"/>
            <a:ext cx="5257800" cy="1524001"/>
          </a:xfrm>
          <a:prstGeom prst="rect">
            <a:avLst/>
          </a:prstGeom>
          <a:solidFill>
            <a:schemeClr val="tx2">
              <a:lumMod val="50000"/>
            </a:schemeClr>
          </a:solidFill>
          <a:ln w="38100">
            <a:solidFill>
              <a:schemeClr val="tx2">
                <a:lumMod val="60000"/>
                <a:lumOff val="40000"/>
              </a:schemeClr>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endParaRPr>
          </a:p>
        </p:txBody>
      </p:sp>
      <p:sp>
        <p:nvSpPr>
          <p:cNvPr id="5" name="TextBox 4">
            <a:extLst>
              <a:ext uri="{FF2B5EF4-FFF2-40B4-BE49-F238E27FC236}">
                <a16:creationId xmlns:a16="http://schemas.microsoft.com/office/drawing/2014/main" xmlns="" id="{4E93D98C-82C5-4E5B-B6B2-D687765EB199}"/>
              </a:ext>
            </a:extLst>
          </p:cNvPr>
          <p:cNvSpPr txBox="1">
            <a:spLocks noChangeArrowheads="1"/>
          </p:cNvSpPr>
          <p:nvPr/>
        </p:nvSpPr>
        <p:spPr bwMode="auto">
          <a:xfrm>
            <a:off x="3733800" y="2564249"/>
            <a:ext cx="5257800" cy="1200329"/>
          </a:xfrm>
          <a:prstGeom prst="rect">
            <a:avLst/>
          </a:prstGeom>
          <a:noFill/>
          <a:ln w="38100">
            <a:noFill/>
            <a:miter lim="800000"/>
            <a:headEnd/>
            <a:tailEnd/>
          </a:ln>
        </p:spPr>
        <p:txBody>
          <a:bodyPr wrap="square">
            <a:spAutoFit/>
          </a:bodyPr>
          <a:lstStyle/>
          <a:p>
            <a:pPr algn="ctr">
              <a:spcAft>
                <a:spcPts val="600"/>
              </a:spcAft>
              <a:buSzPct val="100000"/>
            </a:pPr>
            <a:r>
              <a:rPr lang="en-US" sz="3600" dirty="0">
                <a:solidFill>
                  <a:schemeClr val="bg1"/>
                </a:solidFill>
                <a:latin typeface="Calibri Light" panose="020F0302020204030204" pitchFamily="34" charset="0"/>
              </a:rPr>
              <a:t>Gk. </a:t>
            </a:r>
            <a:r>
              <a:rPr lang="el-GR" sz="3600" dirty="0">
                <a:solidFill>
                  <a:schemeClr val="bg1"/>
                </a:solidFill>
                <a:latin typeface="Calibri Light" panose="020F0302020204030204" pitchFamily="34" charset="0"/>
              </a:rPr>
              <a:t>ευανγγελιον (</a:t>
            </a:r>
            <a:r>
              <a:rPr lang="en-US" sz="3600" i="1" dirty="0" err="1">
                <a:solidFill>
                  <a:schemeClr val="bg1"/>
                </a:solidFill>
                <a:latin typeface="Calibri Light" panose="020F0302020204030204" pitchFamily="34" charset="0"/>
              </a:rPr>
              <a:t>euangelion</a:t>
            </a:r>
            <a:r>
              <a:rPr lang="en-US" sz="3600" dirty="0">
                <a:solidFill>
                  <a:schemeClr val="bg1"/>
                </a:solidFill>
                <a:latin typeface="Calibri Light" panose="020F0302020204030204" pitchFamily="34" charset="0"/>
              </a:rPr>
              <a:t>) = Good News</a:t>
            </a:r>
          </a:p>
        </p:txBody>
      </p:sp>
      <p:sp>
        <p:nvSpPr>
          <p:cNvPr id="6" name="TextBox 5">
            <a:extLst>
              <a:ext uri="{FF2B5EF4-FFF2-40B4-BE49-F238E27FC236}">
                <a16:creationId xmlns:a16="http://schemas.microsoft.com/office/drawing/2014/main" xmlns="" id="{B3C11225-982E-4CD7-B6E2-33CABAC5F76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400619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250121"/>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the gospel he promised beforehand through his prophets in the Holy Scriptures</a:t>
            </a:r>
          </a:p>
        </p:txBody>
      </p:sp>
      <p:sp>
        <p:nvSpPr>
          <p:cNvPr id="4" name="TextBox 3">
            <a:extLst>
              <a:ext uri="{FF2B5EF4-FFF2-40B4-BE49-F238E27FC236}">
                <a16:creationId xmlns:a16="http://schemas.microsoft.com/office/drawing/2014/main" xmlns="" id="{041460BB-130E-47AA-9E75-C37126D9239C}"/>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4355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52400" y="1295404"/>
            <a:ext cx="8991600" cy="3250121"/>
          </a:xfrm>
          <a:prstGeom prst="rect">
            <a:avLst/>
          </a:prstGeom>
          <a:noFill/>
          <a:ln w="9525">
            <a:noFill/>
            <a:miter lim="800000"/>
            <a:headEnd/>
            <a:tailEnd/>
          </a:ln>
        </p:spPr>
        <p:txBody>
          <a:bodyPr>
            <a:spAutoFit/>
          </a:bodyPr>
          <a:lstStyle/>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1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Paul, a servant of Christ Jesus, called to be an apostle and set apart for the gospel of God—</a:t>
            </a:r>
          </a:p>
          <a:p>
            <a:pPr marL="574675" marR="0" indent="-574675">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2 	</a:t>
            </a:r>
            <a:r>
              <a:rPr lang="en-US" sz="3800" dirty="0">
                <a:solidFill>
                  <a:schemeClr val="tx1">
                    <a:lumMod val="65000"/>
                    <a:lumOff val="35000"/>
                  </a:schemeClr>
                </a:solidFill>
                <a:latin typeface="Calibri Light" panose="020F0302020204030204" pitchFamily="34" charset="0"/>
                <a:ea typeface="Calibri" panose="020F0502020204030204" pitchFamily="34" charset="0"/>
                <a:cs typeface="Calibri Light" panose="020F0302020204030204" pitchFamily="34" charset="0"/>
              </a:rPr>
              <a:t>the gospel </a:t>
            </a:r>
            <a:r>
              <a:rPr lang="en-US" sz="38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he promised beforehand through his prophets in the Holy Scriptures</a:t>
            </a:r>
          </a:p>
        </p:txBody>
      </p:sp>
      <p:sp>
        <p:nvSpPr>
          <p:cNvPr id="4" name="TextBox 3">
            <a:extLst>
              <a:ext uri="{FF2B5EF4-FFF2-40B4-BE49-F238E27FC236}">
                <a16:creationId xmlns:a16="http://schemas.microsoft.com/office/drawing/2014/main" xmlns="" id="{8C1AC318-FC2F-4E83-907A-46ACAB893B3B}"/>
              </a:ext>
            </a:extLst>
          </p:cNvPr>
          <p:cNvSpPr txBox="1"/>
          <p:nvPr/>
        </p:nvSpPr>
        <p:spPr>
          <a:xfrm>
            <a:off x="0" y="4"/>
            <a:ext cx="9144000" cy="1323975"/>
          </a:xfrm>
          <a:prstGeom prst="rect">
            <a:avLst/>
          </a:prstGeom>
          <a:noFill/>
        </p:spPr>
        <p:txBody>
          <a:bodyPr>
            <a:spAutoFit/>
          </a:bodyPr>
          <a:lstStyle/>
          <a:p>
            <a:pPr>
              <a:defRPr/>
            </a:pPr>
            <a:r>
              <a:rPr lang="en-US" sz="8000" dirty="0">
                <a:solidFill>
                  <a:prstClr val="white"/>
                </a:solidFill>
                <a:latin typeface="Century Gothic" panose="020B0502020202020204" pitchFamily="34" charset="0"/>
                <a:cs typeface="Arial" charset="0"/>
              </a:rPr>
              <a:t>Romans 1</a:t>
            </a:r>
            <a:endParaRPr lang="en-US" sz="8000" cap="all" dirty="0">
              <a:solidFill>
                <a:prstClr val="white"/>
              </a:solidFill>
              <a:latin typeface="Century Gothic" panose="020B0502020202020204" pitchFamily="34" charset="0"/>
              <a:cs typeface="Arial" charset="0"/>
            </a:endParaRPr>
          </a:p>
        </p:txBody>
      </p:sp>
    </p:spTree>
    <p:extLst>
      <p:ext uri="{BB962C8B-B14F-4D97-AF65-F5344CB8AC3E}">
        <p14:creationId xmlns:p14="http://schemas.microsoft.com/office/powerpoint/2010/main" val="250830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128741</TotalTime>
  <Words>2265</Words>
  <Application>Microsoft Office PowerPoint</Application>
  <PresentationFormat>On-screen Show (4:3)</PresentationFormat>
  <Paragraphs>308</Paragraphs>
  <Slides>55</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ＭＳ Ｐゴシック</vt:lpstr>
      <vt:lpstr>Arial</vt:lpstr>
      <vt:lpstr>Calibri</vt:lpstr>
      <vt:lpstr>Calibri Light</vt:lpstr>
      <vt:lpstr>Century Gothic</vt:lpstr>
      <vt:lpstr>Wingdings</vt:lpstr>
      <vt:lpstr>Office Theme</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samson</dc:title>
  <dc:creator>Conrad</dc:creator>
  <cp:lastModifiedBy>WolfeD</cp:lastModifiedBy>
  <cp:revision>3970</cp:revision>
  <cp:lastPrinted>2019-04-28T13:46:45Z</cp:lastPrinted>
  <dcterms:created xsi:type="dcterms:W3CDTF">2012-09-06T20:51:19Z</dcterms:created>
  <dcterms:modified xsi:type="dcterms:W3CDTF">2019-05-04T20:00:30Z</dcterms:modified>
</cp:coreProperties>
</file>