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2" r:id="rId1"/>
  </p:sldMasterIdLst>
  <p:notesMasterIdLst>
    <p:notesMasterId r:id="rId54"/>
  </p:notesMasterIdLst>
  <p:sldIdLst>
    <p:sldId id="256" r:id="rId2"/>
    <p:sldId id="476" r:id="rId3"/>
    <p:sldId id="477" r:id="rId4"/>
    <p:sldId id="478" r:id="rId5"/>
    <p:sldId id="480" r:id="rId6"/>
    <p:sldId id="481" r:id="rId7"/>
    <p:sldId id="483" r:id="rId8"/>
    <p:sldId id="296" r:id="rId9"/>
    <p:sldId id="439" r:id="rId10"/>
    <p:sldId id="387" r:id="rId11"/>
    <p:sldId id="449" r:id="rId12"/>
    <p:sldId id="333" r:id="rId13"/>
    <p:sldId id="488" r:id="rId14"/>
    <p:sldId id="489" r:id="rId15"/>
    <p:sldId id="386" r:id="rId16"/>
    <p:sldId id="401" r:id="rId17"/>
    <p:sldId id="491" r:id="rId18"/>
    <p:sldId id="492" r:id="rId19"/>
    <p:sldId id="503" r:id="rId20"/>
    <p:sldId id="450" r:id="rId21"/>
    <p:sldId id="502" r:id="rId22"/>
    <p:sldId id="297" r:id="rId23"/>
    <p:sldId id="370" r:id="rId24"/>
    <p:sldId id="410" r:id="rId25"/>
    <p:sldId id="411" r:id="rId26"/>
    <p:sldId id="388" r:id="rId27"/>
    <p:sldId id="412" r:id="rId28"/>
    <p:sldId id="308" r:id="rId29"/>
    <p:sldId id="413" r:id="rId30"/>
    <p:sldId id="389" r:id="rId31"/>
    <p:sldId id="496" r:id="rId32"/>
    <p:sldId id="497" r:id="rId33"/>
    <p:sldId id="498" r:id="rId34"/>
    <p:sldId id="499" r:id="rId35"/>
    <p:sldId id="500" r:id="rId36"/>
    <p:sldId id="501" r:id="rId37"/>
    <p:sldId id="395" r:id="rId38"/>
    <p:sldId id="454" r:id="rId39"/>
    <p:sldId id="419" r:id="rId40"/>
    <p:sldId id="484" r:id="rId41"/>
    <p:sldId id="485" r:id="rId42"/>
    <p:sldId id="487" r:id="rId43"/>
    <p:sldId id="493" r:id="rId44"/>
    <p:sldId id="426" r:id="rId45"/>
    <p:sldId id="494" r:id="rId46"/>
    <p:sldId id="495" r:id="rId47"/>
    <p:sldId id="343" r:id="rId48"/>
    <p:sldId id="428" r:id="rId49"/>
    <p:sldId id="452" r:id="rId50"/>
    <p:sldId id="453" r:id="rId51"/>
    <p:sldId id="359" r:id="rId52"/>
    <p:sldId id="358" r:id="rId53"/>
  </p:sldIdLst>
  <p:sldSz cx="9144000" cy="6858000" type="screen4x3"/>
  <p:notesSz cx="6858000" cy="9144000"/>
  <p:defaultTextStyle>
    <a:defPPr>
      <a:defRPr lang="en-US"/>
    </a:defPPr>
    <a:lvl1pPr algn="ctr" rtl="0" eaLnBrk="0" fontAlgn="base" hangingPunct="0">
      <a:spcBef>
        <a:spcPct val="0"/>
      </a:spcBef>
      <a:spcAft>
        <a:spcPct val="0"/>
      </a:spcAft>
      <a:defRPr sz="32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07" autoAdjust="0"/>
    <p:restoredTop sz="99845" autoAdjust="0"/>
  </p:normalViewPr>
  <p:slideViewPr>
    <p:cSldViewPr>
      <p:cViewPr varScale="1">
        <p:scale>
          <a:sx n="81" d="100"/>
          <a:sy n="81" d="100"/>
        </p:scale>
        <p:origin x="628" y="96"/>
      </p:cViewPr>
      <p:guideLst>
        <p:guide orient="horz" pos="2160"/>
        <p:guide pos="2880"/>
      </p:guideLst>
    </p:cSldViewPr>
  </p:slideViewPr>
  <p:notesTextViewPr>
    <p:cViewPr>
      <p:scale>
        <a:sx n="100" d="100"/>
        <a:sy n="100" d="100"/>
      </p:scale>
      <p:origin x="0" y="0"/>
    </p:cViewPr>
  </p:notesTextViewPr>
  <p:sorterViewPr>
    <p:cViewPr>
      <p:scale>
        <a:sx n="153" d="100"/>
        <a:sy n="153" d="100"/>
      </p:scale>
      <p:origin x="0" y="-279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D14C8ED-565A-4AE9-A325-09482E473D17}" type="datetimeFigureOut">
              <a:rPr lang="en-US"/>
              <a:pPr>
                <a:defRPr/>
              </a:pPr>
              <a:t>10/5/2021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3B05228-1600-4BFB-A879-9794752E2942}" type="slidenum">
              <a:rPr lang="en-US"/>
              <a:pPr>
                <a:defRPr/>
              </a:pPr>
              <a:t>‹#›</a:t>
            </a:fld>
            <a:endParaRPr lang="en-US"/>
          </a:p>
        </p:txBody>
      </p:sp>
    </p:spTree>
    <p:extLst>
      <p:ext uri="{BB962C8B-B14F-4D97-AF65-F5344CB8AC3E}">
        <p14:creationId xmlns:p14="http://schemas.microsoft.com/office/powerpoint/2010/main" val="34018087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A00644-14DD-4E7C-B00B-5140C7A3E37A}" type="slidenum">
              <a:rPr lang="en-US"/>
              <a:pPr/>
              <a:t>1</a:t>
            </a:fld>
            <a:endParaRPr lang="en-US"/>
          </a:p>
        </p:txBody>
      </p:sp>
    </p:spTree>
    <p:extLst>
      <p:ext uri="{BB962C8B-B14F-4D97-AF65-F5344CB8AC3E}">
        <p14:creationId xmlns:p14="http://schemas.microsoft.com/office/powerpoint/2010/main" val="2199579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B8B4D1-D88C-45D2-8240-5113AB985FDF}" type="slidenum">
              <a:rPr lang="en-US"/>
              <a:pPr/>
              <a:t>10</a:t>
            </a:fld>
            <a:endParaRPr lang="en-US"/>
          </a:p>
        </p:txBody>
      </p:sp>
    </p:spTree>
    <p:extLst>
      <p:ext uri="{BB962C8B-B14F-4D97-AF65-F5344CB8AC3E}">
        <p14:creationId xmlns:p14="http://schemas.microsoft.com/office/powerpoint/2010/main" val="322555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1977EC-658B-4A09-A65E-7A0C9CEC0326}" type="slidenum">
              <a:rPr lang="en-US"/>
              <a:pPr/>
              <a:t>11</a:t>
            </a:fld>
            <a:endParaRPr lang="en-US"/>
          </a:p>
        </p:txBody>
      </p:sp>
    </p:spTree>
    <p:extLst>
      <p:ext uri="{BB962C8B-B14F-4D97-AF65-F5344CB8AC3E}">
        <p14:creationId xmlns:p14="http://schemas.microsoft.com/office/powerpoint/2010/main" val="134361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50D17E-0CD8-4579-B3A1-75F54D110E21}" type="slidenum">
              <a:rPr lang="en-US"/>
              <a:pPr/>
              <a:t>12</a:t>
            </a:fld>
            <a:endParaRPr lang="en-US"/>
          </a:p>
        </p:txBody>
      </p:sp>
    </p:spTree>
    <p:extLst>
      <p:ext uri="{BB962C8B-B14F-4D97-AF65-F5344CB8AC3E}">
        <p14:creationId xmlns:p14="http://schemas.microsoft.com/office/powerpoint/2010/main" val="4120320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50D17E-0CD8-4579-B3A1-75F54D110E21}" type="slidenum">
              <a:rPr lang="en-US"/>
              <a:pPr/>
              <a:t>13</a:t>
            </a:fld>
            <a:endParaRPr lang="en-US"/>
          </a:p>
        </p:txBody>
      </p:sp>
    </p:spTree>
    <p:extLst>
      <p:ext uri="{BB962C8B-B14F-4D97-AF65-F5344CB8AC3E}">
        <p14:creationId xmlns:p14="http://schemas.microsoft.com/office/powerpoint/2010/main" val="1624126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50D17E-0CD8-4579-B3A1-75F54D110E21}" type="slidenum">
              <a:rPr lang="en-US"/>
              <a:pPr/>
              <a:t>14</a:t>
            </a:fld>
            <a:endParaRPr lang="en-US"/>
          </a:p>
        </p:txBody>
      </p:sp>
    </p:spTree>
    <p:extLst>
      <p:ext uri="{BB962C8B-B14F-4D97-AF65-F5344CB8AC3E}">
        <p14:creationId xmlns:p14="http://schemas.microsoft.com/office/powerpoint/2010/main" val="3433523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312A1D-6296-4C06-B59F-1570D4F263E8}" type="slidenum">
              <a:rPr lang="en-US"/>
              <a:pPr/>
              <a:t>15</a:t>
            </a:fld>
            <a:endParaRPr lang="en-US"/>
          </a:p>
        </p:txBody>
      </p:sp>
    </p:spTree>
    <p:extLst>
      <p:ext uri="{BB962C8B-B14F-4D97-AF65-F5344CB8AC3E}">
        <p14:creationId xmlns:p14="http://schemas.microsoft.com/office/powerpoint/2010/main" val="2132549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95963-20ED-4344-B145-6DA495F992AC}" type="slidenum">
              <a:rPr lang="en-US"/>
              <a:pPr/>
              <a:t>16</a:t>
            </a:fld>
            <a:endParaRPr lang="en-US"/>
          </a:p>
        </p:txBody>
      </p:sp>
    </p:spTree>
    <p:extLst>
      <p:ext uri="{BB962C8B-B14F-4D97-AF65-F5344CB8AC3E}">
        <p14:creationId xmlns:p14="http://schemas.microsoft.com/office/powerpoint/2010/main" val="2088142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95963-20ED-4344-B145-6DA495F992AC}" type="slidenum">
              <a:rPr lang="en-US"/>
              <a:pPr/>
              <a:t>17</a:t>
            </a:fld>
            <a:endParaRPr lang="en-US"/>
          </a:p>
        </p:txBody>
      </p:sp>
    </p:spTree>
    <p:extLst>
      <p:ext uri="{BB962C8B-B14F-4D97-AF65-F5344CB8AC3E}">
        <p14:creationId xmlns:p14="http://schemas.microsoft.com/office/powerpoint/2010/main" val="335163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95963-20ED-4344-B145-6DA495F992AC}" type="slidenum">
              <a:rPr lang="en-US"/>
              <a:pPr/>
              <a:t>18</a:t>
            </a:fld>
            <a:endParaRPr lang="en-US"/>
          </a:p>
        </p:txBody>
      </p:sp>
    </p:spTree>
    <p:extLst>
      <p:ext uri="{BB962C8B-B14F-4D97-AF65-F5344CB8AC3E}">
        <p14:creationId xmlns:p14="http://schemas.microsoft.com/office/powerpoint/2010/main" val="1996733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95963-20ED-4344-B145-6DA495F992AC}" type="slidenum">
              <a:rPr lang="en-US"/>
              <a:pPr/>
              <a:t>19</a:t>
            </a:fld>
            <a:endParaRPr lang="en-US"/>
          </a:p>
        </p:txBody>
      </p:sp>
    </p:spTree>
    <p:extLst>
      <p:ext uri="{BB962C8B-B14F-4D97-AF65-F5344CB8AC3E}">
        <p14:creationId xmlns:p14="http://schemas.microsoft.com/office/powerpoint/2010/main" val="4034899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73EDB3-8B92-438E-BEFE-1C9A33E0A7F3}" type="slidenum">
              <a:rPr lang="en-US" smtClean="0"/>
              <a:t>2</a:t>
            </a:fld>
            <a:endParaRPr lang="en-US"/>
          </a:p>
        </p:txBody>
      </p:sp>
    </p:spTree>
    <p:extLst>
      <p:ext uri="{BB962C8B-B14F-4D97-AF65-F5344CB8AC3E}">
        <p14:creationId xmlns:p14="http://schemas.microsoft.com/office/powerpoint/2010/main" val="585134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95963-20ED-4344-B145-6DA495F992AC}" type="slidenum">
              <a:rPr lang="en-US"/>
              <a:pPr/>
              <a:t>20</a:t>
            </a:fld>
            <a:endParaRPr lang="en-US"/>
          </a:p>
        </p:txBody>
      </p:sp>
    </p:spTree>
    <p:extLst>
      <p:ext uri="{BB962C8B-B14F-4D97-AF65-F5344CB8AC3E}">
        <p14:creationId xmlns:p14="http://schemas.microsoft.com/office/powerpoint/2010/main" val="285763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295963-20ED-4344-B145-6DA495F992AC}" type="slidenum">
              <a:rPr lang="en-US"/>
              <a:pPr/>
              <a:t>21</a:t>
            </a:fld>
            <a:endParaRPr lang="en-US"/>
          </a:p>
        </p:txBody>
      </p:sp>
    </p:spTree>
    <p:extLst>
      <p:ext uri="{BB962C8B-B14F-4D97-AF65-F5344CB8AC3E}">
        <p14:creationId xmlns:p14="http://schemas.microsoft.com/office/powerpoint/2010/main" val="2545284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9C4C93-4A6E-4059-BA41-88BBAC807146}" type="slidenum">
              <a:rPr lang="en-US"/>
              <a:pPr/>
              <a:t>22</a:t>
            </a:fld>
            <a:endParaRPr lang="en-US"/>
          </a:p>
        </p:txBody>
      </p:sp>
    </p:spTree>
    <p:extLst>
      <p:ext uri="{BB962C8B-B14F-4D97-AF65-F5344CB8AC3E}">
        <p14:creationId xmlns:p14="http://schemas.microsoft.com/office/powerpoint/2010/main" val="2639557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19BAB8-6DFF-4867-80A7-0A97019FD23F}" type="slidenum">
              <a:rPr lang="en-US"/>
              <a:pPr/>
              <a:t>23</a:t>
            </a:fld>
            <a:endParaRPr lang="en-US"/>
          </a:p>
        </p:txBody>
      </p:sp>
    </p:spTree>
    <p:extLst>
      <p:ext uri="{BB962C8B-B14F-4D97-AF65-F5344CB8AC3E}">
        <p14:creationId xmlns:p14="http://schemas.microsoft.com/office/powerpoint/2010/main" val="1987454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BA80F1-315A-44FE-A142-6CE1F6CDF12A}" type="slidenum">
              <a:rPr lang="en-US"/>
              <a:pPr/>
              <a:t>24</a:t>
            </a:fld>
            <a:endParaRPr lang="en-US"/>
          </a:p>
        </p:txBody>
      </p:sp>
    </p:spTree>
    <p:extLst>
      <p:ext uri="{BB962C8B-B14F-4D97-AF65-F5344CB8AC3E}">
        <p14:creationId xmlns:p14="http://schemas.microsoft.com/office/powerpoint/2010/main" val="40803012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D1A63D-A35C-4966-B699-A7B73C686A20}" type="slidenum">
              <a:rPr lang="en-US"/>
              <a:pPr/>
              <a:t>25</a:t>
            </a:fld>
            <a:endParaRPr lang="en-US"/>
          </a:p>
        </p:txBody>
      </p:sp>
    </p:spTree>
    <p:extLst>
      <p:ext uri="{BB962C8B-B14F-4D97-AF65-F5344CB8AC3E}">
        <p14:creationId xmlns:p14="http://schemas.microsoft.com/office/powerpoint/2010/main" val="3541871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3ECAE5-BD8E-487D-8E42-D1A1FA66B438}" type="slidenum">
              <a:rPr lang="en-US"/>
              <a:pPr/>
              <a:t>26</a:t>
            </a:fld>
            <a:endParaRPr lang="en-US"/>
          </a:p>
        </p:txBody>
      </p:sp>
    </p:spTree>
    <p:extLst>
      <p:ext uri="{BB962C8B-B14F-4D97-AF65-F5344CB8AC3E}">
        <p14:creationId xmlns:p14="http://schemas.microsoft.com/office/powerpoint/2010/main" val="3633897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C2265F-B608-4372-8381-0578DCD38F9D}" type="slidenum">
              <a:rPr lang="en-US"/>
              <a:pPr/>
              <a:t>27</a:t>
            </a:fld>
            <a:endParaRPr lang="en-US"/>
          </a:p>
        </p:txBody>
      </p:sp>
    </p:spTree>
    <p:extLst>
      <p:ext uri="{BB962C8B-B14F-4D97-AF65-F5344CB8AC3E}">
        <p14:creationId xmlns:p14="http://schemas.microsoft.com/office/powerpoint/2010/main" val="1120298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C3DBA6-743D-447A-B5C0-989BCFDB7FBE}" type="slidenum">
              <a:rPr lang="en-US"/>
              <a:pPr/>
              <a:t>28</a:t>
            </a:fld>
            <a:endParaRPr lang="en-US"/>
          </a:p>
        </p:txBody>
      </p:sp>
    </p:spTree>
    <p:extLst>
      <p:ext uri="{BB962C8B-B14F-4D97-AF65-F5344CB8AC3E}">
        <p14:creationId xmlns:p14="http://schemas.microsoft.com/office/powerpoint/2010/main" val="32670382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AD9B9A-438C-4389-8B89-4E3EC2FAF3D0}" type="slidenum">
              <a:rPr lang="en-US"/>
              <a:pPr/>
              <a:t>29</a:t>
            </a:fld>
            <a:endParaRPr lang="en-US"/>
          </a:p>
        </p:txBody>
      </p:sp>
    </p:spTree>
    <p:extLst>
      <p:ext uri="{BB962C8B-B14F-4D97-AF65-F5344CB8AC3E}">
        <p14:creationId xmlns:p14="http://schemas.microsoft.com/office/powerpoint/2010/main" val="527055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73EDB3-8B92-438E-BEFE-1C9A33E0A7F3}" type="slidenum">
              <a:rPr lang="en-US" smtClean="0"/>
              <a:t>3</a:t>
            </a:fld>
            <a:endParaRPr lang="en-US"/>
          </a:p>
        </p:txBody>
      </p:sp>
    </p:spTree>
    <p:extLst>
      <p:ext uri="{BB962C8B-B14F-4D97-AF65-F5344CB8AC3E}">
        <p14:creationId xmlns:p14="http://schemas.microsoft.com/office/powerpoint/2010/main" val="103190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CE3DF2-2381-41E4-AA75-A6A9B45E6942}" type="slidenum">
              <a:rPr lang="en-US"/>
              <a:pPr/>
              <a:t>30</a:t>
            </a:fld>
            <a:endParaRPr lang="en-US"/>
          </a:p>
        </p:txBody>
      </p:sp>
    </p:spTree>
    <p:extLst>
      <p:ext uri="{BB962C8B-B14F-4D97-AF65-F5344CB8AC3E}">
        <p14:creationId xmlns:p14="http://schemas.microsoft.com/office/powerpoint/2010/main" val="12816861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167A71-63E6-49E0-B60E-6589B9B99193}" type="slidenum">
              <a:rPr lang="en-US"/>
              <a:pPr/>
              <a:t>31</a:t>
            </a:fld>
            <a:endParaRPr lang="en-US"/>
          </a:p>
        </p:txBody>
      </p:sp>
    </p:spTree>
    <p:extLst>
      <p:ext uri="{BB962C8B-B14F-4D97-AF65-F5344CB8AC3E}">
        <p14:creationId xmlns:p14="http://schemas.microsoft.com/office/powerpoint/2010/main" val="1138673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167A71-63E6-49E0-B60E-6589B9B99193}" type="slidenum">
              <a:rPr lang="en-US"/>
              <a:pPr/>
              <a:t>32</a:t>
            </a:fld>
            <a:endParaRPr lang="en-US"/>
          </a:p>
        </p:txBody>
      </p:sp>
    </p:spTree>
    <p:extLst>
      <p:ext uri="{BB962C8B-B14F-4D97-AF65-F5344CB8AC3E}">
        <p14:creationId xmlns:p14="http://schemas.microsoft.com/office/powerpoint/2010/main" val="13573471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167A71-63E6-49E0-B60E-6589B9B99193}" type="slidenum">
              <a:rPr lang="en-US"/>
              <a:pPr/>
              <a:t>33</a:t>
            </a:fld>
            <a:endParaRPr lang="en-US"/>
          </a:p>
        </p:txBody>
      </p:sp>
    </p:spTree>
    <p:extLst>
      <p:ext uri="{BB962C8B-B14F-4D97-AF65-F5344CB8AC3E}">
        <p14:creationId xmlns:p14="http://schemas.microsoft.com/office/powerpoint/2010/main" val="24383617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167A71-63E6-49E0-B60E-6589B9B99193}" type="slidenum">
              <a:rPr lang="en-US"/>
              <a:pPr/>
              <a:t>34</a:t>
            </a:fld>
            <a:endParaRPr lang="en-US"/>
          </a:p>
        </p:txBody>
      </p:sp>
    </p:spTree>
    <p:extLst>
      <p:ext uri="{BB962C8B-B14F-4D97-AF65-F5344CB8AC3E}">
        <p14:creationId xmlns:p14="http://schemas.microsoft.com/office/powerpoint/2010/main" val="33328000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167A71-63E6-49E0-B60E-6589B9B99193}" type="slidenum">
              <a:rPr lang="en-US"/>
              <a:pPr/>
              <a:t>35</a:t>
            </a:fld>
            <a:endParaRPr lang="en-US"/>
          </a:p>
        </p:txBody>
      </p:sp>
    </p:spTree>
    <p:extLst>
      <p:ext uri="{BB962C8B-B14F-4D97-AF65-F5344CB8AC3E}">
        <p14:creationId xmlns:p14="http://schemas.microsoft.com/office/powerpoint/2010/main" val="5542360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167A71-63E6-49E0-B60E-6589B9B99193}" type="slidenum">
              <a:rPr lang="en-US"/>
              <a:pPr/>
              <a:t>36</a:t>
            </a:fld>
            <a:endParaRPr lang="en-US"/>
          </a:p>
        </p:txBody>
      </p:sp>
    </p:spTree>
    <p:extLst>
      <p:ext uri="{BB962C8B-B14F-4D97-AF65-F5344CB8AC3E}">
        <p14:creationId xmlns:p14="http://schemas.microsoft.com/office/powerpoint/2010/main" val="35765553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65A08D-7B9E-440D-AE28-12F4DDD1AFA1}" type="slidenum">
              <a:rPr lang="en-US"/>
              <a:pPr/>
              <a:t>37</a:t>
            </a:fld>
            <a:endParaRPr lang="en-US"/>
          </a:p>
        </p:txBody>
      </p:sp>
    </p:spTree>
    <p:extLst>
      <p:ext uri="{BB962C8B-B14F-4D97-AF65-F5344CB8AC3E}">
        <p14:creationId xmlns:p14="http://schemas.microsoft.com/office/powerpoint/2010/main" val="25007035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65A08D-7B9E-440D-AE28-12F4DDD1AFA1}" type="slidenum">
              <a:rPr lang="en-US"/>
              <a:pPr/>
              <a:t>38</a:t>
            </a:fld>
            <a:endParaRPr lang="en-US"/>
          </a:p>
        </p:txBody>
      </p:sp>
    </p:spTree>
    <p:extLst>
      <p:ext uri="{BB962C8B-B14F-4D97-AF65-F5344CB8AC3E}">
        <p14:creationId xmlns:p14="http://schemas.microsoft.com/office/powerpoint/2010/main" val="35636321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34304-2713-4B79-955E-18ED26232DB1}" type="slidenum">
              <a:rPr lang="en-US"/>
              <a:pPr/>
              <a:t>39</a:t>
            </a:fld>
            <a:endParaRPr lang="en-US"/>
          </a:p>
        </p:txBody>
      </p:sp>
    </p:spTree>
    <p:extLst>
      <p:ext uri="{BB962C8B-B14F-4D97-AF65-F5344CB8AC3E}">
        <p14:creationId xmlns:p14="http://schemas.microsoft.com/office/powerpoint/2010/main" val="12810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73EDB3-8B92-438E-BEFE-1C9A33E0A7F3}" type="slidenum">
              <a:rPr lang="en-US" smtClean="0"/>
              <a:t>4</a:t>
            </a:fld>
            <a:endParaRPr lang="en-US"/>
          </a:p>
        </p:txBody>
      </p:sp>
    </p:spTree>
    <p:extLst>
      <p:ext uri="{BB962C8B-B14F-4D97-AF65-F5344CB8AC3E}">
        <p14:creationId xmlns:p14="http://schemas.microsoft.com/office/powerpoint/2010/main" val="8556067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34304-2713-4B79-955E-18ED26232DB1}" type="slidenum">
              <a:rPr lang="en-US"/>
              <a:pPr/>
              <a:t>40</a:t>
            </a:fld>
            <a:endParaRPr lang="en-US"/>
          </a:p>
        </p:txBody>
      </p:sp>
    </p:spTree>
    <p:extLst>
      <p:ext uri="{BB962C8B-B14F-4D97-AF65-F5344CB8AC3E}">
        <p14:creationId xmlns:p14="http://schemas.microsoft.com/office/powerpoint/2010/main" val="25903396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34304-2713-4B79-955E-18ED26232DB1}" type="slidenum">
              <a:rPr lang="en-US"/>
              <a:pPr/>
              <a:t>41</a:t>
            </a:fld>
            <a:endParaRPr lang="en-US"/>
          </a:p>
        </p:txBody>
      </p:sp>
    </p:spTree>
    <p:extLst>
      <p:ext uri="{BB962C8B-B14F-4D97-AF65-F5344CB8AC3E}">
        <p14:creationId xmlns:p14="http://schemas.microsoft.com/office/powerpoint/2010/main" val="30311378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34304-2713-4B79-955E-18ED26232DB1}" type="slidenum">
              <a:rPr lang="en-US"/>
              <a:pPr/>
              <a:t>42</a:t>
            </a:fld>
            <a:endParaRPr lang="en-US"/>
          </a:p>
        </p:txBody>
      </p:sp>
    </p:spTree>
    <p:extLst>
      <p:ext uri="{BB962C8B-B14F-4D97-AF65-F5344CB8AC3E}">
        <p14:creationId xmlns:p14="http://schemas.microsoft.com/office/powerpoint/2010/main" val="34937742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B9CBA6-8D08-42E0-8906-301F893E544C}" type="slidenum">
              <a:rPr lang="en-US"/>
              <a:pPr/>
              <a:t>43</a:t>
            </a:fld>
            <a:endParaRPr lang="en-US"/>
          </a:p>
        </p:txBody>
      </p:sp>
    </p:spTree>
    <p:extLst>
      <p:ext uri="{BB962C8B-B14F-4D97-AF65-F5344CB8AC3E}">
        <p14:creationId xmlns:p14="http://schemas.microsoft.com/office/powerpoint/2010/main" val="19641525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B9CBA6-8D08-42E0-8906-301F893E544C}" type="slidenum">
              <a:rPr lang="en-US"/>
              <a:pPr/>
              <a:t>44</a:t>
            </a:fld>
            <a:endParaRPr lang="en-US"/>
          </a:p>
        </p:txBody>
      </p:sp>
    </p:spTree>
    <p:extLst>
      <p:ext uri="{BB962C8B-B14F-4D97-AF65-F5344CB8AC3E}">
        <p14:creationId xmlns:p14="http://schemas.microsoft.com/office/powerpoint/2010/main" val="22497276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B9CBA6-8D08-42E0-8906-301F893E544C}" type="slidenum">
              <a:rPr lang="en-US"/>
              <a:pPr/>
              <a:t>45</a:t>
            </a:fld>
            <a:endParaRPr lang="en-US"/>
          </a:p>
        </p:txBody>
      </p:sp>
    </p:spTree>
    <p:extLst>
      <p:ext uri="{BB962C8B-B14F-4D97-AF65-F5344CB8AC3E}">
        <p14:creationId xmlns:p14="http://schemas.microsoft.com/office/powerpoint/2010/main" val="31755292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7D32CB-411E-4CD1-9434-71A53B67CFB6}" type="slidenum">
              <a:rPr lang="en-US"/>
              <a:pPr/>
              <a:t>46</a:t>
            </a:fld>
            <a:endParaRPr lang="en-US"/>
          </a:p>
        </p:txBody>
      </p:sp>
    </p:spTree>
    <p:extLst>
      <p:ext uri="{BB962C8B-B14F-4D97-AF65-F5344CB8AC3E}">
        <p14:creationId xmlns:p14="http://schemas.microsoft.com/office/powerpoint/2010/main" val="15878317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99B06C-9777-4C98-B934-6F8CFF6F7F04}" type="slidenum">
              <a:rPr lang="en-US"/>
              <a:pPr/>
              <a:t>47</a:t>
            </a:fld>
            <a:endParaRPr lang="en-US"/>
          </a:p>
        </p:txBody>
      </p:sp>
    </p:spTree>
    <p:extLst>
      <p:ext uri="{BB962C8B-B14F-4D97-AF65-F5344CB8AC3E}">
        <p14:creationId xmlns:p14="http://schemas.microsoft.com/office/powerpoint/2010/main" val="2870015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2BE009-E318-4FD0-B9D8-E847820BF147}" type="slidenum">
              <a:rPr lang="en-US"/>
              <a:pPr/>
              <a:t>48</a:t>
            </a:fld>
            <a:endParaRPr lang="en-US"/>
          </a:p>
        </p:txBody>
      </p:sp>
    </p:spTree>
    <p:extLst>
      <p:ext uri="{BB962C8B-B14F-4D97-AF65-F5344CB8AC3E}">
        <p14:creationId xmlns:p14="http://schemas.microsoft.com/office/powerpoint/2010/main" val="25210429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4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E50D3F-7276-46DE-A925-5C937306C39E}" type="slidenum">
              <a:rPr lang="en-US"/>
              <a:pPr/>
              <a:t>49</a:t>
            </a:fld>
            <a:endParaRPr lang="en-US"/>
          </a:p>
        </p:txBody>
      </p:sp>
    </p:spTree>
    <p:extLst>
      <p:ext uri="{BB962C8B-B14F-4D97-AF65-F5344CB8AC3E}">
        <p14:creationId xmlns:p14="http://schemas.microsoft.com/office/powerpoint/2010/main" val="2402249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73EDB3-8B92-438E-BEFE-1C9A33E0A7F3}" type="slidenum">
              <a:rPr lang="en-US" smtClean="0"/>
              <a:t>5</a:t>
            </a:fld>
            <a:endParaRPr lang="en-US"/>
          </a:p>
        </p:txBody>
      </p:sp>
    </p:spTree>
    <p:extLst>
      <p:ext uri="{BB962C8B-B14F-4D97-AF65-F5344CB8AC3E}">
        <p14:creationId xmlns:p14="http://schemas.microsoft.com/office/powerpoint/2010/main" val="21169582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562414-28F6-4A8E-80E6-08161CEC3C0F}" type="slidenum">
              <a:rPr lang="en-US"/>
              <a:pPr/>
              <a:t>50</a:t>
            </a:fld>
            <a:endParaRPr lang="en-US"/>
          </a:p>
        </p:txBody>
      </p:sp>
    </p:spTree>
    <p:extLst>
      <p:ext uri="{BB962C8B-B14F-4D97-AF65-F5344CB8AC3E}">
        <p14:creationId xmlns:p14="http://schemas.microsoft.com/office/powerpoint/2010/main" val="38478030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207647-D3F0-4FBD-B832-92599DA7E8E4}" type="slidenum">
              <a:rPr lang="en-US"/>
              <a:pPr/>
              <a:t>51</a:t>
            </a:fld>
            <a:endParaRPr lang="en-US"/>
          </a:p>
        </p:txBody>
      </p:sp>
    </p:spTree>
    <p:extLst>
      <p:ext uri="{BB962C8B-B14F-4D97-AF65-F5344CB8AC3E}">
        <p14:creationId xmlns:p14="http://schemas.microsoft.com/office/powerpoint/2010/main" val="35162181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8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A298C2-3785-4056-8DAC-3DADBDF78352}" type="slidenum">
              <a:rPr lang="en-US"/>
              <a:pPr/>
              <a:t>52</a:t>
            </a:fld>
            <a:endParaRPr lang="en-US"/>
          </a:p>
        </p:txBody>
      </p:sp>
    </p:spTree>
    <p:extLst>
      <p:ext uri="{BB962C8B-B14F-4D97-AF65-F5344CB8AC3E}">
        <p14:creationId xmlns:p14="http://schemas.microsoft.com/office/powerpoint/2010/main" val="2964536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73EDB3-8B92-438E-BEFE-1C9A33E0A7F3}" type="slidenum">
              <a:rPr lang="en-US" smtClean="0"/>
              <a:t>6</a:t>
            </a:fld>
            <a:endParaRPr lang="en-US"/>
          </a:p>
        </p:txBody>
      </p:sp>
    </p:spTree>
    <p:extLst>
      <p:ext uri="{BB962C8B-B14F-4D97-AF65-F5344CB8AC3E}">
        <p14:creationId xmlns:p14="http://schemas.microsoft.com/office/powerpoint/2010/main" val="1402637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73EDB3-8B92-438E-BEFE-1C9A33E0A7F3}" type="slidenum">
              <a:rPr lang="en-US" smtClean="0"/>
              <a:t>7</a:t>
            </a:fld>
            <a:endParaRPr lang="en-US"/>
          </a:p>
        </p:txBody>
      </p:sp>
    </p:spTree>
    <p:extLst>
      <p:ext uri="{BB962C8B-B14F-4D97-AF65-F5344CB8AC3E}">
        <p14:creationId xmlns:p14="http://schemas.microsoft.com/office/powerpoint/2010/main" val="174183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76EA87-0D78-4F10-9D36-E00B254AA83A}" type="slidenum">
              <a:rPr lang="en-US"/>
              <a:pPr/>
              <a:t>8</a:t>
            </a:fld>
            <a:endParaRPr lang="en-US"/>
          </a:p>
        </p:txBody>
      </p:sp>
    </p:spTree>
    <p:extLst>
      <p:ext uri="{BB962C8B-B14F-4D97-AF65-F5344CB8AC3E}">
        <p14:creationId xmlns:p14="http://schemas.microsoft.com/office/powerpoint/2010/main" val="3792284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AE8163-3658-4302-A1E8-75D0C2E681BD}" type="slidenum">
              <a:rPr lang="en-US"/>
              <a:pPr/>
              <a:t>9</a:t>
            </a:fld>
            <a:endParaRPr lang="en-US"/>
          </a:p>
        </p:txBody>
      </p:sp>
    </p:spTree>
    <p:extLst>
      <p:ext uri="{BB962C8B-B14F-4D97-AF65-F5344CB8AC3E}">
        <p14:creationId xmlns:p14="http://schemas.microsoft.com/office/powerpoint/2010/main" val="3355995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91139"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Lst>
  <p:transition>
    <p:wipe dir="r"/>
  </p:transition>
  <p:timing>
    <p:tnLst>
      <p:par>
        <p:cTn id="1" dur="indefinite" restart="never" nodeType="tmRoot"/>
      </p:par>
    </p:tnLst>
  </p:timing>
  <p:txStyles>
    <p:titleStyle>
      <a:lvl1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533400" y="2819400"/>
            <a:ext cx="7772400" cy="3352800"/>
          </a:xfrm>
        </p:spPr>
        <p:txBody>
          <a:bodyPr/>
          <a:lstStyle/>
          <a:p>
            <a:pPr>
              <a:defRPr/>
            </a:pPr>
            <a:r>
              <a:rPr lang="en-US" sz="6000" smtClean="0">
                <a:solidFill>
                  <a:srgbClr val="FFFFFF"/>
                </a:solidFill>
              </a:rPr>
              <a:t>Spiritual lifestyle </a:t>
            </a:r>
            <a:br>
              <a:rPr lang="en-US" sz="6000" smtClean="0">
                <a:solidFill>
                  <a:srgbClr val="FFFFFF"/>
                </a:solidFill>
              </a:rPr>
            </a:br>
            <a:r>
              <a:rPr lang="en-US" sz="6000" smtClean="0">
                <a:solidFill>
                  <a:srgbClr val="FFFFFF"/>
                </a:solidFill>
              </a:rPr>
              <a:t>   in a rugged world</a:t>
            </a:r>
            <a:endParaRPr lang="en-US" sz="6600" smtClean="0"/>
          </a:p>
        </p:txBody>
      </p:sp>
      <p:sp>
        <p:nvSpPr>
          <p:cNvPr id="5" name="Rectangle 2"/>
          <p:cNvSpPr>
            <a:spLocks noGrp="1" noChangeArrowheads="1"/>
          </p:cNvSpPr>
          <p:nvPr>
            <p:ph type="title"/>
          </p:nvPr>
        </p:nvSpPr>
        <p:spPr/>
        <p:txBody>
          <a:bodyPr/>
          <a:lstStyle/>
          <a:p>
            <a:pPr>
              <a:defRPr/>
            </a:pPr>
            <a:r>
              <a:rPr lang="en-US" sz="8800" dirty="0" smtClean="0"/>
              <a:t>1 Peter 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a:defRPr/>
            </a:pPr>
            <a:r>
              <a:rPr lang="en-US" sz="8800" smtClean="0"/>
              <a:t>1 Peter 4</a:t>
            </a:r>
          </a:p>
        </p:txBody>
      </p:sp>
      <p:sp>
        <p:nvSpPr>
          <p:cNvPr id="57347" name="Rectangle 3"/>
          <p:cNvSpPr>
            <a:spLocks noGrp="1" noChangeArrowheads="1"/>
          </p:cNvSpPr>
          <p:nvPr>
            <p:ph type="body" idx="4294967295"/>
          </p:nvPr>
        </p:nvSpPr>
        <p:spPr/>
        <p:txBody>
          <a:bodyPr/>
          <a:lstStyle/>
          <a:p>
            <a:pPr>
              <a:buFont typeface="Wingdings" pitchFamily="2" charset="2"/>
              <a:buNone/>
              <a:defRPr/>
            </a:pPr>
            <a:r>
              <a:rPr lang="en-US" sz="4800" smtClean="0"/>
              <a:t>12 Dear friends, </a:t>
            </a:r>
            <a:r>
              <a:rPr lang="en-US" sz="4800" u="sng" smtClean="0"/>
              <a:t>do not be surprised</a:t>
            </a:r>
            <a:r>
              <a:rPr lang="en-US" sz="4800" smtClean="0"/>
              <a:t> at the painful trial you are suffering, as though something strange were happening to you.</a:t>
            </a:r>
          </a:p>
        </p:txBody>
      </p:sp>
      <p:sp>
        <p:nvSpPr>
          <p:cNvPr id="96260" name="Oval 4"/>
          <p:cNvSpPr>
            <a:spLocks noChangeArrowheads="1"/>
          </p:cNvSpPr>
          <p:nvPr/>
        </p:nvSpPr>
        <p:spPr bwMode="auto">
          <a:xfrm>
            <a:off x="3733800" y="762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1</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pPr>
              <a:defRPr/>
            </a:pPr>
            <a:r>
              <a:rPr lang="en-US" sz="8800" smtClean="0"/>
              <a:t>1 Peter 4</a:t>
            </a:r>
          </a:p>
        </p:txBody>
      </p:sp>
      <p:sp>
        <p:nvSpPr>
          <p:cNvPr id="63491" name="Rectangle 3"/>
          <p:cNvSpPr>
            <a:spLocks noGrp="1" noChangeArrowheads="1"/>
          </p:cNvSpPr>
          <p:nvPr>
            <p:ph type="body" idx="4294967295"/>
          </p:nvPr>
        </p:nvSpPr>
        <p:spPr/>
        <p:txBody>
          <a:bodyPr/>
          <a:lstStyle/>
          <a:p>
            <a:pPr>
              <a:buFont typeface="Wingdings" pitchFamily="2" charset="2"/>
              <a:buNone/>
              <a:defRPr/>
            </a:pPr>
            <a:r>
              <a:rPr lang="en-US" sz="4800" smtClean="0"/>
              <a:t>12 Dear friends, </a:t>
            </a:r>
            <a:r>
              <a:rPr lang="en-US" sz="4800" u="sng" smtClean="0"/>
              <a:t>do not be surprised</a:t>
            </a:r>
            <a:r>
              <a:rPr lang="en-US" sz="4800" smtClean="0"/>
              <a:t> at the painful trial you are suffering, as though something strange were happening to you.</a:t>
            </a:r>
          </a:p>
        </p:txBody>
      </p:sp>
      <p:sp>
        <p:nvSpPr>
          <p:cNvPr id="63492" name="Rectangle 4"/>
          <p:cNvSpPr>
            <a:spLocks noChangeArrowheads="1"/>
          </p:cNvSpPr>
          <p:nvPr/>
        </p:nvSpPr>
        <p:spPr bwMode="auto">
          <a:xfrm>
            <a:off x="914400" y="3733800"/>
            <a:ext cx="7010400" cy="2667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defRPr/>
            </a:pPr>
            <a:r>
              <a:rPr lang="en-US" sz="4000" b="0" dirty="0">
                <a:effectLst>
                  <a:outerShdw blurRad="38100" dist="38100" dir="2700000" algn="tl">
                    <a:srgbClr val="000000"/>
                  </a:outerShdw>
                </a:effectLst>
              </a:rPr>
              <a:t>Acts </a:t>
            </a:r>
            <a:r>
              <a:rPr lang="en-US" sz="4000" b="0" dirty="0" smtClean="0">
                <a:effectLst>
                  <a:outerShdw blurRad="38100" dist="38100" dir="2700000" algn="tl">
                    <a:srgbClr val="000000"/>
                  </a:outerShdw>
                </a:effectLst>
              </a:rPr>
              <a:t>14:22 They were strengthening </a:t>
            </a:r>
            <a:r>
              <a:rPr lang="en-US" sz="4000" b="0" dirty="0">
                <a:effectLst>
                  <a:outerShdw blurRad="38100" dist="38100" dir="2700000" algn="tl">
                    <a:srgbClr val="000000"/>
                  </a:outerShdw>
                </a:effectLst>
              </a:rPr>
              <a:t>the souls of the disciples, encouraging them to continue in the faith, and saying, “Through many tribulations we must enter the kingdom of God.”</a:t>
            </a:r>
          </a:p>
        </p:txBody>
      </p:sp>
      <p:sp>
        <p:nvSpPr>
          <p:cNvPr id="162821" name="Oval 5"/>
          <p:cNvSpPr>
            <a:spLocks noChangeArrowheads="1"/>
          </p:cNvSpPr>
          <p:nvPr/>
        </p:nvSpPr>
        <p:spPr bwMode="auto">
          <a:xfrm>
            <a:off x="3733800" y="762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1</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defRPr/>
            </a:pPr>
            <a:r>
              <a:rPr lang="en-US" sz="8800" smtClean="0"/>
              <a:t>1 Peter 4</a:t>
            </a:r>
          </a:p>
        </p:txBody>
      </p:sp>
      <p:sp>
        <p:nvSpPr>
          <p:cNvPr id="100355" name="Rectangle 3"/>
          <p:cNvSpPr>
            <a:spLocks noGrp="1" noChangeArrowheads="1"/>
          </p:cNvSpPr>
          <p:nvPr>
            <p:ph type="body" idx="1"/>
          </p:nvPr>
        </p:nvSpPr>
        <p:spPr/>
        <p:txBody>
          <a:bodyPr/>
          <a:lstStyle/>
          <a:p>
            <a:pPr>
              <a:spcBef>
                <a:spcPct val="5000"/>
              </a:spcBef>
              <a:buFont typeface="Wingdings" pitchFamily="2" charset="2"/>
              <a:buNone/>
              <a:defRPr/>
            </a:pPr>
            <a:r>
              <a:rPr lang="en-US" sz="4800" smtClean="0"/>
              <a:t>12 Dear friends, do not be 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keep on rejoicing; so that also at the revelation of His glory, you may rejoice with exultation.</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defRPr/>
            </a:pPr>
            <a:r>
              <a:rPr lang="en-US" sz="8800" smtClean="0"/>
              <a:t>1 Peter 4</a:t>
            </a:r>
          </a:p>
        </p:txBody>
      </p:sp>
      <p:sp>
        <p:nvSpPr>
          <p:cNvPr id="100355" name="Rectangle 3"/>
          <p:cNvSpPr>
            <a:spLocks noGrp="1" noChangeArrowheads="1"/>
          </p:cNvSpPr>
          <p:nvPr>
            <p:ph type="body" idx="1"/>
          </p:nvPr>
        </p:nvSpPr>
        <p:spPr/>
        <p:txBody>
          <a:bodyPr/>
          <a:lstStyle/>
          <a:p>
            <a:pPr>
              <a:spcBef>
                <a:spcPct val="5000"/>
              </a:spcBef>
              <a:buFont typeface="Wingdings" pitchFamily="2" charset="2"/>
              <a:buNone/>
              <a:defRPr/>
            </a:pPr>
            <a:r>
              <a:rPr lang="en-US" sz="4800" dirty="0" smtClean="0"/>
              <a:t>12 Dear friends, do not be surprised at the painful trial you are suffering, as though something strange were happening to you.</a:t>
            </a:r>
          </a:p>
          <a:p>
            <a:pPr>
              <a:spcBef>
                <a:spcPct val="5000"/>
              </a:spcBef>
              <a:buFont typeface="Wingdings" pitchFamily="2" charset="2"/>
              <a:buNone/>
              <a:defRPr/>
            </a:pPr>
            <a:r>
              <a:rPr lang="en-US" sz="4800" dirty="0" smtClean="0"/>
              <a:t>13 but to the degree that you </a:t>
            </a:r>
            <a:r>
              <a:rPr lang="en-US" sz="4800" u="sng" dirty="0" smtClean="0"/>
              <a:t>share the sufferings of Christ</a:t>
            </a:r>
            <a:r>
              <a:rPr lang="en-US" sz="4800" dirty="0" smtClean="0"/>
              <a:t>, keep on rejoicing; so that also at the revelation of His glory, you may rejoice with exultation.</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defRPr/>
            </a:pPr>
            <a:r>
              <a:rPr lang="en-US" sz="8800" smtClean="0"/>
              <a:t>1 Peter 4</a:t>
            </a:r>
          </a:p>
        </p:txBody>
      </p:sp>
      <p:sp>
        <p:nvSpPr>
          <p:cNvPr id="100355" name="Rectangle 3"/>
          <p:cNvSpPr>
            <a:spLocks noGrp="1" noChangeArrowheads="1"/>
          </p:cNvSpPr>
          <p:nvPr>
            <p:ph type="body" idx="1"/>
          </p:nvPr>
        </p:nvSpPr>
        <p:spPr/>
        <p:txBody>
          <a:bodyPr/>
          <a:lstStyle/>
          <a:p>
            <a:pPr>
              <a:spcBef>
                <a:spcPct val="5000"/>
              </a:spcBef>
              <a:buFont typeface="Wingdings" pitchFamily="2" charset="2"/>
              <a:buNone/>
              <a:defRPr/>
            </a:pPr>
            <a:r>
              <a:rPr lang="en-US" sz="4800" dirty="0" smtClean="0"/>
              <a:t>12 Dear friends, do not be surprised at the painful trial you are suffering, as though something strange were happening to you.</a:t>
            </a:r>
          </a:p>
          <a:p>
            <a:pPr>
              <a:spcBef>
                <a:spcPct val="5000"/>
              </a:spcBef>
              <a:buFont typeface="Wingdings" pitchFamily="2" charset="2"/>
              <a:buNone/>
              <a:defRPr/>
            </a:pPr>
            <a:r>
              <a:rPr lang="en-US" sz="4800" dirty="0" smtClean="0"/>
              <a:t>13 but to the degree that you </a:t>
            </a:r>
            <a:r>
              <a:rPr lang="en-US" sz="4800" u="sng" dirty="0" smtClean="0"/>
              <a:t>share the sufferings of Christ</a:t>
            </a:r>
            <a:r>
              <a:rPr lang="en-US" sz="4800" dirty="0" smtClean="0"/>
              <a:t>, keep on rejoicing; so that also at the revelation of His glory, you may rejoice with exultation.</a:t>
            </a:r>
          </a:p>
        </p:txBody>
      </p:sp>
      <p:sp>
        <p:nvSpPr>
          <p:cNvPr id="4" name="Rectangle 4"/>
          <p:cNvSpPr>
            <a:spLocks noChangeArrowheads="1"/>
          </p:cNvSpPr>
          <p:nvPr/>
        </p:nvSpPr>
        <p:spPr bwMode="auto">
          <a:xfrm>
            <a:off x="3429000" y="990600"/>
            <a:ext cx="4800600" cy="2057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400" b="0" dirty="0">
                <a:effectLst>
                  <a:outerShdw blurRad="38100" dist="38100" dir="2700000" algn="tl">
                    <a:srgbClr val="000000"/>
                  </a:outerShdw>
                </a:effectLst>
              </a:rPr>
              <a:t>Jesus to Paul: “Saul, Saul, why are you persecuting Me</a:t>
            </a:r>
            <a:r>
              <a:rPr lang="en-US" sz="4400" b="0" dirty="0" smtClean="0">
                <a:effectLst>
                  <a:outerShdw blurRad="38100" dist="38100" dir="2700000" algn="tl">
                    <a:srgbClr val="000000"/>
                  </a:outerShdw>
                </a:effectLst>
              </a:rPr>
              <a:t>?”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Acts 9:4</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pPr>
              <a:defRPr/>
            </a:pPr>
            <a:r>
              <a:rPr lang="en-US" sz="8800" smtClean="0"/>
              <a:t>1 Peter 4</a:t>
            </a:r>
          </a:p>
        </p:txBody>
      </p:sp>
      <p:sp>
        <p:nvSpPr>
          <p:cNvPr id="100355" name="Rectangle 3"/>
          <p:cNvSpPr>
            <a:spLocks noGrp="1" noChangeArrowheads="1"/>
          </p:cNvSpPr>
          <p:nvPr>
            <p:ph type="body" idx="4294967295"/>
          </p:nvPr>
        </p:nvSpPr>
        <p:spPr/>
        <p:txBody>
          <a:bodyPr/>
          <a:lstStyle/>
          <a:p>
            <a:pPr>
              <a:spcBef>
                <a:spcPct val="5000"/>
              </a:spcBef>
              <a:buFont typeface="Wingdings" pitchFamily="2" charset="2"/>
              <a:buNone/>
              <a:defRPr/>
            </a:pPr>
            <a:r>
              <a:rPr lang="en-US" sz="4800" smtClean="0"/>
              <a:t>12 Dear friends, do not be 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a:t>
            </a:r>
            <a:r>
              <a:rPr lang="en-US" sz="4800" u="sng" smtClean="0"/>
              <a:t>keep on rejoicing</a:t>
            </a:r>
            <a:r>
              <a:rPr lang="en-US" sz="4800" smtClean="0"/>
              <a:t>; so that also at the revelation of His glory, you may rejoice with exultation.</a:t>
            </a:r>
          </a:p>
        </p:txBody>
      </p:sp>
      <p:sp>
        <p:nvSpPr>
          <p:cNvPr id="95236" name="Oval 4"/>
          <p:cNvSpPr>
            <a:spLocks noChangeArrowheads="1"/>
          </p:cNvSpPr>
          <p:nvPr/>
        </p:nvSpPr>
        <p:spPr bwMode="auto">
          <a:xfrm>
            <a:off x="228600" y="3657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2</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body" idx="4294967295"/>
          </p:nvPr>
        </p:nvSpPr>
        <p:spPr/>
        <p:txBody>
          <a:bodyPr/>
          <a:lstStyle/>
          <a:p>
            <a:pPr>
              <a:spcBef>
                <a:spcPct val="5000"/>
              </a:spcBef>
              <a:buFont typeface="Wingdings" pitchFamily="2" charset="2"/>
              <a:buNone/>
              <a:defRPr/>
            </a:pPr>
            <a:r>
              <a:rPr lang="en-US" sz="4800" smtClean="0"/>
              <a:t>12 Dear friends, </a:t>
            </a:r>
            <a:r>
              <a:rPr lang="en-US" sz="4800" u="sng" smtClean="0"/>
              <a:t>do not be </a:t>
            </a:r>
            <a:r>
              <a:rPr lang="en-US" sz="4800" smtClean="0"/>
              <a:t>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a:t>
            </a:r>
            <a:r>
              <a:rPr lang="en-US" sz="4800" u="sng" smtClean="0"/>
              <a:t>keep on rejoicing</a:t>
            </a:r>
            <a:r>
              <a:rPr lang="en-US" sz="4800" smtClean="0"/>
              <a:t>; so that also at the revelation of His glory, you may rejoice with exultation.</a:t>
            </a:r>
          </a:p>
        </p:txBody>
      </p:sp>
      <p:sp>
        <p:nvSpPr>
          <p:cNvPr id="68610" name="Rectangle 2"/>
          <p:cNvSpPr>
            <a:spLocks noGrp="1" noChangeArrowheads="1"/>
          </p:cNvSpPr>
          <p:nvPr>
            <p:ph type="title" idx="4294967295"/>
          </p:nvPr>
        </p:nvSpPr>
        <p:spPr/>
        <p:txBody>
          <a:bodyPr/>
          <a:lstStyle/>
          <a:p>
            <a:pPr>
              <a:defRPr/>
            </a:pPr>
            <a:r>
              <a:rPr lang="en-US" sz="8800" smtClean="0"/>
              <a:t>1 Peter 4</a:t>
            </a:r>
          </a:p>
        </p:txBody>
      </p:sp>
      <p:sp>
        <p:nvSpPr>
          <p:cNvPr id="68612" name="Rectangle 4"/>
          <p:cNvSpPr>
            <a:spLocks noChangeArrowheads="1"/>
          </p:cNvSpPr>
          <p:nvPr/>
        </p:nvSpPr>
        <p:spPr bwMode="auto">
          <a:xfrm>
            <a:off x="3429000" y="990600"/>
            <a:ext cx="5410200" cy="2743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400" b="0" dirty="0">
                <a:effectLst>
                  <a:outerShdw blurRad="38100" dist="38100" dir="2700000" algn="tl">
                    <a:srgbClr val="000000"/>
                  </a:outerShdw>
                </a:effectLst>
              </a:rPr>
              <a:t>Nonsense unless we understand the big </a:t>
            </a:r>
            <a:r>
              <a:rPr lang="en-US" sz="4400" b="0" dirty="0" smtClean="0">
                <a:effectLst>
                  <a:outerShdw blurRad="38100" dist="38100" dir="2700000" algn="tl">
                    <a:srgbClr val="000000"/>
                  </a:outerShdw>
                </a:effectLst>
              </a:rPr>
              <a:t>picture</a:t>
            </a:r>
            <a:endParaRPr lang="en-US" sz="4400" b="0" dirty="0">
              <a:effectLst>
                <a:outerShdw blurRad="38100" dist="38100" dir="2700000" algn="tl">
                  <a:srgbClr val="000000"/>
                </a:outerShdw>
              </a:effectLst>
            </a:endParaRPr>
          </a:p>
        </p:txBody>
      </p:sp>
      <p:sp>
        <p:nvSpPr>
          <p:cNvPr id="6" name="Oval 4"/>
          <p:cNvSpPr>
            <a:spLocks noChangeArrowheads="1"/>
          </p:cNvSpPr>
          <p:nvPr/>
        </p:nvSpPr>
        <p:spPr bwMode="auto">
          <a:xfrm>
            <a:off x="228600" y="3657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2</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body" idx="4294967295"/>
          </p:nvPr>
        </p:nvSpPr>
        <p:spPr/>
        <p:txBody>
          <a:bodyPr/>
          <a:lstStyle/>
          <a:p>
            <a:pPr>
              <a:spcBef>
                <a:spcPct val="5000"/>
              </a:spcBef>
              <a:buFont typeface="Wingdings" pitchFamily="2" charset="2"/>
              <a:buNone/>
              <a:defRPr/>
            </a:pPr>
            <a:r>
              <a:rPr lang="en-US" sz="4800" smtClean="0"/>
              <a:t>12 Dear friends, </a:t>
            </a:r>
            <a:r>
              <a:rPr lang="en-US" sz="4800" u="sng" smtClean="0"/>
              <a:t>do not be </a:t>
            </a:r>
            <a:r>
              <a:rPr lang="en-US" sz="4800" smtClean="0"/>
              <a:t>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a:t>
            </a:r>
            <a:r>
              <a:rPr lang="en-US" sz="4800" u="sng" smtClean="0"/>
              <a:t>keep on rejoicing</a:t>
            </a:r>
            <a:r>
              <a:rPr lang="en-US" sz="4800" smtClean="0"/>
              <a:t>; so that also at the revelation of His glory, you may rejoice with exultation.</a:t>
            </a:r>
          </a:p>
        </p:txBody>
      </p:sp>
      <p:sp>
        <p:nvSpPr>
          <p:cNvPr id="68610" name="Rectangle 2"/>
          <p:cNvSpPr>
            <a:spLocks noGrp="1" noChangeArrowheads="1"/>
          </p:cNvSpPr>
          <p:nvPr>
            <p:ph type="title" idx="4294967295"/>
          </p:nvPr>
        </p:nvSpPr>
        <p:spPr/>
        <p:txBody>
          <a:bodyPr/>
          <a:lstStyle/>
          <a:p>
            <a:pPr>
              <a:defRPr/>
            </a:pPr>
            <a:r>
              <a:rPr lang="en-US" sz="8800" smtClean="0"/>
              <a:t>1 Peter 4</a:t>
            </a:r>
          </a:p>
        </p:txBody>
      </p:sp>
      <p:sp>
        <p:nvSpPr>
          <p:cNvPr id="68612" name="Rectangle 4"/>
          <p:cNvSpPr>
            <a:spLocks noChangeArrowheads="1"/>
          </p:cNvSpPr>
          <p:nvPr/>
        </p:nvSpPr>
        <p:spPr bwMode="auto">
          <a:xfrm>
            <a:off x="3429000" y="990600"/>
            <a:ext cx="5410200" cy="2743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400" b="0" dirty="0">
                <a:effectLst>
                  <a:outerShdw blurRad="38100" dist="38100" dir="2700000" algn="tl">
                    <a:srgbClr val="000000"/>
                  </a:outerShdw>
                </a:effectLst>
              </a:rPr>
              <a:t>Nonsense unless we understand the big </a:t>
            </a:r>
            <a:r>
              <a:rPr lang="en-US" sz="4400" b="0" dirty="0" smtClean="0">
                <a:effectLst>
                  <a:outerShdw blurRad="38100" dist="38100" dir="2700000" algn="tl">
                    <a:srgbClr val="000000"/>
                  </a:outerShdw>
                </a:effectLst>
              </a:rPr>
              <a:t>picture</a:t>
            </a:r>
            <a:endParaRPr lang="en-US" sz="4400" b="0" dirty="0">
              <a:effectLst>
                <a:outerShdw blurRad="38100" dist="38100" dir="2700000" algn="tl">
                  <a:srgbClr val="000000"/>
                </a:outerShdw>
              </a:effectLst>
            </a:endParaRPr>
          </a:p>
        </p:txBody>
      </p:sp>
      <p:sp>
        <p:nvSpPr>
          <p:cNvPr id="6" name="Oval 4"/>
          <p:cNvSpPr>
            <a:spLocks noChangeArrowheads="1"/>
          </p:cNvSpPr>
          <p:nvPr/>
        </p:nvSpPr>
        <p:spPr bwMode="auto">
          <a:xfrm>
            <a:off x="228600" y="3657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2</a:t>
            </a:r>
          </a:p>
        </p:txBody>
      </p:sp>
      <p:sp>
        <p:nvSpPr>
          <p:cNvPr id="7" name="Rectangle 4"/>
          <p:cNvSpPr>
            <a:spLocks noChangeArrowheads="1"/>
          </p:cNvSpPr>
          <p:nvPr/>
        </p:nvSpPr>
        <p:spPr bwMode="auto">
          <a:xfrm>
            <a:off x="990600" y="2895600"/>
            <a:ext cx="8001000" cy="37338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000" b="0" dirty="0" smtClean="0">
                <a:effectLst>
                  <a:outerShdw blurRad="38100" dist="38100" dir="2700000" algn="tl">
                    <a:srgbClr val="000000"/>
                  </a:outerShdw>
                </a:effectLst>
              </a:rPr>
              <a:t>Rom</a:t>
            </a:r>
            <a:r>
              <a:rPr lang="en-US" sz="4000" b="0" dirty="0">
                <a:effectLst>
                  <a:outerShdw blurRad="38100" dist="38100" dir="2700000" algn="tl">
                    <a:srgbClr val="000000"/>
                  </a:outerShdw>
                </a:effectLst>
              </a:rPr>
              <a:t>. </a:t>
            </a:r>
            <a:r>
              <a:rPr lang="en-US" sz="4000" b="0" dirty="0" smtClean="0">
                <a:effectLst>
                  <a:outerShdw blurRad="38100" dist="38100" dir="2700000" algn="tl">
                    <a:srgbClr val="000000"/>
                  </a:outerShdw>
                </a:effectLst>
              </a:rPr>
              <a:t>8:28-29 We </a:t>
            </a:r>
            <a:r>
              <a:rPr lang="en-US" sz="4000" b="0" dirty="0">
                <a:effectLst>
                  <a:outerShdw blurRad="38100" dist="38100" dir="2700000" algn="tl">
                    <a:srgbClr val="000000"/>
                  </a:outerShdw>
                </a:effectLst>
              </a:rPr>
              <a:t>know that God causes all things to work together for good to those who love God, to those who are called according to His </a:t>
            </a:r>
            <a:r>
              <a:rPr lang="en-US" sz="4000" b="0" dirty="0" smtClean="0">
                <a:effectLst>
                  <a:outerShdw blurRad="38100" dist="38100" dir="2700000" algn="tl">
                    <a:srgbClr val="000000"/>
                  </a:outerShdw>
                </a:effectLst>
              </a:rPr>
              <a:t>purpose. </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body" idx="4294967295"/>
          </p:nvPr>
        </p:nvSpPr>
        <p:spPr/>
        <p:txBody>
          <a:bodyPr/>
          <a:lstStyle/>
          <a:p>
            <a:pPr>
              <a:spcBef>
                <a:spcPct val="5000"/>
              </a:spcBef>
              <a:buFont typeface="Wingdings" pitchFamily="2" charset="2"/>
              <a:buNone/>
              <a:defRPr/>
            </a:pPr>
            <a:r>
              <a:rPr lang="en-US" sz="4800" smtClean="0"/>
              <a:t>12 Dear friends, </a:t>
            </a:r>
            <a:r>
              <a:rPr lang="en-US" sz="4800" u="sng" smtClean="0"/>
              <a:t>do not be </a:t>
            </a:r>
            <a:r>
              <a:rPr lang="en-US" sz="4800" smtClean="0"/>
              <a:t>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a:t>
            </a:r>
            <a:r>
              <a:rPr lang="en-US" sz="4800" u="sng" smtClean="0"/>
              <a:t>keep on rejoicing</a:t>
            </a:r>
            <a:r>
              <a:rPr lang="en-US" sz="4800" smtClean="0"/>
              <a:t>; so that also at the revelation of His glory, you may rejoice with exultation.</a:t>
            </a:r>
          </a:p>
        </p:txBody>
      </p:sp>
      <p:sp>
        <p:nvSpPr>
          <p:cNvPr id="68610" name="Rectangle 2"/>
          <p:cNvSpPr>
            <a:spLocks noGrp="1" noChangeArrowheads="1"/>
          </p:cNvSpPr>
          <p:nvPr>
            <p:ph type="title" idx="4294967295"/>
          </p:nvPr>
        </p:nvSpPr>
        <p:spPr/>
        <p:txBody>
          <a:bodyPr/>
          <a:lstStyle/>
          <a:p>
            <a:pPr>
              <a:defRPr/>
            </a:pPr>
            <a:r>
              <a:rPr lang="en-US" sz="8800" smtClean="0"/>
              <a:t>1 Peter 4</a:t>
            </a:r>
          </a:p>
        </p:txBody>
      </p:sp>
      <p:sp>
        <p:nvSpPr>
          <p:cNvPr id="68612" name="Rectangle 4"/>
          <p:cNvSpPr>
            <a:spLocks noChangeArrowheads="1"/>
          </p:cNvSpPr>
          <p:nvPr/>
        </p:nvSpPr>
        <p:spPr bwMode="auto">
          <a:xfrm>
            <a:off x="3429000" y="990600"/>
            <a:ext cx="5410200" cy="2743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400" b="0" dirty="0">
                <a:effectLst>
                  <a:outerShdw blurRad="38100" dist="38100" dir="2700000" algn="tl">
                    <a:srgbClr val="000000"/>
                  </a:outerShdw>
                </a:effectLst>
              </a:rPr>
              <a:t>Nonsense unless we understand the big </a:t>
            </a:r>
            <a:r>
              <a:rPr lang="en-US" sz="4400" b="0" dirty="0" smtClean="0">
                <a:effectLst>
                  <a:outerShdw blurRad="38100" dist="38100" dir="2700000" algn="tl">
                    <a:srgbClr val="000000"/>
                  </a:outerShdw>
                </a:effectLst>
              </a:rPr>
              <a:t>picture</a:t>
            </a:r>
            <a:endParaRPr lang="en-US" sz="4400" b="0" dirty="0">
              <a:effectLst>
                <a:outerShdw blurRad="38100" dist="38100" dir="2700000" algn="tl">
                  <a:srgbClr val="000000"/>
                </a:outerShdw>
              </a:effectLst>
            </a:endParaRPr>
          </a:p>
        </p:txBody>
      </p:sp>
      <p:sp>
        <p:nvSpPr>
          <p:cNvPr id="6" name="Oval 4"/>
          <p:cNvSpPr>
            <a:spLocks noChangeArrowheads="1"/>
          </p:cNvSpPr>
          <p:nvPr/>
        </p:nvSpPr>
        <p:spPr bwMode="auto">
          <a:xfrm>
            <a:off x="228600" y="3657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2</a:t>
            </a:r>
          </a:p>
        </p:txBody>
      </p:sp>
      <p:sp>
        <p:nvSpPr>
          <p:cNvPr id="7" name="Rectangle 4"/>
          <p:cNvSpPr>
            <a:spLocks noChangeArrowheads="1"/>
          </p:cNvSpPr>
          <p:nvPr/>
        </p:nvSpPr>
        <p:spPr bwMode="auto">
          <a:xfrm>
            <a:off x="990600" y="2895600"/>
            <a:ext cx="8001000" cy="37338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000" b="0" dirty="0" smtClean="0">
                <a:effectLst>
                  <a:outerShdw blurRad="38100" dist="38100" dir="2700000" algn="tl">
                    <a:srgbClr val="000000"/>
                  </a:outerShdw>
                </a:effectLst>
              </a:rPr>
              <a:t>Rom</a:t>
            </a:r>
            <a:r>
              <a:rPr lang="en-US" sz="4000" b="0" dirty="0">
                <a:effectLst>
                  <a:outerShdw blurRad="38100" dist="38100" dir="2700000" algn="tl">
                    <a:srgbClr val="000000"/>
                  </a:outerShdw>
                </a:effectLst>
              </a:rPr>
              <a:t>. </a:t>
            </a:r>
            <a:r>
              <a:rPr lang="en-US" sz="4000" b="0" dirty="0" smtClean="0">
                <a:effectLst>
                  <a:outerShdw blurRad="38100" dist="38100" dir="2700000" algn="tl">
                    <a:srgbClr val="000000"/>
                  </a:outerShdw>
                </a:effectLst>
              </a:rPr>
              <a:t>8:28-29 We </a:t>
            </a:r>
            <a:r>
              <a:rPr lang="en-US" sz="4000" b="0" dirty="0">
                <a:effectLst>
                  <a:outerShdw blurRad="38100" dist="38100" dir="2700000" algn="tl">
                    <a:srgbClr val="000000"/>
                  </a:outerShdw>
                </a:effectLst>
              </a:rPr>
              <a:t>know that God causes all things to work together for good to those who love God, to those who are called according to His </a:t>
            </a:r>
            <a:r>
              <a:rPr lang="en-US" sz="4000" b="0" dirty="0" smtClean="0">
                <a:effectLst>
                  <a:outerShdw blurRad="38100" dist="38100" dir="2700000" algn="tl">
                    <a:srgbClr val="000000"/>
                  </a:outerShdw>
                </a:effectLst>
              </a:rPr>
              <a:t>purpose. For </a:t>
            </a:r>
            <a:r>
              <a:rPr lang="en-US" sz="4000" b="0" dirty="0">
                <a:effectLst>
                  <a:outerShdw blurRad="38100" dist="38100" dir="2700000" algn="tl">
                    <a:srgbClr val="000000"/>
                  </a:outerShdw>
                </a:effectLst>
              </a:rPr>
              <a:t>those whom He foreknew, He also predestined to </a:t>
            </a:r>
            <a:r>
              <a:rPr lang="en-US" sz="4000" b="0" u="sng" dirty="0">
                <a:effectLst>
                  <a:outerShdw blurRad="38100" dist="38100" dir="2700000" algn="tl">
                    <a:srgbClr val="000000"/>
                  </a:outerShdw>
                </a:effectLst>
              </a:rPr>
              <a:t>become conformed to the image of His </a:t>
            </a:r>
            <a:r>
              <a:rPr lang="en-US" sz="4000" b="0" u="sng" dirty="0" smtClean="0">
                <a:effectLst>
                  <a:outerShdw blurRad="38100" dist="38100" dir="2700000" algn="tl">
                    <a:srgbClr val="000000"/>
                  </a:outerShdw>
                </a:effectLst>
              </a:rPr>
              <a:t>Son</a:t>
            </a:r>
            <a:r>
              <a:rPr lang="en-US" sz="4000" b="0" dirty="0" smtClean="0">
                <a:effectLst>
                  <a:outerShdw blurRad="38100" dist="38100" dir="2700000" algn="tl">
                    <a:srgbClr val="000000"/>
                  </a:outerShdw>
                </a:effectLst>
              </a:rPr>
              <a:t>…</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body" idx="4294967295"/>
          </p:nvPr>
        </p:nvSpPr>
        <p:spPr/>
        <p:txBody>
          <a:bodyPr/>
          <a:lstStyle/>
          <a:p>
            <a:pPr>
              <a:spcBef>
                <a:spcPct val="5000"/>
              </a:spcBef>
              <a:buFont typeface="Wingdings" pitchFamily="2" charset="2"/>
              <a:buNone/>
              <a:defRPr/>
            </a:pPr>
            <a:r>
              <a:rPr lang="en-US" sz="4800" smtClean="0"/>
              <a:t>12 Dear friends, </a:t>
            </a:r>
            <a:r>
              <a:rPr lang="en-US" sz="4800" u="sng" smtClean="0"/>
              <a:t>do not be </a:t>
            </a:r>
            <a:r>
              <a:rPr lang="en-US" sz="4800" smtClean="0"/>
              <a:t>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a:t>
            </a:r>
            <a:r>
              <a:rPr lang="en-US" sz="4800" u="sng" smtClean="0"/>
              <a:t>keep on rejoicing</a:t>
            </a:r>
            <a:r>
              <a:rPr lang="en-US" sz="4800" smtClean="0"/>
              <a:t>; so that also at the revelation of His glory, you may rejoice with exultation.</a:t>
            </a:r>
          </a:p>
        </p:txBody>
      </p:sp>
      <p:sp>
        <p:nvSpPr>
          <p:cNvPr id="68610" name="Rectangle 2"/>
          <p:cNvSpPr>
            <a:spLocks noGrp="1" noChangeArrowheads="1"/>
          </p:cNvSpPr>
          <p:nvPr>
            <p:ph type="title" idx="4294967295"/>
          </p:nvPr>
        </p:nvSpPr>
        <p:spPr/>
        <p:txBody>
          <a:bodyPr/>
          <a:lstStyle/>
          <a:p>
            <a:pPr>
              <a:defRPr/>
            </a:pPr>
            <a:r>
              <a:rPr lang="en-US" sz="8800" smtClean="0"/>
              <a:t>1 Peter 4</a:t>
            </a:r>
          </a:p>
        </p:txBody>
      </p:sp>
      <p:sp>
        <p:nvSpPr>
          <p:cNvPr id="68612" name="Rectangle 4"/>
          <p:cNvSpPr>
            <a:spLocks noChangeArrowheads="1"/>
          </p:cNvSpPr>
          <p:nvPr/>
        </p:nvSpPr>
        <p:spPr bwMode="auto">
          <a:xfrm>
            <a:off x="3429000" y="990600"/>
            <a:ext cx="5410200" cy="2743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400" b="0" dirty="0">
                <a:effectLst>
                  <a:outerShdw blurRad="38100" dist="38100" dir="2700000" algn="tl">
                    <a:srgbClr val="000000"/>
                  </a:outerShdw>
                </a:effectLst>
              </a:rPr>
              <a:t>Nonsense unless we understand the big </a:t>
            </a:r>
            <a:r>
              <a:rPr lang="en-US" sz="4400" b="0" dirty="0" smtClean="0">
                <a:effectLst>
                  <a:outerShdw blurRad="38100" dist="38100" dir="2700000" algn="tl">
                    <a:srgbClr val="000000"/>
                  </a:outerShdw>
                </a:effectLst>
              </a:rPr>
              <a:t>picture</a:t>
            </a:r>
            <a:endParaRPr lang="en-US" sz="4400" b="0" dirty="0">
              <a:effectLst>
                <a:outerShdw blurRad="38100" dist="38100" dir="2700000" algn="tl">
                  <a:srgbClr val="000000"/>
                </a:outerShdw>
              </a:effectLst>
            </a:endParaRPr>
          </a:p>
        </p:txBody>
      </p:sp>
      <p:sp>
        <p:nvSpPr>
          <p:cNvPr id="6" name="Oval 4"/>
          <p:cNvSpPr>
            <a:spLocks noChangeArrowheads="1"/>
          </p:cNvSpPr>
          <p:nvPr/>
        </p:nvSpPr>
        <p:spPr bwMode="auto">
          <a:xfrm>
            <a:off x="228600" y="3657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2</a:t>
            </a:r>
          </a:p>
        </p:txBody>
      </p:sp>
      <p:sp>
        <p:nvSpPr>
          <p:cNvPr id="7" name="Rectangle 4"/>
          <p:cNvSpPr>
            <a:spLocks noChangeArrowheads="1"/>
          </p:cNvSpPr>
          <p:nvPr/>
        </p:nvSpPr>
        <p:spPr bwMode="auto">
          <a:xfrm>
            <a:off x="3505200" y="2895600"/>
            <a:ext cx="4343400" cy="37338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000" b="0" dirty="0" smtClean="0">
                <a:effectLst>
                  <a:outerShdw blurRad="38100" dist="38100" dir="2700000" algn="tl">
                    <a:srgbClr val="000000"/>
                  </a:outerShdw>
                </a:effectLst>
              </a:rPr>
              <a:t>Suffering teaches:</a:t>
            </a:r>
          </a:p>
          <a:p>
            <a:pPr algn="l">
              <a:lnSpc>
                <a:spcPct val="75000"/>
              </a:lnSpc>
              <a:spcBef>
                <a:spcPct val="15000"/>
              </a:spcBef>
              <a:buClr>
                <a:schemeClr val="tx2"/>
              </a:buClr>
              <a:buFont typeface="Wingdings" pitchFamily="2" charset="2"/>
              <a:buChar char="Ø"/>
              <a:defRPr/>
            </a:pPr>
            <a:r>
              <a:rPr lang="en-US" sz="4000" b="0" dirty="0" smtClean="0">
                <a:effectLst>
                  <a:outerShdw blurRad="38100" dist="38100" dir="2700000" algn="tl">
                    <a:srgbClr val="000000"/>
                  </a:outerShdw>
                </a:effectLst>
              </a:rPr>
              <a:t>A deeper faith</a:t>
            </a:r>
          </a:p>
          <a:p>
            <a:pPr algn="l">
              <a:lnSpc>
                <a:spcPct val="75000"/>
              </a:lnSpc>
              <a:spcBef>
                <a:spcPct val="15000"/>
              </a:spcBef>
              <a:buClr>
                <a:schemeClr val="tx2"/>
              </a:buClr>
              <a:buFont typeface="Wingdings" pitchFamily="2" charset="2"/>
              <a:buChar char="Ø"/>
              <a:defRPr/>
            </a:pPr>
            <a:r>
              <a:rPr lang="en-US" sz="4000" b="0" dirty="0" smtClean="0">
                <a:effectLst>
                  <a:outerShdw blurRad="38100" dist="38100" dir="2700000" algn="tl">
                    <a:srgbClr val="000000"/>
                  </a:outerShdw>
                </a:effectLst>
              </a:rPr>
              <a:t>Empathy</a:t>
            </a:r>
          </a:p>
          <a:p>
            <a:pPr algn="l">
              <a:lnSpc>
                <a:spcPct val="75000"/>
              </a:lnSpc>
              <a:spcBef>
                <a:spcPct val="15000"/>
              </a:spcBef>
              <a:buClr>
                <a:schemeClr val="tx2"/>
              </a:buClr>
              <a:buFont typeface="Wingdings" pitchFamily="2" charset="2"/>
              <a:buChar char="Ø"/>
              <a:defRPr/>
            </a:pPr>
            <a:r>
              <a:rPr lang="en-US" sz="4000" b="0" dirty="0" smtClean="0">
                <a:effectLst>
                  <a:outerShdw blurRad="38100" dist="38100" dir="2700000" algn="tl">
                    <a:srgbClr val="000000"/>
                  </a:outerShdw>
                </a:effectLst>
              </a:rPr>
              <a:t>Maturity</a:t>
            </a:r>
          </a:p>
          <a:p>
            <a:pPr algn="l">
              <a:lnSpc>
                <a:spcPct val="75000"/>
              </a:lnSpc>
              <a:spcBef>
                <a:spcPct val="15000"/>
              </a:spcBef>
              <a:buClr>
                <a:schemeClr val="tx2"/>
              </a:buClr>
              <a:buFont typeface="Wingdings" pitchFamily="2" charset="2"/>
              <a:buChar char="Ø"/>
              <a:defRPr/>
            </a:pPr>
            <a:r>
              <a:rPr lang="en-US" sz="4000" b="0" dirty="0" smtClean="0">
                <a:effectLst>
                  <a:outerShdw blurRad="38100" dist="38100" dir="2700000" algn="tl">
                    <a:srgbClr val="000000"/>
                  </a:outerShdw>
                </a:effectLst>
              </a:rPr>
              <a:t>Ability to comfort</a:t>
            </a:r>
            <a:br>
              <a:rPr lang="en-US" sz="4000" b="0" dirty="0" smtClean="0">
                <a:effectLst>
                  <a:outerShdw blurRad="38100" dist="38100" dir="2700000" algn="tl">
                    <a:srgbClr val="000000"/>
                  </a:outerShdw>
                </a:effectLst>
              </a:rPr>
            </a:br>
            <a:r>
              <a:rPr lang="en-US" sz="4000" b="0" dirty="0" smtClean="0">
                <a:effectLst>
                  <a:outerShdw blurRad="38100" dist="38100" dir="2700000" algn="tl">
                    <a:srgbClr val="000000"/>
                  </a:outerShdw>
                </a:effectLst>
              </a:rPr>
              <a:t>   others</a:t>
            </a:r>
          </a:p>
          <a:p>
            <a:pPr algn="l">
              <a:lnSpc>
                <a:spcPct val="75000"/>
              </a:lnSpc>
              <a:spcBef>
                <a:spcPct val="15000"/>
              </a:spcBef>
              <a:buClr>
                <a:schemeClr val="tx2"/>
              </a:buClr>
              <a:buFont typeface="Wingdings" pitchFamily="2" charset="2"/>
              <a:buChar char="Ø"/>
              <a:defRPr/>
            </a:pPr>
            <a:r>
              <a:rPr lang="en-US" sz="4000" b="0" dirty="0" smtClean="0">
                <a:effectLst>
                  <a:outerShdw blurRad="38100" dist="38100" dir="2700000" algn="tl">
                    <a:srgbClr val="000000"/>
                  </a:outerShdw>
                </a:effectLst>
              </a:rPr>
              <a:t>Brokenness </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4800" dirty="0"/>
              <a:t>4:1  Therefore, since Christ has suffered in the flesh, </a:t>
            </a:r>
            <a:r>
              <a:rPr lang="en-US" sz="4800" u="sng" dirty="0"/>
              <a:t>arm yourselves</a:t>
            </a:r>
            <a:r>
              <a:rPr lang="en-US" sz="4800" dirty="0"/>
              <a:t> also with the same purpose, because he who has suffered in the flesh has ceased from sin</a:t>
            </a:r>
            <a:r>
              <a:rPr lang="en-US" sz="4800" dirty="0" smtClean="0"/>
              <a:t>,</a:t>
            </a:r>
          </a:p>
          <a:p>
            <a:pPr>
              <a:buFont typeface="Wingdings" pitchFamily="2" charset="2"/>
              <a:buNone/>
            </a:pPr>
            <a:r>
              <a:rPr lang="en-US" sz="4800" dirty="0" smtClean="0"/>
              <a:t>2  so as to live the rest of the time in the flesh no longer for the lusts of men, but for the will of God.</a:t>
            </a:r>
            <a:endParaRPr lang="en-US" sz="4800" dirty="0"/>
          </a:p>
        </p:txBody>
      </p:sp>
      <p:sp>
        <p:nvSpPr>
          <p:cNvPr id="5" name="Rectangle 2"/>
          <p:cNvSpPr>
            <a:spLocks noGrp="1" noChangeArrowheads="1"/>
          </p:cNvSpPr>
          <p:nvPr>
            <p:ph type="title"/>
          </p:nvPr>
        </p:nvSpPr>
        <p:spPr>
          <a:xfrm>
            <a:off x="0" y="0"/>
            <a:ext cx="9144000" cy="1524000"/>
          </a:xfrm>
        </p:spPr>
        <p:txBody>
          <a:bodyPr/>
          <a:lstStyle/>
          <a:p>
            <a:pPr>
              <a:defRPr/>
            </a:pPr>
            <a:r>
              <a:rPr lang="en-US" sz="8800" dirty="0" smtClean="0"/>
              <a:t>1 Peter 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body" idx="4294967295"/>
          </p:nvPr>
        </p:nvSpPr>
        <p:spPr/>
        <p:txBody>
          <a:bodyPr/>
          <a:lstStyle/>
          <a:p>
            <a:pPr>
              <a:spcBef>
                <a:spcPct val="5000"/>
              </a:spcBef>
              <a:buFont typeface="Wingdings" pitchFamily="2" charset="2"/>
              <a:buNone/>
              <a:defRPr/>
            </a:pPr>
            <a:r>
              <a:rPr lang="en-US" sz="4800" smtClean="0"/>
              <a:t>12 Dear friends, </a:t>
            </a:r>
            <a:r>
              <a:rPr lang="en-US" sz="4800" u="sng" smtClean="0"/>
              <a:t>do not be </a:t>
            </a:r>
            <a:r>
              <a:rPr lang="en-US" sz="4800" smtClean="0"/>
              <a:t>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a:t>
            </a:r>
            <a:r>
              <a:rPr lang="en-US" sz="4800" u="sng" smtClean="0"/>
              <a:t>keep on rejoicing</a:t>
            </a:r>
            <a:r>
              <a:rPr lang="en-US" sz="4800" smtClean="0"/>
              <a:t>; so that also at the revelation of His glory, you may rejoice with exultation.</a:t>
            </a:r>
          </a:p>
        </p:txBody>
      </p:sp>
      <p:sp>
        <p:nvSpPr>
          <p:cNvPr id="68610" name="Rectangle 2"/>
          <p:cNvSpPr>
            <a:spLocks noGrp="1" noChangeArrowheads="1"/>
          </p:cNvSpPr>
          <p:nvPr>
            <p:ph type="title" idx="4294967295"/>
          </p:nvPr>
        </p:nvSpPr>
        <p:spPr/>
        <p:txBody>
          <a:bodyPr/>
          <a:lstStyle/>
          <a:p>
            <a:pPr>
              <a:defRPr/>
            </a:pPr>
            <a:r>
              <a:rPr lang="en-US" sz="8800" smtClean="0"/>
              <a:t>1 Peter 4</a:t>
            </a:r>
          </a:p>
        </p:txBody>
      </p:sp>
      <p:sp>
        <p:nvSpPr>
          <p:cNvPr id="68612" name="Rectangle 4"/>
          <p:cNvSpPr>
            <a:spLocks noChangeArrowheads="1"/>
          </p:cNvSpPr>
          <p:nvPr/>
        </p:nvSpPr>
        <p:spPr bwMode="auto">
          <a:xfrm>
            <a:off x="3429000" y="990600"/>
            <a:ext cx="5410200" cy="2743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400" b="0" dirty="0">
                <a:effectLst>
                  <a:outerShdw blurRad="38100" dist="38100" dir="2700000" algn="tl">
                    <a:srgbClr val="000000"/>
                  </a:outerShdw>
                </a:effectLst>
              </a:rPr>
              <a:t>Nonsense unless we understand the big </a:t>
            </a:r>
            <a:r>
              <a:rPr lang="en-US" sz="4400" b="0" dirty="0" smtClean="0">
                <a:effectLst>
                  <a:outerShdw blurRad="38100" dist="38100" dir="2700000" algn="tl">
                    <a:srgbClr val="000000"/>
                  </a:outerShdw>
                </a:effectLst>
              </a:rPr>
              <a:t>picture</a:t>
            </a:r>
            <a:endParaRPr lang="en-US" sz="4400" b="0" dirty="0">
              <a:effectLst>
                <a:outerShdw blurRad="38100" dist="38100" dir="2700000" algn="tl">
                  <a:srgbClr val="000000"/>
                </a:outerShdw>
              </a:effectLst>
            </a:endParaRPr>
          </a:p>
        </p:txBody>
      </p:sp>
      <p:sp>
        <p:nvSpPr>
          <p:cNvPr id="6" name="Oval 4"/>
          <p:cNvSpPr>
            <a:spLocks noChangeArrowheads="1"/>
          </p:cNvSpPr>
          <p:nvPr/>
        </p:nvSpPr>
        <p:spPr bwMode="auto">
          <a:xfrm>
            <a:off x="228600" y="3657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2</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Grp="1" noChangeArrowheads="1"/>
          </p:cNvSpPr>
          <p:nvPr>
            <p:ph type="body" idx="4294967295"/>
          </p:nvPr>
        </p:nvSpPr>
        <p:spPr/>
        <p:txBody>
          <a:bodyPr/>
          <a:lstStyle/>
          <a:p>
            <a:pPr>
              <a:spcBef>
                <a:spcPct val="5000"/>
              </a:spcBef>
              <a:buFont typeface="Wingdings" pitchFamily="2" charset="2"/>
              <a:buNone/>
              <a:defRPr/>
            </a:pPr>
            <a:r>
              <a:rPr lang="en-US" sz="4800" smtClean="0"/>
              <a:t>12 Dear friends, </a:t>
            </a:r>
            <a:r>
              <a:rPr lang="en-US" sz="4800" u="sng" smtClean="0"/>
              <a:t>do not be </a:t>
            </a:r>
            <a:r>
              <a:rPr lang="en-US" sz="4800" smtClean="0"/>
              <a:t>surprised at the painful trial you are suffering, as though something strange were happening to you.</a:t>
            </a:r>
          </a:p>
          <a:p>
            <a:pPr>
              <a:spcBef>
                <a:spcPct val="5000"/>
              </a:spcBef>
              <a:buFont typeface="Wingdings" pitchFamily="2" charset="2"/>
              <a:buNone/>
              <a:defRPr/>
            </a:pPr>
            <a:r>
              <a:rPr lang="en-US" sz="4800" smtClean="0"/>
              <a:t>13 but to the degree that you share the sufferings of Christ, </a:t>
            </a:r>
            <a:r>
              <a:rPr lang="en-US" sz="4800" u="sng" smtClean="0"/>
              <a:t>keep on rejoicing</a:t>
            </a:r>
            <a:r>
              <a:rPr lang="en-US" sz="4800" smtClean="0"/>
              <a:t>; so that also at the revelation of His glory, you may rejoice with exultation.</a:t>
            </a:r>
          </a:p>
        </p:txBody>
      </p:sp>
      <p:sp>
        <p:nvSpPr>
          <p:cNvPr id="68610" name="Rectangle 2"/>
          <p:cNvSpPr>
            <a:spLocks noGrp="1" noChangeArrowheads="1"/>
          </p:cNvSpPr>
          <p:nvPr>
            <p:ph type="title" idx="4294967295"/>
          </p:nvPr>
        </p:nvSpPr>
        <p:spPr/>
        <p:txBody>
          <a:bodyPr/>
          <a:lstStyle/>
          <a:p>
            <a:pPr>
              <a:defRPr/>
            </a:pPr>
            <a:r>
              <a:rPr lang="en-US" sz="8800" smtClean="0"/>
              <a:t>1 Peter 4</a:t>
            </a:r>
          </a:p>
        </p:txBody>
      </p:sp>
      <p:sp>
        <p:nvSpPr>
          <p:cNvPr id="68612" name="Rectangle 4"/>
          <p:cNvSpPr>
            <a:spLocks noChangeArrowheads="1"/>
          </p:cNvSpPr>
          <p:nvPr/>
        </p:nvSpPr>
        <p:spPr bwMode="auto">
          <a:xfrm>
            <a:off x="3429000" y="990600"/>
            <a:ext cx="5410200" cy="2743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400" b="0">
                <a:effectLst>
                  <a:outerShdw blurRad="38100" dist="38100" dir="2700000" algn="tl">
                    <a:srgbClr val="000000"/>
                  </a:outerShdw>
                </a:effectLst>
              </a:rPr>
              <a:t>Nonsense unless we understand the big picture</a:t>
            </a:r>
          </a:p>
          <a:p>
            <a:pPr algn="l">
              <a:lnSpc>
                <a:spcPct val="75000"/>
              </a:lnSpc>
              <a:spcBef>
                <a:spcPct val="15000"/>
              </a:spcBef>
              <a:defRPr/>
            </a:pPr>
            <a:r>
              <a:rPr lang="en-US" sz="4400" b="0">
                <a:effectLst>
                  <a:outerShdw blurRad="38100" dist="38100" dir="2700000" algn="tl">
                    <a:srgbClr val="000000"/>
                  </a:outerShdw>
                </a:effectLst>
              </a:rPr>
              <a:t>Haven’t believed God until we rejoice</a:t>
            </a:r>
          </a:p>
        </p:txBody>
      </p:sp>
      <p:sp>
        <p:nvSpPr>
          <p:cNvPr id="6" name="Oval 4"/>
          <p:cNvSpPr>
            <a:spLocks noChangeArrowheads="1"/>
          </p:cNvSpPr>
          <p:nvPr/>
        </p:nvSpPr>
        <p:spPr bwMode="auto">
          <a:xfrm>
            <a:off x="228600" y="3657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2</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lstStyle/>
          <a:p>
            <a:pPr>
              <a:defRPr/>
            </a:pPr>
            <a:r>
              <a:rPr lang="en-US" sz="8800" smtClean="0"/>
              <a:t>1 Peter 4</a:t>
            </a:r>
          </a:p>
        </p:txBody>
      </p:sp>
      <p:sp>
        <p:nvSpPr>
          <p:cNvPr id="58371" name="Rectangle 1027"/>
          <p:cNvSpPr>
            <a:spLocks noGrp="1" noChangeArrowheads="1"/>
          </p:cNvSpPr>
          <p:nvPr>
            <p:ph type="body" idx="1"/>
          </p:nvPr>
        </p:nvSpPr>
        <p:spPr/>
        <p:txBody>
          <a:bodyPr/>
          <a:lstStyle/>
          <a:p>
            <a:pPr>
              <a:buFont typeface="Wingdings" pitchFamily="2" charset="2"/>
              <a:buNone/>
              <a:defRPr/>
            </a:pPr>
            <a:r>
              <a:rPr lang="en-US" sz="4800" smtClean="0"/>
              <a:t>14 If you are reviled for the name of Christ, you are blessed, because the Spirit of glory and of God rests upon you.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en-US" sz="8800" smtClean="0"/>
              <a:t>1 Peter 4</a:t>
            </a:r>
          </a:p>
        </p:txBody>
      </p:sp>
      <p:sp>
        <p:nvSpPr>
          <p:cNvPr id="140291" name="Rectangle 3"/>
          <p:cNvSpPr>
            <a:spLocks noGrp="1" noChangeArrowheads="1"/>
          </p:cNvSpPr>
          <p:nvPr>
            <p:ph type="body" idx="1"/>
          </p:nvPr>
        </p:nvSpPr>
        <p:spPr/>
        <p:txBody>
          <a:bodyPr/>
          <a:lstStyle/>
          <a:p>
            <a:pPr>
              <a:buFont typeface="Wingdings" pitchFamily="2" charset="2"/>
              <a:buNone/>
              <a:defRPr/>
            </a:pPr>
            <a:r>
              <a:rPr lang="en-US" sz="4800" smtClean="0"/>
              <a:t>14 If you are reviled for the name of Christ, you are blessed, because the Spirit of glory and of God rests upon you. </a:t>
            </a:r>
          </a:p>
        </p:txBody>
      </p:sp>
      <p:sp>
        <p:nvSpPr>
          <p:cNvPr id="140292" name="Rectangle 4"/>
          <p:cNvSpPr>
            <a:spLocks noChangeArrowheads="1"/>
          </p:cNvSpPr>
          <p:nvPr/>
        </p:nvSpPr>
        <p:spPr bwMode="auto">
          <a:xfrm>
            <a:off x="2133600" y="3733800"/>
            <a:ext cx="6553200" cy="1981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a:effectLst>
                  <a:outerShdw blurRad="38100" dist="38100" dir="2700000" algn="tl">
                    <a:srgbClr val="000000"/>
                  </a:outerShdw>
                </a:effectLst>
              </a:rPr>
              <a:t>Persecution shows that the enemy thinks you’re effective!</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a:defRPr/>
            </a:pPr>
            <a:r>
              <a:rPr lang="en-US" sz="8800" smtClean="0"/>
              <a:t>1 Peter 4</a:t>
            </a:r>
          </a:p>
        </p:txBody>
      </p:sp>
      <p:sp>
        <p:nvSpPr>
          <p:cNvPr id="59395" name="Rectangle 3"/>
          <p:cNvSpPr>
            <a:spLocks noGrp="1" noChangeArrowheads="1"/>
          </p:cNvSpPr>
          <p:nvPr>
            <p:ph type="body" idx="4294967295"/>
          </p:nvPr>
        </p:nvSpPr>
        <p:spPr/>
        <p:txBody>
          <a:bodyPr/>
          <a:lstStyle/>
          <a:p>
            <a:pPr>
              <a:buFont typeface="Wingdings" pitchFamily="2" charset="2"/>
              <a:buNone/>
              <a:defRPr/>
            </a:pPr>
            <a:r>
              <a:rPr lang="en-US" sz="4800" dirty="0" smtClean="0"/>
              <a:t>15 If you suffer, however, it must </a:t>
            </a:r>
            <a:r>
              <a:rPr lang="en-US" sz="4800" u="sng" dirty="0" smtClean="0"/>
              <a:t>not be</a:t>
            </a:r>
            <a:r>
              <a:rPr lang="en-US" sz="4800" dirty="0" smtClean="0"/>
              <a:t> for murder, stealing, making trouble, or prying into other people’s affairs.</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a:defRPr/>
            </a:pPr>
            <a:r>
              <a:rPr lang="en-US" sz="8800" smtClean="0"/>
              <a:t>1 Peter 4</a:t>
            </a:r>
          </a:p>
        </p:txBody>
      </p:sp>
      <p:sp>
        <p:nvSpPr>
          <p:cNvPr id="59395" name="Rectangle 3"/>
          <p:cNvSpPr>
            <a:spLocks noGrp="1" noChangeArrowheads="1"/>
          </p:cNvSpPr>
          <p:nvPr>
            <p:ph type="body" idx="4294967295"/>
          </p:nvPr>
        </p:nvSpPr>
        <p:spPr/>
        <p:txBody>
          <a:bodyPr/>
          <a:lstStyle/>
          <a:p>
            <a:pPr>
              <a:buFont typeface="Wingdings" pitchFamily="2" charset="2"/>
              <a:buNone/>
              <a:defRPr/>
            </a:pPr>
            <a:r>
              <a:rPr lang="en-US" sz="4800" dirty="0" smtClean="0"/>
              <a:t>15 If you suffer, however, it must </a:t>
            </a:r>
            <a:r>
              <a:rPr lang="en-US" sz="4800" u="sng" dirty="0" smtClean="0"/>
              <a:t>not be</a:t>
            </a:r>
            <a:r>
              <a:rPr lang="en-US" sz="4800" dirty="0" smtClean="0"/>
              <a:t> for murder, stealing, making trouble, or prying into other people’s affairs.</a:t>
            </a:r>
          </a:p>
        </p:txBody>
      </p:sp>
      <p:sp>
        <p:nvSpPr>
          <p:cNvPr id="123908" name="Oval 4"/>
          <p:cNvSpPr>
            <a:spLocks noChangeArrowheads="1"/>
          </p:cNvSpPr>
          <p:nvPr/>
        </p:nvSpPr>
        <p:spPr bwMode="auto">
          <a:xfrm>
            <a:off x="152400" y="6858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3</a:t>
            </a:r>
          </a:p>
        </p:txBody>
      </p:sp>
      <p:sp>
        <p:nvSpPr>
          <p:cNvPr id="69636" name="Rectangle 4"/>
          <p:cNvSpPr>
            <a:spLocks noChangeArrowheads="1"/>
          </p:cNvSpPr>
          <p:nvPr/>
        </p:nvSpPr>
        <p:spPr bwMode="auto">
          <a:xfrm>
            <a:off x="1447800" y="4191000"/>
            <a:ext cx="4876800" cy="1219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800" b="0">
                <a:effectLst>
                  <a:outerShdw blurRad="38100" dist="38100" dir="2700000" algn="tl">
                    <a:srgbClr val="000000"/>
                  </a:outerShdw>
                </a:effectLst>
              </a:rPr>
              <a:t>Avoid unnecessary suffering</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a:defRPr/>
            </a:pPr>
            <a:r>
              <a:rPr lang="en-US" sz="8800" smtClean="0"/>
              <a:t>1 Peter 4</a:t>
            </a:r>
          </a:p>
        </p:txBody>
      </p:sp>
      <p:sp>
        <p:nvSpPr>
          <p:cNvPr id="59395" name="Rectangle 3"/>
          <p:cNvSpPr>
            <a:spLocks noGrp="1" noChangeArrowheads="1"/>
          </p:cNvSpPr>
          <p:nvPr>
            <p:ph type="body" idx="4294967295"/>
          </p:nvPr>
        </p:nvSpPr>
        <p:spPr/>
        <p:txBody>
          <a:bodyPr/>
          <a:lstStyle/>
          <a:p>
            <a:pPr>
              <a:buFont typeface="Wingdings" pitchFamily="2" charset="2"/>
              <a:buNone/>
              <a:defRPr/>
            </a:pPr>
            <a:r>
              <a:rPr lang="en-US" sz="4800" smtClean="0"/>
              <a:t>16 However, if you suffer as a Christian, do not be ashamed, but praise God that you bear that name.</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a:defRPr/>
            </a:pPr>
            <a:r>
              <a:rPr lang="en-US" sz="8800" smtClean="0"/>
              <a:t>1 Peter 4</a:t>
            </a:r>
          </a:p>
        </p:txBody>
      </p:sp>
      <p:sp>
        <p:nvSpPr>
          <p:cNvPr id="59395" name="Rectangle 3"/>
          <p:cNvSpPr>
            <a:spLocks noGrp="1" noChangeArrowheads="1"/>
          </p:cNvSpPr>
          <p:nvPr>
            <p:ph type="body" idx="4294967295"/>
          </p:nvPr>
        </p:nvSpPr>
        <p:spPr/>
        <p:txBody>
          <a:bodyPr/>
          <a:lstStyle/>
          <a:p>
            <a:pPr>
              <a:buFont typeface="Wingdings" pitchFamily="2" charset="2"/>
              <a:buNone/>
              <a:defRPr/>
            </a:pPr>
            <a:r>
              <a:rPr lang="en-US" sz="4800" smtClean="0"/>
              <a:t>16 However, if you suffer as a Christian, </a:t>
            </a:r>
            <a:r>
              <a:rPr lang="en-US" sz="4800" u="sng" smtClean="0"/>
              <a:t>do not be ashamed</a:t>
            </a:r>
            <a:r>
              <a:rPr lang="en-US" sz="4800" smtClean="0"/>
              <a:t>, but praise God that you bear that name.</a:t>
            </a:r>
          </a:p>
        </p:txBody>
      </p:sp>
      <p:sp>
        <p:nvSpPr>
          <p:cNvPr id="124932" name="Oval 4"/>
          <p:cNvSpPr>
            <a:spLocks noChangeArrowheads="1"/>
          </p:cNvSpPr>
          <p:nvPr/>
        </p:nvSpPr>
        <p:spPr bwMode="auto">
          <a:xfrm>
            <a:off x="2667000" y="990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4</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defRPr/>
            </a:pPr>
            <a:r>
              <a:rPr lang="en-US" sz="8800" smtClean="0"/>
              <a:t>1 Peter 4</a:t>
            </a:r>
          </a:p>
        </p:txBody>
      </p:sp>
      <p:sp>
        <p:nvSpPr>
          <p:cNvPr id="69635" name="Rectangle 3"/>
          <p:cNvSpPr>
            <a:spLocks noGrp="1" noChangeArrowheads="1"/>
          </p:cNvSpPr>
          <p:nvPr>
            <p:ph type="body" idx="1"/>
          </p:nvPr>
        </p:nvSpPr>
        <p:spPr/>
        <p:txBody>
          <a:bodyPr/>
          <a:lstStyle/>
          <a:p>
            <a:pPr>
              <a:buFont typeface="Wingdings" pitchFamily="2" charset="2"/>
              <a:buNone/>
              <a:defRPr/>
            </a:pPr>
            <a:r>
              <a:rPr lang="en-US" sz="4800" smtClean="0"/>
              <a:t>16 However, if you suffer as a Christian, </a:t>
            </a:r>
            <a:r>
              <a:rPr lang="en-US" sz="4800" u="sng" smtClean="0"/>
              <a:t>do not be ashamed</a:t>
            </a:r>
            <a:r>
              <a:rPr lang="en-US" sz="4800" smtClean="0"/>
              <a:t>, but praise God that you bear that name.</a:t>
            </a:r>
          </a:p>
        </p:txBody>
      </p:sp>
      <p:sp>
        <p:nvSpPr>
          <p:cNvPr id="69636" name="Rectangle 4"/>
          <p:cNvSpPr>
            <a:spLocks noChangeArrowheads="1"/>
          </p:cNvSpPr>
          <p:nvPr/>
        </p:nvSpPr>
        <p:spPr bwMode="auto">
          <a:xfrm>
            <a:off x="2133600" y="3581400"/>
            <a:ext cx="5486400" cy="2286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800" b="0" dirty="0">
                <a:effectLst>
                  <a:outerShdw blurRad="38100" dist="38100" dir="2700000" algn="tl">
                    <a:srgbClr val="000000"/>
                  </a:outerShdw>
                </a:effectLst>
              </a:rPr>
              <a:t>Persecution </a:t>
            </a:r>
            <a:r>
              <a:rPr lang="en-US" sz="4800" b="0" dirty="0" smtClean="0">
                <a:effectLst>
                  <a:outerShdw blurRad="38100" dist="38100" dir="2700000" algn="tl">
                    <a:srgbClr val="000000"/>
                  </a:outerShdw>
                </a:effectLst>
              </a:rPr>
              <a:t>can </a:t>
            </a:r>
            <a:r>
              <a:rPr lang="en-US" sz="4800" b="0" dirty="0">
                <a:effectLst>
                  <a:outerShdw blurRad="38100" dist="38100" dir="2700000" algn="tl">
                    <a:srgbClr val="000000"/>
                  </a:outerShdw>
                </a:effectLst>
              </a:rPr>
              <a:t>include embarrassing slander, rejection, or punishment…</a:t>
            </a:r>
          </a:p>
        </p:txBody>
      </p:sp>
      <p:sp>
        <p:nvSpPr>
          <p:cNvPr id="6" name="Oval 4"/>
          <p:cNvSpPr>
            <a:spLocks noChangeArrowheads="1"/>
          </p:cNvSpPr>
          <p:nvPr/>
        </p:nvSpPr>
        <p:spPr bwMode="auto">
          <a:xfrm>
            <a:off x="2667000" y="9906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4</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a:defRPr/>
            </a:pPr>
            <a:r>
              <a:rPr lang="en-US" sz="8800" smtClean="0"/>
              <a:t>1 Peter 4</a:t>
            </a:r>
          </a:p>
        </p:txBody>
      </p:sp>
      <p:sp>
        <p:nvSpPr>
          <p:cNvPr id="56323" name="Rectangle 3"/>
          <p:cNvSpPr>
            <a:spLocks noGrp="1" noChangeArrowheads="1"/>
          </p:cNvSpPr>
          <p:nvPr>
            <p:ph type="body" idx="4294967295"/>
          </p:nvPr>
        </p:nvSpPr>
        <p:spPr/>
        <p:txBody>
          <a:bodyPr/>
          <a:lstStyle/>
          <a:p>
            <a:pPr>
              <a:buFont typeface="Wingdings" pitchFamily="2" charset="2"/>
              <a:buNone/>
              <a:defRPr/>
            </a:pPr>
            <a:r>
              <a:rPr lang="en-US" sz="4800" smtClean="0"/>
              <a:t>19 Therefore, let those also who suffer according to the will of God entrust their souls to a faithful Creator in doing what is right.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4800"/>
              <a:t>4:1  Therefore, since Christ has suffered in the flesh, </a:t>
            </a:r>
            <a:r>
              <a:rPr lang="en-US" sz="4800" u="sng"/>
              <a:t>arm yourselves</a:t>
            </a:r>
            <a:r>
              <a:rPr lang="en-US" sz="4800"/>
              <a:t> also with the same purpose, because he who has suffered in the flesh has ceased from sin,</a:t>
            </a:r>
          </a:p>
          <a:p>
            <a:pPr>
              <a:buFont typeface="Wingdings" pitchFamily="2" charset="2"/>
              <a:buNone/>
            </a:pPr>
            <a:r>
              <a:rPr lang="en-US" sz="4800"/>
              <a:t>2  so as to live the rest of the time in the flesh no longer for the lusts of men, but for the will of God.</a:t>
            </a:r>
          </a:p>
        </p:txBody>
      </p:sp>
      <p:sp>
        <p:nvSpPr>
          <p:cNvPr id="5" name="Rectangle 2"/>
          <p:cNvSpPr>
            <a:spLocks noGrp="1" noChangeArrowheads="1"/>
          </p:cNvSpPr>
          <p:nvPr>
            <p:ph type="title"/>
          </p:nvPr>
        </p:nvSpPr>
        <p:spPr>
          <a:xfrm>
            <a:off x="0" y="0"/>
            <a:ext cx="9144000" cy="1524000"/>
          </a:xfrm>
        </p:spPr>
        <p:txBody>
          <a:bodyPr/>
          <a:lstStyle/>
          <a:p>
            <a:pPr>
              <a:defRPr/>
            </a:pPr>
            <a:r>
              <a:rPr lang="en-US" sz="8800" dirty="0" smtClean="0"/>
              <a:t>1 Peter 4</a:t>
            </a:r>
          </a:p>
        </p:txBody>
      </p:sp>
      <p:sp>
        <p:nvSpPr>
          <p:cNvPr id="4" name="Rectangle 5"/>
          <p:cNvSpPr>
            <a:spLocks noChangeArrowheads="1"/>
          </p:cNvSpPr>
          <p:nvPr/>
        </p:nvSpPr>
        <p:spPr bwMode="auto">
          <a:xfrm>
            <a:off x="4572000" y="304800"/>
            <a:ext cx="3886200" cy="5410200"/>
          </a:xfrm>
          <a:prstGeom prst="rect">
            <a:avLst/>
          </a:prstGeom>
          <a:solidFill>
            <a:srgbClr val="FF0000"/>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a:effectLst>
                  <a:outerShdw blurRad="38100" dist="38100" dir="2700000" algn="tl">
                    <a:srgbClr val="000000"/>
                  </a:outerShdw>
                </a:effectLst>
              </a:rPr>
              <a:t>1.We have</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an enemy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t>
            </a:r>
            <a:r>
              <a:rPr lang="en-US" sz="4400" b="0" dirty="0" smtClean="0">
                <a:effectLst>
                  <a:outerShdw blurRad="38100" dist="38100" dir="2700000" algn="tl">
                    <a:srgbClr val="000000"/>
                  </a:outerShdw>
                </a:effectLst>
              </a:rPr>
              <a:t>1 </a:t>
            </a:r>
            <a:r>
              <a:rPr lang="en-US" sz="4400" b="0" dirty="0">
                <a:effectLst>
                  <a:outerShdw blurRad="38100" dist="38100" dir="2700000" algn="tl">
                    <a:srgbClr val="000000"/>
                  </a:outerShdw>
                </a:effectLst>
              </a:rPr>
              <a:t>Tim. 3:12</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a:defRPr/>
            </a:pPr>
            <a:r>
              <a:rPr lang="en-US" sz="8800" smtClean="0"/>
              <a:t>1 Peter 4</a:t>
            </a:r>
          </a:p>
        </p:txBody>
      </p:sp>
      <p:sp>
        <p:nvSpPr>
          <p:cNvPr id="56323" name="Rectangle 3"/>
          <p:cNvSpPr>
            <a:spLocks noGrp="1" noChangeArrowheads="1"/>
          </p:cNvSpPr>
          <p:nvPr>
            <p:ph type="body" idx="4294967295"/>
          </p:nvPr>
        </p:nvSpPr>
        <p:spPr/>
        <p:txBody>
          <a:bodyPr/>
          <a:lstStyle/>
          <a:p>
            <a:pPr>
              <a:buFont typeface="Wingdings" pitchFamily="2" charset="2"/>
              <a:buNone/>
              <a:defRPr/>
            </a:pPr>
            <a:r>
              <a:rPr lang="en-US" sz="4800" dirty="0" smtClean="0"/>
              <a:t>19 Therefore, let those also who suffer according to the will of God </a:t>
            </a:r>
            <a:r>
              <a:rPr lang="en-US" sz="4800" u="sng" dirty="0" smtClean="0"/>
              <a:t>entrust their souls to a faithful Creator</a:t>
            </a:r>
            <a:r>
              <a:rPr lang="en-US" sz="4800" dirty="0" smtClean="0"/>
              <a:t> in doing what is right.</a:t>
            </a:r>
          </a:p>
        </p:txBody>
      </p:sp>
      <p:sp>
        <p:nvSpPr>
          <p:cNvPr id="98308" name="Oval 4"/>
          <p:cNvSpPr>
            <a:spLocks noChangeArrowheads="1"/>
          </p:cNvSpPr>
          <p:nvPr/>
        </p:nvSpPr>
        <p:spPr bwMode="auto">
          <a:xfrm>
            <a:off x="1219200" y="16002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5</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sz="8800" smtClean="0"/>
              <a:t>1 Peter 4</a:t>
            </a:r>
          </a:p>
        </p:txBody>
      </p:sp>
      <p:sp>
        <p:nvSpPr>
          <p:cNvPr id="70659" name="Rectangle 3"/>
          <p:cNvSpPr>
            <a:spLocks noGrp="1" noChangeArrowheads="1"/>
          </p:cNvSpPr>
          <p:nvPr>
            <p:ph type="body" idx="1"/>
          </p:nvPr>
        </p:nvSpPr>
        <p:spPr/>
        <p:txBody>
          <a:bodyPr/>
          <a:lstStyle/>
          <a:p>
            <a:pPr>
              <a:buFont typeface="Wingdings" pitchFamily="2" charset="2"/>
              <a:buNone/>
              <a:defRPr/>
            </a:pPr>
            <a:r>
              <a:rPr lang="en-US" sz="4800" smtClean="0"/>
              <a:t>19 Therefore, let those also who suffer according to the will of God </a:t>
            </a:r>
            <a:r>
              <a:rPr lang="en-US" sz="4800" u="sng" smtClean="0"/>
              <a:t>entrust their souls to a faithful Creator</a:t>
            </a:r>
            <a:r>
              <a:rPr lang="en-US" sz="4800" smtClean="0"/>
              <a:t> in doing what is right.</a:t>
            </a:r>
            <a:br>
              <a:rPr lang="en-US" sz="4800" smtClean="0"/>
            </a:br>
            <a:endParaRPr lang="en-US" sz="4800" smtClean="0"/>
          </a:p>
        </p:txBody>
      </p:sp>
      <p:sp>
        <p:nvSpPr>
          <p:cNvPr id="70661" name="Rectangle 5"/>
          <p:cNvSpPr>
            <a:spLocks noChangeArrowheads="1"/>
          </p:cNvSpPr>
          <p:nvPr/>
        </p:nvSpPr>
        <p:spPr bwMode="auto">
          <a:xfrm>
            <a:off x="1981200" y="4191000"/>
            <a:ext cx="5029200" cy="1295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smtClean="0">
                <a:effectLst>
                  <a:outerShdw blurRad="38100" dist="38100" dir="2700000" algn="tl">
                    <a:srgbClr val="000000"/>
                  </a:outerShdw>
                </a:effectLst>
              </a:rPr>
              <a:t>What it means to “receive Christ”</a:t>
            </a:r>
            <a:endParaRPr lang="en-US" sz="5400" b="0" dirty="0">
              <a:effectLst>
                <a:outerShdw blurRad="38100" dist="38100" dir="2700000" algn="tl">
                  <a:srgbClr val="000000"/>
                </a:outerShdw>
              </a:effectLst>
            </a:endParaRPr>
          </a:p>
        </p:txBody>
      </p:sp>
      <p:sp>
        <p:nvSpPr>
          <p:cNvPr id="34823" name="Oval 7"/>
          <p:cNvSpPr>
            <a:spLocks noChangeArrowheads="1"/>
          </p:cNvSpPr>
          <p:nvPr/>
        </p:nvSpPr>
        <p:spPr bwMode="auto">
          <a:xfrm>
            <a:off x="1219200" y="16002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5</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sz="8800" smtClean="0"/>
              <a:t>1 Peter 4</a:t>
            </a:r>
          </a:p>
        </p:txBody>
      </p:sp>
      <p:sp>
        <p:nvSpPr>
          <p:cNvPr id="70659" name="Rectangle 3"/>
          <p:cNvSpPr>
            <a:spLocks noGrp="1" noChangeArrowheads="1"/>
          </p:cNvSpPr>
          <p:nvPr>
            <p:ph type="body" idx="1"/>
          </p:nvPr>
        </p:nvSpPr>
        <p:spPr/>
        <p:txBody>
          <a:bodyPr/>
          <a:lstStyle/>
          <a:p>
            <a:pPr>
              <a:buFont typeface="Wingdings" pitchFamily="2" charset="2"/>
              <a:buNone/>
              <a:defRPr/>
            </a:pPr>
            <a:r>
              <a:rPr lang="en-US" sz="4800" smtClean="0"/>
              <a:t>19 Therefore, let those also who suffer according to the will of God </a:t>
            </a:r>
            <a:r>
              <a:rPr lang="en-US" sz="4800" u="sng" smtClean="0"/>
              <a:t>entrust their souls to a faithful Creator</a:t>
            </a:r>
            <a:r>
              <a:rPr lang="en-US" sz="4800" smtClean="0"/>
              <a:t> in doing what is right.</a:t>
            </a:r>
            <a:br>
              <a:rPr lang="en-US" sz="4800" smtClean="0"/>
            </a:br>
            <a:endParaRPr lang="en-US" sz="4800" smtClean="0"/>
          </a:p>
        </p:txBody>
      </p:sp>
      <p:sp>
        <p:nvSpPr>
          <p:cNvPr id="70661" name="Rectangle 5"/>
          <p:cNvSpPr>
            <a:spLocks noChangeArrowheads="1"/>
          </p:cNvSpPr>
          <p:nvPr/>
        </p:nvSpPr>
        <p:spPr bwMode="auto">
          <a:xfrm>
            <a:off x="1981200" y="4191000"/>
            <a:ext cx="5029200" cy="1295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smtClean="0">
                <a:effectLst>
                  <a:outerShdw blurRad="38100" dist="38100" dir="2700000" algn="tl">
                    <a:srgbClr val="000000"/>
                  </a:outerShdw>
                </a:effectLst>
              </a:rPr>
              <a:t>What it means to “receive Christ”</a:t>
            </a:r>
            <a:endParaRPr lang="en-US" sz="5400" b="0" dirty="0">
              <a:effectLst>
                <a:outerShdw blurRad="38100" dist="38100" dir="2700000" algn="tl">
                  <a:srgbClr val="000000"/>
                </a:outerShdw>
              </a:effectLst>
            </a:endParaRPr>
          </a:p>
        </p:txBody>
      </p:sp>
      <p:sp>
        <p:nvSpPr>
          <p:cNvPr id="34823" name="Oval 7"/>
          <p:cNvSpPr>
            <a:spLocks noChangeArrowheads="1"/>
          </p:cNvSpPr>
          <p:nvPr/>
        </p:nvSpPr>
        <p:spPr bwMode="auto">
          <a:xfrm>
            <a:off x="1219200" y="16002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5</a:t>
            </a:r>
          </a:p>
        </p:txBody>
      </p:sp>
      <p:sp>
        <p:nvSpPr>
          <p:cNvPr id="6" name="Rectangle 5"/>
          <p:cNvSpPr>
            <a:spLocks noChangeArrowheads="1"/>
          </p:cNvSpPr>
          <p:nvPr/>
        </p:nvSpPr>
        <p:spPr bwMode="auto">
          <a:xfrm>
            <a:off x="1981200" y="914400"/>
            <a:ext cx="6858000" cy="1524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000" b="0" dirty="0" smtClean="0">
                <a:effectLst>
                  <a:outerShdw blurRad="38100" dist="38100" dir="2700000" algn="tl">
                    <a:srgbClr val="000000"/>
                  </a:outerShdw>
                </a:effectLst>
              </a:rPr>
              <a:t>Jn. 1:12</a:t>
            </a:r>
            <a:r>
              <a:rPr lang="en-US" sz="4000" b="0" dirty="0">
                <a:effectLst>
                  <a:outerShdw blurRad="38100" dist="38100" dir="2700000" algn="tl">
                    <a:srgbClr val="000000"/>
                  </a:outerShdw>
                </a:effectLst>
              </a:rPr>
              <a:t> T</a:t>
            </a:r>
            <a:r>
              <a:rPr lang="en-US" sz="4000" b="0" dirty="0" smtClean="0">
                <a:effectLst>
                  <a:outerShdw blurRad="38100" dist="38100" dir="2700000" algn="tl">
                    <a:srgbClr val="000000"/>
                  </a:outerShdw>
                </a:effectLst>
              </a:rPr>
              <a:t>o </a:t>
            </a:r>
            <a:r>
              <a:rPr lang="en-US" sz="4000" b="0" dirty="0">
                <a:effectLst>
                  <a:outerShdw blurRad="38100" dist="38100" dir="2700000" algn="tl">
                    <a:srgbClr val="000000"/>
                  </a:outerShdw>
                </a:effectLst>
              </a:rPr>
              <a:t>all who believed him and accepted him, he gave the right to become children of God.</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sz="8800" smtClean="0"/>
              <a:t>1 Peter 4</a:t>
            </a:r>
          </a:p>
        </p:txBody>
      </p:sp>
      <p:sp>
        <p:nvSpPr>
          <p:cNvPr id="70659" name="Rectangle 3"/>
          <p:cNvSpPr>
            <a:spLocks noGrp="1" noChangeArrowheads="1"/>
          </p:cNvSpPr>
          <p:nvPr>
            <p:ph type="body" idx="1"/>
          </p:nvPr>
        </p:nvSpPr>
        <p:spPr/>
        <p:txBody>
          <a:bodyPr/>
          <a:lstStyle/>
          <a:p>
            <a:pPr>
              <a:buFont typeface="Wingdings" pitchFamily="2" charset="2"/>
              <a:buNone/>
              <a:defRPr/>
            </a:pPr>
            <a:r>
              <a:rPr lang="en-US" sz="4800" smtClean="0"/>
              <a:t>19 Therefore, let those also who suffer according to the will of God </a:t>
            </a:r>
            <a:r>
              <a:rPr lang="en-US" sz="4800" u="sng" smtClean="0"/>
              <a:t>entrust their souls to a faithful Creator</a:t>
            </a:r>
            <a:r>
              <a:rPr lang="en-US" sz="4800" smtClean="0"/>
              <a:t> in doing what is right.</a:t>
            </a:r>
            <a:br>
              <a:rPr lang="en-US" sz="4800" smtClean="0"/>
            </a:br>
            <a:endParaRPr lang="en-US" sz="4800" smtClean="0"/>
          </a:p>
        </p:txBody>
      </p:sp>
      <p:sp>
        <p:nvSpPr>
          <p:cNvPr id="70661" name="Rectangle 5"/>
          <p:cNvSpPr>
            <a:spLocks noChangeArrowheads="1"/>
          </p:cNvSpPr>
          <p:nvPr/>
        </p:nvSpPr>
        <p:spPr bwMode="auto">
          <a:xfrm>
            <a:off x="1981200" y="4191000"/>
            <a:ext cx="5029200" cy="1295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smtClean="0">
                <a:effectLst>
                  <a:outerShdw blurRad="38100" dist="38100" dir="2700000" algn="tl">
                    <a:srgbClr val="000000"/>
                  </a:outerShdw>
                </a:effectLst>
              </a:rPr>
              <a:t>What it means to “receive Christ”</a:t>
            </a:r>
            <a:endParaRPr lang="en-US" sz="5400" b="0" dirty="0">
              <a:effectLst>
                <a:outerShdw blurRad="38100" dist="38100" dir="2700000" algn="tl">
                  <a:srgbClr val="000000"/>
                </a:outerShdw>
              </a:effectLst>
            </a:endParaRPr>
          </a:p>
        </p:txBody>
      </p:sp>
      <p:sp>
        <p:nvSpPr>
          <p:cNvPr id="34823" name="Oval 7"/>
          <p:cNvSpPr>
            <a:spLocks noChangeArrowheads="1"/>
          </p:cNvSpPr>
          <p:nvPr/>
        </p:nvSpPr>
        <p:spPr bwMode="auto">
          <a:xfrm>
            <a:off x="1219200" y="16002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5</a:t>
            </a:r>
          </a:p>
        </p:txBody>
      </p:sp>
      <p:sp>
        <p:nvSpPr>
          <p:cNvPr id="6" name="Rectangle 5"/>
          <p:cNvSpPr>
            <a:spLocks noChangeArrowheads="1"/>
          </p:cNvSpPr>
          <p:nvPr/>
        </p:nvSpPr>
        <p:spPr bwMode="auto">
          <a:xfrm>
            <a:off x="1981200" y="914400"/>
            <a:ext cx="6858000" cy="1524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000" b="0" dirty="0" smtClean="0">
                <a:effectLst>
                  <a:outerShdw blurRad="38100" dist="38100" dir="2700000" algn="tl">
                    <a:srgbClr val="000000"/>
                  </a:outerShdw>
                </a:effectLst>
              </a:rPr>
              <a:t>Jn. 1:12</a:t>
            </a:r>
            <a:r>
              <a:rPr lang="en-US" sz="4000" b="0" dirty="0">
                <a:effectLst>
                  <a:outerShdw blurRad="38100" dist="38100" dir="2700000" algn="tl">
                    <a:srgbClr val="000000"/>
                  </a:outerShdw>
                </a:effectLst>
              </a:rPr>
              <a:t> T</a:t>
            </a:r>
            <a:r>
              <a:rPr lang="en-US" sz="4000" b="0" dirty="0" smtClean="0">
                <a:effectLst>
                  <a:outerShdw blurRad="38100" dist="38100" dir="2700000" algn="tl">
                    <a:srgbClr val="000000"/>
                  </a:outerShdw>
                </a:effectLst>
              </a:rPr>
              <a:t>o </a:t>
            </a:r>
            <a:r>
              <a:rPr lang="en-US" sz="4000" b="0" dirty="0">
                <a:effectLst>
                  <a:outerShdw blurRad="38100" dist="38100" dir="2700000" algn="tl">
                    <a:srgbClr val="000000"/>
                  </a:outerShdw>
                </a:effectLst>
              </a:rPr>
              <a:t>all who believed him and accepted him, he gave the right to become children of God.</a:t>
            </a:r>
          </a:p>
        </p:txBody>
      </p:sp>
      <p:sp>
        <p:nvSpPr>
          <p:cNvPr id="7" name="Oval 6"/>
          <p:cNvSpPr/>
          <p:nvPr/>
        </p:nvSpPr>
        <p:spPr bwMode="auto">
          <a:xfrm>
            <a:off x="5867400" y="816428"/>
            <a:ext cx="2133600" cy="609600"/>
          </a:xfrm>
          <a:prstGeom prst="ellipse">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sz="8800" smtClean="0"/>
              <a:t>1 Peter 4</a:t>
            </a:r>
          </a:p>
        </p:txBody>
      </p:sp>
      <p:sp>
        <p:nvSpPr>
          <p:cNvPr id="70659" name="Rectangle 3"/>
          <p:cNvSpPr>
            <a:spLocks noGrp="1" noChangeArrowheads="1"/>
          </p:cNvSpPr>
          <p:nvPr>
            <p:ph type="body" idx="1"/>
          </p:nvPr>
        </p:nvSpPr>
        <p:spPr/>
        <p:txBody>
          <a:bodyPr/>
          <a:lstStyle/>
          <a:p>
            <a:pPr>
              <a:buFont typeface="Wingdings" pitchFamily="2" charset="2"/>
              <a:buNone/>
              <a:defRPr/>
            </a:pPr>
            <a:r>
              <a:rPr lang="en-US" sz="4800" smtClean="0"/>
              <a:t>19 Therefore, let those also who suffer according to the will of God </a:t>
            </a:r>
            <a:r>
              <a:rPr lang="en-US" sz="4800" u="sng" smtClean="0"/>
              <a:t>entrust their souls to a faithful Creator</a:t>
            </a:r>
            <a:r>
              <a:rPr lang="en-US" sz="4800" smtClean="0"/>
              <a:t> in doing what is right.</a:t>
            </a:r>
            <a:br>
              <a:rPr lang="en-US" sz="4800" smtClean="0"/>
            </a:br>
            <a:endParaRPr lang="en-US" sz="4800" smtClean="0"/>
          </a:p>
        </p:txBody>
      </p:sp>
      <p:sp>
        <p:nvSpPr>
          <p:cNvPr id="70661" name="Rectangle 5"/>
          <p:cNvSpPr>
            <a:spLocks noChangeArrowheads="1"/>
          </p:cNvSpPr>
          <p:nvPr/>
        </p:nvSpPr>
        <p:spPr bwMode="auto">
          <a:xfrm>
            <a:off x="1981200" y="4191000"/>
            <a:ext cx="5029200" cy="1295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smtClean="0">
                <a:effectLst>
                  <a:outerShdw blurRad="38100" dist="38100" dir="2700000" algn="tl">
                    <a:srgbClr val="000000"/>
                  </a:outerShdw>
                </a:effectLst>
              </a:rPr>
              <a:t>What it means to “receive Christ”</a:t>
            </a:r>
            <a:endParaRPr lang="en-US" sz="5400" b="0" dirty="0">
              <a:effectLst>
                <a:outerShdw blurRad="38100" dist="38100" dir="2700000" algn="tl">
                  <a:srgbClr val="000000"/>
                </a:outerShdw>
              </a:effectLst>
            </a:endParaRPr>
          </a:p>
        </p:txBody>
      </p:sp>
      <p:sp>
        <p:nvSpPr>
          <p:cNvPr id="34823" name="Oval 7"/>
          <p:cNvSpPr>
            <a:spLocks noChangeArrowheads="1"/>
          </p:cNvSpPr>
          <p:nvPr/>
        </p:nvSpPr>
        <p:spPr bwMode="auto">
          <a:xfrm>
            <a:off x="1219200" y="16002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5</a:t>
            </a:r>
          </a:p>
        </p:txBody>
      </p:sp>
      <p:sp>
        <p:nvSpPr>
          <p:cNvPr id="6" name="Rectangle 5"/>
          <p:cNvSpPr>
            <a:spLocks noChangeArrowheads="1"/>
          </p:cNvSpPr>
          <p:nvPr/>
        </p:nvSpPr>
        <p:spPr bwMode="auto">
          <a:xfrm>
            <a:off x="1981200" y="914400"/>
            <a:ext cx="6858000" cy="1524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4000" b="0" dirty="0" smtClean="0">
                <a:effectLst>
                  <a:outerShdw blurRad="38100" dist="38100" dir="2700000" algn="tl">
                    <a:srgbClr val="000000"/>
                  </a:outerShdw>
                </a:effectLst>
              </a:rPr>
              <a:t>Jn. 1:12</a:t>
            </a:r>
            <a:r>
              <a:rPr lang="en-US" sz="4000" b="0" dirty="0">
                <a:effectLst>
                  <a:outerShdw blurRad="38100" dist="38100" dir="2700000" algn="tl">
                    <a:srgbClr val="000000"/>
                  </a:outerShdw>
                </a:effectLst>
              </a:rPr>
              <a:t> T</a:t>
            </a:r>
            <a:r>
              <a:rPr lang="en-US" sz="4000" b="0" dirty="0" smtClean="0">
                <a:effectLst>
                  <a:outerShdw blurRad="38100" dist="38100" dir="2700000" algn="tl">
                    <a:srgbClr val="000000"/>
                  </a:outerShdw>
                </a:effectLst>
              </a:rPr>
              <a:t>o </a:t>
            </a:r>
            <a:r>
              <a:rPr lang="en-US" sz="4000" b="0" dirty="0">
                <a:effectLst>
                  <a:outerShdw blurRad="38100" dist="38100" dir="2700000" algn="tl">
                    <a:srgbClr val="000000"/>
                  </a:outerShdw>
                </a:effectLst>
              </a:rPr>
              <a:t>all who believed him and accepted him, he gave the right to become children of God.</a:t>
            </a:r>
          </a:p>
        </p:txBody>
      </p:sp>
      <p:sp>
        <p:nvSpPr>
          <p:cNvPr id="7" name="Oval 6"/>
          <p:cNvSpPr/>
          <p:nvPr/>
        </p:nvSpPr>
        <p:spPr bwMode="auto">
          <a:xfrm>
            <a:off x="5867400" y="816428"/>
            <a:ext cx="2133600" cy="609600"/>
          </a:xfrm>
          <a:prstGeom prst="ellipse">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152400" y="2481944"/>
            <a:ext cx="2133600" cy="609600"/>
          </a:xfrm>
          <a:prstGeom prst="ellipse">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Times New Roman" pitchFamily="18" charset="0"/>
            </a:endParaRPr>
          </a:p>
        </p:txBody>
      </p:sp>
      <p:cxnSp>
        <p:nvCxnSpPr>
          <p:cNvPr id="10" name="Straight Connector 9"/>
          <p:cNvCxnSpPr/>
          <p:nvPr/>
        </p:nvCxnSpPr>
        <p:spPr bwMode="auto">
          <a:xfrm rot="10800000" flipV="1">
            <a:off x="2209800" y="1295400"/>
            <a:ext cx="3810000" cy="1371600"/>
          </a:xfrm>
          <a:prstGeom prst="line">
            <a:avLst/>
          </a:prstGeom>
          <a:solidFill>
            <a:schemeClr val="accent1"/>
          </a:solidFill>
          <a:ln w="76200" cap="flat" cmpd="sng" algn="ctr">
            <a:solidFill>
              <a:schemeClr val="tx1"/>
            </a:solidFill>
            <a:prstDash val="solid"/>
            <a:round/>
            <a:headEnd type="none" w="sm" len="sm"/>
            <a:tailEnd type="none" w="lg" len="lg"/>
          </a:ln>
          <a:effectLst/>
        </p:spPr>
      </p:cxn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sz="8800" smtClean="0"/>
              <a:t>1 Peter 4</a:t>
            </a:r>
          </a:p>
        </p:txBody>
      </p:sp>
      <p:sp>
        <p:nvSpPr>
          <p:cNvPr id="70659" name="Rectangle 3"/>
          <p:cNvSpPr>
            <a:spLocks noGrp="1" noChangeArrowheads="1"/>
          </p:cNvSpPr>
          <p:nvPr>
            <p:ph type="body" idx="1"/>
          </p:nvPr>
        </p:nvSpPr>
        <p:spPr/>
        <p:txBody>
          <a:bodyPr/>
          <a:lstStyle/>
          <a:p>
            <a:pPr>
              <a:buFont typeface="Wingdings" pitchFamily="2" charset="2"/>
              <a:buNone/>
              <a:defRPr/>
            </a:pPr>
            <a:r>
              <a:rPr lang="en-US" sz="4800" smtClean="0"/>
              <a:t>19 Therefore, let those also who suffer according to the will of God </a:t>
            </a:r>
            <a:r>
              <a:rPr lang="en-US" sz="4800" u="sng" smtClean="0"/>
              <a:t>entrust their souls to a faithful Creator</a:t>
            </a:r>
            <a:r>
              <a:rPr lang="en-US" sz="4800" smtClean="0"/>
              <a:t> in doing what is right.</a:t>
            </a:r>
            <a:br>
              <a:rPr lang="en-US" sz="4800" smtClean="0"/>
            </a:br>
            <a:endParaRPr lang="en-US" sz="4800" smtClean="0"/>
          </a:p>
        </p:txBody>
      </p:sp>
      <p:sp>
        <p:nvSpPr>
          <p:cNvPr id="70661" name="Rectangle 5"/>
          <p:cNvSpPr>
            <a:spLocks noChangeArrowheads="1"/>
          </p:cNvSpPr>
          <p:nvPr/>
        </p:nvSpPr>
        <p:spPr bwMode="auto">
          <a:xfrm>
            <a:off x="1981200" y="3886200"/>
            <a:ext cx="6248400" cy="21336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a:effectLst>
                  <a:outerShdw blurRad="38100" dist="38100" dir="2700000" algn="tl">
                    <a:srgbClr val="000000"/>
                  </a:outerShdw>
                </a:effectLst>
              </a:rPr>
              <a:t>Who is going to take care of you</a:t>
            </a:r>
            <a:r>
              <a:rPr lang="en-US" sz="5400" b="0" dirty="0" smtClean="0">
                <a:effectLst>
                  <a:outerShdw blurRad="38100" dist="38100" dir="2700000" algn="tl">
                    <a:srgbClr val="000000"/>
                  </a:outerShdw>
                </a:effectLst>
              </a:rPr>
              <a:t>?</a:t>
            </a:r>
            <a:endParaRPr lang="en-US" sz="5400" b="0" dirty="0">
              <a:effectLst>
                <a:outerShdw blurRad="38100" dist="38100" dir="2700000" algn="tl">
                  <a:srgbClr val="000000"/>
                </a:outerShdw>
              </a:effectLst>
            </a:endParaRPr>
          </a:p>
        </p:txBody>
      </p:sp>
      <p:sp>
        <p:nvSpPr>
          <p:cNvPr id="34823" name="Oval 7"/>
          <p:cNvSpPr>
            <a:spLocks noChangeArrowheads="1"/>
          </p:cNvSpPr>
          <p:nvPr/>
        </p:nvSpPr>
        <p:spPr bwMode="auto">
          <a:xfrm>
            <a:off x="1219200" y="16002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5</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sz="8800" smtClean="0"/>
              <a:t>1 Peter 4</a:t>
            </a:r>
          </a:p>
        </p:txBody>
      </p:sp>
      <p:sp>
        <p:nvSpPr>
          <p:cNvPr id="70659" name="Rectangle 3"/>
          <p:cNvSpPr>
            <a:spLocks noGrp="1" noChangeArrowheads="1"/>
          </p:cNvSpPr>
          <p:nvPr>
            <p:ph type="body" idx="1"/>
          </p:nvPr>
        </p:nvSpPr>
        <p:spPr/>
        <p:txBody>
          <a:bodyPr/>
          <a:lstStyle/>
          <a:p>
            <a:pPr>
              <a:buFont typeface="Wingdings" pitchFamily="2" charset="2"/>
              <a:buNone/>
              <a:defRPr/>
            </a:pPr>
            <a:r>
              <a:rPr lang="en-US" sz="4800" smtClean="0"/>
              <a:t>19 Therefore, let those also who suffer according to the will of God </a:t>
            </a:r>
            <a:r>
              <a:rPr lang="en-US" sz="4800" u="sng" smtClean="0"/>
              <a:t>entrust their souls to a faithful Creator</a:t>
            </a:r>
            <a:r>
              <a:rPr lang="en-US" sz="4800" smtClean="0"/>
              <a:t> in doing what is right.</a:t>
            </a:r>
            <a:br>
              <a:rPr lang="en-US" sz="4800" smtClean="0"/>
            </a:br>
            <a:endParaRPr lang="en-US" sz="4800" smtClean="0"/>
          </a:p>
        </p:txBody>
      </p:sp>
      <p:sp>
        <p:nvSpPr>
          <p:cNvPr id="70661" name="Rectangle 5"/>
          <p:cNvSpPr>
            <a:spLocks noChangeArrowheads="1"/>
          </p:cNvSpPr>
          <p:nvPr/>
        </p:nvSpPr>
        <p:spPr bwMode="auto">
          <a:xfrm>
            <a:off x="1981200" y="3886200"/>
            <a:ext cx="6248400" cy="21336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a:effectLst>
                  <a:outerShdw blurRad="38100" dist="38100" dir="2700000" algn="tl">
                    <a:srgbClr val="000000"/>
                  </a:outerShdw>
                </a:effectLst>
              </a:rPr>
              <a:t>Who is going to take care of you?</a:t>
            </a:r>
          </a:p>
          <a:p>
            <a:pPr algn="l">
              <a:lnSpc>
                <a:spcPct val="75000"/>
              </a:lnSpc>
              <a:spcBef>
                <a:spcPct val="15000"/>
              </a:spcBef>
              <a:defRPr/>
            </a:pPr>
            <a:r>
              <a:rPr lang="en-US" sz="5400" b="0">
                <a:effectLst>
                  <a:outerShdw blurRad="38100" dist="38100" dir="2700000" algn="tl">
                    <a:srgbClr val="000000"/>
                  </a:outerShdw>
                </a:effectLst>
              </a:rPr>
              <a:t>How will you cope?</a:t>
            </a:r>
          </a:p>
        </p:txBody>
      </p:sp>
      <p:sp>
        <p:nvSpPr>
          <p:cNvPr id="34823" name="Oval 7"/>
          <p:cNvSpPr>
            <a:spLocks noChangeArrowheads="1"/>
          </p:cNvSpPr>
          <p:nvPr/>
        </p:nvSpPr>
        <p:spPr bwMode="auto">
          <a:xfrm>
            <a:off x="1219200" y="16002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5</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p:txBody>
          <a:bodyPr/>
          <a:lstStyle/>
          <a:p>
            <a:pPr>
              <a:defRPr/>
            </a:pPr>
            <a:r>
              <a:rPr lang="en-US" sz="8800" smtClean="0"/>
              <a:t>1 Peter 4</a:t>
            </a:r>
          </a:p>
        </p:txBody>
      </p:sp>
      <p:sp>
        <p:nvSpPr>
          <p:cNvPr id="123907" name="Rectangle 3"/>
          <p:cNvSpPr>
            <a:spLocks noGrp="1" noChangeArrowheads="1"/>
          </p:cNvSpPr>
          <p:nvPr>
            <p:ph type="body" idx="4294967295"/>
          </p:nvPr>
        </p:nvSpPr>
        <p:spPr/>
        <p:txBody>
          <a:bodyPr/>
          <a:lstStyle/>
          <a:p>
            <a:pPr>
              <a:buFont typeface="Wingdings" pitchFamily="2" charset="2"/>
              <a:buNone/>
              <a:defRPr/>
            </a:pPr>
            <a:r>
              <a:rPr lang="en-US" sz="4800" smtClean="0"/>
              <a:t>19 Therefore, let those also who suffer according to the will of God entrust their souls to a faithful Creator in </a:t>
            </a:r>
            <a:r>
              <a:rPr lang="en-US" sz="4800" u="sng" smtClean="0"/>
              <a:t>doing what is right</a:t>
            </a:r>
            <a:r>
              <a:rPr lang="en-US" sz="4800" smtClean="0"/>
              <a:t>.</a:t>
            </a:r>
            <a:br>
              <a:rPr lang="en-US" sz="4800" smtClean="0"/>
            </a:br>
            <a:endParaRPr lang="en-US" sz="4800" smtClean="0"/>
          </a:p>
        </p:txBody>
      </p:sp>
      <p:sp>
        <p:nvSpPr>
          <p:cNvPr id="104453" name="Oval 5"/>
          <p:cNvSpPr>
            <a:spLocks noChangeArrowheads="1"/>
          </p:cNvSpPr>
          <p:nvPr/>
        </p:nvSpPr>
        <p:spPr bwMode="auto">
          <a:xfrm>
            <a:off x="7620000" y="2286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6</a:t>
            </a:r>
          </a:p>
        </p:txBody>
      </p:sp>
    </p:spTree>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p:txBody>
          <a:bodyPr/>
          <a:lstStyle/>
          <a:p>
            <a:pPr>
              <a:defRPr/>
            </a:pPr>
            <a:r>
              <a:rPr lang="en-US" sz="8800" smtClean="0"/>
              <a:t>1 Peter 4</a:t>
            </a:r>
          </a:p>
        </p:txBody>
      </p:sp>
      <p:sp>
        <p:nvSpPr>
          <p:cNvPr id="123907" name="Rectangle 3"/>
          <p:cNvSpPr>
            <a:spLocks noGrp="1" noChangeArrowheads="1"/>
          </p:cNvSpPr>
          <p:nvPr>
            <p:ph type="body" idx="4294967295"/>
          </p:nvPr>
        </p:nvSpPr>
        <p:spPr/>
        <p:txBody>
          <a:bodyPr/>
          <a:lstStyle/>
          <a:p>
            <a:pPr>
              <a:buFont typeface="Wingdings" pitchFamily="2" charset="2"/>
              <a:buNone/>
              <a:defRPr/>
            </a:pPr>
            <a:r>
              <a:rPr lang="en-US" sz="4800" smtClean="0"/>
              <a:t>19 Therefore, let those also who suffer according to the will of God entrust their souls to a faithful Creator in </a:t>
            </a:r>
            <a:r>
              <a:rPr lang="en-US" sz="4800" u="sng" smtClean="0"/>
              <a:t>doing what is right</a:t>
            </a:r>
            <a:r>
              <a:rPr lang="en-US" sz="4800" smtClean="0"/>
              <a:t>.</a:t>
            </a:r>
            <a:br>
              <a:rPr lang="en-US" sz="4800" smtClean="0"/>
            </a:br>
            <a:endParaRPr lang="en-US" sz="4800" smtClean="0"/>
          </a:p>
        </p:txBody>
      </p:sp>
      <p:sp>
        <p:nvSpPr>
          <p:cNvPr id="104453" name="Oval 5"/>
          <p:cNvSpPr>
            <a:spLocks noChangeArrowheads="1"/>
          </p:cNvSpPr>
          <p:nvPr/>
        </p:nvSpPr>
        <p:spPr bwMode="auto">
          <a:xfrm>
            <a:off x="7620000" y="2286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6</a:t>
            </a:r>
          </a:p>
        </p:txBody>
      </p:sp>
      <p:sp>
        <p:nvSpPr>
          <p:cNvPr id="5" name="Rectangle 5"/>
          <p:cNvSpPr>
            <a:spLocks noChangeArrowheads="1"/>
          </p:cNvSpPr>
          <p:nvPr/>
        </p:nvSpPr>
        <p:spPr bwMode="auto">
          <a:xfrm>
            <a:off x="609600" y="3886200"/>
            <a:ext cx="4114800" cy="6096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What is wrong:</a:t>
            </a:r>
            <a:endParaRPr lang="en-US" sz="4400" b="0" dirty="0">
              <a:effectLst>
                <a:outerShdw blurRad="38100" dist="38100" dir="2700000" algn="tl">
                  <a:srgbClr val="000000"/>
                </a:outerShdw>
              </a:effectLst>
            </a:endParaRPr>
          </a:p>
        </p:txBody>
      </p:sp>
    </p:spTree>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defRPr/>
            </a:pPr>
            <a:r>
              <a:rPr lang="en-US" sz="8800" smtClean="0"/>
              <a:t>1 Peter 4</a:t>
            </a:r>
          </a:p>
        </p:txBody>
      </p:sp>
      <p:sp>
        <p:nvSpPr>
          <p:cNvPr id="77827" name="Rectangle 3"/>
          <p:cNvSpPr>
            <a:spLocks noGrp="1" noChangeArrowheads="1"/>
          </p:cNvSpPr>
          <p:nvPr>
            <p:ph type="body" idx="4294967295"/>
          </p:nvPr>
        </p:nvSpPr>
        <p:spPr/>
        <p:txBody>
          <a:bodyPr/>
          <a:lstStyle/>
          <a:p>
            <a:pPr>
              <a:buFont typeface="Wingdings" pitchFamily="2" charset="2"/>
              <a:buNone/>
              <a:defRPr/>
            </a:pPr>
            <a:r>
              <a:rPr lang="en-US" sz="4800" smtClean="0"/>
              <a:t>19 Therefore, let those also who suffer according to the will of God entrust their souls to a faithful Creator in </a:t>
            </a:r>
            <a:r>
              <a:rPr lang="en-US" sz="4800" u="sng" smtClean="0"/>
              <a:t>doing what is right</a:t>
            </a:r>
            <a:r>
              <a:rPr lang="en-US" sz="4800" smtClean="0"/>
              <a:t>.</a:t>
            </a:r>
            <a:br>
              <a:rPr lang="en-US" sz="4800" smtClean="0"/>
            </a:br>
            <a:endParaRPr lang="en-US" sz="4800" smtClean="0"/>
          </a:p>
        </p:txBody>
      </p:sp>
      <p:sp>
        <p:nvSpPr>
          <p:cNvPr id="77829" name="Rectangle 5"/>
          <p:cNvSpPr>
            <a:spLocks noChangeArrowheads="1"/>
          </p:cNvSpPr>
          <p:nvPr/>
        </p:nvSpPr>
        <p:spPr bwMode="auto">
          <a:xfrm>
            <a:off x="5105400" y="3810000"/>
            <a:ext cx="3886200" cy="28194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Quitting</a:t>
            </a:r>
          </a:p>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Backing off</a:t>
            </a:r>
          </a:p>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Anesthesia </a:t>
            </a:r>
          </a:p>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Bitterness &amp;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t>
            </a:r>
            <a:r>
              <a:rPr lang="en-US" sz="4400" b="0" dirty="0" smtClean="0">
                <a:effectLst>
                  <a:outerShdw blurRad="38100" dist="38100" dir="2700000" algn="tl">
                    <a:srgbClr val="000000"/>
                  </a:outerShdw>
                </a:effectLst>
              </a:rPr>
              <a:t>  </a:t>
            </a:r>
            <a:r>
              <a:rPr lang="en-US" sz="4400" b="0" dirty="0">
                <a:effectLst>
                  <a:outerShdw blurRad="38100" dist="38100" dir="2700000" algn="tl">
                    <a:srgbClr val="000000"/>
                  </a:outerShdw>
                </a:effectLst>
              </a:rPr>
              <a:t>resentment</a:t>
            </a:r>
          </a:p>
        </p:txBody>
      </p:sp>
      <p:sp>
        <p:nvSpPr>
          <p:cNvPr id="7" name="Oval 5"/>
          <p:cNvSpPr>
            <a:spLocks noChangeArrowheads="1"/>
          </p:cNvSpPr>
          <p:nvPr/>
        </p:nvSpPr>
        <p:spPr bwMode="auto">
          <a:xfrm>
            <a:off x="7620000" y="2286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6</a:t>
            </a:r>
          </a:p>
        </p:txBody>
      </p:sp>
      <p:sp>
        <p:nvSpPr>
          <p:cNvPr id="8" name="Rectangle 5"/>
          <p:cNvSpPr>
            <a:spLocks noChangeArrowheads="1"/>
          </p:cNvSpPr>
          <p:nvPr/>
        </p:nvSpPr>
        <p:spPr bwMode="auto">
          <a:xfrm>
            <a:off x="609600" y="3886200"/>
            <a:ext cx="4114800" cy="6096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What is wrong:</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7829">
                                            <p:txEl>
                                              <p:pRg st="1" end="1"/>
                                            </p:txEl>
                                          </p:spTgt>
                                        </p:tgtEl>
                                        <p:attrNameLst>
                                          <p:attrName>style.visibility</p:attrName>
                                        </p:attrNameLst>
                                      </p:cBhvr>
                                      <p:to>
                                        <p:strVal val="visible"/>
                                      </p:to>
                                    </p:set>
                                    <p:animEffect transition="in" filter="wipe(left)">
                                      <p:cBhvr>
                                        <p:cTn id="7" dur="500"/>
                                        <p:tgtEl>
                                          <p:spTgt spid="7782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7829">
                                            <p:txEl>
                                              <p:pRg st="2" end="2"/>
                                            </p:txEl>
                                          </p:spTgt>
                                        </p:tgtEl>
                                        <p:attrNameLst>
                                          <p:attrName>style.visibility</p:attrName>
                                        </p:attrNameLst>
                                      </p:cBhvr>
                                      <p:to>
                                        <p:strVal val="visible"/>
                                      </p:to>
                                    </p:set>
                                    <p:animEffect transition="in" filter="wipe(left)">
                                      <p:cBhvr>
                                        <p:cTn id="12" dur="500"/>
                                        <p:tgtEl>
                                          <p:spTgt spid="778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7829">
                                            <p:txEl>
                                              <p:pRg st="3" end="3"/>
                                            </p:txEl>
                                          </p:spTgt>
                                        </p:tgtEl>
                                        <p:attrNameLst>
                                          <p:attrName>style.visibility</p:attrName>
                                        </p:attrNameLst>
                                      </p:cBhvr>
                                      <p:to>
                                        <p:strVal val="visible"/>
                                      </p:to>
                                    </p:set>
                                    <p:animEffect transition="in" filter="wipe(left)">
                                      <p:cBhvr>
                                        <p:cTn id="17" dur="5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4800"/>
              <a:t>4:1  Therefore, since Christ has suffered in the flesh, </a:t>
            </a:r>
            <a:r>
              <a:rPr lang="en-US" sz="4800" u="sng"/>
              <a:t>arm yourselves</a:t>
            </a:r>
            <a:r>
              <a:rPr lang="en-US" sz="4800"/>
              <a:t> also with the same purpose, because he who has suffered in the flesh has ceased from sin,</a:t>
            </a:r>
          </a:p>
          <a:p>
            <a:pPr>
              <a:buFont typeface="Wingdings" pitchFamily="2" charset="2"/>
              <a:buNone/>
            </a:pPr>
            <a:r>
              <a:rPr lang="en-US" sz="4800"/>
              <a:t>2  so as to live the rest of the time in the flesh no longer for the lusts of men, but for the will of God.</a:t>
            </a:r>
          </a:p>
        </p:txBody>
      </p:sp>
      <p:sp>
        <p:nvSpPr>
          <p:cNvPr id="5" name="Rectangle 2"/>
          <p:cNvSpPr>
            <a:spLocks noGrp="1" noChangeArrowheads="1"/>
          </p:cNvSpPr>
          <p:nvPr>
            <p:ph type="title"/>
          </p:nvPr>
        </p:nvSpPr>
        <p:spPr>
          <a:xfrm>
            <a:off x="0" y="0"/>
            <a:ext cx="9144000" cy="1524000"/>
          </a:xfrm>
        </p:spPr>
        <p:txBody>
          <a:bodyPr/>
          <a:lstStyle/>
          <a:p>
            <a:pPr>
              <a:defRPr/>
            </a:pPr>
            <a:r>
              <a:rPr lang="en-US" sz="8800" dirty="0" smtClean="0"/>
              <a:t>1 Peter 4</a:t>
            </a:r>
          </a:p>
        </p:txBody>
      </p:sp>
      <p:sp>
        <p:nvSpPr>
          <p:cNvPr id="4" name="Rectangle 5"/>
          <p:cNvSpPr>
            <a:spLocks noChangeArrowheads="1"/>
          </p:cNvSpPr>
          <p:nvPr/>
        </p:nvSpPr>
        <p:spPr bwMode="auto">
          <a:xfrm>
            <a:off x="4572000" y="304800"/>
            <a:ext cx="3886200" cy="5410200"/>
          </a:xfrm>
          <a:prstGeom prst="rect">
            <a:avLst/>
          </a:prstGeom>
          <a:solidFill>
            <a:srgbClr val="FF0000"/>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a:effectLst>
                  <a:outerShdw blurRad="38100" dist="38100" dir="2700000" algn="tl">
                    <a:srgbClr val="000000"/>
                  </a:outerShdw>
                </a:effectLst>
              </a:rPr>
              <a:t>1.We have</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an enemy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t>
            </a:r>
            <a:r>
              <a:rPr lang="en-US" sz="4400" b="0" dirty="0" smtClean="0">
                <a:effectLst>
                  <a:outerShdw blurRad="38100" dist="38100" dir="2700000" algn="tl">
                    <a:srgbClr val="000000"/>
                  </a:outerShdw>
                </a:effectLst>
              </a:rPr>
              <a:t>1 </a:t>
            </a:r>
            <a:r>
              <a:rPr lang="en-US" sz="4400" b="0" dirty="0">
                <a:effectLst>
                  <a:outerShdw blurRad="38100" dist="38100" dir="2700000" algn="tl">
                    <a:srgbClr val="000000"/>
                  </a:outerShdw>
                </a:effectLst>
              </a:rPr>
              <a:t>Tim. 3:12</a:t>
            </a:r>
          </a:p>
        </p:txBody>
      </p:sp>
      <p:sp>
        <p:nvSpPr>
          <p:cNvPr id="6" name="Rectangle 6"/>
          <p:cNvSpPr>
            <a:spLocks noChangeArrowheads="1"/>
          </p:cNvSpPr>
          <p:nvPr/>
        </p:nvSpPr>
        <p:spPr bwMode="auto">
          <a:xfrm>
            <a:off x="685800" y="2133600"/>
            <a:ext cx="6019800" cy="22098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a:effectLst>
                  <a:outerShdw blurRad="38100" dist="38100" dir="2700000" algn="tl">
                    <a:srgbClr val="000000"/>
                  </a:outerShdw>
                </a:effectLst>
              </a:rPr>
              <a:t>1 Tim. 3:12 And indeed, all who desire to live godly in Christ Jesus will be persecuted.</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defRPr/>
            </a:pPr>
            <a:r>
              <a:rPr lang="en-US" sz="8800" smtClean="0"/>
              <a:t>1 Peter 4</a:t>
            </a:r>
          </a:p>
        </p:txBody>
      </p:sp>
      <p:sp>
        <p:nvSpPr>
          <p:cNvPr id="77827" name="Rectangle 3"/>
          <p:cNvSpPr>
            <a:spLocks noGrp="1" noChangeArrowheads="1"/>
          </p:cNvSpPr>
          <p:nvPr>
            <p:ph type="body" idx="4294967295"/>
          </p:nvPr>
        </p:nvSpPr>
        <p:spPr/>
        <p:txBody>
          <a:bodyPr/>
          <a:lstStyle/>
          <a:p>
            <a:pPr>
              <a:buFont typeface="Wingdings" pitchFamily="2" charset="2"/>
              <a:buNone/>
              <a:defRPr/>
            </a:pPr>
            <a:r>
              <a:rPr lang="en-US" sz="4800" smtClean="0"/>
              <a:t>19 Therefore, let those also who suffer according to the will of God entrust their souls to a faithful Creator in </a:t>
            </a:r>
            <a:r>
              <a:rPr lang="en-US" sz="4800" u="sng" smtClean="0"/>
              <a:t>doing what is right</a:t>
            </a:r>
            <a:r>
              <a:rPr lang="en-US" sz="4800" smtClean="0"/>
              <a:t>.</a:t>
            </a:r>
            <a:br>
              <a:rPr lang="en-US" sz="4800" smtClean="0"/>
            </a:br>
            <a:endParaRPr lang="en-US" sz="4800" smtClean="0"/>
          </a:p>
        </p:txBody>
      </p:sp>
      <p:sp>
        <p:nvSpPr>
          <p:cNvPr id="77829" name="Rectangle 5"/>
          <p:cNvSpPr>
            <a:spLocks noChangeArrowheads="1"/>
          </p:cNvSpPr>
          <p:nvPr/>
        </p:nvSpPr>
        <p:spPr bwMode="auto">
          <a:xfrm>
            <a:off x="5105400" y="3810000"/>
            <a:ext cx="3886200" cy="28194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Quitting</a:t>
            </a:r>
          </a:p>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Backing off</a:t>
            </a:r>
          </a:p>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Anesthesia </a:t>
            </a:r>
          </a:p>
          <a:p>
            <a:pPr algn="l">
              <a:lnSpc>
                <a:spcPct val="76000"/>
              </a:lnSpc>
              <a:spcBef>
                <a:spcPct val="10000"/>
              </a:spcBef>
              <a:buClr>
                <a:schemeClr val="tx2"/>
              </a:buClr>
              <a:buFont typeface="Wingdings" pitchFamily="2" charset="2"/>
              <a:buChar char="Ø"/>
              <a:defRPr/>
            </a:pPr>
            <a:r>
              <a:rPr lang="en-US" sz="4400" b="0" dirty="0">
                <a:effectLst>
                  <a:outerShdw blurRad="38100" dist="38100" dir="2700000" algn="tl">
                    <a:srgbClr val="000000"/>
                  </a:outerShdw>
                </a:effectLst>
              </a:rPr>
              <a:t>Bitterness &amp;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resentment</a:t>
            </a:r>
          </a:p>
        </p:txBody>
      </p:sp>
      <p:sp>
        <p:nvSpPr>
          <p:cNvPr id="7" name="Oval 5"/>
          <p:cNvSpPr>
            <a:spLocks noChangeArrowheads="1"/>
          </p:cNvSpPr>
          <p:nvPr/>
        </p:nvSpPr>
        <p:spPr bwMode="auto">
          <a:xfrm>
            <a:off x="7620000" y="2286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6</a:t>
            </a:r>
          </a:p>
        </p:txBody>
      </p:sp>
      <p:sp>
        <p:nvSpPr>
          <p:cNvPr id="8" name="Rectangle 5"/>
          <p:cNvSpPr>
            <a:spLocks noChangeArrowheads="1"/>
          </p:cNvSpPr>
          <p:nvPr/>
        </p:nvSpPr>
        <p:spPr bwMode="auto">
          <a:xfrm>
            <a:off x="609600" y="3886200"/>
            <a:ext cx="4114800" cy="6096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What is wrong:</a:t>
            </a:r>
            <a:endParaRPr lang="en-US" sz="4400" b="0" dirty="0">
              <a:effectLst>
                <a:outerShdw blurRad="38100" dist="38100" dir="2700000" algn="tl">
                  <a:srgbClr val="000000"/>
                </a:outerShdw>
              </a:effectLst>
            </a:endParaRPr>
          </a:p>
        </p:txBody>
      </p:sp>
      <p:sp>
        <p:nvSpPr>
          <p:cNvPr id="9" name="Line 6"/>
          <p:cNvSpPr>
            <a:spLocks noChangeShapeType="1"/>
          </p:cNvSpPr>
          <p:nvPr/>
        </p:nvSpPr>
        <p:spPr bwMode="auto">
          <a:xfrm>
            <a:off x="5105400" y="3886200"/>
            <a:ext cx="3810000" cy="2590800"/>
          </a:xfrm>
          <a:prstGeom prst="line">
            <a:avLst/>
          </a:prstGeom>
          <a:noFill/>
          <a:ln w="76200">
            <a:solidFill>
              <a:schemeClr val="tx1"/>
            </a:solidFill>
            <a:round/>
            <a:headEnd type="none" w="sm" len="sm"/>
            <a:tailEnd type="none" w="lg" len="lg"/>
          </a:ln>
        </p:spPr>
        <p:txBody>
          <a:bodyPr wrap="none" anchor="ctr"/>
          <a:lstStyle/>
          <a:p>
            <a:endParaRPr lang="en-US"/>
          </a:p>
        </p:txBody>
      </p:sp>
      <p:sp>
        <p:nvSpPr>
          <p:cNvPr id="10" name="Line 7"/>
          <p:cNvSpPr>
            <a:spLocks noChangeShapeType="1"/>
          </p:cNvSpPr>
          <p:nvPr/>
        </p:nvSpPr>
        <p:spPr bwMode="auto">
          <a:xfrm flipV="1">
            <a:off x="5105400" y="3886200"/>
            <a:ext cx="3886200" cy="2590800"/>
          </a:xfrm>
          <a:prstGeom prst="line">
            <a:avLst/>
          </a:prstGeom>
          <a:noFill/>
          <a:ln w="76200">
            <a:solidFill>
              <a:schemeClr val="tx1"/>
            </a:solidFill>
            <a:round/>
            <a:headEnd type="none" w="sm" len="sm"/>
            <a:tailEnd type="none" w="lg" len="lg"/>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defRPr/>
            </a:pPr>
            <a:r>
              <a:rPr lang="en-US" sz="8800" smtClean="0"/>
              <a:t>1 Peter 4</a:t>
            </a:r>
          </a:p>
        </p:txBody>
      </p:sp>
      <p:sp>
        <p:nvSpPr>
          <p:cNvPr id="77827" name="Rectangle 3"/>
          <p:cNvSpPr>
            <a:spLocks noGrp="1" noChangeArrowheads="1"/>
          </p:cNvSpPr>
          <p:nvPr>
            <p:ph type="body" idx="4294967295"/>
          </p:nvPr>
        </p:nvSpPr>
        <p:spPr/>
        <p:txBody>
          <a:bodyPr/>
          <a:lstStyle/>
          <a:p>
            <a:pPr>
              <a:buFont typeface="Wingdings" pitchFamily="2" charset="2"/>
              <a:buNone/>
              <a:defRPr/>
            </a:pPr>
            <a:r>
              <a:rPr lang="en-US" sz="4800" smtClean="0"/>
              <a:t>19 Therefore, let those also who suffer according to the will of God entrust their souls to a faithful Creator in </a:t>
            </a:r>
            <a:r>
              <a:rPr lang="en-US" sz="4800" u="sng" smtClean="0"/>
              <a:t>doing what is right</a:t>
            </a:r>
            <a:r>
              <a:rPr lang="en-US" sz="4800" smtClean="0"/>
              <a:t>.</a:t>
            </a:r>
            <a:br>
              <a:rPr lang="en-US" sz="4800" smtClean="0"/>
            </a:br>
            <a:endParaRPr lang="en-US" sz="4800" smtClean="0"/>
          </a:p>
        </p:txBody>
      </p:sp>
      <p:sp>
        <p:nvSpPr>
          <p:cNvPr id="7" name="Oval 5"/>
          <p:cNvSpPr>
            <a:spLocks noChangeArrowheads="1"/>
          </p:cNvSpPr>
          <p:nvPr/>
        </p:nvSpPr>
        <p:spPr bwMode="auto">
          <a:xfrm>
            <a:off x="7620000" y="2286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6</a:t>
            </a:r>
          </a:p>
        </p:txBody>
      </p:sp>
      <p:sp>
        <p:nvSpPr>
          <p:cNvPr id="8" name="Rectangle 5"/>
          <p:cNvSpPr>
            <a:spLocks noChangeArrowheads="1"/>
          </p:cNvSpPr>
          <p:nvPr/>
        </p:nvSpPr>
        <p:spPr bwMode="auto">
          <a:xfrm>
            <a:off x="609600" y="3886200"/>
            <a:ext cx="3733800" cy="6096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What is right: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defRPr/>
            </a:pPr>
            <a:r>
              <a:rPr lang="en-US" sz="8800" smtClean="0"/>
              <a:t>1 Peter 4</a:t>
            </a:r>
          </a:p>
        </p:txBody>
      </p:sp>
      <p:sp>
        <p:nvSpPr>
          <p:cNvPr id="77827" name="Rectangle 3"/>
          <p:cNvSpPr>
            <a:spLocks noGrp="1" noChangeArrowheads="1"/>
          </p:cNvSpPr>
          <p:nvPr>
            <p:ph type="body" idx="4294967295"/>
          </p:nvPr>
        </p:nvSpPr>
        <p:spPr/>
        <p:txBody>
          <a:bodyPr/>
          <a:lstStyle/>
          <a:p>
            <a:pPr>
              <a:buFont typeface="Wingdings" pitchFamily="2" charset="2"/>
              <a:buNone/>
              <a:defRPr/>
            </a:pPr>
            <a:r>
              <a:rPr lang="en-US" sz="4800" smtClean="0"/>
              <a:t>19 Therefore, let those also who suffer according to the will of God entrust their souls to a faithful Creator in </a:t>
            </a:r>
            <a:r>
              <a:rPr lang="en-US" sz="4800" u="sng" smtClean="0"/>
              <a:t>doing what is right</a:t>
            </a:r>
            <a:r>
              <a:rPr lang="en-US" sz="4800" smtClean="0"/>
              <a:t>.</a:t>
            </a:r>
            <a:br>
              <a:rPr lang="en-US" sz="4800" smtClean="0"/>
            </a:br>
            <a:endParaRPr lang="en-US" sz="4800" smtClean="0"/>
          </a:p>
        </p:txBody>
      </p:sp>
      <p:sp>
        <p:nvSpPr>
          <p:cNvPr id="77829" name="Rectangle 5"/>
          <p:cNvSpPr>
            <a:spLocks noChangeArrowheads="1"/>
          </p:cNvSpPr>
          <p:nvPr/>
        </p:nvSpPr>
        <p:spPr bwMode="auto">
          <a:xfrm>
            <a:off x="5105400" y="3810000"/>
            <a:ext cx="3886200" cy="22860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Serve!</a:t>
            </a:r>
            <a:endParaRPr lang="en-US" sz="4400" b="0" dirty="0">
              <a:effectLst>
                <a:outerShdw blurRad="38100" dist="38100" dir="2700000" algn="tl">
                  <a:srgbClr val="000000"/>
                </a:outerShdw>
              </a:effectLst>
            </a:endParaRPr>
          </a:p>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Thanksgiving</a:t>
            </a:r>
            <a:endParaRPr lang="en-US" sz="4400" b="0" dirty="0">
              <a:effectLst>
                <a:outerShdw blurRad="38100" dist="38100" dir="2700000" algn="tl">
                  <a:srgbClr val="000000"/>
                </a:outerShdw>
              </a:effectLst>
            </a:endParaRPr>
          </a:p>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Share </a:t>
            </a:r>
            <a:endParaRPr lang="en-US" sz="4400" b="0" dirty="0">
              <a:effectLst>
                <a:outerShdw blurRad="38100" dist="38100" dir="2700000" algn="tl">
                  <a:srgbClr val="000000"/>
                </a:outerShdw>
              </a:effectLst>
            </a:endParaRPr>
          </a:p>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Persevere </a:t>
            </a:r>
            <a:endParaRPr lang="en-US" sz="4400" b="0" dirty="0">
              <a:effectLst>
                <a:outerShdw blurRad="38100" dist="38100" dir="2700000" algn="tl">
                  <a:srgbClr val="000000"/>
                </a:outerShdw>
              </a:effectLst>
            </a:endParaRPr>
          </a:p>
        </p:txBody>
      </p:sp>
      <p:sp>
        <p:nvSpPr>
          <p:cNvPr id="7" name="Oval 5"/>
          <p:cNvSpPr>
            <a:spLocks noChangeArrowheads="1"/>
          </p:cNvSpPr>
          <p:nvPr/>
        </p:nvSpPr>
        <p:spPr bwMode="auto">
          <a:xfrm>
            <a:off x="7620000" y="2286000"/>
            <a:ext cx="685800" cy="1066800"/>
          </a:xfrm>
          <a:prstGeom prst="ellipse">
            <a:avLst/>
          </a:prstGeom>
          <a:solidFill>
            <a:schemeClr val="bg1"/>
          </a:solidFill>
          <a:ln w="76200" algn="ctr">
            <a:solidFill>
              <a:schemeClr val="tx1"/>
            </a:solidFill>
            <a:round/>
            <a:headEnd type="none" w="sm" len="sm"/>
            <a:tailEnd type="none" w="lg" len="lg"/>
          </a:ln>
          <a:effectLst/>
        </p:spPr>
        <p:txBody>
          <a:bodyPr wrap="none" anchor="ctr"/>
          <a:lstStyle/>
          <a:p>
            <a:pPr>
              <a:defRPr/>
            </a:pPr>
            <a:r>
              <a:rPr lang="en-US" sz="6000">
                <a:effectLst>
                  <a:outerShdw blurRad="38100" dist="38100" dir="2700000" algn="tl">
                    <a:srgbClr val="000000"/>
                  </a:outerShdw>
                </a:effectLst>
              </a:rPr>
              <a:t>6</a:t>
            </a:r>
          </a:p>
        </p:txBody>
      </p:sp>
      <p:sp>
        <p:nvSpPr>
          <p:cNvPr id="8" name="Rectangle 5"/>
          <p:cNvSpPr>
            <a:spLocks noChangeArrowheads="1"/>
          </p:cNvSpPr>
          <p:nvPr/>
        </p:nvSpPr>
        <p:spPr bwMode="auto">
          <a:xfrm>
            <a:off x="609600" y="3886200"/>
            <a:ext cx="3733800" cy="609600"/>
          </a:xfrm>
          <a:prstGeom prst="rect">
            <a:avLst/>
          </a:prstGeom>
          <a:gradFill rotWithShape="1">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10000"/>
              </a:spcBef>
              <a:buClr>
                <a:schemeClr val="tx2"/>
              </a:buClr>
              <a:buFont typeface="Wingdings" pitchFamily="2" charset="2"/>
              <a:buChar char="Ø"/>
              <a:defRPr/>
            </a:pPr>
            <a:r>
              <a:rPr lang="en-US" sz="4400" b="0" dirty="0" smtClean="0">
                <a:effectLst>
                  <a:outerShdw blurRad="38100" dist="38100" dir="2700000" algn="tl">
                    <a:srgbClr val="000000"/>
                  </a:outerShdw>
                </a:effectLst>
              </a:rPr>
              <a:t>What is right:</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7829">
                                            <p:txEl>
                                              <p:pRg st="1" end="1"/>
                                            </p:txEl>
                                          </p:spTgt>
                                        </p:tgtEl>
                                        <p:attrNameLst>
                                          <p:attrName>style.visibility</p:attrName>
                                        </p:attrNameLst>
                                      </p:cBhvr>
                                      <p:to>
                                        <p:strVal val="visible"/>
                                      </p:to>
                                    </p:set>
                                    <p:animEffect transition="in" filter="wipe(left)">
                                      <p:cBhvr>
                                        <p:cTn id="7" dur="500"/>
                                        <p:tgtEl>
                                          <p:spTgt spid="7782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7829">
                                            <p:txEl>
                                              <p:pRg st="2" end="2"/>
                                            </p:txEl>
                                          </p:spTgt>
                                        </p:tgtEl>
                                        <p:attrNameLst>
                                          <p:attrName>style.visibility</p:attrName>
                                        </p:attrNameLst>
                                      </p:cBhvr>
                                      <p:to>
                                        <p:strVal val="visible"/>
                                      </p:to>
                                    </p:set>
                                    <p:animEffect transition="in" filter="wipe(left)">
                                      <p:cBhvr>
                                        <p:cTn id="12" dur="500"/>
                                        <p:tgtEl>
                                          <p:spTgt spid="778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7829">
                                            <p:txEl>
                                              <p:pRg st="3" end="3"/>
                                            </p:txEl>
                                          </p:spTgt>
                                        </p:tgtEl>
                                        <p:attrNameLst>
                                          <p:attrName>style.visibility</p:attrName>
                                        </p:attrNameLst>
                                      </p:cBhvr>
                                      <p:to>
                                        <p:strVal val="visible"/>
                                      </p:to>
                                    </p:set>
                                    <p:animEffect transition="in" filter="wipe(left)">
                                      <p:cBhvr>
                                        <p:cTn id="17" dur="5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4294967295"/>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37219" name="Rectangle 3"/>
          <p:cNvSpPr>
            <a:spLocks noGrp="1" noChangeArrowheads="1"/>
          </p:cNvSpPr>
          <p:nvPr>
            <p:ph type="title" idx="4294967295"/>
          </p:nvPr>
        </p:nvSpPr>
        <p:spPr/>
        <p:txBody>
          <a:bodyPr/>
          <a:lstStyle/>
          <a:p>
            <a:pPr>
              <a:lnSpc>
                <a:spcPct val="90000"/>
              </a:lnSpc>
              <a:defRPr/>
            </a:pPr>
            <a:r>
              <a:rPr lang="en-US" sz="8800" smtClean="0"/>
              <a:t>1 Peter 4</a:t>
            </a:r>
          </a:p>
        </p:txBody>
      </p:sp>
      <p:sp>
        <p:nvSpPr>
          <p:cNvPr id="137220" name="Rectangle 4"/>
          <p:cNvSpPr>
            <a:spLocks noChangeArrowheads="1"/>
          </p:cNvSpPr>
          <p:nvPr/>
        </p:nvSpPr>
        <p:spPr bwMode="auto">
          <a:xfrm>
            <a:off x="1905000" y="228600"/>
            <a:ext cx="6705600" cy="1295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a:effectLst>
                  <a:outerShdw blurRad="38100" dist="38100" dir="2700000" algn="tl">
                    <a:srgbClr val="000000"/>
                  </a:outerShdw>
                </a:effectLst>
              </a:rPr>
              <a:t>W. </a:t>
            </a:r>
            <a:r>
              <a:rPr lang="en-US" sz="5400" b="0" dirty="0" smtClean="0">
                <a:effectLst>
                  <a:outerShdw blurRad="38100" dist="38100" dir="2700000" algn="tl">
                    <a:srgbClr val="000000"/>
                  </a:outerShdw>
                </a:effectLst>
              </a:rPr>
              <a:t>Nee on v. 1 “arming your minds to suffer”</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4294967295"/>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37219" name="Rectangle 3"/>
          <p:cNvSpPr>
            <a:spLocks noGrp="1" noChangeArrowheads="1"/>
          </p:cNvSpPr>
          <p:nvPr>
            <p:ph type="title" idx="4294967295"/>
          </p:nvPr>
        </p:nvSpPr>
        <p:spPr/>
        <p:txBody>
          <a:bodyPr/>
          <a:lstStyle/>
          <a:p>
            <a:pPr>
              <a:lnSpc>
                <a:spcPct val="90000"/>
              </a:lnSpc>
              <a:defRPr/>
            </a:pPr>
            <a:r>
              <a:rPr lang="en-US" sz="8800" smtClean="0"/>
              <a:t>1 Peter 4</a:t>
            </a:r>
          </a:p>
        </p:txBody>
      </p:sp>
      <p:sp>
        <p:nvSpPr>
          <p:cNvPr id="137220" name="Rectangle 4"/>
          <p:cNvSpPr>
            <a:spLocks noChangeArrowheads="1"/>
          </p:cNvSpPr>
          <p:nvPr/>
        </p:nvSpPr>
        <p:spPr bwMode="auto">
          <a:xfrm>
            <a:off x="1905000" y="304800"/>
            <a:ext cx="7010400" cy="5486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a:effectLst>
                  <a:outerShdw blurRad="38100" dist="38100" dir="2700000" algn="tl">
                    <a:srgbClr val="000000"/>
                  </a:outerShdw>
                </a:effectLst>
              </a:rPr>
              <a:t>W. Nee</a:t>
            </a:r>
            <a:r>
              <a:rPr lang="en-US" sz="5400" b="0" dirty="0" smtClean="0">
                <a:effectLst>
                  <a:outerShdw blurRad="38100" dist="38100" dir="2700000" algn="tl">
                    <a:srgbClr val="000000"/>
                  </a:outerShdw>
                </a:effectLst>
              </a:rPr>
              <a:t>: </a:t>
            </a:r>
            <a:r>
              <a:rPr lang="en-US" sz="2000" b="0" i="1" dirty="0">
                <a:solidFill>
                  <a:srgbClr val="FFFFFF"/>
                </a:solidFill>
                <a:effectLst>
                  <a:outerShdw blurRad="38100" dist="38100" dir="2700000" algn="tl">
                    <a:srgbClr val="000000"/>
                  </a:outerShdw>
                </a:effectLst>
              </a:rPr>
              <a:t>The Normal Christian Worker</a:t>
            </a:r>
            <a:r>
              <a:rPr lang="en-US" sz="5400" b="0" dirty="0" smtClean="0">
                <a:effectLst>
                  <a:outerShdw blurRad="38100" dist="38100" dir="2700000" algn="tl">
                    <a:srgbClr val="000000"/>
                  </a:outerShdw>
                </a:effectLst>
              </a:rPr>
              <a:t> </a:t>
            </a:r>
            <a:endParaRPr lang="en-US" sz="5400" b="0" dirty="0">
              <a:effectLst>
                <a:outerShdw blurRad="38100" dist="38100" dir="2700000" algn="tl">
                  <a:srgbClr val="000000"/>
                </a:outerShdw>
              </a:effectLst>
            </a:endParaRPr>
          </a:p>
          <a:p>
            <a:pPr algn="l">
              <a:lnSpc>
                <a:spcPct val="70000"/>
              </a:lnSpc>
              <a:spcBef>
                <a:spcPct val="5000"/>
              </a:spcBef>
              <a:defRPr/>
            </a:pPr>
            <a:r>
              <a:rPr lang="en-US" sz="4000" b="0" dirty="0">
                <a:effectLst>
                  <a:outerShdw blurRad="38100" dist="38100" dir="2700000" algn="tl">
                    <a:srgbClr val="000000"/>
                  </a:outerShdw>
                </a:effectLst>
              </a:rPr>
              <a:t>If you have not cultivated this disposition </a:t>
            </a:r>
            <a:r>
              <a:rPr lang="en-US" sz="4000" b="0" dirty="0" smtClean="0">
                <a:effectLst>
                  <a:outerShdw blurRad="38100" dist="38100" dir="2700000" algn="tl">
                    <a:srgbClr val="000000"/>
                  </a:outerShdw>
                </a:effectLst>
              </a:rPr>
              <a:t>[arming your mind to suffer] you </a:t>
            </a:r>
            <a:r>
              <a:rPr lang="en-US" sz="4000" b="0" dirty="0">
                <a:effectLst>
                  <a:outerShdw blurRad="38100" dist="38100" dir="2700000" algn="tl">
                    <a:srgbClr val="000000"/>
                  </a:outerShdw>
                </a:effectLst>
              </a:rPr>
              <a:t>will give way to fear in the face of difficulty; and if you harbor fear you will fall an easy prey to the enemy.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4294967295"/>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37219" name="Rectangle 3"/>
          <p:cNvSpPr>
            <a:spLocks noGrp="1" noChangeArrowheads="1"/>
          </p:cNvSpPr>
          <p:nvPr>
            <p:ph type="title" idx="4294967295"/>
          </p:nvPr>
        </p:nvSpPr>
        <p:spPr/>
        <p:txBody>
          <a:bodyPr/>
          <a:lstStyle/>
          <a:p>
            <a:pPr>
              <a:lnSpc>
                <a:spcPct val="90000"/>
              </a:lnSpc>
              <a:defRPr/>
            </a:pPr>
            <a:r>
              <a:rPr lang="en-US" sz="8800" smtClean="0"/>
              <a:t>1 Peter 4</a:t>
            </a:r>
          </a:p>
        </p:txBody>
      </p:sp>
      <p:sp>
        <p:nvSpPr>
          <p:cNvPr id="137220" name="Rectangle 4"/>
          <p:cNvSpPr>
            <a:spLocks noChangeArrowheads="1"/>
          </p:cNvSpPr>
          <p:nvPr/>
        </p:nvSpPr>
        <p:spPr bwMode="auto">
          <a:xfrm>
            <a:off x="1905000" y="304800"/>
            <a:ext cx="7010400" cy="5486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dirty="0">
                <a:effectLst>
                  <a:outerShdw blurRad="38100" dist="38100" dir="2700000" algn="tl">
                    <a:srgbClr val="000000"/>
                  </a:outerShdw>
                </a:effectLst>
              </a:rPr>
              <a:t>W. Nee</a:t>
            </a:r>
            <a:r>
              <a:rPr lang="en-US" sz="5400" b="0" dirty="0" smtClean="0">
                <a:effectLst>
                  <a:outerShdw blurRad="38100" dist="38100" dir="2700000" algn="tl">
                    <a:srgbClr val="000000"/>
                  </a:outerShdw>
                </a:effectLst>
              </a:rPr>
              <a:t>: </a:t>
            </a:r>
            <a:r>
              <a:rPr lang="en-US" sz="2000" b="0" i="1" dirty="0">
                <a:solidFill>
                  <a:srgbClr val="FFFFFF"/>
                </a:solidFill>
                <a:effectLst>
                  <a:outerShdw blurRad="38100" dist="38100" dir="2700000" algn="tl">
                    <a:srgbClr val="000000"/>
                  </a:outerShdw>
                </a:effectLst>
              </a:rPr>
              <a:t>The Normal Christian Worker</a:t>
            </a:r>
            <a:r>
              <a:rPr lang="en-US" sz="5400" b="0" dirty="0" smtClean="0">
                <a:effectLst>
                  <a:outerShdw blurRad="38100" dist="38100" dir="2700000" algn="tl">
                    <a:srgbClr val="000000"/>
                  </a:outerShdw>
                </a:effectLst>
              </a:rPr>
              <a:t> </a:t>
            </a:r>
            <a:endParaRPr lang="en-US" sz="5400" b="0" dirty="0">
              <a:effectLst>
                <a:outerShdw blurRad="38100" dist="38100" dir="2700000" algn="tl">
                  <a:srgbClr val="000000"/>
                </a:outerShdw>
              </a:effectLst>
            </a:endParaRPr>
          </a:p>
          <a:p>
            <a:pPr algn="l">
              <a:lnSpc>
                <a:spcPct val="70000"/>
              </a:lnSpc>
              <a:spcBef>
                <a:spcPct val="5000"/>
              </a:spcBef>
              <a:defRPr/>
            </a:pPr>
            <a:r>
              <a:rPr lang="en-US" sz="4000" b="0" dirty="0">
                <a:effectLst>
                  <a:outerShdw blurRad="38100" dist="38100" dir="2700000" algn="tl">
                    <a:srgbClr val="000000"/>
                  </a:outerShdw>
                </a:effectLst>
              </a:rPr>
              <a:t>If you have not cultivated this disposition </a:t>
            </a:r>
            <a:r>
              <a:rPr lang="en-US" sz="4000" b="0" dirty="0" smtClean="0">
                <a:effectLst>
                  <a:outerShdw blurRad="38100" dist="38100" dir="2700000" algn="tl">
                    <a:srgbClr val="000000"/>
                  </a:outerShdw>
                </a:effectLst>
              </a:rPr>
              <a:t>[arming your mind to suffer] you </a:t>
            </a:r>
            <a:r>
              <a:rPr lang="en-US" sz="4000" b="0" dirty="0">
                <a:effectLst>
                  <a:outerShdw blurRad="38100" dist="38100" dir="2700000" algn="tl">
                    <a:srgbClr val="000000"/>
                  </a:outerShdw>
                </a:effectLst>
              </a:rPr>
              <a:t>will give way to fear in the face of difficulty; and if you harbor fear you will fall an easy prey to the enemy. He will put upon you the very thing you fear, and you will be vulnerable to his assaults because your mind is not safeguarded by the determination to </a:t>
            </a:r>
            <a:r>
              <a:rPr lang="en-US" sz="4000" b="0" dirty="0" smtClean="0">
                <a:effectLst>
                  <a:outerShdw blurRad="38100" dist="38100" dir="2700000" algn="tl">
                    <a:srgbClr val="000000"/>
                  </a:outerShdw>
                </a:effectLst>
              </a:rPr>
              <a:t>suffer</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4294967295"/>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36195" name="Rectangle 3"/>
          <p:cNvSpPr>
            <a:spLocks noGrp="1" noChangeArrowheads="1"/>
          </p:cNvSpPr>
          <p:nvPr>
            <p:ph type="title" idx="4294967295"/>
          </p:nvPr>
        </p:nvSpPr>
        <p:spPr/>
        <p:txBody>
          <a:bodyPr/>
          <a:lstStyle/>
          <a:p>
            <a:pPr>
              <a:lnSpc>
                <a:spcPct val="90000"/>
              </a:lnSpc>
              <a:defRPr/>
            </a:pPr>
            <a:r>
              <a:rPr lang="en-US" sz="8800" smtClean="0"/>
              <a:t>1 Peter 4</a:t>
            </a:r>
          </a:p>
        </p:txBody>
      </p:sp>
      <p:sp>
        <p:nvSpPr>
          <p:cNvPr id="136196" name="Rectangle 4"/>
          <p:cNvSpPr>
            <a:spLocks noChangeArrowheads="1"/>
          </p:cNvSpPr>
          <p:nvPr/>
        </p:nvSpPr>
        <p:spPr bwMode="auto">
          <a:xfrm>
            <a:off x="1905000" y="304800"/>
            <a:ext cx="7010400" cy="51054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defRPr/>
            </a:pPr>
            <a:r>
              <a:rPr lang="en-US" sz="5400" b="0">
                <a:effectLst>
                  <a:outerShdw blurRad="38100" dist="38100" dir="2700000" algn="tl">
                    <a:srgbClr val="000000"/>
                  </a:outerShdw>
                </a:effectLst>
              </a:rPr>
              <a:t>W. Nee: </a:t>
            </a:r>
          </a:p>
          <a:p>
            <a:pPr algn="l">
              <a:lnSpc>
                <a:spcPct val="70000"/>
              </a:lnSpc>
              <a:spcBef>
                <a:spcPct val="5000"/>
              </a:spcBef>
              <a:defRPr/>
            </a:pPr>
            <a:r>
              <a:rPr lang="en-US" sz="4000" b="0">
                <a:effectLst>
                  <a:outerShdw blurRad="38100" dist="38100" dir="2700000" algn="tl">
                    <a:srgbClr val="000000"/>
                  </a:outerShdw>
                </a:effectLst>
              </a:rPr>
              <a:t>There is much suffering that we can avoid if we wish; but if we are to be of use to the Lord, it is a fundamental necessity that we make a deliberate choice of the path of suffering for His sake. Unless we acquire a disposition to suffer for Him, the work we do will be of a very superficial quality.</a:t>
            </a:r>
            <a:r>
              <a:rPr lang="en-US" sz="4000" b="0"/>
              <a:t> </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Rectangle 6"/>
          <p:cNvSpPr>
            <a:spLocks noGrp="1" noChangeArrowheads="1"/>
          </p:cNvSpPr>
          <p:nvPr>
            <p:ph type="body" idx="1"/>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10594" name="Rectangle 2"/>
          <p:cNvSpPr>
            <a:spLocks noGrp="1" noChangeArrowheads="1"/>
          </p:cNvSpPr>
          <p:nvPr>
            <p:ph type="title"/>
          </p:nvPr>
        </p:nvSpPr>
        <p:spPr/>
        <p:txBody>
          <a:bodyPr/>
          <a:lstStyle/>
          <a:p>
            <a:pPr>
              <a:lnSpc>
                <a:spcPct val="90000"/>
              </a:lnSpc>
              <a:defRPr/>
            </a:pPr>
            <a:r>
              <a:rPr lang="en-US" sz="8800" smtClean="0"/>
              <a:t>1 Peter 4</a:t>
            </a:r>
          </a:p>
        </p:txBody>
      </p:sp>
      <p:sp>
        <p:nvSpPr>
          <p:cNvPr id="110596" name="Rectangle 4"/>
          <p:cNvSpPr>
            <a:spLocks noChangeArrowheads="1"/>
          </p:cNvSpPr>
          <p:nvPr/>
        </p:nvSpPr>
        <p:spPr bwMode="auto">
          <a:xfrm>
            <a:off x="2590800" y="304800"/>
            <a:ext cx="6324600" cy="29718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defRPr/>
            </a:pPr>
            <a:r>
              <a:rPr lang="en-US" sz="5400" b="0">
                <a:effectLst>
                  <a:outerShdw blurRad="38100" dist="38100" dir="2700000" algn="tl">
                    <a:srgbClr val="000000"/>
                  </a:outerShdw>
                </a:effectLst>
              </a:rPr>
              <a:t>W. Nee: </a:t>
            </a:r>
          </a:p>
          <a:p>
            <a:pPr algn="l">
              <a:lnSpc>
                <a:spcPct val="70000"/>
              </a:lnSpc>
              <a:spcBef>
                <a:spcPct val="5000"/>
              </a:spcBef>
              <a:defRPr/>
            </a:pPr>
            <a:r>
              <a:rPr lang="en-US" sz="4000" b="0">
                <a:effectLst>
                  <a:outerShdw blurRad="38100" dist="38100" dir="2700000" algn="tl">
                    <a:srgbClr val="000000"/>
                  </a:outerShdw>
                </a:effectLst>
              </a:rPr>
              <a:t>The question is not one of the amount of suffering we may be called upon to meet, but of our attitude toward the suffering we meet. </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4294967295"/>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34147" name="Rectangle 3"/>
          <p:cNvSpPr>
            <a:spLocks noGrp="1" noChangeArrowheads="1"/>
          </p:cNvSpPr>
          <p:nvPr>
            <p:ph type="title" idx="4294967295"/>
          </p:nvPr>
        </p:nvSpPr>
        <p:spPr/>
        <p:txBody>
          <a:bodyPr/>
          <a:lstStyle/>
          <a:p>
            <a:pPr>
              <a:lnSpc>
                <a:spcPct val="90000"/>
              </a:lnSpc>
              <a:defRPr/>
            </a:pPr>
            <a:r>
              <a:rPr lang="en-US" sz="8800" smtClean="0"/>
              <a:t>1 Peter 4</a:t>
            </a:r>
          </a:p>
        </p:txBody>
      </p:sp>
      <p:sp>
        <p:nvSpPr>
          <p:cNvPr id="134148" name="Rectangle 4"/>
          <p:cNvSpPr>
            <a:spLocks noChangeArrowheads="1"/>
          </p:cNvSpPr>
          <p:nvPr/>
        </p:nvSpPr>
        <p:spPr bwMode="auto">
          <a:xfrm>
            <a:off x="1905000" y="304800"/>
            <a:ext cx="7010400" cy="4648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5000"/>
              </a:spcBef>
              <a:defRPr/>
            </a:pPr>
            <a:r>
              <a:rPr lang="en-US" sz="5400" b="0" dirty="0">
                <a:effectLst>
                  <a:outerShdw blurRad="38100" dist="38100" dir="2700000" algn="tl">
                    <a:srgbClr val="000000"/>
                  </a:outerShdw>
                </a:effectLst>
              </a:rPr>
              <a:t>W. Nee: </a:t>
            </a:r>
          </a:p>
          <a:p>
            <a:pPr algn="l">
              <a:lnSpc>
                <a:spcPct val="70000"/>
              </a:lnSpc>
              <a:spcBef>
                <a:spcPct val="5000"/>
              </a:spcBef>
              <a:defRPr/>
            </a:pPr>
            <a:r>
              <a:rPr lang="en-US" sz="4000" b="0" dirty="0">
                <a:effectLst>
                  <a:outerShdw blurRad="38100" dist="38100" dir="2700000" algn="tl">
                    <a:srgbClr val="000000"/>
                  </a:outerShdw>
                </a:effectLst>
              </a:rPr>
              <a:t>Alas! the rank and file of Christians, and many Christian workers too, seem to go on splendidly as long as circumstances are propitious, but the moment any affliction befalls them they come to a halt. The trouble is, they are not inwardly prepared to suffer. </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4294967295"/>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30051" name="Rectangle 3"/>
          <p:cNvSpPr>
            <a:spLocks noGrp="1" noChangeArrowheads="1"/>
          </p:cNvSpPr>
          <p:nvPr>
            <p:ph type="title" idx="4294967295"/>
          </p:nvPr>
        </p:nvSpPr>
        <p:spPr/>
        <p:txBody>
          <a:bodyPr/>
          <a:lstStyle/>
          <a:p>
            <a:pPr>
              <a:lnSpc>
                <a:spcPct val="90000"/>
              </a:lnSpc>
              <a:defRPr/>
            </a:pPr>
            <a:r>
              <a:rPr lang="en-US" sz="8800" smtClean="0"/>
              <a:t>1 Peter 4</a:t>
            </a:r>
          </a:p>
        </p:txBody>
      </p:sp>
      <p:sp>
        <p:nvSpPr>
          <p:cNvPr id="130052" name="Rectangle 4"/>
          <p:cNvSpPr>
            <a:spLocks noChangeArrowheads="1"/>
          </p:cNvSpPr>
          <p:nvPr/>
        </p:nvSpPr>
        <p:spPr bwMode="auto">
          <a:xfrm>
            <a:off x="1905000" y="304800"/>
            <a:ext cx="7010400" cy="42672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5000"/>
              </a:spcBef>
              <a:defRPr/>
            </a:pPr>
            <a:r>
              <a:rPr lang="en-US" sz="5400" b="0" dirty="0">
                <a:effectLst>
                  <a:outerShdw blurRad="38100" dist="38100" dir="2700000" algn="tl">
                    <a:srgbClr val="000000"/>
                  </a:outerShdw>
                </a:effectLst>
              </a:rPr>
              <a:t>W. Nee: </a:t>
            </a:r>
          </a:p>
          <a:p>
            <a:pPr algn="l">
              <a:lnSpc>
                <a:spcPct val="70000"/>
              </a:lnSpc>
              <a:spcBef>
                <a:spcPct val="5000"/>
              </a:spcBef>
              <a:defRPr/>
            </a:pPr>
            <a:r>
              <a:rPr lang="en-US" sz="4000" b="0" dirty="0">
                <a:effectLst>
                  <a:outerShdw blurRad="38100" dist="38100" dir="2700000" algn="tl">
                    <a:srgbClr val="000000"/>
                  </a:outerShdw>
                </a:effectLst>
              </a:rPr>
              <a:t>Some Christians endure suffering, but they have no conception of the value of the suffering that is their lot.</a:t>
            </a:r>
          </a:p>
          <a:p>
            <a:pPr algn="l">
              <a:lnSpc>
                <a:spcPct val="70000"/>
              </a:lnSpc>
              <a:spcBef>
                <a:spcPct val="5000"/>
              </a:spcBef>
              <a:defRPr/>
            </a:pPr>
            <a:r>
              <a:rPr lang="en-US" sz="4000" b="0" dirty="0">
                <a:effectLst>
                  <a:outerShdw blurRad="38100" dist="38100" dir="2700000" algn="tl">
                    <a:srgbClr val="000000"/>
                  </a:outerShdw>
                </a:effectLst>
              </a:rPr>
              <a:t>They go through it without any sense of gratitude to the Lord and only hope for the day when they will be delivered out of it…</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4800"/>
              <a:t>4:1  Therefore, since Christ has suffered in the flesh, </a:t>
            </a:r>
            <a:r>
              <a:rPr lang="en-US" sz="4800" u="sng"/>
              <a:t>arm yourselves</a:t>
            </a:r>
            <a:r>
              <a:rPr lang="en-US" sz="4800"/>
              <a:t> also with the same purpose, because he who has suffered in the flesh has ceased from sin,</a:t>
            </a:r>
          </a:p>
          <a:p>
            <a:pPr>
              <a:buFont typeface="Wingdings" pitchFamily="2" charset="2"/>
              <a:buNone/>
            </a:pPr>
            <a:r>
              <a:rPr lang="en-US" sz="4800"/>
              <a:t>2  so as to live the rest of the time in the flesh no longer for the lusts of men, but for the will of God.</a:t>
            </a:r>
          </a:p>
        </p:txBody>
      </p:sp>
      <p:sp>
        <p:nvSpPr>
          <p:cNvPr id="5" name="Rectangle 2"/>
          <p:cNvSpPr>
            <a:spLocks noGrp="1" noChangeArrowheads="1"/>
          </p:cNvSpPr>
          <p:nvPr>
            <p:ph type="title"/>
          </p:nvPr>
        </p:nvSpPr>
        <p:spPr>
          <a:xfrm>
            <a:off x="0" y="0"/>
            <a:ext cx="9144000" cy="1524000"/>
          </a:xfrm>
        </p:spPr>
        <p:txBody>
          <a:bodyPr/>
          <a:lstStyle/>
          <a:p>
            <a:pPr>
              <a:defRPr/>
            </a:pPr>
            <a:r>
              <a:rPr lang="en-US" sz="8800" dirty="0" smtClean="0"/>
              <a:t>1 Peter 4</a:t>
            </a:r>
          </a:p>
        </p:txBody>
      </p:sp>
      <p:sp>
        <p:nvSpPr>
          <p:cNvPr id="6" name="Rectangle 5"/>
          <p:cNvSpPr>
            <a:spLocks noChangeArrowheads="1"/>
          </p:cNvSpPr>
          <p:nvPr/>
        </p:nvSpPr>
        <p:spPr bwMode="auto">
          <a:xfrm>
            <a:off x="4572000" y="304800"/>
            <a:ext cx="3886200" cy="5410200"/>
          </a:xfrm>
          <a:prstGeom prst="rect">
            <a:avLst/>
          </a:prstGeom>
          <a:solidFill>
            <a:srgbClr val="FF0000"/>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a:effectLst>
                  <a:outerShdw blurRad="38100" dist="38100" dir="2700000" algn="tl">
                    <a:srgbClr val="000000"/>
                  </a:outerShdw>
                </a:effectLst>
              </a:rPr>
              <a:t>1.We have</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an enemy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t>
            </a:r>
            <a:r>
              <a:rPr lang="en-US" sz="4400" b="0" dirty="0" smtClean="0">
                <a:effectLst>
                  <a:outerShdw blurRad="38100" dist="38100" dir="2700000" algn="tl">
                    <a:srgbClr val="000000"/>
                  </a:outerShdw>
                </a:effectLst>
              </a:rPr>
              <a:t>1 </a:t>
            </a:r>
            <a:r>
              <a:rPr lang="en-US" sz="4400" b="0" dirty="0">
                <a:effectLst>
                  <a:outerShdw blurRad="38100" dist="38100" dir="2700000" algn="tl">
                    <a:srgbClr val="000000"/>
                  </a:outerShdw>
                </a:effectLst>
              </a:rPr>
              <a:t>Tim. 3:12</a:t>
            </a:r>
          </a:p>
          <a:p>
            <a:pPr algn="l">
              <a:lnSpc>
                <a:spcPct val="75000"/>
              </a:lnSpc>
              <a:spcBef>
                <a:spcPct val="15000"/>
              </a:spcBef>
            </a:pPr>
            <a:r>
              <a:rPr lang="en-US" sz="4400" b="0" dirty="0">
                <a:effectLst>
                  <a:outerShdw blurRad="38100" dist="38100" dir="2700000" algn="tl">
                    <a:srgbClr val="000000"/>
                  </a:outerShdw>
                </a:effectLst>
              </a:rPr>
              <a:t>2.The world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is fallen</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Rom. 8:19-22</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4294967295"/>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32099" name="Rectangle 3"/>
          <p:cNvSpPr>
            <a:spLocks noGrp="1" noChangeArrowheads="1"/>
          </p:cNvSpPr>
          <p:nvPr>
            <p:ph type="title" idx="4294967295"/>
          </p:nvPr>
        </p:nvSpPr>
        <p:spPr/>
        <p:txBody>
          <a:bodyPr/>
          <a:lstStyle/>
          <a:p>
            <a:pPr>
              <a:lnSpc>
                <a:spcPct val="90000"/>
              </a:lnSpc>
              <a:defRPr/>
            </a:pPr>
            <a:r>
              <a:rPr lang="en-US" sz="8800" smtClean="0"/>
              <a:t>1 Peter 4</a:t>
            </a:r>
          </a:p>
        </p:txBody>
      </p:sp>
      <p:sp>
        <p:nvSpPr>
          <p:cNvPr id="132100" name="Rectangle 4"/>
          <p:cNvSpPr>
            <a:spLocks noChangeArrowheads="1"/>
          </p:cNvSpPr>
          <p:nvPr/>
        </p:nvSpPr>
        <p:spPr bwMode="auto">
          <a:xfrm>
            <a:off x="2209800" y="304800"/>
            <a:ext cx="6629400" cy="4191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5000"/>
              </a:spcBef>
              <a:defRPr/>
            </a:pPr>
            <a:r>
              <a:rPr lang="en-US" sz="5400" b="0" dirty="0">
                <a:effectLst>
                  <a:outerShdw blurRad="38100" dist="38100" dir="2700000" algn="tl">
                    <a:srgbClr val="000000"/>
                  </a:outerShdw>
                </a:effectLst>
              </a:rPr>
              <a:t>W. Nee: </a:t>
            </a:r>
          </a:p>
          <a:p>
            <a:pPr algn="l">
              <a:lnSpc>
                <a:spcPct val="70000"/>
              </a:lnSpc>
              <a:spcBef>
                <a:spcPct val="5000"/>
              </a:spcBef>
              <a:defRPr/>
            </a:pPr>
            <a:r>
              <a:rPr lang="en-US" sz="4000" b="0" dirty="0">
                <a:effectLst>
                  <a:outerShdw blurRad="38100" dist="38100" dir="2700000" algn="tl">
                    <a:srgbClr val="000000"/>
                  </a:outerShdw>
                </a:effectLst>
              </a:rPr>
              <a:t>Do not take for granted when you are bearing affliction that you are suffering for the Lord’s sake. The question is not: How much suffering have you been through? But, To what extent have you rejoiced in the suffering?</a:t>
            </a:r>
            <a:r>
              <a:rPr lang="en-US" sz="3600" b="0" dirty="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29027" name="Rectangle 3"/>
          <p:cNvSpPr>
            <a:spLocks noGrp="1" noChangeArrowheads="1"/>
          </p:cNvSpPr>
          <p:nvPr>
            <p:ph type="title"/>
          </p:nvPr>
        </p:nvSpPr>
        <p:spPr/>
        <p:txBody>
          <a:bodyPr/>
          <a:lstStyle/>
          <a:p>
            <a:pPr>
              <a:lnSpc>
                <a:spcPct val="90000"/>
              </a:lnSpc>
              <a:defRPr/>
            </a:pPr>
            <a:r>
              <a:rPr lang="en-US" sz="8800" smtClean="0"/>
              <a:t>1 Peter 4</a:t>
            </a:r>
          </a:p>
        </p:txBody>
      </p:sp>
      <p:sp>
        <p:nvSpPr>
          <p:cNvPr id="129028" name="Rectangle 4"/>
          <p:cNvSpPr>
            <a:spLocks noChangeArrowheads="1"/>
          </p:cNvSpPr>
          <p:nvPr/>
        </p:nvSpPr>
        <p:spPr bwMode="auto">
          <a:xfrm>
            <a:off x="1905000" y="304800"/>
            <a:ext cx="7010400" cy="3429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6000"/>
              </a:lnSpc>
              <a:spcBef>
                <a:spcPct val="5000"/>
              </a:spcBef>
              <a:defRPr/>
            </a:pPr>
            <a:r>
              <a:rPr lang="en-US" sz="5400" b="0" dirty="0">
                <a:effectLst>
                  <a:outerShdw blurRad="38100" dist="38100" dir="2700000" algn="tl">
                    <a:srgbClr val="000000"/>
                  </a:outerShdw>
                </a:effectLst>
              </a:rPr>
              <a:t>W. Nee: </a:t>
            </a:r>
          </a:p>
          <a:p>
            <a:pPr algn="l">
              <a:lnSpc>
                <a:spcPct val="70000"/>
              </a:lnSpc>
              <a:spcBef>
                <a:spcPct val="5000"/>
              </a:spcBef>
              <a:defRPr/>
            </a:pPr>
            <a:r>
              <a:rPr lang="en-US" sz="4000" b="0" dirty="0">
                <a:effectLst>
                  <a:outerShdw blurRad="38100" dist="38100" dir="2700000" algn="tl">
                    <a:srgbClr val="000000"/>
                  </a:outerShdw>
                </a:effectLst>
              </a:rPr>
              <a:t>The Christian should not invite trouble or go out in search of it, but when he encounters it he should do so with a mind already made up to endure it gladly for the Lord’s sake. </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body" idx="1"/>
          </p:nvPr>
        </p:nvSpPr>
        <p:spPr/>
        <p:txBody>
          <a:bodyPr/>
          <a:lstStyle/>
          <a:p>
            <a:pPr marL="342900" indent="-342900">
              <a:buFont typeface="Wingdings" pitchFamily="2" charset="2"/>
              <a:buNone/>
              <a:defRPr/>
            </a:pPr>
            <a:r>
              <a:rPr lang="en-US" sz="4800" smtClean="0"/>
              <a:t>19 Therefore, let those also who suffer according to the will of God </a:t>
            </a:r>
            <a:r>
              <a:rPr lang="en-US" sz="4800" u="sng" smtClean="0"/>
              <a:t>entrust their souls </a:t>
            </a:r>
            <a:r>
              <a:rPr lang="en-US" sz="4800" smtClean="0"/>
              <a:t>to a faithful Creator in </a:t>
            </a:r>
            <a:r>
              <a:rPr lang="en-US" sz="4800" u="sng" smtClean="0"/>
              <a:t>doing what is right</a:t>
            </a:r>
            <a:r>
              <a:rPr lang="en-US" sz="4800" smtClean="0"/>
              <a:t>.</a:t>
            </a:r>
            <a:br>
              <a:rPr lang="en-US" sz="4800" smtClean="0"/>
            </a:br>
            <a:endParaRPr lang="en-US" sz="4800" smtClean="0"/>
          </a:p>
        </p:txBody>
      </p:sp>
      <p:sp>
        <p:nvSpPr>
          <p:cNvPr id="128003" name="Rectangle 3"/>
          <p:cNvSpPr>
            <a:spLocks noGrp="1" noChangeArrowheads="1"/>
          </p:cNvSpPr>
          <p:nvPr>
            <p:ph type="title"/>
          </p:nvPr>
        </p:nvSpPr>
        <p:spPr/>
        <p:txBody>
          <a:bodyPr/>
          <a:lstStyle/>
          <a:p>
            <a:pPr>
              <a:lnSpc>
                <a:spcPct val="90000"/>
              </a:lnSpc>
              <a:defRPr/>
            </a:pPr>
            <a:r>
              <a:rPr lang="en-US" sz="8800" smtClean="0"/>
              <a:t>1 Peter 4</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4800"/>
              <a:t>4:1  Therefore, since Christ has suffered in the flesh, </a:t>
            </a:r>
            <a:r>
              <a:rPr lang="en-US" sz="4800" u="sng"/>
              <a:t>arm yourselves</a:t>
            </a:r>
            <a:r>
              <a:rPr lang="en-US" sz="4800"/>
              <a:t> also with the same purpose, because he who has suffered in the flesh has ceased from sin,</a:t>
            </a:r>
          </a:p>
          <a:p>
            <a:pPr>
              <a:buFont typeface="Wingdings" pitchFamily="2" charset="2"/>
              <a:buNone/>
            </a:pPr>
            <a:r>
              <a:rPr lang="en-US" sz="4800"/>
              <a:t>2  so as to live the rest of the time in the flesh no longer for the lusts of men, but for the will of God.</a:t>
            </a:r>
          </a:p>
        </p:txBody>
      </p:sp>
      <p:sp>
        <p:nvSpPr>
          <p:cNvPr id="5" name="Rectangle 2"/>
          <p:cNvSpPr>
            <a:spLocks noGrp="1" noChangeArrowheads="1"/>
          </p:cNvSpPr>
          <p:nvPr>
            <p:ph type="title"/>
          </p:nvPr>
        </p:nvSpPr>
        <p:spPr>
          <a:xfrm>
            <a:off x="0" y="0"/>
            <a:ext cx="9144000" cy="1524000"/>
          </a:xfrm>
        </p:spPr>
        <p:txBody>
          <a:bodyPr/>
          <a:lstStyle/>
          <a:p>
            <a:pPr>
              <a:defRPr/>
            </a:pPr>
            <a:r>
              <a:rPr lang="en-US" sz="8800" dirty="0" smtClean="0"/>
              <a:t>1 Peter 4</a:t>
            </a:r>
          </a:p>
        </p:txBody>
      </p:sp>
      <p:sp>
        <p:nvSpPr>
          <p:cNvPr id="6" name="Rectangle 5"/>
          <p:cNvSpPr>
            <a:spLocks noChangeArrowheads="1"/>
          </p:cNvSpPr>
          <p:nvPr/>
        </p:nvSpPr>
        <p:spPr bwMode="auto">
          <a:xfrm>
            <a:off x="4572000" y="304800"/>
            <a:ext cx="3886200" cy="5410200"/>
          </a:xfrm>
          <a:prstGeom prst="rect">
            <a:avLst/>
          </a:prstGeom>
          <a:solidFill>
            <a:srgbClr val="FF0000"/>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a:effectLst>
                  <a:outerShdw blurRad="38100" dist="38100" dir="2700000" algn="tl">
                    <a:srgbClr val="000000"/>
                  </a:outerShdw>
                </a:effectLst>
              </a:rPr>
              <a:t>1.We have</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an enemy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t>
            </a:r>
            <a:r>
              <a:rPr lang="en-US" sz="4400" b="0" dirty="0" smtClean="0">
                <a:effectLst>
                  <a:outerShdw blurRad="38100" dist="38100" dir="2700000" algn="tl">
                    <a:srgbClr val="000000"/>
                  </a:outerShdw>
                </a:effectLst>
              </a:rPr>
              <a:t>1 </a:t>
            </a:r>
            <a:r>
              <a:rPr lang="en-US" sz="4400" b="0" dirty="0">
                <a:effectLst>
                  <a:outerShdw blurRad="38100" dist="38100" dir="2700000" algn="tl">
                    <a:srgbClr val="000000"/>
                  </a:outerShdw>
                </a:effectLst>
              </a:rPr>
              <a:t>Tim. 3:12</a:t>
            </a:r>
          </a:p>
          <a:p>
            <a:pPr algn="l">
              <a:lnSpc>
                <a:spcPct val="75000"/>
              </a:lnSpc>
              <a:spcBef>
                <a:spcPct val="15000"/>
              </a:spcBef>
            </a:pPr>
            <a:r>
              <a:rPr lang="en-US" sz="4400" b="0" dirty="0">
                <a:effectLst>
                  <a:outerShdw blurRad="38100" dist="38100" dir="2700000" algn="tl">
                    <a:srgbClr val="000000"/>
                  </a:outerShdw>
                </a:effectLst>
              </a:rPr>
              <a:t>2.The world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is fallen</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Rom. 8:19-22</a:t>
            </a:r>
          </a:p>
        </p:txBody>
      </p:sp>
      <p:sp>
        <p:nvSpPr>
          <p:cNvPr id="7" name="Rectangle 6"/>
          <p:cNvSpPr>
            <a:spLocks noChangeArrowheads="1"/>
          </p:cNvSpPr>
          <p:nvPr/>
        </p:nvSpPr>
        <p:spPr bwMode="auto">
          <a:xfrm>
            <a:off x="838200" y="3429000"/>
            <a:ext cx="6477000" cy="2362200"/>
          </a:xfrm>
          <a:prstGeom prst="rect">
            <a:avLst/>
          </a:prstGeom>
          <a:solidFill>
            <a:srgbClr val="000086"/>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000" b="0" dirty="0" smtClean="0">
                <a:effectLst>
                  <a:outerShdw blurRad="38100" dist="38100" dir="2700000" algn="tl">
                    <a:srgbClr val="000000"/>
                  </a:outerShdw>
                </a:effectLst>
              </a:rPr>
              <a:t>“The </a:t>
            </a:r>
            <a:r>
              <a:rPr lang="en-US" sz="4000" b="0" dirty="0">
                <a:effectLst>
                  <a:outerShdw blurRad="38100" dist="38100" dir="2700000" algn="tl">
                    <a:srgbClr val="000000"/>
                  </a:outerShdw>
                </a:effectLst>
              </a:rPr>
              <a:t>creation was subjected to futility…for we know that the whole creation groans and suffers the pains of childbirth together until now</a:t>
            </a:r>
            <a:r>
              <a:rPr lang="en-US" sz="4000" b="0" dirty="0" smtClean="0">
                <a:effectLst>
                  <a:outerShdw blurRad="38100" dist="38100" dir="2700000" algn="tl">
                    <a:srgbClr val="000000"/>
                  </a:outerShdw>
                </a:effectLst>
              </a:rPr>
              <a:t>…” </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1447800"/>
            <a:ext cx="9144000" cy="4876800"/>
          </a:xfrm>
        </p:spPr>
        <p:txBody>
          <a:bodyPr/>
          <a:lstStyle/>
          <a:p>
            <a:pPr>
              <a:buFont typeface="Wingdings" pitchFamily="2" charset="2"/>
              <a:buNone/>
            </a:pPr>
            <a:r>
              <a:rPr lang="en-US" sz="4800"/>
              <a:t>4:1  Therefore, since Christ has suffered in the flesh, </a:t>
            </a:r>
            <a:r>
              <a:rPr lang="en-US" sz="4800" u="sng"/>
              <a:t>arm yourselves</a:t>
            </a:r>
            <a:r>
              <a:rPr lang="en-US" sz="4800"/>
              <a:t> also with the same purpose, because he who has suffered in the flesh has ceased from sin,</a:t>
            </a:r>
          </a:p>
          <a:p>
            <a:pPr>
              <a:buFont typeface="Wingdings" pitchFamily="2" charset="2"/>
              <a:buNone/>
            </a:pPr>
            <a:r>
              <a:rPr lang="en-US" sz="4800"/>
              <a:t>2  so as to live the rest of the time in the flesh no longer for the lusts of men, but for the will of God.</a:t>
            </a:r>
          </a:p>
        </p:txBody>
      </p:sp>
      <p:sp>
        <p:nvSpPr>
          <p:cNvPr id="5" name="Rectangle 2"/>
          <p:cNvSpPr>
            <a:spLocks noGrp="1" noChangeArrowheads="1"/>
          </p:cNvSpPr>
          <p:nvPr>
            <p:ph type="title"/>
          </p:nvPr>
        </p:nvSpPr>
        <p:spPr>
          <a:xfrm>
            <a:off x="0" y="0"/>
            <a:ext cx="9144000" cy="1524000"/>
          </a:xfrm>
        </p:spPr>
        <p:txBody>
          <a:bodyPr/>
          <a:lstStyle/>
          <a:p>
            <a:pPr>
              <a:defRPr/>
            </a:pPr>
            <a:r>
              <a:rPr lang="en-US" sz="8800" dirty="0" smtClean="0"/>
              <a:t>1 Peter 4</a:t>
            </a:r>
          </a:p>
        </p:txBody>
      </p:sp>
      <p:sp>
        <p:nvSpPr>
          <p:cNvPr id="8" name="Rectangle 1029"/>
          <p:cNvSpPr>
            <a:spLocks noChangeArrowheads="1"/>
          </p:cNvSpPr>
          <p:nvPr/>
        </p:nvSpPr>
        <p:spPr bwMode="auto">
          <a:xfrm>
            <a:off x="4572000" y="304800"/>
            <a:ext cx="3886200" cy="5410200"/>
          </a:xfrm>
          <a:prstGeom prst="rect">
            <a:avLst/>
          </a:prstGeom>
          <a:solidFill>
            <a:srgbClr val="FF0000"/>
          </a:solidFill>
          <a:ln w="12700">
            <a:solidFill>
              <a:schemeClr val="tx1"/>
            </a:solidFill>
            <a:miter lim="800000"/>
            <a:headEnd type="none" w="sm" len="sm"/>
            <a:tailEnd type="none" w="sm" len="sm"/>
          </a:ln>
          <a:effectLst/>
        </p:spPr>
        <p:txBody>
          <a:bodyPr/>
          <a:lstStyle/>
          <a:p>
            <a:pPr algn="l">
              <a:lnSpc>
                <a:spcPct val="75000"/>
              </a:lnSpc>
              <a:spcBef>
                <a:spcPct val="15000"/>
              </a:spcBef>
            </a:pPr>
            <a:r>
              <a:rPr lang="en-US" sz="4400" b="0" dirty="0">
                <a:effectLst>
                  <a:outerShdw blurRad="38100" dist="38100" dir="2700000" algn="tl">
                    <a:srgbClr val="000000"/>
                  </a:outerShdw>
                </a:effectLst>
              </a:rPr>
              <a:t>1.We have</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an enemy</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a:t>
            </a:r>
            <a:r>
              <a:rPr lang="en-US" sz="4400" b="0" dirty="0" smtClean="0">
                <a:effectLst>
                  <a:outerShdw blurRad="38100" dist="38100" dir="2700000" algn="tl">
                    <a:srgbClr val="000000"/>
                  </a:outerShdw>
                </a:effectLst>
              </a:rPr>
              <a:t>1 </a:t>
            </a:r>
            <a:r>
              <a:rPr lang="en-US" sz="4400" b="0" dirty="0">
                <a:effectLst>
                  <a:outerShdw blurRad="38100" dist="38100" dir="2700000" algn="tl">
                    <a:srgbClr val="000000"/>
                  </a:outerShdw>
                </a:effectLst>
              </a:rPr>
              <a:t>Tim. 3:12</a:t>
            </a:r>
          </a:p>
          <a:p>
            <a:pPr algn="l">
              <a:lnSpc>
                <a:spcPct val="75000"/>
              </a:lnSpc>
              <a:spcBef>
                <a:spcPct val="15000"/>
              </a:spcBef>
            </a:pPr>
            <a:r>
              <a:rPr lang="en-US" sz="4400" b="0" dirty="0">
                <a:effectLst>
                  <a:outerShdw blurRad="38100" dist="38100" dir="2700000" algn="tl">
                    <a:srgbClr val="000000"/>
                  </a:outerShdw>
                </a:effectLst>
              </a:rPr>
              <a:t>2.The world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is fallen</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Rom. 8:19-22</a:t>
            </a:r>
          </a:p>
          <a:p>
            <a:pPr algn="l">
              <a:lnSpc>
                <a:spcPct val="75000"/>
              </a:lnSpc>
              <a:spcBef>
                <a:spcPct val="15000"/>
              </a:spcBef>
            </a:pPr>
            <a:r>
              <a:rPr lang="en-US" sz="4400" b="0" dirty="0">
                <a:effectLst>
                  <a:outerShdw blurRad="38100" dist="38100" dir="2700000" algn="tl">
                    <a:srgbClr val="000000"/>
                  </a:outerShdw>
                </a:effectLst>
              </a:rPr>
              <a:t>3.Spiritual</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growth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requires it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   Phil. 3:10</a:t>
            </a:r>
            <a:endParaRPr lang="en-US" sz="7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sz="8800" smtClean="0"/>
              <a:t>1 Peter 4</a:t>
            </a:r>
          </a:p>
        </p:txBody>
      </p:sp>
      <p:sp>
        <p:nvSpPr>
          <p:cNvPr id="57347" name="Rectangle 3"/>
          <p:cNvSpPr>
            <a:spLocks noGrp="1" noChangeArrowheads="1"/>
          </p:cNvSpPr>
          <p:nvPr>
            <p:ph type="body" idx="1"/>
          </p:nvPr>
        </p:nvSpPr>
        <p:spPr/>
        <p:txBody>
          <a:bodyPr/>
          <a:lstStyle/>
          <a:p>
            <a:pPr>
              <a:buFont typeface="Wingdings" pitchFamily="2" charset="2"/>
              <a:buNone/>
              <a:defRPr/>
            </a:pPr>
            <a:r>
              <a:rPr lang="en-US" sz="4800" smtClean="0"/>
              <a:t>12 Dear friends, do not be surprised at the painful trial you are suffering, as though something strange were happening to you.</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a:defRPr/>
            </a:pPr>
            <a:r>
              <a:rPr lang="en-US" sz="8800" smtClean="0"/>
              <a:t>1 Peter 4</a:t>
            </a:r>
          </a:p>
        </p:txBody>
      </p:sp>
      <p:sp>
        <p:nvSpPr>
          <p:cNvPr id="57347" name="Rectangle 3"/>
          <p:cNvSpPr>
            <a:spLocks noGrp="1" noChangeArrowheads="1"/>
          </p:cNvSpPr>
          <p:nvPr>
            <p:ph type="body" idx="4294967295"/>
          </p:nvPr>
        </p:nvSpPr>
        <p:spPr/>
        <p:txBody>
          <a:bodyPr/>
          <a:lstStyle/>
          <a:p>
            <a:pPr>
              <a:buFont typeface="Wingdings" pitchFamily="2" charset="2"/>
              <a:buNone/>
              <a:defRPr/>
            </a:pPr>
            <a:r>
              <a:rPr lang="en-US" sz="4800" smtClean="0"/>
              <a:t>12 Dear friends, do not be surprised at the painful trial you are suffering, as though something strange were happening to you.</a:t>
            </a:r>
          </a:p>
        </p:txBody>
      </p:sp>
      <p:sp>
        <p:nvSpPr>
          <p:cNvPr id="63492" name="Rectangle 4"/>
          <p:cNvSpPr>
            <a:spLocks noChangeArrowheads="1"/>
          </p:cNvSpPr>
          <p:nvPr/>
        </p:nvSpPr>
        <p:spPr bwMode="auto">
          <a:xfrm>
            <a:off x="533400" y="4572000"/>
            <a:ext cx="5257800" cy="1143000"/>
          </a:xfrm>
          <a:prstGeom prst="rect">
            <a:avLst/>
          </a:prstGeom>
          <a:gradFill rotWithShape="1">
            <a:gsLst>
              <a:gs pos="0">
                <a:srgbClr val="000000"/>
              </a:gs>
              <a:gs pos="50000">
                <a:srgbClr val="000086"/>
              </a:gs>
              <a:gs pos="100000">
                <a:srgbClr val="000000"/>
              </a:gs>
            </a:gsLst>
            <a:lin ang="5400000" scaled="1"/>
          </a:gradFill>
          <a:ln w="12700">
            <a:solidFill>
              <a:schemeClr val="tx1"/>
            </a:solidFill>
            <a:miter lim="800000"/>
            <a:headEnd type="none" w="sm" len="sm"/>
            <a:tailEnd type="none" w="sm" len="sm"/>
          </a:ln>
        </p:spPr>
        <p:txBody>
          <a:bodyPr/>
          <a:lstStyle/>
          <a:p>
            <a:pPr algn="l">
              <a:lnSpc>
                <a:spcPct val="77000"/>
              </a:lnSpc>
              <a:spcBef>
                <a:spcPct val="5000"/>
              </a:spcBef>
              <a:defRPr/>
            </a:pPr>
            <a:r>
              <a:rPr lang="en-US" sz="4400" b="0" dirty="0">
                <a:effectLst>
                  <a:outerShdw blurRad="38100" dist="38100" dir="2700000" algn="tl">
                    <a:srgbClr val="000000"/>
                  </a:outerShdw>
                </a:effectLst>
              </a:rPr>
              <a:t>6 things to </a:t>
            </a:r>
            <a:r>
              <a:rPr lang="en-US" sz="4400" b="0" dirty="0" smtClean="0">
                <a:effectLst>
                  <a:outerShdw blurRad="38100" dist="38100" dir="2700000" algn="tl">
                    <a:srgbClr val="000000"/>
                  </a:outerShdw>
                </a:effectLst>
              </a:rPr>
              <a:t>do or </a:t>
            </a:r>
            <a:br>
              <a:rPr lang="en-US" sz="4400" b="0" dirty="0" smtClean="0">
                <a:effectLst>
                  <a:outerShdw blurRad="38100" dist="38100" dir="2700000" algn="tl">
                    <a:srgbClr val="000000"/>
                  </a:outerShdw>
                </a:effectLst>
              </a:rPr>
            </a:br>
            <a:r>
              <a:rPr lang="en-US" sz="4400" b="0" dirty="0" smtClean="0">
                <a:effectLst>
                  <a:outerShdw blurRad="38100" dist="38100" dir="2700000" algn="tl">
                    <a:srgbClr val="000000"/>
                  </a:outerShdw>
                </a:effectLst>
              </a:rPr>
              <a:t>not do </a:t>
            </a:r>
            <a:r>
              <a:rPr lang="en-US" sz="4400" b="0" dirty="0">
                <a:effectLst>
                  <a:outerShdw blurRad="38100" dist="38100" dir="2700000" algn="tl">
                    <a:srgbClr val="000000"/>
                  </a:outerShdw>
                </a:effectLst>
              </a:rPr>
              <a:t>when suffering</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olid"/>
          <a:round/>
          <a:headEnd type="none" w="sm" len="sm"/>
          <a:tailEnd type="stealth" w="lg" len="lg"/>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olid"/>
          <a:round/>
          <a:headEnd type="none" w="sm" len="sm"/>
          <a:tailEnd type="stealth" w="lg" len="lg"/>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2865</Words>
  <Application>Microsoft Office PowerPoint</Application>
  <PresentationFormat>On-screen Show (4:3)</PresentationFormat>
  <Paragraphs>274</Paragraphs>
  <Slides>52</Slides>
  <Notes>52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Calibri</vt:lpstr>
      <vt:lpstr>Times New Roman</vt:lpstr>
      <vt:lpstr>Wingdings</vt:lpstr>
      <vt:lpstr>denblue</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lpstr>1 Peter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2021-10-05T20:10:03Z</dcterms:created>
  <dcterms:modified xsi:type="dcterms:W3CDTF">2021-10-05T20:28:16Z</dcterms:modified>
</cp:coreProperties>
</file>