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37"/>
  </p:notesMasterIdLst>
  <p:sldIdLst>
    <p:sldId id="290"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1pPr>
    <a:lvl2pPr marL="0" marR="0" indent="3429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2pPr>
    <a:lvl3pPr marL="0" marR="0" indent="6858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3pPr>
    <a:lvl4pPr marL="0" marR="0" indent="10287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4pPr>
    <a:lvl5pPr marL="0" marR="0" indent="13716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5pPr>
    <a:lvl6pPr marL="0" marR="0" indent="17145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6pPr>
    <a:lvl7pPr marL="0" marR="0" indent="20574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7pPr>
    <a:lvl8pPr marL="0" marR="0" indent="24003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8pPr>
    <a:lvl9pPr marL="0" marR="0" indent="27432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84" autoAdjust="0"/>
  </p:normalViewPr>
  <p:slideViewPr>
    <p:cSldViewPr>
      <p:cViewPr>
        <p:scale>
          <a:sx n="72" d="100"/>
          <a:sy n="72" d="100"/>
        </p:scale>
        <p:origin x="-1020" y="-19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1143000" y="685800"/>
            <a:ext cx="4572000" cy="3429000"/>
          </a:xfrm>
          <a:prstGeom prst="rect">
            <a:avLst/>
          </a:prstGeom>
        </p:spPr>
        <p:txBody>
          <a:bodyPr/>
          <a:lstStyle/>
          <a:p>
            <a:endParaRPr/>
          </a:p>
        </p:txBody>
      </p:sp>
      <p:sp>
        <p:nvSpPr>
          <p:cNvPr id="171" name="Shape 17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2458515386"/>
      </p:ext>
    </p:extLst>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lvl="1" indent="0" defTabSz="914400">
              <a:buClr>
                <a:srgbClr val="000000"/>
              </a:buCl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lvl1pPr>
              <a:buClr>
                <a:srgbClr val="FF2600"/>
              </a:buClr>
              <a:defRPr>
                <a:solidFill>
                  <a:srgbClr val="FF2600"/>
                </a:solidFill>
                <a:uFill>
                  <a:solidFill>
                    <a:srgbClr val="FF2600"/>
                  </a:solidFill>
                </a:uFill>
              </a:defRPr>
            </a:lvl1pPr>
          </a:lstStyle>
          <a:p>
            <a:pPr>
              <a:defRPr>
                <a:solidFill>
                  <a:srgbClr val="000000"/>
                </a:solidFill>
                <a:uFillTx/>
              </a:defRPr>
            </a:pPr>
            <a:endParaRPr dirty="0">
              <a:solidFill>
                <a:srgbClr val="FF2600"/>
              </a:solidFill>
              <a:uFill>
                <a:solidFill>
                  <a:srgbClr val="FF2600"/>
                </a:solidFill>
              </a:u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lvl1pPr defTabSz="914400">
              <a:buClr>
                <a:srgbClr val="000000"/>
              </a:buClr>
            </a:lvl1p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lvl1pPr defTabSz="914400">
              <a:buClr>
                <a:srgbClr val="FF2600"/>
              </a:buClr>
              <a:defRPr>
                <a:solidFill>
                  <a:srgbClr val="FF2600"/>
                </a:solidFill>
                <a:uFill>
                  <a:solidFill>
                    <a:srgbClr val="FF2600"/>
                  </a:solidFill>
                </a:uFill>
              </a:defRPr>
            </a:lvl1pPr>
          </a:lstStyle>
          <a:p>
            <a:pPr>
              <a:defRPr>
                <a:solidFill>
                  <a:srgbClr val="000000"/>
                </a:solidFill>
                <a:uFillTx/>
              </a:defRPr>
            </a:pPr>
            <a:endParaRPr dirty="0">
              <a:solidFill>
                <a:srgbClr val="FF2600"/>
              </a:solidFill>
              <a:uFill>
                <a:solidFill>
                  <a:srgbClr val="FF2600"/>
                </a:solidFill>
              </a:u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buClr>
                <a:srgbClr val="000000"/>
              </a:buCl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lvl1pPr>
              <a:buClr>
                <a:srgbClr val="000000"/>
              </a:buClr>
            </a:lvl1p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lvl1pPr>
              <a:buClr>
                <a:srgbClr val="000000"/>
              </a:buClr>
            </a:lvl1p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Shape 12"/>
          <p:cNvSpPr>
            <a:spLocks noGrp="1"/>
          </p:cNvSpPr>
          <p:nvPr>
            <p:ph type="title"/>
          </p:nvPr>
        </p:nvSpPr>
        <p:spPr>
          <a:xfrm>
            <a:off x="254000" y="1435100"/>
            <a:ext cx="8648700" cy="22733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13" name="Shape 13"/>
          <p:cNvSpPr>
            <a:spLocks noGrp="1"/>
          </p:cNvSpPr>
          <p:nvPr>
            <p:ph type="body" sz="quarter" idx="1"/>
          </p:nvPr>
        </p:nvSpPr>
        <p:spPr>
          <a:xfrm>
            <a:off x="254000" y="3708400"/>
            <a:ext cx="8648700" cy="9144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3pPr>
            <a:lvl4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4pPr>
            <a:lvl5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7" name="Shape 97"/>
          <p:cNvSpPr>
            <a:spLocks noGrp="1"/>
          </p:cNvSpPr>
          <p:nvPr>
            <p:ph type="title"/>
          </p:nvPr>
        </p:nvSpPr>
        <p:spPr>
          <a:xfrm>
            <a:off x="254000" y="2273300"/>
            <a:ext cx="8648700" cy="2324100"/>
          </a:xfrm>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98" name="Shape 9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5" name="Shape 105"/>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106" name="Shape 106"/>
          <p:cNvSpPr>
            <a:spLocks noGrp="1"/>
          </p:cNvSpPr>
          <p:nvPr>
            <p:ph type="title"/>
          </p:nvPr>
        </p:nvSpPr>
        <p:spPr>
          <a:xfrm>
            <a:off x="254000" y="5219700"/>
            <a:ext cx="8648700" cy="901700"/>
          </a:xfrm>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07" name="Shape 10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4" name="Shape 114"/>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115" name="Shape 115"/>
          <p:cNvSpPr>
            <a:spLocks noGrp="1"/>
          </p:cNvSpPr>
          <p:nvPr>
            <p:ph type="title"/>
          </p:nvPr>
        </p:nvSpPr>
        <p:spPr>
          <a:xfrm>
            <a:off x="254000" y="5219700"/>
            <a:ext cx="8648700" cy="901700"/>
          </a:xfrm>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16" name="Shape 116"/>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3" name="Shape 123"/>
          <p:cNvSpPr>
            <a:spLocks noGrp="1"/>
          </p:cNvSpPr>
          <p:nvPr>
            <p:ph type="pic" sz="half" idx="13"/>
          </p:nvPr>
        </p:nvSpPr>
        <p:spPr>
          <a:xfrm>
            <a:off x="4711700" y="477738"/>
            <a:ext cx="4216938" cy="5905501"/>
          </a:xfrm>
          <a:prstGeom prst="rect">
            <a:avLst/>
          </a:prstGeom>
        </p:spPr>
        <p:txBody>
          <a:bodyPr lIns="91439" tIns="45719" rIns="91439" bIns="45719" anchor="t"/>
          <a:lstStyle/>
          <a:p>
            <a:endParaRPr/>
          </a:p>
        </p:txBody>
      </p:sp>
      <p:sp>
        <p:nvSpPr>
          <p:cNvPr id="124" name="Shape 124"/>
          <p:cNvSpPr>
            <a:spLocks noGrp="1"/>
          </p:cNvSpPr>
          <p:nvPr>
            <p:ph type="title"/>
          </p:nvPr>
        </p:nvSpPr>
        <p:spPr>
          <a:xfrm>
            <a:off x="254000" y="977900"/>
            <a:ext cx="4140200" cy="24638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125" name="Shape 125"/>
          <p:cNvSpPr>
            <a:spLocks noGrp="1"/>
          </p:cNvSpPr>
          <p:nvPr>
            <p:ph type="body" sz="quarter" idx="1"/>
          </p:nvPr>
        </p:nvSpPr>
        <p:spPr>
          <a:xfrm>
            <a:off x="254000" y="3429000"/>
            <a:ext cx="4140200" cy="914400"/>
          </a:xfrm>
          <a:prstGeom prst="rect">
            <a:avLst/>
          </a:prstGeom>
        </p:spPr>
        <p:txBody>
          <a:bodyPr anchor="t"/>
          <a:lstStyle>
            <a:lvl1pPr marL="0" indent="0" algn="ctr">
              <a:lnSpc>
                <a:spcPct val="100000"/>
              </a:lnSpc>
              <a:spcBef>
                <a:spcPts val="0"/>
              </a:spcBef>
              <a:buClr>
                <a:srgbClr val="535353"/>
              </a:buClr>
              <a:buSzTx/>
              <a:buNone/>
              <a:defRPr sz="2600"/>
            </a:lvl1pPr>
            <a:lvl2pPr marL="0" indent="0" algn="ctr">
              <a:lnSpc>
                <a:spcPct val="100000"/>
              </a:lnSpc>
              <a:spcBef>
                <a:spcPts val="0"/>
              </a:spcBef>
              <a:buClr>
                <a:srgbClr val="535353"/>
              </a:buClr>
              <a:buSzTx/>
              <a:buNone/>
              <a:defRPr sz="2600"/>
            </a:lvl2pPr>
            <a:lvl3pPr marL="0" indent="0" algn="ctr">
              <a:lnSpc>
                <a:spcPct val="100000"/>
              </a:lnSpc>
              <a:spcBef>
                <a:spcPts val="0"/>
              </a:spcBef>
              <a:buClr>
                <a:srgbClr val="535353"/>
              </a:buClr>
              <a:buSzTx/>
              <a:buNone/>
              <a:defRPr sz="2600"/>
            </a:lvl3pPr>
            <a:lvl4pPr marL="0" indent="0" algn="ctr">
              <a:lnSpc>
                <a:spcPct val="100000"/>
              </a:lnSpc>
              <a:spcBef>
                <a:spcPts val="0"/>
              </a:spcBef>
              <a:buClr>
                <a:srgbClr val="535353"/>
              </a:buClr>
              <a:buSzTx/>
              <a:buNone/>
              <a:defRPr sz="2600"/>
            </a:lvl4pPr>
            <a:lvl5pPr marL="0" indent="0" algn="ctr">
              <a:lnSpc>
                <a:spcPct val="100000"/>
              </a:lnSpc>
              <a:spcBef>
                <a:spcPts val="0"/>
              </a:spcBef>
              <a:buClr>
                <a:srgbClr val="535353"/>
              </a:buClr>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26" name="Shape 12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33" name="Shape 133"/>
          <p:cNvSpPr>
            <a:spLocks noGrp="1"/>
          </p:cNvSpPr>
          <p:nvPr>
            <p:ph type="pic" sz="half" idx="13"/>
          </p:nvPr>
        </p:nvSpPr>
        <p:spPr>
          <a:xfrm>
            <a:off x="4711700" y="477738"/>
            <a:ext cx="4216938" cy="5905501"/>
          </a:xfrm>
          <a:prstGeom prst="rect">
            <a:avLst/>
          </a:prstGeom>
        </p:spPr>
        <p:txBody>
          <a:bodyPr lIns="91439" tIns="45719" rIns="91439" bIns="45719" anchor="t"/>
          <a:lstStyle/>
          <a:p>
            <a:endParaRPr/>
          </a:p>
        </p:txBody>
      </p:sp>
      <p:sp>
        <p:nvSpPr>
          <p:cNvPr id="134" name="Shape 134"/>
          <p:cNvSpPr>
            <a:spLocks noGrp="1"/>
          </p:cNvSpPr>
          <p:nvPr>
            <p:ph type="title"/>
          </p:nvPr>
        </p:nvSpPr>
        <p:spPr>
          <a:xfrm>
            <a:off x="254000" y="977900"/>
            <a:ext cx="4140200" cy="24638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135" name="Shape 135"/>
          <p:cNvSpPr>
            <a:spLocks noGrp="1"/>
          </p:cNvSpPr>
          <p:nvPr>
            <p:ph type="body" sz="quarter" idx="1"/>
          </p:nvPr>
        </p:nvSpPr>
        <p:spPr>
          <a:xfrm>
            <a:off x="254000" y="3429000"/>
            <a:ext cx="4140200" cy="914400"/>
          </a:xfrm>
          <a:prstGeom prst="rect">
            <a:avLst/>
          </a:prstGeom>
        </p:spPr>
        <p:txBody>
          <a:bodyPr anchor="t"/>
          <a:lstStyle>
            <a:lvl1pPr marL="0" indent="0" algn="ctr">
              <a:lnSpc>
                <a:spcPct val="100000"/>
              </a:lnSpc>
              <a:spcBef>
                <a:spcPts val="0"/>
              </a:spcBef>
              <a:buClr>
                <a:srgbClr val="535353"/>
              </a:buClr>
              <a:buSzTx/>
              <a:buNone/>
              <a:defRPr sz="2600"/>
            </a:lvl1pPr>
            <a:lvl2pPr marL="0" indent="0" algn="ctr">
              <a:lnSpc>
                <a:spcPct val="100000"/>
              </a:lnSpc>
              <a:spcBef>
                <a:spcPts val="0"/>
              </a:spcBef>
              <a:buClr>
                <a:srgbClr val="535353"/>
              </a:buClr>
              <a:buSzTx/>
              <a:buNone/>
              <a:defRPr sz="2600"/>
            </a:lvl2pPr>
            <a:lvl3pPr marL="0" indent="0" algn="ctr">
              <a:lnSpc>
                <a:spcPct val="100000"/>
              </a:lnSpc>
              <a:spcBef>
                <a:spcPts val="0"/>
              </a:spcBef>
              <a:buClr>
                <a:srgbClr val="535353"/>
              </a:buClr>
              <a:buSzTx/>
              <a:buNone/>
              <a:defRPr sz="2600"/>
            </a:lvl3pPr>
            <a:lvl4pPr marL="0" indent="0" algn="ctr">
              <a:lnSpc>
                <a:spcPct val="100000"/>
              </a:lnSpc>
              <a:spcBef>
                <a:spcPts val="0"/>
              </a:spcBef>
              <a:buClr>
                <a:srgbClr val="535353"/>
              </a:buClr>
              <a:buSzTx/>
              <a:buNone/>
              <a:defRPr sz="2600"/>
            </a:lvl4pPr>
            <a:lvl5pPr marL="0" indent="0" algn="ctr">
              <a:lnSpc>
                <a:spcPct val="100000"/>
              </a:lnSpc>
              <a:spcBef>
                <a:spcPts val="0"/>
              </a:spcBef>
              <a:buClr>
                <a:srgbClr val="535353"/>
              </a:buClr>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3" name="Shape 143"/>
          <p:cNvSpPr>
            <a:spLocks noGrp="1"/>
          </p:cNvSpPr>
          <p:nvPr>
            <p:ph type="pic" sz="half" idx="13"/>
          </p:nvPr>
        </p:nvSpPr>
        <p:spPr>
          <a:xfrm>
            <a:off x="5283200" y="1981200"/>
            <a:ext cx="3086100" cy="4642568"/>
          </a:xfrm>
          <a:prstGeom prst="rect">
            <a:avLst/>
          </a:prstGeom>
        </p:spPr>
        <p:txBody>
          <a:bodyPr lIns="91439" tIns="45719" rIns="91439" bIns="45719" anchor="t"/>
          <a:lstStyle/>
          <a:p>
            <a:endParaRPr/>
          </a:p>
        </p:txBody>
      </p:sp>
      <p:sp>
        <p:nvSpPr>
          <p:cNvPr id="144" name="Shape 144"/>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45" name="Shape 145"/>
          <p:cNvSpPr>
            <a:spLocks noGrp="1"/>
          </p:cNvSpPr>
          <p:nvPr>
            <p:ph type="body" sz="half" idx="1"/>
          </p:nvPr>
        </p:nvSpPr>
        <p:spPr>
          <a:xfrm>
            <a:off x="254000" y="2235200"/>
            <a:ext cx="41402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53" name="Shape 153"/>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54" name="Shape 154"/>
          <p:cNvSpPr>
            <a:spLocks noGrp="1"/>
          </p:cNvSpPr>
          <p:nvPr>
            <p:ph type="body" sz="half" idx="1"/>
          </p:nvPr>
        </p:nvSpPr>
        <p:spPr>
          <a:xfrm>
            <a:off x="254000" y="2235200"/>
            <a:ext cx="41402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63" name="Shape 163"/>
          <p:cNvSpPr>
            <a:spLocks noGrp="1"/>
          </p:cNvSpPr>
          <p:nvPr>
            <p:ph type="body" sz="half" idx="1"/>
          </p:nvPr>
        </p:nvSpPr>
        <p:spPr>
          <a:xfrm>
            <a:off x="4749800" y="2235200"/>
            <a:ext cx="41402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629497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422216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 Photo">
    <p:spTree>
      <p:nvGrpSpPr>
        <p:cNvPr id="1" name=""/>
        <p:cNvGrpSpPr/>
        <p:nvPr/>
      </p:nvGrpSpPr>
      <p:grpSpPr>
        <a:xfrm>
          <a:off x="0" y="0"/>
          <a:ext cx="0" cy="0"/>
          <a:chOff x="0" y="0"/>
          <a:chExt cx="0" cy="0"/>
        </a:xfrm>
      </p:grpSpPr>
      <p:sp>
        <p:nvSpPr>
          <p:cNvPr id="21" name="Shape 21"/>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22" name="Shape 22"/>
          <p:cNvSpPr>
            <a:spLocks noGrp="1"/>
          </p:cNvSpPr>
          <p:nvPr>
            <p:ph type="title"/>
          </p:nvPr>
        </p:nvSpPr>
        <p:spPr>
          <a:xfrm>
            <a:off x="254000" y="4800600"/>
            <a:ext cx="8648700" cy="8890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23" name="Shape 23"/>
          <p:cNvSpPr>
            <a:spLocks noGrp="1"/>
          </p:cNvSpPr>
          <p:nvPr>
            <p:ph type="body" sz="quarter" idx="1"/>
          </p:nvPr>
        </p:nvSpPr>
        <p:spPr>
          <a:xfrm>
            <a:off x="254000" y="5676900"/>
            <a:ext cx="8648700" cy="8509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3pPr>
            <a:lvl4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4pPr>
            <a:lvl5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777211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500695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20806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658676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898133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30781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585457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78404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4202859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 Photo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1" name="Shape 31"/>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32" name="Shape 32"/>
          <p:cNvSpPr>
            <a:spLocks noGrp="1"/>
          </p:cNvSpPr>
          <p:nvPr>
            <p:ph type="title"/>
          </p:nvPr>
        </p:nvSpPr>
        <p:spPr>
          <a:xfrm>
            <a:off x="254000" y="4800600"/>
            <a:ext cx="8648700" cy="8890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33" name="Shape 33"/>
          <p:cNvSpPr>
            <a:spLocks noGrp="1"/>
          </p:cNvSpPr>
          <p:nvPr>
            <p:ph type="body" sz="quarter" idx="1"/>
          </p:nvPr>
        </p:nvSpPr>
        <p:spPr>
          <a:xfrm>
            <a:off x="254000" y="5676900"/>
            <a:ext cx="8648700" cy="850900"/>
          </a:xfrm>
          <a:prstGeom prst="rect">
            <a:avLst/>
          </a:prstGeom>
        </p:spPr>
        <p:txBody>
          <a:bodyPr anchor="t"/>
          <a:lstStyle>
            <a:lvl1pPr marL="0" indent="0" algn="ctr">
              <a:lnSpc>
                <a:spcPct val="100000"/>
              </a:lnSpc>
              <a:spcBef>
                <a:spcPts val="0"/>
              </a:spcBef>
              <a:buClr>
                <a:srgbClr val="535353"/>
              </a:buClr>
              <a:buSzTx/>
              <a:buNone/>
              <a:defRPr sz="2600"/>
            </a:lvl1pPr>
            <a:lvl2pPr marL="0" indent="0" algn="ctr">
              <a:lnSpc>
                <a:spcPct val="100000"/>
              </a:lnSpc>
              <a:spcBef>
                <a:spcPts val="0"/>
              </a:spcBef>
              <a:buClr>
                <a:srgbClr val="535353"/>
              </a:buClr>
              <a:buSzTx/>
              <a:buNone/>
              <a:defRPr sz="2600"/>
            </a:lvl2pPr>
            <a:lvl3pPr marL="0" indent="0" algn="ctr">
              <a:lnSpc>
                <a:spcPct val="100000"/>
              </a:lnSpc>
              <a:spcBef>
                <a:spcPts val="0"/>
              </a:spcBef>
              <a:buClr>
                <a:srgbClr val="535353"/>
              </a:buClr>
              <a:buSzTx/>
              <a:buNone/>
              <a:defRPr sz="2600"/>
            </a:lvl3pPr>
            <a:lvl4pPr marL="0" indent="0" algn="ctr">
              <a:lnSpc>
                <a:spcPct val="100000"/>
              </a:lnSpc>
              <a:spcBef>
                <a:spcPts val="0"/>
              </a:spcBef>
              <a:buClr>
                <a:srgbClr val="535353"/>
              </a:buClr>
              <a:buSzTx/>
              <a:buNone/>
              <a:defRPr sz="2600"/>
            </a:lvl4pPr>
            <a:lvl5pPr marL="0" indent="0" algn="ctr">
              <a:lnSpc>
                <a:spcPct val="100000"/>
              </a:lnSpc>
              <a:spcBef>
                <a:spcPts val="0"/>
              </a:spcBef>
              <a:buClr>
                <a:srgbClr val="535353"/>
              </a:buClr>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42" name="Shape 42"/>
          <p:cNvSpPr>
            <a:spLocks noGrp="1"/>
          </p:cNvSpPr>
          <p:nvPr>
            <p:ph type="body" idx="1"/>
          </p:nvPr>
        </p:nvSpPr>
        <p:spPr>
          <a:xfrm>
            <a:off x="254000" y="2235200"/>
            <a:ext cx="86487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51" name="Shape 51"/>
          <p:cNvSpPr>
            <a:spLocks noGrp="1"/>
          </p:cNvSpPr>
          <p:nvPr>
            <p:ph type="body" idx="1"/>
          </p:nvPr>
        </p:nvSpPr>
        <p:spPr>
          <a:xfrm>
            <a:off x="254000" y="2235200"/>
            <a:ext cx="8648700" cy="4102100"/>
          </a:xfrm>
          <a:prstGeom prst="rect">
            <a:avLst/>
          </a:prstGeom>
        </p:spPr>
        <p:txBody>
          <a:bodyPr numCol="2" spcCol="432434" anchor="t"/>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9" name="Shape 5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74" name="Shape 74"/>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82" name="Shape 8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9" name="Shape 89"/>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90" name="Shape 90"/>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cstate="print"/>
          <a:srcRect/>
          <a:stretch>
            <a:fillRect/>
          </a:stretch>
        </a:blipFill>
        <a:effectLst/>
      </p:bgPr>
    </p:bg>
    <p:spTree>
      <p:nvGrpSpPr>
        <p:cNvPr id="1" name=""/>
        <p:cNvGrpSpPr/>
        <p:nvPr/>
      </p:nvGrpSpPr>
      <p:grpSpPr>
        <a:xfrm>
          <a:off x="0" y="0"/>
          <a:ext cx="0" cy="0"/>
          <a:chOff x="0" y="0"/>
          <a:chExt cx="0" cy="0"/>
        </a:xfrm>
      </p:grpSpPr>
      <p:pic>
        <p:nvPicPr>
          <p:cNvPr id="2" name="Logo-Purple.png"/>
          <p:cNvPicPr>
            <a:picLocks noChangeAspect="1"/>
          </p:cNvPicPr>
          <p:nvPr/>
        </p:nvPicPr>
        <p:blipFill>
          <a:blip r:embed="rId20" cstate="print">
            <a:extLst/>
          </a:blip>
          <a:stretch>
            <a:fillRect/>
          </a:stretch>
        </p:blipFill>
        <p:spPr>
          <a:xfrm>
            <a:off x="7049988" y="6057900"/>
            <a:ext cx="1638301" cy="475451"/>
          </a:xfrm>
          <a:prstGeom prst="rect">
            <a:avLst/>
          </a:prstGeom>
          <a:ln w="12700">
            <a:miter lim="400000"/>
          </a:ln>
        </p:spPr>
      </p:pic>
      <p:sp>
        <p:nvSpPr>
          <p:cNvPr id="3" name="Shape 3"/>
          <p:cNvSpPr>
            <a:spLocks noGrp="1"/>
          </p:cNvSpPr>
          <p:nvPr>
            <p:ph type="body" idx="1"/>
          </p:nvPr>
        </p:nvSpPr>
        <p:spPr>
          <a:xfrm>
            <a:off x="254000" y="177800"/>
            <a:ext cx="8648700" cy="6489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title"/>
          </p:nvPr>
        </p:nvSpPr>
        <p:spPr>
          <a:xfrm>
            <a:off x="254000" y="177800"/>
            <a:ext cx="8648700" cy="1714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5" name="Shape 5"/>
          <p:cNvSpPr>
            <a:spLocks noGrp="1"/>
          </p:cNvSpPr>
          <p:nvPr>
            <p:ph type="sldNum" sz="quarter" idx="2"/>
          </p:nvPr>
        </p:nvSpPr>
        <p:spPr>
          <a:xfrm>
            <a:off x="4432300" y="6489700"/>
            <a:ext cx="266700" cy="279400"/>
          </a:xfrm>
          <a:prstGeom prst="rect">
            <a:avLst/>
          </a:prstGeom>
          <a:ln w="12700">
            <a:miter lim="400000"/>
          </a:ln>
        </p:spPr>
        <p:txBody>
          <a:bodyPr wrap="none" lIns="50800" tIns="50800" rIns="50800" bIns="50800">
            <a:spAutoFit/>
          </a:bodyPr>
          <a:lstStyle>
            <a:lvl1pPr>
              <a:defRPr sz="12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transition spd="med"/>
  <p:txStyles>
    <p:titleStyle>
      <a:lvl1pPr marL="0" marR="0" indent="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1pPr>
      <a:lvl2pPr marL="0" marR="0" indent="2286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2pPr>
      <a:lvl3pPr marL="0" marR="0" indent="4572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3pPr>
      <a:lvl4pPr marL="0" marR="0" indent="6858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4pPr>
      <a:lvl5pPr marL="0" marR="0" indent="9144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5pPr>
      <a:lvl6pPr marL="0" marR="0" indent="11430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6pPr>
      <a:lvl7pPr marL="0" marR="0" indent="13716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7pPr>
      <a:lvl8pPr marL="0" marR="0" indent="16002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8pPr>
      <a:lvl9pPr marL="0" marR="0" indent="18288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9pPr>
    </p:titleStyle>
    <p:bodyStyle>
      <a:lvl1pPr marL="304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1pPr>
      <a:lvl2pPr marL="685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2pPr>
      <a:lvl3pPr marL="1066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3pPr>
      <a:lvl4pPr marL="1447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4pPr>
      <a:lvl5pPr marL="1828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5pPr>
      <a:lvl6pPr marL="2209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6pPr>
      <a:lvl7pPr marL="2590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7pPr>
      <a:lvl8pPr marL="2971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8pPr>
      <a:lvl9pPr marL="3352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9pPr>
    </p:bodyStyle>
    <p:otherStyle>
      <a:lvl1pPr marL="0" marR="0" indent="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1pPr>
      <a:lvl2pPr marL="0" marR="0" indent="2286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2pPr>
      <a:lvl3pPr marL="0" marR="0" indent="4572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3pPr>
      <a:lvl4pPr marL="0" marR="0" indent="6858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4pPr>
      <a:lvl5pPr marL="0" marR="0" indent="9144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5pPr>
      <a:lvl6pPr marL="0" marR="0" indent="11430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6pPr>
      <a:lvl7pPr marL="0" marR="0" indent="13716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7pPr>
      <a:lvl8pPr marL="0" marR="0" indent="16002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8pPr>
      <a:lvl9pPr marL="0" marR="0" indent="18288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7131C610-E839-4D4E-BB8C-92B95764E04C}" type="datetimeFigureOut">
              <a:rPr lang="en-US" kern="1200" smtClean="0">
                <a:solidFill>
                  <a:prstClr val="white">
                    <a:tint val="75000"/>
                  </a:prstClr>
                </a:solidFill>
                <a:latin typeface="Calibri" panose="020F0502020204030204"/>
                <a:ea typeface="+mn-ea"/>
                <a:cs typeface="+mn-cs"/>
              </a:rPr>
              <a:pPr defTabSz="914400" hangingPunct="1"/>
              <a:t>07/11/17</a:t>
            </a:fld>
            <a:endParaRPr lang="en-US" kern="1200">
              <a:solidFill>
                <a:prstClr val="white">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a:solidFill>
                <a:prstClr val="white">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D2F26E16-EE65-AF44-8CE8-B133E6650036}" type="slidenum">
              <a:rPr lang="en-US" kern="1200" smtClean="0">
                <a:solidFill>
                  <a:prstClr val="white">
                    <a:tint val="75000"/>
                  </a:prstClr>
                </a:solidFill>
                <a:latin typeface="Calibri" panose="020F0502020204030204"/>
                <a:ea typeface="+mn-ea"/>
                <a:cs typeface="+mn-cs"/>
              </a:rPr>
              <a:pPr defTabSz="914400" hangingPunct="1"/>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4132622556"/>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4.xml"/><Relationship Id="rId1" Type="http://schemas.openxmlformats.org/officeDocument/2006/relationships/video" Target="../media/media1.mov"/><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alphaModFix/>
            <a:extLst>
              <a:ext uri="{BEBA8EAE-BF5A-486C-A8C5-ECC9F3942E4B}">
                <a14:imgProps xmlns:a14="http://schemas.microsoft.com/office/drawing/2010/main" xmlns="">
                  <a14:imgLayer r:embed="rId3">
                    <a14:imgEffect>
                      <a14:colorTemperature colorTemp="6291"/>
                    </a14:imgEffect>
                    <a14:imgEffect>
                      <a14:saturation sat="71000"/>
                    </a14:imgEffect>
                  </a14:imgLayer>
                </a14:imgProps>
              </a:ext>
              <a:ext uri="{28A0092B-C50C-407E-A947-70E740481C1C}">
                <a14:useLocalDpi xmlns:a14="http://schemas.microsoft.com/office/drawing/2010/main" xmlns="" val="0"/>
              </a:ext>
            </a:extLst>
          </a:blip>
          <a:stretch>
            <a:fillRect/>
          </a:stretch>
        </p:blipFill>
        <p:spPr>
          <a:xfrm>
            <a:off x="614584" y="198960"/>
            <a:ext cx="7857308" cy="5238206"/>
          </a:xfrm>
          <a:prstGeom prst="rect">
            <a:avLst/>
          </a:prstGeom>
          <a:solidFill>
            <a:schemeClr val="bg1">
              <a:lumMod val="85000"/>
              <a:lumOff val="15000"/>
            </a:schemeClr>
          </a:solidFill>
          <a:effectLst>
            <a:softEdge rad="571500"/>
          </a:effectLst>
        </p:spPr>
      </p:pic>
      <p:sp>
        <p:nvSpPr>
          <p:cNvPr id="5" name="TextBox 4"/>
          <p:cNvSpPr txBox="1"/>
          <p:nvPr/>
        </p:nvSpPr>
        <p:spPr>
          <a:xfrm>
            <a:off x="914957" y="4492126"/>
            <a:ext cx="4653643" cy="1384995"/>
          </a:xfrm>
          <a:prstGeom prst="rect">
            <a:avLst/>
          </a:prstGeom>
          <a:noFill/>
        </p:spPr>
        <p:txBody>
          <a:bodyPr wrap="square" rtlCol="0">
            <a:spAutoFit/>
          </a:bodyPr>
          <a:lstStyle/>
          <a:p>
            <a:pPr defTabSz="914400" hangingPunct="1"/>
            <a:r>
              <a:rPr lang="en-US" b="1" kern="1200" dirty="0" smtClean="0">
                <a:solidFill>
                  <a:srgbClr val="ED7D31">
                    <a:lumMod val="20000"/>
                    <a:lumOff val="80000"/>
                  </a:srgbClr>
                </a:solidFill>
                <a:latin typeface="Gotham Book" charset="0"/>
                <a:ea typeface="Gotham Book" charset="0"/>
                <a:cs typeface="Gotham Book" charset="0"/>
              </a:rPr>
              <a:t>September 29-30, 2017</a:t>
            </a:r>
          </a:p>
          <a:p>
            <a:pPr defTabSz="914400" hangingPunct="1"/>
            <a:r>
              <a:rPr lang="en-US" b="1" kern="1200" dirty="0" smtClean="0">
                <a:solidFill>
                  <a:srgbClr val="ED7D31">
                    <a:lumMod val="20000"/>
                    <a:lumOff val="80000"/>
                  </a:srgbClr>
                </a:solidFill>
                <a:latin typeface="Gotham Book" charset="0"/>
                <a:ea typeface="Gotham Book" charset="0"/>
                <a:cs typeface="Gotham Book" charset="0"/>
              </a:rPr>
              <a:t>The Church at Mill Run</a:t>
            </a:r>
          </a:p>
          <a:p>
            <a:pPr defTabSz="914400" hangingPunct="1"/>
            <a:r>
              <a:rPr lang="en-US" b="1" kern="1200" dirty="0" smtClean="0">
                <a:solidFill>
                  <a:srgbClr val="ED7D31">
                    <a:lumMod val="20000"/>
                    <a:lumOff val="80000"/>
                  </a:srgbClr>
                </a:solidFill>
                <a:latin typeface="Gotham Book" charset="0"/>
                <a:ea typeface="Gotham Book" charset="0"/>
                <a:cs typeface="Gotham Book" charset="0"/>
              </a:rPr>
              <a:t>Columbus, OH</a:t>
            </a:r>
            <a:endParaRPr lang="en-US" b="1" kern="1200" dirty="0">
              <a:solidFill>
                <a:srgbClr val="ED7D31">
                  <a:lumMod val="20000"/>
                  <a:lumOff val="80000"/>
                </a:srgbClr>
              </a:solidFill>
              <a:latin typeface="Gotham Book" charset="0"/>
              <a:ea typeface="Gotham Book" charset="0"/>
              <a:cs typeface="Gotham Book" charset="0"/>
            </a:endParaRPr>
          </a:p>
        </p:txBody>
      </p:sp>
    </p:spTree>
    <p:extLst>
      <p:ext uri="{BB962C8B-B14F-4D97-AF65-F5344CB8AC3E}">
        <p14:creationId xmlns:p14="http://schemas.microsoft.com/office/powerpoint/2010/main" xmlns="" val="1596612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p:nvPr>
        </p:nvSpPr>
        <p:spPr>
          <a:prstGeom prst="rect">
            <a:avLst/>
          </a:prstGeom>
        </p:spPr>
        <p:txBody>
          <a:bodyPr lIns="38100" tIns="38100" rIns="38100" bIns="38100"/>
          <a:lstStyle/>
          <a:p>
            <a:r>
              <a:t>Authenticity of the Injeel</a:t>
            </a:r>
          </a:p>
        </p:txBody>
      </p:sp>
      <p:sp>
        <p:nvSpPr>
          <p:cNvPr id="210" name="Shape 210"/>
          <p:cNvSpPr>
            <a:spLocks noGrp="1"/>
          </p:cNvSpPr>
          <p:nvPr>
            <p:ph type="body" idx="1"/>
          </p:nvPr>
        </p:nvSpPr>
        <p:spPr>
          <a:xfrm>
            <a:off x="266700" y="2222500"/>
            <a:ext cx="8623300" cy="4787900"/>
          </a:xfrm>
          <a:prstGeom prst="rect">
            <a:avLst/>
          </a:prstGeom>
        </p:spPr>
        <p:txBody>
          <a:bodyPr lIns="38100" tIns="38100" rIns="38100" bIns="38100" anchor="t"/>
          <a:lstStyle/>
          <a:p>
            <a:pPr marL="342900" indent="-342900">
              <a:lnSpc>
                <a:spcPct val="90000"/>
              </a:lnSpc>
              <a:spcBef>
                <a:spcPts val="700"/>
              </a:spcBef>
              <a:buClr>
                <a:srgbClr val="000000"/>
              </a:buClr>
              <a:buSzTx/>
              <a:buNone/>
              <a:defRPr sz="2500"/>
            </a:pPr>
            <a:r>
              <a:t>2 Timothy 2:2</a:t>
            </a:r>
          </a:p>
          <a:p>
            <a:pPr marL="342900" indent="-342900">
              <a:lnSpc>
                <a:spcPct val="90000"/>
              </a:lnSpc>
              <a:spcBef>
                <a:spcPts val="700"/>
              </a:spcBef>
              <a:buClr>
                <a:srgbClr val="000000"/>
              </a:buClr>
              <a:buSzTx/>
              <a:buNone/>
              <a:defRPr sz="2500"/>
            </a:pPr>
            <a:r>
              <a:t>	And these things you have heard me say in the presence of many witnesses entrust to reliable men who will also be qualified to teach others.</a:t>
            </a:r>
          </a:p>
          <a:p>
            <a:pPr marL="342900" indent="-342900">
              <a:lnSpc>
                <a:spcPct val="90000"/>
              </a:lnSpc>
              <a:spcBef>
                <a:spcPts val="1900"/>
              </a:spcBef>
              <a:buClr>
                <a:srgbClr val="000000"/>
              </a:buClr>
              <a:buSzTx/>
              <a:buNone/>
              <a:defRPr sz="2500"/>
            </a:pPr>
            <a:r>
              <a:t>2 Timothy 3:16-17</a:t>
            </a:r>
          </a:p>
          <a:p>
            <a:pPr marL="342900" indent="-342900">
              <a:lnSpc>
                <a:spcPct val="90000"/>
              </a:lnSpc>
              <a:spcBef>
                <a:spcPts val="1900"/>
              </a:spcBef>
              <a:buClr>
                <a:srgbClr val="000000"/>
              </a:buClr>
              <a:buSzTx/>
              <a:buNone/>
              <a:defRPr sz="2500"/>
            </a:pPr>
            <a:r>
              <a:t>	All Scripture is God-breathed and is useful for teaching, rebuking, correcting and training in righteousness, so that the man of God may be thoroughly equipped for every good work.</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prstGeom prst="rect">
            <a:avLst/>
          </a:prstGeom>
        </p:spPr>
        <p:txBody>
          <a:bodyPr lIns="38100" tIns="38100" rIns="38100" bIns="38100"/>
          <a:lstStyle/>
          <a:p>
            <a:r>
              <a:t>Authenticity of the Injeel</a:t>
            </a:r>
          </a:p>
        </p:txBody>
      </p:sp>
      <p:sp>
        <p:nvSpPr>
          <p:cNvPr id="213" name="Shape 213"/>
          <p:cNvSpPr>
            <a:spLocks noGrp="1"/>
          </p:cNvSpPr>
          <p:nvPr>
            <p:ph type="body" idx="1"/>
          </p:nvPr>
        </p:nvSpPr>
        <p:spPr>
          <a:prstGeom prst="rect">
            <a:avLst/>
          </a:prstGeom>
        </p:spPr>
        <p:txBody>
          <a:bodyPr lIns="38100" tIns="38100" rIns="38100" bIns="38100" anchor="t"/>
          <a:lstStyle/>
          <a:p>
            <a:pPr marL="342900" indent="-342900">
              <a:spcBef>
                <a:spcPts val="700"/>
              </a:spcBef>
              <a:buClr>
                <a:srgbClr val="000000"/>
              </a:buClr>
              <a:buSzTx/>
              <a:buNone/>
            </a:pPr>
            <a:r>
              <a:t>CHRISTIAN PERSPECTIVE:</a:t>
            </a:r>
          </a:p>
          <a:p>
            <a:pPr>
              <a:spcBef>
                <a:spcPts val="700"/>
              </a:spcBef>
              <a:buSzPct val="100000"/>
              <a:buFont typeface="Arial"/>
            </a:pPr>
            <a:r>
              <a:t>God inspired the writing of the Injeel.</a:t>
            </a:r>
          </a:p>
          <a:p>
            <a:pPr>
              <a:spcBef>
                <a:spcPts val="700"/>
              </a:spcBef>
              <a:buSzPct val="100000"/>
              <a:buFont typeface="Arial"/>
            </a:pPr>
            <a:r>
              <a:t>God will keep His Word to enlighten and </a:t>
            </a:r>
            <a:r>
              <a:rPr b="1" u="sng"/>
              <a:t>judge</a:t>
            </a:r>
            <a:r>
              <a:t> the human race.</a:t>
            </a:r>
          </a:p>
          <a:p>
            <a:pPr>
              <a:spcBef>
                <a:spcPts val="700"/>
              </a:spcBef>
              <a:buSzPct val="100000"/>
              <a:buFont typeface="Arial"/>
            </a:pPr>
            <a:r>
              <a:t>The many versions are merely translations with the same message.</a:t>
            </a:r>
          </a:p>
          <a:p>
            <a:pPr>
              <a:spcBef>
                <a:spcPts val="700"/>
              </a:spcBef>
              <a:buSzPct val="100000"/>
              <a:buFont typeface="Arial"/>
            </a:pPr>
            <a:r>
              <a:t>Interested individuals may learn Koine Greek and study the Injeel in the original language.</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lIns="38100" tIns="38100" rIns="38100" bIns="38100"/>
          <a:lstStyle/>
          <a:p>
            <a:r>
              <a:t>Authenticity of the Injeel</a:t>
            </a:r>
          </a:p>
        </p:txBody>
      </p:sp>
      <p:sp>
        <p:nvSpPr>
          <p:cNvPr id="216" name="Shape 216"/>
          <p:cNvSpPr>
            <a:spLocks noGrp="1"/>
          </p:cNvSpPr>
          <p:nvPr>
            <p:ph type="body" idx="1"/>
          </p:nvPr>
        </p:nvSpPr>
        <p:spPr>
          <a:prstGeom prst="rect">
            <a:avLst/>
          </a:prstGeom>
        </p:spPr>
        <p:txBody>
          <a:bodyPr lIns="38100" tIns="38100" rIns="38100" bIns="38100" anchor="t"/>
          <a:lstStyle/>
          <a:p>
            <a:pPr marL="342900" indent="-342900">
              <a:lnSpc>
                <a:spcPct val="90000"/>
              </a:lnSpc>
              <a:spcBef>
                <a:spcPts val="700"/>
              </a:spcBef>
              <a:buSzTx/>
              <a:buNone/>
            </a:pPr>
            <a:r>
              <a:t>Respond on three levels</a:t>
            </a:r>
          </a:p>
          <a:p>
            <a:pPr marL="514350" indent="-514350">
              <a:lnSpc>
                <a:spcPct val="90000"/>
              </a:lnSpc>
              <a:spcBef>
                <a:spcPts val="700"/>
              </a:spcBef>
              <a:buSzPct val="100000"/>
              <a:buAutoNum type="arabicPeriod"/>
            </a:pPr>
            <a:r>
              <a:t>Theological</a:t>
            </a:r>
          </a:p>
          <a:p>
            <a:pPr marL="514350" indent="-514350">
              <a:lnSpc>
                <a:spcPct val="90000"/>
              </a:lnSpc>
              <a:spcBef>
                <a:spcPts val="700"/>
              </a:spcBef>
              <a:buSzPct val="100000"/>
              <a:buAutoNum type="arabicPeriod"/>
            </a:pPr>
            <a:r>
              <a:t>Logical</a:t>
            </a:r>
          </a:p>
          <a:p>
            <a:pPr marL="514350" indent="-514350">
              <a:lnSpc>
                <a:spcPct val="90000"/>
              </a:lnSpc>
              <a:spcBef>
                <a:spcPts val="700"/>
              </a:spcBef>
              <a:buSzPct val="100000"/>
              <a:buAutoNum type="arabicPeriod"/>
            </a:pPr>
            <a:r>
              <a:t>Historical</a:t>
            </a:r>
          </a:p>
          <a:p>
            <a:pPr marL="342900" indent="-342900">
              <a:lnSpc>
                <a:spcPct val="90000"/>
              </a:lnSpc>
              <a:spcBef>
                <a:spcPts val="700"/>
              </a:spcBef>
              <a:buSzTx/>
              <a:buNone/>
            </a:pPr>
            <a:endParaRPr/>
          </a:p>
          <a:p>
            <a:pPr marL="342900" indent="-342900">
              <a:lnSpc>
                <a:spcPct val="90000"/>
              </a:lnSpc>
              <a:spcBef>
                <a:spcPts val="700"/>
              </a:spcBef>
              <a:buSzTx/>
              <a:buNone/>
            </a:pPr>
            <a:r>
              <a:t>Mark 13:31 </a:t>
            </a:r>
          </a:p>
          <a:p>
            <a:pPr marL="342900" indent="-342900">
              <a:lnSpc>
                <a:spcPct val="90000"/>
              </a:lnSpc>
              <a:spcBef>
                <a:spcPts val="700"/>
              </a:spcBef>
              <a:buSzTx/>
              <a:buNone/>
            </a:pPr>
            <a:r>
              <a:t>	Heaven and earth will pass away, but my words will never pass away. </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lIns="38100" tIns="38100" rIns="38100" bIns="38100"/>
          <a:lstStyle/>
          <a:p>
            <a:r>
              <a:t>Authenticity of the Injeel</a:t>
            </a:r>
          </a:p>
        </p:txBody>
      </p:sp>
      <p:sp>
        <p:nvSpPr>
          <p:cNvPr id="219" name="Shape 219"/>
          <p:cNvSpPr>
            <a:spLocks noGrp="1"/>
          </p:cNvSpPr>
          <p:nvPr>
            <p:ph type="body" idx="1"/>
          </p:nvPr>
        </p:nvSpPr>
        <p:spPr>
          <a:xfrm>
            <a:off x="457200" y="2070100"/>
            <a:ext cx="8229600" cy="3987800"/>
          </a:xfrm>
          <a:prstGeom prst="rect">
            <a:avLst/>
          </a:prstGeom>
        </p:spPr>
        <p:txBody>
          <a:bodyPr lIns="38100" tIns="38100" rIns="38100" bIns="38100" anchor="t"/>
          <a:lstStyle/>
          <a:p>
            <a:pPr marL="514350" indent="-514350">
              <a:lnSpc>
                <a:spcPct val="80000"/>
              </a:lnSpc>
              <a:spcBef>
                <a:spcPts val="700"/>
              </a:spcBef>
              <a:buSzPct val="100000"/>
              <a:buAutoNum type="arabicPeriod"/>
              <a:defRPr sz="2960"/>
            </a:pPr>
            <a:r>
              <a:t>Theological</a:t>
            </a:r>
          </a:p>
          <a:p>
            <a:pPr>
              <a:lnSpc>
                <a:spcPct val="80000"/>
              </a:lnSpc>
              <a:spcBef>
                <a:spcPts val="2000"/>
              </a:spcBef>
              <a:buSzPct val="100000"/>
              <a:buFont typeface="Arial"/>
              <a:defRPr sz="2960"/>
            </a:pPr>
            <a:r>
              <a:t>When Muslims say that the Bible has been corrupted, respond with “AstaghfurAllah!” (</a:t>
            </a:r>
            <a:r>
              <a:rPr b="1" u="sng"/>
              <a:t>God forbid!</a:t>
            </a:r>
            <a:r>
              <a:t>).</a:t>
            </a:r>
          </a:p>
          <a:p>
            <a:pPr>
              <a:lnSpc>
                <a:spcPct val="80000"/>
              </a:lnSpc>
              <a:spcBef>
                <a:spcPts val="2000"/>
              </a:spcBef>
              <a:buSzPct val="100000"/>
              <a:buFont typeface="Arial"/>
              <a:defRPr sz="2960"/>
            </a:pPr>
            <a:r>
              <a:t>Ask “who is stronger, God or humans?”</a:t>
            </a:r>
          </a:p>
          <a:p>
            <a:pPr>
              <a:lnSpc>
                <a:spcPct val="80000"/>
              </a:lnSpc>
              <a:spcBef>
                <a:spcPts val="2000"/>
              </a:spcBef>
              <a:buSzPct val="100000"/>
              <a:buFont typeface="Arial"/>
              <a:defRPr sz="2960"/>
            </a:pPr>
            <a:r>
              <a:t>If a person believes that the Injeel is corrupted, then he or she believes that </a:t>
            </a:r>
            <a:r>
              <a:rPr b="1" u="sng"/>
              <a:t>humans</a:t>
            </a:r>
            <a:r>
              <a:t> are stronger than God.</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lIns="38100" tIns="38100" rIns="38100" bIns="38100"/>
          <a:lstStyle>
            <a:lvl1pPr>
              <a:defRPr sz="3959"/>
            </a:lvl1pPr>
          </a:lstStyle>
          <a:p>
            <a:r>
              <a:t>What does the Qur’an say about the Injeel?</a:t>
            </a:r>
          </a:p>
        </p:txBody>
      </p:sp>
      <p:sp>
        <p:nvSpPr>
          <p:cNvPr id="222" name="Shape 222"/>
          <p:cNvSpPr>
            <a:spLocks noGrp="1"/>
          </p:cNvSpPr>
          <p:nvPr>
            <p:ph type="body" sz="half" idx="1"/>
          </p:nvPr>
        </p:nvSpPr>
        <p:spPr>
          <a:xfrm>
            <a:off x="254000" y="2235200"/>
            <a:ext cx="5524500" cy="3937000"/>
          </a:xfrm>
          <a:prstGeom prst="rect">
            <a:avLst/>
          </a:prstGeom>
        </p:spPr>
        <p:txBody>
          <a:bodyPr lIns="38100" tIns="38100" rIns="38100" bIns="38100" anchor="t"/>
          <a:lstStyle/>
          <a:p>
            <a:pPr marL="342900" indent="-342900">
              <a:lnSpc>
                <a:spcPct val="80000"/>
              </a:lnSpc>
              <a:spcBef>
                <a:spcPts val="700"/>
              </a:spcBef>
              <a:buClr>
                <a:srgbClr val="000000"/>
              </a:buClr>
              <a:buSzTx/>
              <a:buNone/>
              <a:defRPr sz="2480"/>
            </a:pPr>
            <a:r>
              <a:t>Qur’an 3:2-3</a:t>
            </a:r>
          </a:p>
          <a:p>
            <a:pPr marL="342900" indent="-342900">
              <a:lnSpc>
                <a:spcPct val="80000"/>
              </a:lnSpc>
              <a:spcBef>
                <a:spcPts val="700"/>
              </a:spcBef>
              <a:buClr>
                <a:srgbClr val="000000"/>
              </a:buClr>
              <a:buSzTx/>
              <a:buNone/>
              <a:defRPr sz="2480"/>
            </a:pPr>
            <a:r>
              <a:t>Allah! there is no god but He the Living the Self-Subsisting Eternal.  It is He Who sent down to thee (step by step), in truth, the Book, </a:t>
            </a:r>
            <a:r>
              <a:rPr b="1" i="1"/>
              <a:t>confirming what went before it; </a:t>
            </a:r>
            <a:r>
              <a:t>and He sent down Law (Of Moses) and the Gospel (of Jesus). </a:t>
            </a:r>
          </a:p>
        </p:txBody>
      </p:sp>
      <p:pic>
        <p:nvPicPr>
          <p:cNvPr id="223" name="image2.png"/>
          <p:cNvPicPr>
            <a:picLocks noChangeAspect="1"/>
          </p:cNvPicPr>
          <p:nvPr/>
        </p:nvPicPr>
        <p:blipFill>
          <a:blip r:embed="rId3" cstate="print">
            <a:extLst/>
          </a:blip>
          <a:stretch>
            <a:fillRect/>
          </a:stretch>
        </p:blipFill>
        <p:spPr>
          <a:xfrm>
            <a:off x="6116050" y="2044700"/>
            <a:ext cx="2097359" cy="3340100"/>
          </a:xfrm>
          <a:prstGeom prst="rect">
            <a:avLst/>
          </a:prstGeom>
          <a:ln w="12700"/>
          <a:effectLst>
            <a:outerShdw blurRad="38100" dist="12700" dir="5400000" rotWithShape="0">
              <a:srgbClr val="000000">
                <a:alpha val="35000"/>
              </a:srgbClr>
            </a:outerShdw>
          </a:effec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title"/>
          </p:nvPr>
        </p:nvSpPr>
        <p:spPr>
          <a:prstGeom prst="rect">
            <a:avLst/>
          </a:prstGeom>
        </p:spPr>
        <p:txBody>
          <a:bodyPr lIns="38100" tIns="38100" rIns="38100" bIns="38100"/>
          <a:lstStyle>
            <a:lvl1pPr>
              <a:defRPr sz="3959"/>
            </a:lvl1pPr>
          </a:lstStyle>
          <a:p>
            <a:r>
              <a:t>What does the Qur’an say about the Injeel?</a:t>
            </a:r>
          </a:p>
        </p:txBody>
      </p:sp>
      <p:sp>
        <p:nvSpPr>
          <p:cNvPr id="228" name="Shape 228"/>
          <p:cNvSpPr>
            <a:spLocks noGrp="1"/>
          </p:cNvSpPr>
          <p:nvPr>
            <p:ph type="body" sz="half" idx="1"/>
          </p:nvPr>
        </p:nvSpPr>
        <p:spPr>
          <a:xfrm>
            <a:off x="254000" y="2235200"/>
            <a:ext cx="5308600" cy="3683000"/>
          </a:xfrm>
          <a:prstGeom prst="rect">
            <a:avLst/>
          </a:prstGeom>
        </p:spPr>
        <p:txBody>
          <a:bodyPr lIns="38100" tIns="38100" rIns="38100" bIns="38100" anchor="t"/>
          <a:lstStyle/>
          <a:p>
            <a:pPr marL="342900" indent="-342900">
              <a:lnSpc>
                <a:spcPct val="80000"/>
              </a:lnSpc>
              <a:spcBef>
                <a:spcPts val="700"/>
              </a:spcBef>
              <a:buClr>
                <a:srgbClr val="000000"/>
              </a:buClr>
              <a:buSzTx/>
              <a:buNone/>
              <a:defRPr sz="2240"/>
            </a:pPr>
            <a:r>
              <a:t>Qur’an 2:136</a:t>
            </a:r>
          </a:p>
          <a:p>
            <a:pPr marL="342900" indent="-342900">
              <a:lnSpc>
                <a:spcPct val="80000"/>
              </a:lnSpc>
              <a:spcBef>
                <a:spcPts val="700"/>
              </a:spcBef>
              <a:buClr>
                <a:srgbClr val="000000"/>
              </a:buClr>
              <a:buSzTx/>
              <a:buNone/>
              <a:defRPr sz="2240"/>
            </a:pPr>
            <a:r>
              <a:t>Say ye: "We believe in Allah and the revelation given to us and to Abraham Isma`il Isaac Jacob and the Tribes and that given to Moses and Jesus and that given to (all) Prophets from their Lord we make no difference between one and another of them and we bow to Allah (in Islam)."</a:t>
            </a:r>
          </a:p>
        </p:txBody>
      </p:sp>
      <p:pic>
        <p:nvPicPr>
          <p:cNvPr id="229" name="image3.png"/>
          <p:cNvPicPr>
            <a:picLocks noChangeAspect="1"/>
          </p:cNvPicPr>
          <p:nvPr/>
        </p:nvPicPr>
        <p:blipFill>
          <a:blip r:embed="rId3" cstate="print">
            <a:extLst/>
          </a:blip>
          <a:stretch>
            <a:fillRect/>
          </a:stretch>
        </p:blipFill>
        <p:spPr>
          <a:xfrm>
            <a:off x="6079808" y="1930400"/>
            <a:ext cx="2019301" cy="3215790"/>
          </a:xfrm>
          <a:prstGeom prst="rect">
            <a:avLst/>
          </a:prstGeom>
          <a:ln w="12700"/>
          <a:effectLst>
            <a:outerShdw blurRad="38100" dist="12700" dir="5400000" rotWithShape="0">
              <a:srgbClr val="000000">
                <a:alpha val="35000"/>
              </a:srgbClr>
            </a:outerShdw>
          </a:effec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lIns="38100" tIns="38100" rIns="38100" bIns="38100"/>
          <a:lstStyle>
            <a:lvl1pPr>
              <a:defRPr sz="3959"/>
            </a:lvl1pPr>
          </a:lstStyle>
          <a:p>
            <a:r>
              <a:t>What does the Qur’an say about the Injeel?</a:t>
            </a:r>
          </a:p>
        </p:txBody>
      </p:sp>
      <p:sp>
        <p:nvSpPr>
          <p:cNvPr id="234" name="Shape 234"/>
          <p:cNvSpPr>
            <a:spLocks noGrp="1"/>
          </p:cNvSpPr>
          <p:nvPr>
            <p:ph type="body" sz="half" idx="1"/>
          </p:nvPr>
        </p:nvSpPr>
        <p:spPr>
          <a:xfrm>
            <a:off x="254000" y="2235200"/>
            <a:ext cx="5003800" cy="4076700"/>
          </a:xfrm>
          <a:prstGeom prst="rect">
            <a:avLst/>
          </a:prstGeom>
        </p:spPr>
        <p:txBody>
          <a:bodyPr lIns="38100" tIns="38100" rIns="38100" bIns="38100" anchor="t"/>
          <a:lstStyle/>
          <a:p>
            <a:pPr marL="342900" indent="-342900">
              <a:lnSpc>
                <a:spcPct val="80000"/>
              </a:lnSpc>
              <a:spcBef>
                <a:spcPts val="700"/>
              </a:spcBef>
              <a:buClr>
                <a:srgbClr val="000000"/>
              </a:buClr>
              <a:buSzTx/>
              <a:buNone/>
              <a:defRPr sz="2480"/>
            </a:pPr>
            <a:r>
              <a:t>Qur’an 57:27</a:t>
            </a:r>
          </a:p>
          <a:p>
            <a:pPr marL="342900" indent="-342900">
              <a:lnSpc>
                <a:spcPct val="80000"/>
              </a:lnSpc>
              <a:spcBef>
                <a:spcPts val="700"/>
              </a:spcBef>
              <a:buClr>
                <a:srgbClr val="000000"/>
              </a:buClr>
              <a:buSzTx/>
              <a:buNone/>
              <a:defRPr sz="2480"/>
            </a:pPr>
            <a:r>
              <a:t>Then in their wake We followed them up with (others of) Our apostles: We sent after them Jesus the son of Mary and bestowed on him the Gospel; and We ordained in the hearts of those who followed him Compassion and Mercy.</a:t>
            </a:r>
          </a:p>
        </p:txBody>
      </p:sp>
      <p:pic>
        <p:nvPicPr>
          <p:cNvPr id="235" name="image4.png"/>
          <p:cNvPicPr>
            <a:picLocks noChangeAspect="1"/>
          </p:cNvPicPr>
          <p:nvPr/>
        </p:nvPicPr>
        <p:blipFill>
          <a:blip r:embed="rId2" cstate="print">
            <a:extLst/>
          </a:blip>
          <a:stretch>
            <a:fillRect/>
          </a:stretch>
        </p:blipFill>
        <p:spPr>
          <a:xfrm>
            <a:off x="5698808" y="2133600"/>
            <a:ext cx="2146301" cy="3418041"/>
          </a:xfrm>
          <a:prstGeom prst="rect">
            <a:avLst/>
          </a:prstGeom>
          <a:ln w="12700"/>
          <a:effectLst>
            <a:outerShdw blurRad="38100" dist="12700" dir="5400000" rotWithShape="0">
              <a:srgbClr val="000000">
                <a:alpha val="35000"/>
              </a:srgbClr>
            </a:outerShdw>
          </a:effec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prstGeom prst="rect">
            <a:avLst/>
          </a:prstGeom>
        </p:spPr>
        <p:txBody>
          <a:bodyPr lIns="38100" tIns="38100" rIns="38100" bIns="38100"/>
          <a:lstStyle>
            <a:lvl1pPr>
              <a:defRPr sz="3959"/>
            </a:lvl1pPr>
          </a:lstStyle>
          <a:p>
            <a:r>
              <a:t>What does the Qur’an say about the Injeel?</a:t>
            </a:r>
          </a:p>
        </p:txBody>
      </p:sp>
      <p:sp>
        <p:nvSpPr>
          <p:cNvPr id="238" name="Shape 238"/>
          <p:cNvSpPr>
            <a:spLocks noGrp="1"/>
          </p:cNvSpPr>
          <p:nvPr>
            <p:ph type="body" sz="half" idx="1"/>
          </p:nvPr>
        </p:nvSpPr>
        <p:spPr>
          <a:xfrm>
            <a:off x="254000" y="2133600"/>
            <a:ext cx="4572000" cy="4203700"/>
          </a:xfrm>
          <a:prstGeom prst="rect">
            <a:avLst/>
          </a:prstGeom>
        </p:spPr>
        <p:txBody>
          <a:bodyPr lIns="38100" tIns="38100" rIns="38100" bIns="38100" anchor="t"/>
          <a:lstStyle/>
          <a:p>
            <a:pPr marL="342900" indent="-342900">
              <a:lnSpc>
                <a:spcPct val="90000"/>
              </a:lnSpc>
              <a:spcBef>
                <a:spcPts val="700"/>
              </a:spcBef>
              <a:buClr>
                <a:srgbClr val="000000"/>
              </a:buClr>
              <a:buSzTx/>
              <a:buNone/>
              <a:defRPr sz="2720"/>
            </a:pPr>
            <a:r>
              <a:t>Qur’an 5:47</a:t>
            </a:r>
          </a:p>
          <a:p>
            <a:pPr marL="342900" indent="-342900">
              <a:lnSpc>
                <a:spcPct val="90000"/>
              </a:lnSpc>
              <a:spcBef>
                <a:spcPts val="700"/>
              </a:spcBef>
              <a:buClr>
                <a:srgbClr val="000000"/>
              </a:buClr>
              <a:buSzTx/>
              <a:buNone/>
              <a:defRPr sz="2720"/>
            </a:pPr>
            <a:r>
              <a:t>Let the people of the Gospel Judge by what Allah hath revealed therein. If any do fail to judge by (the light of) what Allah hath revealed they are (no better than) those who rebel. </a:t>
            </a:r>
          </a:p>
        </p:txBody>
      </p:sp>
      <p:pic>
        <p:nvPicPr>
          <p:cNvPr id="239" name="image5.png"/>
          <p:cNvPicPr>
            <a:picLocks noChangeAspect="1"/>
          </p:cNvPicPr>
          <p:nvPr/>
        </p:nvPicPr>
        <p:blipFill>
          <a:blip r:embed="rId2" cstate="print">
            <a:extLst/>
          </a:blip>
          <a:stretch>
            <a:fillRect/>
          </a:stretch>
        </p:blipFill>
        <p:spPr>
          <a:xfrm>
            <a:off x="5723826" y="2133600"/>
            <a:ext cx="2121283" cy="3378200"/>
          </a:xfrm>
          <a:prstGeom prst="rect">
            <a:avLst/>
          </a:prstGeom>
          <a:ln w="12700"/>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prstGeom prst="rect">
            <a:avLst/>
          </a:prstGeom>
        </p:spPr>
        <p:txBody>
          <a:bodyPr lIns="38100" tIns="38100" rIns="38100" bIns="38100"/>
          <a:lstStyle>
            <a:lvl1pPr>
              <a:defRPr sz="3959"/>
            </a:lvl1pPr>
          </a:lstStyle>
          <a:p>
            <a:r>
              <a:t>What does the Qur’an say about the Injeel?</a:t>
            </a:r>
          </a:p>
        </p:txBody>
      </p:sp>
      <p:sp>
        <p:nvSpPr>
          <p:cNvPr id="242" name="Shape 242"/>
          <p:cNvSpPr>
            <a:spLocks noGrp="1"/>
          </p:cNvSpPr>
          <p:nvPr>
            <p:ph type="body" sz="half" idx="1"/>
          </p:nvPr>
        </p:nvSpPr>
        <p:spPr>
          <a:xfrm>
            <a:off x="254000" y="2235200"/>
            <a:ext cx="4508500" cy="3670300"/>
          </a:xfrm>
          <a:prstGeom prst="rect">
            <a:avLst/>
          </a:prstGeom>
        </p:spPr>
        <p:txBody>
          <a:bodyPr lIns="38100" tIns="38100" rIns="38100" bIns="38100" anchor="t"/>
          <a:lstStyle/>
          <a:p>
            <a:pPr marL="342900" indent="-342900">
              <a:lnSpc>
                <a:spcPct val="80000"/>
              </a:lnSpc>
              <a:spcBef>
                <a:spcPts val="700"/>
              </a:spcBef>
              <a:buClr>
                <a:srgbClr val="000000"/>
              </a:buClr>
              <a:buSzTx/>
              <a:buNone/>
              <a:defRPr sz="2960"/>
            </a:pPr>
            <a:r>
              <a:t>Qur’an 5:68 </a:t>
            </a:r>
          </a:p>
          <a:p>
            <a:pPr marL="342900" indent="-342900">
              <a:lnSpc>
                <a:spcPct val="80000"/>
              </a:lnSpc>
              <a:spcBef>
                <a:spcPts val="700"/>
              </a:spcBef>
              <a:buClr>
                <a:srgbClr val="000000"/>
              </a:buClr>
              <a:buSzTx/>
              <a:buNone/>
              <a:defRPr sz="2960"/>
            </a:pPr>
            <a:r>
              <a:t>Say: “O People of the Book! ye have no ground to stand upon unless ye stand fast by the Law the Gospel and all the revelation that has come to you from your Lord.”</a:t>
            </a:r>
          </a:p>
        </p:txBody>
      </p:sp>
      <p:pic>
        <p:nvPicPr>
          <p:cNvPr id="243" name="image7.png"/>
          <p:cNvPicPr>
            <a:picLocks noChangeAspect="1"/>
          </p:cNvPicPr>
          <p:nvPr/>
        </p:nvPicPr>
        <p:blipFill>
          <a:blip r:embed="rId2" cstate="print">
            <a:extLst/>
          </a:blip>
          <a:stretch>
            <a:fillRect/>
          </a:stretch>
        </p:blipFill>
        <p:spPr>
          <a:xfrm>
            <a:off x="5686108" y="2133600"/>
            <a:ext cx="2159001" cy="3438266"/>
          </a:xfrm>
          <a:prstGeom prst="rect">
            <a:avLst/>
          </a:prstGeom>
          <a:ln w="12700"/>
          <a:effectLst>
            <a:outerShdw blurRad="38100" dist="12700" dir="5400000" rotWithShape="0">
              <a:srgbClr val="000000">
                <a:alpha val="35000"/>
              </a:srgbClr>
            </a:outerShdw>
          </a:effec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lIns="38100" tIns="38100" rIns="38100" bIns="38100"/>
          <a:lstStyle/>
          <a:p>
            <a:r>
              <a:t>Authenticity of the Injeel</a:t>
            </a:r>
          </a:p>
        </p:txBody>
      </p:sp>
      <p:sp>
        <p:nvSpPr>
          <p:cNvPr id="246" name="Shape 246"/>
          <p:cNvSpPr>
            <a:spLocks noGrp="1"/>
          </p:cNvSpPr>
          <p:nvPr>
            <p:ph type="body" idx="1"/>
          </p:nvPr>
        </p:nvSpPr>
        <p:spPr>
          <a:xfrm>
            <a:off x="254000" y="2235200"/>
            <a:ext cx="8597900" cy="4851400"/>
          </a:xfrm>
          <a:prstGeom prst="rect">
            <a:avLst/>
          </a:prstGeom>
        </p:spPr>
        <p:txBody>
          <a:bodyPr lIns="38100" tIns="38100" rIns="38100" bIns="38100" anchor="t"/>
          <a:lstStyle/>
          <a:p>
            <a:pPr marL="514350" indent="-514350">
              <a:lnSpc>
                <a:spcPct val="80000"/>
              </a:lnSpc>
              <a:spcBef>
                <a:spcPts val="700"/>
              </a:spcBef>
              <a:buSzPct val="100000"/>
              <a:buAutoNum type="arabicPeriod" startAt="2"/>
              <a:defRPr sz="2960"/>
            </a:pPr>
            <a:r>
              <a:t>Logical</a:t>
            </a:r>
          </a:p>
          <a:p>
            <a:pPr marL="342900" indent="-342900">
              <a:lnSpc>
                <a:spcPct val="80000"/>
              </a:lnSpc>
              <a:spcBef>
                <a:spcPts val="700"/>
              </a:spcBef>
              <a:buSzTx/>
              <a:buNone/>
              <a:defRPr sz="2960"/>
            </a:pPr>
            <a:r>
              <a:t>These questions must be answered:</a:t>
            </a:r>
          </a:p>
          <a:p>
            <a:pPr>
              <a:lnSpc>
                <a:spcPct val="80000"/>
              </a:lnSpc>
              <a:spcBef>
                <a:spcPts val="700"/>
              </a:spcBef>
              <a:buSzPct val="100000"/>
              <a:buFont typeface="Arial"/>
              <a:defRPr sz="2400"/>
            </a:pPr>
            <a:r>
              <a:t>Who corrupted the Injeel? </a:t>
            </a:r>
          </a:p>
          <a:p>
            <a:pPr>
              <a:lnSpc>
                <a:spcPct val="80000"/>
              </a:lnSpc>
              <a:spcBef>
                <a:spcPts val="700"/>
              </a:spcBef>
              <a:buSzPct val="100000"/>
              <a:buFont typeface="Arial"/>
              <a:defRPr sz="2400"/>
            </a:pPr>
            <a:r>
              <a:t>Why was the Injeel corrupted?</a:t>
            </a:r>
          </a:p>
          <a:p>
            <a:pPr>
              <a:lnSpc>
                <a:spcPct val="80000"/>
              </a:lnSpc>
              <a:spcBef>
                <a:spcPts val="700"/>
              </a:spcBef>
              <a:buSzPct val="100000"/>
              <a:buFont typeface="Arial"/>
              <a:defRPr sz="2400"/>
            </a:pPr>
            <a:r>
              <a:t>Where was the Injeel corrupted?</a:t>
            </a:r>
          </a:p>
          <a:p>
            <a:pPr>
              <a:lnSpc>
                <a:spcPct val="80000"/>
              </a:lnSpc>
              <a:spcBef>
                <a:spcPts val="700"/>
              </a:spcBef>
              <a:buSzPct val="100000"/>
              <a:buFont typeface="Arial"/>
              <a:defRPr sz="2400"/>
            </a:pPr>
            <a:r>
              <a:rPr b="1" u="sng"/>
              <a:t>When</a:t>
            </a:r>
            <a:r>
              <a:t> was the Injeel corrupted?</a:t>
            </a:r>
          </a:p>
          <a:p>
            <a:pPr>
              <a:lnSpc>
                <a:spcPct val="80000"/>
              </a:lnSpc>
              <a:spcBef>
                <a:spcPts val="700"/>
              </a:spcBef>
              <a:buSzPct val="100000"/>
              <a:buFont typeface="Arial"/>
              <a:defRPr sz="2400"/>
            </a:pPr>
            <a:r>
              <a:rPr b="1" u="sng"/>
              <a:t>Where</a:t>
            </a:r>
            <a:r>
              <a:t> is the original Injeel?</a:t>
            </a:r>
          </a:p>
          <a:p>
            <a:pPr>
              <a:lnSpc>
                <a:spcPct val="80000"/>
              </a:lnSpc>
              <a:spcBef>
                <a:spcPts val="700"/>
              </a:spcBef>
              <a:buSzPct val="100000"/>
              <a:buFont typeface="Arial"/>
              <a:defRPr sz="2400"/>
            </a:pPr>
            <a:r>
              <a:t>What parts of the Injeel were corrupted?</a:t>
            </a:r>
          </a:p>
          <a:p>
            <a:pPr>
              <a:lnSpc>
                <a:spcPct val="80000"/>
              </a:lnSpc>
              <a:spcBef>
                <a:spcPts val="700"/>
              </a:spcBef>
              <a:buSzPct val="100000"/>
              <a:buFont typeface="Arial"/>
              <a:defRPr sz="2400"/>
            </a:pPr>
            <a:r>
              <a:t>Was the Injeel corrupted </a:t>
            </a:r>
            <a:r>
              <a:rPr b="1" u="sng"/>
              <a:t>before</a:t>
            </a:r>
            <a:r>
              <a:t> or </a:t>
            </a:r>
            <a:r>
              <a:rPr b="1" u="sng"/>
              <a:t>after</a:t>
            </a:r>
            <a:r>
              <a:t> the life of Muhammad?</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254000" y="457200"/>
            <a:ext cx="8648700" cy="1435100"/>
          </a:xfrm>
          <a:prstGeom prst="rect">
            <a:avLst/>
          </a:prstGeom>
        </p:spPr>
        <p:txBody>
          <a:bodyPr lIns="38100" tIns="38100" rIns="38100" bIns="38100"/>
          <a:lstStyle/>
          <a:p>
            <a:pPr algn="r"/>
            <a:r>
              <a:rPr lang="en-US" sz="3200" dirty="0" smtClean="0"/>
              <a:t>GOD’S LIVING WORD</a:t>
            </a:r>
            <a:r>
              <a:rPr sz="3200" dirty="0" smtClean="0"/>
              <a:t>:</a:t>
            </a:r>
            <a:r>
              <a:rPr lang="en-US" sz="3200" dirty="0" smtClean="0"/>
              <a:t/>
            </a:r>
            <a:br>
              <a:rPr lang="en-US" sz="3200" dirty="0" smtClean="0"/>
            </a:br>
            <a:r>
              <a:rPr lang="en-US" sz="3200" dirty="0" smtClean="0"/>
              <a:t>IS THE NEW TESTAMENT TRUE?</a:t>
            </a:r>
            <a:endParaRPr dirty="0"/>
          </a:p>
        </p:txBody>
      </p:sp>
      <p:sp>
        <p:nvSpPr>
          <p:cNvPr id="174" name="Shape 174"/>
          <p:cNvSpPr>
            <a:spLocks noGrp="1"/>
          </p:cNvSpPr>
          <p:nvPr>
            <p:ph type="body" sz="half" idx="1"/>
          </p:nvPr>
        </p:nvSpPr>
        <p:spPr>
          <a:xfrm>
            <a:off x="152400" y="3048000"/>
            <a:ext cx="8305800" cy="1752600"/>
          </a:xfrm>
          <a:prstGeom prst="rect">
            <a:avLst/>
          </a:prstGeom>
        </p:spPr>
        <p:txBody>
          <a:bodyPr lIns="38100" tIns="38100" rIns="38100" bIns="38100" anchor="t"/>
          <a:lstStyle/>
          <a:p>
            <a:pPr marL="0" indent="0" algn="r">
              <a:spcBef>
                <a:spcPts val="700"/>
              </a:spcBef>
              <a:buSzTx/>
              <a:buNone/>
            </a:pPr>
            <a:r>
              <a:rPr dirty="0">
                <a:uFill>
                  <a:solidFill>
                    <a:srgbClr val="632F4C"/>
                  </a:solidFill>
                </a:uFill>
              </a:rPr>
              <a:t>Understanding the New Testament’s </a:t>
            </a:r>
            <a:r>
              <a:rPr dirty="0" smtClean="0">
                <a:uFill>
                  <a:solidFill>
                    <a:srgbClr val="632F4C"/>
                  </a:solidFill>
                </a:uFill>
              </a:rPr>
              <a:t>Credibility</a:t>
            </a:r>
            <a:endParaRPr dirty="0">
              <a:uFill>
                <a:solidFill>
                  <a:srgbClr val="632F4C"/>
                </a:solidFill>
              </a:uFill>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lIns="38100" tIns="38100" rIns="38100" bIns="38100"/>
          <a:lstStyle/>
          <a:p>
            <a:r>
              <a:t>Authenticity of the Injeel</a:t>
            </a:r>
          </a:p>
        </p:txBody>
      </p:sp>
      <p:sp>
        <p:nvSpPr>
          <p:cNvPr id="249" name="Shape 249"/>
          <p:cNvSpPr>
            <a:spLocks noGrp="1"/>
          </p:cNvSpPr>
          <p:nvPr>
            <p:ph type="body" sz="half" idx="1"/>
          </p:nvPr>
        </p:nvSpPr>
        <p:spPr>
          <a:xfrm>
            <a:off x="457200" y="2031999"/>
            <a:ext cx="8229600" cy="2235201"/>
          </a:xfrm>
          <a:prstGeom prst="rect">
            <a:avLst/>
          </a:prstGeom>
        </p:spPr>
        <p:txBody>
          <a:bodyPr lIns="38100" tIns="38100" rIns="38100" bIns="38100" anchor="t"/>
          <a:lstStyle/>
          <a:p>
            <a:pPr marL="514350" indent="-514350">
              <a:spcBef>
                <a:spcPts val="700"/>
              </a:spcBef>
              <a:buSzPct val="100000"/>
              <a:buAutoNum type="arabicPeriod" startAt="3"/>
            </a:pPr>
            <a:r>
              <a:t>Historical Overview </a:t>
            </a:r>
          </a:p>
          <a:p>
            <a:pPr marL="914400" lvl="1" indent="-514350">
              <a:spcBef>
                <a:spcPts val="600"/>
              </a:spcBef>
              <a:buSzPct val="100000"/>
              <a:buAutoNum type="alphaLcPeriod"/>
            </a:pPr>
            <a:r>
              <a:t>Eyewitness Stage (AD 1-100)</a:t>
            </a:r>
          </a:p>
          <a:p>
            <a:pPr marL="914400" lvl="1" indent="-514350">
              <a:spcBef>
                <a:spcPts val="600"/>
              </a:spcBef>
              <a:buSzPct val="100000"/>
              <a:buAutoNum type="alphaLcPeriod"/>
            </a:pPr>
            <a:r>
              <a:t>The Persecution Stage  (AD 100-325)</a:t>
            </a:r>
          </a:p>
          <a:p>
            <a:pPr marL="914400" lvl="1" indent="-514350">
              <a:spcBef>
                <a:spcPts val="600"/>
              </a:spcBef>
              <a:buSzPct val="100000"/>
              <a:buAutoNum type="alphaLcPeriod"/>
            </a:pPr>
            <a:r>
              <a:t>The Translation Stage (AD 325-present)</a:t>
            </a:r>
          </a:p>
        </p:txBody>
      </p:sp>
      <p:grpSp>
        <p:nvGrpSpPr>
          <p:cNvPr id="255" name="Group 255"/>
          <p:cNvGrpSpPr/>
          <p:nvPr/>
        </p:nvGrpSpPr>
        <p:grpSpPr>
          <a:xfrm>
            <a:off x="1066800" y="4309358"/>
            <a:ext cx="7162800" cy="1846084"/>
            <a:chOff x="0" y="0"/>
            <a:chExt cx="7162799" cy="1846082"/>
          </a:xfrm>
        </p:grpSpPr>
        <p:sp>
          <p:nvSpPr>
            <p:cNvPr id="250" name="Shape 250"/>
            <p:cNvSpPr/>
            <p:nvPr/>
          </p:nvSpPr>
          <p:spPr>
            <a:xfrm>
              <a:off x="0" y="0"/>
              <a:ext cx="1846083" cy="1846083"/>
            </a:xfrm>
            <a:prstGeom prst="roundRect">
              <a:avLst>
                <a:gd name="adj" fmla="val 7500"/>
              </a:avLst>
            </a:prstGeom>
            <a:gradFill flip="none" rotWithShape="1">
              <a:gsLst>
                <a:gs pos="0">
                  <a:srgbClr val="632F4C"/>
                </a:gs>
                <a:gs pos="100000">
                  <a:srgbClr val="929292"/>
                </a:gs>
              </a:gsLst>
              <a:lin ang="5400000" scaled="0"/>
            </a:gradFill>
            <a:ln w="25400" cap="flat">
              <a:solidFill>
                <a:srgbClr val="FFFFFF"/>
              </a:solidFill>
              <a:prstDash val="solid"/>
              <a:round/>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914400">
                <a:buClr>
                  <a:srgbClr val="FFFFFF"/>
                </a:buClr>
                <a:defRPr sz="2907">
                  <a:solidFill>
                    <a:srgbClr val="FFFFFF"/>
                  </a:solidFill>
                  <a:uFill>
                    <a:solidFill>
                      <a:srgbClr val="FFFFFF"/>
                    </a:solidFill>
                  </a:uFill>
                </a:defRPr>
              </a:lvl1pPr>
            </a:lstStyle>
            <a:p>
              <a:r>
                <a:t>a. EyewitnessStage</a:t>
              </a:r>
            </a:p>
          </p:txBody>
        </p:sp>
        <p:sp>
          <p:nvSpPr>
            <p:cNvPr id="251" name="Shape 251"/>
            <p:cNvSpPr/>
            <p:nvPr/>
          </p:nvSpPr>
          <p:spPr>
            <a:xfrm>
              <a:off x="2049151" y="719972"/>
              <a:ext cx="406139" cy="406139"/>
            </a:xfrm>
            <a:prstGeom prst="rightArrow">
              <a:avLst>
                <a:gd name="adj1" fmla="val 64000"/>
                <a:gd name="adj2" fmla="val 50000"/>
              </a:avLst>
            </a:prstGeom>
            <a:gradFill flip="none" rotWithShape="1">
              <a:gsLst>
                <a:gs pos="0">
                  <a:srgbClr val="632F4C"/>
                </a:gs>
                <a:gs pos="100000">
                  <a:srgbClr val="929292"/>
                </a:gs>
              </a:gsLst>
              <a:lin ang="5400000" scaled="0"/>
            </a:gradFill>
            <a:ln w="12700" cap="flat">
              <a:noFill/>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252" name="Shape 252"/>
            <p:cNvSpPr/>
            <p:nvPr/>
          </p:nvSpPr>
          <p:spPr>
            <a:xfrm>
              <a:off x="2658358" y="0"/>
              <a:ext cx="1846084" cy="1846083"/>
            </a:xfrm>
            <a:prstGeom prst="roundRect">
              <a:avLst>
                <a:gd name="adj" fmla="val 7500"/>
              </a:avLst>
            </a:prstGeom>
            <a:gradFill flip="none" rotWithShape="1">
              <a:gsLst>
                <a:gs pos="0">
                  <a:srgbClr val="632F4C"/>
                </a:gs>
                <a:gs pos="100000">
                  <a:srgbClr val="929292"/>
                </a:gs>
              </a:gsLst>
              <a:lin ang="5400000" scaled="0"/>
            </a:gradFill>
            <a:ln w="25400" cap="flat">
              <a:solidFill>
                <a:srgbClr val="FFFFFF"/>
              </a:solidFill>
              <a:prstDash val="solid"/>
              <a:round/>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914400">
                <a:buClr>
                  <a:srgbClr val="FFFFFF"/>
                </a:buClr>
                <a:defRPr sz="2907">
                  <a:solidFill>
                    <a:srgbClr val="FFFFFF"/>
                  </a:solidFill>
                  <a:uFill>
                    <a:solidFill>
                      <a:srgbClr val="FFFFFF"/>
                    </a:solidFill>
                  </a:uFill>
                </a:defRPr>
              </a:lvl1pPr>
            </a:lstStyle>
            <a:p>
              <a:r>
                <a:t>b. Persecution Stage</a:t>
              </a:r>
            </a:p>
          </p:txBody>
        </p:sp>
        <p:sp>
          <p:nvSpPr>
            <p:cNvPr id="253" name="Shape 253"/>
            <p:cNvSpPr/>
            <p:nvPr/>
          </p:nvSpPr>
          <p:spPr>
            <a:xfrm>
              <a:off x="4707509" y="719972"/>
              <a:ext cx="406140" cy="406139"/>
            </a:xfrm>
            <a:prstGeom prst="rightArrow">
              <a:avLst>
                <a:gd name="adj1" fmla="val 64000"/>
                <a:gd name="adj2" fmla="val 50000"/>
              </a:avLst>
            </a:prstGeom>
            <a:gradFill flip="none" rotWithShape="1">
              <a:gsLst>
                <a:gs pos="0">
                  <a:srgbClr val="632F4C"/>
                </a:gs>
                <a:gs pos="100000">
                  <a:srgbClr val="929292"/>
                </a:gs>
              </a:gsLst>
              <a:lin ang="5400000" scaled="0"/>
            </a:gradFill>
            <a:ln w="12700" cap="flat">
              <a:noFill/>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254" name="Shape 254"/>
            <p:cNvSpPr/>
            <p:nvPr/>
          </p:nvSpPr>
          <p:spPr>
            <a:xfrm>
              <a:off x="5316717" y="0"/>
              <a:ext cx="1846083" cy="1846083"/>
            </a:xfrm>
            <a:prstGeom prst="roundRect">
              <a:avLst>
                <a:gd name="adj" fmla="val 7500"/>
              </a:avLst>
            </a:prstGeom>
            <a:gradFill flip="none" rotWithShape="1">
              <a:gsLst>
                <a:gs pos="0">
                  <a:srgbClr val="632F4C"/>
                </a:gs>
                <a:gs pos="100000">
                  <a:srgbClr val="929292"/>
                </a:gs>
              </a:gsLst>
              <a:lin ang="5400000" scaled="0"/>
            </a:gradFill>
            <a:ln w="25400" cap="flat">
              <a:solidFill>
                <a:srgbClr val="FFFFFF"/>
              </a:solidFill>
              <a:prstDash val="solid"/>
              <a:round/>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914400">
                <a:buClr>
                  <a:srgbClr val="FFFFFF"/>
                </a:buClr>
                <a:defRPr sz="2907">
                  <a:solidFill>
                    <a:srgbClr val="FFFFFF"/>
                  </a:solidFill>
                  <a:uFill>
                    <a:solidFill>
                      <a:srgbClr val="FFFFFF"/>
                    </a:solidFill>
                  </a:uFill>
                </a:defRPr>
              </a:lvl1pPr>
            </a:lstStyle>
            <a:p>
              <a:r>
                <a:t>c. Translation Stage</a:t>
              </a:r>
            </a:p>
          </p:txBody>
        </p:sp>
      </p:gr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lIns="38100" tIns="38100" rIns="38100" bIns="38100"/>
          <a:lstStyle/>
          <a:p>
            <a:r>
              <a:t>Authenticity of the Injeel</a:t>
            </a:r>
          </a:p>
        </p:txBody>
      </p:sp>
      <p:sp>
        <p:nvSpPr>
          <p:cNvPr id="260" name="Shape 260"/>
          <p:cNvSpPr>
            <a:spLocks noGrp="1"/>
          </p:cNvSpPr>
          <p:nvPr>
            <p:ph type="body" idx="1"/>
          </p:nvPr>
        </p:nvSpPr>
        <p:spPr>
          <a:prstGeom prst="rect">
            <a:avLst/>
          </a:prstGeom>
        </p:spPr>
        <p:txBody>
          <a:bodyPr lIns="38100" tIns="38100" rIns="38100" bIns="38100" anchor="t"/>
          <a:lstStyle/>
          <a:p>
            <a:pPr marL="514350" indent="-514350">
              <a:lnSpc>
                <a:spcPct val="90000"/>
              </a:lnSpc>
              <a:spcBef>
                <a:spcPts val="700"/>
              </a:spcBef>
              <a:buClr>
                <a:srgbClr val="000000"/>
              </a:buClr>
              <a:buSzPct val="100000"/>
              <a:buAutoNum type="alphaLcPeriod"/>
            </a:pPr>
            <a:r>
              <a:t>The Eyewitness Stage (AD 1-100)</a:t>
            </a:r>
          </a:p>
          <a:p>
            <a:pPr>
              <a:lnSpc>
                <a:spcPct val="90000"/>
              </a:lnSpc>
              <a:spcBef>
                <a:spcPts val="700"/>
              </a:spcBef>
              <a:buClr>
                <a:srgbClr val="000000"/>
              </a:buClr>
              <a:buSzPct val="100000"/>
              <a:buFont typeface="Arial"/>
            </a:pPr>
            <a:r>
              <a:t>AD 33 Jesus Christ of Nazareth was crucified and raised from the dead.</a:t>
            </a:r>
          </a:p>
          <a:p>
            <a:pPr>
              <a:lnSpc>
                <a:spcPct val="90000"/>
              </a:lnSpc>
              <a:spcBef>
                <a:spcPts val="700"/>
              </a:spcBef>
              <a:buClr>
                <a:srgbClr val="000000"/>
              </a:buClr>
              <a:buSzPct val="100000"/>
              <a:buFont typeface="Arial"/>
            </a:pPr>
            <a:r>
              <a:t>AD 100 There are no </a:t>
            </a:r>
            <a:r>
              <a:rPr b="1" u="sng"/>
              <a:t>living</a:t>
            </a:r>
            <a:r>
              <a:t> </a:t>
            </a:r>
            <a:r>
              <a:rPr b="1" u="sng"/>
              <a:t>eyewitnesses </a:t>
            </a:r>
            <a:r>
              <a:t>of the life, crucifixion, and resurrection of Jesus.</a:t>
            </a:r>
          </a:p>
          <a:p>
            <a:pPr>
              <a:lnSpc>
                <a:spcPct val="90000"/>
              </a:lnSpc>
              <a:spcBef>
                <a:spcPts val="700"/>
              </a:spcBef>
              <a:buClr>
                <a:srgbClr val="000000"/>
              </a:buClr>
              <a:buSzPct val="100000"/>
              <a:buFont typeface="Arial"/>
            </a:pPr>
            <a:r>
              <a:t>During this stage, the Injeel was written on papyri in the language of Koine Greek.</a:t>
            </a:r>
          </a:p>
          <a:p>
            <a:pPr>
              <a:lnSpc>
                <a:spcPct val="90000"/>
              </a:lnSpc>
              <a:spcBef>
                <a:spcPts val="700"/>
              </a:spcBef>
              <a:buClr>
                <a:srgbClr val="000000"/>
              </a:buClr>
              <a:buSzPct val="100000"/>
              <a:buFont typeface="Arial"/>
            </a:pPr>
            <a:r>
              <a:t>These are the days of the Injeel, the disciples, and of Matthew 28:11-15 and Acts 2:1-4</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title"/>
          </p:nvPr>
        </p:nvSpPr>
        <p:spPr>
          <a:prstGeom prst="rect">
            <a:avLst/>
          </a:prstGeom>
        </p:spPr>
        <p:txBody>
          <a:bodyPr lIns="38100" tIns="38100" rIns="38100" bIns="38100"/>
          <a:lstStyle/>
          <a:p>
            <a:r>
              <a:t>Authenticity of the Injeel</a:t>
            </a:r>
          </a:p>
        </p:txBody>
      </p:sp>
      <p:sp>
        <p:nvSpPr>
          <p:cNvPr id="263" name="Shape 263"/>
          <p:cNvSpPr>
            <a:spLocks noGrp="1"/>
          </p:cNvSpPr>
          <p:nvPr>
            <p:ph type="body" idx="1"/>
          </p:nvPr>
        </p:nvSpPr>
        <p:spPr>
          <a:prstGeom prst="rect">
            <a:avLst/>
          </a:prstGeom>
        </p:spPr>
        <p:txBody>
          <a:bodyPr lIns="38100" tIns="38100" rIns="38100" bIns="38100" anchor="t"/>
          <a:lstStyle/>
          <a:p>
            <a:pPr marL="514350" indent="-514350">
              <a:spcBef>
                <a:spcPts val="700"/>
              </a:spcBef>
              <a:buClr>
                <a:srgbClr val="000000"/>
              </a:buClr>
              <a:buSzPct val="100000"/>
              <a:buAutoNum type="alphaLcPeriod" startAt="2"/>
            </a:pPr>
            <a:r>
              <a:t>The Persecution Stage (AD 100-325)</a:t>
            </a:r>
          </a:p>
          <a:p>
            <a:pPr>
              <a:spcBef>
                <a:spcPts val="700"/>
              </a:spcBef>
              <a:buClr>
                <a:srgbClr val="000000"/>
              </a:buClr>
              <a:buSzPct val="100000"/>
              <a:buFont typeface="Arial"/>
            </a:pPr>
            <a:r>
              <a:t>The Romans decreed to martyr Christians and burn their books</a:t>
            </a:r>
          </a:p>
          <a:p>
            <a:pPr>
              <a:spcBef>
                <a:spcPts val="700"/>
              </a:spcBef>
              <a:buClr>
                <a:srgbClr val="000000"/>
              </a:buClr>
              <a:buSzPct val="100000"/>
              <a:buFont typeface="Arial"/>
            </a:pPr>
            <a:r>
              <a:t>Partial Manuscripts are found</a:t>
            </a:r>
          </a:p>
          <a:p>
            <a:pPr>
              <a:spcBef>
                <a:spcPts val="700"/>
              </a:spcBef>
              <a:buClr>
                <a:srgbClr val="000000"/>
              </a:buClr>
              <a:buSzPct val="100000"/>
              <a:buFont typeface="Arial"/>
            </a:pPr>
            <a:r>
              <a:t>Writings/letters of church fathers</a:t>
            </a:r>
          </a:p>
          <a:p>
            <a:pPr>
              <a:spcBef>
                <a:spcPts val="700"/>
              </a:spcBef>
              <a:buClr>
                <a:srgbClr val="000000"/>
              </a:buClr>
              <a:buSzPct val="100000"/>
              <a:buFont typeface="Arial"/>
            </a:pPr>
            <a:r>
              <a:t>Lectionaries</a:t>
            </a:r>
          </a:p>
          <a:p>
            <a:pPr>
              <a:spcBef>
                <a:spcPts val="700"/>
              </a:spcBef>
              <a:buClr>
                <a:srgbClr val="000000"/>
              </a:buClr>
              <a:buSzPct val="100000"/>
              <a:buFont typeface="Arial"/>
            </a:pPr>
            <a:r>
              <a:t>Early Translations</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prstGeom prst="rect">
            <a:avLst/>
          </a:prstGeom>
        </p:spPr>
        <p:txBody>
          <a:bodyPr lIns="38100" tIns="38100" rIns="38100" bIns="38100"/>
          <a:lstStyle/>
          <a:p>
            <a:r>
              <a:t>Authenticity of the Injeel</a:t>
            </a:r>
          </a:p>
        </p:txBody>
      </p:sp>
      <p:sp>
        <p:nvSpPr>
          <p:cNvPr id="266" name="Shape 266"/>
          <p:cNvSpPr>
            <a:spLocks noGrp="1"/>
          </p:cNvSpPr>
          <p:nvPr>
            <p:ph type="body" idx="1"/>
          </p:nvPr>
        </p:nvSpPr>
        <p:spPr>
          <a:prstGeom prst="rect">
            <a:avLst/>
          </a:prstGeom>
        </p:spPr>
        <p:txBody>
          <a:bodyPr lIns="38100" tIns="38100" rIns="38100" bIns="38100" anchor="t"/>
          <a:lstStyle/>
          <a:p>
            <a:pPr marL="514350" indent="-514350">
              <a:spcBef>
                <a:spcPts val="700"/>
              </a:spcBef>
              <a:buClr>
                <a:srgbClr val="000000"/>
              </a:buClr>
              <a:buSzPct val="100000"/>
              <a:buAutoNum type="alphaLcPeriod" startAt="3"/>
            </a:pPr>
            <a:r>
              <a:t>The Translation Stage (AD 325-pressent)</a:t>
            </a:r>
          </a:p>
          <a:p>
            <a:pPr>
              <a:spcBef>
                <a:spcPts val="700"/>
              </a:spcBef>
              <a:buClr>
                <a:srgbClr val="000000"/>
              </a:buClr>
              <a:buSzPct val="100000"/>
              <a:buFont typeface="Arial"/>
            </a:pPr>
            <a:r>
              <a:t>AD 325 Codex Sinaiticus </a:t>
            </a:r>
          </a:p>
          <a:p>
            <a:pPr>
              <a:spcBef>
                <a:spcPts val="700"/>
              </a:spcBef>
              <a:buClr>
                <a:srgbClr val="000000"/>
              </a:buClr>
              <a:buSzPct val="100000"/>
              <a:buFont typeface="Arial"/>
            </a:pPr>
            <a:r>
              <a:t>AD 350 Codex Vaticanus</a:t>
            </a:r>
          </a:p>
          <a:p>
            <a:pPr>
              <a:spcBef>
                <a:spcPts val="700"/>
              </a:spcBef>
              <a:buClr>
                <a:srgbClr val="000000"/>
              </a:buClr>
              <a:buSzPct val="100000"/>
              <a:buFont typeface="Arial"/>
            </a:pPr>
            <a:r>
              <a:t>AD 400 Codex Alexandrines </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prstGeom prst="rect">
            <a:avLst/>
          </a:prstGeom>
        </p:spPr>
        <p:txBody>
          <a:bodyPr lIns="38100" tIns="38100" rIns="38100" bIns="38100"/>
          <a:lstStyle/>
          <a:p>
            <a:r>
              <a:t>Codex Sinaiticus</a:t>
            </a:r>
          </a:p>
        </p:txBody>
      </p:sp>
      <p:pic>
        <p:nvPicPr>
          <p:cNvPr id="269" name="image13.jpg"/>
          <p:cNvPicPr>
            <a:picLocks/>
          </p:cNvPicPr>
          <p:nvPr/>
        </p:nvPicPr>
        <p:blipFill>
          <a:blip r:embed="rId3" cstate="print">
            <a:extLst/>
          </a:blip>
          <a:srcRect t="6194" r="18" b="138"/>
          <a:stretch>
            <a:fillRect/>
          </a:stretch>
        </p:blipFill>
        <p:spPr>
          <a:xfrm rot="27275">
            <a:off x="2184077" y="1576812"/>
            <a:ext cx="4406106" cy="4669636"/>
          </a:xfrm>
          <a:custGeom>
            <a:avLst/>
            <a:gdLst/>
            <a:ahLst/>
            <a:cxnLst>
              <a:cxn ang="0">
                <a:pos x="wd2" y="hd2"/>
              </a:cxn>
              <a:cxn ang="5400000">
                <a:pos x="wd2" y="hd2"/>
              </a:cxn>
              <a:cxn ang="10800000">
                <a:pos x="wd2" y="hd2"/>
              </a:cxn>
              <a:cxn ang="16200000">
                <a:pos x="wd2" y="hd2"/>
              </a:cxn>
            </a:cxnLst>
            <a:rect l="0" t="0" r="r" b="b"/>
            <a:pathLst>
              <a:path w="21600" h="21599" extrusionOk="0">
                <a:moveTo>
                  <a:pt x="20946" y="0"/>
                </a:moveTo>
                <a:cubicBezTo>
                  <a:pt x="20939" y="0"/>
                  <a:pt x="20931" y="5"/>
                  <a:pt x="20923" y="13"/>
                </a:cubicBezTo>
                <a:cubicBezTo>
                  <a:pt x="20899" y="36"/>
                  <a:pt x="20902" y="54"/>
                  <a:pt x="20929" y="87"/>
                </a:cubicBezTo>
                <a:cubicBezTo>
                  <a:pt x="20959" y="123"/>
                  <a:pt x="20957" y="139"/>
                  <a:pt x="20919" y="180"/>
                </a:cubicBezTo>
                <a:cubicBezTo>
                  <a:pt x="20885" y="217"/>
                  <a:pt x="20882" y="238"/>
                  <a:pt x="20905" y="261"/>
                </a:cubicBezTo>
                <a:cubicBezTo>
                  <a:pt x="20929" y="284"/>
                  <a:pt x="20954" y="281"/>
                  <a:pt x="21004" y="248"/>
                </a:cubicBezTo>
                <a:cubicBezTo>
                  <a:pt x="21053" y="216"/>
                  <a:pt x="21063" y="199"/>
                  <a:pt x="21038" y="184"/>
                </a:cubicBezTo>
                <a:cubicBezTo>
                  <a:pt x="21018" y="172"/>
                  <a:pt x="21000" y="141"/>
                  <a:pt x="20997" y="116"/>
                </a:cubicBezTo>
                <a:cubicBezTo>
                  <a:pt x="20986" y="41"/>
                  <a:pt x="20968" y="1"/>
                  <a:pt x="20946" y="0"/>
                </a:cubicBezTo>
                <a:close/>
                <a:moveTo>
                  <a:pt x="19497" y="8"/>
                </a:moveTo>
                <a:cubicBezTo>
                  <a:pt x="19306" y="8"/>
                  <a:pt x="19255" y="18"/>
                  <a:pt x="19185" y="68"/>
                </a:cubicBezTo>
                <a:cubicBezTo>
                  <a:pt x="19088" y="140"/>
                  <a:pt x="18910" y="152"/>
                  <a:pt x="18886" y="88"/>
                </a:cubicBezTo>
                <a:cubicBezTo>
                  <a:pt x="18867" y="39"/>
                  <a:pt x="18788" y="34"/>
                  <a:pt x="18742" y="79"/>
                </a:cubicBezTo>
                <a:cubicBezTo>
                  <a:pt x="18717" y="104"/>
                  <a:pt x="18698" y="102"/>
                  <a:pt x="18666" y="76"/>
                </a:cubicBezTo>
                <a:cubicBezTo>
                  <a:pt x="18615" y="34"/>
                  <a:pt x="17747" y="55"/>
                  <a:pt x="17625" y="101"/>
                </a:cubicBezTo>
                <a:cubicBezTo>
                  <a:pt x="17583" y="117"/>
                  <a:pt x="17410" y="134"/>
                  <a:pt x="17240" y="140"/>
                </a:cubicBezTo>
                <a:cubicBezTo>
                  <a:pt x="17060" y="146"/>
                  <a:pt x="16918" y="164"/>
                  <a:pt x="16899" y="182"/>
                </a:cubicBezTo>
                <a:cubicBezTo>
                  <a:pt x="16856" y="225"/>
                  <a:pt x="16776" y="222"/>
                  <a:pt x="16701" y="175"/>
                </a:cubicBezTo>
                <a:cubicBezTo>
                  <a:pt x="16586" y="103"/>
                  <a:pt x="15795" y="88"/>
                  <a:pt x="11829" y="85"/>
                </a:cubicBezTo>
                <a:cubicBezTo>
                  <a:pt x="9188" y="82"/>
                  <a:pt x="6378" y="138"/>
                  <a:pt x="6308" y="193"/>
                </a:cubicBezTo>
                <a:cubicBezTo>
                  <a:pt x="6286" y="210"/>
                  <a:pt x="6215" y="212"/>
                  <a:pt x="6125" y="199"/>
                </a:cubicBezTo>
                <a:cubicBezTo>
                  <a:pt x="5982" y="178"/>
                  <a:pt x="5563" y="180"/>
                  <a:pt x="5274" y="202"/>
                </a:cubicBezTo>
                <a:cubicBezTo>
                  <a:pt x="4284" y="279"/>
                  <a:pt x="1662" y="346"/>
                  <a:pt x="1590" y="296"/>
                </a:cubicBezTo>
                <a:cubicBezTo>
                  <a:pt x="1567" y="281"/>
                  <a:pt x="1499" y="269"/>
                  <a:pt x="1416" y="259"/>
                </a:cubicBezTo>
                <a:cubicBezTo>
                  <a:pt x="1340" y="256"/>
                  <a:pt x="1236" y="254"/>
                  <a:pt x="1171" y="250"/>
                </a:cubicBezTo>
                <a:cubicBezTo>
                  <a:pt x="1030" y="241"/>
                  <a:pt x="971" y="243"/>
                  <a:pt x="909" y="244"/>
                </a:cubicBezTo>
                <a:cubicBezTo>
                  <a:pt x="877" y="248"/>
                  <a:pt x="837" y="248"/>
                  <a:pt x="819" y="254"/>
                </a:cubicBezTo>
                <a:cubicBezTo>
                  <a:pt x="788" y="263"/>
                  <a:pt x="738" y="259"/>
                  <a:pt x="710" y="244"/>
                </a:cubicBezTo>
                <a:cubicBezTo>
                  <a:pt x="705" y="242"/>
                  <a:pt x="698" y="243"/>
                  <a:pt x="693" y="241"/>
                </a:cubicBezTo>
                <a:cubicBezTo>
                  <a:pt x="669" y="240"/>
                  <a:pt x="661" y="241"/>
                  <a:pt x="630" y="239"/>
                </a:cubicBezTo>
                <a:cubicBezTo>
                  <a:pt x="623" y="241"/>
                  <a:pt x="616" y="241"/>
                  <a:pt x="609" y="244"/>
                </a:cubicBezTo>
                <a:cubicBezTo>
                  <a:pt x="578" y="262"/>
                  <a:pt x="532" y="264"/>
                  <a:pt x="484" y="248"/>
                </a:cubicBezTo>
                <a:cubicBezTo>
                  <a:pt x="466" y="242"/>
                  <a:pt x="442" y="241"/>
                  <a:pt x="418" y="241"/>
                </a:cubicBezTo>
                <a:cubicBezTo>
                  <a:pt x="401" y="243"/>
                  <a:pt x="379" y="244"/>
                  <a:pt x="374" y="248"/>
                </a:cubicBezTo>
                <a:cubicBezTo>
                  <a:pt x="354" y="263"/>
                  <a:pt x="314" y="269"/>
                  <a:pt x="284" y="261"/>
                </a:cubicBezTo>
                <a:cubicBezTo>
                  <a:pt x="282" y="260"/>
                  <a:pt x="277" y="261"/>
                  <a:pt x="274" y="261"/>
                </a:cubicBezTo>
                <a:cubicBezTo>
                  <a:pt x="142" y="300"/>
                  <a:pt x="84" y="375"/>
                  <a:pt x="84" y="503"/>
                </a:cubicBezTo>
                <a:cubicBezTo>
                  <a:pt x="84" y="539"/>
                  <a:pt x="66" y="583"/>
                  <a:pt x="43" y="602"/>
                </a:cubicBezTo>
                <a:cubicBezTo>
                  <a:pt x="36" y="608"/>
                  <a:pt x="32" y="678"/>
                  <a:pt x="27" y="793"/>
                </a:cubicBezTo>
                <a:cubicBezTo>
                  <a:pt x="25" y="861"/>
                  <a:pt x="20" y="938"/>
                  <a:pt x="18" y="1133"/>
                </a:cubicBezTo>
                <a:cubicBezTo>
                  <a:pt x="16" y="1209"/>
                  <a:pt x="17" y="1387"/>
                  <a:pt x="16" y="1489"/>
                </a:cubicBezTo>
                <a:cubicBezTo>
                  <a:pt x="6" y="2712"/>
                  <a:pt x="1" y="5812"/>
                  <a:pt x="0" y="10311"/>
                </a:cubicBezTo>
                <a:cubicBezTo>
                  <a:pt x="1" y="16981"/>
                  <a:pt x="8" y="19044"/>
                  <a:pt x="37" y="19067"/>
                </a:cubicBezTo>
                <a:cubicBezTo>
                  <a:pt x="58" y="19084"/>
                  <a:pt x="83" y="19091"/>
                  <a:pt x="91" y="19082"/>
                </a:cubicBezTo>
                <a:cubicBezTo>
                  <a:pt x="130" y="19044"/>
                  <a:pt x="161" y="19184"/>
                  <a:pt x="156" y="19372"/>
                </a:cubicBezTo>
                <a:cubicBezTo>
                  <a:pt x="153" y="19484"/>
                  <a:pt x="161" y="19581"/>
                  <a:pt x="173" y="19589"/>
                </a:cubicBezTo>
                <a:cubicBezTo>
                  <a:pt x="186" y="19597"/>
                  <a:pt x="189" y="19659"/>
                  <a:pt x="183" y="19726"/>
                </a:cubicBezTo>
                <a:cubicBezTo>
                  <a:pt x="176" y="19794"/>
                  <a:pt x="184" y="19856"/>
                  <a:pt x="197" y="19864"/>
                </a:cubicBezTo>
                <a:cubicBezTo>
                  <a:pt x="233" y="19886"/>
                  <a:pt x="172" y="20111"/>
                  <a:pt x="119" y="20151"/>
                </a:cubicBezTo>
                <a:cubicBezTo>
                  <a:pt x="77" y="20182"/>
                  <a:pt x="76" y="20193"/>
                  <a:pt x="111" y="20248"/>
                </a:cubicBezTo>
                <a:cubicBezTo>
                  <a:pt x="133" y="20282"/>
                  <a:pt x="154" y="20394"/>
                  <a:pt x="158" y="20497"/>
                </a:cubicBezTo>
                <a:cubicBezTo>
                  <a:pt x="161" y="20601"/>
                  <a:pt x="174" y="20700"/>
                  <a:pt x="185" y="20718"/>
                </a:cubicBezTo>
                <a:cubicBezTo>
                  <a:pt x="219" y="20773"/>
                  <a:pt x="227" y="20930"/>
                  <a:pt x="197" y="20949"/>
                </a:cubicBezTo>
                <a:cubicBezTo>
                  <a:pt x="178" y="20961"/>
                  <a:pt x="183" y="20994"/>
                  <a:pt x="212" y="21043"/>
                </a:cubicBezTo>
                <a:cubicBezTo>
                  <a:pt x="256" y="21117"/>
                  <a:pt x="264" y="21119"/>
                  <a:pt x="488" y="21109"/>
                </a:cubicBezTo>
                <a:cubicBezTo>
                  <a:pt x="615" y="21103"/>
                  <a:pt x="730" y="21098"/>
                  <a:pt x="745" y="21098"/>
                </a:cubicBezTo>
                <a:cubicBezTo>
                  <a:pt x="825" y="21096"/>
                  <a:pt x="1544" y="21133"/>
                  <a:pt x="1617" y="21144"/>
                </a:cubicBezTo>
                <a:cubicBezTo>
                  <a:pt x="1663" y="21150"/>
                  <a:pt x="1836" y="21164"/>
                  <a:pt x="1998" y="21173"/>
                </a:cubicBezTo>
                <a:cubicBezTo>
                  <a:pt x="2161" y="21182"/>
                  <a:pt x="2311" y="21195"/>
                  <a:pt x="2335" y="21204"/>
                </a:cubicBezTo>
                <a:cubicBezTo>
                  <a:pt x="2358" y="21213"/>
                  <a:pt x="2605" y="21233"/>
                  <a:pt x="2883" y="21246"/>
                </a:cubicBezTo>
                <a:cubicBezTo>
                  <a:pt x="3162" y="21260"/>
                  <a:pt x="3440" y="21276"/>
                  <a:pt x="3502" y="21283"/>
                </a:cubicBezTo>
                <a:cubicBezTo>
                  <a:pt x="3564" y="21291"/>
                  <a:pt x="4077" y="21308"/>
                  <a:pt x="4642" y="21322"/>
                </a:cubicBezTo>
                <a:cubicBezTo>
                  <a:pt x="5207" y="21335"/>
                  <a:pt x="5718" y="21354"/>
                  <a:pt x="5780" y="21364"/>
                </a:cubicBezTo>
                <a:cubicBezTo>
                  <a:pt x="5889" y="21381"/>
                  <a:pt x="6215" y="21410"/>
                  <a:pt x="6302" y="21410"/>
                </a:cubicBezTo>
                <a:cubicBezTo>
                  <a:pt x="6751" y="21407"/>
                  <a:pt x="7181" y="21410"/>
                  <a:pt x="7778" y="21423"/>
                </a:cubicBezTo>
                <a:cubicBezTo>
                  <a:pt x="9016" y="21448"/>
                  <a:pt x="9095" y="21449"/>
                  <a:pt x="10282" y="21428"/>
                </a:cubicBezTo>
                <a:cubicBezTo>
                  <a:pt x="11386" y="21409"/>
                  <a:pt x="11645" y="21396"/>
                  <a:pt x="11926" y="21364"/>
                </a:cubicBezTo>
                <a:cubicBezTo>
                  <a:pt x="11996" y="21356"/>
                  <a:pt x="12343" y="21350"/>
                  <a:pt x="12699" y="21349"/>
                </a:cubicBezTo>
                <a:cubicBezTo>
                  <a:pt x="13088" y="21349"/>
                  <a:pt x="13359" y="21338"/>
                  <a:pt x="13380" y="21322"/>
                </a:cubicBezTo>
                <a:cubicBezTo>
                  <a:pt x="13400" y="21305"/>
                  <a:pt x="13434" y="21303"/>
                  <a:pt x="13465" y="21318"/>
                </a:cubicBezTo>
                <a:cubicBezTo>
                  <a:pt x="13493" y="21332"/>
                  <a:pt x="13757" y="21337"/>
                  <a:pt x="14051" y="21331"/>
                </a:cubicBezTo>
                <a:cubicBezTo>
                  <a:pt x="14707" y="21318"/>
                  <a:pt x="14642" y="21321"/>
                  <a:pt x="14810" y="21322"/>
                </a:cubicBezTo>
                <a:cubicBezTo>
                  <a:pt x="14887" y="21322"/>
                  <a:pt x="14977" y="21321"/>
                  <a:pt x="15008" y="21320"/>
                </a:cubicBezTo>
                <a:cubicBezTo>
                  <a:pt x="15039" y="21319"/>
                  <a:pt x="15227" y="21323"/>
                  <a:pt x="15428" y="21327"/>
                </a:cubicBezTo>
                <a:cubicBezTo>
                  <a:pt x="15774" y="21335"/>
                  <a:pt x="17680" y="21311"/>
                  <a:pt x="19176" y="21281"/>
                </a:cubicBezTo>
                <a:cubicBezTo>
                  <a:pt x="19635" y="21272"/>
                  <a:pt x="19862" y="21278"/>
                  <a:pt x="19874" y="21298"/>
                </a:cubicBezTo>
                <a:cubicBezTo>
                  <a:pt x="19886" y="21318"/>
                  <a:pt x="19906" y="21316"/>
                  <a:pt x="19934" y="21292"/>
                </a:cubicBezTo>
                <a:cubicBezTo>
                  <a:pt x="19969" y="21264"/>
                  <a:pt x="19985" y="21266"/>
                  <a:pt x="20014" y="21305"/>
                </a:cubicBezTo>
                <a:cubicBezTo>
                  <a:pt x="20056" y="21362"/>
                  <a:pt x="20102" y="21366"/>
                  <a:pt x="20121" y="21316"/>
                </a:cubicBezTo>
                <a:cubicBezTo>
                  <a:pt x="20138" y="21273"/>
                  <a:pt x="20438" y="21296"/>
                  <a:pt x="20431" y="21340"/>
                </a:cubicBezTo>
                <a:cubicBezTo>
                  <a:pt x="20428" y="21356"/>
                  <a:pt x="20478" y="21366"/>
                  <a:pt x="20549" y="21362"/>
                </a:cubicBezTo>
                <a:cubicBezTo>
                  <a:pt x="20651" y="21356"/>
                  <a:pt x="20683" y="21365"/>
                  <a:pt x="20728" y="21423"/>
                </a:cubicBezTo>
                <a:cubicBezTo>
                  <a:pt x="20798" y="21511"/>
                  <a:pt x="20882" y="21511"/>
                  <a:pt x="20940" y="21423"/>
                </a:cubicBezTo>
                <a:cubicBezTo>
                  <a:pt x="20986" y="21354"/>
                  <a:pt x="21079" y="21330"/>
                  <a:pt x="21110" y="21379"/>
                </a:cubicBezTo>
                <a:cubicBezTo>
                  <a:pt x="21119" y="21393"/>
                  <a:pt x="21191" y="21389"/>
                  <a:pt x="21283" y="21368"/>
                </a:cubicBezTo>
                <a:cubicBezTo>
                  <a:pt x="21415" y="21337"/>
                  <a:pt x="21441" y="21337"/>
                  <a:pt x="21454" y="21369"/>
                </a:cubicBezTo>
                <a:cubicBezTo>
                  <a:pt x="21462" y="21391"/>
                  <a:pt x="21463" y="21426"/>
                  <a:pt x="21454" y="21448"/>
                </a:cubicBezTo>
                <a:cubicBezTo>
                  <a:pt x="21445" y="21471"/>
                  <a:pt x="21451" y="21498"/>
                  <a:pt x="21466" y="21507"/>
                </a:cubicBezTo>
                <a:cubicBezTo>
                  <a:pt x="21481" y="21516"/>
                  <a:pt x="21485" y="21534"/>
                  <a:pt x="21477" y="21547"/>
                </a:cubicBezTo>
                <a:cubicBezTo>
                  <a:pt x="21469" y="21561"/>
                  <a:pt x="21491" y="21576"/>
                  <a:pt x="21526" y="21582"/>
                </a:cubicBezTo>
                <a:cubicBezTo>
                  <a:pt x="21561" y="21589"/>
                  <a:pt x="21592" y="21597"/>
                  <a:pt x="21596" y="21599"/>
                </a:cubicBezTo>
                <a:cubicBezTo>
                  <a:pt x="21598" y="21600"/>
                  <a:pt x="21599" y="17723"/>
                  <a:pt x="21600" y="15240"/>
                </a:cubicBezTo>
                <a:cubicBezTo>
                  <a:pt x="21599" y="14722"/>
                  <a:pt x="21600" y="13899"/>
                  <a:pt x="21598" y="13571"/>
                </a:cubicBezTo>
                <a:lnTo>
                  <a:pt x="21543" y="13575"/>
                </a:lnTo>
                <a:cubicBezTo>
                  <a:pt x="21495" y="13578"/>
                  <a:pt x="21484" y="13599"/>
                  <a:pt x="21475" y="13694"/>
                </a:cubicBezTo>
                <a:cubicBezTo>
                  <a:pt x="21469" y="13759"/>
                  <a:pt x="21475" y="13820"/>
                  <a:pt x="21489" y="13828"/>
                </a:cubicBezTo>
                <a:cubicBezTo>
                  <a:pt x="21503" y="13837"/>
                  <a:pt x="21511" y="13884"/>
                  <a:pt x="21504" y="13933"/>
                </a:cubicBezTo>
                <a:cubicBezTo>
                  <a:pt x="21466" y="14244"/>
                  <a:pt x="21467" y="14255"/>
                  <a:pt x="21528" y="14271"/>
                </a:cubicBezTo>
                <a:cubicBezTo>
                  <a:pt x="21584" y="14285"/>
                  <a:pt x="21584" y="14288"/>
                  <a:pt x="21538" y="14339"/>
                </a:cubicBezTo>
                <a:cubicBezTo>
                  <a:pt x="21504" y="14375"/>
                  <a:pt x="21493" y="14424"/>
                  <a:pt x="21501" y="14493"/>
                </a:cubicBezTo>
                <a:cubicBezTo>
                  <a:pt x="21507" y="14548"/>
                  <a:pt x="21495" y="14623"/>
                  <a:pt x="21475" y="14660"/>
                </a:cubicBezTo>
                <a:cubicBezTo>
                  <a:pt x="21444" y="14719"/>
                  <a:pt x="21448" y="14735"/>
                  <a:pt x="21495" y="14777"/>
                </a:cubicBezTo>
                <a:cubicBezTo>
                  <a:pt x="21531" y="14810"/>
                  <a:pt x="21541" y="14834"/>
                  <a:pt x="21522" y="14853"/>
                </a:cubicBezTo>
                <a:cubicBezTo>
                  <a:pt x="21503" y="14871"/>
                  <a:pt x="21503" y="14892"/>
                  <a:pt x="21522" y="14915"/>
                </a:cubicBezTo>
                <a:cubicBezTo>
                  <a:pt x="21542" y="14939"/>
                  <a:pt x="21542" y="14956"/>
                  <a:pt x="21522" y="14968"/>
                </a:cubicBezTo>
                <a:cubicBezTo>
                  <a:pt x="21482" y="14993"/>
                  <a:pt x="21483" y="15270"/>
                  <a:pt x="21524" y="15310"/>
                </a:cubicBezTo>
                <a:cubicBezTo>
                  <a:pt x="21549" y="15334"/>
                  <a:pt x="21549" y="15352"/>
                  <a:pt x="21524" y="15381"/>
                </a:cubicBezTo>
                <a:cubicBezTo>
                  <a:pt x="21498" y="15412"/>
                  <a:pt x="21500" y="15429"/>
                  <a:pt x="21534" y="15457"/>
                </a:cubicBezTo>
                <a:cubicBezTo>
                  <a:pt x="21572" y="15488"/>
                  <a:pt x="21572" y="15498"/>
                  <a:pt x="21528" y="15547"/>
                </a:cubicBezTo>
                <a:cubicBezTo>
                  <a:pt x="21489" y="15589"/>
                  <a:pt x="21480" y="15638"/>
                  <a:pt x="21487" y="15765"/>
                </a:cubicBezTo>
                <a:cubicBezTo>
                  <a:pt x="21495" y="15904"/>
                  <a:pt x="21488" y="15932"/>
                  <a:pt x="21444" y="15949"/>
                </a:cubicBezTo>
                <a:cubicBezTo>
                  <a:pt x="21416" y="15959"/>
                  <a:pt x="21373" y="15991"/>
                  <a:pt x="21349" y="16020"/>
                </a:cubicBezTo>
                <a:cubicBezTo>
                  <a:pt x="21302" y="16077"/>
                  <a:pt x="21295" y="16073"/>
                  <a:pt x="21102" y="15901"/>
                </a:cubicBezTo>
                <a:cubicBezTo>
                  <a:pt x="21019" y="15827"/>
                  <a:pt x="20916" y="15792"/>
                  <a:pt x="20862" y="15822"/>
                </a:cubicBezTo>
                <a:cubicBezTo>
                  <a:pt x="20827" y="15841"/>
                  <a:pt x="20799" y="15839"/>
                  <a:pt x="20765" y="15811"/>
                </a:cubicBezTo>
                <a:cubicBezTo>
                  <a:pt x="20739" y="15790"/>
                  <a:pt x="20679" y="15774"/>
                  <a:pt x="20633" y="15776"/>
                </a:cubicBezTo>
                <a:cubicBezTo>
                  <a:pt x="20586" y="15778"/>
                  <a:pt x="20533" y="15768"/>
                  <a:pt x="20514" y="15754"/>
                </a:cubicBezTo>
                <a:cubicBezTo>
                  <a:pt x="20496" y="15740"/>
                  <a:pt x="20468" y="15736"/>
                  <a:pt x="20454" y="15745"/>
                </a:cubicBezTo>
                <a:cubicBezTo>
                  <a:pt x="20424" y="15763"/>
                  <a:pt x="20357" y="15693"/>
                  <a:pt x="20349" y="15635"/>
                </a:cubicBezTo>
                <a:cubicBezTo>
                  <a:pt x="20342" y="15586"/>
                  <a:pt x="20489" y="15516"/>
                  <a:pt x="20619" y="15506"/>
                </a:cubicBezTo>
                <a:cubicBezTo>
                  <a:pt x="20686" y="15501"/>
                  <a:pt x="20716" y="15508"/>
                  <a:pt x="20711" y="15532"/>
                </a:cubicBezTo>
                <a:cubicBezTo>
                  <a:pt x="20705" y="15558"/>
                  <a:pt x="20742" y="15565"/>
                  <a:pt x="20864" y="15552"/>
                </a:cubicBezTo>
                <a:cubicBezTo>
                  <a:pt x="21115" y="15527"/>
                  <a:pt x="21101" y="15552"/>
                  <a:pt x="21084" y="15185"/>
                </a:cubicBezTo>
                <a:cubicBezTo>
                  <a:pt x="21076" y="15005"/>
                  <a:pt x="21063" y="14641"/>
                  <a:pt x="21055" y="14375"/>
                </a:cubicBezTo>
                <a:cubicBezTo>
                  <a:pt x="21048" y="14110"/>
                  <a:pt x="21032" y="13879"/>
                  <a:pt x="21020" y="13861"/>
                </a:cubicBezTo>
                <a:cubicBezTo>
                  <a:pt x="21009" y="13844"/>
                  <a:pt x="20997" y="13597"/>
                  <a:pt x="20993" y="13314"/>
                </a:cubicBezTo>
                <a:cubicBezTo>
                  <a:pt x="20989" y="13031"/>
                  <a:pt x="20985" y="12793"/>
                  <a:pt x="20983" y="12786"/>
                </a:cubicBezTo>
                <a:cubicBezTo>
                  <a:pt x="20982" y="12778"/>
                  <a:pt x="20977" y="12715"/>
                  <a:pt x="20973" y="12646"/>
                </a:cubicBezTo>
                <a:cubicBezTo>
                  <a:pt x="20963" y="12457"/>
                  <a:pt x="20985" y="12418"/>
                  <a:pt x="21113" y="12408"/>
                </a:cubicBezTo>
                <a:cubicBezTo>
                  <a:pt x="21439" y="12382"/>
                  <a:pt x="21465" y="12387"/>
                  <a:pt x="21528" y="12450"/>
                </a:cubicBezTo>
                <a:cubicBezTo>
                  <a:pt x="21552" y="12474"/>
                  <a:pt x="21564" y="12489"/>
                  <a:pt x="21569" y="12501"/>
                </a:cubicBezTo>
                <a:cubicBezTo>
                  <a:pt x="21564" y="12467"/>
                  <a:pt x="21563" y="12358"/>
                  <a:pt x="21557" y="12360"/>
                </a:cubicBezTo>
                <a:cubicBezTo>
                  <a:pt x="21531" y="12370"/>
                  <a:pt x="21497" y="12360"/>
                  <a:pt x="21479" y="12338"/>
                </a:cubicBezTo>
                <a:cubicBezTo>
                  <a:pt x="21462" y="12316"/>
                  <a:pt x="21411" y="12278"/>
                  <a:pt x="21366" y="12253"/>
                </a:cubicBezTo>
                <a:cubicBezTo>
                  <a:pt x="21296" y="12214"/>
                  <a:pt x="21269" y="12213"/>
                  <a:pt x="21150" y="12244"/>
                </a:cubicBezTo>
                <a:cubicBezTo>
                  <a:pt x="21050" y="12271"/>
                  <a:pt x="21007" y="12271"/>
                  <a:pt x="20993" y="12248"/>
                </a:cubicBezTo>
                <a:cubicBezTo>
                  <a:pt x="20959" y="12194"/>
                  <a:pt x="20942" y="11801"/>
                  <a:pt x="20971" y="11754"/>
                </a:cubicBezTo>
                <a:cubicBezTo>
                  <a:pt x="20981" y="11739"/>
                  <a:pt x="20995" y="11268"/>
                  <a:pt x="21003" y="10706"/>
                </a:cubicBezTo>
                <a:cubicBezTo>
                  <a:pt x="21013" y="9845"/>
                  <a:pt x="21021" y="9684"/>
                  <a:pt x="21055" y="9676"/>
                </a:cubicBezTo>
                <a:cubicBezTo>
                  <a:pt x="21078" y="9671"/>
                  <a:pt x="21094" y="9641"/>
                  <a:pt x="21090" y="9606"/>
                </a:cubicBezTo>
                <a:cubicBezTo>
                  <a:pt x="21087" y="9572"/>
                  <a:pt x="21099" y="9548"/>
                  <a:pt x="21117" y="9551"/>
                </a:cubicBezTo>
                <a:cubicBezTo>
                  <a:pt x="21141" y="9556"/>
                  <a:pt x="21139" y="9536"/>
                  <a:pt x="21111" y="9483"/>
                </a:cubicBezTo>
                <a:cubicBezTo>
                  <a:pt x="21083" y="9429"/>
                  <a:pt x="21076" y="9318"/>
                  <a:pt x="21084" y="9047"/>
                </a:cubicBezTo>
                <a:cubicBezTo>
                  <a:pt x="21113" y="8125"/>
                  <a:pt x="21130" y="7245"/>
                  <a:pt x="21123" y="7055"/>
                </a:cubicBezTo>
                <a:cubicBezTo>
                  <a:pt x="21110" y="6671"/>
                  <a:pt x="21111" y="6510"/>
                  <a:pt x="21129" y="5568"/>
                </a:cubicBezTo>
                <a:cubicBezTo>
                  <a:pt x="21140" y="4997"/>
                  <a:pt x="21139" y="4818"/>
                  <a:pt x="21121" y="4164"/>
                </a:cubicBezTo>
                <a:cubicBezTo>
                  <a:pt x="21110" y="3750"/>
                  <a:pt x="21114" y="3459"/>
                  <a:pt x="21133" y="3371"/>
                </a:cubicBezTo>
                <a:cubicBezTo>
                  <a:pt x="21146" y="3307"/>
                  <a:pt x="21157" y="3196"/>
                  <a:pt x="21166" y="3062"/>
                </a:cubicBezTo>
                <a:cubicBezTo>
                  <a:pt x="21155" y="3133"/>
                  <a:pt x="21133" y="3131"/>
                  <a:pt x="21076" y="3092"/>
                </a:cubicBezTo>
                <a:cubicBezTo>
                  <a:pt x="21038" y="3065"/>
                  <a:pt x="21022" y="3031"/>
                  <a:pt x="21032" y="2996"/>
                </a:cubicBezTo>
                <a:cubicBezTo>
                  <a:pt x="21040" y="2965"/>
                  <a:pt x="21020" y="2907"/>
                  <a:pt x="20987" y="2860"/>
                </a:cubicBezTo>
                <a:cubicBezTo>
                  <a:pt x="20954" y="2815"/>
                  <a:pt x="20929" y="2739"/>
                  <a:pt x="20929" y="2691"/>
                </a:cubicBezTo>
                <a:cubicBezTo>
                  <a:pt x="20929" y="2625"/>
                  <a:pt x="20916" y="2605"/>
                  <a:pt x="20874" y="2605"/>
                </a:cubicBezTo>
                <a:cubicBezTo>
                  <a:pt x="20844" y="2605"/>
                  <a:pt x="20803" y="2599"/>
                  <a:pt x="20781" y="2590"/>
                </a:cubicBezTo>
                <a:cubicBezTo>
                  <a:pt x="20755" y="2581"/>
                  <a:pt x="20734" y="2596"/>
                  <a:pt x="20724" y="2633"/>
                </a:cubicBezTo>
                <a:cubicBezTo>
                  <a:pt x="20711" y="2683"/>
                  <a:pt x="20690" y="2691"/>
                  <a:pt x="20586" y="2684"/>
                </a:cubicBezTo>
                <a:cubicBezTo>
                  <a:pt x="20486" y="2677"/>
                  <a:pt x="20464" y="2666"/>
                  <a:pt x="20464" y="2620"/>
                </a:cubicBezTo>
                <a:cubicBezTo>
                  <a:pt x="20464" y="2583"/>
                  <a:pt x="20486" y="2561"/>
                  <a:pt x="20528" y="2556"/>
                </a:cubicBezTo>
                <a:cubicBezTo>
                  <a:pt x="20580" y="2548"/>
                  <a:pt x="20592" y="2528"/>
                  <a:pt x="20592" y="2449"/>
                </a:cubicBezTo>
                <a:cubicBezTo>
                  <a:pt x="20592" y="2316"/>
                  <a:pt x="20655" y="2301"/>
                  <a:pt x="20765" y="2407"/>
                </a:cubicBezTo>
                <a:cubicBezTo>
                  <a:pt x="20854" y="2493"/>
                  <a:pt x="20930" y="2506"/>
                  <a:pt x="21047" y="2455"/>
                </a:cubicBezTo>
                <a:cubicBezTo>
                  <a:pt x="21119" y="2423"/>
                  <a:pt x="21168" y="2455"/>
                  <a:pt x="21176" y="2530"/>
                </a:cubicBezTo>
                <a:cubicBezTo>
                  <a:pt x="21179" y="2282"/>
                  <a:pt x="21183" y="2013"/>
                  <a:pt x="21168" y="1864"/>
                </a:cubicBezTo>
                <a:cubicBezTo>
                  <a:pt x="21141" y="1596"/>
                  <a:pt x="21122" y="1550"/>
                  <a:pt x="21057" y="1603"/>
                </a:cubicBezTo>
                <a:cubicBezTo>
                  <a:pt x="21025" y="1629"/>
                  <a:pt x="21020" y="1649"/>
                  <a:pt x="21041" y="1674"/>
                </a:cubicBezTo>
                <a:cubicBezTo>
                  <a:pt x="21083" y="1724"/>
                  <a:pt x="21060" y="1731"/>
                  <a:pt x="20767" y="1772"/>
                </a:cubicBezTo>
                <a:cubicBezTo>
                  <a:pt x="20541" y="1803"/>
                  <a:pt x="20508" y="1817"/>
                  <a:pt x="20501" y="1867"/>
                </a:cubicBezTo>
                <a:cubicBezTo>
                  <a:pt x="20492" y="1929"/>
                  <a:pt x="20379" y="1962"/>
                  <a:pt x="20333" y="1917"/>
                </a:cubicBezTo>
                <a:cubicBezTo>
                  <a:pt x="20318" y="1902"/>
                  <a:pt x="20316" y="1784"/>
                  <a:pt x="20327" y="1632"/>
                </a:cubicBezTo>
                <a:cubicBezTo>
                  <a:pt x="20342" y="1436"/>
                  <a:pt x="20360" y="1361"/>
                  <a:pt x="20399" y="1322"/>
                </a:cubicBezTo>
                <a:cubicBezTo>
                  <a:pt x="20450" y="1272"/>
                  <a:pt x="20449" y="1271"/>
                  <a:pt x="20397" y="1271"/>
                </a:cubicBezTo>
                <a:cubicBezTo>
                  <a:pt x="20322" y="1271"/>
                  <a:pt x="20240" y="1140"/>
                  <a:pt x="20283" y="1089"/>
                </a:cubicBezTo>
                <a:cubicBezTo>
                  <a:pt x="20319" y="1046"/>
                  <a:pt x="20295" y="837"/>
                  <a:pt x="20252" y="810"/>
                </a:cubicBezTo>
                <a:cubicBezTo>
                  <a:pt x="20237" y="801"/>
                  <a:pt x="20226" y="770"/>
                  <a:pt x="20226" y="740"/>
                </a:cubicBezTo>
                <a:cubicBezTo>
                  <a:pt x="20226" y="710"/>
                  <a:pt x="20215" y="687"/>
                  <a:pt x="20201" y="687"/>
                </a:cubicBezTo>
                <a:cubicBezTo>
                  <a:pt x="20187" y="687"/>
                  <a:pt x="20128" y="666"/>
                  <a:pt x="20069" y="641"/>
                </a:cubicBezTo>
                <a:cubicBezTo>
                  <a:pt x="19979" y="604"/>
                  <a:pt x="19966" y="592"/>
                  <a:pt x="20001" y="566"/>
                </a:cubicBezTo>
                <a:cubicBezTo>
                  <a:pt x="20023" y="548"/>
                  <a:pt x="20065" y="499"/>
                  <a:pt x="20092" y="457"/>
                </a:cubicBezTo>
                <a:cubicBezTo>
                  <a:pt x="20141" y="381"/>
                  <a:pt x="20141" y="380"/>
                  <a:pt x="20073" y="380"/>
                </a:cubicBezTo>
                <a:cubicBezTo>
                  <a:pt x="19987" y="380"/>
                  <a:pt x="19972" y="357"/>
                  <a:pt x="20003" y="276"/>
                </a:cubicBezTo>
                <a:cubicBezTo>
                  <a:pt x="20027" y="212"/>
                  <a:pt x="20122" y="190"/>
                  <a:pt x="20154" y="241"/>
                </a:cubicBezTo>
                <a:cubicBezTo>
                  <a:pt x="20177" y="276"/>
                  <a:pt x="20281" y="278"/>
                  <a:pt x="20281" y="243"/>
                </a:cubicBezTo>
                <a:cubicBezTo>
                  <a:pt x="20281" y="228"/>
                  <a:pt x="20264" y="220"/>
                  <a:pt x="20244" y="228"/>
                </a:cubicBezTo>
                <a:cubicBezTo>
                  <a:pt x="20223" y="236"/>
                  <a:pt x="20190" y="224"/>
                  <a:pt x="20170" y="200"/>
                </a:cubicBezTo>
                <a:cubicBezTo>
                  <a:pt x="20150" y="177"/>
                  <a:pt x="20099" y="158"/>
                  <a:pt x="20055" y="158"/>
                </a:cubicBezTo>
                <a:cubicBezTo>
                  <a:pt x="20011" y="158"/>
                  <a:pt x="19966" y="144"/>
                  <a:pt x="19956" y="127"/>
                </a:cubicBezTo>
                <a:cubicBezTo>
                  <a:pt x="19945" y="110"/>
                  <a:pt x="19911" y="104"/>
                  <a:pt x="19878" y="112"/>
                </a:cubicBezTo>
                <a:cubicBezTo>
                  <a:pt x="19837" y="123"/>
                  <a:pt x="19803" y="110"/>
                  <a:pt x="19771" y="68"/>
                </a:cubicBezTo>
                <a:cubicBezTo>
                  <a:pt x="19730" y="15"/>
                  <a:pt x="19698" y="8"/>
                  <a:pt x="19497" y="8"/>
                </a:cubicBezTo>
                <a:close/>
                <a:moveTo>
                  <a:pt x="21176" y="2530"/>
                </a:moveTo>
                <a:cubicBezTo>
                  <a:pt x="21174" y="2632"/>
                  <a:pt x="21181" y="2705"/>
                  <a:pt x="21178" y="2805"/>
                </a:cubicBezTo>
                <a:cubicBezTo>
                  <a:pt x="21180" y="2722"/>
                  <a:pt x="21183" y="2645"/>
                  <a:pt x="21180" y="2541"/>
                </a:cubicBezTo>
                <a:cubicBezTo>
                  <a:pt x="21179" y="2536"/>
                  <a:pt x="21176" y="2535"/>
                  <a:pt x="21176" y="2530"/>
                </a:cubicBezTo>
                <a:close/>
                <a:moveTo>
                  <a:pt x="21569" y="12501"/>
                </a:moveTo>
                <a:cubicBezTo>
                  <a:pt x="21569" y="12503"/>
                  <a:pt x="21568" y="12508"/>
                  <a:pt x="21569" y="12510"/>
                </a:cubicBezTo>
                <a:cubicBezTo>
                  <a:pt x="21569" y="12508"/>
                  <a:pt x="21570" y="12504"/>
                  <a:pt x="21569" y="12501"/>
                </a:cubicBezTo>
                <a:close/>
                <a:moveTo>
                  <a:pt x="21569" y="12510"/>
                </a:moveTo>
                <a:cubicBezTo>
                  <a:pt x="21569" y="12522"/>
                  <a:pt x="21564" y="12531"/>
                  <a:pt x="21547" y="12543"/>
                </a:cubicBezTo>
                <a:cubicBezTo>
                  <a:pt x="21524" y="12562"/>
                  <a:pt x="21504" y="12603"/>
                  <a:pt x="21504" y="12633"/>
                </a:cubicBezTo>
                <a:cubicBezTo>
                  <a:pt x="21504" y="12667"/>
                  <a:pt x="21490" y="12684"/>
                  <a:pt x="21466" y="12679"/>
                </a:cubicBezTo>
                <a:cubicBezTo>
                  <a:pt x="21436" y="12673"/>
                  <a:pt x="21434" y="12680"/>
                  <a:pt x="21456" y="12707"/>
                </a:cubicBezTo>
                <a:cubicBezTo>
                  <a:pt x="21472" y="12727"/>
                  <a:pt x="21484" y="12836"/>
                  <a:pt x="21485" y="12949"/>
                </a:cubicBezTo>
                <a:cubicBezTo>
                  <a:pt x="21486" y="13062"/>
                  <a:pt x="21502" y="13168"/>
                  <a:pt x="21518" y="13184"/>
                </a:cubicBezTo>
                <a:cubicBezTo>
                  <a:pt x="21535" y="13201"/>
                  <a:pt x="21547" y="13242"/>
                  <a:pt x="21547" y="13276"/>
                </a:cubicBezTo>
                <a:cubicBezTo>
                  <a:pt x="21547" y="13310"/>
                  <a:pt x="21561" y="13345"/>
                  <a:pt x="21576" y="13355"/>
                </a:cubicBezTo>
                <a:cubicBezTo>
                  <a:pt x="21582" y="13358"/>
                  <a:pt x="21584" y="13118"/>
                  <a:pt x="21588" y="12733"/>
                </a:cubicBezTo>
                <a:cubicBezTo>
                  <a:pt x="21584" y="12578"/>
                  <a:pt x="21575" y="12569"/>
                  <a:pt x="21569" y="12510"/>
                </a:cubicBezTo>
                <a:close/>
                <a:moveTo>
                  <a:pt x="21045" y="353"/>
                </a:moveTo>
                <a:cubicBezTo>
                  <a:pt x="21030" y="353"/>
                  <a:pt x="21008" y="365"/>
                  <a:pt x="20999" y="380"/>
                </a:cubicBezTo>
                <a:cubicBezTo>
                  <a:pt x="20989" y="396"/>
                  <a:pt x="20995" y="408"/>
                  <a:pt x="21010" y="408"/>
                </a:cubicBezTo>
                <a:cubicBezTo>
                  <a:pt x="21026" y="408"/>
                  <a:pt x="21046" y="396"/>
                  <a:pt x="21055" y="380"/>
                </a:cubicBezTo>
                <a:cubicBezTo>
                  <a:pt x="21065" y="365"/>
                  <a:pt x="21061" y="353"/>
                  <a:pt x="21045" y="353"/>
                </a:cubicBezTo>
                <a:close/>
                <a:moveTo>
                  <a:pt x="20195" y="380"/>
                </a:moveTo>
                <a:cubicBezTo>
                  <a:pt x="20179" y="380"/>
                  <a:pt x="20174" y="393"/>
                  <a:pt x="20183" y="408"/>
                </a:cubicBezTo>
                <a:cubicBezTo>
                  <a:pt x="20193" y="423"/>
                  <a:pt x="20206" y="435"/>
                  <a:pt x="20213" y="435"/>
                </a:cubicBezTo>
                <a:cubicBezTo>
                  <a:pt x="20219" y="435"/>
                  <a:pt x="20226" y="423"/>
                  <a:pt x="20226" y="408"/>
                </a:cubicBezTo>
                <a:cubicBezTo>
                  <a:pt x="20226" y="393"/>
                  <a:pt x="20212" y="380"/>
                  <a:pt x="20195" y="380"/>
                </a:cubicBezTo>
                <a:close/>
                <a:moveTo>
                  <a:pt x="21518" y="797"/>
                </a:moveTo>
                <a:cubicBezTo>
                  <a:pt x="21502" y="797"/>
                  <a:pt x="21495" y="809"/>
                  <a:pt x="21504" y="825"/>
                </a:cubicBezTo>
                <a:cubicBezTo>
                  <a:pt x="21514" y="840"/>
                  <a:pt x="21529" y="852"/>
                  <a:pt x="21536" y="852"/>
                </a:cubicBezTo>
                <a:cubicBezTo>
                  <a:pt x="21541" y="852"/>
                  <a:pt x="21544" y="843"/>
                  <a:pt x="21545" y="832"/>
                </a:cubicBezTo>
                <a:lnTo>
                  <a:pt x="21545" y="819"/>
                </a:lnTo>
                <a:cubicBezTo>
                  <a:pt x="21542" y="807"/>
                  <a:pt x="21532" y="797"/>
                  <a:pt x="21518" y="797"/>
                </a:cubicBezTo>
                <a:close/>
                <a:moveTo>
                  <a:pt x="21119" y="1392"/>
                </a:moveTo>
                <a:cubicBezTo>
                  <a:pt x="21114" y="1387"/>
                  <a:pt x="21105" y="1390"/>
                  <a:pt x="21094" y="1401"/>
                </a:cubicBezTo>
                <a:cubicBezTo>
                  <a:pt x="21077" y="1418"/>
                  <a:pt x="21072" y="1445"/>
                  <a:pt x="21082" y="1462"/>
                </a:cubicBezTo>
                <a:cubicBezTo>
                  <a:pt x="21111" y="1508"/>
                  <a:pt x="21125" y="1499"/>
                  <a:pt x="21125" y="1432"/>
                </a:cubicBezTo>
                <a:cubicBezTo>
                  <a:pt x="21125" y="1410"/>
                  <a:pt x="21124" y="1397"/>
                  <a:pt x="21119" y="1392"/>
                </a:cubicBezTo>
                <a:close/>
                <a:moveTo>
                  <a:pt x="21551" y="4711"/>
                </a:moveTo>
                <a:cubicBezTo>
                  <a:pt x="21541" y="4763"/>
                  <a:pt x="21537" y="4821"/>
                  <a:pt x="21549" y="4852"/>
                </a:cubicBezTo>
                <a:cubicBezTo>
                  <a:pt x="21550" y="4854"/>
                  <a:pt x="21550" y="4854"/>
                  <a:pt x="21551" y="4856"/>
                </a:cubicBezTo>
                <a:cubicBezTo>
                  <a:pt x="21551" y="4814"/>
                  <a:pt x="21551" y="4754"/>
                  <a:pt x="21551" y="4711"/>
                </a:cubicBezTo>
                <a:close/>
                <a:moveTo>
                  <a:pt x="21573" y="6464"/>
                </a:moveTo>
                <a:cubicBezTo>
                  <a:pt x="21569" y="6466"/>
                  <a:pt x="21565" y="6472"/>
                  <a:pt x="21561" y="6484"/>
                </a:cubicBezTo>
                <a:cubicBezTo>
                  <a:pt x="21536" y="6552"/>
                  <a:pt x="21533" y="6606"/>
                  <a:pt x="21549" y="6625"/>
                </a:cubicBezTo>
                <a:cubicBezTo>
                  <a:pt x="21565" y="6644"/>
                  <a:pt x="21563" y="6717"/>
                  <a:pt x="21549" y="6805"/>
                </a:cubicBezTo>
                <a:cubicBezTo>
                  <a:pt x="21536" y="6888"/>
                  <a:pt x="21536" y="6992"/>
                  <a:pt x="21549" y="7038"/>
                </a:cubicBezTo>
                <a:cubicBezTo>
                  <a:pt x="21564" y="7089"/>
                  <a:pt x="21564" y="7132"/>
                  <a:pt x="21547" y="7152"/>
                </a:cubicBezTo>
                <a:cubicBezTo>
                  <a:pt x="21532" y="7170"/>
                  <a:pt x="21529" y="7195"/>
                  <a:pt x="21540" y="7205"/>
                </a:cubicBezTo>
                <a:cubicBezTo>
                  <a:pt x="21550" y="7216"/>
                  <a:pt x="21560" y="7338"/>
                  <a:pt x="21561" y="7477"/>
                </a:cubicBezTo>
                <a:cubicBezTo>
                  <a:pt x="21562" y="7660"/>
                  <a:pt x="21552" y="7733"/>
                  <a:pt x="21526" y="7743"/>
                </a:cubicBezTo>
                <a:cubicBezTo>
                  <a:pt x="21503" y="7752"/>
                  <a:pt x="21499" y="7769"/>
                  <a:pt x="21514" y="7789"/>
                </a:cubicBezTo>
                <a:cubicBezTo>
                  <a:pt x="21554" y="7839"/>
                  <a:pt x="21578" y="8079"/>
                  <a:pt x="21545" y="8099"/>
                </a:cubicBezTo>
                <a:cubicBezTo>
                  <a:pt x="21529" y="8109"/>
                  <a:pt x="21526" y="8132"/>
                  <a:pt x="21540" y="8151"/>
                </a:cubicBezTo>
                <a:cubicBezTo>
                  <a:pt x="21578" y="8202"/>
                  <a:pt x="21566" y="9267"/>
                  <a:pt x="21526" y="9315"/>
                </a:cubicBezTo>
                <a:cubicBezTo>
                  <a:pt x="21491" y="9356"/>
                  <a:pt x="21490" y="9618"/>
                  <a:pt x="21524" y="9597"/>
                </a:cubicBezTo>
                <a:cubicBezTo>
                  <a:pt x="21534" y="9591"/>
                  <a:pt x="21551" y="9598"/>
                  <a:pt x="21561" y="9614"/>
                </a:cubicBezTo>
                <a:cubicBezTo>
                  <a:pt x="21571" y="9629"/>
                  <a:pt x="21585" y="9643"/>
                  <a:pt x="21592" y="9643"/>
                </a:cubicBezTo>
                <a:cubicBezTo>
                  <a:pt x="21595" y="9643"/>
                  <a:pt x="21594" y="9124"/>
                  <a:pt x="21596" y="8832"/>
                </a:cubicBezTo>
                <a:cubicBezTo>
                  <a:pt x="21591" y="7424"/>
                  <a:pt x="21586" y="6604"/>
                  <a:pt x="21576" y="6594"/>
                </a:cubicBezTo>
                <a:cubicBezTo>
                  <a:pt x="21575" y="6593"/>
                  <a:pt x="21574" y="6477"/>
                  <a:pt x="21573" y="6464"/>
                </a:cubicBezTo>
                <a:close/>
                <a:moveTo>
                  <a:pt x="21302" y="9597"/>
                </a:moveTo>
                <a:cubicBezTo>
                  <a:pt x="21297" y="9599"/>
                  <a:pt x="21294" y="9606"/>
                  <a:pt x="21294" y="9614"/>
                </a:cubicBezTo>
                <a:cubicBezTo>
                  <a:pt x="21294" y="9630"/>
                  <a:pt x="21306" y="9643"/>
                  <a:pt x="21322" y="9643"/>
                </a:cubicBezTo>
                <a:cubicBezTo>
                  <a:pt x="21337" y="9643"/>
                  <a:pt x="21351" y="9637"/>
                  <a:pt x="21351" y="9630"/>
                </a:cubicBezTo>
                <a:cubicBezTo>
                  <a:pt x="21351" y="9624"/>
                  <a:pt x="21337" y="9610"/>
                  <a:pt x="21322" y="9601"/>
                </a:cubicBezTo>
                <a:cubicBezTo>
                  <a:pt x="21314" y="9596"/>
                  <a:pt x="21307" y="9595"/>
                  <a:pt x="21302" y="9597"/>
                </a:cubicBezTo>
                <a:close/>
                <a:moveTo>
                  <a:pt x="21578" y="9860"/>
                </a:moveTo>
                <a:cubicBezTo>
                  <a:pt x="21577" y="9856"/>
                  <a:pt x="21575" y="9857"/>
                  <a:pt x="21573" y="9865"/>
                </a:cubicBezTo>
                <a:cubicBezTo>
                  <a:pt x="21559" y="9919"/>
                  <a:pt x="21548" y="10062"/>
                  <a:pt x="21549" y="10185"/>
                </a:cubicBezTo>
                <a:cubicBezTo>
                  <a:pt x="21552" y="10573"/>
                  <a:pt x="21554" y="10897"/>
                  <a:pt x="21551" y="11238"/>
                </a:cubicBezTo>
                <a:cubicBezTo>
                  <a:pt x="21550" y="11420"/>
                  <a:pt x="21556" y="11599"/>
                  <a:pt x="21565" y="11635"/>
                </a:cubicBezTo>
                <a:cubicBezTo>
                  <a:pt x="21574" y="11671"/>
                  <a:pt x="21586" y="11701"/>
                  <a:pt x="21592" y="11701"/>
                </a:cubicBezTo>
                <a:cubicBezTo>
                  <a:pt x="21596" y="11701"/>
                  <a:pt x="21597" y="11394"/>
                  <a:pt x="21598" y="11139"/>
                </a:cubicBezTo>
                <a:cubicBezTo>
                  <a:pt x="21598" y="10987"/>
                  <a:pt x="21597" y="10664"/>
                  <a:pt x="21598" y="10495"/>
                </a:cubicBezTo>
                <a:cubicBezTo>
                  <a:pt x="21595" y="10133"/>
                  <a:pt x="21588" y="9881"/>
                  <a:pt x="21578" y="9860"/>
                </a:cubicBezTo>
                <a:close/>
                <a:moveTo>
                  <a:pt x="21224" y="12843"/>
                </a:moveTo>
                <a:cubicBezTo>
                  <a:pt x="21200" y="12838"/>
                  <a:pt x="21182" y="12846"/>
                  <a:pt x="21182" y="12870"/>
                </a:cubicBezTo>
                <a:cubicBezTo>
                  <a:pt x="21182" y="12886"/>
                  <a:pt x="21195" y="12893"/>
                  <a:pt x="21211" y="12883"/>
                </a:cubicBezTo>
                <a:cubicBezTo>
                  <a:pt x="21226" y="12874"/>
                  <a:pt x="21246" y="12885"/>
                  <a:pt x="21255" y="12909"/>
                </a:cubicBezTo>
                <a:cubicBezTo>
                  <a:pt x="21265" y="12933"/>
                  <a:pt x="21292" y="12953"/>
                  <a:pt x="21316" y="12953"/>
                </a:cubicBezTo>
                <a:cubicBezTo>
                  <a:pt x="21353" y="12953"/>
                  <a:pt x="21351" y="12943"/>
                  <a:pt x="21308" y="12896"/>
                </a:cubicBezTo>
                <a:cubicBezTo>
                  <a:pt x="21281" y="12866"/>
                  <a:pt x="21249" y="12848"/>
                  <a:pt x="21224" y="12843"/>
                </a:cubicBezTo>
                <a:close/>
                <a:moveTo>
                  <a:pt x="10" y="20822"/>
                </a:moveTo>
                <a:cubicBezTo>
                  <a:pt x="7" y="20829"/>
                  <a:pt x="6" y="20843"/>
                  <a:pt x="6" y="20866"/>
                </a:cubicBezTo>
                <a:cubicBezTo>
                  <a:pt x="5" y="20912"/>
                  <a:pt x="10" y="20935"/>
                  <a:pt x="18" y="20916"/>
                </a:cubicBezTo>
                <a:cubicBezTo>
                  <a:pt x="25" y="20897"/>
                  <a:pt x="27" y="20859"/>
                  <a:pt x="19" y="20832"/>
                </a:cubicBezTo>
                <a:cubicBezTo>
                  <a:pt x="16" y="20818"/>
                  <a:pt x="12" y="20816"/>
                  <a:pt x="10" y="20822"/>
                </a:cubicBezTo>
                <a:close/>
                <a:moveTo>
                  <a:pt x="20057" y="21463"/>
                </a:moveTo>
                <a:cubicBezTo>
                  <a:pt x="20042" y="21463"/>
                  <a:pt x="20028" y="21477"/>
                  <a:pt x="20028" y="21492"/>
                </a:cubicBezTo>
                <a:cubicBezTo>
                  <a:pt x="20028" y="21508"/>
                  <a:pt x="20042" y="21520"/>
                  <a:pt x="20057" y="21520"/>
                </a:cubicBezTo>
                <a:cubicBezTo>
                  <a:pt x="20072" y="21520"/>
                  <a:pt x="20084" y="21508"/>
                  <a:pt x="20084" y="21492"/>
                </a:cubicBezTo>
                <a:cubicBezTo>
                  <a:pt x="20084" y="21477"/>
                  <a:pt x="20072" y="21463"/>
                  <a:pt x="20057" y="21463"/>
                </a:cubicBezTo>
                <a:close/>
              </a:path>
            </a:pathLst>
          </a:custGeom>
          <a:ln w="12700"/>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14.jpg"/>
          <p:cNvPicPr>
            <a:picLocks noChangeAspect="1"/>
          </p:cNvPicPr>
          <p:nvPr/>
        </p:nvPicPr>
        <p:blipFill>
          <a:blip r:embed="rId3" cstate="print">
            <a:extLst/>
          </a:blip>
          <a:srcRect l="1980" t="1557" r="2411" b="1217"/>
          <a:stretch>
            <a:fillRect/>
          </a:stretch>
        </p:blipFill>
        <p:spPr>
          <a:xfrm rot="37982">
            <a:off x="1941235" y="494625"/>
            <a:ext cx="4974937" cy="5507002"/>
          </a:xfrm>
          <a:custGeom>
            <a:avLst/>
            <a:gdLst/>
            <a:ahLst/>
            <a:cxnLst>
              <a:cxn ang="0">
                <a:pos x="wd2" y="hd2"/>
              </a:cxn>
              <a:cxn ang="5400000">
                <a:pos x="wd2" y="hd2"/>
              </a:cxn>
              <a:cxn ang="10800000">
                <a:pos x="wd2" y="hd2"/>
              </a:cxn>
              <a:cxn ang="16200000">
                <a:pos x="wd2" y="hd2"/>
              </a:cxn>
            </a:cxnLst>
            <a:rect l="0" t="0" r="r" b="b"/>
            <a:pathLst>
              <a:path w="21589" h="21591" extrusionOk="0">
                <a:moveTo>
                  <a:pt x="1817" y="2"/>
                </a:moveTo>
                <a:cubicBezTo>
                  <a:pt x="829" y="7"/>
                  <a:pt x="52" y="15"/>
                  <a:pt x="38" y="27"/>
                </a:cubicBezTo>
                <a:cubicBezTo>
                  <a:pt x="17" y="46"/>
                  <a:pt x="10" y="2360"/>
                  <a:pt x="14" y="7459"/>
                </a:cubicBezTo>
                <a:cubicBezTo>
                  <a:pt x="17" y="11530"/>
                  <a:pt x="20" y="15973"/>
                  <a:pt x="21" y="17331"/>
                </a:cubicBezTo>
                <a:cubicBezTo>
                  <a:pt x="22" y="18690"/>
                  <a:pt x="15" y="20119"/>
                  <a:pt x="7" y="20506"/>
                </a:cubicBezTo>
                <a:cubicBezTo>
                  <a:pt x="-11" y="21377"/>
                  <a:pt x="-4" y="21448"/>
                  <a:pt x="121" y="21509"/>
                </a:cubicBezTo>
                <a:cubicBezTo>
                  <a:pt x="172" y="21535"/>
                  <a:pt x="240" y="21564"/>
                  <a:pt x="272" y="21573"/>
                </a:cubicBezTo>
                <a:cubicBezTo>
                  <a:pt x="356" y="21598"/>
                  <a:pt x="487" y="21597"/>
                  <a:pt x="920" y="21567"/>
                </a:cubicBezTo>
                <a:cubicBezTo>
                  <a:pt x="1130" y="21552"/>
                  <a:pt x="1579" y="21530"/>
                  <a:pt x="1919" y="21516"/>
                </a:cubicBezTo>
                <a:cubicBezTo>
                  <a:pt x="2619" y="21487"/>
                  <a:pt x="3111" y="21453"/>
                  <a:pt x="3433" y="21413"/>
                </a:cubicBezTo>
                <a:cubicBezTo>
                  <a:pt x="3554" y="21398"/>
                  <a:pt x="3816" y="21384"/>
                  <a:pt x="4013" y="21383"/>
                </a:cubicBezTo>
                <a:cubicBezTo>
                  <a:pt x="4210" y="21383"/>
                  <a:pt x="4435" y="21371"/>
                  <a:pt x="4513" y="21357"/>
                </a:cubicBezTo>
                <a:cubicBezTo>
                  <a:pt x="4592" y="21343"/>
                  <a:pt x="5705" y="21326"/>
                  <a:pt x="7049" y="21318"/>
                </a:cubicBezTo>
                <a:cubicBezTo>
                  <a:pt x="8367" y="21310"/>
                  <a:pt x="9565" y="21295"/>
                  <a:pt x="9710" y="21284"/>
                </a:cubicBezTo>
                <a:cubicBezTo>
                  <a:pt x="9856" y="21273"/>
                  <a:pt x="10108" y="21274"/>
                  <a:pt x="10270" y="21287"/>
                </a:cubicBezTo>
                <a:cubicBezTo>
                  <a:pt x="10653" y="21317"/>
                  <a:pt x="18858" y="21324"/>
                  <a:pt x="19472" y="21295"/>
                </a:cubicBezTo>
                <a:cubicBezTo>
                  <a:pt x="19731" y="21282"/>
                  <a:pt x="19982" y="21261"/>
                  <a:pt x="20030" y="21248"/>
                </a:cubicBezTo>
                <a:cubicBezTo>
                  <a:pt x="20079" y="21235"/>
                  <a:pt x="20260" y="21219"/>
                  <a:pt x="20432" y="21212"/>
                </a:cubicBezTo>
                <a:cubicBezTo>
                  <a:pt x="20603" y="21205"/>
                  <a:pt x="20780" y="21186"/>
                  <a:pt x="20826" y="21170"/>
                </a:cubicBezTo>
                <a:cubicBezTo>
                  <a:pt x="20873" y="21154"/>
                  <a:pt x="21002" y="21147"/>
                  <a:pt x="21121" y="21155"/>
                </a:cubicBezTo>
                <a:cubicBezTo>
                  <a:pt x="21270" y="21164"/>
                  <a:pt x="21347" y="21158"/>
                  <a:pt x="21387" y="21133"/>
                </a:cubicBezTo>
                <a:cubicBezTo>
                  <a:pt x="21419" y="21113"/>
                  <a:pt x="21477" y="21091"/>
                  <a:pt x="21517" y="21086"/>
                </a:cubicBezTo>
                <a:lnTo>
                  <a:pt x="21589" y="21077"/>
                </a:lnTo>
                <a:lnTo>
                  <a:pt x="21584" y="18713"/>
                </a:lnTo>
                <a:cubicBezTo>
                  <a:pt x="21580" y="17413"/>
                  <a:pt x="21569" y="14448"/>
                  <a:pt x="21560" y="12125"/>
                </a:cubicBezTo>
                <a:cubicBezTo>
                  <a:pt x="21550" y="9802"/>
                  <a:pt x="21537" y="6129"/>
                  <a:pt x="21532" y="3962"/>
                </a:cubicBezTo>
                <a:cubicBezTo>
                  <a:pt x="21527" y="1796"/>
                  <a:pt x="21517" y="18"/>
                  <a:pt x="21508" y="10"/>
                </a:cubicBezTo>
                <a:cubicBezTo>
                  <a:pt x="21499" y="2"/>
                  <a:pt x="19709" y="-2"/>
                  <a:pt x="17528" y="2"/>
                </a:cubicBezTo>
                <a:cubicBezTo>
                  <a:pt x="15347" y="6"/>
                  <a:pt x="13477" y="8"/>
                  <a:pt x="13372" y="7"/>
                </a:cubicBezTo>
                <a:cubicBezTo>
                  <a:pt x="13267" y="6"/>
                  <a:pt x="11420" y="7"/>
                  <a:pt x="9270" y="8"/>
                </a:cubicBezTo>
                <a:cubicBezTo>
                  <a:pt x="7119" y="10"/>
                  <a:pt x="5141" y="10"/>
                  <a:pt x="4874" y="7"/>
                </a:cubicBezTo>
                <a:cubicBezTo>
                  <a:pt x="4007" y="-2"/>
                  <a:pt x="2806" y="-2"/>
                  <a:pt x="1817" y="2"/>
                </a:cubicBezTo>
                <a:close/>
                <a:moveTo>
                  <a:pt x="17831" y="4155"/>
                </a:moveTo>
                <a:cubicBezTo>
                  <a:pt x="17844" y="4155"/>
                  <a:pt x="17859" y="4163"/>
                  <a:pt x="17884" y="4180"/>
                </a:cubicBezTo>
                <a:cubicBezTo>
                  <a:pt x="17941" y="4218"/>
                  <a:pt x="17942" y="4219"/>
                  <a:pt x="17888" y="4273"/>
                </a:cubicBezTo>
                <a:cubicBezTo>
                  <a:pt x="17830" y="4332"/>
                  <a:pt x="17810" y="4334"/>
                  <a:pt x="17698" y="4306"/>
                </a:cubicBezTo>
                <a:cubicBezTo>
                  <a:pt x="17607" y="4283"/>
                  <a:pt x="17604" y="4238"/>
                  <a:pt x="17693" y="4227"/>
                </a:cubicBezTo>
                <a:cubicBezTo>
                  <a:pt x="17733" y="4222"/>
                  <a:pt x="17780" y="4201"/>
                  <a:pt x="17797" y="4180"/>
                </a:cubicBezTo>
                <a:cubicBezTo>
                  <a:pt x="17810" y="4164"/>
                  <a:pt x="17818" y="4155"/>
                  <a:pt x="17831" y="4155"/>
                </a:cubicBezTo>
                <a:close/>
              </a:path>
            </a:pathLst>
          </a:custGeom>
          <a:ln w="12700"/>
          <a:effectLst>
            <a:outerShdw blurRad="38100" dist="12700" dir="1980000" rotWithShape="0">
              <a:srgbClr val="000000">
                <a:alpha val="35000"/>
              </a:srgbClr>
            </a:outerShdw>
          </a:effec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prstGeom prst="rect">
            <a:avLst/>
          </a:prstGeom>
        </p:spPr>
        <p:txBody>
          <a:bodyPr lIns="38100" tIns="38100" rIns="38100" bIns="38100"/>
          <a:lstStyle/>
          <a:p>
            <a:r>
              <a:t>Authenticity of the Injeel</a:t>
            </a:r>
          </a:p>
        </p:txBody>
      </p:sp>
      <p:sp>
        <p:nvSpPr>
          <p:cNvPr id="278" name="Shape 278"/>
          <p:cNvSpPr>
            <a:spLocks noGrp="1"/>
          </p:cNvSpPr>
          <p:nvPr>
            <p:ph type="body" idx="1"/>
          </p:nvPr>
        </p:nvSpPr>
        <p:spPr>
          <a:prstGeom prst="rect">
            <a:avLst/>
          </a:prstGeom>
        </p:spPr>
        <p:txBody>
          <a:bodyPr lIns="38100" tIns="38100" rIns="38100" bIns="38100" anchor="t"/>
          <a:lstStyle/>
          <a:p>
            <a:pPr>
              <a:spcBef>
                <a:spcPts val="2200"/>
              </a:spcBef>
              <a:buSzPct val="100000"/>
              <a:buFont typeface="Arial"/>
            </a:pPr>
            <a:r>
              <a:t>All present day translations go to the Greek manuscripts.  The message is one and the meaning is </a:t>
            </a:r>
            <a:r>
              <a:rPr b="1" u="sng"/>
              <a:t>the</a:t>
            </a:r>
            <a:r>
              <a:t> </a:t>
            </a:r>
            <a:r>
              <a:rPr b="1" u="sng"/>
              <a:t>same</a:t>
            </a:r>
            <a:r>
              <a:t>. </a:t>
            </a:r>
          </a:p>
          <a:p>
            <a:pPr>
              <a:spcBef>
                <a:spcPts val="2200"/>
              </a:spcBef>
              <a:buSzPct val="100000"/>
              <a:buFont typeface="Arial"/>
            </a:pPr>
            <a:r>
              <a:t>There are manuscripts available prior to Muhammad’s birth in 570 AD. Muhammad instructed Muslims to believe, and therefore read, the Injeel as part of following Islam. </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authenticity of the injeel.mov"/>
          <p:cNvPicPr>
            <a:picLocks/>
          </p:cNvPicPr>
          <p:nvPr>
            <a:videoFile r:link="rId1"/>
            <p:extLst>
              <p:ext uri="{DAA4B4D4-6D71-4841-9C94-3DE7FCFB9230}">
                <p14:media xmlns:p14="http://schemas.microsoft.com/office/powerpoint/2010/main" xmlns="" r:embed="rId3"/>
              </p:ext>
            </p:extLst>
          </p:nvPr>
        </p:nvPicPr>
        <p:blipFill>
          <a:blip r:embed="rId4" cstate="print">
            <a:extLst/>
          </a:blip>
          <a:stretch>
            <a:fillRect/>
          </a:stretch>
        </p:blipFill>
        <p:spPr>
          <a:xfrm>
            <a:off x="139700" y="586209"/>
            <a:ext cx="8847032" cy="49784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75" fill="hold"/>
                                        <p:tgtEl>
                                          <p:spTgt spid="2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lIns="38100" tIns="38100" rIns="38100" bIns="38100"/>
          <a:lstStyle/>
          <a:p>
            <a:r>
              <a:t>Authenticity of the Injeel</a:t>
            </a:r>
          </a:p>
        </p:txBody>
      </p:sp>
      <p:sp>
        <p:nvSpPr>
          <p:cNvPr id="283" name="Shape 283"/>
          <p:cNvSpPr>
            <a:spLocks noGrp="1"/>
          </p:cNvSpPr>
          <p:nvPr>
            <p:ph type="body" idx="1"/>
          </p:nvPr>
        </p:nvSpPr>
        <p:spPr>
          <a:prstGeom prst="rect">
            <a:avLst/>
          </a:prstGeom>
        </p:spPr>
        <p:txBody>
          <a:bodyPr lIns="38100" tIns="38100" rIns="38100" bIns="38100" anchor="t"/>
          <a:lstStyle/>
          <a:p>
            <a:pPr marL="514350" indent="-514350">
              <a:spcBef>
                <a:spcPts val="700"/>
              </a:spcBef>
              <a:buClr>
                <a:srgbClr val="000000"/>
              </a:buClr>
              <a:buSzPct val="100000"/>
              <a:buAutoNum type="alphaLcPeriod" startAt="2"/>
            </a:pPr>
            <a:r>
              <a:t>The Persecution Stage (AD 100-325)</a:t>
            </a:r>
          </a:p>
          <a:p>
            <a:pPr>
              <a:spcBef>
                <a:spcPts val="700"/>
              </a:spcBef>
              <a:buClr>
                <a:srgbClr val="000000"/>
              </a:buClr>
              <a:buSzPct val="100000"/>
              <a:buFont typeface="Arial"/>
            </a:pPr>
            <a:r>
              <a:t>The Romans decreed to martyr Christians and burn their books</a:t>
            </a:r>
          </a:p>
          <a:p>
            <a:pPr>
              <a:spcBef>
                <a:spcPts val="700"/>
              </a:spcBef>
              <a:buClr>
                <a:srgbClr val="000000"/>
              </a:buClr>
              <a:buSzPct val="100000"/>
              <a:buFont typeface="Arial"/>
            </a:pPr>
            <a:r>
              <a:t>Partial Manuscripts are found</a:t>
            </a:r>
          </a:p>
          <a:p>
            <a:pPr>
              <a:spcBef>
                <a:spcPts val="700"/>
              </a:spcBef>
              <a:buClr>
                <a:srgbClr val="000000"/>
              </a:buClr>
              <a:buSzPct val="100000"/>
              <a:buFont typeface="Arial"/>
            </a:pPr>
            <a:r>
              <a:t>Writings/letters of church fathers</a:t>
            </a:r>
          </a:p>
          <a:p>
            <a:pPr>
              <a:spcBef>
                <a:spcPts val="700"/>
              </a:spcBef>
              <a:buClr>
                <a:srgbClr val="000000"/>
              </a:buClr>
              <a:buSzPct val="100000"/>
              <a:buFont typeface="Arial"/>
            </a:pPr>
            <a:r>
              <a:t>Lectionaries</a:t>
            </a:r>
          </a:p>
          <a:p>
            <a:pPr>
              <a:spcBef>
                <a:spcPts val="700"/>
              </a:spcBef>
              <a:buClr>
                <a:srgbClr val="000000"/>
              </a:buClr>
              <a:buSzPct val="100000"/>
              <a:buFont typeface="Arial"/>
            </a:pPr>
            <a:r>
              <a:t>Early Translations</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image9.jpg"/>
          <p:cNvPicPr>
            <a:picLocks noChangeAspect="1"/>
          </p:cNvPicPr>
          <p:nvPr/>
        </p:nvPicPr>
        <p:blipFill>
          <a:blip r:embed="rId2" cstate="print">
            <a:extLst/>
          </a:blip>
          <a:stretch>
            <a:fillRect/>
          </a:stretch>
        </p:blipFill>
        <p:spPr>
          <a:xfrm>
            <a:off x="294678" y="0"/>
            <a:ext cx="8554642" cy="6858000"/>
          </a:xfrm>
          <a:prstGeom prst="rect">
            <a:avLst/>
          </a:prstGeom>
          <a:ln w="12700"/>
        </p:spPr>
      </p:pic>
      <p:sp>
        <p:nvSpPr>
          <p:cNvPr id="286" name="Shape 286"/>
          <p:cNvSpPr>
            <a:spLocks noGrp="1"/>
          </p:cNvSpPr>
          <p:nvPr>
            <p:ph type="title"/>
          </p:nvPr>
        </p:nvSpPr>
        <p:spPr>
          <a:prstGeom prst="rect">
            <a:avLst/>
          </a:prstGeom>
        </p:spPr>
        <p:txBody>
          <a:bodyPr/>
          <a:lstStyle/>
          <a:p>
            <a:endParaRPr/>
          </a:p>
        </p:txBody>
      </p:sp>
      <p:sp>
        <p:nvSpPr>
          <p:cNvPr id="287" name="Shape 287"/>
          <p:cNvSpPr>
            <a:spLocks noGrp="1"/>
          </p:cNvSpPr>
          <p:nvPr>
            <p:ph type="body" idx="1"/>
          </p:nvPr>
        </p:nvSpPr>
        <p:spPr>
          <a:prstGeom prst="rect">
            <a:avLst/>
          </a:prstGeom>
        </p:spPr>
        <p:txBody>
          <a:bodyPr/>
          <a:lstStyle/>
          <a:p>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prstGeom prst="rect">
            <a:avLst/>
          </a:prstGeom>
        </p:spPr>
        <p:txBody>
          <a:bodyPr lIns="38100" tIns="38100" rIns="38100" bIns="38100"/>
          <a:lstStyle/>
          <a:p>
            <a:pPr>
              <a:defRPr sz="3959"/>
            </a:pPr>
            <a:r>
              <a:rPr dirty="0" smtClean="0"/>
              <a:t>Tools </a:t>
            </a:r>
            <a:r>
              <a:rPr dirty="0"/>
              <a:t>for Reaching Muslims</a:t>
            </a:r>
          </a:p>
        </p:txBody>
      </p:sp>
      <p:sp>
        <p:nvSpPr>
          <p:cNvPr id="177" name="Shape 177"/>
          <p:cNvSpPr>
            <a:spLocks noGrp="1"/>
          </p:cNvSpPr>
          <p:nvPr>
            <p:ph type="body" idx="1"/>
          </p:nvPr>
        </p:nvSpPr>
        <p:spPr>
          <a:prstGeom prst="rect">
            <a:avLst/>
          </a:prstGeom>
        </p:spPr>
        <p:txBody>
          <a:bodyPr lIns="38100" tIns="38100" rIns="38100" bIns="38100" anchor="t"/>
          <a:lstStyle/>
          <a:p>
            <a:pPr marL="0" indent="0">
              <a:spcBef>
                <a:spcPts val="700"/>
              </a:spcBef>
              <a:buClr>
                <a:srgbClr val="000000"/>
              </a:buClr>
              <a:buSzTx/>
              <a:buFont typeface="Arial"/>
              <a:buNone/>
            </a:pPr>
            <a:r>
              <a:t>After this session you will be able to</a:t>
            </a:r>
          </a:p>
          <a:p>
            <a:pPr lvl="1">
              <a:spcBef>
                <a:spcPts val="600"/>
              </a:spcBef>
              <a:buSzPct val="100000"/>
              <a:buFont typeface="Arial"/>
            </a:pPr>
            <a:r>
              <a:t>Answer the most common question Muslims have about Christianity</a:t>
            </a:r>
          </a:p>
          <a:p>
            <a:pPr lvl="1">
              <a:spcBef>
                <a:spcPts val="600"/>
              </a:spcBef>
              <a:buSzPct val="100000"/>
              <a:buFont typeface="Arial"/>
            </a:pPr>
            <a:r>
              <a:t>Share about the authenticity of the Injeel (New Testament) in a sensitive way</a:t>
            </a:r>
          </a:p>
          <a:p>
            <a:pPr lvl="1">
              <a:spcBef>
                <a:spcPts val="600"/>
              </a:spcBef>
              <a:buSzPct val="100000"/>
              <a:buFont typeface="Arial"/>
            </a:pPr>
            <a:r>
              <a:t>Present theological, logical, and historical reasoning for the Injeel’s integrity</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image10.jpg"/>
          <p:cNvPicPr>
            <a:picLocks noChangeAspect="1"/>
          </p:cNvPicPr>
          <p:nvPr/>
        </p:nvPicPr>
        <p:blipFill>
          <a:blip r:embed="rId2" cstate="print">
            <a:extLst/>
          </a:blip>
          <a:srcRect l="2549" r="1372" b="8873"/>
          <a:stretch>
            <a:fillRect/>
          </a:stretch>
        </p:blipFill>
        <p:spPr>
          <a:xfrm>
            <a:off x="1460500" y="901700"/>
            <a:ext cx="6223000" cy="44831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0872" y="0"/>
                </a:lnTo>
                <a:lnTo>
                  <a:pt x="0" y="0"/>
                </a:lnTo>
                <a:close/>
              </a:path>
            </a:pathLst>
          </a:custGeom>
          <a:ln w="12700"/>
          <a:effectLst>
            <a:outerShdw blurRad="38100" dist="12700" dir="1980000" rotWithShape="0">
              <a:srgbClr val="000000">
                <a:alpha val="35000"/>
              </a:srgbClr>
            </a:outerShdw>
          </a:effec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age11.png"/>
          <p:cNvPicPr>
            <a:picLocks/>
          </p:cNvPicPr>
          <p:nvPr/>
        </p:nvPicPr>
        <p:blipFill>
          <a:blip r:embed="rId2" cstate="print">
            <a:extLst/>
          </a:blip>
          <a:stretch>
            <a:fillRect/>
          </a:stretch>
        </p:blipFill>
        <p:spPr>
          <a:xfrm>
            <a:off x="1371600" y="677863"/>
            <a:ext cx="6388100" cy="4787901"/>
          </a:xfrm>
          <a:prstGeom prst="rect">
            <a:avLst/>
          </a:prstGeom>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15.jpg"/>
          <p:cNvPicPr>
            <a:picLocks noChangeAspect="1"/>
          </p:cNvPicPr>
          <p:nvPr/>
        </p:nvPicPr>
        <p:blipFill>
          <a:blip r:embed="rId3" cstate="print">
            <a:extLst/>
          </a:blip>
          <a:stretch>
            <a:fillRect/>
          </a:stretch>
        </p:blipFill>
        <p:spPr>
          <a:xfrm>
            <a:off x="-12303" y="-25400"/>
            <a:ext cx="9185820" cy="6896100"/>
          </a:xfrm>
          <a:prstGeom prst="rect">
            <a:avLst/>
          </a:prstGeom>
          <a:ln w="12700"/>
        </p:spPr>
      </p:pic>
      <p:sp>
        <p:nvSpPr>
          <p:cNvPr id="294" name="Shape 294"/>
          <p:cNvSpPr>
            <a:spLocks noGrp="1"/>
          </p:cNvSpPr>
          <p:nvPr>
            <p:ph type="title"/>
          </p:nvPr>
        </p:nvSpPr>
        <p:spPr>
          <a:prstGeom prst="rect">
            <a:avLst/>
          </a:prstGeom>
        </p:spPr>
        <p:txBody>
          <a:bodyPr/>
          <a:lstStyle/>
          <a:p>
            <a:endParaRPr/>
          </a:p>
        </p:txBody>
      </p:sp>
      <p:sp>
        <p:nvSpPr>
          <p:cNvPr id="295" name="Shape 295"/>
          <p:cNvSpPr>
            <a:spLocks noGrp="1"/>
          </p:cNvSpPr>
          <p:nvPr>
            <p:ph type="body" idx="1"/>
          </p:nvPr>
        </p:nvSpPr>
        <p:spPr>
          <a:prstGeom prst="rect">
            <a:avLst/>
          </a:prstGeom>
        </p:spPr>
        <p:txBody>
          <a:bodyPr/>
          <a:lstStyle/>
          <a:p>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mosque_of_sanaa_1.jpg"/>
          <p:cNvPicPr>
            <a:picLocks noChangeAspect="1"/>
          </p:cNvPicPr>
          <p:nvPr/>
        </p:nvPicPr>
        <p:blipFill>
          <a:blip r:embed="rId2" cstate="print">
            <a:extLst/>
          </a:blip>
          <a:stretch>
            <a:fillRect/>
          </a:stretch>
        </p:blipFill>
        <p:spPr>
          <a:xfrm>
            <a:off x="762593" y="554699"/>
            <a:ext cx="6965357" cy="525555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18.jpg"/>
          <p:cNvPicPr>
            <a:picLocks noChangeAspect="1"/>
          </p:cNvPicPr>
          <p:nvPr/>
        </p:nvPicPr>
        <p:blipFill>
          <a:blip r:embed="rId2" cstate="print">
            <a:extLst/>
          </a:blip>
          <a:stretch>
            <a:fillRect/>
          </a:stretch>
        </p:blipFill>
        <p:spPr>
          <a:xfrm>
            <a:off x="2514600" y="457200"/>
            <a:ext cx="4239939" cy="5845103"/>
          </a:xfrm>
          <a:prstGeom prst="rect">
            <a:avLst/>
          </a:prstGeom>
          <a:ln w="12700"/>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lIns="38100" tIns="38100" rIns="38100" bIns="38100"/>
          <a:lstStyle>
            <a:lvl1pPr>
              <a:defRPr sz="4800"/>
            </a:lvl1pPr>
          </a:lstStyle>
          <a:p>
            <a:r>
              <a:t>Authenticity of the Injeel</a:t>
            </a:r>
          </a:p>
        </p:txBody>
      </p:sp>
      <p:sp>
        <p:nvSpPr>
          <p:cNvPr id="180" name="Shape 180"/>
          <p:cNvSpPr>
            <a:spLocks noGrp="1"/>
          </p:cNvSpPr>
          <p:nvPr>
            <p:ph type="body" idx="1"/>
          </p:nvPr>
        </p:nvSpPr>
        <p:spPr>
          <a:xfrm>
            <a:off x="254000" y="1854200"/>
            <a:ext cx="8648700" cy="4102100"/>
          </a:xfrm>
          <a:prstGeom prst="rect">
            <a:avLst/>
          </a:prstGeom>
        </p:spPr>
        <p:txBody>
          <a:bodyPr lIns="38100" tIns="38100" rIns="38100" bIns="38100" anchor="t"/>
          <a:lstStyle/>
          <a:p>
            <a:pPr marL="342900" indent="-342900">
              <a:lnSpc>
                <a:spcPct val="90000"/>
              </a:lnSpc>
              <a:spcBef>
                <a:spcPts val="700"/>
              </a:spcBef>
              <a:buClr>
                <a:srgbClr val="000000"/>
              </a:buClr>
              <a:buSzTx/>
              <a:buNone/>
              <a:defRPr sz="2960"/>
            </a:pPr>
            <a:endParaRPr/>
          </a:p>
          <a:p>
            <a:pPr marL="342900" indent="-342900">
              <a:lnSpc>
                <a:spcPct val="90000"/>
              </a:lnSpc>
              <a:spcBef>
                <a:spcPts val="700"/>
              </a:spcBef>
              <a:buClr>
                <a:srgbClr val="000000"/>
              </a:buClr>
              <a:buSzTx/>
              <a:buNone/>
              <a:defRPr sz="2960"/>
            </a:pPr>
            <a:r>
              <a:t>Muslims say...</a:t>
            </a:r>
          </a:p>
          <a:p>
            <a:pPr marL="342900" indent="-342900">
              <a:lnSpc>
                <a:spcPct val="90000"/>
              </a:lnSpc>
              <a:spcBef>
                <a:spcPts val="2500"/>
              </a:spcBef>
              <a:buClr>
                <a:srgbClr val="000000"/>
              </a:buClr>
              <a:buSzTx/>
              <a:buNone/>
              <a:defRPr sz="2960"/>
            </a:pPr>
            <a:r>
              <a:t>“Hasn’t the Injeel been corrupted?”</a:t>
            </a:r>
          </a:p>
          <a:p>
            <a:pPr marL="342900" indent="-342900">
              <a:lnSpc>
                <a:spcPct val="90000"/>
              </a:lnSpc>
              <a:spcBef>
                <a:spcPts val="2500"/>
              </a:spcBef>
              <a:buClr>
                <a:srgbClr val="000000"/>
              </a:buClr>
              <a:buSzTx/>
              <a:buNone/>
              <a:defRPr sz="2960"/>
            </a:pPr>
            <a:r>
              <a:t>“Isn’t the Qur’an the replacement for the Injeel?”</a:t>
            </a:r>
          </a:p>
          <a:p>
            <a:pPr marL="342900" indent="0">
              <a:lnSpc>
                <a:spcPct val="90000"/>
              </a:lnSpc>
              <a:spcBef>
                <a:spcPts val="400"/>
              </a:spcBef>
              <a:buClr>
                <a:srgbClr val="000000"/>
              </a:buClr>
              <a:buSzTx/>
              <a:buNone/>
              <a:defRPr sz="1572"/>
            </a:pPr>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lIns="38100" tIns="38100" rIns="38100" bIns="38100"/>
          <a:lstStyle>
            <a:lvl1pPr>
              <a:defRPr sz="3959"/>
            </a:lvl1pPr>
          </a:lstStyle>
          <a:p>
            <a:r>
              <a:t>What the Qur’an says about the Injeel</a:t>
            </a:r>
          </a:p>
        </p:txBody>
      </p:sp>
      <p:sp>
        <p:nvSpPr>
          <p:cNvPr id="183" name="Shape 183"/>
          <p:cNvSpPr>
            <a:spLocks noGrp="1"/>
          </p:cNvSpPr>
          <p:nvPr>
            <p:ph type="body" sz="half" idx="1"/>
          </p:nvPr>
        </p:nvSpPr>
        <p:spPr>
          <a:xfrm>
            <a:off x="469900" y="2019300"/>
            <a:ext cx="4622800" cy="4102100"/>
          </a:xfrm>
          <a:prstGeom prst="rect">
            <a:avLst/>
          </a:prstGeom>
        </p:spPr>
        <p:txBody>
          <a:bodyPr lIns="38100" tIns="38100" rIns="38100" bIns="38100" anchor="t"/>
          <a:lstStyle/>
          <a:p>
            <a:pPr marL="342900" indent="-342900">
              <a:spcBef>
                <a:spcPts val="700"/>
              </a:spcBef>
              <a:buClr>
                <a:srgbClr val="000000"/>
              </a:buClr>
              <a:buSzTx/>
              <a:buNone/>
              <a:defRPr sz="2960"/>
            </a:pPr>
            <a:r>
              <a:t>Qur’an 2:146</a:t>
            </a:r>
          </a:p>
          <a:p>
            <a:pPr marL="342900" indent="-342900">
              <a:spcBef>
                <a:spcPts val="700"/>
              </a:spcBef>
              <a:buClr>
                <a:srgbClr val="000000"/>
              </a:buClr>
              <a:buSzTx/>
              <a:buNone/>
              <a:defRPr sz="2960"/>
            </a:pPr>
            <a:r>
              <a:t>The people of the Book know this as they know their own sons; but some of them conceal truth, which they themselves know.</a:t>
            </a:r>
          </a:p>
        </p:txBody>
      </p:sp>
      <p:pic>
        <p:nvPicPr>
          <p:cNvPr id="184" name="image1.png"/>
          <p:cNvPicPr>
            <a:picLocks noChangeAspect="1"/>
          </p:cNvPicPr>
          <p:nvPr/>
        </p:nvPicPr>
        <p:blipFill>
          <a:blip r:embed="rId2" cstate="print">
            <a:extLst/>
          </a:blip>
          <a:stretch>
            <a:fillRect/>
          </a:stretch>
        </p:blipFill>
        <p:spPr>
          <a:xfrm>
            <a:off x="5680391" y="2019300"/>
            <a:ext cx="2113309" cy="3365500"/>
          </a:xfrm>
          <a:prstGeom prst="rect">
            <a:avLst/>
          </a:prstGeom>
          <a:ln w="12700"/>
          <a:effectLst>
            <a:outerShdw blurRad="127000" dist="76200" dir="2700000" rotWithShape="0">
              <a:srgbClr val="000000">
                <a:alpha val="75000"/>
              </a:srgbClr>
            </a:outerShdw>
          </a:effec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prstGeom prst="rect">
            <a:avLst/>
          </a:prstGeom>
        </p:spPr>
        <p:txBody>
          <a:bodyPr lIns="38100" tIns="38100" rIns="38100" bIns="38100"/>
          <a:lstStyle>
            <a:lvl1pPr>
              <a:defRPr sz="3959"/>
            </a:lvl1pPr>
          </a:lstStyle>
          <a:p>
            <a:r>
              <a:t>What the Qur’an says about the Injeel</a:t>
            </a:r>
          </a:p>
        </p:txBody>
      </p:sp>
      <p:sp>
        <p:nvSpPr>
          <p:cNvPr id="187" name="Shape 187"/>
          <p:cNvSpPr>
            <a:spLocks noGrp="1"/>
          </p:cNvSpPr>
          <p:nvPr>
            <p:ph type="body" sz="half" idx="1"/>
          </p:nvPr>
        </p:nvSpPr>
        <p:spPr>
          <a:xfrm>
            <a:off x="431800" y="2019300"/>
            <a:ext cx="4279900" cy="4102100"/>
          </a:xfrm>
          <a:prstGeom prst="rect">
            <a:avLst/>
          </a:prstGeom>
        </p:spPr>
        <p:txBody>
          <a:bodyPr lIns="38100" tIns="38100" rIns="38100" bIns="38100" anchor="t"/>
          <a:lstStyle/>
          <a:p>
            <a:pPr marL="342900" indent="-342900">
              <a:lnSpc>
                <a:spcPct val="80000"/>
              </a:lnSpc>
              <a:spcBef>
                <a:spcPts val="700"/>
              </a:spcBef>
              <a:buClr>
                <a:srgbClr val="000000"/>
              </a:buClr>
              <a:buSzTx/>
              <a:buNone/>
              <a:defRPr sz="2240"/>
            </a:pPr>
            <a:r>
              <a:t>Qur’an 2:136</a:t>
            </a:r>
          </a:p>
          <a:p>
            <a:pPr marL="342900" indent="-342900">
              <a:lnSpc>
                <a:spcPct val="80000"/>
              </a:lnSpc>
              <a:spcBef>
                <a:spcPts val="700"/>
              </a:spcBef>
              <a:buClr>
                <a:srgbClr val="000000"/>
              </a:buClr>
              <a:buSzTx/>
              <a:buNone/>
              <a:defRPr sz="2240"/>
            </a:pPr>
            <a:r>
              <a:t>Say ye: "We believe in Allah and the revelation given to us and to Abraham Isma`il Isaac Jacob and the Tribes and that given to Moses and Jesus and that given to (all) Prophets from their Lord we make no difference between one and another of them and we bow to Allah (in Islam)."</a:t>
            </a:r>
          </a:p>
        </p:txBody>
      </p:sp>
      <p:pic>
        <p:nvPicPr>
          <p:cNvPr id="188" name="image1.png"/>
          <p:cNvPicPr>
            <a:picLocks noChangeAspect="1"/>
          </p:cNvPicPr>
          <p:nvPr/>
        </p:nvPicPr>
        <p:blipFill>
          <a:blip r:embed="rId2" cstate="print">
            <a:extLst/>
          </a:blip>
          <a:stretch>
            <a:fillRect/>
          </a:stretch>
        </p:blipFill>
        <p:spPr>
          <a:xfrm>
            <a:off x="5680391" y="2019300"/>
            <a:ext cx="2113309" cy="3365500"/>
          </a:xfrm>
          <a:prstGeom prst="rect">
            <a:avLst/>
          </a:prstGeom>
          <a:ln w="12700"/>
          <a:effectLst>
            <a:outerShdw blurRad="127000" dist="76200" dir="2700000" rotWithShape="0">
              <a:srgbClr val="000000">
                <a:alpha val="75000"/>
              </a:srgbClr>
            </a:outerShdw>
          </a:effec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prstGeom prst="rect">
            <a:avLst/>
          </a:prstGeom>
        </p:spPr>
        <p:txBody>
          <a:bodyPr lIns="38100" tIns="38100" rIns="38100" bIns="38100"/>
          <a:lstStyle>
            <a:lvl1pPr>
              <a:defRPr sz="3959"/>
            </a:lvl1pPr>
          </a:lstStyle>
          <a:p>
            <a:r>
              <a:t>What the Qur’an says about the Injeel</a:t>
            </a:r>
          </a:p>
        </p:txBody>
      </p:sp>
      <p:sp>
        <p:nvSpPr>
          <p:cNvPr id="191" name="Shape 191"/>
          <p:cNvSpPr>
            <a:spLocks noGrp="1"/>
          </p:cNvSpPr>
          <p:nvPr>
            <p:ph type="body" sz="half" idx="1"/>
          </p:nvPr>
        </p:nvSpPr>
        <p:spPr>
          <a:xfrm>
            <a:off x="368300" y="1955800"/>
            <a:ext cx="5118100" cy="4178300"/>
          </a:xfrm>
          <a:prstGeom prst="rect">
            <a:avLst/>
          </a:prstGeom>
        </p:spPr>
        <p:txBody>
          <a:bodyPr lIns="38100" tIns="38100" rIns="38100" bIns="38100" anchor="t"/>
          <a:lstStyle/>
          <a:p>
            <a:pPr marL="342900" indent="-342900">
              <a:lnSpc>
                <a:spcPct val="80000"/>
              </a:lnSpc>
              <a:spcBef>
                <a:spcPts val="700"/>
              </a:spcBef>
              <a:buClr>
                <a:srgbClr val="000000"/>
              </a:buClr>
              <a:buSzTx/>
              <a:buNone/>
              <a:defRPr sz="2480"/>
            </a:pPr>
            <a:r>
              <a:t>Qur’an 3:2-3</a:t>
            </a:r>
          </a:p>
          <a:p>
            <a:pPr marL="342900" indent="-342900">
              <a:lnSpc>
                <a:spcPct val="80000"/>
              </a:lnSpc>
              <a:spcBef>
                <a:spcPts val="700"/>
              </a:spcBef>
              <a:buClr>
                <a:srgbClr val="000000"/>
              </a:buClr>
              <a:buSzTx/>
              <a:buNone/>
              <a:defRPr sz="2480"/>
            </a:pPr>
            <a:r>
              <a:t>Allah! there is no god but He the Living the Self-Subsisting Eternal.  It is He Who sent down to thee (step by step), in truth, the Book, </a:t>
            </a:r>
            <a:r>
              <a:rPr b="1" i="1"/>
              <a:t>confirming what went before it; </a:t>
            </a:r>
            <a:r>
              <a:t>and He sent down Law (Of Moses) and the Gospel (of Jesus). </a:t>
            </a:r>
          </a:p>
        </p:txBody>
      </p:sp>
      <p:pic>
        <p:nvPicPr>
          <p:cNvPr id="192" name="image2.png"/>
          <p:cNvPicPr>
            <a:picLocks noChangeAspect="1"/>
          </p:cNvPicPr>
          <p:nvPr/>
        </p:nvPicPr>
        <p:blipFill>
          <a:blip r:embed="rId2" cstate="print">
            <a:extLst/>
          </a:blip>
          <a:stretch>
            <a:fillRect/>
          </a:stretch>
        </p:blipFill>
        <p:spPr>
          <a:xfrm>
            <a:off x="5952808" y="1993900"/>
            <a:ext cx="2197101" cy="3498942"/>
          </a:xfrm>
          <a:prstGeom prst="rect">
            <a:avLst/>
          </a:prstGeom>
          <a:ln w="12700"/>
          <a:effectLst>
            <a:outerShdw blurRad="127000" dist="76200" dir="2700000" rotWithShape="0">
              <a:srgbClr val="000000">
                <a:alpha val="75000"/>
              </a:srgbClr>
            </a:outerShdw>
          </a:effec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241300" y="177800"/>
            <a:ext cx="8648700" cy="1714500"/>
          </a:xfrm>
          <a:prstGeom prst="rect">
            <a:avLst/>
          </a:prstGeom>
        </p:spPr>
        <p:txBody>
          <a:bodyPr lIns="38100" tIns="38100" rIns="38100" bIns="38100"/>
          <a:lstStyle/>
          <a:p>
            <a:r>
              <a:t>Authenticity of the Injeel</a:t>
            </a:r>
          </a:p>
        </p:txBody>
      </p:sp>
      <p:grpSp>
        <p:nvGrpSpPr>
          <p:cNvPr id="202" name="Group 202"/>
          <p:cNvGrpSpPr/>
          <p:nvPr/>
        </p:nvGrpSpPr>
        <p:grpSpPr>
          <a:xfrm>
            <a:off x="624783" y="2709205"/>
            <a:ext cx="7183235" cy="1828801"/>
            <a:chOff x="0" y="0"/>
            <a:chExt cx="7183234" cy="1828800"/>
          </a:xfrm>
        </p:grpSpPr>
        <p:sp>
          <p:nvSpPr>
            <p:cNvPr id="195" name="Shape 195"/>
            <p:cNvSpPr/>
            <p:nvPr/>
          </p:nvSpPr>
          <p:spPr>
            <a:xfrm>
              <a:off x="0" y="0"/>
              <a:ext cx="1346200" cy="1828800"/>
            </a:xfrm>
            <a:prstGeom prst="roundRect">
              <a:avLst>
                <a:gd name="adj" fmla="val 6464"/>
              </a:avLst>
            </a:prstGeom>
            <a:gradFill flip="none" rotWithShape="1">
              <a:gsLst>
                <a:gs pos="0">
                  <a:srgbClr val="C0C0C0"/>
                </a:gs>
                <a:gs pos="100000">
                  <a:srgbClr val="632F4C"/>
                </a:gs>
              </a:gsLst>
              <a:lin ang="16200000" scaled="0"/>
            </a:gradFill>
            <a:ln w="12700" cap="flat">
              <a:no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defTabSz="914400">
                <a:buClr>
                  <a:srgbClr val="FFFFFF"/>
                </a:buClr>
                <a:defRPr sz="1827">
                  <a:solidFill>
                    <a:srgbClr val="FFFFFF"/>
                  </a:solidFill>
                  <a:uFill>
                    <a:solidFill>
                      <a:srgbClr val="FFFFFF"/>
                    </a:solidFill>
                  </a:uFill>
                </a:defRPr>
              </a:pPr>
              <a:r>
                <a:t>God sent the Tawrat</a:t>
              </a:r>
            </a:p>
            <a:p>
              <a:pPr algn="l" defTabSz="914400">
                <a:buClr>
                  <a:srgbClr val="FFFFFF"/>
                </a:buClr>
                <a:defRPr sz="1827">
                  <a:solidFill>
                    <a:srgbClr val="FFFFFF"/>
                  </a:solidFill>
                  <a:uFill>
                    <a:solidFill>
                      <a:srgbClr val="FFFFFF"/>
                    </a:solidFill>
                  </a:uFill>
                </a:defRPr>
              </a:pPr>
              <a:endParaRPr/>
            </a:p>
            <a:p>
              <a:pPr algn="l" defTabSz="914400">
                <a:buClr>
                  <a:srgbClr val="FFFFFF"/>
                </a:buClr>
                <a:defRPr sz="1827">
                  <a:solidFill>
                    <a:srgbClr val="FFFFFF"/>
                  </a:solidFill>
                  <a:uFill>
                    <a:solidFill>
                      <a:srgbClr val="FFFFFF"/>
                    </a:solidFill>
                  </a:uFill>
                </a:defRPr>
              </a:pPr>
              <a:r>
                <a:t>It was changed</a:t>
              </a:r>
            </a:p>
          </p:txBody>
        </p:sp>
        <p:sp>
          <p:nvSpPr>
            <p:cNvPr id="196" name="Shape 196"/>
            <p:cNvSpPr/>
            <p:nvPr/>
          </p:nvSpPr>
          <p:spPr>
            <a:xfrm>
              <a:off x="1497311" y="589407"/>
              <a:ext cx="297257" cy="332487"/>
            </a:xfrm>
            <a:prstGeom prst="rightArrow">
              <a:avLst>
                <a:gd name="adj1" fmla="val 64000"/>
                <a:gd name="adj2" fmla="val 42933"/>
              </a:avLst>
            </a:prstGeom>
            <a:gradFill flip="none" rotWithShape="1">
              <a:gsLst>
                <a:gs pos="0">
                  <a:srgbClr val="929292"/>
                </a:gs>
                <a:gs pos="100000">
                  <a:srgbClr val="632F4C"/>
                </a:gs>
              </a:gsLst>
              <a:lin ang="16200000" scaled="0"/>
            </a:gradFill>
            <a:ln w="12700" cap="flat">
              <a:noFill/>
              <a:round/>
            </a:ln>
            <a:effectLst>
              <a:outerShdw blurRad="38100" dist="23000" dir="5400000" rotWithShape="0">
                <a:srgbClr val="000000">
                  <a:alpha val="35000"/>
                </a:srgbClr>
              </a:outerShdw>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97" name="Shape 197"/>
            <p:cNvSpPr/>
            <p:nvPr/>
          </p:nvSpPr>
          <p:spPr>
            <a:xfrm>
              <a:off x="1945678" y="0"/>
              <a:ext cx="1346201" cy="1828800"/>
            </a:xfrm>
            <a:prstGeom prst="roundRect">
              <a:avLst>
                <a:gd name="adj" fmla="val 6464"/>
              </a:avLst>
            </a:prstGeom>
            <a:gradFill flip="none" rotWithShape="1">
              <a:gsLst>
                <a:gs pos="0">
                  <a:srgbClr val="C0C0C0"/>
                </a:gs>
                <a:gs pos="100000">
                  <a:srgbClr val="632F4C"/>
                </a:gs>
              </a:gsLst>
              <a:lin ang="16200000" scaled="0"/>
            </a:gradFill>
            <a:ln w="12700" cap="flat">
              <a:no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defTabSz="914400">
                <a:buClr>
                  <a:srgbClr val="FFFFFF"/>
                </a:buClr>
                <a:defRPr sz="1827">
                  <a:solidFill>
                    <a:srgbClr val="FFFFFF"/>
                  </a:solidFill>
                  <a:uFill>
                    <a:solidFill>
                      <a:srgbClr val="FFFFFF"/>
                    </a:solidFill>
                  </a:uFill>
                </a:defRPr>
              </a:pPr>
              <a:r>
                <a:t>God sent the Zabur</a:t>
              </a:r>
            </a:p>
            <a:p>
              <a:pPr algn="l" defTabSz="914400">
                <a:buClr>
                  <a:srgbClr val="FFFFFF"/>
                </a:buClr>
                <a:defRPr sz="1827">
                  <a:solidFill>
                    <a:srgbClr val="FFFFFF"/>
                  </a:solidFill>
                  <a:uFill>
                    <a:solidFill>
                      <a:srgbClr val="FFFFFF"/>
                    </a:solidFill>
                  </a:uFill>
                </a:defRPr>
              </a:pPr>
              <a:endParaRPr/>
            </a:p>
            <a:p>
              <a:pPr algn="l" defTabSz="914400">
                <a:buClr>
                  <a:srgbClr val="FFFFFF"/>
                </a:buClr>
                <a:defRPr sz="1827">
                  <a:solidFill>
                    <a:srgbClr val="FFFFFF"/>
                  </a:solidFill>
                  <a:uFill>
                    <a:solidFill>
                      <a:srgbClr val="FFFFFF"/>
                    </a:solidFill>
                  </a:uFill>
                </a:defRPr>
              </a:pPr>
              <a:r>
                <a:t>It was changed</a:t>
              </a:r>
            </a:p>
          </p:txBody>
        </p:sp>
        <p:sp>
          <p:nvSpPr>
            <p:cNvPr id="198" name="Shape 198"/>
            <p:cNvSpPr/>
            <p:nvPr/>
          </p:nvSpPr>
          <p:spPr>
            <a:xfrm>
              <a:off x="3442989" y="589407"/>
              <a:ext cx="297257" cy="332487"/>
            </a:xfrm>
            <a:prstGeom prst="rightArrow">
              <a:avLst>
                <a:gd name="adj1" fmla="val 64000"/>
                <a:gd name="adj2" fmla="val 42933"/>
              </a:avLst>
            </a:prstGeom>
            <a:gradFill flip="none" rotWithShape="1">
              <a:gsLst>
                <a:gs pos="0">
                  <a:srgbClr val="929292"/>
                </a:gs>
                <a:gs pos="100000">
                  <a:srgbClr val="632F4C"/>
                </a:gs>
              </a:gsLst>
              <a:lin ang="16200000" scaled="0"/>
            </a:gradFill>
            <a:ln w="12700" cap="flat">
              <a:noFill/>
              <a:round/>
            </a:ln>
            <a:effectLst>
              <a:outerShdw blurRad="38100" dist="23000" dir="5400000" rotWithShape="0">
                <a:srgbClr val="000000">
                  <a:alpha val="35000"/>
                </a:srgbClr>
              </a:outerShdw>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99" name="Shape 199"/>
            <p:cNvSpPr/>
            <p:nvPr/>
          </p:nvSpPr>
          <p:spPr>
            <a:xfrm>
              <a:off x="3891357" y="0"/>
              <a:ext cx="1346201" cy="1828800"/>
            </a:xfrm>
            <a:prstGeom prst="roundRect">
              <a:avLst>
                <a:gd name="adj" fmla="val 6464"/>
              </a:avLst>
            </a:prstGeom>
            <a:gradFill flip="none" rotWithShape="1">
              <a:gsLst>
                <a:gs pos="0">
                  <a:srgbClr val="C0C0C0"/>
                </a:gs>
                <a:gs pos="100000">
                  <a:srgbClr val="632F4C"/>
                </a:gs>
              </a:gsLst>
              <a:lin ang="16200000" scaled="0"/>
            </a:gradFill>
            <a:ln w="12700" cap="flat">
              <a:no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defTabSz="914400">
                <a:buClr>
                  <a:srgbClr val="FFFFFF"/>
                </a:buClr>
                <a:defRPr sz="1827">
                  <a:solidFill>
                    <a:srgbClr val="FFFFFF"/>
                  </a:solidFill>
                  <a:uFill>
                    <a:solidFill>
                      <a:srgbClr val="FFFFFF"/>
                    </a:solidFill>
                  </a:uFill>
                </a:defRPr>
              </a:pPr>
              <a:r>
                <a:t>God sent the Injeel</a:t>
              </a:r>
            </a:p>
            <a:p>
              <a:pPr algn="l" defTabSz="914400">
                <a:buClr>
                  <a:srgbClr val="FFFFFF"/>
                </a:buClr>
                <a:defRPr sz="1827">
                  <a:solidFill>
                    <a:srgbClr val="FFFFFF"/>
                  </a:solidFill>
                  <a:uFill>
                    <a:solidFill>
                      <a:srgbClr val="FFFFFF"/>
                    </a:solidFill>
                  </a:uFill>
                </a:defRPr>
              </a:pPr>
              <a:endParaRPr/>
            </a:p>
            <a:p>
              <a:pPr algn="l" defTabSz="914400">
                <a:buClr>
                  <a:srgbClr val="FFFFFF"/>
                </a:buClr>
                <a:defRPr sz="1827">
                  <a:solidFill>
                    <a:srgbClr val="FFFFFF"/>
                  </a:solidFill>
                  <a:uFill>
                    <a:solidFill>
                      <a:srgbClr val="FFFFFF"/>
                    </a:solidFill>
                  </a:uFill>
                </a:defRPr>
              </a:pPr>
              <a:r>
                <a:t>It was changed</a:t>
              </a:r>
            </a:p>
          </p:txBody>
        </p:sp>
        <p:sp>
          <p:nvSpPr>
            <p:cNvPr id="200" name="Shape 200"/>
            <p:cNvSpPr/>
            <p:nvPr/>
          </p:nvSpPr>
          <p:spPr>
            <a:xfrm>
              <a:off x="5388665" y="589407"/>
              <a:ext cx="297258" cy="332487"/>
            </a:xfrm>
            <a:prstGeom prst="rightArrow">
              <a:avLst>
                <a:gd name="adj1" fmla="val 64000"/>
                <a:gd name="adj2" fmla="val 42933"/>
              </a:avLst>
            </a:prstGeom>
            <a:gradFill flip="none" rotWithShape="1">
              <a:gsLst>
                <a:gs pos="0">
                  <a:srgbClr val="919191"/>
                </a:gs>
                <a:gs pos="100000">
                  <a:srgbClr val="632F4C"/>
                </a:gs>
              </a:gsLst>
              <a:lin ang="16200000" scaled="0"/>
            </a:gradFill>
            <a:ln w="12700" cap="flat">
              <a:noFill/>
              <a:round/>
            </a:ln>
            <a:effectLst>
              <a:outerShdw blurRad="38100" dist="23000" dir="5400000" rotWithShape="0">
                <a:srgbClr val="000000">
                  <a:alpha val="35000"/>
                </a:srgbClr>
              </a:outerShdw>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201" name="Shape 201"/>
            <p:cNvSpPr/>
            <p:nvPr/>
          </p:nvSpPr>
          <p:spPr>
            <a:xfrm>
              <a:off x="5837034" y="0"/>
              <a:ext cx="1346201" cy="1714500"/>
            </a:xfrm>
            <a:prstGeom prst="roundRect">
              <a:avLst>
                <a:gd name="adj" fmla="val 6464"/>
              </a:avLst>
            </a:prstGeom>
            <a:gradFill flip="none" rotWithShape="1">
              <a:gsLst>
                <a:gs pos="0">
                  <a:srgbClr val="C0C0C0"/>
                </a:gs>
                <a:gs pos="100000">
                  <a:srgbClr val="632F4C"/>
                </a:gs>
              </a:gsLst>
              <a:lin ang="16200000" scaled="0"/>
            </a:gradFill>
            <a:ln w="12700" cap="flat">
              <a:noFill/>
              <a:round/>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defTabSz="914400">
                <a:buClr>
                  <a:srgbClr val="FFFFFF"/>
                </a:buClr>
                <a:defRPr sz="1827">
                  <a:solidFill>
                    <a:srgbClr val="FFFFFF"/>
                  </a:solidFill>
                  <a:uFill>
                    <a:solidFill>
                      <a:srgbClr val="FFFFFF"/>
                    </a:solidFill>
                  </a:uFill>
                </a:defRPr>
              </a:pPr>
              <a:r>
                <a:t>God sent the Qur’an</a:t>
              </a:r>
            </a:p>
            <a:p>
              <a:pPr algn="l" defTabSz="914400">
                <a:buClr>
                  <a:srgbClr val="FFFFFF"/>
                </a:buClr>
                <a:defRPr sz="1827">
                  <a:solidFill>
                    <a:srgbClr val="FFFFFF"/>
                  </a:solidFill>
                  <a:uFill>
                    <a:solidFill>
                      <a:srgbClr val="FFFFFF"/>
                    </a:solidFill>
                  </a:uFill>
                </a:defRPr>
              </a:pPr>
              <a:endParaRPr/>
            </a:p>
            <a:p>
              <a:pPr algn="l" defTabSz="914400">
                <a:buClr>
                  <a:srgbClr val="FFFFFF"/>
                </a:buClr>
                <a:defRPr sz="1827">
                  <a:solidFill>
                    <a:srgbClr val="FFFFFF"/>
                  </a:solidFill>
                  <a:uFill>
                    <a:solidFill>
                      <a:srgbClr val="FFFFFF"/>
                    </a:solidFill>
                  </a:uFill>
                </a:defRPr>
              </a:pPr>
              <a:r>
                <a:t>God keeps his word</a:t>
              </a:r>
            </a:p>
          </p:txBody>
        </p:sp>
      </p:gr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a:prstGeom prst="rect">
            <a:avLst/>
          </a:prstGeom>
        </p:spPr>
        <p:txBody>
          <a:bodyPr lIns="38100" tIns="38100" rIns="38100" bIns="38100"/>
          <a:lstStyle/>
          <a:p>
            <a:r>
              <a:t>Authenticity of the Injeel</a:t>
            </a:r>
          </a:p>
        </p:txBody>
      </p:sp>
      <p:sp>
        <p:nvSpPr>
          <p:cNvPr id="207" name="Shape 207"/>
          <p:cNvSpPr>
            <a:spLocks noGrp="1"/>
          </p:cNvSpPr>
          <p:nvPr>
            <p:ph type="body" idx="1"/>
          </p:nvPr>
        </p:nvSpPr>
        <p:spPr>
          <a:prstGeom prst="rect">
            <a:avLst/>
          </a:prstGeom>
        </p:spPr>
        <p:txBody>
          <a:bodyPr lIns="38100" tIns="38100" rIns="38100" bIns="38100" anchor="t"/>
          <a:lstStyle/>
          <a:p>
            <a:pPr marL="342900" indent="-342900">
              <a:spcBef>
                <a:spcPts val="700"/>
              </a:spcBef>
              <a:buClr>
                <a:srgbClr val="000000"/>
              </a:buClr>
              <a:buSzTx/>
              <a:buNone/>
            </a:pPr>
            <a:r>
              <a:t>Islamic leaders (Imams) teach:</a:t>
            </a:r>
          </a:p>
          <a:p>
            <a:pPr>
              <a:spcBef>
                <a:spcPts val="3700"/>
              </a:spcBef>
              <a:buSzPct val="100000"/>
              <a:buFont typeface="Arial"/>
            </a:pPr>
            <a:r>
              <a:t>The Injeel has gone through many versions and the real </a:t>
            </a:r>
            <a:r>
              <a:rPr b="1" u="sng"/>
              <a:t>meaning</a:t>
            </a:r>
            <a:r>
              <a:t> has been lost.</a:t>
            </a:r>
          </a:p>
          <a:p>
            <a:pPr>
              <a:spcBef>
                <a:spcPts val="3700"/>
              </a:spcBef>
              <a:buSzPct val="100000"/>
              <a:buFont typeface="Arial"/>
            </a:pPr>
            <a:r>
              <a:t>Christians have changed many stories and deleted any references to Islam and Muhammad.  </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White">
  <a:themeElements>
    <a:clrScheme name="White">
      <a:dk1>
        <a:srgbClr val="535353"/>
      </a:dk1>
      <a:lt1>
        <a:srgbClr val="34005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tima"/>
        <a:ea typeface="Optima"/>
        <a:cs typeface="Optima"/>
      </a:majorFont>
      <a:minorFont>
        <a:latin typeface="Optima"/>
        <a:ea typeface="Optima"/>
        <a:cs typeface="Opti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tima"/>
        <a:ea typeface="Optima"/>
        <a:cs typeface="Optima"/>
      </a:majorFont>
      <a:minorFont>
        <a:latin typeface="Optima"/>
        <a:ea typeface="Optima"/>
        <a:cs typeface="Opti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6</TotalTime>
  <Words>1079</Words>
  <Application>Microsoft Office PowerPoint</Application>
  <PresentationFormat>On-screen Show (4:3)</PresentationFormat>
  <Paragraphs>127</Paragraphs>
  <Slides>34</Slides>
  <Notes>7</Notes>
  <HiddenSlides>0</HiddenSlides>
  <MMClips>1</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White</vt:lpstr>
      <vt:lpstr>Office Theme</vt:lpstr>
      <vt:lpstr>Slide 1</vt:lpstr>
      <vt:lpstr>GOD’S LIVING WORD: IS THE NEW TESTAMENT TRUE?</vt:lpstr>
      <vt:lpstr>Tools for Reaching Muslims</vt:lpstr>
      <vt:lpstr>Authenticity of the Injeel</vt:lpstr>
      <vt:lpstr>What the Qur’an says about the Injeel</vt:lpstr>
      <vt:lpstr>What the Qur’an says about the Injeel</vt:lpstr>
      <vt:lpstr>What the Qur’an says about the Injeel</vt:lpstr>
      <vt:lpstr>Authenticity of the Injeel</vt:lpstr>
      <vt:lpstr>Authenticity of the Injeel</vt:lpstr>
      <vt:lpstr>Authenticity of the Injeel</vt:lpstr>
      <vt:lpstr>Authenticity of the Injeel</vt:lpstr>
      <vt:lpstr>Authenticity of the Injeel</vt:lpstr>
      <vt:lpstr>Authenticity of the Injeel</vt:lpstr>
      <vt:lpstr>What does the Qur’an say about the Injeel?</vt:lpstr>
      <vt:lpstr>What does the Qur’an say about the Injeel?</vt:lpstr>
      <vt:lpstr>What does the Qur’an say about the Injeel?</vt:lpstr>
      <vt:lpstr>What does the Qur’an say about the Injeel?</vt:lpstr>
      <vt:lpstr>What does the Qur’an say about the Injeel?</vt:lpstr>
      <vt:lpstr>Authenticity of the Injeel</vt:lpstr>
      <vt:lpstr>Authenticity of the Injeel</vt:lpstr>
      <vt:lpstr>Authenticity of the Injeel</vt:lpstr>
      <vt:lpstr>Authenticity of the Injeel</vt:lpstr>
      <vt:lpstr>Authenticity of the Injeel</vt:lpstr>
      <vt:lpstr>Codex Sinaiticus</vt:lpstr>
      <vt:lpstr>Slide 25</vt:lpstr>
      <vt:lpstr>Authenticity of the Injeel</vt:lpstr>
      <vt:lpstr>Slide 27</vt:lpstr>
      <vt:lpstr>Authenticity of the Injeel</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LIVING WORD: IS THE NEW TESTAMENT TRUE?</dc:title>
  <dc:creator>Beth Zimmerman</dc:creator>
  <cp:lastModifiedBy>richs</cp:lastModifiedBy>
  <cp:revision>3</cp:revision>
  <dcterms:modified xsi:type="dcterms:W3CDTF">2017-07-11T15:35:59Z</dcterms:modified>
</cp:coreProperties>
</file>