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74"/>
  </p:notesMasterIdLst>
  <p:sldIdLst>
    <p:sldId id="732" r:id="rId2"/>
    <p:sldId id="561" r:id="rId3"/>
    <p:sldId id="646" r:id="rId4"/>
    <p:sldId id="647" r:id="rId5"/>
    <p:sldId id="733" r:id="rId6"/>
    <p:sldId id="562" r:id="rId7"/>
    <p:sldId id="734" r:id="rId8"/>
    <p:sldId id="689" r:id="rId9"/>
    <p:sldId id="686" r:id="rId10"/>
    <p:sldId id="687" r:id="rId11"/>
    <p:sldId id="688" r:id="rId12"/>
    <p:sldId id="702" r:id="rId13"/>
    <p:sldId id="654" r:id="rId14"/>
    <p:sldId id="655" r:id="rId15"/>
    <p:sldId id="656" r:id="rId16"/>
    <p:sldId id="696" r:id="rId17"/>
    <p:sldId id="697" r:id="rId18"/>
    <p:sldId id="698" r:id="rId19"/>
    <p:sldId id="703" r:id="rId20"/>
    <p:sldId id="690" r:id="rId21"/>
    <p:sldId id="657" r:id="rId22"/>
    <p:sldId id="699" r:id="rId23"/>
    <p:sldId id="658" r:id="rId24"/>
    <p:sldId id="659" r:id="rId25"/>
    <p:sldId id="704" r:id="rId26"/>
    <p:sldId id="661" r:id="rId27"/>
    <p:sldId id="700" r:id="rId28"/>
    <p:sldId id="662" r:id="rId29"/>
    <p:sldId id="663" r:id="rId30"/>
    <p:sldId id="664" r:id="rId31"/>
    <p:sldId id="665" r:id="rId32"/>
    <p:sldId id="701" r:id="rId33"/>
    <p:sldId id="666" r:id="rId34"/>
    <p:sldId id="667" r:id="rId35"/>
    <p:sldId id="668" r:id="rId36"/>
    <p:sldId id="705" r:id="rId37"/>
    <p:sldId id="669" r:id="rId38"/>
    <p:sldId id="670" r:id="rId39"/>
    <p:sldId id="671" r:id="rId40"/>
    <p:sldId id="672" r:id="rId41"/>
    <p:sldId id="706" r:id="rId42"/>
    <p:sldId id="735" r:id="rId43"/>
    <p:sldId id="673" r:id="rId44"/>
    <p:sldId id="707" r:id="rId45"/>
    <p:sldId id="674" r:id="rId46"/>
    <p:sldId id="708" r:id="rId47"/>
    <p:sldId id="675" r:id="rId48"/>
    <p:sldId id="723" r:id="rId49"/>
    <p:sldId id="709" r:id="rId50"/>
    <p:sldId id="710" r:id="rId51"/>
    <p:sldId id="711" r:id="rId52"/>
    <p:sldId id="712" r:id="rId53"/>
    <p:sldId id="713" r:id="rId54"/>
    <p:sldId id="724" r:id="rId55"/>
    <p:sldId id="714" r:id="rId56"/>
    <p:sldId id="715" r:id="rId57"/>
    <p:sldId id="716" r:id="rId58"/>
    <p:sldId id="717" r:id="rId59"/>
    <p:sldId id="718" r:id="rId60"/>
    <p:sldId id="719" r:id="rId61"/>
    <p:sldId id="736" r:id="rId62"/>
    <p:sldId id="720" r:id="rId63"/>
    <p:sldId id="737" r:id="rId64"/>
    <p:sldId id="721" r:id="rId65"/>
    <p:sldId id="729" r:id="rId66"/>
    <p:sldId id="730" r:id="rId67"/>
    <p:sldId id="731" r:id="rId68"/>
    <p:sldId id="725" r:id="rId69"/>
    <p:sldId id="728" r:id="rId70"/>
    <p:sldId id="726" r:id="rId71"/>
    <p:sldId id="727" r:id="rId72"/>
    <p:sldId id="296" r:id="rId73"/>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EF7F8"/>
    <a:srgbClr val="81EEF1"/>
    <a:srgbClr val="19E0E5"/>
    <a:srgbClr val="C0C0C0"/>
    <a:srgbClr val="5F5F5F"/>
    <a:srgbClr val="000000"/>
    <a:srgbClr val="000084"/>
    <a:srgbClr val="C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27" autoAdjust="0"/>
    <p:restoredTop sz="94660"/>
  </p:normalViewPr>
  <p:slideViewPr>
    <p:cSldViewPr>
      <p:cViewPr varScale="1">
        <p:scale>
          <a:sx n="37" d="100"/>
          <a:sy n="37" d="100"/>
        </p:scale>
        <p:origin x="-119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22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30CC99-CC8C-4F7A-B3C7-3C6D77E16890}" type="datetimeFigureOut">
              <a:rPr lang="en-US" smtClean="0"/>
              <a:pPr/>
              <a:t>11/29/17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42035F-FF8D-4312-BAAC-70FFF344887E}" type="slidenum">
              <a:rPr lang="en-US" smtClean="0"/>
              <a:pPr/>
              <a:t>‹#›</a:t>
            </a:fld>
            <a:endParaRPr lang="en-US"/>
          </a:p>
        </p:txBody>
      </p:sp>
    </p:spTree>
    <p:extLst>
      <p:ext uri="{BB962C8B-B14F-4D97-AF65-F5344CB8AC3E}">
        <p14:creationId xmlns:p14="http://schemas.microsoft.com/office/powerpoint/2010/main" xmlns="" val="3493176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42035F-FF8D-4312-BAAC-70FFF344887E}" type="slidenum">
              <a:rPr lang="en-US" smtClean="0"/>
              <a:pPr/>
              <a:t>1</a:t>
            </a:fld>
            <a:endParaRPr lang="en-US"/>
          </a:p>
        </p:txBody>
      </p:sp>
    </p:spTree>
    <p:extLst>
      <p:ext uri="{BB962C8B-B14F-4D97-AF65-F5344CB8AC3E}">
        <p14:creationId xmlns:p14="http://schemas.microsoft.com/office/powerpoint/2010/main" xmlns="" val="1941893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10</a:t>
            </a:fld>
            <a:endParaRPr lang="en-US" altLang="en-US" smtClean="0">
              <a:latin typeface="Arial" charset="0"/>
              <a:cs typeface="Arial" charset="0"/>
            </a:endParaRPr>
          </a:p>
        </p:txBody>
      </p:sp>
    </p:spTree>
    <p:extLst>
      <p:ext uri="{BB962C8B-B14F-4D97-AF65-F5344CB8AC3E}">
        <p14:creationId xmlns:p14="http://schemas.microsoft.com/office/powerpoint/2010/main" xmlns="" val="2043389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11</a:t>
            </a:fld>
            <a:endParaRPr lang="en-US" altLang="en-US" smtClean="0">
              <a:latin typeface="Arial" charset="0"/>
              <a:cs typeface="Arial" charset="0"/>
            </a:endParaRPr>
          </a:p>
        </p:txBody>
      </p:sp>
    </p:spTree>
    <p:extLst>
      <p:ext uri="{BB962C8B-B14F-4D97-AF65-F5344CB8AC3E}">
        <p14:creationId xmlns:p14="http://schemas.microsoft.com/office/powerpoint/2010/main" xmlns="" val="930626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12</a:t>
            </a:fld>
            <a:endParaRPr lang="en-US" altLang="en-US" smtClean="0">
              <a:latin typeface="Arial" charset="0"/>
              <a:cs typeface="Arial" charset="0"/>
            </a:endParaRPr>
          </a:p>
        </p:txBody>
      </p:sp>
    </p:spTree>
    <p:extLst>
      <p:ext uri="{BB962C8B-B14F-4D97-AF65-F5344CB8AC3E}">
        <p14:creationId xmlns:p14="http://schemas.microsoft.com/office/powerpoint/2010/main" xmlns="" val="186730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13</a:t>
            </a:fld>
            <a:endParaRPr lang="en-US" altLang="en-US" smtClean="0">
              <a:latin typeface="Arial" charset="0"/>
              <a:cs typeface="Arial" charset="0"/>
            </a:endParaRPr>
          </a:p>
        </p:txBody>
      </p:sp>
    </p:spTree>
    <p:extLst>
      <p:ext uri="{BB962C8B-B14F-4D97-AF65-F5344CB8AC3E}">
        <p14:creationId xmlns:p14="http://schemas.microsoft.com/office/powerpoint/2010/main" xmlns="" val="34736989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14</a:t>
            </a:fld>
            <a:endParaRPr lang="en-US" altLang="en-US" smtClean="0">
              <a:latin typeface="Arial" charset="0"/>
              <a:cs typeface="Arial" charset="0"/>
            </a:endParaRPr>
          </a:p>
        </p:txBody>
      </p:sp>
    </p:spTree>
    <p:extLst>
      <p:ext uri="{BB962C8B-B14F-4D97-AF65-F5344CB8AC3E}">
        <p14:creationId xmlns:p14="http://schemas.microsoft.com/office/powerpoint/2010/main" xmlns="" val="19345862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15</a:t>
            </a:fld>
            <a:endParaRPr lang="en-US" altLang="en-US" smtClean="0">
              <a:latin typeface="Arial" charset="0"/>
              <a:cs typeface="Arial" charset="0"/>
            </a:endParaRPr>
          </a:p>
        </p:txBody>
      </p:sp>
    </p:spTree>
    <p:extLst>
      <p:ext uri="{BB962C8B-B14F-4D97-AF65-F5344CB8AC3E}">
        <p14:creationId xmlns:p14="http://schemas.microsoft.com/office/powerpoint/2010/main" xmlns="" val="78029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16</a:t>
            </a:fld>
            <a:endParaRPr lang="en-US" altLang="en-US" smtClean="0">
              <a:latin typeface="Arial" charset="0"/>
              <a:cs typeface="Arial" charset="0"/>
            </a:endParaRPr>
          </a:p>
        </p:txBody>
      </p:sp>
    </p:spTree>
    <p:extLst>
      <p:ext uri="{BB962C8B-B14F-4D97-AF65-F5344CB8AC3E}">
        <p14:creationId xmlns:p14="http://schemas.microsoft.com/office/powerpoint/2010/main" xmlns="" val="3491255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17</a:t>
            </a:fld>
            <a:endParaRPr lang="en-US" altLang="en-US" smtClean="0">
              <a:latin typeface="Arial" charset="0"/>
              <a:cs typeface="Arial" charset="0"/>
            </a:endParaRPr>
          </a:p>
        </p:txBody>
      </p:sp>
    </p:spTree>
    <p:extLst>
      <p:ext uri="{BB962C8B-B14F-4D97-AF65-F5344CB8AC3E}">
        <p14:creationId xmlns:p14="http://schemas.microsoft.com/office/powerpoint/2010/main" xmlns="" val="3845725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18</a:t>
            </a:fld>
            <a:endParaRPr lang="en-US" altLang="en-US" smtClean="0">
              <a:latin typeface="Arial" charset="0"/>
              <a:cs typeface="Arial" charset="0"/>
            </a:endParaRPr>
          </a:p>
        </p:txBody>
      </p:sp>
    </p:spTree>
    <p:extLst>
      <p:ext uri="{BB962C8B-B14F-4D97-AF65-F5344CB8AC3E}">
        <p14:creationId xmlns:p14="http://schemas.microsoft.com/office/powerpoint/2010/main" xmlns="" val="19471906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19</a:t>
            </a:fld>
            <a:endParaRPr lang="en-US" altLang="en-US" smtClean="0">
              <a:latin typeface="Arial" charset="0"/>
              <a:cs typeface="Arial" charset="0"/>
            </a:endParaRPr>
          </a:p>
        </p:txBody>
      </p:sp>
    </p:spTree>
    <p:extLst>
      <p:ext uri="{BB962C8B-B14F-4D97-AF65-F5344CB8AC3E}">
        <p14:creationId xmlns:p14="http://schemas.microsoft.com/office/powerpoint/2010/main" xmlns="" val="3941561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2</a:t>
            </a:fld>
            <a:endParaRPr lang="en-US" altLang="en-US" smtClean="0">
              <a:latin typeface="Arial" charset="0"/>
              <a:cs typeface="Arial" charset="0"/>
            </a:endParaRPr>
          </a:p>
        </p:txBody>
      </p:sp>
    </p:spTree>
    <p:extLst>
      <p:ext uri="{BB962C8B-B14F-4D97-AF65-F5344CB8AC3E}">
        <p14:creationId xmlns:p14="http://schemas.microsoft.com/office/powerpoint/2010/main" xmlns="" val="143890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20</a:t>
            </a:fld>
            <a:endParaRPr lang="en-US" altLang="en-US" smtClean="0">
              <a:latin typeface="Arial" charset="0"/>
              <a:cs typeface="Arial" charset="0"/>
            </a:endParaRPr>
          </a:p>
        </p:txBody>
      </p:sp>
    </p:spTree>
    <p:extLst>
      <p:ext uri="{BB962C8B-B14F-4D97-AF65-F5344CB8AC3E}">
        <p14:creationId xmlns:p14="http://schemas.microsoft.com/office/powerpoint/2010/main" xmlns="" val="8030675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21</a:t>
            </a:fld>
            <a:endParaRPr lang="en-US" altLang="en-US" smtClean="0">
              <a:latin typeface="Arial" charset="0"/>
              <a:cs typeface="Arial" charset="0"/>
            </a:endParaRPr>
          </a:p>
        </p:txBody>
      </p:sp>
    </p:spTree>
    <p:extLst>
      <p:ext uri="{BB962C8B-B14F-4D97-AF65-F5344CB8AC3E}">
        <p14:creationId xmlns:p14="http://schemas.microsoft.com/office/powerpoint/2010/main" xmlns="" val="4032474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22</a:t>
            </a:fld>
            <a:endParaRPr lang="en-US" altLang="en-US" smtClean="0">
              <a:latin typeface="Arial" charset="0"/>
              <a:cs typeface="Arial" charset="0"/>
            </a:endParaRPr>
          </a:p>
        </p:txBody>
      </p:sp>
    </p:spTree>
    <p:extLst>
      <p:ext uri="{BB962C8B-B14F-4D97-AF65-F5344CB8AC3E}">
        <p14:creationId xmlns:p14="http://schemas.microsoft.com/office/powerpoint/2010/main" xmlns="" val="7370935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23</a:t>
            </a:fld>
            <a:endParaRPr lang="en-US" altLang="en-US" smtClean="0">
              <a:latin typeface="Arial" charset="0"/>
              <a:cs typeface="Arial" charset="0"/>
            </a:endParaRPr>
          </a:p>
        </p:txBody>
      </p:sp>
    </p:spTree>
    <p:extLst>
      <p:ext uri="{BB962C8B-B14F-4D97-AF65-F5344CB8AC3E}">
        <p14:creationId xmlns:p14="http://schemas.microsoft.com/office/powerpoint/2010/main" xmlns="" val="11674608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24</a:t>
            </a:fld>
            <a:endParaRPr lang="en-US" altLang="en-US" smtClean="0">
              <a:latin typeface="Arial" charset="0"/>
              <a:cs typeface="Arial" charset="0"/>
            </a:endParaRPr>
          </a:p>
        </p:txBody>
      </p:sp>
    </p:spTree>
    <p:extLst>
      <p:ext uri="{BB962C8B-B14F-4D97-AF65-F5344CB8AC3E}">
        <p14:creationId xmlns:p14="http://schemas.microsoft.com/office/powerpoint/2010/main" xmlns="" val="28815117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25</a:t>
            </a:fld>
            <a:endParaRPr lang="en-US" altLang="en-US" smtClean="0">
              <a:latin typeface="Arial" charset="0"/>
              <a:cs typeface="Arial" charset="0"/>
            </a:endParaRPr>
          </a:p>
        </p:txBody>
      </p:sp>
    </p:spTree>
    <p:extLst>
      <p:ext uri="{BB962C8B-B14F-4D97-AF65-F5344CB8AC3E}">
        <p14:creationId xmlns:p14="http://schemas.microsoft.com/office/powerpoint/2010/main" xmlns="" val="26349262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26</a:t>
            </a:fld>
            <a:endParaRPr lang="en-US" altLang="en-US" smtClean="0">
              <a:latin typeface="Arial" charset="0"/>
              <a:cs typeface="Arial" charset="0"/>
            </a:endParaRPr>
          </a:p>
        </p:txBody>
      </p:sp>
    </p:spTree>
    <p:extLst>
      <p:ext uri="{BB962C8B-B14F-4D97-AF65-F5344CB8AC3E}">
        <p14:creationId xmlns:p14="http://schemas.microsoft.com/office/powerpoint/2010/main" xmlns="" val="41199816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27</a:t>
            </a:fld>
            <a:endParaRPr lang="en-US" altLang="en-US" smtClean="0">
              <a:latin typeface="Arial" charset="0"/>
              <a:cs typeface="Arial" charset="0"/>
            </a:endParaRPr>
          </a:p>
        </p:txBody>
      </p:sp>
    </p:spTree>
    <p:extLst>
      <p:ext uri="{BB962C8B-B14F-4D97-AF65-F5344CB8AC3E}">
        <p14:creationId xmlns:p14="http://schemas.microsoft.com/office/powerpoint/2010/main" xmlns="" val="31985516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28</a:t>
            </a:fld>
            <a:endParaRPr lang="en-US" altLang="en-US" smtClean="0">
              <a:latin typeface="Arial" charset="0"/>
              <a:cs typeface="Arial" charset="0"/>
            </a:endParaRPr>
          </a:p>
        </p:txBody>
      </p:sp>
    </p:spTree>
    <p:extLst>
      <p:ext uri="{BB962C8B-B14F-4D97-AF65-F5344CB8AC3E}">
        <p14:creationId xmlns:p14="http://schemas.microsoft.com/office/powerpoint/2010/main" xmlns="" val="36609754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29</a:t>
            </a:fld>
            <a:endParaRPr lang="en-US" altLang="en-US" smtClean="0">
              <a:latin typeface="Arial" charset="0"/>
              <a:cs typeface="Arial" charset="0"/>
            </a:endParaRPr>
          </a:p>
        </p:txBody>
      </p:sp>
    </p:spTree>
    <p:extLst>
      <p:ext uri="{BB962C8B-B14F-4D97-AF65-F5344CB8AC3E}">
        <p14:creationId xmlns:p14="http://schemas.microsoft.com/office/powerpoint/2010/main" xmlns="" val="3842993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3</a:t>
            </a:fld>
            <a:endParaRPr lang="en-US" altLang="en-US" smtClean="0">
              <a:latin typeface="Arial" charset="0"/>
              <a:cs typeface="Arial" charset="0"/>
            </a:endParaRPr>
          </a:p>
        </p:txBody>
      </p:sp>
    </p:spTree>
    <p:extLst>
      <p:ext uri="{BB962C8B-B14F-4D97-AF65-F5344CB8AC3E}">
        <p14:creationId xmlns:p14="http://schemas.microsoft.com/office/powerpoint/2010/main" xmlns="" val="40662657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30</a:t>
            </a:fld>
            <a:endParaRPr lang="en-US" altLang="en-US" smtClean="0">
              <a:latin typeface="Arial" charset="0"/>
              <a:cs typeface="Arial" charset="0"/>
            </a:endParaRPr>
          </a:p>
        </p:txBody>
      </p:sp>
    </p:spTree>
    <p:extLst>
      <p:ext uri="{BB962C8B-B14F-4D97-AF65-F5344CB8AC3E}">
        <p14:creationId xmlns:p14="http://schemas.microsoft.com/office/powerpoint/2010/main" xmlns="" val="27905403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31</a:t>
            </a:fld>
            <a:endParaRPr lang="en-US" altLang="en-US" smtClean="0">
              <a:latin typeface="Arial" charset="0"/>
              <a:cs typeface="Arial" charset="0"/>
            </a:endParaRPr>
          </a:p>
        </p:txBody>
      </p:sp>
    </p:spTree>
    <p:extLst>
      <p:ext uri="{BB962C8B-B14F-4D97-AF65-F5344CB8AC3E}">
        <p14:creationId xmlns:p14="http://schemas.microsoft.com/office/powerpoint/2010/main" xmlns="" val="25655944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32</a:t>
            </a:fld>
            <a:endParaRPr lang="en-US" altLang="en-US" smtClean="0">
              <a:latin typeface="Arial" charset="0"/>
              <a:cs typeface="Arial" charset="0"/>
            </a:endParaRPr>
          </a:p>
        </p:txBody>
      </p:sp>
    </p:spTree>
    <p:extLst>
      <p:ext uri="{BB962C8B-B14F-4D97-AF65-F5344CB8AC3E}">
        <p14:creationId xmlns:p14="http://schemas.microsoft.com/office/powerpoint/2010/main" xmlns="" val="33144294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33</a:t>
            </a:fld>
            <a:endParaRPr lang="en-US" altLang="en-US" smtClean="0">
              <a:latin typeface="Arial" charset="0"/>
              <a:cs typeface="Arial" charset="0"/>
            </a:endParaRPr>
          </a:p>
        </p:txBody>
      </p:sp>
    </p:spTree>
    <p:extLst>
      <p:ext uri="{BB962C8B-B14F-4D97-AF65-F5344CB8AC3E}">
        <p14:creationId xmlns:p14="http://schemas.microsoft.com/office/powerpoint/2010/main" xmlns="" val="6679223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34</a:t>
            </a:fld>
            <a:endParaRPr lang="en-US" altLang="en-US" smtClean="0">
              <a:latin typeface="Arial" charset="0"/>
              <a:cs typeface="Arial" charset="0"/>
            </a:endParaRPr>
          </a:p>
        </p:txBody>
      </p:sp>
    </p:spTree>
    <p:extLst>
      <p:ext uri="{BB962C8B-B14F-4D97-AF65-F5344CB8AC3E}">
        <p14:creationId xmlns:p14="http://schemas.microsoft.com/office/powerpoint/2010/main" xmlns="" val="25713703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35</a:t>
            </a:fld>
            <a:endParaRPr lang="en-US" altLang="en-US" smtClean="0">
              <a:latin typeface="Arial" charset="0"/>
              <a:cs typeface="Arial" charset="0"/>
            </a:endParaRPr>
          </a:p>
        </p:txBody>
      </p:sp>
    </p:spTree>
    <p:extLst>
      <p:ext uri="{BB962C8B-B14F-4D97-AF65-F5344CB8AC3E}">
        <p14:creationId xmlns:p14="http://schemas.microsoft.com/office/powerpoint/2010/main" xmlns="" val="20358075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36</a:t>
            </a:fld>
            <a:endParaRPr lang="en-US" altLang="en-US" smtClean="0">
              <a:latin typeface="Arial" charset="0"/>
              <a:cs typeface="Arial" charset="0"/>
            </a:endParaRPr>
          </a:p>
        </p:txBody>
      </p:sp>
    </p:spTree>
    <p:extLst>
      <p:ext uri="{BB962C8B-B14F-4D97-AF65-F5344CB8AC3E}">
        <p14:creationId xmlns:p14="http://schemas.microsoft.com/office/powerpoint/2010/main" xmlns="" val="3677316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37</a:t>
            </a:fld>
            <a:endParaRPr lang="en-US" altLang="en-US" smtClean="0">
              <a:latin typeface="Arial" charset="0"/>
              <a:cs typeface="Arial" charset="0"/>
            </a:endParaRPr>
          </a:p>
        </p:txBody>
      </p:sp>
    </p:spTree>
    <p:extLst>
      <p:ext uri="{BB962C8B-B14F-4D97-AF65-F5344CB8AC3E}">
        <p14:creationId xmlns:p14="http://schemas.microsoft.com/office/powerpoint/2010/main" xmlns="" val="14092640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38</a:t>
            </a:fld>
            <a:endParaRPr lang="en-US" altLang="en-US" smtClean="0">
              <a:latin typeface="Arial" charset="0"/>
              <a:cs typeface="Arial" charset="0"/>
            </a:endParaRPr>
          </a:p>
        </p:txBody>
      </p:sp>
    </p:spTree>
    <p:extLst>
      <p:ext uri="{BB962C8B-B14F-4D97-AF65-F5344CB8AC3E}">
        <p14:creationId xmlns:p14="http://schemas.microsoft.com/office/powerpoint/2010/main" xmlns="" val="8353759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39</a:t>
            </a:fld>
            <a:endParaRPr lang="en-US" altLang="en-US" smtClean="0">
              <a:latin typeface="Arial" charset="0"/>
              <a:cs typeface="Arial" charset="0"/>
            </a:endParaRPr>
          </a:p>
        </p:txBody>
      </p:sp>
    </p:spTree>
    <p:extLst>
      <p:ext uri="{BB962C8B-B14F-4D97-AF65-F5344CB8AC3E}">
        <p14:creationId xmlns:p14="http://schemas.microsoft.com/office/powerpoint/2010/main" xmlns="" val="2542607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4</a:t>
            </a:fld>
            <a:endParaRPr lang="en-US" altLang="en-US" smtClean="0">
              <a:latin typeface="Arial" charset="0"/>
              <a:cs typeface="Arial" charset="0"/>
            </a:endParaRPr>
          </a:p>
        </p:txBody>
      </p:sp>
    </p:spTree>
    <p:extLst>
      <p:ext uri="{BB962C8B-B14F-4D97-AF65-F5344CB8AC3E}">
        <p14:creationId xmlns:p14="http://schemas.microsoft.com/office/powerpoint/2010/main" xmlns="" val="25970130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40</a:t>
            </a:fld>
            <a:endParaRPr lang="en-US" altLang="en-US" smtClean="0">
              <a:latin typeface="Arial" charset="0"/>
              <a:cs typeface="Arial" charset="0"/>
            </a:endParaRPr>
          </a:p>
        </p:txBody>
      </p:sp>
    </p:spTree>
    <p:extLst>
      <p:ext uri="{BB962C8B-B14F-4D97-AF65-F5344CB8AC3E}">
        <p14:creationId xmlns:p14="http://schemas.microsoft.com/office/powerpoint/2010/main" xmlns="" val="38331957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41</a:t>
            </a:fld>
            <a:endParaRPr lang="en-US" altLang="en-US" smtClean="0">
              <a:latin typeface="Arial" charset="0"/>
              <a:cs typeface="Arial" charset="0"/>
            </a:endParaRPr>
          </a:p>
        </p:txBody>
      </p:sp>
    </p:spTree>
    <p:extLst>
      <p:ext uri="{BB962C8B-B14F-4D97-AF65-F5344CB8AC3E}">
        <p14:creationId xmlns:p14="http://schemas.microsoft.com/office/powerpoint/2010/main" xmlns="" val="3676354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42</a:t>
            </a:fld>
            <a:endParaRPr lang="en-US" altLang="en-US" smtClean="0">
              <a:latin typeface="Arial" charset="0"/>
              <a:cs typeface="Arial" charset="0"/>
            </a:endParaRPr>
          </a:p>
        </p:txBody>
      </p:sp>
    </p:spTree>
    <p:extLst>
      <p:ext uri="{BB962C8B-B14F-4D97-AF65-F5344CB8AC3E}">
        <p14:creationId xmlns:p14="http://schemas.microsoft.com/office/powerpoint/2010/main" xmlns="" val="16956575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43</a:t>
            </a:fld>
            <a:endParaRPr lang="en-US" altLang="en-US" smtClean="0">
              <a:latin typeface="Arial" charset="0"/>
              <a:cs typeface="Arial" charset="0"/>
            </a:endParaRPr>
          </a:p>
        </p:txBody>
      </p:sp>
    </p:spTree>
    <p:extLst>
      <p:ext uri="{BB962C8B-B14F-4D97-AF65-F5344CB8AC3E}">
        <p14:creationId xmlns:p14="http://schemas.microsoft.com/office/powerpoint/2010/main" xmlns="" val="39575372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44</a:t>
            </a:fld>
            <a:endParaRPr lang="en-US" altLang="en-US" smtClean="0">
              <a:latin typeface="Arial" charset="0"/>
              <a:cs typeface="Arial" charset="0"/>
            </a:endParaRPr>
          </a:p>
        </p:txBody>
      </p:sp>
    </p:spTree>
    <p:extLst>
      <p:ext uri="{BB962C8B-B14F-4D97-AF65-F5344CB8AC3E}">
        <p14:creationId xmlns:p14="http://schemas.microsoft.com/office/powerpoint/2010/main" xmlns="" val="698534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45</a:t>
            </a:fld>
            <a:endParaRPr lang="en-US" altLang="en-US" smtClean="0">
              <a:latin typeface="Arial" charset="0"/>
              <a:cs typeface="Arial" charset="0"/>
            </a:endParaRPr>
          </a:p>
        </p:txBody>
      </p:sp>
    </p:spTree>
    <p:extLst>
      <p:ext uri="{BB962C8B-B14F-4D97-AF65-F5344CB8AC3E}">
        <p14:creationId xmlns:p14="http://schemas.microsoft.com/office/powerpoint/2010/main" xmlns="" val="115485237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46</a:t>
            </a:fld>
            <a:endParaRPr lang="en-US" altLang="en-US" smtClean="0">
              <a:latin typeface="Arial" charset="0"/>
              <a:cs typeface="Arial" charset="0"/>
            </a:endParaRPr>
          </a:p>
        </p:txBody>
      </p:sp>
    </p:spTree>
    <p:extLst>
      <p:ext uri="{BB962C8B-B14F-4D97-AF65-F5344CB8AC3E}">
        <p14:creationId xmlns:p14="http://schemas.microsoft.com/office/powerpoint/2010/main" xmlns="" val="39712506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47</a:t>
            </a:fld>
            <a:endParaRPr lang="en-US" altLang="en-US" smtClean="0">
              <a:latin typeface="Arial" charset="0"/>
              <a:cs typeface="Arial" charset="0"/>
            </a:endParaRPr>
          </a:p>
        </p:txBody>
      </p:sp>
    </p:spTree>
    <p:extLst>
      <p:ext uri="{BB962C8B-B14F-4D97-AF65-F5344CB8AC3E}">
        <p14:creationId xmlns:p14="http://schemas.microsoft.com/office/powerpoint/2010/main" xmlns="" val="51844443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48</a:t>
            </a:fld>
            <a:endParaRPr lang="en-US" altLang="en-US" smtClean="0">
              <a:latin typeface="Arial" charset="0"/>
              <a:cs typeface="Arial" charset="0"/>
            </a:endParaRPr>
          </a:p>
        </p:txBody>
      </p:sp>
    </p:spTree>
    <p:extLst>
      <p:ext uri="{BB962C8B-B14F-4D97-AF65-F5344CB8AC3E}">
        <p14:creationId xmlns:p14="http://schemas.microsoft.com/office/powerpoint/2010/main" xmlns="" val="129256614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49</a:t>
            </a:fld>
            <a:endParaRPr lang="en-US" altLang="en-US" smtClean="0">
              <a:latin typeface="Arial" charset="0"/>
              <a:cs typeface="Arial" charset="0"/>
            </a:endParaRPr>
          </a:p>
        </p:txBody>
      </p:sp>
    </p:spTree>
    <p:extLst>
      <p:ext uri="{BB962C8B-B14F-4D97-AF65-F5344CB8AC3E}">
        <p14:creationId xmlns:p14="http://schemas.microsoft.com/office/powerpoint/2010/main" xmlns="" val="2203190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5</a:t>
            </a:fld>
            <a:endParaRPr lang="en-US" altLang="en-US" smtClean="0">
              <a:latin typeface="Arial" charset="0"/>
              <a:cs typeface="Arial" charset="0"/>
            </a:endParaRPr>
          </a:p>
        </p:txBody>
      </p:sp>
    </p:spTree>
    <p:extLst>
      <p:ext uri="{BB962C8B-B14F-4D97-AF65-F5344CB8AC3E}">
        <p14:creationId xmlns:p14="http://schemas.microsoft.com/office/powerpoint/2010/main" xmlns="" val="142345718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50</a:t>
            </a:fld>
            <a:endParaRPr lang="en-US" altLang="en-US" smtClean="0">
              <a:latin typeface="Arial" charset="0"/>
              <a:cs typeface="Arial" charset="0"/>
            </a:endParaRPr>
          </a:p>
        </p:txBody>
      </p:sp>
    </p:spTree>
    <p:extLst>
      <p:ext uri="{BB962C8B-B14F-4D97-AF65-F5344CB8AC3E}">
        <p14:creationId xmlns:p14="http://schemas.microsoft.com/office/powerpoint/2010/main" xmlns="" val="157689155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51</a:t>
            </a:fld>
            <a:endParaRPr lang="en-US" altLang="en-US" smtClean="0">
              <a:latin typeface="Arial" charset="0"/>
              <a:cs typeface="Arial" charset="0"/>
            </a:endParaRPr>
          </a:p>
        </p:txBody>
      </p:sp>
    </p:spTree>
    <p:extLst>
      <p:ext uri="{BB962C8B-B14F-4D97-AF65-F5344CB8AC3E}">
        <p14:creationId xmlns:p14="http://schemas.microsoft.com/office/powerpoint/2010/main" xmlns="" val="126422745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52</a:t>
            </a:fld>
            <a:endParaRPr lang="en-US" altLang="en-US" smtClean="0">
              <a:latin typeface="Arial" charset="0"/>
              <a:cs typeface="Arial" charset="0"/>
            </a:endParaRPr>
          </a:p>
        </p:txBody>
      </p:sp>
    </p:spTree>
    <p:extLst>
      <p:ext uri="{BB962C8B-B14F-4D97-AF65-F5344CB8AC3E}">
        <p14:creationId xmlns:p14="http://schemas.microsoft.com/office/powerpoint/2010/main" xmlns="" val="18611484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53</a:t>
            </a:fld>
            <a:endParaRPr lang="en-US" altLang="en-US" smtClean="0">
              <a:latin typeface="Arial" charset="0"/>
              <a:cs typeface="Arial" charset="0"/>
            </a:endParaRPr>
          </a:p>
        </p:txBody>
      </p:sp>
    </p:spTree>
    <p:extLst>
      <p:ext uri="{BB962C8B-B14F-4D97-AF65-F5344CB8AC3E}">
        <p14:creationId xmlns:p14="http://schemas.microsoft.com/office/powerpoint/2010/main" xmlns="" val="244111792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54</a:t>
            </a:fld>
            <a:endParaRPr lang="en-US" altLang="en-US" smtClean="0">
              <a:latin typeface="Arial" charset="0"/>
              <a:cs typeface="Arial" charset="0"/>
            </a:endParaRPr>
          </a:p>
        </p:txBody>
      </p:sp>
    </p:spTree>
    <p:extLst>
      <p:ext uri="{BB962C8B-B14F-4D97-AF65-F5344CB8AC3E}">
        <p14:creationId xmlns:p14="http://schemas.microsoft.com/office/powerpoint/2010/main" xmlns="" val="213772621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55</a:t>
            </a:fld>
            <a:endParaRPr lang="en-US" altLang="en-US" smtClean="0">
              <a:latin typeface="Arial" charset="0"/>
              <a:cs typeface="Arial" charset="0"/>
            </a:endParaRPr>
          </a:p>
        </p:txBody>
      </p:sp>
    </p:spTree>
    <p:extLst>
      <p:ext uri="{BB962C8B-B14F-4D97-AF65-F5344CB8AC3E}">
        <p14:creationId xmlns:p14="http://schemas.microsoft.com/office/powerpoint/2010/main" xmlns="" val="61197241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56</a:t>
            </a:fld>
            <a:endParaRPr lang="en-US" altLang="en-US" smtClean="0">
              <a:latin typeface="Arial" charset="0"/>
              <a:cs typeface="Arial" charset="0"/>
            </a:endParaRPr>
          </a:p>
        </p:txBody>
      </p:sp>
    </p:spTree>
    <p:extLst>
      <p:ext uri="{BB962C8B-B14F-4D97-AF65-F5344CB8AC3E}">
        <p14:creationId xmlns:p14="http://schemas.microsoft.com/office/powerpoint/2010/main" xmlns="" val="150680386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57</a:t>
            </a:fld>
            <a:endParaRPr lang="en-US" altLang="en-US" smtClean="0">
              <a:latin typeface="Arial" charset="0"/>
              <a:cs typeface="Arial" charset="0"/>
            </a:endParaRPr>
          </a:p>
        </p:txBody>
      </p:sp>
    </p:spTree>
    <p:extLst>
      <p:ext uri="{BB962C8B-B14F-4D97-AF65-F5344CB8AC3E}">
        <p14:creationId xmlns:p14="http://schemas.microsoft.com/office/powerpoint/2010/main" xmlns="" val="15662177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58</a:t>
            </a:fld>
            <a:endParaRPr lang="en-US" altLang="en-US" smtClean="0">
              <a:latin typeface="Arial" charset="0"/>
              <a:cs typeface="Arial" charset="0"/>
            </a:endParaRPr>
          </a:p>
        </p:txBody>
      </p:sp>
    </p:spTree>
    <p:extLst>
      <p:ext uri="{BB962C8B-B14F-4D97-AF65-F5344CB8AC3E}">
        <p14:creationId xmlns:p14="http://schemas.microsoft.com/office/powerpoint/2010/main" xmlns="" val="382227472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59</a:t>
            </a:fld>
            <a:endParaRPr lang="en-US" altLang="en-US" smtClean="0">
              <a:latin typeface="Arial" charset="0"/>
              <a:cs typeface="Arial" charset="0"/>
            </a:endParaRPr>
          </a:p>
        </p:txBody>
      </p:sp>
    </p:spTree>
    <p:extLst>
      <p:ext uri="{BB962C8B-B14F-4D97-AF65-F5344CB8AC3E}">
        <p14:creationId xmlns:p14="http://schemas.microsoft.com/office/powerpoint/2010/main" xmlns="" val="3488441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6</a:t>
            </a:fld>
            <a:endParaRPr lang="en-US" altLang="en-US" smtClean="0">
              <a:latin typeface="Arial" charset="0"/>
              <a:cs typeface="Arial" charset="0"/>
            </a:endParaRPr>
          </a:p>
        </p:txBody>
      </p:sp>
    </p:spTree>
    <p:extLst>
      <p:ext uri="{BB962C8B-B14F-4D97-AF65-F5344CB8AC3E}">
        <p14:creationId xmlns:p14="http://schemas.microsoft.com/office/powerpoint/2010/main" xmlns="" val="149721047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60</a:t>
            </a:fld>
            <a:endParaRPr lang="en-US" altLang="en-US" smtClean="0">
              <a:latin typeface="Arial" charset="0"/>
              <a:cs typeface="Arial" charset="0"/>
            </a:endParaRPr>
          </a:p>
        </p:txBody>
      </p:sp>
    </p:spTree>
    <p:extLst>
      <p:ext uri="{BB962C8B-B14F-4D97-AF65-F5344CB8AC3E}">
        <p14:creationId xmlns:p14="http://schemas.microsoft.com/office/powerpoint/2010/main" xmlns="" val="252301807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61</a:t>
            </a:fld>
            <a:endParaRPr lang="en-US" altLang="en-US" smtClean="0">
              <a:latin typeface="Arial" charset="0"/>
              <a:cs typeface="Arial" charset="0"/>
            </a:endParaRPr>
          </a:p>
        </p:txBody>
      </p:sp>
    </p:spTree>
    <p:extLst>
      <p:ext uri="{BB962C8B-B14F-4D97-AF65-F5344CB8AC3E}">
        <p14:creationId xmlns:p14="http://schemas.microsoft.com/office/powerpoint/2010/main" xmlns="" val="67754473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62</a:t>
            </a:fld>
            <a:endParaRPr lang="en-US" altLang="en-US" smtClean="0">
              <a:latin typeface="Arial" charset="0"/>
              <a:cs typeface="Arial" charset="0"/>
            </a:endParaRPr>
          </a:p>
        </p:txBody>
      </p:sp>
    </p:spTree>
    <p:extLst>
      <p:ext uri="{BB962C8B-B14F-4D97-AF65-F5344CB8AC3E}">
        <p14:creationId xmlns:p14="http://schemas.microsoft.com/office/powerpoint/2010/main" xmlns="" val="127318216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63</a:t>
            </a:fld>
            <a:endParaRPr lang="en-US" altLang="en-US" smtClean="0">
              <a:latin typeface="Arial" charset="0"/>
              <a:cs typeface="Arial" charset="0"/>
            </a:endParaRPr>
          </a:p>
        </p:txBody>
      </p:sp>
    </p:spTree>
    <p:extLst>
      <p:ext uri="{BB962C8B-B14F-4D97-AF65-F5344CB8AC3E}">
        <p14:creationId xmlns:p14="http://schemas.microsoft.com/office/powerpoint/2010/main" xmlns="" val="404546945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64</a:t>
            </a:fld>
            <a:endParaRPr lang="en-US" altLang="en-US" smtClean="0">
              <a:latin typeface="Arial" charset="0"/>
              <a:cs typeface="Arial" charset="0"/>
            </a:endParaRPr>
          </a:p>
        </p:txBody>
      </p:sp>
    </p:spTree>
    <p:extLst>
      <p:ext uri="{BB962C8B-B14F-4D97-AF65-F5344CB8AC3E}">
        <p14:creationId xmlns:p14="http://schemas.microsoft.com/office/powerpoint/2010/main" xmlns="" val="211047393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65</a:t>
            </a:fld>
            <a:endParaRPr lang="en-US" altLang="en-US" smtClean="0">
              <a:latin typeface="Arial" charset="0"/>
              <a:cs typeface="Arial" charset="0"/>
            </a:endParaRPr>
          </a:p>
        </p:txBody>
      </p:sp>
    </p:spTree>
    <p:extLst>
      <p:ext uri="{BB962C8B-B14F-4D97-AF65-F5344CB8AC3E}">
        <p14:creationId xmlns:p14="http://schemas.microsoft.com/office/powerpoint/2010/main" xmlns="" val="410144130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66</a:t>
            </a:fld>
            <a:endParaRPr lang="en-US" altLang="en-US" smtClean="0">
              <a:latin typeface="Arial" charset="0"/>
              <a:cs typeface="Arial" charset="0"/>
            </a:endParaRPr>
          </a:p>
        </p:txBody>
      </p:sp>
    </p:spTree>
    <p:extLst>
      <p:ext uri="{BB962C8B-B14F-4D97-AF65-F5344CB8AC3E}">
        <p14:creationId xmlns:p14="http://schemas.microsoft.com/office/powerpoint/2010/main" xmlns="" val="385230622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67</a:t>
            </a:fld>
            <a:endParaRPr lang="en-US" altLang="en-US" smtClean="0">
              <a:latin typeface="Arial" charset="0"/>
              <a:cs typeface="Arial" charset="0"/>
            </a:endParaRPr>
          </a:p>
        </p:txBody>
      </p:sp>
    </p:spTree>
    <p:extLst>
      <p:ext uri="{BB962C8B-B14F-4D97-AF65-F5344CB8AC3E}">
        <p14:creationId xmlns:p14="http://schemas.microsoft.com/office/powerpoint/2010/main" xmlns="" val="121629059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68</a:t>
            </a:fld>
            <a:endParaRPr lang="en-US" altLang="en-US" smtClean="0">
              <a:latin typeface="Arial" charset="0"/>
              <a:cs typeface="Arial" charset="0"/>
            </a:endParaRPr>
          </a:p>
        </p:txBody>
      </p:sp>
    </p:spTree>
    <p:extLst>
      <p:ext uri="{BB962C8B-B14F-4D97-AF65-F5344CB8AC3E}">
        <p14:creationId xmlns:p14="http://schemas.microsoft.com/office/powerpoint/2010/main" xmlns="" val="149745639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69</a:t>
            </a:fld>
            <a:endParaRPr lang="en-US" altLang="en-US" smtClean="0">
              <a:latin typeface="Arial" charset="0"/>
              <a:cs typeface="Arial" charset="0"/>
            </a:endParaRPr>
          </a:p>
        </p:txBody>
      </p:sp>
    </p:spTree>
    <p:extLst>
      <p:ext uri="{BB962C8B-B14F-4D97-AF65-F5344CB8AC3E}">
        <p14:creationId xmlns:p14="http://schemas.microsoft.com/office/powerpoint/2010/main" xmlns="" val="3212626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7</a:t>
            </a:fld>
            <a:endParaRPr lang="en-US" altLang="en-US" smtClean="0">
              <a:latin typeface="Arial" charset="0"/>
              <a:cs typeface="Arial" charset="0"/>
            </a:endParaRPr>
          </a:p>
        </p:txBody>
      </p:sp>
    </p:spTree>
    <p:extLst>
      <p:ext uri="{BB962C8B-B14F-4D97-AF65-F5344CB8AC3E}">
        <p14:creationId xmlns:p14="http://schemas.microsoft.com/office/powerpoint/2010/main" xmlns="" val="202029811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70</a:t>
            </a:fld>
            <a:endParaRPr lang="en-US" altLang="en-US" smtClean="0">
              <a:latin typeface="Arial" charset="0"/>
              <a:cs typeface="Arial" charset="0"/>
            </a:endParaRPr>
          </a:p>
        </p:txBody>
      </p:sp>
    </p:spTree>
    <p:extLst>
      <p:ext uri="{BB962C8B-B14F-4D97-AF65-F5344CB8AC3E}">
        <p14:creationId xmlns:p14="http://schemas.microsoft.com/office/powerpoint/2010/main" xmlns="" val="256470334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a:lstStyle/>
          <a:p>
            <a:pPr eaLnBrk="1" hangingPunct="1"/>
            <a:fld id="{8840C842-55CE-40FE-ABAE-FEC2EF113E92}" type="slidenum">
              <a:rPr lang="en-US" altLang="en-US" smtClean="0">
                <a:latin typeface="Arial" charset="0"/>
                <a:cs typeface="Arial" charset="0"/>
              </a:rPr>
              <a:pPr eaLnBrk="1" hangingPunct="1"/>
              <a:t>71</a:t>
            </a:fld>
            <a:endParaRPr lang="en-US" altLang="en-US" smtClean="0">
              <a:latin typeface="Arial" charset="0"/>
              <a:cs typeface="Arial" charset="0"/>
            </a:endParaRPr>
          </a:p>
        </p:txBody>
      </p:sp>
    </p:spTree>
    <p:extLst>
      <p:ext uri="{BB962C8B-B14F-4D97-AF65-F5344CB8AC3E}">
        <p14:creationId xmlns:p14="http://schemas.microsoft.com/office/powerpoint/2010/main" xmlns="" val="377508973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42035F-FF8D-4312-BAAC-70FFF344887E}" type="slidenum">
              <a:rPr lang="en-US" smtClean="0"/>
              <a:pPr/>
              <a:t>72</a:t>
            </a:fld>
            <a:endParaRPr lang="en-US"/>
          </a:p>
        </p:txBody>
      </p:sp>
    </p:spTree>
    <p:extLst>
      <p:ext uri="{BB962C8B-B14F-4D97-AF65-F5344CB8AC3E}">
        <p14:creationId xmlns:p14="http://schemas.microsoft.com/office/powerpoint/2010/main" xmlns="" val="2926035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8</a:t>
            </a:fld>
            <a:endParaRPr lang="en-US" altLang="en-US" smtClean="0">
              <a:latin typeface="Arial" charset="0"/>
              <a:cs typeface="Arial" charset="0"/>
            </a:endParaRPr>
          </a:p>
        </p:txBody>
      </p:sp>
    </p:spTree>
    <p:extLst>
      <p:ext uri="{BB962C8B-B14F-4D97-AF65-F5344CB8AC3E}">
        <p14:creationId xmlns:p14="http://schemas.microsoft.com/office/powerpoint/2010/main" xmlns="" val="2461639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a:lstStyle/>
          <a:p>
            <a:pPr eaLnBrk="1" hangingPunct="1"/>
            <a:fld id="{41D04E07-2943-4EFF-85E9-67A75D28A2C9}" type="slidenum">
              <a:rPr lang="en-US" altLang="en-US" smtClean="0">
                <a:latin typeface="Arial" charset="0"/>
                <a:cs typeface="Arial" charset="0"/>
              </a:rPr>
              <a:pPr eaLnBrk="1" hangingPunct="1"/>
              <a:t>9</a:t>
            </a:fld>
            <a:endParaRPr lang="en-US" altLang="en-US" smtClean="0">
              <a:latin typeface="Arial" charset="0"/>
              <a:cs typeface="Arial" charset="0"/>
            </a:endParaRPr>
          </a:p>
        </p:txBody>
      </p:sp>
    </p:spTree>
    <p:extLst>
      <p:ext uri="{BB962C8B-B14F-4D97-AF65-F5344CB8AC3E}">
        <p14:creationId xmlns:p14="http://schemas.microsoft.com/office/powerpoint/2010/main" xmlns="" val="1738132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bwMode="auto">
          <a:xfrm>
            <a:off x="7620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5126" name="Rectangle 6"/>
          <p:cNvSpPr>
            <a:spLocks noGrp="1" noChangeArrowheads="1"/>
          </p:cNvSpPr>
          <p:nvPr>
            <p:ph type="body" idx="1"/>
          </p:nvPr>
        </p:nvSpPr>
        <p:spPr bwMode="auto">
          <a:xfrm>
            <a:off x="7620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3" r:id="rId1"/>
  </p:sldLayoutIdLst>
  <p:transition>
    <p:wipe dir="r"/>
  </p:transition>
  <p:txStyles>
    <p:titleStyle>
      <a:lvl1pPr algn="ctr" rtl="0" eaLnBrk="0" fontAlgn="base" hangingPunct="0">
        <a:lnSpc>
          <a:spcPct val="80000"/>
        </a:lnSpc>
        <a:spcBef>
          <a:spcPct val="0"/>
        </a:spcBef>
        <a:spcAft>
          <a:spcPct val="0"/>
        </a:spcAft>
        <a:defRPr sz="6000" b="0">
          <a:solidFill>
            <a:srgbClr val="BEF7F8"/>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BEF7F8"/>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BEF7F8"/>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BEF7F8"/>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BEF7F8"/>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BEF7F8"/>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BEF7F8"/>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BEF7F8"/>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BEF7F8"/>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304800" y="2590800"/>
            <a:ext cx="8458200" cy="2286000"/>
          </a:xfrm>
        </p:spPr>
        <p:txBody>
          <a:bodyPr/>
          <a:lstStyle/>
          <a:p>
            <a:pPr>
              <a:lnSpc>
                <a:spcPct val="75000"/>
              </a:lnSpc>
            </a:pPr>
            <a:r>
              <a:rPr lang="en-US" sz="6000" dirty="0" smtClean="0"/>
              <a:t>Typical Humanity: </a:t>
            </a:r>
          </a:p>
          <a:p>
            <a:pPr>
              <a:lnSpc>
                <a:spcPct val="75000"/>
              </a:lnSpc>
              <a:buNone/>
            </a:pPr>
            <a:r>
              <a:rPr lang="en-US" sz="6000" dirty="0" smtClean="0"/>
              <a:t> - Pride, jealousy, </a:t>
            </a:r>
            <a:br>
              <a:rPr lang="en-US" sz="6000" dirty="0" smtClean="0"/>
            </a:br>
            <a:r>
              <a:rPr lang="en-US" sz="6000" dirty="0" smtClean="0"/>
              <a:t>  manipulation, and </a:t>
            </a:r>
            <a:br>
              <a:rPr lang="en-US" sz="6000" dirty="0" smtClean="0"/>
            </a:br>
            <a:r>
              <a:rPr lang="en-US" sz="6000" dirty="0" smtClean="0"/>
              <a:t>  violence</a:t>
            </a:r>
            <a:endParaRPr lang="en-US" sz="6000" dirty="0"/>
          </a:p>
        </p:txBody>
      </p:sp>
      <p:sp>
        <p:nvSpPr>
          <p:cNvPr id="5" name="Rectangle 2"/>
          <p:cNvSpPr>
            <a:spLocks noGrp="1" noChangeArrowheads="1"/>
          </p:cNvSpPr>
          <p:nvPr>
            <p:ph type="title"/>
          </p:nvPr>
        </p:nvSpPr>
        <p:spPr>
          <a:xfrm>
            <a:off x="76200" y="0"/>
            <a:ext cx="9144000" cy="1524000"/>
          </a:xfrm>
        </p:spPr>
        <p:txBody>
          <a:bodyPr/>
          <a:lstStyle/>
          <a:p>
            <a:r>
              <a:rPr lang="en-US" sz="9600" dirty="0"/>
              <a:t>Daniel </a:t>
            </a:r>
            <a:r>
              <a:rPr lang="en-US" sz="9600" dirty="0" smtClean="0"/>
              <a:t>5-6</a:t>
            </a:r>
            <a:endParaRPr lang="en-US" sz="960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0" y="1249363"/>
            <a:ext cx="9066212" cy="4618037"/>
          </a:xfrm>
          <a:ln>
            <a:noFill/>
          </a:ln>
        </p:spPr>
        <p:txBody>
          <a:bodyPr>
            <a:noAutofit/>
          </a:bodyPr>
          <a:lstStyle/>
          <a:p>
            <a:pPr eaLnBrk="1" hangingPunct="1">
              <a:buNone/>
              <a:defRPr/>
            </a:pPr>
            <a:r>
              <a:rPr lang="en-US" altLang="en-US" sz="4800" dirty="0" err="1" smtClean="0">
                <a:ea typeface="Batang" pitchFamily="18" charset="-127"/>
                <a:cs typeface="Tahoma" panose="020B0604030504040204" pitchFamily="34" charset="0"/>
              </a:rPr>
              <a:t>Nabonidas</a:t>
            </a:r>
            <a:r>
              <a:rPr lang="en-US" altLang="en-US" sz="4800" dirty="0" smtClean="0">
                <a:ea typeface="Batang" pitchFamily="18" charset="-127"/>
                <a:cs typeface="Tahoma" panose="020B0604030504040204" pitchFamily="34" charset="0"/>
              </a:rPr>
              <a:t> cylinder </a:t>
            </a:r>
            <a:br>
              <a:rPr lang="en-US" altLang="en-US" sz="4800" dirty="0" smtClean="0">
                <a:ea typeface="Batang" pitchFamily="18" charset="-127"/>
                <a:cs typeface="Tahoma" panose="020B0604030504040204" pitchFamily="34" charset="0"/>
              </a:rPr>
            </a:br>
            <a:r>
              <a:rPr lang="en-US" altLang="en-US" sz="4800" dirty="0" smtClean="0">
                <a:ea typeface="Batang" pitchFamily="18" charset="-127"/>
                <a:cs typeface="Tahoma" panose="020B0604030504040204" pitchFamily="34" charset="0"/>
              </a:rPr>
              <a:t>– British Museum </a:t>
            </a:r>
            <a:r>
              <a:rPr lang="en-US" altLang="en-US" sz="2800" dirty="0" smtClean="0">
                <a:ea typeface="Batang" pitchFamily="18" charset="-127"/>
                <a:cs typeface="Tahoma" panose="020B0604030504040204" pitchFamily="34" charset="0"/>
              </a:rPr>
              <a:t>http://www.britishmuseum.org/research/collection_online/</a:t>
            </a:r>
            <a:endParaRPr lang="en-US" altLang="en-US" sz="4800" dirty="0" smtClean="0">
              <a:ea typeface="Batang" pitchFamily="18" charset="-127"/>
              <a:cs typeface="Tahoma" panose="020B0604030504040204" pitchFamily="34" charset="0"/>
            </a:endParaRP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pic>
        <p:nvPicPr>
          <p:cNvPr id="1027" name="Picture 3"/>
          <p:cNvPicPr>
            <a:picLocks noChangeAspect="1" noChangeArrowheads="1"/>
          </p:cNvPicPr>
          <p:nvPr/>
        </p:nvPicPr>
        <p:blipFill>
          <a:blip r:embed="rId3" cstate="print"/>
          <a:srcRect/>
          <a:stretch>
            <a:fillRect/>
          </a:stretch>
        </p:blipFill>
        <p:spPr bwMode="auto">
          <a:xfrm>
            <a:off x="5105400" y="0"/>
            <a:ext cx="4051300" cy="2209800"/>
          </a:xfrm>
          <a:prstGeom prst="rect">
            <a:avLst/>
          </a:prstGeom>
          <a:noFill/>
          <a:ln w="9525">
            <a:noFill/>
            <a:miter lim="800000"/>
            <a:headEnd/>
            <a:tailEnd/>
          </a:ln>
        </p:spPr>
      </p:pic>
      <p:sp>
        <p:nvSpPr>
          <p:cNvPr id="6" name="Rectangle 5"/>
          <p:cNvSpPr>
            <a:spLocks noChangeArrowheads="1"/>
          </p:cNvSpPr>
          <p:nvPr/>
        </p:nvSpPr>
        <p:spPr bwMode="auto">
          <a:xfrm>
            <a:off x="228600" y="2667000"/>
            <a:ext cx="8686800" cy="39624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algn="l">
              <a:lnSpc>
                <a:spcPct val="70000"/>
              </a:lnSpc>
              <a:spcBef>
                <a:spcPct val="10000"/>
              </a:spcBef>
            </a:pPr>
            <a:r>
              <a:rPr lang="en-US" sz="4000" dirty="0" smtClean="0">
                <a:effectLst>
                  <a:outerShdw blurRad="38100" dist="38100" dir="2700000" algn="tl">
                    <a:srgbClr val="000000"/>
                  </a:outerShdw>
                </a:effectLst>
              </a:rPr>
              <a:t>Inscription Comment: Two columns, each containing 31 lines, separated from each other by division-rules, with very well preserved and beautifully written Babylonian characters; records the rebuilding of Sin’s ziggurat at the city of Ur by </a:t>
            </a:r>
            <a:r>
              <a:rPr lang="en-US" sz="4000" dirty="0" err="1" smtClean="0">
                <a:effectLst>
                  <a:outerShdw blurRad="38100" dist="38100" dir="2700000" algn="tl">
                    <a:srgbClr val="000000"/>
                  </a:outerShdw>
                </a:effectLst>
              </a:rPr>
              <a:t>Nabonidus</a:t>
            </a:r>
            <a:r>
              <a:rPr lang="en-US" sz="4000" dirty="0" smtClean="0">
                <a:effectLst>
                  <a:outerShdw blurRad="38100" dist="38100" dir="2700000" algn="tl">
                    <a:srgbClr val="000000"/>
                  </a:outerShdw>
                </a:effectLst>
              </a:rPr>
              <a:t> who entreats the moon-god to guard both him and his son, Belshazzar, from wrong-doing.</a:t>
            </a:r>
            <a:endParaRPr lang="en-US" sz="400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0" y="1249363"/>
            <a:ext cx="9066212" cy="4618037"/>
          </a:xfrm>
          <a:ln>
            <a:noFill/>
          </a:ln>
        </p:spPr>
        <p:txBody>
          <a:bodyPr>
            <a:noAutofit/>
          </a:bodyPr>
          <a:lstStyle/>
          <a:p>
            <a:pPr eaLnBrk="1" hangingPunct="1">
              <a:buNone/>
              <a:defRPr/>
            </a:pPr>
            <a:r>
              <a:rPr lang="en-US" altLang="en-US" sz="4800" dirty="0" err="1" smtClean="0">
                <a:ea typeface="Batang" pitchFamily="18" charset="-127"/>
                <a:cs typeface="Tahoma" panose="020B0604030504040204" pitchFamily="34" charset="0"/>
              </a:rPr>
              <a:t>Nabonidas</a:t>
            </a:r>
            <a:r>
              <a:rPr lang="en-US" altLang="en-US" sz="4800" dirty="0" smtClean="0">
                <a:ea typeface="Batang" pitchFamily="18" charset="-127"/>
                <a:cs typeface="Tahoma" panose="020B0604030504040204" pitchFamily="34" charset="0"/>
              </a:rPr>
              <a:t> cylinder </a:t>
            </a:r>
            <a:br>
              <a:rPr lang="en-US" altLang="en-US" sz="4800" dirty="0" smtClean="0">
                <a:ea typeface="Batang" pitchFamily="18" charset="-127"/>
                <a:cs typeface="Tahoma" panose="020B0604030504040204" pitchFamily="34" charset="0"/>
              </a:rPr>
            </a:br>
            <a:r>
              <a:rPr lang="en-US" altLang="en-US" sz="4800" dirty="0" smtClean="0">
                <a:ea typeface="Batang" pitchFamily="18" charset="-127"/>
                <a:cs typeface="Tahoma" panose="020B0604030504040204" pitchFamily="34" charset="0"/>
              </a:rPr>
              <a:t>– British Museum </a:t>
            </a:r>
            <a:r>
              <a:rPr lang="en-US" altLang="en-US" sz="2800" dirty="0" smtClean="0">
                <a:ea typeface="Batang" pitchFamily="18" charset="-127"/>
                <a:cs typeface="Tahoma" panose="020B0604030504040204" pitchFamily="34" charset="0"/>
              </a:rPr>
              <a:t>http://www.britishmuseum.org/research/collection_online/</a:t>
            </a:r>
            <a:endParaRPr lang="en-US" altLang="en-US" sz="4800" dirty="0" smtClean="0">
              <a:ea typeface="Batang" pitchFamily="18" charset="-127"/>
              <a:cs typeface="Tahoma" panose="020B0604030504040204" pitchFamily="34" charset="0"/>
            </a:endParaRP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pic>
        <p:nvPicPr>
          <p:cNvPr id="1027" name="Picture 3"/>
          <p:cNvPicPr>
            <a:picLocks noChangeAspect="1" noChangeArrowheads="1"/>
          </p:cNvPicPr>
          <p:nvPr/>
        </p:nvPicPr>
        <p:blipFill>
          <a:blip r:embed="rId3" cstate="print"/>
          <a:srcRect/>
          <a:stretch>
            <a:fillRect/>
          </a:stretch>
        </p:blipFill>
        <p:spPr bwMode="auto">
          <a:xfrm>
            <a:off x="5105400" y="0"/>
            <a:ext cx="4051300" cy="2209800"/>
          </a:xfrm>
          <a:prstGeom prst="rect">
            <a:avLst/>
          </a:prstGeom>
          <a:noFill/>
          <a:ln w="9525">
            <a:noFill/>
            <a:miter lim="800000"/>
            <a:headEnd/>
            <a:tailEnd/>
          </a:ln>
        </p:spPr>
      </p:pic>
      <p:sp>
        <p:nvSpPr>
          <p:cNvPr id="6" name="Rectangle 5"/>
          <p:cNvSpPr>
            <a:spLocks noChangeArrowheads="1"/>
          </p:cNvSpPr>
          <p:nvPr/>
        </p:nvSpPr>
        <p:spPr bwMode="auto">
          <a:xfrm>
            <a:off x="228600" y="2667000"/>
            <a:ext cx="8686800" cy="39624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algn="l">
              <a:lnSpc>
                <a:spcPct val="70000"/>
              </a:lnSpc>
              <a:spcBef>
                <a:spcPct val="10000"/>
              </a:spcBef>
            </a:pPr>
            <a:r>
              <a:rPr lang="en-US" sz="4000" dirty="0" smtClean="0">
                <a:effectLst>
                  <a:outerShdw blurRad="38100" dist="38100" dir="2700000" algn="tl">
                    <a:srgbClr val="000000"/>
                  </a:outerShdw>
                </a:effectLst>
              </a:rPr>
              <a:t>Inscription Comment: Two columns, each containing 31 lines, separated from each other by division-rules, with very well preserved and beautifully written Babylonian characters; records the rebuilding of Sin’s ziggurat at the city of Ur by </a:t>
            </a:r>
            <a:r>
              <a:rPr lang="en-US" sz="4000" dirty="0" err="1" smtClean="0">
                <a:effectLst>
                  <a:outerShdw blurRad="38100" dist="38100" dir="2700000" algn="tl">
                    <a:srgbClr val="000000"/>
                  </a:outerShdw>
                </a:effectLst>
              </a:rPr>
              <a:t>Nabonidus</a:t>
            </a:r>
            <a:r>
              <a:rPr lang="en-US" sz="4000" dirty="0" smtClean="0">
                <a:effectLst>
                  <a:outerShdw blurRad="38100" dist="38100" dir="2700000" algn="tl">
                    <a:srgbClr val="000000"/>
                  </a:outerShdw>
                </a:effectLst>
              </a:rPr>
              <a:t> who entreats the moon-god to guard both him and his son, Belshazzar, from wrong-doing.</a:t>
            </a:r>
            <a:endParaRPr lang="en-US" sz="4000" dirty="0">
              <a:effectLst>
                <a:outerShdw blurRad="38100" dist="38100" dir="2700000" algn="tl">
                  <a:srgbClr val="000000"/>
                </a:outerShdw>
              </a:effectLst>
            </a:endParaRPr>
          </a:p>
        </p:txBody>
      </p:sp>
      <p:sp>
        <p:nvSpPr>
          <p:cNvPr id="7" name="Rectangle 6"/>
          <p:cNvSpPr/>
          <p:nvPr/>
        </p:nvSpPr>
        <p:spPr bwMode="auto">
          <a:xfrm>
            <a:off x="152400" y="5867400"/>
            <a:ext cx="2667000" cy="838200"/>
          </a:xfrm>
          <a:prstGeom prst="rect">
            <a:avLst/>
          </a:prstGeom>
          <a:noFill/>
          <a:ln w="228600">
            <a:solidFill>
              <a:schemeClr val="tx1"/>
            </a:solidFill>
            <a:miter lim="800000"/>
            <a:headEnd type="none" w="sm" len="sm"/>
            <a:tailEnd type="none" w="sm" len="sm"/>
          </a:ln>
          <a:effectLst/>
        </p:spPr>
        <p:txBody>
          <a:bodyPr rtlCol="0" anchor="ctr"/>
          <a:lstStyle/>
          <a:p>
            <a:pPr algn="l">
              <a:lnSpc>
                <a:spcPct val="75000"/>
              </a:lnSpc>
              <a:spcBef>
                <a:spcPct val="5000"/>
              </a:spcBef>
            </a:pPr>
            <a:endParaRPr lang="en-US" sz="5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0" y="1249363"/>
            <a:ext cx="9066212" cy="4618037"/>
          </a:xfrm>
          <a:ln>
            <a:noFill/>
          </a:ln>
        </p:spPr>
        <p:txBody>
          <a:bodyPr>
            <a:noAutofit/>
          </a:bodyPr>
          <a:lstStyle/>
          <a:p>
            <a:pPr eaLnBrk="1" hangingPunct="1">
              <a:buNone/>
              <a:defRPr/>
            </a:pPr>
            <a:r>
              <a:rPr lang="en-US" altLang="en-US" sz="4800" dirty="0" err="1" smtClean="0">
                <a:ea typeface="Batang" pitchFamily="18" charset="-127"/>
                <a:cs typeface="Tahoma" panose="020B0604030504040204" pitchFamily="34" charset="0"/>
              </a:rPr>
              <a:t>Nabonidas</a:t>
            </a:r>
            <a:r>
              <a:rPr lang="en-US" altLang="en-US" sz="4800" dirty="0" smtClean="0">
                <a:ea typeface="Batang" pitchFamily="18" charset="-127"/>
                <a:cs typeface="Tahoma" panose="020B0604030504040204" pitchFamily="34" charset="0"/>
              </a:rPr>
              <a:t> cylinder </a:t>
            </a:r>
            <a:br>
              <a:rPr lang="en-US" altLang="en-US" sz="4800" dirty="0" smtClean="0">
                <a:ea typeface="Batang" pitchFamily="18" charset="-127"/>
                <a:cs typeface="Tahoma" panose="020B0604030504040204" pitchFamily="34" charset="0"/>
              </a:rPr>
            </a:br>
            <a:r>
              <a:rPr lang="en-US" altLang="en-US" sz="4800" dirty="0" smtClean="0">
                <a:ea typeface="Batang" pitchFamily="18" charset="-127"/>
                <a:cs typeface="Tahoma" panose="020B0604030504040204" pitchFamily="34" charset="0"/>
              </a:rPr>
              <a:t>– British Museum </a:t>
            </a:r>
            <a:r>
              <a:rPr lang="en-US" altLang="en-US" sz="2800" dirty="0" smtClean="0">
                <a:ea typeface="Batang" pitchFamily="18" charset="-127"/>
                <a:cs typeface="Tahoma" panose="020B0604030504040204" pitchFamily="34" charset="0"/>
              </a:rPr>
              <a:t>http://www.britishmuseum.org/research/collection_online/</a:t>
            </a:r>
            <a:endParaRPr lang="en-US" altLang="en-US" sz="4800" dirty="0" smtClean="0">
              <a:ea typeface="Batang" pitchFamily="18" charset="-127"/>
              <a:cs typeface="Tahoma" panose="020B0604030504040204" pitchFamily="34" charset="0"/>
            </a:endParaRP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pic>
        <p:nvPicPr>
          <p:cNvPr id="1027" name="Picture 3"/>
          <p:cNvPicPr>
            <a:picLocks noChangeAspect="1" noChangeArrowheads="1"/>
          </p:cNvPicPr>
          <p:nvPr/>
        </p:nvPicPr>
        <p:blipFill>
          <a:blip r:embed="rId3" cstate="print"/>
          <a:srcRect/>
          <a:stretch>
            <a:fillRect/>
          </a:stretch>
        </p:blipFill>
        <p:spPr bwMode="auto">
          <a:xfrm>
            <a:off x="5105400" y="0"/>
            <a:ext cx="4051300" cy="2209800"/>
          </a:xfrm>
          <a:prstGeom prst="rect">
            <a:avLst/>
          </a:prstGeom>
          <a:noFill/>
          <a:ln w="9525">
            <a:noFill/>
            <a:miter lim="800000"/>
            <a:headEnd/>
            <a:tailEnd/>
          </a:ln>
        </p:spPr>
      </p:pic>
      <p:sp>
        <p:nvSpPr>
          <p:cNvPr id="6" name="Rectangle 5"/>
          <p:cNvSpPr>
            <a:spLocks noChangeArrowheads="1"/>
          </p:cNvSpPr>
          <p:nvPr/>
        </p:nvSpPr>
        <p:spPr bwMode="auto">
          <a:xfrm>
            <a:off x="228600" y="2667000"/>
            <a:ext cx="8686800" cy="39624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algn="l">
              <a:lnSpc>
                <a:spcPct val="70000"/>
              </a:lnSpc>
              <a:spcBef>
                <a:spcPct val="10000"/>
              </a:spcBef>
            </a:pPr>
            <a:r>
              <a:rPr lang="en-US" sz="4000" dirty="0" smtClean="0">
                <a:effectLst>
                  <a:outerShdw blurRad="38100" dist="38100" dir="2700000" algn="tl">
                    <a:srgbClr val="000000"/>
                  </a:outerShdw>
                </a:effectLst>
              </a:rPr>
              <a:t>Inscription Comment: Two columns, each containing 31 lines, separated from each other by division-rules, with very well preserved and beautifully written Babylonian characters; records the rebuilding of Sin’s ziggurat at the city of Ur by </a:t>
            </a:r>
            <a:r>
              <a:rPr lang="en-US" sz="4000" dirty="0" err="1" smtClean="0">
                <a:effectLst>
                  <a:outerShdw blurRad="38100" dist="38100" dir="2700000" algn="tl">
                    <a:srgbClr val="000000"/>
                  </a:outerShdw>
                </a:effectLst>
              </a:rPr>
              <a:t>Nabonidus</a:t>
            </a:r>
            <a:r>
              <a:rPr lang="en-US" sz="4000" dirty="0" smtClean="0">
                <a:effectLst>
                  <a:outerShdw blurRad="38100" dist="38100" dir="2700000" algn="tl">
                    <a:srgbClr val="000000"/>
                  </a:outerShdw>
                </a:effectLst>
              </a:rPr>
              <a:t> who entreats the moon-god to guard both him and his son, Belshazzar, from wrong-doing.</a:t>
            </a:r>
            <a:endParaRPr lang="en-US" sz="4000" dirty="0">
              <a:effectLst>
                <a:outerShdw blurRad="38100" dist="38100" dir="2700000" algn="tl">
                  <a:srgbClr val="000000"/>
                </a:outerShdw>
              </a:effectLst>
            </a:endParaRPr>
          </a:p>
        </p:txBody>
      </p:sp>
      <p:sp>
        <p:nvSpPr>
          <p:cNvPr id="7" name="Rectangle 6"/>
          <p:cNvSpPr/>
          <p:nvPr/>
        </p:nvSpPr>
        <p:spPr bwMode="auto">
          <a:xfrm>
            <a:off x="152400" y="5867400"/>
            <a:ext cx="2667000" cy="838200"/>
          </a:xfrm>
          <a:prstGeom prst="rect">
            <a:avLst/>
          </a:prstGeom>
          <a:noFill/>
          <a:ln w="228600">
            <a:solidFill>
              <a:schemeClr val="tx1"/>
            </a:solidFill>
            <a:miter lim="800000"/>
            <a:headEnd type="none" w="sm" len="sm"/>
            <a:tailEnd type="none" w="sm" len="sm"/>
          </a:ln>
          <a:effectLst/>
        </p:spPr>
        <p:txBody>
          <a:bodyPr rtlCol="0" anchor="ctr"/>
          <a:lstStyle/>
          <a:p>
            <a:pPr algn="l">
              <a:lnSpc>
                <a:spcPct val="75000"/>
              </a:lnSpc>
              <a:spcBef>
                <a:spcPct val="5000"/>
              </a:spcBef>
            </a:pPr>
            <a:endParaRPr lang="en-US" sz="5400" b="0" dirty="0">
              <a:effectLst>
                <a:outerShdw blurRad="38100" dist="38100" dir="2700000" algn="tl">
                  <a:srgbClr val="000000"/>
                </a:outerShdw>
              </a:effectLst>
            </a:endParaRPr>
          </a:p>
        </p:txBody>
      </p:sp>
      <p:sp>
        <p:nvSpPr>
          <p:cNvPr id="8" name="Rectangle 7"/>
          <p:cNvSpPr>
            <a:spLocks noChangeArrowheads="1"/>
          </p:cNvSpPr>
          <p:nvPr/>
        </p:nvSpPr>
        <p:spPr bwMode="auto">
          <a:xfrm>
            <a:off x="2971800" y="3810000"/>
            <a:ext cx="6019800" cy="2819400"/>
          </a:xfrm>
          <a:prstGeom prst="rect">
            <a:avLst/>
          </a:prstGeom>
          <a:gradFill rotWithShape="0">
            <a:gsLst>
              <a:gs pos="0">
                <a:schemeClr val="bg1"/>
              </a:gs>
              <a:gs pos="50000">
                <a:srgbClr val="000000"/>
              </a:gs>
              <a:gs pos="100000">
                <a:schemeClr val="bg1"/>
              </a:gs>
            </a:gsLst>
            <a:lin ang="2700000" scaled="1"/>
          </a:gradFill>
          <a:ln w="19050">
            <a:solidFill>
              <a:schemeClr val="tx1"/>
            </a:solidFill>
            <a:miter lim="800000"/>
            <a:headEnd type="none" w="sm" len="sm"/>
            <a:tailEnd type="none" w="sm" len="sm"/>
          </a:ln>
          <a:effectLst/>
        </p:spPr>
        <p:txBody>
          <a:bodyPr/>
          <a:lstStyle/>
          <a:p>
            <a:pPr algn="l">
              <a:lnSpc>
                <a:spcPct val="75000"/>
              </a:lnSpc>
              <a:spcBef>
                <a:spcPct val="10000"/>
              </a:spcBef>
            </a:pPr>
            <a:r>
              <a:rPr lang="en-US" sz="4800" dirty="0" smtClean="0">
                <a:effectLst>
                  <a:outerShdw blurRad="38100" dist="38100" dir="2700000" algn="tl">
                    <a:srgbClr val="000000"/>
                  </a:outerShdw>
                </a:effectLst>
              </a:rPr>
              <a:t>5:16Whoever interprets the writing on the wall “will become the </a:t>
            </a:r>
            <a:r>
              <a:rPr lang="en-US" sz="4800" u="sng" dirty="0" smtClean="0">
                <a:effectLst>
                  <a:outerShdw blurRad="38100" dist="38100" dir="2700000" algn="tl">
                    <a:srgbClr val="000000"/>
                  </a:outerShdw>
                </a:effectLst>
              </a:rPr>
              <a:t>third</a:t>
            </a:r>
            <a:r>
              <a:rPr lang="en-US" sz="4800" dirty="0" smtClean="0">
                <a:effectLst>
                  <a:outerShdw blurRad="38100" dist="38100" dir="2700000" algn="tl">
                    <a:srgbClr val="000000"/>
                  </a:outerShdw>
                </a:effectLst>
              </a:rPr>
              <a:t> highest ruler in the kingdom.”</a:t>
            </a:r>
            <a:endParaRPr lang="en-US" sz="480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2 While Belshazzar was drinking the wine, he gave orders to bring in the gold and silver cups that his predecessor, Nebuchadnezzar, had taken from the Temple in Jerusalem. He wanted to drink from them with his nobles, his wives, and his concubines.</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3 So they brought these gold cups taken from the Temple, the house of God in Jerusalem, and the king and his nobles, his wives, and his concubines drank from them.</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4 While they drank from them they praised their idols made of gold, silver, bronze, iron, wood, and stone.</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4 While they drank from them they praised their idols made of gold, silver, bronze, iron, wood, and stone.</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
        <p:nvSpPr>
          <p:cNvPr id="4" name="Rectangle 3"/>
          <p:cNvSpPr>
            <a:spLocks noChangeArrowheads="1"/>
          </p:cNvSpPr>
          <p:nvPr/>
        </p:nvSpPr>
        <p:spPr bwMode="auto">
          <a:xfrm>
            <a:off x="228600" y="4038600"/>
            <a:ext cx="6934200" cy="18288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algn="l">
              <a:lnSpc>
                <a:spcPct val="70000"/>
              </a:lnSpc>
              <a:spcBef>
                <a:spcPct val="10000"/>
              </a:spcBef>
            </a:pPr>
            <a:r>
              <a:rPr lang="en-US" sz="5400" dirty="0" smtClean="0">
                <a:effectLst>
                  <a:outerShdw blurRad="38100" dist="38100" dir="2700000" algn="tl">
                    <a:srgbClr val="000000">
                      <a:alpha val="43137"/>
                    </a:srgbClr>
                  </a:outerShdw>
                </a:effectLst>
              </a:rPr>
              <a:t>Once again an arrogant Babylonian monarch defies the Lord God</a:t>
            </a:r>
            <a:endParaRPr lang="en-US" sz="5400" dirty="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4 While they drank from them they praised their idols made of </a:t>
            </a:r>
            <a:r>
              <a:rPr lang="en-US" altLang="en-US" sz="4800" u="sng" dirty="0" smtClean="0">
                <a:ea typeface="Batang" pitchFamily="18" charset="-127"/>
                <a:cs typeface="Tahoma" panose="020B0604030504040204" pitchFamily="34" charset="0"/>
              </a:rPr>
              <a:t>gold, silver, bronze, iron, wood, and stone</a:t>
            </a:r>
            <a:r>
              <a:rPr lang="en-US" altLang="en-US" sz="4800" dirty="0" smtClean="0">
                <a:ea typeface="Batang" pitchFamily="18" charset="-127"/>
                <a:cs typeface="Tahoma" panose="020B0604030504040204" pitchFamily="34" charset="0"/>
              </a:rPr>
              <a:t>.</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
        <p:nvSpPr>
          <p:cNvPr id="4" name="Rectangle 3"/>
          <p:cNvSpPr>
            <a:spLocks noChangeArrowheads="1"/>
          </p:cNvSpPr>
          <p:nvPr/>
        </p:nvSpPr>
        <p:spPr bwMode="auto">
          <a:xfrm>
            <a:off x="228600" y="4038600"/>
            <a:ext cx="8458200" cy="24384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000" dirty="0" smtClean="0">
                <a:effectLst>
                  <a:outerShdw blurRad="38100" dist="38100" dir="2700000" algn="tl">
                    <a:srgbClr val="000000">
                      <a:alpha val="43137"/>
                    </a:srgbClr>
                  </a:outerShdw>
                </a:effectLst>
              </a:rPr>
              <a:t>The pagan gods are described as “the gods of gold and silver, of bronze, iron, wood and stone,” because to the Hebrew monotheist these materials were all the substance the pagan gods had</a:t>
            </a:r>
            <a:endParaRPr lang="en-US" sz="4000" dirty="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4 While they drank from them they praised their idols made of </a:t>
            </a:r>
            <a:r>
              <a:rPr lang="en-US" altLang="en-US" sz="4800" u="sng" dirty="0" smtClean="0">
                <a:ea typeface="Batang" pitchFamily="18" charset="-127"/>
                <a:cs typeface="Tahoma" panose="020B0604030504040204" pitchFamily="34" charset="0"/>
              </a:rPr>
              <a:t>gold, silver, bronze, iron, wood, and stone</a:t>
            </a:r>
            <a:r>
              <a:rPr lang="en-US" altLang="en-US" sz="4800" dirty="0" smtClean="0">
                <a:ea typeface="Batang" pitchFamily="18" charset="-127"/>
                <a:cs typeface="Tahoma" panose="020B0604030504040204" pitchFamily="34" charset="0"/>
              </a:rPr>
              <a:t>.</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
        <p:nvSpPr>
          <p:cNvPr id="4" name="Rectangle 3"/>
          <p:cNvSpPr>
            <a:spLocks noChangeArrowheads="1"/>
          </p:cNvSpPr>
          <p:nvPr/>
        </p:nvSpPr>
        <p:spPr bwMode="auto">
          <a:xfrm>
            <a:off x="228600" y="4038600"/>
            <a:ext cx="8458200" cy="22098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400" dirty="0" smtClean="0">
                <a:effectLst>
                  <a:outerShdw blurRad="38100" dist="38100" dir="2700000" algn="tl">
                    <a:srgbClr val="000000">
                      <a:alpha val="43137"/>
                    </a:srgbClr>
                  </a:outerShdw>
                </a:effectLst>
              </a:rPr>
              <a:t>As products of pagan imagination, they had no genuine being. </a:t>
            </a:r>
            <a:endParaRPr lang="en-US" sz="4400" dirty="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4 While they drank from them they praised their idols made of </a:t>
            </a:r>
            <a:r>
              <a:rPr lang="en-US" altLang="en-US" sz="4800" u="sng" dirty="0" smtClean="0">
                <a:ea typeface="Batang" pitchFamily="18" charset="-127"/>
                <a:cs typeface="Tahoma" panose="020B0604030504040204" pitchFamily="34" charset="0"/>
              </a:rPr>
              <a:t>gold, silver, bronze, iron, wood, and stone</a:t>
            </a:r>
            <a:r>
              <a:rPr lang="en-US" altLang="en-US" sz="4800" dirty="0" smtClean="0">
                <a:ea typeface="Batang" pitchFamily="18" charset="-127"/>
                <a:cs typeface="Tahoma" panose="020B0604030504040204" pitchFamily="34" charset="0"/>
              </a:rPr>
              <a:t>.</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
        <p:nvSpPr>
          <p:cNvPr id="4" name="Rectangle 3"/>
          <p:cNvSpPr>
            <a:spLocks noChangeArrowheads="1"/>
          </p:cNvSpPr>
          <p:nvPr/>
        </p:nvSpPr>
        <p:spPr bwMode="auto">
          <a:xfrm>
            <a:off x="228600" y="4038600"/>
            <a:ext cx="8458200" cy="22098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400" dirty="0" smtClean="0">
                <a:effectLst>
                  <a:outerShdw blurRad="38100" dist="38100" dir="2700000" algn="tl">
                    <a:srgbClr val="000000">
                      <a:alpha val="43137"/>
                    </a:srgbClr>
                  </a:outerShdw>
                </a:effectLst>
              </a:rPr>
              <a:t>As products of pagan imagination, they had no genuine being. </a:t>
            </a:r>
            <a:br>
              <a:rPr lang="en-US" sz="4400" dirty="0" smtClean="0">
                <a:effectLst>
                  <a:outerShdw blurRad="38100" dist="38100" dir="2700000" algn="tl">
                    <a:srgbClr val="000000">
                      <a:alpha val="43137"/>
                    </a:srgbClr>
                  </a:outerShdw>
                </a:effectLst>
              </a:rPr>
            </a:br>
            <a:r>
              <a:rPr lang="en-US" sz="4400" dirty="0" smtClean="0">
                <a:effectLst>
                  <a:outerShdw blurRad="38100" dist="38100" dir="2700000" algn="tl">
                    <a:srgbClr val="000000">
                      <a:alpha val="43137"/>
                    </a:srgbClr>
                  </a:outerShdw>
                </a:effectLst>
              </a:rPr>
              <a:t>The stage was set for the one true God to intervene. – Archer</a:t>
            </a:r>
            <a:endParaRPr lang="en-US" sz="4400" dirty="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219200"/>
            <a:ext cx="8805862" cy="4618037"/>
          </a:xfrm>
          <a:ln>
            <a:noFill/>
          </a:ln>
        </p:spPr>
        <p:txBody>
          <a:bodyPr/>
          <a:lstStyle/>
          <a:p>
            <a:pPr eaLnBrk="1" hangingPunct="1">
              <a:defRPr/>
            </a:pPr>
            <a:r>
              <a:rPr lang="en-US" altLang="en-US" sz="4800" dirty="0" smtClean="0">
                <a:latin typeface="+mj-lt"/>
                <a:ea typeface="Batang" pitchFamily="18" charset="-127"/>
                <a:cs typeface="Tahoma" panose="020B0604030504040204" pitchFamily="34" charset="0"/>
              </a:rPr>
              <a:t>Nebuchadnezzar died in 563</a:t>
            </a:r>
          </a:p>
          <a:p>
            <a:pPr eaLnBrk="1" hangingPunct="1">
              <a:defRPr/>
            </a:pPr>
            <a:r>
              <a:rPr lang="en-US" altLang="en-US" sz="4800" dirty="0" smtClean="0">
                <a:latin typeface="+mj-lt"/>
                <a:ea typeface="Batang" pitchFamily="18" charset="-127"/>
                <a:cs typeface="Tahoma" panose="020B0604030504040204" pitchFamily="34" charset="0"/>
              </a:rPr>
              <a:t>Succeeded by his son Evil-</a:t>
            </a:r>
            <a:r>
              <a:rPr lang="en-US" altLang="en-US" sz="4800" dirty="0" err="1" smtClean="0">
                <a:latin typeface="+mj-lt"/>
                <a:ea typeface="Batang" pitchFamily="18" charset="-127"/>
                <a:cs typeface="Tahoma" panose="020B0604030504040204" pitchFamily="34" charset="0"/>
              </a:rPr>
              <a:t>Merodach</a:t>
            </a:r>
            <a:r>
              <a:rPr lang="en-US" altLang="en-US" sz="4800" dirty="0" smtClean="0">
                <a:latin typeface="+mj-lt"/>
                <a:ea typeface="Batang" pitchFamily="18" charset="-127"/>
                <a:cs typeface="Tahoma" panose="020B0604030504040204" pitchFamily="34" charset="0"/>
              </a:rPr>
              <a:t> </a:t>
            </a:r>
            <a:r>
              <a:rPr lang="en-US" altLang="en-US" dirty="0" smtClean="0">
                <a:latin typeface="+mj-lt"/>
                <a:ea typeface="Batang" pitchFamily="18" charset="-127"/>
                <a:cs typeface="Tahoma" panose="020B0604030504040204" pitchFamily="34" charset="0"/>
              </a:rPr>
              <a:t>(Akkad. </a:t>
            </a:r>
            <a:r>
              <a:rPr lang="en-US" altLang="en-US" dirty="0" err="1" smtClean="0">
                <a:latin typeface="+mj-lt"/>
                <a:ea typeface="Batang" pitchFamily="18" charset="-127"/>
                <a:cs typeface="Tahoma" panose="020B0604030504040204" pitchFamily="34" charset="0"/>
              </a:rPr>
              <a:t>Amel-Marduk</a:t>
            </a:r>
            <a:r>
              <a:rPr lang="en-US" altLang="en-US" dirty="0" smtClean="0">
                <a:latin typeface="+mj-lt"/>
                <a:ea typeface="Batang" pitchFamily="18" charset="-127"/>
                <a:cs typeface="Tahoma" panose="020B0604030504040204" pitchFamily="34" charset="0"/>
              </a:rPr>
              <a:t>, “man of </a:t>
            </a:r>
            <a:r>
              <a:rPr lang="en-US" altLang="en-US" dirty="0" err="1" smtClean="0">
                <a:latin typeface="+mj-lt"/>
                <a:ea typeface="Batang" pitchFamily="18" charset="-127"/>
                <a:cs typeface="Tahoma" panose="020B0604030504040204" pitchFamily="34" charset="0"/>
              </a:rPr>
              <a:t>Marduk</a:t>
            </a:r>
            <a:r>
              <a:rPr lang="en-US" altLang="en-US" dirty="0" smtClean="0">
                <a:latin typeface="+mj-lt"/>
                <a:ea typeface="Batang" pitchFamily="18" charset="-127"/>
                <a:cs typeface="Tahoma" panose="020B0604030504040204" pitchFamily="34" charset="0"/>
              </a:rPr>
              <a:t>”)</a:t>
            </a:r>
            <a:endParaRPr lang="en-US" altLang="en-US" sz="4800" dirty="0" smtClean="0">
              <a:latin typeface="+mj-lt"/>
              <a:ea typeface="Batang" pitchFamily="18" charset="-127"/>
              <a:cs typeface="Tahoma" panose="020B0604030504040204" pitchFamily="34" charset="0"/>
            </a:endParaRPr>
          </a:p>
          <a:p>
            <a:pPr eaLnBrk="1" hangingPunct="1">
              <a:defRPr/>
            </a:pPr>
            <a:r>
              <a:rPr lang="en-US" altLang="en-US" sz="4800" dirty="0" smtClean="0">
                <a:latin typeface="+mj-lt"/>
                <a:ea typeface="Batang" pitchFamily="18" charset="-127"/>
                <a:cs typeface="Tahoma" panose="020B0604030504040204" pitchFamily="34" charset="0"/>
              </a:rPr>
              <a:t>Evil released the captive Jewish king, </a:t>
            </a:r>
            <a:r>
              <a:rPr lang="en-US" altLang="en-US" sz="4800" dirty="0" err="1" smtClean="0">
                <a:latin typeface="+mj-lt"/>
                <a:ea typeface="Batang" pitchFamily="18" charset="-127"/>
                <a:cs typeface="Tahoma" panose="020B0604030504040204" pitchFamily="34" charset="0"/>
              </a:rPr>
              <a:t>Jehoiachin</a:t>
            </a:r>
            <a:r>
              <a:rPr lang="en-US" altLang="en-US" sz="4800" dirty="0" smtClean="0">
                <a:latin typeface="+mj-lt"/>
                <a:ea typeface="Batang" pitchFamily="18" charset="-127"/>
                <a:cs typeface="Tahoma" panose="020B0604030504040204" pitchFamily="34" charset="0"/>
              </a:rPr>
              <a:t>, from prison and gave him an honorable place at the court (2 Kings 25:27–30)</a:t>
            </a:r>
          </a:p>
          <a:p>
            <a:pPr eaLnBrk="1" hangingPunct="1">
              <a:defRPr/>
            </a:pPr>
            <a:r>
              <a:rPr lang="en-US" altLang="en-US" sz="4800" dirty="0" smtClean="0">
                <a:latin typeface="+mj-lt"/>
                <a:ea typeface="Batang" pitchFamily="18" charset="-127"/>
                <a:cs typeface="Tahoma" panose="020B0604030504040204" pitchFamily="34" charset="0"/>
              </a:rPr>
              <a:t>Two years later assassinated by his brother-in-law, </a:t>
            </a:r>
            <a:r>
              <a:rPr lang="en-US" altLang="en-US" sz="4800" dirty="0" err="1" smtClean="0">
                <a:latin typeface="+mj-lt"/>
                <a:ea typeface="Batang" pitchFamily="18" charset="-127"/>
                <a:cs typeface="Tahoma" panose="020B0604030504040204" pitchFamily="34" charset="0"/>
              </a:rPr>
              <a:t>Neriglissar</a:t>
            </a:r>
            <a:endParaRPr lang="en-US" altLang="en-US" sz="4800" dirty="0">
              <a:latin typeface="+mj-lt"/>
              <a:ea typeface="Batang" pitchFamily="18" charset="-127"/>
              <a:cs typeface="Tahoma" panose="020B0604030504040204" pitchFamily="34" charset="0"/>
            </a:endParaRP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62">
                                            <p:txEl>
                                              <p:pRg st="1" end="1"/>
                                            </p:txEl>
                                          </p:spTgt>
                                        </p:tgtEl>
                                        <p:attrNameLst>
                                          <p:attrName>style.visibility</p:attrName>
                                        </p:attrNameLst>
                                      </p:cBhvr>
                                      <p:to>
                                        <p:strVal val="visible"/>
                                      </p:to>
                                    </p:set>
                                    <p:animEffect transition="in" filter="wipe(left)">
                                      <p:cBhvr>
                                        <p:cTn id="7" dur="500"/>
                                        <p:tgtEl>
                                          <p:spTgt spid="1946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62">
                                            <p:txEl>
                                              <p:pRg st="2" end="2"/>
                                            </p:txEl>
                                          </p:spTgt>
                                        </p:tgtEl>
                                        <p:attrNameLst>
                                          <p:attrName>style.visibility</p:attrName>
                                        </p:attrNameLst>
                                      </p:cBhvr>
                                      <p:to>
                                        <p:strVal val="visible"/>
                                      </p:to>
                                    </p:set>
                                    <p:animEffect transition="in" filter="wipe(left)">
                                      <p:cBhvr>
                                        <p:cTn id="12" dur="500"/>
                                        <p:tgtEl>
                                          <p:spTgt spid="1946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462">
                                            <p:txEl>
                                              <p:pRg st="3" end="3"/>
                                            </p:txEl>
                                          </p:spTgt>
                                        </p:tgtEl>
                                        <p:attrNameLst>
                                          <p:attrName>style.visibility</p:attrName>
                                        </p:attrNameLst>
                                      </p:cBhvr>
                                      <p:to>
                                        <p:strVal val="visible"/>
                                      </p:to>
                                    </p:set>
                                    <p:animEffect transition="in" filter="wipe(left)">
                                      <p:cBhvr>
                                        <p:cTn id="17" dur="500"/>
                                        <p:tgtEl>
                                          <p:spTgt spid="1946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4 While they drank from them they praised their idols made of gold, silver, bronze, iron, wood, and stone.</a:t>
            </a:r>
          </a:p>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5 Suddenly, they saw the fingers of a human hand writing on the plaster wall of the king’s palace, near the lampstand. The king himself saw the hand as it wrote,</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6 and his face turned pale with fright. His knees knocked together in fear and his legs gave way beneath him.</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6 and his face turned pale with fright. His knees knocked together in fear and his legs gave way beneath him.</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
        <p:nvSpPr>
          <p:cNvPr id="4" name="Rectangle 3"/>
          <p:cNvSpPr>
            <a:spLocks noChangeArrowheads="1"/>
          </p:cNvSpPr>
          <p:nvPr/>
        </p:nvSpPr>
        <p:spPr bwMode="auto">
          <a:xfrm>
            <a:off x="381000" y="4191000"/>
            <a:ext cx="7696200" cy="23622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4000" dirty="0" smtClean="0"/>
              <a:t>The musicians put aside their instruments, the dancing girls stood motionless, and the waiters stopped short, as they all gazed at the words on the wall.</a:t>
            </a:r>
            <a:endParaRPr lang="en-US" sz="4000" dirty="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7 The king shouted for the enchanters, astrologers, and fortune-tellers to be brought before him. He said to these wise men of Babylon, </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“Whoever can read this writing and tell me what it means will be dressed in purple robes of royal honor and will have a gold chain placed around his neck. He will become the third highest ruler in the kingdom!”</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“Whoever can read this writing and tell me what it means will be dressed in purple robes of royal honor and will have a gold chain placed around his neck. He will become the </a:t>
            </a:r>
            <a:r>
              <a:rPr lang="en-US" altLang="en-US" sz="4800" u="sng" dirty="0" smtClean="0">
                <a:ea typeface="Batang" pitchFamily="18" charset="-127"/>
                <a:cs typeface="Tahoma" panose="020B0604030504040204" pitchFamily="34" charset="0"/>
              </a:rPr>
              <a:t>third highest ruler</a:t>
            </a:r>
            <a:r>
              <a:rPr lang="en-US" altLang="en-US" sz="4800" dirty="0" smtClean="0">
                <a:ea typeface="Batang" pitchFamily="18" charset="-127"/>
                <a:cs typeface="Tahoma" panose="020B0604030504040204" pitchFamily="34" charset="0"/>
              </a:rPr>
              <a:t> in the kingdom!”</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8 But when all the king’s wise men had come in, none of them could read the writing or tell him what it meant.</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8 But when all the king’s wise men had come in, none of them could read the writing or tell him what it meant.</a:t>
            </a:r>
          </a:p>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9 So the king grew even more alarmed, and his face turned pale. His nobles, too, were shaken.</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10 But when the queen heard what was happening, she hurried to the banquet hall. She said to Belshazzar, “Long live the king! Don’t be so pale and frightened.</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325563"/>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11 There is a man in your kingdom who has within him the spirit of the holy gods. During Neb’s reign, this man was found to have insight, understanding, and wisdom like that of the gods…</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219200"/>
            <a:ext cx="8805862" cy="4618037"/>
          </a:xfrm>
          <a:ln>
            <a:noFill/>
          </a:ln>
        </p:spPr>
        <p:txBody>
          <a:bodyPr/>
          <a:lstStyle/>
          <a:p>
            <a:pPr eaLnBrk="1" hangingPunct="1">
              <a:defRPr/>
            </a:pPr>
            <a:r>
              <a:rPr lang="en-US" altLang="en-US" sz="4800" dirty="0" err="1" smtClean="0">
                <a:latin typeface="+mj-lt"/>
                <a:ea typeface="Batang" pitchFamily="18" charset="-127"/>
                <a:cs typeface="Tahoma" panose="020B0604030504040204" pitchFamily="34" charset="0"/>
              </a:rPr>
              <a:t>Neriglissar</a:t>
            </a:r>
            <a:r>
              <a:rPr lang="en-US" altLang="en-US" sz="4800" dirty="0" smtClean="0">
                <a:latin typeface="+mj-lt"/>
                <a:ea typeface="Batang" pitchFamily="18" charset="-127"/>
                <a:cs typeface="Tahoma" panose="020B0604030504040204" pitchFamily="34" charset="0"/>
              </a:rPr>
              <a:t> died just four years later (556), and his son </a:t>
            </a:r>
            <a:r>
              <a:rPr lang="en-US" altLang="en-US" sz="4800" dirty="0" err="1" smtClean="0">
                <a:latin typeface="+mj-lt"/>
                <a:ea typeface="Batang" pitchFamily="18" charset="-127"/>
                <a:cs typeface="Tahoma" panose="020B0604030504040204" pitchFamily="34" charset="0"/>
              </a:rPr>
              <a:t>Labashimarduk</a:t>
            </a:r>
            <a:r>
              <a:rPr lang="en-US" altLang="en-US" sz="4800" dirty="0" smtClean="0">
                <a:latin typeface="+mj-lt"/>
                <a:ea typeface="Batang" pitchFamily="18" charset="-127"/>
                <a:cs typeface="Tahoma" panose="020B0604030504040204" pitchFamily="34" charset="0"/>
              </a:rPr>
              <a:t>, who succeeded him, was murdered nine months later (556).</a:t>
            </a:r>
          </a:p>
          <a:p>
            <a:pPr eaLnBrk="1" hangingPunct="1">
              <a:defRPr/>
            </a:pPr>
            <a:r>
              <a:rPr lang="en-US" altLang="en-US" sz="4800" dirty="0" smtClean="0">
                <a:latin typeface="+mj-lt"/>
                <a:ea typeface="Batang" pitchFamily="18" charset="-127"/>
                <a:cs typeface="Tahoma" panose="020B0604030504040204" pitchFamily="34" charset="0"/>
              </a:rPr>
              <a:t>This revolt placed its leader </a:t>
            </a:r>
            <a:r>
              <a:rPr lang="en-US" altLang="en-US" sz="4800" dirty="0" err="1" smtClean="0">
                <a:latin typeface="+mj-lt"/>
                <a:ea typeface="Batang" pitchFamily="18" charset="-127"/>
                <a:cs typeface="Tahoma" panose="020B0604030504040204" pitchFamily="34" charset="0"/>
              </a:rPr>
              <a:t>Nabonidus</a:t>
            </a:r>
            <a:r>
              <a:rPr lang="en-US" altLang="en-US" sz="4800" dirty="0" smtClean="0">
                <a:latin typeface="+mj-lt"/>
                <a:ea typeface="Batang" pitchFamily="18" charset="-127"/>
                <a:cs typeface="Tahoma" panose="020B0604030504040204" pitchFamily="34" charset="0"/>
              </a:rPr>
              <a:t> (Akkad. </a:t>
            </a:r>
            <a:r>
              <a:rPr lang="en-US" altLang="en-US" sz="4800" dirty="0" err="1" smtClean="0">
                <a:latin typeface="+mj-lt"/>
                <a:ea typeface="Batang" pitchFamily="18" charset="-127"/>
                <a:cs typeface="Tahoma" panose="020B0604030504040204" pitchFamily="34" charset="0"/>
              </a:rPr>
              <a:t>Nabu-naʾid</a:t>
            </a:r>
            <a:r>
              <a:rPr lang="en-US" altLang="en-US" sz="4800" dirty="0" smtClean="0">
                <a:latin typeface="+mj-lt"/>
                <a:ea typeface="Batang" pitchFamily="18" charset="-127"/>
                <a:cs typeface="Tahoma" panose="020B0604030504040204" pitchFamily="34" charset="0"/>
              </a:rPr>
              <a:t>, “Nebo is exalted”) on the throne.</a:t>
            </a:r>
          </a:p>
          <a:p>
            <a:pPr eaLnBrk="1" hangingPunct="1">
              <a:defRPr/>
            </a:pPr>
            <a:r>
              <a:rPr lang="en-US" altLang="en-US" dirty="0" smtClean="0">
                <a:latin typeface="+mj-lt"/>
                <a:ea typeface="Batang" pitchFamily="18" charset="-127"/>
                <a:cs typeface="Tahoma" panose="020B0604030504040204" pitchFamily="34" charset="0"/>
              </a:rPr>
              <a:t>Not related to the royal house by blood but married a daughter of Neb. </a:t>
            </a:r>
            <a:endParaRPr lang="en-US" altLang="en-US" dirty="0">
              <a:latin typeface="+mj-lt"/>
              <a:ea typeface="Batang" pitchFamily="18" charset="-127"/>
              <a:cs typeface="Tahoma" panose="020B0604030504040204" pitchFamily="34" charset="0"/>
            </a:endParaRP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62">
                                            <p:txEl>
                                              <p:pRg st="1" end="1"/>
                                            </p:txEl>
                                          </p:spTgt>
                                        </p:tgtEl>
                                        <p:attrNameLst>
                                          <p:attrName>style.visibility</p:attrName>
                                        </p:attrNameLst>
                                      </p:cBhvr>
                                      <p:to>
                                        <p:strVal val="visible"/>
                                      </p:to>
                                    </p:set>
                                    <p:animEffect transition="in" filter="wipe(left)">
                                      <p:cBhvr>
                                        <p:cTn id="7" dur="500"/>
                                        <p:tgtEl>
                                          <p:spTgt spid="1946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62">
                                            <p:txEl>
                                              <p:pRg st="2" end="2"/>
                                            </p:txEl>
                                          </p:spTgt>
                                        </p:tgtEl>
                                        <p:attrNameLst>
                                          <p:attrName>style.visibility</p:attrName>
                                        </p:attrNameLst>
                                      </p:cBhvr>
                                      <p:to>
                                        <p:strVal val="visible"/>
                                      </p:to>
                                    </p:set>
                                    <p:animEffect transition="in" filter="wipe(left)">
                                      <p:cBhvr>
                                        <p:cTn id="12" dur="500"/>
                                        <p:tgtEl>
                                          <p:spTgt spid="194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325563"/>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12 This man Daniel, whom the king named </a:t>
            </a:r>
            <a:r>
              <a:rPr lang="en-US" altLang="en-US" sz="4800" dirty="0" err="1" smtClean="0">
                <a:ea typeface="Batang" pitchFamily="18" charset="-127"/>
                <a:cs typeface="Tahoma" panose="020B0604030504040204" pitchFamily="34" charset="0"/>
              </a:rPr>
              <a:t>Belteshazzar</a:t>
            </a:r>
            <a:r>
              <a:rPr lang="en-US" altLang="en-US" sz="4800" dirty="0" smtClean="0">
                <a:ea typeface="Batang" pitchFamily="18" charset="-127"/>
                <a:cs typeface="Tahoma" panose="020B0604030504040204" pitchFamily="34" charset="0"/>
              </a:rPr>
              <a:t>, has exceptional ability and is filled with divine knowledge and understanding. He can interpret dreams, explain riddles, and solve difficult problems. Call for Daniel, and he will tell you what the writing means.”</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249363"/>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13 So Daniel was brought in before the king. The king asked him, “Are you Daniel, one of the exiles brought from Judah by my predecessor, King Nebuchadnezzar?</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249363"/>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13 So Daniel was brought in before the king. The king asked him, “Are you Daniel, one of the exiles brought from Judah by my predecessor, King Nebuchadnezzar?</a:t>
            </a:r>
          </a:p>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14 I have heard that you have the spirit of the gods within you and that you are filled with insight, understanding, and wisdom.</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249363"/>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15 My wise men and enchanters have tried to read the words on the wall and tell me their meaning, but they cannot do it. </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249363"/>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16 I am told that you can give interpretations and solve difficult problems. If you can read these words and tell me their meaning, you will be clothed in purple robes of royal honor, and you will have a gold chain placed around your neck. You will become the third highest ruler in the kingdom.”</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249363"/>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17 Daniel answered the king, “Keep your gifts or give them to someone else, but I will tell you what the writing means. </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249363"/>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17 Daniel answered the king, “Keep your gifts or give them to someone else, but I will tell you what the writing means. </a:t>
            </a:r>
          </a:p>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18 Your Majesty, the Most High God gave sovereignty, majesty, glory, and honor to your predecessor, Nebuchadnezzar. </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249363"/>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19 He made him so great that people of all races and nations and languages trembled before him in fear. He killed those he wanted to kill and spared those he wanted to spare. He honored those he wanted to honor and disgraced those he wanted to disgrace.</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249363"/>
            <a:ext cx="8990012" cy="4618037"/>
          </a:xfrm>
          <a:ln>
            <a:noFill/>
          </a:ln>
        </p:spPr>
        <p:txBody>
          <a:bodyPr>
            <a:noAutofit/>
          </a:bodyPr>
          <a:lstStyle/>
          <a:p>
            <a:pPr eaLnBrk="1" hangingPunct="1">
              <a:buFont typeface="Arial" panose="020B0604020202020204" pitchFamily="34" charset="0"/>
              <a:buNone/>
              <a:defRPr/>
            </a:pPr>
            <a:r>
              <a:rPr lang="en-US" altLang="en-US" sz="4800" dirty="0" smtClean="0">
                <a:ea typeface="Batang" pitchFamily="18" charset="-127"/>
                <a:cs typeface="Tahoma" panose="020B0604030504040204" pitchFamily="34" charset="0"/>
              </a:rPr>
              <a:t>20 But when his heart and mind were puffed up with arrogance, he was brought down from his royal throne and stripped of his glory. </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249363"/>
            <a:ext cx="8990012" cy="4618037"/>
          </a:xfrm>
          <a:ln>
            <a:noFill/>
          </a:ln>
        </p:spPr>
        <p:txBody>
          <a:bodyPr>
            <a:noAutofit/>
          </a:bodyPr>
          <a:lstStyle/>
          <a:p>
            <a:pPr eaLnBrk="1" hangingPunct="1">
              <a:buNone/>
              <a:defRPr/>
            </a:pPr>
            <a:r>
              <a:rPr lang="en-US" altLang="en-US" sz="4800" dirty="0" smtClean="0">
                <a:ea typeface="Batang" pitchFamily="18" charset="-127"/>
                <a:cs typeface="Tahoma" panose="020B0604030504040204" pitchFamily="34" charset="0"/>
              </a:rPr>
              <a:t>21 He was driven from human society. He was given the mind of a wild animal, and he lived among the wild donkeys…</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524000"/>
            <a:ext cx="8805862" cy="4618037"/>
          </a:xfrm>
          <a:ln>
            <a:noFill/>
          </a:ln>
        </p:spPr>
        <p:txBody>
          <a:bodyPr/>
          <a:lstStyle/>
          <a:p>
            <a:pPr eaLnBrk="1" hangingPunct="1">
              <a:defRPr/>
            </a:pPr>
            <a:r>
              <a:rPr lang="en-US" altLang="en-US" sz="4800" dirty="0" smtClean="0">
                <a:latin typeface="+mj-lt"/>
                <a:ea typeface="Batang" pitchFamily="18" charset="-127"/>
                <a:cs typeface="Tahoma" panose="020B0604030504040204" pitchFamily="34" charset="0"/>
              </a:rPr>
              <a:t>During the last ten years of his life, he seems to have spent most of his time in </a:t>
            </a:r>
            <a:r>
              <a:rPr lang="en-US" altLang="en-US" sz="4800" dirty="0" err="1" smtClean="0">
                <a:latin typeface="+mj-lt"/>
                <a:ea typeface="Batang" pitchFamily="18" charset="-127"/>
                <a:cs typeface="Tahoma" panose="020B0604030504040204" pitchFamily="34" charset="0"/>
              </a:rPr>
              <a:t>Teima</a:t>
            </a:r>
            <a:r>
              <a:rPr lang="en-US" altLang="en-US" sz="4800" dirty="0" smtClean="0">
                <a:latin typeface="+mj-lt"/>
                <a:ea typeface="Batang" pitchFamily="18" charset="-127"/>
                <a:cs typeface="Tahoma" panose="020B0604030504040204" pitchFamily="34" charset="0"/>
              </a:rPr>
              <a:t>, an </a:t>
            </a:r>
            <a:r>
              <a:rPr lang="en-US" altLang="en-US" sz="4800" dirty="0" err="1" smtClean="0">
                <a:latin typeface="+mj-lt"/>
                <a:ea typeface="Batang" pitchFamily="18" charset="-127"/>
                <a:cs typeface="Tahoma" panose="020B0604030504040204" pitchFamily="34" charset="0"/>
              </a:rPr>
              <a:t>Edomite</a:t>
            </a:r>
            <a:r>
              <a:rPr lang="en-US" altLang="en-US" sz="4800" dirty="0" smtClean="0">
                <a:latin typeface="+mj-lt"/>
                <a:ea typeface="Batang" pitchFamily="18" charset="-127"/>
                <a:cs typeface="Tahoma" panose="020B0604030504040204" pitchFamily="34" charset="0"/>
              </a:rPr>
              <a:t> or North Arabian capital (possibly for reasons of health)</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249363"/>
            <a:ext cx="8990012" cy="4618037"/>
          </a:xfrm>
          <a:ln>
            <a:noFill/>
          </a:ln>
        </p:spPr>
        <p:txBody>
          <a:bodyPr>
            <a:noAutofit/>
          </a:bodyPr>
          <a:lstStyle/>
          <a:p>
            <a:pPr eaLnBrk="1" hangingPunct="1">
              <a:buNone/>
              <a:defRPr/>
            </a:pPr>
            <a:r>
              <a:rPr lang="en-US" altLang="en-US" sz="4800" dirty="0" smtClean="0">
                <a:ea typeface="Batang" pitchFamily="18" charset="-127"/>
                <a:cs typeface="Tahoma" panose="020B0604030504040204" pitchFamily="34" charset="0"/>
              </a:rPr>
              <a:t>22 “You are his successor, O Belshazzar, and you knew all this, yet you have not humbled yourself.</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249363"/>
            <a:ext cx="8990012" cy="4618037"/>
          </a:xfrm>
          <a:ln>
            <a:noFill/>
          </a:ln>
        </p:spPr>
        <p:txBody>
          <a:bodyPr>
            <a:noAutofit/>
          </a:bodyPr>
          <a:lstStyle/>
          <a:p>
            <a:pPr eaLnBrk="1" hangingPunct="1">
              <a:buNone/>
              <a:defRPr/>
            </a:pPr>
            <a:r>
              <a:rPr lang="en-US" altLang="en-US" sz="4800" dirty="0" smtClean="0">
                <a:ea typeface="Batang" pitchFamily="18" charset="-127"/>
                <a:cs typeface="Tahoma" panose="020B0604030504040204" pitchFamily="34" charset="0"/>
              </a:rPr>
              <a:t>22 “You are his successor, O Belshazzar, and you knew all this, yet you have not humbled yourself.</a:t>
            </a:r>
          </a:p>
          <a:p>
            <a:pPr eaLnBrk="1" hangingPunct="1">
              <a:buNone/>
              <a:defRPr/>
            </a:pPr>
            <a:r>
              <a:rPr lang="en-US" altLang="en-US" sz="4800" dirty="0" smtClean="0">
                <a:ea typeface="Batang" pitchFamily="18" charset="-127"/>
                <a:cs typeface="Tahoma" panose="020B0604030504040204" pitchFamily="34" charset="0"/>
              </a:rPr>
              <a:t>23 For you have proudly defied the Lord of heaven and have had these cups from his Temple brought before you.</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249363"/>
            <a:ext cx="8990012" cy="4618037"/>
          </a:xfrm>
          <a:ln>
            <a:noFill/>
          </a:ln>
        </p:spPr>
        <p:txBody>
          <a:bodyPr>
            <a:noAutofit/>
          </a:bodyPr>
          <a:lstStyle/>
          <a:p>
            <a:pPr eaLnBrk="1" hangingPunct="1">
              <a:buNone/>
              <a:defRPr/>
            </a:pPr>
            <a:r>
              <a:rPr lang="en-US" altLang="en-US" sz="4800" dirty="0" smtClean="0">
                <a:ea typeface="Batang" pitchFamily="18" charset="-127"/>
                <a:cs typeface="Tahoma" panose="020B0604030504040204" pitchFamily="34" charset="0"/>
              </a:rPr>
              <a:t>22 “You are his successor, O Belshazzar, and you knew all this, yet you have not humbled yourself.</a:t>
            </a:r>
          </a:p>
          <a:p>
            <a:pPr eaLnBrk="1" hangingPunct="1">
              <a:buNone/>
              <a:defRPr/>
            </a:pPr>
            <a:r>
              <a:rPr lang="en-US" altLang="en-US" sz="4800" dirty="0" smtClean="0">
                <a:ea typeface="Batang" pitchFamily="18" charset="-127"/>
                <a:cs typeface="Tahoma" panose="020B0604030504040204" pitchFamily="34" charset="0"/>
              </a:rPr>
              <a:t>23 For you have </a:t>
            </a:r>
            <a:r>
              <a:rPr lang="en-US" altLang="en-US" sz="4800" u="sng" dirty="0" smtClean="0">
                <a:ea typeface="Batang" pitchFamily="18" charset="-127"/>
                <a:cs typeface="Tahoma" panose="020B0604030504040204" pitchFamily="34" charset="0"/>
              </a:rPr>
              <a:t>proudly defied the Lord</a:t>
            </a:r>
            <a:r>
              <a:rPr lang="en-US" altLang="en-US" sz="4800" dirty="0" smtClean="0">
                <a:ea typeface="Batang" pitchFamily="18" charset="-127"/>
                <a:cs typeface="Tahoma" panose="020B0604030504040204" pitchFamily="34" charset="0"/>
              </a:rPr>
              <a:t> of heaven and have had these cups from his Temple brought before you.</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249363"/>
            <a:ext cx="8990012" cy="4618037"/>
          </a:xfrm>
          <a:ln>
            <a:noFill/>
          </a:ln>
        </p:spPr>
        <p:txBody>
          <a:bodyPr>
            <a:noAutofit/>
          </a:bodyPr>
          <a:lstStyle/>
          <a:p>
            <a:pPr eaLnBrk="1" hangingPunct="1">
              <a:buNone/>
              <a:defRPr/>
            </a:pPr>
            <a:r>
              <a:rPr lang="en-US" altLang="en-US" sz="4800" dirty="0" smtClean="0">
                <a:ea typeface="Batang" pitchFamily="18" charset="-127"/>
                <a:cs typeface="Tahoma" panose="020B0604030504040204" pitchFamily="34" charset="0"/>
              </a:rPr>
              <a:t>You and your nobles and your wives and concubines have been drinking wine from them while praising gods of silver, gold, bronze, iron, wood, and stone—</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249363"/>
            <a:ext cx="8990012" cy="4618037"/>
          </a:xfrm>
          <a:ln>
            <a:noFill/>
          </a:ln>
        </p:spPr>
        <p:txBody>
          <a:bodyPr>
            <a:noAutofit/>
          </a:bodyPr>
          <a:lstStyle/>
          <a:p>
            <a:pPr eaLnBrk="1" hangingPunct="1">
              <a:buNone/>
              <a:defRPr/>
            </a:pPr>
            <a:r>
              <a:rPr lang="en-US" altLang="en-US" sz="4800" dirty="0" smtClean="0">
                <a:ea typeface="Batang" pitchFamily="18" charset="-127"/>
                <a:cs typeface="Tahoma" panose="020B0604030504040204" pitchFamily="34" charset="0"/>
              </a:rPr>
              <a:t>You and your nobles and your wives and concubines have been drinking wine from them while praising gods of silver, gold, bronze, iron, wood, and stone—gods that neither see nor hear nor know anything at all. But you have not honored the God who gives you the breath of life and controls your destiny! </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249363"/>
            <a:ext cx="8990012" cy="4618037"/>
          </a:xfrm>
          <a:ln>
            <a:noFill/>
          </a:ln>
        </p:spPr>
        <p:txBody>
          <a:bodyPr>
            <a:noAutofit/>
          </a:bodyPr>
          <a:lstStyle/>
          <a:p>
            <a:pPr eaLnBrk="1" hangingPunct="1">
              <a:buNone/>
              <a:defRPr/>
            </a:pPr>
            <a:r>
              <a:rPr lang="en-US" altLang="en-US" sz="4800" dirty="0" smtClean="0">
                <a:ea typeface="Batang" pitchFamily="18" charset="-127"/>
                <a:cs typeface="Tahoma" panose="020B0604030504040204" pitchFamily="34" charset="0"/>
              </a:rPr>
              <a:t>24 So God has sent this hand to write this message.</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249363"/>
            <a:ext cx="8990012" cy="4618037"/>
          </a:xfrm>
          <a:ln>
            <a:noFill/>
          </a:ln>
        </p:spPr>
        <p:txBody>
          <a:bodyPr>
            <a:noAutofit/>
          </a:bodyPr>
          <a:lstStyle/>
          <a:p>
            <a:pPr eaLnBrk="1" hangingPunct="1">
              <a:buNone/>
              <a:defRPr/>
            </a:pPr>
            <a:r>
              <a:rPr lang="en-US" altLang="en-US" sz="4800" dirty="0" smtClean="0">
                <a:ea typeface="Batang" pitchFamily="18" charset="-127"/>
                <a:cs typeface="Tahoma" panose="020B0604030504040204" pitchFamily="34" charset="0"/>
              </a:rPr>
              <a:t>24 So God has sent this hand to write this message.</a:t>
            </a:r>
          </a:p>
          <a:p>
            <a:pPr eaLnBrk="1" hangingPunct="1">
              <a:buNone/>
              <a:defRPr/>
            </a:pPr>
            <a:r>
              <a:rPr lang="en-US" altLang="en-US" sz="4800" dirty="0" smtClean="0">
                <a:ea typeface="Batang" pitchFamily="18" charset="-127"/>
                <a:cs typeface="Tahoma" panose="020B0604030504040204" pitchFamily="34" charset="0"/>
              </a:rPr>
              <a:t>25 “This is the message that was written: </a:t>
            </a:r>
            <a:r>
              <a:rPr lang="en-US" altLang="en-US" sz="4800" i="1" dirty="0" err="1" smtClean="0">
                <a:ea typeface="Batang" pitchFamily="18" charset="-127"/>
                <a:cs typeface="Tahoma" panose="020B0604030504040204" pitchFamily="34" charset="0"/>
              </a:rPr>
              <a:t>Mene</a:t>
            </a:r>
            <a:r>
              <a:rPr lang="en-US" altLang="en-US" sz="4800" i="1" dirty="0" smtClean="0">
                <a:ea typeface="Batang" pitchFamily="18" charset="-127"/>
                <a:cs typeface="Tahoma" panose="020B0604030504040204" pitchFamily="34" charset="0"/>
              </a:rPr>
              <a:t>, </a:t>
            </a:r>
            <a:r>
              <a:rPr lang="en-US" altLang="en-US" sz="4800" i="1" dirty="0" err="1" smtClean="0">
                <a:ea typeface="Batang" pitchFamily="18" charset="-127"/>
                <a:cs typeface="Tahoma" panose="020B0604030504040204" pitchFamily="34" charset="0"/>
              </a:rPr>
              <a:t>Mene</a:t>
            </a:r>
            <a:r>
              <a:rPr lang="en-US" altLang="en-US" sz="4800" i="1" dirty="0" smtClean="0">
                <a:ea typeface="Batang" pitchFamily="18" charset="-127"/>
                <a:cs typeface="Tahoma" panose="020B0604030504040204" pitchFamily="34" charset="0"/>
              </a:rPr>
              <a:t>, </a:t>
            </a:r>
            <a:r>
              <a:rPr lang="en-US" altLang="en-US" sz="4800" i="1" dirty="0" err="1" smtClean="0">
                <a:ea typeface="Batang" pitchFamily="18" charset="-127"/>
                <a:cs typeface="Tahoma" panose="020B0604030504040204" pitchFamily="34" charset="0"/>
              </a:rPr>
              <a:t>Tekel</a:t>
            </a:r>
            <a:r>
              <a:rPr lang="en-US" altLang="en-US" sz="4800" dirty="0" smtClean="0">
                <a:ea typeface="Batang" pitchFamily="18" charset="-127"/>
                <a:cs typeface="Tahoma" panose="020B0604030504040204" pitchFamily="34" charset="0"/>
              </a:rPr>
              <a:t>, and </a:t>
            </a:r>
            <a:r>
              <a:rPr lang="en-US" altLang="en-US" sz="4800" i="1" dirty="0" err="1" smtClean="0">
                <a:ea typeface="Batang" pitchFamily="18" charset="-127"/>
                <a:cs typeface="Tahoma" panose="020B0604030504040204" pitchFamily="34" charset="0"/>
              </a:rPr>
              <a:t>Uparsin</a:t>
            </a:r>
            <a:r>
              <a:rPr lang="en-US" altLang="en-US" sz="4800" dirty="0" smtClean="0">
                <a:ea typeface="Batang" pitchFamily="18" charset="-127"/>
                <a:cs typeface="Tahoma" panose="020B0604030504040204" pitchFamily="34" charset="0"/>
              </a:rPr>
              <a:t>. </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0" y="1249363"/>
            <a:ext cx="9066212" cy="4618037"/>
          </a:xfrm>
          <a:ln>
            <a:noFill/>
          </a:ln>
        </p:spPr>
        <p:txBody>
          <a:bodyPr>
            <a:noAutofit/>
          </a:bodyPr>
          <a:lstStyle/>
          <a:p>
            <a:pPr eaLnBrk="1" hangingPunct="1">
              <a:buNone/>
              <a:defRPr/>
            </a:pPr>
            <a:r>
              <a:rPr lang="en-US" altLang="en-US" sz="4800" dirty="0" smtClean="0">
                <a:ea typeface="Batang" pitchFamily="18" charset="-127"/>
                <a:cs typeface="Tahoma" panose="020B0604030504040204" pitchFamily="34" charset="0"/>
              </a:rPr>
              <a:t>26 This is what these words mean:</a:t>
            </a:r>
          </a:p>
          <a:p>
            <a:pPr eaLnBrk="1" hangingPunct="1">
              <a:buNone/>
              <a:defRPr/>
            </a:pPr>
            <a:r>
              <a:rPr lang="en-US" altLang="en-US" sz="4800" i="1" dirty="0" err="1" smtClean="0">
                <a:ea typeface="Batang" pitchFamily="18" charset="-127"/>
                <a:cs typeface="Tahoma" panose="020B0604030504040204" pitchFamily="34" charset="0"/>
              </a:rPr>
              <a:t>Mene</a:t>
            </a:r>
            <a:r>
              <a:rPr lang="en-US" altLang="en-US" sz="4800" dirty="0" smtClean="0">
                <a:ea typeface="Batang" pitchFamily="18" charset="-127"/>
                <a:cs typeface="Tahoma" panose="020B0604030504040204" pitchFamily="34" charset="0"/>
              </a:rPr>
              <a:t> means ‘numbered’—God has numbered the days of your reign and has brought it to an end.</a:t>
            </a:r>
          </a:p>
          <a:p>
            <a:pPr eaLnBrk="1" hangingPunct="1">
              <a:buNone/>
              <a:defRPr/>
            </a:pPr>
            <a:r>
              <a:rPr lang="en-US" altLang="en-US" sz="4800" dirty="0" smtClean="0">
                <a:ea typeface="Batang" pitchFamily="18" charset="-127"/>
                <a:cs typeface="Tahoma" panose="020B0604030504040204" pitchFamily="34" charset="0"/>
              </a:rPr>
              <a:t>27 </a:t>
            </a:r>
            <a:r>
              <a:rPr lang="en-US" altLang="en-US" sz="4800" i="1" dirty="0" err="1" smtClean="0">
                <a:ea typeface="Batang" pitchFamily="18" charset="-127"/>
                <a:cs typeface="Tahoma" panose="020B0604030504040204" pitchFamily="34" charset="0"/>
              </a:rPr>
              <a:t>Tekel</a:t>
            </a:r>
            <a:r>
              <a:rPr lang="en-US" altLang="en-US" sz="4800" dirty="0" smtClean="0">
                <a:ea typeface="Batang" pitchFamily="18" charset="-127"/>
                <a:cs typeface="Tahoma" panose="020B0604030504040204" pitchFamily="34" charset="0"/>
              </a:rPr>
              <a:t> means ‘weighed’—you have been weighed on the balances and have not measured up.</a:t>
            </a:r>
          </a:p>
          <a:p>
            <a:pPr eaLnBrk="1" hangingPunct="1">
              <a:buNone/>
              <a:defRPr/>
            </a:pPr>
            <a:r>
              <a:rPr lang="en-US" altLang="en-US" sz="4800" dirty="0" smtClean="0">
                <a:ea typeface="Batang" pitchFamily="18" charset="-127"/>
                <a:cs typeface="Tahoma" panose="020B0604030504040204" pitchFamily="34" charset="0"/>
              </a:rPr>
              <a:t>28 </a:t>
            </a:r>
            <a:r>
              <a:rPr lang="en-US" altLang="en-US" sz="4800" i="1" dirty="0" err="1" smtClean="0">
                <a:ea typeface="Batang" pitchFamily="18" charset="-127"/>
                <a:cs typeface="Tahoma" panose="020B0604030504040204" pitchFamily="34" charset="0"/>
              </a:rPr>
              <a:t>Parsin</a:t>
            </a:r>
            <a:r>
              <a:rPr lang="en-US" altLang="en-US" sz="4800" dirty="0" smtClean="0">
                <a:ea typeface="Batang" pitchFamily="18" charset="-127"/>
                <a:cs typeface="Tahoma" panose="020B0604030504040204" pitchFamily="34" charset="0"/>
              </a:rPr>
              <a:t> means ‘divided’—your kingdom has been divided and given to the Medes and Persians.”</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486">
                                            <p:txEl>
                                              <p:pRg st="1" end="1"/>
                                            </p:txEl>
                                          </p:spTgt>
                                        </p:tgtEl>
                                        <p:attrNameLst>
                                          <p:attrName>style.visibility</p:attrName>
                                        </p:attrNameLst>
                                      </p:cBhvr>
                                      <p:to>
                                        <p:strVal val="visible"/>
                                      </p:to>
                                    </p:set>
                                    <p:animEffect transition="in" filter="wipe(left)">
                                      <p:cBhvr>
                                        <p:cTn id="7" dur="500"/>
                                        <p:tgtEl>
                                          <p:spTgt spid="2048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486">
                                            <p:txEl>
                                              <p:pRg st="2" end="2"/>
                                            </p:txEl>
                                          </p:spTgt>
                                        </p:tgtEl>
                                        <p:attrNameLst>
                                          <p:attrName>style.visibility</p:attrName>
                                        </p:attrNameLst>
                                      </p:cBhvr>
                                      <p:to>
                                        <p:strVal val="visible"/>
                                      </p:to>
                                    </p:set>
                                    <p:animEffect transition="in" filter="wipe(left)">
                                      <p:cBhvr>
                                        <p:cTn id="12" dur="500"/>
                                        <p:tgtEl>
                                          <p:spTgt spid="2048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486">
                                            <p:txEl>
                                              <p:pRg st="3" end="3"/>
                                            </p:txEl>
                                          </p:spTgt>
                                        </p:tgtEl>
                                        <p:attrNameLst>
                                          <p:attrName>style.visibility</p:attrName>
                                        </p:attrNameLst>
                                      </p:cBhvr>
                                      <p:to>
                                        <p:strVal val="visible"/>
                                      </p:to>
                                    </p:set>
                                    <p:animEffect transition="in" filter="wipe(left)">
                                      <p:cBhvr>
                                        <p:cTn id="17" dur="500"/>
                                        <p:tgtEl>
                                          <p:spTgt spid="2048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0" y="1249363"/>
            <a:ext cx="9066212" cy="4618037"/>
          </a:xfrm>
          <a:ln>
            <a:noFill/>
          </a:ln>
        </p:spPr>
        <p:txBody>
          <a:bodyPr>
            <a:noAutofit/>
          </a:bodyPr>
          <a:lstStyle/>
          <a:p>
            <a:pPr eaLnBrk="1" hangingPunct="1">
              <a:buNone/>
              <a:defRPr/>
            </a:pPr>
            <a:r>
              <a:rPr lang="en-US" altLang="en-US" sz="4800" dirty="0" smtClean="0">
                <a:ea typeface="Batang" pitchFamily="18" charset="-127"/>
                <a:cs typeface="Tahoma" panose="020B0604030504040204" pitchFamily="34" charset="0"/>
              </a:rPr>
              <a:t>29 Then Belshazzar gave orders, and they clothed Daniel with purple and put a necklace of gold around his neck, and issued a proclamation concerning him that he now had authority as the third ruler in the kingdom. </a:t>
            </a:r>
          </a:p>
          <a:p>
            <a:pPr eaLnBrk="1" hangingPunct="1">
              <a:buNone/>
              <a:defRPr/>
            </a:pPr>
            <a:r>
              <a:rPr lang="en-US" altLang="en-US" sz="4800" dirty="0" smtClean="0">
                <a:ea typeface="Batang" pitchFamily="18" charset="-127"/>
                <a:cs typeface="Tahoma" panose="020B0604030504040204" pitchFamily="34" charset="0"/>
              </a:rPr>
              <a:t>30 That same night Belshazzar the Chaldean king was slain. </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782763"/>
            <a:ext cx="8805862" cy="4618037"/>
          </a:xfrm>
          <a:ln>
            <a:noFill/>
          </a:ln>
        </p:spPr>
        <p:txBody>
          <a:bodyPr/>
          <a:lstStyle/>
          <a:p>
            <a:pPr eaLnBrk="1" hangingPunct="1">
              <a:buFont typeface="Arial" panose="020B0604020202020204" pitchFamily="34" charset="0"/>
              <a:buNone/>
              <a:defRPr/>
            </a:pPr>
            <a:r>
              <a:rPr lang="en-US" sz="4800" dirty="0" smtClean="0"/>
              <a:t>	31	So </a:t>
            </a:r>
            <a:r>
              <a:rPr lang="en-US" sz="4800" u="sng" dirty="0" smtClean="0"/>
              <a:t>Darius the Mede</a:t>
            </a:r>
            <a:r>
              <a:rPr lang="en-US" sz="4800" dirty="0" smtClean="0"/>
              <a:t> received the kingdom at about the age of sixty-two.</a:t>
            </a:r>
            <a:endParaRPr lang="en-US" altLang="en-US" sz="4800" dirty="0" smtClean="0">
              <a:latin typeface="+mj-lt"/>
              <a:ea typeface="Batang" pitchFamily="18" charset="-127"/>
              <a:cs typeface="Tahoma" panose="020B0604030504040204" pitchFamily="34" charset="0"/>
            </a:endParaRP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524000"/>
            <a:ext cx="8805862" cy="4618037"/>
          </a:xfrm>
          <a:ln>
            <a:noFill/>
          </a:ln>
        </p:spPr>
        <p:txBody>
          <a:bodyPr/>
          <a:lstStyle/>
          <a:p>
            <a:pPr eaLnBrk="1" hangingPunct="1">
              <a:defRPr/>
            </a:pPr>
            <a:r>
              <a:rPr lang="en-US" altLang="en-US" sz="4800" dirty="0" smtClean="0">
                <a:latin typeface="+mj-lt"/>
                <a:ea typeface="Batang" pitchFamily="18" charset="-127"/>
                <a:cs typeface="Tahoma" panose="020B0604030504040204" pitchFamily="34" charset="0"/>
              </a:rPr>
              <a:t>During the last ten years of his life, he seems to have spent most of his time in </a:t>
            </a:r>
            <a:r>
              <a:rPr lang="en-US" altLang="en-US" sz="4800" dirty="0" err="1" smtClean="0">
                <a:latin typeface="+mj-lt"/>
                <a:ea typeface="Batang" pitchFamily="18" charset="-127"/>
                <a:cs typeface="Tahoma" panose="020B0604030504040204" pitchFamily="34" charset="0"/>
              </a:rPr>
              <a:t>Teima</a:t>
            </a:r>
            <a:r>
              <a:rPr lang="en-US" altLang="en-US" sz="4800" dirty="0" smtClean="0">
                <a:latin typeface="+mj-lt"/>
                <a:ea typeface="Batang" pitchFamily="18" charset="-127"/>
                <a:cs typeface="Tahoma" panose="020B0604030504040204" pitchFamily="34" charset="0"/>
              </a:rPr>
              <a:t>, an </a:t>
            </a:r>
            <a:r>
              <a:rPr lang="en-US" altLang="en-US" sz="4800" dirty="0" err="1" smtClean="0">
                <a:latin typeface="+mj-lt"/>
                <a:ea typeface="Batang" pitchFamily="18" charset="-127"/>
                <a:cs typeface="Tahoma" panose="020B0604030504040204" pitchFamily="34" charset="0"/>
              </a:rPr>
              <a:t>Edomite</a:t>
            </a:r>
            <a:r>
              <a:rPr lang="en-US" altLang="en-US" sz="4800" dirty="0" smtClean="0">
                <a:latin typeface="+mj-lt"/>
                <a:ea typeface="Batang" pitchFamily="18" charset="-127"/>
                <a:cs typeface="Tahoma" panose="020B0604030504040204" pitchFamily="34" charset="0"/>
              </a:rPr>
              <a:t> or North Arabian capital (possibly for reasons of health)</a:t>
            </a:r>
          </a:p>
          <a:p>
            <a:pPr eaLnBrk="1" hangingPunct="1">
              <a:defRPr/>
            </a:pPr>
            <a:r>
              <a:rPr lang="en-US" altLang="en-US" sz="4800" dirty="0" smtClean="0">
                <a:latin typeface="+mj-lt"/>
                <a:ea typeface="Batang" pitchFamily="18" charset="-127"/>
                <a:cs typeface="Tahoma" panose="020B0604030504040204" pitchFamily="34" charset="0"/>
              </a:rPr>
              <a:t>The year is 539 BCE</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173163"/>
            <a:ext cx="8805862" cy="4618037"/>
          </a:xfrm>
          <a:ln>
            <a:noFill/>
          </a:ln>
        </p:spPr>
        <p:txBody>
          <a:bodyPr/>
          <a:lstStyle/>
          <a:p>
            <a:pPr eaLnBrk="1" hangingPunct="1">
              <a:buFont typeface="Arial" panose="020B0604020202020204" pitchFamily="34" charset="0"/>
              <a:buNone/>
              <a:defRPr/>
            </a:pPr>
            <a:r>
              <a:rPr lang="en-US" sz="4800" dirty="0" smtClean="0"/>
              <a:t>1 It seemed good to Darius to appoint 120 satraps over the kingdom, that they would be in charge of the whole kingdom,</a:t>
            </a:r>
          </a:p>
          <a:p>
            <a:pPr eaLnBrk="1" hangingPunct="1">
              <a:buFont typeface="Arial" panose="020B0604020202020204" pitchFamily="34" charset="0"/>
              <a:buNone/>
              <a:defRPr/>
            </a:pPr>
            <a:r>
              <a:rPr lang="en-US" sz="4800" dirty="0" smtClean="0"/>
              <a:t>2 and over them three commissioners (of whom Daniel was one), that these satraps might be accountable to them, and that the king might not suffer loss.</a:t>
            </a:r>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096963"/>
            <a:ext cx="8805862" cy="4618037"/>
          </a:xfrm>
          <a:ln>
            <a:noFill/>
          </a:ln>
        </p:spPr>
        <p:txBody>
          <a:bodyPr/>
          <a:lstStyle/>
          <a:p>
            <a:pPr eaLnBrk="1" hangingPunct="1">
              <a:buFont typeface="Arial" panose="020B0604020202020204" pitchFamily="34" charset="0"/>
              <a:buNone/>
              <a:defRPr/>
            </a:pPr>
            <a:r>
              <a:rPr lang="en-US" sz="4800" dirty="0" smtClean="0"/>
              <a:t>3 Then this Daniel began distinguishing himself among the commissioners and satraps because he possessed an extraordinary spirit, and the king planned to appoint him over the entire kingdom.</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096963"/>
            <a:ext cx="8805862" cy="4618037"/>
          </a:xfrm>
          <a:ln>
            <a:noFill/>
          </a:ln>
        </p:spPr>
        <p:txBody>
          <a:bodyPr/>
          <a:lstStyle/>
          <a:p>
            <a:pPr eaLnBrk="1" hangingPunct="1">
              <a:buFont typeface="Arial" panose="020B0604020202020204" pitchFamily="34" charset="0"/>
              <a:buNone/>
              <a:defRPr/>
            </a:pPr>
            <a:r>
              <a:rPr lang="en-US" sz="4800" dirty="0" smtClean="0"/>
              <a:t>4 Then the commissioners and satraps began trying to find a ground of accusation against Daniel in regard to government affairs; but they could find no ground of accusation or evidence of corruption, inasmuch as he was faithful, and no negligence or corruption was to be found in him.</a:t>
            </a:r>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096963"/>
            <a:ext cx="8805862" cy="4618037"/>
          </a:xfrm>
          <a:ln>
            <a:noFill/>
          </a:ln>
        </p:spPr>
        <p:txBody>
          <a:bodyPr/>
          <a:lstStyle/>
          <a:p>
            <a:pPr eaLnBrk="1" hangingPunct="1">
              <a:buFont typeface="Arial" panose="020B0604020202020204" pitchFamily="34" charset="0"/>
              <a:buNone/>
              <a:defRPr/>
            </a:pPr>
            <a:r>
              <a:rPr lang="en-US" sz="4800" dirty="0" smtClean="0"/>
              <a:t>5 Then these men said, “We will not find any ground of accusation against this Daniel unless we find it against him with regard to the law of his God.”</a:t>
            </a:r>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096963"/>
            <a:ext cx="8805862" cy="4618037"/>
          </a:xfrm>
          <a:ln>
            <a:noFill/>
          </a:ln>
        </p:spPr>
        <p:txBody>
          <a:bodyPr/>
          <a:lstStyle/>
          <a:p>
            <a:pPr eaLnBrk="1" hangingPunct="1">
              <a:buFont typeface="Arial" panose="020B0604020202020204" pitchFamily="34" charset="0"/>
              <a:buNone/>
              <a:defRPr/>
            </a:pPr>
            <a:r>
              <a:rPr lang="en-US" sz="4800" dirty="0" smtClean="0"/>
              <a:t>5 Then these men said, “We will not find any ground of accusation against this Daniel unless we find it against him with regard to the law of his God.”</a:t>
            </a:r>
          </a:p>
          <a:p>
            <a:pPr eaLnBrk="1" hangingPunct="1">
              <a:buFont typeface="Arial" panose="020B0604020202020204" pitchFamily="34" charset="0"/>
              <a:buNone/>
              <a:defRPr/>
            </a:pPr>
            <a:r>
              <a:rPr lang="en-US" sz="4800" dirty="0" smtClean="0"/>
              <a:t>6 Then these commissioners and satraps came by agreement to the king and spoke to him as follows:</a:t>
            </a:r>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990600"/>
            <a:ext cx="8990012" cy="4618037"/>
          </a:xfrm>
          <a:ln>
            <a:noFill/>
          </a:ln>
        </p:spPr>
        <p:txBody>
          <a:bodyPr/>
          <a:lstStyle/>
          <a:p>
            <a:pPr eaLnBrk="1" hangingPunct="1">
              <a:buFont typeface="Arial" panose="020B0604020202020204" pitchFamily="34" charset="0"/>
              <a:buNone/>
              <a:defRPr/>
            </a:pPr>
            <a:r>
              <a:rPr lang="en-US" sz="4800" dirty="0" smtClean="0"/>
              <a:t>“King Darius, live forever!</a:t>
            </a:r>
          </a:p>
          <a:p>
            <a:pPr eaLnBrk="1" hangingPunct="1">
              <a:buFont typeface="Arial" panose="020B0604020202020204" pitchFamily="34" charset="0"/>
              <a:buNone/>
              <a:defRPr/>
            </a:pPr>
            <a:r>
              <a:rPr lang="en-US" sz="4800" dirty="0" smtClean="0"/>
              <a:t>7 “All the commissioners of the kingdom, the prefects and the satraps, the high officials and the governors have consulted together that the king should establish a statute and enforce an injunction that anyone who makes a petition to any god or man besides you, O king, for thirty days, shall be cast into the lions’ den.</a:t>
            </a:r>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249363"/>
            <a:ext cx="8990012" cy="4618037"/>
          </a:xfrm>
          <a:ln>
            <a:noFill/>
          </a:ln>
        </p:spPr>
        <p:txBody>
          <a:bodyPr/>
          <a:lstStyle/>
          <a:p>
            <a:pPr eaLnBrk="1" hangingPunct="1">
              <a:buFont typeface="Arial" panose="020B0604020202020204" pitchFamily="34" charset="0"/>
              <a:buNone/>
              <a:defRPr/>
            </a:pPr>
            <a:r>
              <a:rPr lang="en-US" sz="4800" dirty="0" smtClean="0"/>
              <a:t>8 “Now, O king, establish the injunction and sign the document so that it may not be changed, according to the law of the Medes and Persians, which may not be revoked.”</a:t>
            </a:r>
          </a:p>
          <a:p>
            <a:pPr eaLnBrk="1" hangingPunct="1">
              <a:buFont typeface="Arial" panose="020B0604020202020204" pitchFamily="34" charset="0"/>
              <a:buNone/>
              <a:defRPr/>
            </a:pPr>
            <a:r>
              <a:rPr lang="en-US" sz="4800" dirty="0" smtClean="0"/>
              <a:t>9 Therefore King Darius signed the document, that is, the injunction.</a:t>
            </a:r>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173163"/>
            <a:ext cx="8990012" cy="4618037"/>
          </a:xfrm>
          <a:ln>
            <a:noFill/>
          </a:ln>
        </p:spPr>
        <p:txBody>
          <a:bodyPr/>
          <a:lstStyle/>
          <a:p>
            <a:pPr eaLnBrk="1" hangingPunct="1">
              <a:buFont typeface="Arial" panose="020B0604020202020204" pitchFamily="34" charset="0"/>
              <a:buNone/>
              <a:defRPr/>
            </a:pPr>
            <a:r>
              <a:rPr lang="en-US" sz="4800" dirty="0" smtClean="0"/>
              <a:t>13 Then they answered and spoke before the king, “Daniel, who is one of the exiles from Judah, pays no attention to you, O king, or to the injunction which you signed, but keeps making his petition three times a day.”</a:t>
            </a:r>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173163"/>
            <a:ext cx="8990012" cy="4618037"/>
          </a:xfrm>
          <a:ln>
            <a:noFill/>
          </a:ln>
        </p:spPr>
        <p:txBody>
          <a:bodyPr/>
          <a:lstStyle/>
          <a:p>
            <a:pPr eaLnBrk="1" hangingPunct="1">
              <a:buFont typeface="Arial" panose="020B0604020202020204" pitchFamily="34" charset="0"/>
              <a:buNone/>
              <a:defRPr/>
            </a:pPr>
            <a:r>
              <a:rPr lang="en-US" sz="4800" dirty="0" smtClean="0"/>
              <a:t>14	Then, as soon as the king heard this statement, he was deeply distressed and set his mind on delivering Daniel; and even until sunset he kept exerting himself to rescue him.</a:t>
            </a:r>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173163"/>
            <a:ext cx="8990012" cy="4618037"/>
          </a:xfrm>
          <a:ln>
            <a:noFill/>
          </a:ln>
        </p:spPr>
        <p:txBody>
          <a:bodyPr/>
          <a:lstStyle/>
          <a:p>
            <a:pPr eaLnBrk="1" hangingPunct="1">
              <a:buFont typeface="Arial" panose="020B0604020202020204" pitchFamily="34" charset="0"/>
              <a:buNone/>
              <a:defRPr/>
            </a:pPr>
            <a:r>
              <a:rPr lang="en-US" sz="4800" dirty="0" smtClean="0"/>
              <a:t>15 Then these men came by agreement to the king and said to the king, “Recognize, O king, that it is a law of the Medes and Persians that no injunction or statute which the king establishes may be changed.”</a:t>
            </a:r>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latin typeface="+mj-lt"/>
                <a:ea typeface="Batang" pitchFamily="18" charset="-127"/>
                <a:cs typeface="Tahoma" panose="020B0604030504040204" pitchFamily="34" charset="0"/>
              </a:rPr>
              <a:t>1 Many years later King Belshazzar gave a great feast for 1,000 of his nobles, and he drank wine with them.</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173163"/>
            <a:ext cx="8990012" cy="4618037"/>
          </a:xfrm>
          <a:ln>
            <a:noFill/>
          </a:ln>
        </p:spPr>
        <p:txBody>
          <a:bodyPr/>
          <a:lstStyle/>
          <a:p>
            <a:pPr eaLnBrk="1" hangingPunct="1">
              <a:buNone/>
              <a:defRPr/>
            </a:pPr>
            <a:r>
              <a:rPr lang="en-US" sz="4800" dirty="0" smtClean="0"/>
              <a:t>16 Then the king gave orders, and Daniel was brought in and cast into the lions’ den. The king spoke and said to Daniel, “Your God whom you constantly serve will Himself deliver you.”</a:t>
            </a:r>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173163"/>
            <a:ext cx="8990012" cy="4618037"/>
          </a:xfrm>
          <a:ln>
            <a:noFill/>
          </a:ln>
        </p:spPr>
        <p:txBody>
          <a:bodyPr/>
          <a:lstStyle/>
          <a:p>
            <a:pPr eaLnBrk="1" hangingPunct="1">
              <a:buNone/>
              <a:defRPr/>
            </a:pPr>
            <a:r>
              <a:rPr lang="en-US" sz="4800" dirty="0" smtClean="0"/>
              <a:t>16 Then the king gave orders, and Daniel was brought in and cast into the lions’ den. The king spoke and said to Daniel, “Your God whom you constantly serve will Himself deliver you.”</a:t>
            </a:r>
          </a:p>
          <a:p>
            <a:pPr eaLnBrk="1" hangingPunct="1">
              <a:buNone/>
              <a:defRPr/>
            </a:pPr>
            <a:r>
              <a:rPr lang="en-US" sz="4800" dirty="0" smtClean="0"/>
              <a:t>18 Then the king went off to his palace and spent the night fasting, and no entertainment was brought before him; and his sleep fled from him.</a:t>
            </a:r>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143000"/>
            <a:ext cx="8990012" cy="4618037"/>
          </a:xfrm>
          <a:ln>
            <a:noFill/>
          </a:ln>
        </p:spPr>
        <p:txBody>
          <a:bodyPr/>
          <a:lstStyle/>
          <a:p>
            <a:pPr eaLnBrk="1" hangingPunct="1">
              <a:buNone/>
              <a:defRPr/>
            </a:pPr>
            <a:r>
              <a:rPr lang="en-US" sz="4800" dirty="0" smtClean="0"/>
              <a:t>19 Then the king arose at dawn, at the break of day, and went in haste to the lions’ den.</a:t>
            </a:r>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143000"/>
            <a:ext cx="8990012" cy="4618037"/>
          </a:xfrm>
          <a:ln>
            <a:noFill/>
          </a:ln>
        </p:spPr>
        <p:txBody>
          <a:bodyPr/>
          <a:lstStyle/>
          <a:p>
            <a:pPr eaLnBrk="1" hangingPunct="1">
              <a:buNone/>
              <a:defRPr/>
            </a:pPr>
            <a:r>
              <a:rPr lang="en-US" sz="4800" dirty="0" smtClean="0"/>
              <a:t>19 Then the king arose at dawn, at the break of day, and went in haste to the lions’ den.</a:t>
            </a:r>
          </a:p>
          <a:p>
            <a:pPr eaLnBrk="1" hangingPunct="1">
              <a:buNone/>
              <a:defRPr/>
            </a:pPr>
            <a:r>
              <a:rPr lang="en-US" sz="4800" dirty="0" smtClean="0"/>
              <a:t>20 When he had come near the den to Daniel, he cried out with a troubled voice. The king spoke and said to Daniel, “Daniel, servant of the living God, has your God, whom you constantly serve, been able to deliver you from the lions?”</a:t>
            </a:r>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173163"/>
            <a:ext cx="8990012" cy="4618037"/>
          </a:xfrm>
          <a:ln>
            <a:noFill/>
          </a:ln>
        </p:spPr>
        <p:txBody>
          <a:bodyPr/>
          <a:lstStyle/>
          <a:p>
            <a:pPr eaLnBrk="1" hangingPunct="1">
              <a:buNone/>
              <a:defRPr/>
            </a:pPr>
            <a:r>
              <a:rPr lang="en-US" sz="4800" dirty="0" smtClean="0"/>
              <a:t>21 Then Daniel spoke to the king, “O king, live forever!</a:t>
            </a:r>
          </a:p>
          <a:p>
            <a:pPr eaLnBrk="1" hangingPunct="1">
              <a:buNone/>
              <a:defRPr/>
            </a:pPr>
            <a:r>
              <a:rPr lang="en-US" sz="4800" dirty="0" smtClean="0"/>
              <a:t>22 “My God sent His angel and shut the lions’ mouths and they have not </a:t>
            </a:r>
            <a:r>
              <a:rPr lang="en-US" sz="4800" smtClean="0"/>
              <a:t>harmed me…</a:t>
            </a:r>
            <a:endParaRPr lang="en-US" sz="4800" dirty="0" smtClean="0"/>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325563"/>
            <a:ext cx="8990012" cy="4618037"/>
          </a:xfrm>
          <a:ln>
            <a:noFill/>
          </a:ln>
        </p:spPr>
        <p:txBody>
          <a:bodyPr/>
          <a:lstStyle/>
          <a:p>
            <a:pPr eaLnBrk="1" hangingPunct="1">
              <a:buNone/>
              <a:defRPr/>
            </a:pPr>
            <a:r>
              <a:rPr lang="en-US" sz="4800" dirty="0" smtClean="0"/>
              <a:t>23 Then the king was very pleased and gave orders for Daniel to be taken up out of the den. So Daniel was taken up out of the den and ﻿﻿no injury whatever was found on him, because he had ﻿﻿trusted in his God. </a:t>
            </a:r>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325563"/>
            <a:ext cx="8990012" cy="4618037"/>
          </a:xfrm>
          <a:ln>
            <a:noFill/>
          </a:ln>
        </p:spPr>
        <p:txBody>
          <a:bodyPr/>
          <a:lstStyle/>
          <a:p>
            <a:pPr eaLnBrk="1" hangingPunct="1">
              <a:buNone/>
              <a:defRPr/>
            </a:pPr>
            <a:r>
              <a:rPr lang="en-US" sz="4800" dirty="0" smtClean="0"/>
              <a:t>24 The king then gave orders, and they brought those men who had ﻿﻿maliciously accused Daniel, and they ﻿﻿cast them, their ﻿﻿children and their wives into the lions’ den; and they had not reached the bottom of the den before the lions overpowered them and crushed all their bones. </a:t>
            </a:r>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325563"/>
            <a:ext cx="8990012" cy="4618037"/>
          </a:xfrm>
          <a:ln>
            <a:noFill/>
          </a:ln>
        </p:spPr>
        <p:txBody>
          <a:bodyPr/>
          <a:lstStyle/>
          <a:p>
            <a:pPr eaLnBrk="1" hangingPunct="1">
              <a:buNone/>
              <a:defRPr/>
            </a:pPr>
            <a:r>
              <a:rPr lang="en-US" sz="4800" dirty="0" smtClean="0"/>
              <a:t>26 “﻿﻿I ﻿﻿make a decree that in all the dominion of my kingdom men are to fear and tremble before the God of Daniel; For He is the ﻿﻿living God and ﻿﻿enduring forever, </a:t>
            </a:r>
          </a:p>
          <a:p>
            <a:pPr eaLnBrk="1" hangingPunct="1">
              <a:buNone/>
              <a:defRPr/>
            </a:pPr>
            <a:r>
              <a:rPr lang="en-US" sz="4800" dirty="0" smtClean="0"/>
              <a:t>And ﻿﻿His kingdom is one which will not be destroyed, And His dominion will be ﻿﻿forever.</a:t>
            </a:r>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Tree>
  </p:cSld>
  <p:clrMapOvr>
    <a:masterClrMapping/>
  </p:clrMapOvr>
  <p:transition>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173163"/>
            <a:ext cx="8990012" cy="4618037"/>
          </a:xfrm>
          <a:ln>
            <a:noFill/>
          </a:ln>
        </p:spPr>
        <p:txBody>
          <a:bodyPr/>
          <a:lstStyle/>
          <a:p>
            <a:pPr eaLnBrk="1" hangingPunct="1">
              <a:buNone/>
              <a:defRPr/>
            </a:pPr>
            <a:r>
              <a:rPr lang="en-US" sz="4800" dirty="0" smtClean="0"/>
              <a:t>21 Then Daniel spoke to the king, “O king, live forever!</a:t>
            </a:r>
          </a:p>
          <a:p>
            <a:pPr eaLnBrk="1" hangingPunct="1">
              <a:buNone/>
              <a:defRPr/>
            </a:pPr>
            <a:r>
              <a:rPr lang="en-US" sz="4800" dirty="0" smtClean="0"/>
              <a:t>22 “My God sent His angel and shut the lions’ mouths and they have not </a:t>
            </a:r>
            <a:r>
              <a:rPr lang="en-US" sz="4800" smtClean="0"/>
              <a:t>harmed me…</a:t>
            </a:r>
            <a:endParaRPr lang="en-US" sz="4800" dirty="0" smtClean="0"/>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
        <p:nvSpPr>
          <p:cNvPr id="4" name="Rectangle 3"/>
          <p:cNvSpPr>
            <a:spLocks noChangeArrowheads="1"/>
          </p:cNvSpPr>
          <p:nvPr/>
        </p:nvSpPr>
        <p:spPr bwMode="auto">
          <a:xfrm>
            <a:off x="0" y="0"/>
            <a:ext cx="9144000" cy="68580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marL="1143000" indent="-1143000" algn="l">
              <a:lnSpc>
                <a:spcPct val="75000"/>
              </a:lnSpc>
              <a:spcBef>
                <a:spcPct val="10000"/>
              </a:spcBef>
              <a:buClr>
                <a:srgbClr val="FFFF00"/>
              </a:buClr>
            </a:pPr>
            <a:r>
              <a:rPr lang="en-US" sz="6000" dirty="0" smtClean="0">
                <a:effectLst>
                  <a:outerShdw blurRad="38100" dist="38100" dir="2700000" algn="tl">
                    <a:srgbClr val="000000">
                      <a:alpha val="43137"/>
                    </a:srgbClr>
                  </a:outerShdw>
                </a:effectLst>
              </a:rPr>
              <a:t>Observations:</a:t>
            </a:r>
          </a:p>
          <a:p>
            <a:pPr marL="1143000" indent="-1143000" algn="l">
              <a:lnSpc>
                <a:spcPct val="75000"/>
              </a:lnSpc>
              <a:spcBef>
                <a:spcPct val="10000"/>
              </a:spcBef>
              <a:buClr>
                <a:srgbClr val="FFFF00"/>
              </a:buClr>
              <a:buFont typeface="Wingdings" pitchFamily="2" charset="2"/>
              <a:buChar char="Ø"/>
            </a:pPr>
            <a:r>
              <a:rPr lang="en-US" sz="6000" dirty="0" smtClean="0">
                <a:effectLst>
                  <a:outerShdw blurRad="38100" dist="38100" dir="2700000" algn="tl">
                    <a:srgbClr val="000000">
                      <a:alpha val="43137"/>
                    </a:srgbClr>
                  </a:outerShdw>
                </a:effectLst>
              </a:rPr>
              <a:t>Human nature is fallen</a:t>
            </a:r>
          </a:p>
          <a:p>
            <a:pPr marL="1143000" indent="-1143000" algn="l">
              <a:lnSpc>
                <a:spcPct val="75000"/>
              </a:lnSpc>
              <a:spcBef>
                <a:spcPct val="10000"/>
              </a:spcBef>
              <a:buClr>
                <a:srgbClr val="FFFF00"/>
              </a:buClr>
              <a:buFont typeface="Wingdings" pitchFamily="2" charset="2"/>
              <a:buChar char="Ø"/>
            </a:pPr>
            <a:r>
              <a:rPr lang="en-US" sz="6000" dirty="0" smtClean="0">
                <a:effectLst>
                  <a:outerShdw blurRad="38100" dist="38100" dir="2700000" algn="tl">
                    <a:srgbClr val="000000">
                      <a:alpha val="43137"/>
                    </a:srgbClr>
                  </a:outerShdw>
                </a:effectLst>
              </a:rPr>
              <a:t>People tend to grow very proud of what they have accomplished</a:t>
            </a:r>
          </a:p>
          <a:p>
            <a:pPr marL="1143000" indent="-1143000" algn="l">
              <a:lnSpc>
                <a:spcPct val="75000"/>
              </a:lnSpc>
              <a:spcBef>
                <a:spcPct val="10000"/>
              </a:spcBef>
              <a:buClr>
                <a:srgbClr val="FFFF00"/>
              </a:buClr>
              <a:buFont typeface="Wingdings" pitchFamily="2" charset="2"/>
              <a:buChar char="Ø"/>
            </a:pPr>
            <a:r>
              <a:rPr lang="en-US" sz="6000" dirty="0" smtClean="0">
                <a:effectLst>
                  <a:outerShdw blurRad="38100" dist="38100" dir="2700000" algn="tl">
                    <a:srgbClr val="000000">
                      <a:alpha val="43137"/>
                    </a:srgbClr>
                  </a:outerShdw>
                </a:effectLst>
              </a:rPr>
              <a:t>Satan promised Eve, “You will become like God!”</a:t>
            </a:r>
          </a:p>
          <a:p>
            <a:pPr marL="1143000" indent="-1143000" algn="l">
              <a:lnSpc>
                <a:spcPct val="75000"/>
              </a:lnSpc>
              <a:spcBef>
                <a:spcPct val="10000"/>
              </a:spcBef>
              <a:buClr>
                <a:srgbClr val="FFFF00"/>
              </a:buClr>
              <a:buFont typeface="Wingdings" pitchFamily="2" charset="2"/>
              <a:buChar char="Ø"/>
            </a:pPr>
            <a:r>
              <a:rPr lang="en-US" sz="6000" dirty="0" smtClean="0">
                <a:effectLst>
                  <a:outerShdw blurRad="38100" dist="38100" dir="2700000" algn="tl">
                    <a:srgbClr val="000000">
                      <a:alpha val="43137"/>
                    </a:srgbClr>
                  </a:outerShdw>
                </a:effectLst>
              </a:rPr>
              <a:t>Humility…</a:t>
            </a:r>
            <a:endParaRPr lang="en-US" sz="6000" dirty="0">
              <a:effectLst>
                <a:outerShdw blurRad="38100" dist="38100" dir="2700000" algn="tl">
                  <a:srgbClr val="000000">
                    <a:alpha val="43137"/>
                  </a:srgbClr>
                </a:outerShdw>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173163"/>
            <a:ext cx="8990012" cy="4618037"/>
          </a:xfrm>
          <a:ln>
            <a:noFill/>
          </a:ln>
        </p:spPr>
        <p:txBody>
          <a:bodyPr/>
          <a:lstStyle/>
          <a:p>
            <a:pPr eaLnBrk="1" hangingPunct="1">
              <a:buNone/>
              <a:defRPr/>
            </a:pPr>
            <a:r>
              <a:rPr lang="en-US" sz="4800" dirty="0" smtClean="0"/>
              <a:t>21 Then Daniel spoke to the king, “O king, live forever!</a:t>
            </a:r>
          </a:p>
          <a:p>
            <a:pPr eaLnBrk="1" hangingPunct="1">
              <a:buNone/>
              <a:defRPr/>
            </a:pPr>
            <a:r>
              <a:rPr lang="en-US" sz="4800" dirty="0" smtClean="0"/>
              <a:t>22 “My God sent His angel and shut the lions’ mouths and they have not </a:t>
            </a:r>
            <a:r>
              <a:rPr lang="en-US" sz="4800" smtClean="0"/>
              <a:t>harmed me…</a:t>
            </a:r>
            <a:endParaRPr lang="en-US" sz="4800" dirty="0" smtClean="0"/>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
        <p:nvSpPr>
          <p:cNvPr id="4" name="Rectangle 3"/>
          <p:cNvSpPr>
            <a:spLocks noChangeArrowheads="1"/>
          </p:cNvSpPr>
          <p:nvPr/>
        </p:nvSpPr>
        <p:spPr bwMode="auto">
          <a:xfrm>
            <a:off x="0" y="0"/>
            <a:ext cx="9144000" cy="68580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marL="1143000" indent="-1143000" algn="l">
              <a:lnSpc>
                <a:spcPct val="75000"/>
              </a:lnSpc>
              <a:spcBef>
                <a:spcPct val="10000"/>
              </a:spcBef>
              <a:buClr>
                <a:srgbClr val="FFFF00"/>
              </a:buClr>
            </a:pPr>
            <a:r>
              <a:rPr lang="en-US" sz="6000" dirty="0" smtClean="0">
                <a:effectLst>
                  <a:outerShdw blurRad="38100" dist="38100" dir="2700000" algn="tl">
                    <a:srgbClr val="000000">
                      <a:alpha val="43137"/>
                    </a:srgbClr>
                  </a:outerShdw>
                </a:effectLst>
              </a:rPr>
              <a:t>Observations:</a:t>
            </a:r>
          </a:p>
          <a:p>
            <a:pPr marL="1143000" indent="-1143000" algn="l">
              <a:lnSpc>
                <a:spcPct val="75000"/>
              </a:lnSpc>
              <a:spcBef>
                <a:spcPct val="10000"/>
              </a:spcBef>
              <a:buClr>
                <a:srgbClr val="FFFF00"/>
              </a:buClr>
              <a:buFont typeface="Wingdings" pitchFamily="2" charset="2"/>
              <a:buChar char="Ø"/>
            </a:pPr>
            <a:r>
              <a:rPr lang="en-US" sz="6000" dirty="0" smtClean="0">
                <a:effectLst>
                  <a:outerShdw blurRad="38100" dist="38100" dir="2700000" algn="tl">
                    <a:srgbClr val="000000">
                      <a:alpha val="43137"/>
                    </a:srgbClr>
                  </a:outerShdw>
                </a:effectLst>
              </a:rPr>
              <a:t>Human nature is fallen</a:t>
            </a:r>
          </a:p>
          <a:p>
            <a:pPr marL="1143000" indent="-1143000" algn="l">
              <a:lnSpc>
                <a:spcPct val="75000"/>
              </a:lnSpc>
              <a:spcBef>
                <a:spcPct val="10000"/>
              </a:spcBef>
              <a:buClr>
                <a:srgbClr val="FFFF00"/>
              </a:buClr>
              <a:buFont typeface="Wingdings" pitchFamily="2" charset="2"/>
              <a:buChar char="Ø"/>
            </a:pPr>
            <a:r>
              <a:rPr lang="en-US" sz="6000" dirty="0" smtClean="0">
                <a:effectLst>
                  <a:outerShdw blurRad="38100" dist="38100" dir="2700000" algn="tl">
                    <a:srgbClr val="000000">
                      <a:alpha val="43137"/>
                    </a:srgbClr>
                  </a:outerShdw>
                </a:effectLst>
              </a:rPr>
              <a:t>People tend to grow very proud of what they have accomplished</a:t>
            </a:r>
          </a:p>
          <a:p>
            <a:pPr marL="1143000" indent="-1143000" algn="l">
              <a:lnSpc>
                <a:spcPct val="75000"/>
              </a:lnSpc>
              <a:spcBef>
                <a:spcPct val="10000"/>
              </a:spcBef>
              <a:buClr>
                <a:srgbClr val="FFFF00"/>
              </a:buClr>
              <a:buFont typeface="Wingdings" pitchFamily="2" charset="2"/>
              <a:buChar char="Ø"/>
            </a:pPr>
            <a:r>
              <a:rPr lang="en-US" sz="6000" dirty="0" smtClean="0">
                <a:effectLst>
                  <a:outerShdw blurRad="38100" dist="38100" dir="2700000" algn="tl">
                    <a:srgbClr val="000000">
                      <a:alpha val="43137"/>
                    </a:srgbClr>
                  </a:outerShdw>
                </a:effectLst>
              </a:rPr>
              <a:t>Satan promised Eve, “You will become like God!”</a:t>
            </a:r>
          </a:p>
          <a:p>
            <a:pPr marL="1143000" indent="-1143000" algn="l">
              <a:lnSpc>
                <a:spcPct val="75000"/>
              </a:lnSpc>
              <a:spcBef>
                <a:spcPct val="10000"/>
              </a:spcBef>
              <a:buClr>
                <a:srgbClr val="FFFF00"/>
              </a:buClr>
              <a:buFont typeface="Wingdings" pitchFamily="2" charset="2"/>
              <a:buChar char="Ø"/>
            </a:pPr>
            <a:r>
              <a:rPr lang="en-US" sz="6000" dirty="0" smtClean="0">
                <a:effectLst>
                  <a:outerShdw blurRad="38100" dist="38100" dir="2700000" algn="tl">
                    <a:srgbClr val="000000">
                      <a:alpha val="43137"/>
                    </a:srgbClr>
                  </a:outerShdw>
                </a:effectLst>
              </a:rPr>
              <a:t>Humility…</a:t>
            </a:r>
            <a:endParaRPr lang="en-US" sz="6000" dirty="0">
              <a:effectLst>
                <a:outerShdw blurRad="38100" dist="38100" dir="2700000" algn="tl">
                  <a:srgbClr val="000000">
                    <a:alpha val="43137"/>
                  </a:srgbClr>
                </a:outerShdw>
              </a:effectLst>
            </a:endParaRPr>
          </a:p>
        </p:txBody>
      </p:sp>
      <p:sp>
        <p:nvSpPr>
          <p:cNvPr id="6" name="Rectangle 5"/>
          <p:cNvSpPr>
            <a:spLocks noChangeArrowheads="1"/>
          </p:cNvSpPr>
          <p:nvPr/>
        </p:nvSpPr>
        <p:spPr bwMode="auto">
          <a:xfrm>
            <a:off x="1066800" y="3276600"/>
            <a:ext cx="7772400" cy="22860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marL="1143000" indent="-1143000" algn="l">
              <a:lnSpc>
                <a:spcPct val="75000"/>
              </a:lnSpc>
              <a:spcBef>
                <a:spcPct val="10000"/>
              </a:spcBef>
              <a:buClr>
                <a:srgbClr val="FFFF00"/>
              </a:buClr>
            </a:pPr>
            <a:r>
              <a:rPr lang="en-US" sz="4800" dirty="0" smtClean="0">
                <a:effectLst>
                  <a:outerShdw blurRad="38100" dist="38100" dir="2700000" algn="tl">
                    <a:srgbClr val="000000">
                      <a:alpha val="43137"/>
                    </a:srgbClr>
                  </a:outerShdw>
                </a:effectLst>
              </a:rPr>
              <a:t>Matthew 18:4 “Whoever then humbles himself as this child, he is the greatest in the kingdom of heaven.”</a:t>
            </a:r>
            <a:endParaRPr lang="en-US" sz="4800" dirty="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76200" y="1676400"/>
            <a:ext cx="8990012" cy="4618037"/>
          </a:xfrm>
          <a:ln>
            <a:noFill/>
          </a:ln>
        </p:spPr>
        <p:txBody>
          <a:bodyPr>
            <a:noAutofit/>
          </a:bodyPr>
          <a:lstStyle/>
          <a:p>
            <a:pPr eaLnBrk="1" hangingPunct="1">
              <a:buFont typeface="Arial" panose="020B0604020202020204" pitchFamily="34" charset="0"/>
              <a:buNone/>
              <a:defRPr/>
            </a:pPr>
            <a:r>
              <a:rPr lang="en-US" altLang="en-US" sz="4800" dirty="0" smtClean="0">
                <a:latin typeface="+mj-lt"/>
                <a:ea typeface="Batang" pitchFamily="18" charset="-127"/>
                <a:cs typeface="Tahoma" panose="020B0604030504040204" pitchFamily="34" charset="0"/>
              </a:rPr>
              <a:t>1 Many years later </a:t>
            </a:r>
            <a:r>
              <a:rPr lang="en-US" altLang="en-US" sz="4800" u="sng" dirty="0" smtClean="0">
                <a:latin typeface="+mj-lt"/>
                <a:ea typeface="Batang" pitchFamily="18" charset="-127"/>
                <a:cs typeface="Tahoma" panose="020B0604030504040204" pitchFamily="34" charset="0"/>
              </a:rPr>
              <a:t>King Belshazzar</a:t>
            </a:r>
            <a:r>
              <a:rPr lang="en-US" altLang="en-US" sz="4800" dirty="0" smtClean="0">
                <a:latin typeface="+mj-lt"/>
                <a:ea typeface="Batang" pitchFamily="18" charset="-127"/>
                <a:cs typeface="Tahoma" panose="020B0604030504040204" pitchFamily="34" charset="0"/>
              </a:rPr>
              <a:t> gave a great feast for 1,000 of his nobles, and he drank wine with them.</a:t>
            </a: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Tree>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173163"/>
            <a:ext cx="8990012" cy="4618037"/>
          </a:xfrm>
          <a:ln>
            <a:noFill/>
          </a:ln>
        </p:spPr>
        <p:txBody>
          <a:bodyPr/>
          <a:lstStyle/>
          <a:p>
            <a:pPr eaLnBrk="1" hangingPunct="1">
              <a:buNone/>
              <a:defRPr/>
            </a:pPr>
            <a:r>
              <a:rPr lang="en-US" sz="4800" dirty="0" smtClean="0"/>
              <a:t>21 Then Daniel spoke to the king, “O king, live forever!</a:t>
            </a:r>
          </a:p>
          <a:p>
            <a:pPr eaLnBrk="1" hangingPunct="1">
              <a:buNone/>
              <a:defRPr/>
            </a:pPr>
            <a:r>
              <a:rPr lang="en-US" sz="4800" dirty="0" smtClean="0"/>
              <a:t>22 “My God sent His angel and shut the lions’ mouths and they have not </a:t>
            </a:r>
            <a:r>
              <a:rPr lang="en-US" sz="4800" smtClean="0"/>
              <a:t>harmed me…</a:t>
            </a:r>
            <a:endParaRPr lang="en-US" sz="4800" dirty="0" smtClean="0"/>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
        <p:nvSpPr>
          <p:cNvPr id="4" name="Rectangle 3"/>
          <p:cNvSpPr>
            <a:spLocks noChangeArrowheads="1"/>
          </p:cNvSpPr>
          <p:nvPr/>
        </p:nvSpPr>
        <p:spPr bwMode="auto">
          <a:xfrm>
            <a:off x="0" y="0"/>
            <a:ext cx="9144000" cy="68580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marL="1143000" indent="-1143000" algn="l">
              <a:lnSpc>
                <a:spcPct val="75000"/>
              </a:lnSpc>
              <a:spcBef>
                <a:spcPct val="10000"/>
              </a:spcBef>
              <a:buClr>
                <a:srgbClr val="FFFF00"/>
              </a:buClr>
            </a:pPr>
            <a:r>
              <a:rPr lang="en-US" sz="6000" dirty="0" smtClean="0">
                <a:effectLst>
                  <a:outerShdw blurRad="38100" dist="38100" dir="2700000" algn="tl">
                    <a:srgbClr val="000000">
                      <a:alpha val="43137"/>
                    </a:srgbClr>
                  </a:outerShdw>
                </a:effectLst>
              </a:rPr>
              <a:t>Observations:</a:t>
            </a:r>
          </a:p>
          <a:p>
            <a:pPr marL="1143000" indent="-1143000" algn="l">
              <a:lnSpc>
                <a:spcPct val="75000"/>
              </a:lnSpc>
              <a:spcBef>
                <a:spcPct val="10000"/>
              </a:spcBef>
              <a:buClr>
                <a:srgbClr val="FFFF00"/>
              </a:buClr>
              <a:buFont typeface="Wingdings" pitchFamily="2" charset="2"/>
              <a:buChar char="Ø"/>
            </a:pPr>
            <a:r>
              <a:rPr lang="en-US" sz="6000" dirty="0" smtClean="0">
                <a:effectLst>
                  <a:outerShdw blurRad="38100" dist="38100" dir="2700000" algn="tl">
                    <a:srgbClr val="000000">
                      <a:alpha val="43137"/>
                    </a:srgbClr>
                  </a:outerShdw>
                </a:effectLst>
              </a:rPr>
              <a:t>Human nature is fallen</a:t>
            </a:r>
          </a:p>
          <a:p>
            <a:pPr marL="1143000" indent="-1143000" algn="l">
              <a:lnSpc>
                <a:spcPct val="75000"/>
              </a:lnSpc>
              <a:spcBef>
                <a:spcPct val="10000"/>
              </a:spcBef>
              <a:buClr>
                <a:srgbClr val="FFFF00"/>
              </a:buClr>
              <a:buFont typeface="Wingdings" pitchFamily="2" charset="2"/>
              <a:buChar char="Ø"/>
            </a:pPr>
            <a:r>
              <a:rPr lang="en-US" sz="6000" dirty="0" smtClean="0">
                <a:effectLst>
                  <a:outerShdw blurRad="38100" dist="38100" dir="2700000" algn="tl">
                    <a:srgbClr val="000000">
                      <a:alpha val="43137"/>
                    </a:srgbClr>
                  </a:outerShdw>
                </a:effectLst>
              </a:rPr>
              <a:t>People tend to grow very proud of what they have accomplished</a:t>
            </a:r>
          </a:p>
          <a:p>
            <a:pPr marL="1143000" indent="-1143000" algn="l">
              <a:lnSpc>
                <a:spcPct val="75000"/>
              </a:lnSpc>
              <a:spcBef>
                <a:spcPct val="10000"/>
              </a:spcBef>
              <a:buClr>
                <a:srgbClr val="FFFF00"/>
              </a:buClr>
              <a:buFont typeface="Wingdings" pitchFamily="2" charset="2"/>
              <a:buChar char="Ø"/>
            </a:pPr>
            <a:r>
              <a:rPr lang="en-US" sz="6000" dirty="0" smtClean="0">
                <a:effectLst>
                  <a:outerShdw blurRad="38100" dist="38100" dir="2700000" algn="tl">
                    <a:srgbClr val="000000">
                      <a:alpha val="43137"/>
                    </a:srgbClr>
                  </a:outerShdw>
                </a:effectLst>
              </a:rPr>
              <a:t>Satan promised Eve, “You will become like God!”</a:t>
            </a:r>
          </a:p>
          <a:p>
            <a:pPr marL="1143000" indent="-1143000" algn="l">
              <a:lnSpc>
                <a:spcPct val="75000"/>
              </a:lnSpc>
              <a:spcBef>
                <a:spcPct val="10000"/>
              </a:spcBef>
              <a:buClr>
                <a:srgbClr val="FFFF00"/>
              </a:buClr>
              <a:buFont typeface="Wingdings" pitchFamily="2" charset="2"/>
              <a:buChar char="Ø"/>
            </a:pPr>
            <a:r>
              <a:rPr lang="en-US" sz="6000" dirty="0" smtClean="0">
                <a:effectLst>
                  <a:outerShdw blurRad="38100" dist="38100" dir="2700000" algn="tl">
                    <a:srgbClr val="000000">
                      <a:alpha val="43137"/>
                    </a:srgbClr>
                  </a:outerShdw>
                </a:effectLst>
              </a:rPr>
              <a:t>Humility…</a:t>
            </a:r>
            <a:endParaRPr lang="en-US" sz="6000" dirty="0">
              <a:effectLst>
                <a:outerShdw blurRad="38100" dist="38100" dir="2700000" algn="tl">
                  <a:srgbClr val="000000">
                    <a:alpha val="43137"/>
                  </a:srgbClr>
                </a:outerShdw>
              </a:effectLst>
            </a:endParaRPr>
          </a:p>
        </p:txBody>
      </p:sp>
      <p:sp>
        <p:nvSpPr>
          <p:cNvPr id="6" name="Rectangle 5"/>
          <p:cNvSpPr>
            <a:spLocks noChangeArrowheads="1"/>
          </p:cNvSpPr>
          <p:nvPr/>
        </p:nvSpPr>
        <p:spPr bwMode="auto">
          <a:xfrm>
            <a:off x="304800" y="1143000"/>
            <a:ext cx="8534400" cy="44958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marL="1143000" indent="-1143000" algn="l">
              <a:lnSpc>
                <a:spcPct val="75000"/>
              </a:lnSpc>
              <a:spcBef>
                <a:spcPct val="10000"/>
              </a:spcBef>
              <a:buClr>
                <a:srgbClr val="FFFF00"/>
              </a:buClr>
            </a:pPr>
            <a:r>
              <a:rPr lang="en-US" sz="4800" dirty="0" smtClean="0">
                <a:effectLst>
                  <a:outerShdw blurRad="38100" dist="38100" dir="2700000" algn="tl">
                    <a:srgbClr val="000000">
                      <a:alpha val="43137"/>
                    </a:srgbClr>
                  </a:outerShdw>
                </a:effectLst>
              </a:rPr>
              <a:t>1 Cor. 1:23 We proclaim Christ crucified, to Jews a stumbling block and to Gentiles foolishness, </a:t>
            </a:r>
          </a:p>
        </p:txBody>
      </p:sp>
    </p:spTree>
  </p:cSld>
  <p:clrMapOvr>
    <a:masterClrMapping/>
  </p:clrMapOvr>
  <p:transition>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2"/>
          <p:cNvSpPr>
            <a:spLocks noGrp="1"/>
          </p:cNvSpPr>
          <p:nvPr>
            <p:ph idx="1"/>
          </p:nvPr>
        </p:nvSpPr>
        <p:spPr>
          <a:xfrm>
            <a:off x="153988" y="1173163"/>
            <a:ext cx="8990012" cy="4618037"/>
          </a:xfrm>
          <a:ln>
            <a:noFill/>
          </a:ln>
        </p:spPr>
        <p:txBody>
          <a:bodyPr/>
          <a:lstStyle/>
          <a:p>
            <a:pPr eaLnBrk="1" hangingPunct="1">
              <a:buNone/>
              <a:defRPr/>
            </a:pPr>
            <a:r>
              <a:rPr lang="en-US" sz="4800" dirty="0" smtClean="0"/>
              <a:t>21 Then Daniel spoke to the king, “O king, live forever!</a:t>
            </a:r>
          </a:p>
          <a:p>
            <a:pPr eaLnBrk="1" hangingPunct="1">
              <a:buNone/>
              <a:defRPr/>
            </a:pPr>
            <a:r>
              <a:rPr lang="en-US" sz="4800" dirty="0" smtClean="0"/>
              <a:t>22 “My God sent His angel and shut the lions’ mouths and they have not </a:t>
            </a:r>
            <a:r>
              <a:rPr lang="en-US" sz="4800" smtClean="0"/>
              <a:t>harmed me…</a:t>
            </a:r>
            <a:endParaRPr lang="en-US" sz="4800" dirty="0" smtClean="0"/>
          </a:p>
        </p:txBody>
      </p:sp>
      <p:sp>
        <p:nvSpPr>
          <p:cNvPr id="5" name="Title 1"/>
          <p:cNvSpPr>
            <a:spLocks noGrp="1"/>
          </p:cNvSpPr>
          <p:nvPr>
            <p:ph type="title"/>
          </p:nvPr>
        </p:nvSpPr>
        <p:spPr>
          <a:xfrm>
            <a:off x="153988" y="290513"/>
            <a:ext cx="8805862" cy="1081087"/>
          </a:xfrm>
        </p:spPr>
        <p:txBody>
          <a:bodyPr/>
          <a:lstStyle/>
          <a:p>
            <a:pPr eaLnBrk="1" hangingPunct="1"/>
            <a:r>
              <a:rPr lang="en-US" altLang="en-US" sz="5400" dirty="0" smtClean="0">
                <a:latin typeface="Felix Titling" pitchFamily="82" charset="0"/>
              </a:rPr>
              <a:t>Daniel Chapter 6</a:t>
            </a:r>
          </a:p>
        </p:txBody>
      </p:sp>
      <p:sp>
        <p:nvSpPr>
          <p:cNvPr id="4" name="Rectangle 3"/>
          <p:cNvSpPr>
            <a:spLocks noChangeArrowheads="1"/>
          </p:cNvSpPr>
          <p:nvPr/>
        </p:nvSpPr>
        <p:spPr bwMode="auto">
          <a:xfrm>
            <a:off x="0" y="0"/>
            <a:ext cx="9144000" cy="68580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marL="1143000" indent="-1143000" algn="l">
              <a:lnSpc>
                <a:spcPct val="75000"/>
              </a:lnSpc>
              <a:spcBef>
                <a:spcPct val="10000"/>
              </a:spcBef>
              <a:buClr>
                <a:srgbClr val="FFFF00"/>
              </a:buClr>
            </a:pPr>
            <a:r>
              <a:rPr lang="en-US" sz="6000" dirty="0" smtClean="0">
                <a:effectLst>
                  <a:outerShdw blurRad="38100" dist="38100" dir="2700000" algn="tl">
                    <a:srgbClr val="000000">
                      <a:alpha val="43137"/>
                    </a:srgbClr>
                  </a:outerShdw>
                </a:effectLst>
              </a:rPr>
              <a:t>Observations:</a:t>
            </a:r>
          </a:p>
          <a:p>
            <a:pPr marL="1143000" indent="-1143000" algn="l">
              <a:lnSpc>
                <a:spcPct val="75000"/>
              </a:lnSpc>
              <a:spcBef>
                <a:spcPct val="10000"/>
              </a:spcBef>
              <a:buClr>
                <a:srgbClr val="FFFF00"/>
              </a:buClr>
              <a:buFont typeface="Wingdings" pitchFamily="2" charset="2"/>
              <a:buChar char="Ø"/>
            </a:pPr>
            <a:r>
              <a:rPr lang="en-US" sz="6000" dirty="0" smtClean="0">
                <a:effectLst>
                  <a:outerShdw blurRad="38100" dist="38100" dir="2700000" algn="tl">
                    <a:srgbClr val="000000">
                      <a:alpha val="43137"/>
                    </a:srgbClr>
                  </a:outerShdw>
                </a:effectLst>
              </a:rPr>
              <a:t>Human nature is fallen</a:t>
            </a:r>
          </a:p>
          <a:p>
            <a:pPr marL="1143000" indent="-1143000" algn="l">
              <a:lnSpc>
                <a:spcPct val="75000"/>
              </a:lnSpc>
              <a:spcBef>
                <a:spcPct val="10000"/>
              </a:spcBef>
              <a:buClr>
                <a:srgbClr val="FFFF00"/>
              </a:buClr>
              <a:buFont typeface="Wingdings" pitchFamily="2" charset="2"/>
              <a:buChar char="Ø"/>
            </a:pPr>
            <a:r>
              <a:rPr lang="en-US" sz="6000" dirty="0" smtClean="0">
                <a:effectLst>
                  <a:outerShdw blurRad="38100" dist="38100" dir="2700000" algn="tl">
                    <a:srgbClr val="000000">
                      <a:alpha val="43137"/>
                    </a:srgbClr>
                  </a:outerShdw>
                </a:effectLst>
              </a:rPr>
              <a:t>People tend to grow very proud of what they have accomplished</a:t>
            </a:r>
          </a:p>
          <a:p>
            <a:pPr marL="1143000" indent="-1143000" algn="l">
              <a:lnSpc>
                <a:spcPct val="75000"/>
              </a:lnSpc>
              <a:spcBef>
                <a:spcPct val="10000"/>
              </a:spcBef>
              <a:buClr>
                <a:srgbClr val="FFFF00"/>
              </a:buClr>
              <a:buFont typeface="Wingdings" pitchFamily="2" charset="2"/>
              <a:buChar char="Ø"/>
            </a:pPr>
            <a:r>
              <a:rPr lang="en-US" sz="6000" dirty="0" smtClean="0">
                <a:effectLst>
                  <a:outerShdw blurRad="38100" dist="38100" dir="2700000" algn="tl">
                    <a:srgbClr val="000000">
                      <a:alpha val="43137"/>
                    </a:srgbClr>
                  </a:outerShdw>
                </a:effectLst>
              </a:rPr>
              <a:t>Satan promised Eve, “You will become like God!”</a:t>
            </a:r>
          </a:p>
          <a:p>
            <a:pPr marL="1143000" indent="-1143000" algn="l">
              <a:lnSpc>
                <a:spcPct val="75000"/>
              </a:lnSpc>
              <a:spcBef>
                <a:spcPct val="10000"/>
              </a:spcBef>
              <a:buClr>
                <a:srgbClr val="FFFF00"/>
              </a:buClr>
              <a:buFont typeface="Wingdings" pitchFamily="2" charset="2"/>
              <a:buChar char="Ø"/>
            </a:pPr>
            <a:r>
              <a:rPr lang="en-US" sz="6000" dirty="0" smtClean="0">
                <a:effectLst>
                  <a:outerShdw blurRad="38100" dist="38100" dir="2700000" algn="tl">
                    <a:srgbClr val="000000">
                      <a:alpha val="43137"/>
                    </a:srgbClr>
                  </a:outerShdw>
                </a:effectLst>
              </a:rPr>
              <a:t>Humility…</a:t>
            </a:r>
            <a:endParaRPr lang="en-US" sz="6000" dirty="0">
              <a:effectLst>
                <a:outerShdw blurRad="38100" dist="38100" dir="2700000" algn="tl">
                  <a:srgbClr val="000000">
                    <a:alpha val="43137"/>
                  </a:srgbClr>
                </a:outerShdw>
              </a:effectLst>
            </a:endParaRPr>
          </a:p>
        </p:txBody>
      </p:sp>
      <p:sp>
        <p:nvSpPr>
          <p:cNvPr id="6" name="Rectangle 5"/>
          <p:cNvSpPr>
            <a:spLocks noChangeArrowheads="1"/>
          </p:cNvSpPr>
          <p:nvPr/>
        </p:nvSpPr>
        <p:spPr bwMode="auto">
          <a:xfrm>
            <a:off x="304800" y="1143000"/>
            <a:ext cx="8534400" cy="44958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marL="1143000" indent="-1143000" algn="l">
              <a:lnSpc>
                <a:spcPct val="75000"/>
              </a:lnSpc>
              <a:spcBef>
                <a:spcPct val="10000"/>
              </a:spcBef>
              <a:buClr>
                <a:srgbClr val="FFFF00"/>
              </a:buClr>
            </a:pPr>
            <a:r>
              <a:rPr lang="en-US" sz="4800" dirty="0" smtClean="0">
                <a:effectLst>
                  <a:outerShdw blurRad="38100" dist="38100" dir="2700000" algn="tl">
                    <a:srgbClr val="000000">
                      <a:alpha val="43137"/>
                    </a:srgbClr>
                  </a:outerShdw>
                </a:effectLst>
              </a:rPr>
              <a:t>1 Cor. 1:23 We proclaim Christ crucified, to Jews a stumbling block and to Gentiles foolishness, </a:t>
            </a:r>
          </a:p>
          <a:p>
            <a:pPr marL="1143000" indent="-1143000" algn="l">
              <a:lnSpc>
                <a:spcPct val="75000"/>
              </a:lnSpc>
              <a:spcBef>
                <a:spcPct val="10000"/>
              </a:spcBef>
              <a:buClr>
                <a:srgbClr val="FFFF00"/>
              </a:buClr>
            </a:pPr>
            <a:r>
              <a:rPr lang="en-US" sz="4800" dirty="0" smtClean="0">
                <a:effectLst>
                  <a:outerShdw blurRad="38100" dist="38100" dir="2700000" algn="tl">
                    <a:srgbClr val="000000">
                      <a:alpha val="43137"/>
                    </a:srgbClr>
                  </a:outerShdw>
                </a:effectLst>
              </a:rPr>
              <a:t>24 but to those who are the called, both Jews and Greeks, Christ the power of God and the wisdom of God. </a:t>
            </a:r>
          </a:p>
        </p:txBody>
      </p:sp>
    </p:spTree>
  </p:cSld>
  <p:clrMapOvr>
    <a:masterClrMapping/>
  </p:clrMapOvr>
  <p:transition>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body" idx="1"/>
          </p:nvPr>
        </p:nvSpPr>
        <p:spPr>
          <a:xfrm>
            <a:off x="533400" y="2438400"/>
            <a:ext cx="7467600" cy="3048000"/>
          </a:xfrm>
        </p:spPr>
        <p:txBody>
          <a:bodyPr/>
          <a:lstStyle/>
          <a:p>
            <a:pPr>
              <a:spcBef>
                <a:spcPts val="600"/>
              </a:spcBef>
            </a:pPr>
            <a:r>
              <a:rPr lang="en-US" sz="6000" dirty="0" smtClean="0"/>
              <a:t>Observations?</a:t>
            </a:r>
            <a:endParaRPr lang="en-US" sz="6000" dirty="0"/>
          </a:p>
          <a:p>
            <a:pPr>
              <a:spcBef>
                <a:spcPts val="600"/>
              </a:spcBef>
            </a:pPr>
            <a:r>
              <a:rPr lang="en-US" sz="6000" dirty="0"/>
              <a:t>Questions?</a:t>
            </a:r>
          </a:p>
          <a:p>
            <a:pPr>
              <a:spcBef>
                <a:spcPts val="600"/>
              </a:spcBef>
            </a:pPr>
            <a:r>
              <a:rPr lang="en-US" sz="6000" dirty="0"/>
              <a:t>Experiences?</a:t>
            </a:r>
          </a:p>
        </p:txBody>
      </p:sp>
      <p:sp>
        <p:nvSpPr>
          <p:cNvPr id="5" name="Title 1"/>
          <p:cNvSpPr>
            <a:spLocks noGrp="1"/>
          </p:cNvSpPr>
          <p:nvPr>
            <p:ph type="title"/>
          </p:nvPr>
        </p:nvSpPr>
        <p:spPr>
          <a:xfrm>
            <a:off x="153988" y="715963"/>
            <a:ext cx="8805862" cy="1081087"/>
          </a:xfrm>
        </p:spPr>
        <p:txBody>
          <a:bodyPr/>
          <a:lstStyle/>
          <a:p>
            <a:pPr eaLnBrk="1" hangingPunct="1"/>
            <a:r>
              <a:rPr lang="en-US" altLang="en-US" sz="5400" dirty="0" smtClean="0">
                <a:latin typeface="Felix Titling" pitchFamily="82" charset="0"/>
              </a:rPr>
              <a:t>Daniel Chapter 5-6</a:t>
            </a:r>
            <a:endParaRPr lang="en-US" altLang="en-US" sz="5400" dirty="0" smtClean="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0" y="1249363"/>
            <a:ext cx="9066212" cy="4618037"/>
          </a:xfrm>
          <a:ln>
            <a:noFill/>
          </a:ln>
        </p:spPr>
        <p:txBody>
          <a:bodyPr>
            <a:noAutofit/>
          </a:bodyPr>
          <a:lstStyle/>
          <a:p>
            <a:pPr eaLnBrk="1" hangingPunct="1">
              <a:buNone/>
              <a:defRPr/>
            </a:pPr>
            <a:r>
              <a:rPr lang="en-US" altLang="en-US" sz="4800" dirty="0" err="1" smtClean="0">
                <a:ea typeface="Batang" pitchFamily="18" charset="-127"/>
                <a:cs typeface="Tahoma" panose="020B0604030504040204" pitchFamily="34" charset="0"/>
              </a:rPr>
              <a:t>Nabonidas</a:t>
            </a:r>
            <a:r>
              <a:rPr lang="en-US" altLang="en-US" sz="4800" dirty="0" smtClean="0">
                <a:ea typeface="Batang" pitchFamily="18" charset="-127"/>
                <a:cs typeface="Tahoma" panose="020B0604030504040204" pitchFamily="34" charset="0"/>
              </a:rPr>
              <a:t> cylinder </a:t>
            </a:r>
            <a:br>
              <a:rPr lang="en-US" altLang="en-US" sz="4800" dirty="0" smtClean="0">
                <a:ea typeface="Batang" pitchFamily="18" charset="-127"/>
                <a:cs typeface="Tahoma" panose="020B0604030504040204" pitchFamily="34" charset="0"/>
              </a:rPr>
            </a:br>
            <a:r>
              <a:rPr lang="en-US" altLang="en-US" sz="4800" dirty="0" smtClean="0">
                <a:ea typeface="Batang" pitchFamily="18" charset="-127"/>
                <a:cs typeface="Tahoma" panose="020B0604030504040204" pitchFamily="34" charset="0"/>
              </a:rPr>
              <a:t>– British Museum </a:t>
            </a:r>
            <a:r>
              <a:rPr lang="en-US" altLang="en-US" sz="2800" dirty="0" smtClean="0">
                <a:ea typeface="Batang" pitchFamily="18" charset="-127"/>
                <a:cs typeface="Tahoma" panose="020B0604030504040204" pitchFamily="34" charset="0"/>
              </a:rPr>
              <a:t>http://www.britishmuseum.org/research/collection_online/</a:t>
            </a:r>
            <a:endParaRPr lang="en-US" altLang="en-US" sz="4800" dirty="0" smtClean="0">
              <a:ea typeface="Batang" pitchFamily="18" charset="-127"/>
              <a:cs typeface="Tahoma" panose="020B0604030504040204" pitchFamily="34" charset="0"/>
            </a:endParaRP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pic>
        <p:nvPicPr>
          <p:cNvPr id="7" name="Picture 3"/>
          <p:cNvPicPr>
            <a:picLocks noChangeAspect="1" noChangeArrowheads="1"/>
          </p:cNvPicPr>
          <p:nvPr/>
        </p:nvPicPr>
        <p:blipFill>
          <a:blip r:embed="rId3" cstate="print"/>
          <a:srcRect/>
          <a:stretch>
            <a:fillRect/>
          </a:stretch>
        </p:blipFill>
        <p:spPr bwMode="auto">
          <a:xfrm>
            <a:off x="5105400" y="0"/>
            <a:ext cx="4051300" cy="22098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Content Placeholder 2"/>
          <p:cNvSpPr>
            <a:spLocks noGrp="1"/>
          </p:cNvSpPr>
          <p:nvPr>
            <p:ph idx="1"/>
          </p:nvPr>
        </p:nvSpPr>
        <p:spPr>
          <a:xfrm>
            <a:off x="0" y="1249363"/>
            <a:ext cx="9066212" cy="4618037"/>
          </a:xfrm>
          <a:ln>
            <a:noFill/>
          </a:ln>
        </p:spPr>
        <p:txBody>
          <a:bodyPr>
            <a:noAutofit/>
          </a:bodyPr>
          <a:lstStyle/>
          <a:p>
            <a:pPr eaLnBrk="1" hangingPunct="1">
              <a:buNone/>
              <a:defRPr/>
            </a:pPr>
            <a:r>
              <a:rPr lang="en-US" altLang="en-US" sz="4800" dirty="0" err="1" smtClean="0">
                <a:ea typeface="Batang" pitchFamily="18" charset="-127"/>
                <a:cs typeface="Tahoma" panose="020B0604030504040204" pitchFamily="34" charset="0"/>
              </a:rPr>
              <a:t>Nabonidas</a:t>
            </a:r>
            <a:r>
              <a:rPr lang="en-US" altLang="en-US" sz="4800" dirty="0" smtClean="0">
                <a:ea typeface="Batang" pitchFamily="18" charset="-127"/>
                <a:cs typeface="Tahoma" panose="020B0604030504040204" pitchFamily="34" charset="0"/>
              </a:rPr>
              <a:t> cylinder </a:t>
            </a:r>
            <a:br>
              <a:rPr lang="en-US" altLang="en-US" sz="4800" dirty="0" smtClean="0">
                <a:ea typeface="Batang" pitchFamily="18" charset="-127"/>
                <a:cs typeface="Tahoma" panose="020B0604030504040204" pitchFamily="34" charset="0"/>
              </a:rPr>
            </a:br>
            <a:r>
              <a:rPr lang="en-US" altLang="en-US" sz="4800" dirty="0" smtClean="0">
                <a:ea typeface="Batang" pitchFamily="18" charset="-127"/>
                <a:cs typeface="Tahoma" panose="020B0604030504040204" pitchFamily="34" charset="0"/>
              </a:rPr>
              <a:t>– British Museum </a:t>
            </a:r>
            <a:r>
              <a:rPr lang="en-US" altLang="en-US" sz="2800" dirty="0" smtClean="0">
                <a:ea typeface="Batang" pitchFamily="18" charset="-127"/>
                <a:cs typeface="Tahoma" panose="020B0604030504040204" pitchFamily="34" charset="0"/>
              </a:rPr>
              <a:t>http://www.britishmuseum.org/research/collection_online/</a:t>
            </a:r>
            <a:endParaRPr lang="en-US" altLang="en-US" sz="4800" dirty="0" smtClean="0">
              <a:ea typeface="Batang" pitchFamily="18" charset="-127"/>
              <a:cs typeface="Tahoma" panose="020B0604030504040204" pitchFamily="34" charset="0"/>
            </a:endParaRPr>
          </a:p>
        </p:txBody>
      </p:sp>
      <p:sp>
        <p:nvSpPr>
          <p:cNvPr id="5" name="Title 1"/>
          <p:cNvSpPr>
            <a:spLocks noGrp="1"/>
          </p:cNvSpPr>
          <p:nvPr>
            <p:ph type="title"/>
          </p:nvPr>
        </p:nvSpPr>
        <p:spPr>
          <a:xfrm>
            <a:off x="153988" y="304800"/>
            <a:ext cx="8805862" cy="1081087"/>
          </a:xfrm>
        </p:spPr>
        <p:txBody>
          <a:bodyPr/>
          <a:lstStyle/>
          <a:p>
            <a:pPr eaLnBrk="1" hangingPunct="1"/>
            <a:r>
              <a:rPr lang="en-US" altLang="en-US" sz="5400" dirty="0" smtClean="0">
                <a:latin typeface="Felix Titling" pitchFamily="82" charset="0"/>
              </a:rPr>
              <a:t>Daniel Chapter 5</a:t>
            </a:r>
          </a:p>
        </p:txBody>
      </p:sp>
      <p:sp>
        <p:nvSpPr>
          <p:cNvPr id="6" name="Rectangle 5"/>
          <p:cNvSpPr>
            <a:spLocks noChangeArrowheads="1"/>
          </p:cNvSpPr>
          <p:nvPr/>
        </p:nvSpPr>
        <p:spPr bwMode="auto">
          <a:xfrm>
            <a:off x="228600" y="2667000"/>
            <a:ext cx="8686800" cy="3962400"/>
          </a:xfrm>
          <a:prstGeom prst="rect">
            <a:avLst/>
          </a:prstGeom>
          <a:gradFill rotWithShape="0">
            <a:gsLst>
              <a:gs pos="0">
                <a:schemeClr val="bg1"/>
              </a:gs>
              <a:gs pos="50000">
                <a:srgbClr val="000000"/>
              </a:gs>
              <a:gs pos="100000">
                <a:schemeClr val="bg1"/>
              </a:gs>
            </a:gsLst>
            <a:lin ang="2700000" scaled="1"/>
          </a:gradFill>
          <a:ln w="12700">
            <a:solidFill>
              <a:schemeClr val="tx1"/>
            </a:solidFill>
            <a:miter lim="800000"/>
            <a:headEnd type="none" w="sm" len="sm"/>
            <a:tailEnd type="none" w="sm" len="sm"/>
          </a:ln>
          <a:effectLst/>
        </p:spPr>
        <p:txBody>
          <a:bodyPr/>
          <a:lstStyle/>
          <a:p>
            <a:pPr algn="l">
              <a:lnSpc>
                <a:spcPct val="70000"/>
              </a:lnSpc>
              <a:spcBef>
                <a:spcPct val="10000"/>
              </a:spcBef>
            </a:pPr>
            <a:r>
              <a:rPr lang="en-US" sz="4000" dirty="0" smtClean="0">
                <a:effectLst>
                  <a:outerShdw blurRad="38100" dist="38100" dir="2700000" algn="tl">
                    <a:srgbClr val="000000"/>
                  </a:outerShdw>
                </a:effectLst>
              </a:rPr>
              <a:t>Inscription Comment: Two columns, each containing 31 lines, separated from each other by division-rules, with very well preserved and beautifully written Babylonian characters; records the rebuilding of Sin’s ziggurat at the city of Ur by </a:t>
            </a:r>
            <a:r>
              <a:rPr lang="en-US" sz="4000" dirty="0" err="1" smtClean="0">
                <a:effectLst>
                  <a:outerShdw blurRad="38100" dist="38100" dir="2700000" algn="tl">
                    <a:srgbClr val="000000"/>
                  </a:outerShdw>
                </a:effectLst>
              </a:rPr>
              <a:t>Nabonidus</a:t>
            </a:r>
            <a:r>
              <a:rPr lang="en-US" sz="4000" dirty="0" smtClean="0">
                <a:effectLst>
                  <a:outerShdw blurRad="38100" dist="38100" dir="2700000" algn="tl">
                    <a:srgbClr val="000000"/>
                  </a:outerShdw>
                </a:effectLst>
              </a:rPr>
              <a:t> who entreats the moon-god to guard both him and his son</a:t>
            </a:r>
            <a:endParaRPr lang="en-US" sz="4000" dirty="0">
              <a:effectLst>
                <a:outerShdw blurRad="38100" dist="38100" dir="2700000" algn="tl">
                  <a:srgbClr val="000000"/>
                </a:outerShdw>
              </a:effectLst>
            </a:endParaRPr>
          </a:p>
        </p:txBody>
      </p:sp>
      <p:pic>
        <p:nvPicPr>
          <p:cNvPr id="7" name="Picture 3"/>
          <p:cNvPicPr>
            <a:picLocks noChangeAspect="1" noChangeArrowheads="1"/>
          </p:cNvPicPr>
          <p:nvPr/>
        </p:nvPicPr>
        <p:blipFill>
          <a:blip r:embed="rId3" cstate="print"/>
          <a:srcRect/>
          <a:stretch>
            <a:fillRect/>
          </a:stretch>
        </p:blipFill>
        <p:spPr bwMode="auto">
          <a:xfrm>
            <a:off x="5105400" y="0"/>
            <a:ext cx="4051300" cy="22098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2.pot">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2.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a:spPr>
      <a:bodyPr/>
      <a:lstStyle>
        <a:defPPr algn="l">
          <a:lnSpc>
            <a:spcPct val="75000"/>
          </a:lnSpc>
          <a:spcBef>
            <a:spcPct val="5000"/>
          </a:spcBef>
          <a:defRPr sz="5400" b="0" dirty="0">
            <a:effectLst>
              <a:outerShdw blurRad="38100" dist="38100" dir="2700000" algn="tl">
                <a:srgbClr val="000000"/>
              </a:outerShdw>
            </a:effectLst>
          </a:defRPr>
        </a:defPPr>
      </a:lstStyle>
    </a:spDef>
    <a:lnDef>
      <a:spPr bwMode="auto">
        <a:xfrm>
          <a:off x="0" y="0"/>
          <a:ext cx="1" cy="1"/>
        </a:xfrm>
        <a:custGeom>
          <a:avLst/>
          <a:gdLst/>
          <a:ahLst/>
          <a:cxnLst/>
          <a:rect l="0" t="0" r="0" b="0"/>
          <a:pathLst/>
        </a:custGeom>
        <a:solidFill>
          <a:schemeClr val="tx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n2.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2.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2.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2.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2.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2.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2.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Office\Templates\den2.pot</Template>
  <TotalTime>19172</TotalTime>
  <Words>2066</Words>
  <Application>Microsoft Office PowerPoint</Application>
  <PresentationFormat>On-screen Show (4:3)</PresentationFormat>
  <Paragraphs>282</Paragraphs>
  <Slides>72</Slides>
  <Notes>72</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den2.pot</vt:lpstr>
      <vt:lpstr>Daniel 5-6</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5</vt:lpstr>
      <vt:lpstr>Daniel Chapter 6</vt:lpstr>
      <vt:lpstr>Daniel Chapter 6</vt:lpstr>
      <vt:lpstr>Daniel Chapter 6</vt:lpstr>
      <vt:lpstr>Daniel Chapter 6</vt:lpstr>
      <vt:lpstr>Daniel Chapter 6</vt:lpstr>
      <vt:lpstr>Daniel Chapter 6</vt:lpstr>
      <vt:lpstr>Daniel Chapter 6</vt:lpstr>
      <vt:lpstr>Daniel Chapter 6</vt:lpstr>
      <vt:lpstr>Daniel Chapter 6</vt:lpstr>
      <vt:lpstr>Daniel Chapter 6</vt:lpstr>
      <vt:lpstr>Daniel Chapter 6</vt:lpstr>
      <vt:lpstr>Daniel Chapter 6</vt:lpstr>
      <vt:lpstr>Daniel Chapter 6</vt:lpstr>
      <vt:lpstr>Daniel Chapter 6</vt:lpstr>
      <vt:lpstr>Daniel Chapter 6</vt:lpstr>
      <vt:lpstr>Daniel Chapter 6</vt:lpstr>
      <vt:lpstr>Daniel Chapter 6</vt:lpstr>
      <vt:lpstr>Daniel Chapter 6</vt:lpstr>
      <vt:lpstr>Daniel Chapter 6</vt:lpstr>
      <vt:lpstr>Daniel Chapter 6</vt:lpstr>
      <vt:lpstr>Daniel Chapter 6</vt:lpstr>
      <vt:lpstr>Daniel Chapter 6</vt:lpstr>
      <vt:lpstr>Daniel Chapter 5-6</vt:lpstr>
    </vt:vector>
  </TitlesOfParts>
  <Company>Xenos Christian Fellowship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Xenos!</dc:title>
  <dc:creator>Dennis McCallum</dc:creator>
  <cp:lastModifiedBy>mccallume</cp:lastModifiedBy>
  <cp:revision>1367</cp:revision>
  <dcterms:created xsi:type="dcterms:W3CDTF">1998-09-19T14:33:04Z</dcterms:created>
  <dcterms:modified xsi:type="dcterms:W3CDTF">2017-12-05T15:28:54Z</dcterms:modified>
</cp:coreProperties>
</file>