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586" r:id="rId26"/>
    <p:sldId id="295" r:id="rId27"/>
    <p:sldId id="576" r:id="rId28"/>
    <p:sldId id="587" r:id="rId29"/>
    <p:sldId id="582" r:id="rId30"/>
    <p:sldId id="583" r:id="rId31"/>
    <p:sldId id="575" r:id="rId32"/>
    <p:sldId id="296" r:id="rId33"/>
    <p:sldId id="297" r:id="rId34"/>
    <p:sldId id="299" r:id="rId35"/>
    <p:sldId id="300" r:id="rId36"/>
    <p:sldId id="301" r:id="rId37"/>
    <p:sldId id="584" r:id="rId38"/>
    <p:sldId id="588" r:id="rId39"/>
    <p:sldId id="589" r:id="rId40"/>
    <p:sldId id="590" r:id="rId41"/>
    <p:sldId id="591" r:id="rId42"/>
    <p:sldId id="592" r:id="rId43"/>
    <p:sldId id="593" r:id="rId44"/>
    <p:sldId id="594" r:id="rId45"/>
    <p:sldId id="595" r:id="rId46"/>
    <p:sldId id="585" r:id="rId47"/>
    <p:sldId id="302" r:id="rId48"/>
    <p:sldId id="303" r:id="rId49"/>
    <p:sldId id="304"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DB2B"/>
    <a:srgbClr val="03272D"/>
    <a:srgbClr val="000000"/>
    <a:srgbClr val="07841B"/>
    <a:srgbClr val="034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E0832-1B65-42F3-AF99-98D7A17D21DB}" v="187" dt="2021-09-26T12:21:04.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17" autoAdjust="0"/>
  </p:normalViewPr>
  <p:slideViewPr>
    <p:cSldViewPr snapToGrid="0">
      <p:cViewPr varScale="1">
        <p:scale>
          <a:sx n="81" d="100"/>
          <a:sy n="81" d="100"/>
        </p:scale>
        <p:origin x="104" y="68"/>
      </p:cViewPr>
      <p:guideLst/>
    </p:cSldViewPr>
  </p:slideViewPr>
  <p:notesTextViewPr>
    <p:cViewPr>
      <p:scale>
        <a:sx n="1" d="1"/>
        <a:sy n="1" d="1"/>
      </p:scale>
      <p:origin x="0" y="0"/>
    </p:cViewPr>
  </p:notesTextViewPr>
  <p:sorterViewPr>
    <p:cViewPr>
      <p:scale>
        <a:sx n="116" d="100"/>
        <a:sy n="116" d="100"/>
      </p:scale>
      <p:origin x="0" y="-231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eryR" userId="d95e7125-c11d-45ad-a9aa-2825f18c9141" providerId="ADAL" clId="{371E0832-1B65-42F3-AF99-98D7A17D21DB}"/>
    <pc:docChg chg="undo custSel addSld delSld modSld">
      <pc:chgData name="LoweryR" userId="d95e7125-c11d-45ad-a9aa-2825f18c9141" providerId="ADAL" clId="{371E0832-1B65-42F3-AF99-98D7A17D21DB}" dt="2021-09-26T12:24:25.034" v="1313" actId="207"/>
      <pc:docMkLst>
        <pc:docMk/>
      </pc:docMkLst>
      <pc:sldChg chg="modTransition modAnim">
        <pc:chgData name="LoweryR" userId="d95e7125-c11d-45ad-a9aa-2825f18c9141" providerId="ADAL" clId="{371E0832-1B65-42F3-AF99-98D7A17D21DB}" dt="2021-09-26T11:40:50.862" v="1040"/>
        <pc:sldMkLst>
          <pc:docMk/>
          <pc:sldMk cId="2132345726" sldId="272"/>
        </pc:sldMkLst>
      </pc:sldChg>
      <pc:sldChg chg="delSp modSp mod modAnim">
        <pc:chgData name="LoweryR" userId="d95e7125-c11d-45ad-a9aa-2825f18c9141" providerId="ADAL" clId="{371E0832-1B65-42F3-AF99-98D7A17D21DB}" dt="2021-09-26T11:46:06.206" v="1078"/>
        <pc:sldMkLst>
          <pc:docMk/>
          <pc:sldMk cId="164159013" sldId="273"/>
        </pc:sldMkLst>
        <pc:spChg chg="del mod">
          <ac:chgData name="LoweryR" userId="d95e7125-c11d-45ad-a9aa-2825f18c9141" providerId="ADAL" clId="{371E0832-1B65-42F3-AF99-98D7A17D21DB}" dt="2021-09-26T11:43:53.906" v="1062" actId="478"/>
          <ac:spMkLst>
            <pc:docMk/>
            <pc:sldMk cId="164159013" sldId="273"/>
            <ac:spMk id="26" creationId="{175FA844-C01D-4E68-9E44-B1A532C0C678}"/>
          </ac:spMkLst>
        </pc:spChg>
        <pc:spChg chg="del">
          <ac:chgData name="LoweryR" userId="d95e7125-c11d-45ad-a9aa-2825f18c9141" providerId="ADAL" clId="{371E0832-1B65-42F3-AF99-98D7A17D21DB}" dt="2021-09-26T11:43:55.833" v="1063" actId="478"/>
          <ac:spMkLst>
            <pc:docMk/>
            <pc:sldMk cId="164159013" sldId="273"/>
            <ac:spMk id="28" creationId="{1A551110-942A-4DFB-A513-A394CBC49074}"/>
          </ac:spMkLst>
        </pc:spChg>
        <pc:spChg chg="del">
          <ac:chgData name="LoweryR" userId="d95e7125-c11d-45ad-a9aa-2825f18c9141" providerId="ADAL" clId="{371E0832-1B65-42F3-AF99-98D7A17D21DB}" dt="2021-09-26T11:43:51.615" v="1060" actId="478"/>
          <ac:spMkLst>
            <pc:docMk/>
            <pc:sldMk cId="164159013" sldId="273"/>
            <ac:spMk id="32" creationId="{3404F3C4-5A7A-4002-AD75-9AF53A647FAC}"/>
          </ac:spMkLst>
        </pc:spChg>
        <pc:picChg chg="del mod">
          <ac:chgData name="LoweryR" userId="d95e7125-c11d-45ad-a9aa-2825f18c9141" providerId="ADAL" clId="{371E0832-1B65-42F3-AF99-98D7A17D21DB}" dt="2021-09-26T11:43:56.783" v="1064" actId="478"/>
          <ac:picMkLst>
            <pc:docMk/>
            <pc:sldMk cId="164159013" sldId="273"/>
            <ac:picMk id="30" creationId="{F2BA4131-2A71-4ED2-840C-4B480ABC9A84}"/>
          </ac:picMkLst>
        </pc:picChg>
      </pc:sldChg>
      <pc:sldChg chg="addSp delSp modSp mod delAnim modAnim">
        <pc:chgData name="LoweryR" userId="d95e7125-c11d-45ad-a9aa-2825f18c9141" providerId="ADAL" clId="{371E0832-1B65-42F3-AF99-98D7A17D21DB}" dt="2021-09-26T11:45:11.078" v="1074"/>
        <pc:sldMkLst>
          <pc:docMk/>
          <pc:sldMk cId="1883970894" sldId="274"/>
        </pc:sldMkLst>
        <pc:spChg chg="del">
          <ac:chgData name="LoweryR" userId="d95e7125-c11d-45ad-a9aa-2825f18c9141" providerId="ADAL" clId="{371E0832-1B65-42F3-AF99-98D7A17D21DB}" dt="2021-09-26T11:44:57.621" v="1071" actId="478"/>
          <ac:spMkLst>
            <pc:docMk/>
            <pc:sldMk cId="1883970894" sldId="274"/>
            <ac:spMk id="28" creationId="{1A551110-942A-4DFB-A513-A394CBC49074}"/>
          </ac:spMkLst>
        </pc:spChg>
        <pc:picChg chg="add del mod">
          <ac:chgData name="LoweryR" userId="d95e7125-c11d-45ad-a9aa-2825f18c9141" providerId="ADAL" clId="{371E0832-1B65-42F3-AF99-98D7A17D21DB}" dt="2021-09-26T11:44:58.612" v="1072" actId="478"/>
          <ac:picMkLst>
            <pc:docMk/>
            <pc:sldMk cId="1883970894" sldId="274"/>
            <ac:picMk id="13" creationId="{1B75DA83-8B99-4A40-B0B8-EBAA6F4018C9}"/>
          </ac:picMkLst>
        </pc:picChg>
        <pc:picChg chg="del mod">
          <ac:chgData name="LoweryR" userId="d95e7125-c11d-45ad-a9aa-2825f18c9141" providerId="ADAL" clId="{371E0832-1B65-42F3-AF99-98D7A17D21DB}" dt="2021-09-26T11:43:00.154" v="1054" actId="478"/>
          <ac:picMkLst>
            <pc:docMk/>
            <pc:sldMk cId="1883970894" sldId="274"/>
            <ac:picMk id="30" creationId="{F2BA4131-2A71-4ED2-840C-4B480ABC9A84}"/>
          </ac:picMkLst>
        </pc:picChg>
      </pc:sldChg>
      <pc:sldChg chg="modSp mod modAnim">
        <pc:chgData name="LoweryR" userId="d95e7125-c11d-45ad-a9aa-2825f18c9141" providerId="ADAL" clId="{371E0832-1B65-42F3-AF99-98D7A17D21DB}" dt="2021-09-26T11:45:31.343" v="1076"/>
        <pc:sldMkLst>
          <pc:docMk/>
          <pc:sldMk cId="571260745" sldId="275"/>
        </pc:sldMkLst>
        <pc:spChg chg="mod">
          <ac:chgData name="LoweryR" userId="d95e7125-c11d-45ad-a9aa-2825f18c9141" providerId="ADAL" clId="{371E0832-1B65-42F3-AF99-98D7A17D21DB}" dt="2021-09-26T11:16:11.538" v="298" actId="403"/>
          <ac:spMkLst>
            <pc:docMk/>
            <pc:sldMk cId="571260745" sldId="275"/>
            <ac:spMk id="34" creationId="{0B7BE02B-C00C-4F15-A9AF-404212266EBD}"/>
          </ac:spMkLst>
        </pc:spChg>
      </pc:sldChg>
      <pc:sldChg chg="modAnim">
        <pc:chgData name="LoweryR" userId="d95e7125-c11d-45ad-a9aa-2825f18c9141" providerId="ADAL" clId="{371E0832-1B65-42F3-AF99-98D7A17D21DB}" dt="2021-09-26T11:45:46.889" v="1077"/>
        <pc:sldMkLst>
          <pc:docMk/>
          <pc:sldMk cId="3789315863" sldId="276"/>
        </pc:sldMkLst>
      </pc:sldChg>
      <pc:sldChg chg="modAnim">
        <pc:chgData name="LoweryR" userId="d95e7125-c11d-45ad-a9aa-2825f18c9141" providerId="ADAL" clId="{371E0832-1B65-42F3-AF99-98D7A17D21DB}" dt="2021-09-26T11:46:33.082" v="1079"/>
        <pc:sldMkLst>
          <pc:docMk/>
          <pc:sldMk cId="495503862" sldId="277"/>
        </pc:sldMkLst>
      </pc:sldChg>
      <pc:sldChg chg="modSp mod modAnim">
        <pc:chgData name="LoweryR" userId="d95e7125-c11d-45ad-a9aa-2825f18c9141" providerId="ADAL" clId="{371E0832-1B65-42F3-AF99-98D7A17D21DB}" dt="2021-09-26T11:46:40.712" v="1080"/>
        <pc:sldMkLst>
          <pc:docMk/>
          <pc:sldMk cId="3718314851" sldId="278"/>
        </pc:sldMkLst>
        <pc:spChg chg="mod">
          <ac:chgData name="LoweryR" userId="d95e7125-c11d-45ad-a9aa-2825f18c9141" providerId="ADAL" clId="{371E0832-1B65-42F3-AF99-98D7A17D21DB}" dt="2021-09-26T11:16:39.293" v="301" actId="404"/>
          <ac:spMkLst>
            <pc:docMk/>
            <pc:sldMk cId="3718314851" sldId="278"/>
            <ac:spMk id="34" creationId="{0B7BE02B-C00C-4F15-A9AF-404212266EBD}"/>
          </ac:spMkLst>
        </pc:spChg>
      </pc:sldChg>
      <pc:sldChg chg="modAnim">
        <pc:chgData name="LoweryR" userId="d95e7125-c11d-45ad-a9aa-2825f18c9141" providerId="ADAL" clId="{371E0832-1B65-42F3-AF99-98D7A17D21DB}" dt="2021-09-26T11:47:02.284" v="1082"/>
        <pc:sldMkLst>
          <pc:docMk/>
          <pc:sldMk cId="1464281484" sldId="279"/>
        </pc:sldMkLst>
      </pc:sldChg>
      <pc:sldChg chg="modSp mod">
        <pc:chgData name="LoweryR" userId="d95e7125-c11d-45ad-a9aa-2825f18c9141" providerId="ADAL" clId="{371E0832-1B65-42F3-AF99-98D7A17D21DB}" dt="2021-09-26T12:18:10.723" v="1271" actId="207"/>
        <pc:sldMkLst>
          <pc:docMk/>
          <pc:sldMk cId="362587056" sldId="280"/>
        </pc:sldMkLst>
        <pc:spChg chg="mod">
          <ac:chgData name="LoweryR" userId="d95e7125-c11d-45ad-a9aa-2825f18c9141" providerId="ADAL" clId="{371E0832-1B65-42F3-AF99-98D7A17D21DB}" dt="2021-09-26T12:18:06.001" v="1270" actId="207"/>
          <ac:spMkLst>
            <pc:docMk/>
            <pc:sldMk cId="362587056" sldId="280"/>
            <ac:spMk id="4" creationId="{257D223E-B8F5-42AF-8E96-1D32AE771505}"/>
          </ac:spMkLst>
        </pc:spChg>
        <pc:spChg chg="mod">
          <ac:chgData name="LoweryR" userId="d95e7125-c11d-45ad-a9aa-2825f18c9141" providerId="ADAL" clId="{371E0832-1B65-42F3-AF99-98D7A17D21DB}" dt="2021-09-26T12:18:10.723" v="1271" actId="207"/>
          <ac:spMkLst>
            <pc:docMk/>
            <pc:sldMk cId="362587056" sldId="280"/>
            <ac:spMk id="5" creationId="{2B776493-3532-473F-A9F9-79198416E338}"/>
          </ac:spMkLst>
        </pc:spChg>
      </pc:sldChg>
      <pc:sldChg chg="modSp mod">
        <pc:chgData name="LoweryR" userId="d95e7125-c11d-45ad-a9aa-2825f18c9141" providerId="ADAL" clId="{371E0832-1B65-42F3-AF99-98D7A17D21DB}" dt="2021-09-26T12:18:22.786" v="1273" actId="207"/>
        <pc:sldMkLst>
          <pc:docMk/>
          <pc:sldMk cId="4018119700" sldId="281"/>
        </pc:sldMkLst>
        <pc:spChg chg="mod">
          <ac:chgData name="LoweryR" userId="d95e7125-c11d-45ad-a9aa-2825f18c9141" providerId="ADAL" clId="{371E0832-1B65-42F3-AF99-98D7A17D21DB}" dt="2021-09-26T12:18:19.009" v="1272" actId="207"/>
          <ac:spMkLst>
            <pc:docMk/>
            <pc:sldMk cId="4018119700" sldId="281"/>
            <ac:spMk id="4" creationId="{257D223E-B8F5-42AF-8E96-1D32AE771505}"/>
          </ac:spMkLst>
        </pc:spChg>
        <pc:spChg chg="mod">
          <ac:chgData name="LoweryR" userId="d95e7125-c11d-45ad-a9aa-2825f18c9141" providerId="ADAL" clId="{371E0832-1B65-42F3-AF99-98D7A17D21DB}" dt="2021-09-26T12:18:22.786" v="1273" actId="207"/>
          <ac:spMkLst>
            <pc:docMk/>
            <pc:sldMk cId="4018119700" sldId="281"/>
            <ac:spMk id="5" creationId="{2B776493-3532-473F-A9F9-79198416E338}"/>
          </ac:spMkLst>
        </pc:spChg>
      </pc:sldChg>
      <pc:sldChg chg="modSp mod">
        <pc:chgData name="LoweryR" userId="d95e7125-c11d-45ad-a9aa-2825f18c9141" providerId="ADAL" clId="{371E0832-1B65-42F3-AF99-98D7A17D21DB}" dt="2021-09-26T12:18:34.340" v="1275" actId="207"/>
        <pc:sldMkLst>
          <pc:docMk/>
          <pc:sldMk cId="198955441" sldId="282"/>
        </pc:sldMkLst>
        <pc:spChg chg="mod">
          <ac:chgData name="LoweryR" userId="d95e7125-c11d-45ad-a9aa-2825f18c9141" providerId="ADAL" clId="{371E0832-1B65-42F3-AF99-98D7A17D21DB}" dt="2021-09-26T12:18:30.603" v="1274" actId="207"/>
          <ac:spMkLst>
            <pc:docMk/>
            <pc:sldMk cId="198955441" sldId="282"/>
            <ac:spMk id="4" creationId="{257D223E-B8F5-42AF-8E96-1D32AE771505}"/>
          </ac:spMkLst>
        </pc:spChg>
        <pc:spChg chg="mod">
          <ac:chgData name="LoweryR" userId="d95e7125-c11d-45ad-a9aa-2825f18c9141" providerId="ADAL" clId="{371E0832-1B65-42F3-AF99-98D7A17D21DB}" dt="2021-09-26T12:18:34.340" v="1275" actId="207"/>
          <ac:spMkLst>
            <pc:docMk/>
            <pc:sldMk cId="198955441" sldId="282"/>
            <ac:spMk id="5" creationId="{2B776493-3532-473F-A9F9-79198416E338}"/>
          </ac:spMkLst>
        </pc:spChg>
      </pc:sldChg>
      <pc:sldChg chg="modAnim">
        <pc:chgData name="LoweryR" userId="d95e7125-c11d-45ad-a9aa-2825f18c9141" providerId="ADAL" clId="{371E0832-1B65-42F3-AF99-98D7A17D21DB}" dt="2021-09-26T11:47:17.862" v="1084"/>
        <pc:sldMkLst>
          <pc:docMk/>
          <pc:sldMk cId="422079715" sldId="283"/>
        </pc:sldMkLst>
      </pc:sldChg>
      <pc:sldChg chg="modSp mod">
        <pc:chgData name="LoweryR" userId="d95e7125-c11d-45ad-a9aa-2825f18c9141" providerId="ADAL" clId="{371E0832-1B65-42F3-AF99-98D7A17D21DB}" dt="2021-09-26T11:47:32.945" v="1087" actId="403"/>
        <pc:sldMkLst>
          <pc:docMk/>
          <pc:sldMk cId="17250843" sldId="284"/>
        </pc:sldMkLst>
        <pc:spChg chg="mod">
          <ac:chgData name="LoweryR" userId="d95e7125-c11d-45ad-a9aa-2825f18c9141" providerId="ADAL" clId="{371E0832-1B65-42F3-AF99-98D7A17D21DB}" dt="2021-09-26T11:47:32.945" v="1087" actId="403"/>
          <ac:spMkLst>
            <pc:docMk/>
            <pc:sldMk cId="17250843" sldId="284"/>
            <ac:spMk id="6" creationId="{58ED5C94-4893-4CF6-A8B7-FE30D8976273}"/>
          </ac:spMkLst>
        </pc:spChg>
      </pc:sldChg>
      <pc:sldChg chg="modSp mod">
        <pc:chgData name="LoweryR" userId="d95e7125-c11d-45ad-a9aa-2825f18c9141" providerId="ADAL" clId="{371E0832-1B65-42F3-AF99-98D7A17D21DB}" dt="2021-09-26T12:18:52.766" v="1277" actId="207"/>
        <pc:sldMkLst>
          <pc:docMk/>
          <pc:sldMk cId="3627471120" sldId="285"/>
        </pc:sldMkLst>
        <pc:spChg chg="mod">
          <ac:chgData name="LoweryR" userId="d95e7125-c11d-45ad-a9aa-2825f18c9141" providerId="ADAL" clId="{371E0832-1B65-42F3-AF99-98D7A17D21DB}" dt="2021-09-26T12:18:52.766" v="1277" actId="207"/>
          <ac:spMkLst>
            <pc:docMk/>
            <pc:sldMk cId="3627471120" sldId="285"/>
            <ac:spMk id="4" creationId="{257D223E-B8F5-42AF-8E96-1D32AE771505}"/>
          </ac:spMkLst>
        </pc:spChg>
        <pc:spChg chg="mod">
          <ac:chgData name="LoweryR" userId="d95e7125-c11d-45ad-a9aa-2825f18c9141" providerId="ADAL" clId="{371E0832-1B65-42F3-AF99-98D7A17D21DB}" dt="2021-09-26T12:18:49.667" v="1276" actId="207"/>
          <ac:spMkLst>
            <pc:docMk/>
            <pc:sldMk cId="3627471120" sldId="285"/>
            <ac:spMk id="5" creationId="{2B776493-3532-473F-A9F9-79198416E338}"/>
          </ac:spMkLst>
        </pc:spChg>
      </pc:sldChg>
      <pc:sldChg chg="modAnim">
        <pc:chgData name="LoweryR" userId="d95e7125-c11d-45ad-a9aa-2825f18c9141" providerId="ADAL" clId="{371E0832-1B65-42F3-AF99-98D7A17D21DB}" dt="2021-09-26T11:48:15.174" v="1091"/>
        <pc:sldMkLst>
          <pc:docMk/>
          <pc:sldMk cId="1874675612" sldId="286"/>
        </pc:sldMkLst>
      </pc:sldChg>
      <pc:sldChg chg="modSp mod">
        <pc:chgData name="LoweryR" userId="d95e7125-c11d-45ad-a9aa-2825f18c9141" providerId="ADAL" clId="{371E0832-1B65-42F3-AF99-98D7A17D21DB}" dt="2021-09-26T12:19:06.297" v="1279" actId="207"/>
        <pc:sldMkLst>
          <pc:docMk/>
          <pc:sldMk cId="884612416" sldId="288"/>
        </pc:sldMkLst>
        <pc:spChg chg="mod">
          <ac:chgData name="LoweryR" userId="d95e7125-c11d-45ad-a9aa-2825f18c9141" providerId="ADAL" clId="{371E0832-1B65-42F3-AF99-98D7A17D21DB}" dt="2021-09-26T12:19:01.882" v="1278" actId="207"/>
          <ac:spMkLst>
            <pc:docMk/>
            <pc:sldMk cId="884612416" sldId="288"/>
            <ac:spMk id="4" creationId="{257D223E-B8F5-42AF-8E96-1D32AE771505}"/>
          </ac:spMkLst>
        </pc:spChg>
        <pc:spChg chg="mod">
          <ac:chgData name="LoweryR" userId="d95e7125-c11d-45ad-a9aa-2825f18c9141" providerId="ADAL" clId="{371E0832-1B65-42F3-AF99-98D7A17D21DB}" dt="2021-09-26T12:19:06.297" v="1279" actId="207"/>
          <ac:spMkLst>
            <pc:docMk/>
            <pc:sldMk cId="884612416" sldId="288"/>
            <ac:spMk id="5" creationId="{2B776493-3532-473F-A9F9-79198416E338}"/>
          </ac:spMkLst>
        </pc:spChg>
      </pc:sldChg>
      <pc:sldChg chg="modAnim">
        <pc:chgData name="LoweryR" userId="d95e7125-c11d-45ad-a9aa-2825f18c9141" providerId="ADAL" clId="{371E0832-1B65-42F3-AF99-98D7A17D21DB}" dt="2021-09-26T11:48:38.565" v="1093"/>
        <pc:sldMkLst>
          <pc:docMk/>
          <pc:sldMk cId="1730343744" sldId="289"/>
        </pc:sldMkLst>
      </pc:sldChg>
      <pc:sldChg chg="modSp mod modAnim">
        <pc:chgData name="LoweryR" userId="d95e7125-c11d-45ad-a9aa-2825f18c9141" providerId="ADAL" clId="{371E0832-1B65-42F3-AF99-98D7A17D21DB}" dt="2021-09-26T11:49:49.206" v="1158"/>
        <pc:sldMkLst>
          <pc:docMk/>
          <pc:sldMk cId="3821642029" sldId="290"/>
        </pc:sldMkLst>
        <pc:spChg chg="mod">
          <ac:chgData name="LoweryR" userId="d95e7125-c11d-45ad-a9aa-2825f18c9141" providerId="ADAL" clId="{371E0832-1B65-42F3-AF99-98D7A17D21DB}" dt="2021-09-26T11:49:06.798" v="1151" actId="313"/>
          <ac:spMkLst>
            <pc:docMk/>
            <pc:sldMk cId="3821642029" sldId="290"/>
            <ac:spMk id="5" creationId="{2B776493-3532-473F-A9F9-79198416E338}"/>
          </ac:spMkLst>
        </pc:spChg>
      </pc:sldChg>
      <pc:sldChg chg="delSp mod modAnim">
        <pc:chgData name="LoweryR" userId="d95e7125-c11d-45ad-a9aa-2825f18c9141" providerId="ADAL" clId="{371E0832-1B65-42F3-AF99-98D7A17D21DB}" dt="2021-09-26T11:49:57.760" v="1159"/>
        <pc:sldMkLst>
          <pc:docMk/>
          <pc:sldMk cId="711379785" sldId="291"/>
        </pc:sldMkLst>
        <pc:spChg chg="del">
          <ac:chgData name="LoweryR" userId="d95e7125-c11d-45ad-a9aa-2825f18c9141" providerId="ADAL" clId="{371E0832-1B65-42F3-AF99-98D7A17D21DB}" dt="2021-09-26T11:18:20.609" v="302" actId="478"/>
          <ac:spMkLst>
            <pc:docMk/>
            <pc:sldMk cId="711379785" sldId="291"/>
            <ac:spMk id="34" creationId="{0B7BE02B-C00C-4F15-A9AF-404212266EBD}"/>
          </ac:spMkLst>
        </pc:spChg>
      </pc:sldChg>
      <pc:sldChg chg="modSp mod modAnim">
        <pc:chgData name="LoweryR" userId="d95e7125-c11d-45ad-a9aa-2825f18c9141" providerId="ADAL" clId="{371E0832-1B65-42F3-AF99-98D7A17D21DB}" dt="2021-09-26T11:50:19.336" v="1162"/>
        <pc:sldMkLst>
          <pc:docMk/>
          <pc:sldMk cId="780922019" sldId="292"/>
        </pc:sldMkLst>
        <pc:spChg chg="mod">
          <ac:chgData name="LoweryR" userId="d95e7125-c11d-45ad-a9aa-2825f18c9141" providerId="ADAL" clId="{371E0832-1B65-42F3-AF99-98D7A17D21DB}" dt="2021-09-26T11:50:12.585" v="1161" actId="27636"/>
          <ac:spMkLst>
            <pc:docMk/>
            <pc:sldMk cId="780922019" sldId="292"/>
            <ac:spMk id="3" creationId="{E1E454D3-E8CF-47DC-B010-BC8F17BB2CF3}"/>
          </ac:spMkLst>
        </pc:spChg>
      </pc:sldChg>
      <pc:sldChg chg="modSp mod">
        <pc:chgData name="LoweryR" userId="d95e7125-c11d-45ad-a9aa-2825f18c9141" providerId="ADAL" clId="{371E0832-1B65-42F3-AF99-98D7A17D21DB}" dt="2021-09-26T12:17:50.039" v="1269" actId="207"/>
        <pc:sldMkLst>
          <pc:docMk/>
          <pc:sldMk cId="496451424" sldId="293"/>
        </pc:sldMkLst>
        <pc:spChg chg="mod">
          <ac:chgData name="LoweryR" userId="d95e7125-c11d-45ad-a9aa-2825f18c9141" providerId="ADAL" clId="{371E0832-1B65-42F3-AF99-98D7A17D21DB}" dt="2021-09-26T12:17:50.039" v="1269" actId="207"/>
          <ac:spMkLst>
            <pc:docMk/>
            <pc:sldMk cId="496451424" sldId="293"/>
            <ac:spMk id="3" creationId="{E1E454D3-E8CF-47DC-B010-BC8F17BB2CF3}"/>
          </ac:spMkLst>
        </pc:spChg>
      </pc:sldChg>
      <pc:sldChg chg="modSp del mod">
        <pc:chgData name="LoweryR" userId="d95e7125-c11d-45ad-a9aa-2825f18c9141" providerId="ADAL" clId="{371E0832-1B65-42F3-AF99-98D7A17D21DB}" dt="2021-09-26T11:18:58.198" v="311" actId="47"/>
        <pc:sldMkLst>
          <pc:docMk/>
          <pc:sldMk cId="2474328226" sldId="294"/>
        </pc:sldMkLst>
        <pc:spChg chg="mod">
          <ac:chgData name="LoweryR" userId="d95e7125-c11d-45ad-a9aa-2825f18c9141" providerId="ADAL" clId="{371E0832-1B65-42F3-AF99-98D7A17D21DB}" dt="2021-09-26T11:18:40.175" v="305" actId="6549"/>
          <ac:spMkLst>
            <pc:docMk/>
            <pc:sldMk cId="2474328226" sldId="294"/>
            <ac:spMk id="3" creationId="{E1E454D3-E8CF-47DC-B010-BC8F17BB2CF3}"/>
          </ac:spMkLst>
        </pc:spChg>
      </pc:sldChg>
      <pc:sldChg chg="addSp modSp mod modAnim">
        <pc:chgData name="LoweryR" userId="d95e7125-c11d-45ad-a9aa-2825f18c9141" providerId="ADAL" clId="{371E0832-1B65-42F3-AF99-98D7A17D21DB}" dt="2021-09-26T11:51:03.615" v="1168"/>
        <pc:sldMkLst>
          <pc:docMk/>
          <pc:sldMk cId="4235390591" sldId="295"/>
        </pc:sldMkLst>
        <pc:spChg chg="add mod">
          <ac:chgData name="LoweryR" userId="d95e7125-c11d-45ad-a9aa-2825f18c9141" providerId="ADAL" clId="{371E0832-1B65-42F3-AF99-98D7A17D21DB}" dt="2021-09-26T11:30:42.374" v="493" actId="1076"/>
          <ac:spMkLst>
            <pc:docMk/>
            <pc:sldMk cId="4235390591" sldId="295"/>
            <ac:spMk id="4" creationId="{5019C8AA-6274-4205-9C7E-3D2C214C21B9}"/>
          </ac:spMkLst>
        </pc:spChg>
      </pc:sldChg>
      <pc:sldChg chg="addSp delSp modSp mod delAnim modAnim">
        <pc:chgData name="LoweryR" userId="d95e7125-c11d-45ad-a9aa-2825f18c9141" providerId="ADAL" clId="{371E0832-1B65-42F3-AF99-98D7A17D21DB}" dt="2021-09-26T11:59:39.459" v="1216"/>
        <pc:sldMkLst>
          <pc:docMk/>
          <pc:sldMk cId="2770045212" sldId="296"/>
        </pc:sldMkLst>
        <pc:cxnChg chg="del">
          <ac:chgData name="LoweryR" userId="d95e7125-c11d-45ad-a9aa-2825f18c9141" providerId="ADAL" clId="{371E0832-1B65-42F3-AF99-98D7A17D21DB}" dt="2021-09-26T11:59:01.041" v="1199" actId="478"/>
          <ac:cxnSpMkLst>
            <pc:docMk/>
            <pc:sldMk cId="2770045212" sldId="296"/>
            <ac:cxnSpMk id="13" creationId="{290AD8C5-185C-4F5B-B564-CEE2979A4519}"/>
          </ac:cxnSpMkLst>
        </pc:cxnChg>
        <pc:cxnChg chg="del">
          <ac:chgData name="LoweryR" userId="d95e7125-c11d-45ad-a9aa-2825f18c9141" providerId="ADAL" clId="{371E0832-1B65-42F3-AF99-98D7A17D21DB}" dt="2021-09-26T11:58:56.459" v="1196" actId="478"/>
          <ac:cxnSpMkLst>
            <pc:docMk/>
            <pc:sldMk cId="2770045212" sldId="296"/>
            <ac:cxnSpMk id="14" creationId="{20B5D0A0-E7FF-46E4-AE38-829C6EEF6690}"/>
          </ac:cxnSpMkLst>
        </pc:cxnChg>
        <pc:cxnChg chg="del">
          <ac:chgData name="LoweryR" userId="d95e7125-c11d-45ad-a9aa-2825f18c9141" providerId="ADAL" clId="{371E0832-1B65-42F3-AF99-98D7A17D21DB}" dt="2021-09-26T11:58:57.142" v="1197" actId="478"/>
          <ac:cxnSpMkLst>
            <pc:docMk/>
            <pc:sldMk cId="2770045212" sldId="296"/>
            <ac:cxnSpMk id="15" creationId="{15AE3B5F-F47C-4C8B-9C12-70B1E08A7A68}"/>
          </ac:cxnSpMkLst>
        </pc:cxnChg>
        <pc:cxnChg chg="add mod">
          <ac:chgData name="LoweryR" userId="d95e7125-c11d-45ad-a9aa-2825f18c9141" providerId="ADAL" clId="{371E0832-1B65-42F3-AF99-98D7A17D21DB}" dt="2021-09-26T11:58:58.329" v="1198"/>
          <ac:cxnSpMkLst>
            <pc:docMk/>
            <pc:sldMk cId="2770045212" sldId="296"/>
            <ac:cxnSpMk id="23" creationId="{B945B6AF-4E1C-4EBB-B266-EB64EF823C8C}"/>
          </ac:cxnSpMkLst>
        </pc:cxnChg>
        <pc:cxnChg chg="add mod">
          <ac:chgData name="LoweryR" userId="d95e7125-c11d-45ad-a9aa-2825f18c9141" providerId="ADAL" clId="{371E0832-1B65-42F3-AF99-98D7A17D21DB}" dt="2021-09-26T11:58:58.329" v="1198"/>
          <ac:cxnSpMkLst>
            <pc:docMk/>
            <pc:sldMk cId="2770045212" sldId="296"/>
            <ac:cxnSpMk id="24" creationId="{1565176F-2139-4FE8-8535-549359A16AEC}"/>
          </ac:cxnSpMkLst>
        </pc:cxnChg>
        <pc:cxnChg chg="add mod">
          <ac:chgData name="LoweryR" userId="d95e7125-c11d-45ad-a9aa-2825f18c9141" providerId="ADAL" clId="{371E0832-1B65-42F3-AF99-98D7A17D21DB}" dt="2021-09-26T11:59:05.197" v="1200"/>
          <ac:cxnSpMkLst>
            <pc:docMk/>
            <pc:sldMk cId="2770045212" sldId="296"/>
            <ac:cxnSpMk id="26" creationId="{8DAA3BF9-FD4A-49F7-BA33-9D56D41A1CB5}"/>
          </ac:cxnSpMkLst>
        </pc:cxnChg>
      </pc:sldChg>
      <pc:sldChg chg="modSp mod modAnim">
        <pc:chgData name="LoweryR" userId="d95e7125-c11d-45ad-a9aa-2825f18c9141" providerId="ADAL" clId="{371E0832-1B65-42F3-AF99-98D7A17D21DB}" dt="2021-09-26T11:58:35.768" v="1195"/>
        <pc:sldMkLst>
          <pc:docMk/>
          <pc:sldMk cId="3713736400" sldId="297"/>
        </pc:sldMkLst>
        <pc:spChg chg="mod">
          <ac:chgData name="LoweryR" userId="d95e7125-c11d-45ad-a9aa-2825f18c9141" providerId="ADAL" clId="{371E0832-1B65-42F3-AF99-98D7A17D21DB}" dt="2021-09-23T20:04:25.867" v="35" actId="14100"/>
          <ac:spMkLst>
            <pc:docMk/>
            <pc:sldMk cId="3713736400" sldId="297"/>
            <ac:spMk id="27" creationId="{04B26780-311B-4037-B3A3-82875A483388}"/>
          </ac:spMkLst>
        </pc:spChg>
        <pc:spChg chg="mod">
          <ac:chgData name="LoweryR" userId="d95e7125-c11d-45ad-a9aa-2825f18c9141" providerId="ADAL" clId="{371E0832-1B65-42F3-AF99-98D7A17D21DB}" dt="2021-09-23T20:04:21.226" v="34" actId="14100"/>
          <ac:spMkLst>
            <pc:docMk/>
            <pc:sldMk cId="3713736400" sldId="297"/>
            <ac:spMk id="28" creationId="{42D0794C-F6B7-43BE-B216-58435A39BC8F}"/>
          </ac:spMkLst>
        </pc:spChg>
      </pc:sldChg>
      <pc:sldChg chg="modSp mod">
        <pc:chgData name="LoweryR" userId="d95e7125-c11d-45ad-a9aa-2825f18c9141" providerId="ADAL" clId="{371E0832-1B65-42F3-AF99-98D7A17D21DB}" dt="2021-09-26T12:24:09.725" v="1309" actId="207"/>
        <pc:sldMkLst>
          <pc:docMk/>
          <pc:sldMk cId="757407955" sldId="299"/>
        </pc:sldMkLst>
        <pc:spChg chg="mod">
          <ac:chgData name="LoweryR" userId="d95e7125-c11d-45ad-a9aa-2825f18c9141" providerId="ADAL" clId="{371E0832-1B65-42F3-AF99-98D7A17D21DB}" dt="2021-09-26T12:24:05.299" v="1308" actId="207"/>
          <ac:spMkLst>
            <pc:docMk/>
            <pc:sldMk cId="757407955" sldId="299"/>
            <ac:spMk id="2" creationId="{16F50017-3F7F-4615-B034-4EA3F4CA7E30}"/>
          </ac:spMkLst>
        </pc:spChg>
        <pc:spChg chg="mod">
          <ac:chgData name="LoweryR" userId="d95e7125-c11d-45ad-a9aa-2825f18c9141" providerId="ADAL" clId="{371E0832-1B65-42F3-AF99-98D7A17D21DB}" dt="2021-09-26T12:24:09.725" v="1309" actId="207"/>
          <ac:spMkLst>
            <pc:docMk/>
            <pc:sldMk cId="757407955" sldId="299"/>
            <ac:spMk id="3" creationId="{FB0AA524-37CC-4DD4-89C1-05958E2CD3FB}"/>
          </ac:spMkLst>
        </pc:spChg>
      </pc:sldChg>
      <pc:sldChg chg="modSp mod">
        <pc:chgData name="LoweryR" userId="d95e7125-c11d-45ad-a9aa-2825f18c9141" providerId="ADAL" clId="{371E0832-1B65-42F3-AF99-98D7A17D21DB}" dt="2021-09-26T12:24:17.060" v="1311" actId="207"/>
        <pc:sldMkLst>
          <pc:docMk/>
          <pc:sldMk cId="3192269680" sldId="300"/>
        </pc:sldMkLst>
        <pc:spChg chg="mod">
          <ac:chgData name="LoweryR" userId="d95e7125-c11d-45ad-a9aa-2825f18c9141" providerId="ADAL" clId="{371E0832-1B65-42F3-AF99-98D7A17D21DB}" dt="2021-09-26T12:24:17.060" v="1311" actId="207"/>
          <ac:spMkLst>
            <pc:docMk/>
            <pc:sldMk cId="3192269680" sldId="300"/>
            <ac:spMk id="2" creationId="{16F50017-3F7F-4615-B034-4EA3F4CA7E30}"/>
          </ac:spMkLst>
        </pc:spChg>
        <pc:spChg chg="mod">
          <ac:chgData name="LoweryR" userId="d95e7125-c11d-45ad-a9aa-2825f18c9141" providerId="ADAL" clId="{371E0832-1B65-42F3-AF99-98D7A17D21DB}" dt="2021-09-26T12:24:13.543" v="1310" actId="207"/>
          <ac:spMkLst>
            <pc:docMk/>
            <pc:sldMk cId="3192269680" sldId="300"/>
            <ac:spMk id="3" creationId="{FB0AA524-37CC-4DD4-89C1-05958E2CD3FB}"/>
          </ac:spMkLst>
        </pc:spChg>
      </pc:sldChg>
      <pc:sldChg chg="modSp mod">
        <pc:chgData name="LoweryR" userId="d95e7125-c11d-45ad-a9aa-2825f18c9141" providerId="ADAL" clId="{371E0832-1B65-42F3-AF99-98D7A17D21DB}" dt="2021-09-26T12:24:25.034" v="1313" actId="207"/>
        <pc:sldMkLst>
          <pc:docMk/>
          <pc:sldMk cId="399796125" sldId="301"/>
        </pc:sldMkLst>
        <pc:spChg chg="mod">
          <ac:chgData name="LoweryR" userId="d95e7125-c11d-45ad-a9aa-2825f18c9141" providerId="ADAL" clId="{371E0832-1B65-42F3-AF99-98D7A17D21DB}" dt="2021-09-26T12:24:22.088" v="1312" actId="207"/>
          <ac:spMkLst>
            <pc:docMk/>
            <pc:sldMk cId="399796125" sldId="301"/>
            <ac:spMk id="2" creationId="{16F50017-3F7F-4615-B034-4EA3F4CA7E30}"/>
          </ac:spMkLst>
        </pc:spChg>
        <pc:spChg chg="mod">
          <ac:chgData name="LoweryR" userId="d95e7125-c11d-45ad-a9aa-2825f18c9141" providerId="ADAL" clId="{371E0832-1B65-42F3-AF99-98D7A17D21DB}" dt="2021-09-26T12:24:25.034" v="1313" actId="207"/>
          <ac:spMkLst>
            <pc:docMk/>
            <pc:sldMk cId="399796125" sldId="301"/>
            <ac:spMk id="3" creationId="{FB0AA524-37CC-4DD4-89C1-05958E2CD3FB}"/>
          </ac:spMkLst>
        </pc:spChg>
      </pc:sldChg>
      <pc:sldChg chg="modAnim">
        <pc:chgData name="LoweryR" userId="d95e7125-c11d-45ad-a9aa-2825f18c9141" providerId="ADAL" clId="{371E0832-1B65-42F3-AF99-98D7A17D21DB}" dt="2021-09-26T12:02:23.925" v="1242"/>
        <pc:sldMkLst>
          <pc:docMk/>
          <pc:sldMk cId="1050586828" sldId="302"/>
        </pc:sldMkLst>
      </pc:sldChg>
      <pc:sldChg chg="modSp mod">
        <pc:chgData name="LoweryR" userId="d95e7125-c11d-45ad-a9aa-2825f18c9141" providerId="ADAL" clId="{371E0832-1B65-42F3-AF99-98D7A17D21DB}" dt="2021-09-26T11:40:24.663" v="1038" actId="6549"/>
        <pc:sldMkLst>
          <pc:docMk/>
          <pc:sldMk cId="4033731245" sldId="303"/>
        </pc:sldMkLst>
        <pc:spChg chg="mod">
          <ac:chgData name="LoweryR" userId="d95e7125-c11d-45ad-a9aa-2825f18c9141" providerId="ADAL" clId="{371E0832-1B65-42F3-AF99-98D7A17D21DB}" dt="2021-09-26T11:40:24.663" v="1038" actId="6549"/>
          <ac:spMkLst>
            <pc:docMk/>
            <pc:sldMk cId="4033731245" sldId="303"/>
            <ac:spMk id="3" creationId="{FB0AA524-37CC-4DD4-89C1-05958E2CD3FB}"/>
          </ac:spMkLst>
        </pc:spChg>
      </pc:sldChg>
      <pc:sldChg chg="modSp mod modAnim">
        <pc:chgData name="LoweryR" userId="d95e7125-c11d-45ad-a9aa-2825f18c9141" providerId="ADAL" clId="{371E0832-1B65-42F3-AF99-98D7A17D21DB}" dt="2021-09-26T12:07:42.815" v="1268"/>
        <pc:sldMkLst>
          <pc:docMk/>
          <pc:sldMk cId="1084189653" sldId="304"/>
        </pc:sldMkLst>
        <pc:spChg chg="mod">
          <ac:chgData name="LoweryR" userId="d95e7125-c11d-45ad-a9aa-2825f18c9141" providerId="ADAL" clId="{371E0832-1B65-42F3-AF99-98D7A17D21DB}" dt="2021-09-26T12:07:30.905" v="1267" actId="20578"/>
          <ac:spMkLst>
            <pc:docMk/>
            <pc:sldMk cId="1084189653" sldId="304"/>
            <ac:spMk id="3" creationId="{9F28122D-EF0F-444C-9E5E-50033016E518}"/>
          </ac:spMkLst>
        </pc:spChg>
      </pc:sldChg>
      <pc:sldChg chg="modTransition">
        <pc:chgData name="LoweryR" userId="d95e7125-c11d-45ad-a9aa-2825f18c9141" providerId="ADAL" clId="{371E0832-1B65-42F3-AF99-98D7A17D21DB}" dt="2021-09-26T11:40:16.526" v="1037"/>
        <pc:sldMkLst>
          <pc:docMk/>
          <pc:sldMk cId="2778603746" sldId="305"/>
        </pc:sldMkLst>
      </pc:sldChg>
      <pc:sldChg chg="modAnim">
        <pc:chgData name="LoweryR" userId="d95e7125-c11d-45ad-a9aa-2825f18c9141" providerId="ADAL" clId="{371E0832-1B65-42F3-AF99-98D7A17D21DB}" dt="2021-09-26T11:56:24.452" v="1183"/>
        <pc:sldMkLst>
          <pc:docMk/>
          <pc:sldMk cId="1192051655" sldId="575"/>
        </pc:sldMkLst>
      </pc:sldChg>
      <pc:sldChg chg="addSp modSp mod modAnim">
        <pc:chgData name="LoweryR" userId="d95e7125-c11d-45ad-a9aa-2825f18c9141" providerId="ADAL" clId="{371E0832-1B65-42F3-AF99-98D7A17D21DB}" dt="2021-09-26T12:21:04.197" v="1307"/>
        <pc:sldMkLst>
          <pc:docMk/>
          <pc:sldMk cId="1962568309" sldId="576"/>
        </pc:sldMkLst>
        <pc:spChg chg="add mod">
          <ac:chgData name="LoweryR" userId="d95e7125-c11d-45ad-a9aa-2825f18c9141" providerId="ADAL" clId="{371E0832-1B65-42F3-AF99-98D7A17D21DB}" dt="2021-09-26T11:21:33.029" v="327" actId="208"/>
          <ac:spMkLst>
            <pc:docMk/>
            <pc:sldMk cId="1962568309" sldId="576"/>
            <ac:spMk id="2" creationId="{0E900E77-8164-4760-93B1-6D9AD169D77B}"/>
          </ac:spMkLst>
        </pc:spChg>
        <pc:spChg chg="add mod">
          <ac:chgData name="LoweryR" userId="d95e7125-c11d-45ad-a9aa-2825f18c9141" providerId="ADAL" clId="{371E0832-1B65-42F3-AF99-98D7A17D21DB}" dt="2021-09-26T11:22:55.859" v="335" actId="208"/>
          <ac:spMkLst>
            <pc:docMk/>
            <pc:sldMk cId="1962568309" sldId="576"/>
            <ac:spMk id="3" creationId="{71B544F0-62A3-47E8-B098-4C980B0D4ACB}"/>
          </ac:spMkLst>
        </pc:spChg>
        <pc:spChg chg="ord">
          <ac:chgData name="LoweryR" userId="d95e7125-c11d-45ad-a9aa-2825f18c9141" providerId="ADAL" clId="{371E0832-1B65-42F3-AF99-98D7A17D21DB}" dt="2021-09-26T11:23:20.290" v="338" actId="166"/>
          <ac:spMkLst>
            <pc:docMk/>
            <pc:sldMk cId="1962568309" sldId="576"/>
            <ac:spMk id="29" creationId="{35D96B13-EDDB-4628-A311-1809197F8184}"/>
          </ac:spMkLst>
        </pc:spChg>
        <pc:picChg chg="mod modCrop">
          <ac:chgData name="LoweryR" userId="d95e7125-c11d-45ad-a9aa-2825f18c9141" providerId="ADAL" clId="{371E0832-1B65-42F3-AF99-98D7A17D21DB}" dt="2021-09-23T20:01:00.005" v="7" actId="732"/>
          <ac:picMkLst>
            <pc:docMk/>
            <pc:sldMk cId="1962568309" sldId="576"/>
            <ac:picMk id="7" creationId="{2039B4E8-5345-4C68-90A5-5FA447295C38}"/>
          </ac:picMkLst>
        </pc:picChg>
        <pc:picChg chg="mod">
          <ac:chgData name="LoweryR" userId="d95e7125-c11d-45ad-a9aa-2825f18c9141" providerId="ADAL" clId="{371E0832-1B65-42F3-AF99-98D7A17D21DB}" dt="2021-09-23T20:00:21.928" v="0" actId="1076"/>
          <ac:picMkLst>
            <pc:docMk/>
            <pc:sldMk cId="1962568309" sldId="576"/>
            <ac:picMk id="13" creationId="{39E11973-571E-43E4-85DC-E784F19654FE}"/>
          </ac:picMkLst>
        </pc:picChg>
        <pc:picChg chg="mod ord modCrop">
          <ac:chgData name="LoweryR" userId="d95e7125-c11d-45ad-a9aa-2825f18c9141" providerId="ADAL" clId="{371E0832-1B65-42F3-AF99-98D7A17D21DB}" dt="2021-09-26T11:23:01.166" v="336" actId="166"/>
          <ac:picMkLst>
            <pc:docMk/>
            <pc:sldMk cId="1962568309" sldId="576"/>
            <ac:picMk id="15" creationId="{468C2B41-3A8B-4720-9D65-DDEB9F893DB8}"/>
          </ac:picMkLst>
        </pc:picChg>
        <pc:picChg chg="mod">
          <ac:chgData name="LoweryR" userId="d95e7125-c11d-45ad-a9aa-2825f18c9141" providerId="ADAL" clId="{371E0832-1B65-42F3-AF99-98D7A17D21DB}" dt="2021-09-26T11:23:06.607" v="337" actId="166"/>
          <ac:picMkLst>
            <pc:docMk/>
            <pc:sldMk cId="1962568309" sldId="576"/>
            <ac:picMk id="16" creationId="{DDA4184C-EB1A-4308-B153-E700E39F94CA}"/>
          </ac:picMkLst>
        </pc:picChg>
        <pc:picChg chg="mod">
          <ac:chgData name="LoweryR" userId="d95e7125-c11d-45ad-a9aa-2825f18c9141" providerId="ADAL" clId="{371E0832-1B65-42F3-AF99-98D7A17D21DB}" dt="2021-09-26T11:26:47.452" v="354" actId="1076"/>
          <ac:picMkLst>
            <pc:docMk/>
            <pc:sldMk cId="1962568309" sldId="576"/>
            <ac:picMk id="36" creationId="{713B7E6D-3B1E-4765-9DC5-91A5F84912C7}"/>
          </ac:picMkLst>
        </pc:picChg>
      </pc:sldChg>
      <pc:sldChg chg="addSp delSp modSp del mod delAnim modAnim">
        <pc:chgData name="LoweryR" userId="d95e7125-c11d-45ad-a9aa-2825f18c9141" providerId="ADAL" clId="{371E0832-1B65-42F3-AF99-98D7A17D21DB}" dt="2021-09-26T11:28:50.689" v="367" actId="47"/>
        <pc:sldMkLst>
          <pc:docMk/>
          <pc:sldMk cId="2083973943" sldId="577"/>
        </pc:sldMkLst>
        <pc:spChg chg="del">
          <ac:chgData name="LoweryR" userId="d95e7125-c11d-45ad-a9aa-2825f18c9141" providerId="ADAL" clId="{371E0832-1B65-42F3-AF99-98D7A17D21DB}" dt="2021-09-26T11:25:17.797" v="349" actId="478"/>
          <ac:spMkLst>
            <pc:docMk/>
            <pc:sldMk cId="2083973943" sldId="577"/>
            <ac:spMk id="28" creationId="{BD9D7FEA-082D-4FB2-82CC-AE48283B89FF}"/>
          </ac:spMkLst>
        </pc:spChg>
        <pc:spChg chg="del">
          <ac:chgData name="LoweryR" userId="d95e7125-c11d-45ad-a9aa-2825f18c9141" providerId="ADAL" clId="{371E0832-1B65-42F3-AF99-98D7A17D21DB}" dt="2021-09-26T11:25:19.311" v="350" actId="478"/>
          <ac:spMkLst>
            <pc:docMk/>
            <pc:sldMk cId="2083973943" sldId="577"/>
            <ac:spMk id="29" creationId="{35D96B13-EDDB-4628-A311-1809197F8184}"/>
          </ac:spMkLst>
        </pc:spChg>
        <pc:picChg chg="del">
          <ac:chgData name="LoweryR" userId="d95e7125-c11d-45ad-a9aa-2825f18c9141" providerId="ADAL" clId="{371E0832-1B65-42F3-AF99-98D7A17D21DB}" dt="2021-09-23T20:01:17.503" v="8" actId="478"/>
          <ac:picMkLst>
            <pc:docMk/>
            <pc:sldMk cId="2083973943" sldId="577"/>
            <ac:picMk id="7" creationId="{2039B4E8-5345-4C68-90A5-5FA447295C38}"/>
          </ac:picMkLst>
        </pc:picChg>
        <pc:picChg chg="del mod">
          <ac:chgData name="LoweryR" userId="d95e7125-c11d-45ad-a9aa-2825f18c9141" providerId="ADAL" clId="{371E0832-1B65-42F3-AF99-98D7A17D21DB}" dt="2021-09-23T20:02:56.181" v="24" actId="478"/>
          <ac:picMkLst>
            <pc:docMk/>
            <pc:sldMk cId="2083973943" sldId="577"/>
            <ac:picMk id="13" creationId="{39E11973-571E-43E4-85DC-E784F19654FE}"/>
          </ac:picMkLst>
        </pc:picChg>
        <pc:picChg chg="del">
          <ac:chgData name="LoweryR" userId="d95e7125-c11d-45ad-a9aa-2825f18c9141" providerId="ADAL" clId="{371E0832-1B65-42F3-AF99-98D7A17D21DB}" dt="2021-09-23T20:01:52.633" v="15" actId="478"/>
          <ac:picMkLst>
            <pc:docMk/>
            <pc:sldMk cId="2083973943" sldId="577"/>
            <ac:picMk id="15" creationId="{468C2B41-3A8B-4720-9D65-DDEB9F893DB8}"/>
          </ac:picMkLst>
        </pc:picChg>
        <pc:picChg chg="del mod">
          <ac:chgData name="LoweryR" userId="d95e7125-c11d-45ad-a9aa-2825f18c9141" providerId="ADAL" clId="{371E0832-1B65-42F3-AF99-98D7A17D21DB}" dt="2021-09-23T20:03:09.782" v="28" actId="478"/>
          <ac:picMkLst>
            <pc:docMk/>
            <pc:sldMk cId="2083973943" sldId="577"/>
            <ac:picMk id="16" creationId="{DDA4184C-EB1A-4308-B153-E700E39F94CA}"/>
          </ac:picMkLst>
        </pc:picChg>
        <pc:picChg chg="add mod ord">
          <ac:chgData name="LoweryR" userId="d95e7125-c11d-45ad-a9aa-2825f18c9141" providerId="ADAL" clId="{371E0832-1B65-42F3-AF99-98D7A17D21DB}" dt="2021-09-23T20:01:37.560" v="13" actId="171"/>
          <ac:picMkLst>
            <pc:docMk/>
            <pc:sldMk cId="2083973943" sldId="577"/>
            <ac:picMk id="36" creationId="{567654D4-F59E-44E5-8D50-CA753590F8F2}"/>
          </ac:picMkLst>
        </pc:picChg>
        <pc:picChg chg="add mod">
          <ac:chgData name="LoweryR" userId="d95e7125-c11d-45ad-a9aa-2825f18c9141" providerId="ADAL" clId="{371E0832-1B65-42F3-AF99-98D7A17D21DB}" dt="2021-09-23T20:01:53.972" v="16"/>
          <ac:picMkLst>
            <pc:docMk/>
            <pc:sldMk cId="2083973943" sldId="577"/>
            <ac:picMk id="37" creationId="{51C98CB9-C578-4A2F-8777-CC917AB2B3A8}"/>
          </ac:picMkLst>
        </pc:picChg>
        <pc:picChg chg="add mod">
          <ac:chgData name="LoweryR" userId="d95e7125-c11d-45ad-a9aa-2825f18c9141" providerId="ADAL" clId="{371E0832-1B65-42F3-AF99-98D7A17D21DB}" dt="2021-09-23T20:02:57.198" v="25"/>
          <ac:picMkLst>
            <pc:docMk/>
            <pc:sldMk cId="2083973943" sldId="577"/>
            <ac:picMk id="38" creationId="{FDC5F507-E7A2-4B63-A5B9-1AAF94ED28D4}"/>
          </ac:picMkLst>
        </pc:picChg>
        <pc:picChg chg="add mod">
          <ac:chgData name="LoweryR" userId="d95e7125-c11d-45ad-a9aa-2825f18c9141" providerId="ADAL" clId="{371E0832-1B65-42F3-AF99-98D7A17D21DB}" dt="2021-09-23T20:03:10.864" v="29"/>
          <ac:picMkLst>
            <pc:docMk/>
            <pc:sldMk cId="2083973943" sldId="577"/>
            <ac:picMk id="39" creationId="{AA1D083D-482D-4F1A-AB02-F0C9DA3F140C}"/>
          </ac:picMkLst>
        </pc:picChg>
      </pc:sldChg>
      <pc:sldChg chg="addSp delSp modSp del mod modAnim">
        <pc:chgData name="LoweryR" userId="d95e7125-c11d-45ad-a9aa-2825f18c9141" providerId="ADAL" clId="{371E0832-1B65-42F3-AF99-98D7A17D21DB}" dt="2021-09-26T11:28:52.119" v="368" actId="47"/>
        <pc:sldMkLst>
          <pc:docMk/>
          <pc:sldMk cId="1540727751" sldId="578"/>
        </pc:sldMkLst>
        <pc:spChg chg="mod">
          <ac:chgData name="LoweryR" userId="d95e7125-c11d-45ad-a9aa-2825f18c9141" providerId="ADAL" clId="{371E0832-1B65-42F3-AF99-98D7A17D21DB}" dt="2021-09-26T11:24:47.203" v="341" actId="1076"/>
          <ac:spMkLst>
            <pc:docMk/>
            <pc:sldMk cId="1540727751" sldId="578"/>
            <ac:spMk id="31" creationId="{91A5F618-FBED-423A-A034-ECCA676A4FF7}"/>
          </ac:spMkLst>
        </pc:spChg>
        <pc:picChg chg="del">
          <ac:chgData name="LoweryR" userId="d95e7125-c11d-45ad-a9aa-2825f18c9141" providerId="ADAL" clId="{371E0832-1B65-42F3-AF99-98D7A17D21DB}" dt="2021-09-23T20:02:36.043" v="21" actId="478"/>
          <ac:picMkLst>
            <pc:docMk/>
            <pc:sldMk cId="1540727751" sldId="578"/>
            <ac:picMk id="7" creationId="{2039B4E8-5345-4C68-90A5-5FA447295C38}"/>
          </ac:picMkLst>
        </pc:picChg>
        <pc:picChg chg="del mod">
          <ac:chgData name="LoweryR" userId="d95e7125-c11d-45ad-a9aa-2825f18c9141" providerId="ADAL" clId="{371E0832-1B65-42F3-AF99-98D7A17D21DB}" dt="2021-09-23T20:03:00.515" v="26" actId="478"/>
          <ac:picMkLst>
            <pc:docMk/>
            <pc:sldMk cId="1540727751" sldId="578"/>
            <ac:picMk id="13" creationId="{39E11973-571E-43E4-85DC-E784F19654FE}"/>
          </ac:picMkLst>
        </pc:picChg>
        <pc:picChg chg="del">
          <ac:chgData name="LoweryR" userId="d95e7125-c11d-45ad-a9aa-2825f18c9141" providerId="ADAL" clId="{371E0832-1B65-42F3-AF99-98D7A17D21DB}" dt="2021-09-23T20:02:21.526" v="18" actId="478"/>
          <ac:picMkLst>
            <pc:docMk/>
            <pc:sldMk cId="1540727751" sldId="578"/>
            <ac:picMk id="15" creationId="{468C2B41-3A8B-4720-9D65-DDEB9F893DB8}"/>
          </ac:picMkLst>
        </pc:picChg>
        <pc:picChg chg="del mod">
          <ac:chgData name="LoweryR" userId="d95e7125-c11d-45ad-a9aa-2825f18c9141" providerId="ADAL" clId="{371E0832-1B65-42F3-AF99-98D7A17D21DB}" dt="2021-09-23T20:03:13.151" v="30" actId="478"/>
          <ac:picMkLst>
            <pc:docMk/>
            <pc:sldMk cId="1540727751" sldId="578"/>
            <ac:picMk id="16" creationId="{DDA4184C-EB1A-4308-B153-E700E39F94CA}"/>
          </ac:picMkLst>
        </pc:picChg>
        <pc:picChg chg="add mod">
          <ac:chgData name="LoweryR" userId="d95e7125-c11d-45ad-a9aa-2825f18c9141" providerId="ADAL" clId="{371E0832-1B65-42F3-AF99-98D7A17D21DB}" dt="2021-09-23T20:02:23.519" v="19"/>
          <ac:picMkLst>
            <pc:docMk/>
            <pc:sldMk cId="1540727751" sldId="578"/>
            <ac:picMk id="32" creationId="{CCDED88F-7083-4F58-B473-9E6B9BFA8067}"/>
          </ac:picMkLst>
        </pc:picChg>
        <pc:picChg chg="add mod">
          <ac:chgData name="LoweryR" userId="d95e7125-c11d-45ad-a9aa-2825f18c9141" providerId="ADAL" clId="{371E0832-1B65-42F3-AF99-98D7A17D21DB}" dt="2021-09-23T20:02:37.358" v="22"/>
          <ac:picMkLst>
            <pc:docMk/>
            <pc:sldMk cId="1540727751" sldId="578"/>
            <ac:picMk id="33" creationId="{7A2D3E6C-1023-4D6E-A9EF-5B12040F80F6}"/>
          </ac:picMkLst>
        </pc:picChg>
        <pc:picChg chg="add mod">
          <ac:chgData name="LoweryR" userId="d95e7125-c11d-45ad-a9aa-2825f18c9141" providerId="ADAL" clId="{371E0832-1B65-42F3-AF99-98D7A17D21DB}" dt="2021-09-23T20:03:01.454" v="27"/>
          <ac:picMkLst>
            <pc:docMk/>
            <pc:sldMk cId="1540727751" sldId="578"/>
            <ac:picMk id="34" creationId="{4DDB00C4-7C94-4B64-BA61-CDFAFBF44714}"/>
          </ac:picMkLst>
        </pc:picChg>
        <pc:picChg chg="add mod">
          <ac:chgData name="LoweryR" userId="d95e7125-c11d-45ad-a9aa-2825f18c9141" providerId="ADAL" clId="{371E0832-1B65-42F3-AF99-98D7A17D21DB}" dt="2021-09-23T20:03:14.316" v="31"/>
          <ac:picMkLst>
            <pc:docMk/>
            <pc:sldMk cId="1540727751" sldId="578"/>
            <ac:picMk id="35" creationId="{8C129256-72D1-4CB4-B1C4-11C8D43A65DF}"/>
          </ac:picMkLst>
        </pc:picChg>
      </pc:sldChg>
      <pc:sldChg chg="delSp add del mod">
        <pc:chgData name="LoweryR" userId="d95e7125-c11d-45ad-a9aa-2825f18c9141" providerId="ADAL" clId="{371E0832-1B65-42F3-AF99-98D7A17D21DB}" dt="2021-09-26T11:48:02.025" v="1089" actId="47"/>
        <pc:sldMkLst>
          <pc:docMk/>
          <pc:sldMk cId="2172466129" sldId="579"/>
        </pc:sldMkLst>
        <pc:spChg chg="del">
          <ac:chgData name="LoweryR" userId="d95e7125-c11d-45ad-a9aa-2825f18c9141" providerId="ADAL" clId="{371E0832-1B65-42F3-AF99-98D7A17D21DB}" dt="2021-09-26T11:47:51.045" v="1088" actId="478"/>
          <ac:spMkLst>
            <pc:docMk/>
            <pc:sldMk cId="2172466129" sldId="579"/>
            <ac:spMk id="6" creationId="{58ED5C94-4893-4CF6-A8B7-FE30D8976273}"/>
          </ac:spMkLst>
        </pc:spChg>
      </pc:sldChg>
      <pc:sldChg chg="addSp modSp add del mod">
        <pc:chgData name="LoweryR" userId="d95e7125-c11d-45ad-a9aa-2825f18c9141" providerId="ADAL" clId="{371E0832-1B65-42F3-AF99-98D7A17D21DB}" dt="2021-09-26T11:19:25.912" v="318" actId="47"/>
        <pc:sldMkLst>
          <pc:docMk/>
          <pc:sldMk cId="404592392" sldId="580"/>
        </pc:sldMkLst>
        <pc:spChg chg="add mod">
          <ac:chgData name="LoweryR" userId="d95e7125-c11d-45ad-a9aa-2825f18c9141" providerId="ADAL" clId="{371E0832-1B65-42F3-AF99-98D7A17D21DB}" dt="2021-09-26T11:19:15.572" v="315" actId="404"/>
          <ac:spMkLst>
            <pc:docMk/>
            <pc:sldMk cId="404592392" sldId="580"/>
            <ac:spMk id="4" creationId="{E581A335-934E-49B3-A11F-678E77C42176}"/>
          </ac:spMkLst>
        </pc:spChg>
      </pc:sldChg>
      <pc:sldChg chg="addSp modSp add del mod">
        <pc:chgData name="LoweryR" userId="d95e7125-c11d-45ad-a9aa-2825f18c9141" providerId="ADAL" clId="{371E0832-1B65-42F3-AF99-98D7A17D21DB}" dt="2021-09-26T11:50:56.695" v="1167" actId="47"/>
        <pc:sldMkLst>
          <pc:docMk/>
          <pc:sldMk cId="2817502204" sldId="581"/>
        </pc:sldMkLst>
        <pc:spChg chg="add mod">
          <ac:chgData name="LoweryR" userId="d95e7125-c11d-45ad-a9aa-2825f18c9141" providerId="ADAL" clId="{371E0832-1B65-42F3-AF99-98D7A17D21DB}" dt="2021-09-26T11:19:48.089" v="323" actId="403"/>
          <ac:spMkLst>
            <pc:docMk/>
            <pc:sldMk cId="2817502204" sldId="581"/>
            <ac:spMk id="4" creationId="{CDF47139-84EF-4977-8FD6-A13DF05C43E9}"/>
          </ac:spMkLst>
        </pc:spChg>
      </pc:sldChg>
      <pc:sldChg chg="addSp delSp modSp add mod delAnim modAnim">
        <pc:chgData name="LoweryR" userId="d95e7125-c11d-45ad-a9aa-2825f18c9141" providerId="ADAL" clId="{371E0832-1B65-42F3-AF99-98D7A17D21DB}" dt="2021-09-26T11:55:45.908" v="1180"/>
        <pc:sldMkLst>
          <pc:docMk/>
          <pc:sldMk cId="292167822" sldId="582"/>
        </pc:sldMkLst>
        <pc:spChg chg="add mod">
          <ac:chgData name="LoweryR" userId="d95e7125-c11d-45ad-a9aa-2825f18c9141" providerId="ADAL" clId="{371E0832-1B65-42F3-AF99-98D7A17D21DB}" dt="2021-09-26T11:28:30.785" v="364" actId="6549"/>
          <ac:spMkLst>
            <pc:docMk/>
            <pc:sldMk cId="292167822" sldId="582"/>
            <ac:spMk id="22" creationId="{DD3542FF-F9F4-4C9B-A12C-33B49319A217}"/>
          </ac:spMkLst>
        </pc:spChg>
        <pc:spChg chg="del">
          <ac:chgData name="LoweryR" userId="d95e7125-c11d-45ad-a9aa-2825f18c9141" providerId="ADAL" clId="{371E0832-1B65-42F3-AF99-98D7A17D21DB}" dt="2021-09-26T11:25:07.340" v="345" actId="478"/>
          <ac:spMkLst>
            <pc:docMk/>
            <pc:sldMk cId="292167822" sldId="582"/>
            <ac:spMk id="28" creationId="{BD9D7FEA-082D-4FB2-82CC-AE48283B89FF}"/>
          </ac:spMkLst>
        </pc:spChg>
        <pc:spChg chg="del">
          <ac:chgData name="LoweryR" userId="d95e7125-c11d-45ad-a9aa-2825f18c9141" providerId="ADAL" clId="{371E0832-1B65-42F3-AF99-98D7A17D21DB}" dt="2021-09-26T11:25:08.744" v="346" actId="478"/>
          <ac:spMkLst>
            <pc:docMk/>
            <pc:sldMk cId="292167822" sldId="582"/>
            <ac:spMk id="29" creationId="{35D96B13-EDDB-4628-A311-1809197F8184}"/>
          </ac:spMkLst>
        </pc:spChg>
        <pc:picChg chg="del">
          <ac:chgData name="LoweryR" userId="d95e7125-c11d-45ad-a9aa-2825f18c9141" providerId="ADAL" clId="{371E0832-1B65-42F3-AF99-98D7A17D21DB}" dt="2021-09-26T11:55:45.101" v="1179" actId="478"/>
          <ac:picMkLst>
            <pc:docMk/>
            <pc:sldMk cId="292167822" sldId="582"/>
            <ac:picMk id="18" creationId="{0BA88068-84AB-4EE2-9D80-1BDDBB648AD5}"/>
          </ac:picMkLst>
        </pc:picChg>
        <pc:picChg chg="add mod">
          <ac:chgData name="LoweryR" userId="d95e7125-c11d-45ad-a9aa-2825f18c9141" providerId="ADAL" clId="{371E0832-1B65-42F3-AF99-98D7A17D21DB}" dt="2021-09-26T11:55:45.908" v="1180"/>
          <ac:picMkLst>
            <pc:docMk/>
            <pc:sldMk cId="292167822" sldId="582"/>
            <ac:picMk id="23" creationId="{B152F737-31C1-4477-8190-310C6621BF27}"/>
          </ac:picMkLst>
        </pc:picChg>
      </pc:sldChg>
      <pc:sldChg chg="addSp delSp modSp add mod delAnim modAnim">
        <pc:chgData name="LoweryR" userId="d95e7125-c11d-45ad-a9aa-2825f18c9141" providerId="ADAL" clId="{371E0832-1B65-42F3-AF99-98D7A17D21DB}" dt="2021-09-26T11:55:49.515" v="1182"/>
        <pc:sldMkLst>
          <pc:docMk/>
          <pc:sldMk cId="1036794973" sldId="583"/>
        </pc:sldMkLst>
        <pc:spChg chg="del">
          <ac:chgData name="LoweryR" userId="d95e7125-c11d-45ad-a9aa-2825f18c9141" providerId="ADAL" clId="{371E0832-1B65-42F3-AF99-98D7A17D21DB}" dt="2021-09-26T11:24:58.978" v="343" actId="478"/>
          <ac:spMkLst>
            <pc:docMk/>
            <pc:sldMk cId="1036794973" sldId="583"/>
            <ac:spMk id="22" creationId="{DD3542FF-F9F4-4C9B-A12C-33B49319A217}"/>
          </ac:spMkLst>
        </pc:spChg>
        <pc:spChg chg="add mod">
          <ac:chgData name="LoweryR" userId="d95e7125-c11d-45ad-a9aa-2825f18c9141" providerId="ADAL" clId="{371E0832-1B65-42F3-AF99-98D7A17D21DB}" dt="2021-09-26T11:28:40.397" v="366" actId="6549"/>
          <ac:spMkLst>
            <pc:docMk/>
            <pc:sldMk cId="1036794973" sldId="583"/>
            <ac:spMk id="23" creationId="{27D75AB1-E7E8-48EB-BA24-64B614D8C7C3}"/>
          </ac:spMkLst>
        </pc:spChg>
        <pc:spChg chg="del">
          <ac:chgData name="LoweryR" userId="d95e7125-c11d-45ad-a9aa-2825f18c9141" providerId="ADAL" clId="{371E0832-1B65-42F3-AF99-98D7A17D21DB}" dt="2021-09-26T11:25:11.730" v="347" actId="478"/>
          <ac:spMkLst>
            <pc:docMk/>
            <pc:sldMk cId="1036794973" sldId="583"/>
            <ac:spMk id="28" creationId="{BD9D7FEA-082D-4FB2-82CC-AE48283B89FF}"/>
          </ac:spMkLst>
        </pc:spChg>
        <pc:spChg chg="del">
          <ac:chgData name="LoweryR" userId="d95e7125-c11d-45ad-a9aa-2825f18c9141" providerId="ADAL" clId="{371E0832-1B65-42F3-AF99-98D7A17D21DB}" dt="2021-09-26T11:25:12.720" v="348" actId="478"/>
          <ac:spMkLst>
            <pc:docMk/>
            <pc:sldMk cId="1036794973" sldId="583"/>
            <ac:spMk id="29" creationId="{35D96B13-EDDB-4628-A311-1809197F8184}"/>
          </ac:spMkLst>
        </pc:spChg>
        <pc:picChg chg="del">
          <ac:chgData name="LoweryR" userId="d95e7125-c11d-45ad-a9aa-2825f18c9141" providerId="ADAL" clId="{371E0832-1B65-42F3-AF99-98D7A17D21DB}" dt="2021-09-26T11:55:48.312" v="1181" actId="478"/>
          <ac:picMkLst>
            <pc:docMk/>
            <pc:sldMk cId="1036794973" sldId="583"/>
            <ac:picMk id="18" creationId="{0BA88068-84AB-4EE2-9D80-1BDDBB648AD5}"/>
          </ac:picMkLst>
        </pc:picChg>
        <pc:picChg chg="add mod">
          <ac:chgData name="LoweryR" userId="d95e7125-c11d-45ad-a9aa-2825f18c9141" providerId="ADAL" clId="{371E0832-1B65-42F3-AF99-98D7A17D21DB}" dt="2021-09-26T11:55:49.515" v="1182"/>
          <ac:picMkLst>
            <pc:docMk/>
            <pc:sldMk cId="1036794973" sldId="583"/>
            <ac:picMk id="24" creationId="{588E23CF-E5BD-468E-B2A8-4C294102DA84}"/>
          </ac:picMkLst>
        </pc:picChg>
      </pc:sldChg>
      <pc:sldChg chg="addSp delSp modSp new mod modAnim">
        <pc:chgData name="LoweryR" userId="d95e7125-c11d-45ad-a9aa-2825f18c9141" providerId="ADAL" clId="{371E0832-1B65-42F3-AF99-98D7A17D21DB}" dt="2021-09-26T12:01:08.420" v="1221" actId="2164"/>
        <pc:sldMkLst>
          <pc:docMk/>
          <pc:sldMk cId="1990712373" sldId="584"/>
        </pc:sldMkLst>
        <pc:spChg chg="add del mod">
          <ac:chgData name="LoweryR" userId="d95e7125-c11d-45ad-a9aa-2825f18c9141" providerId="ADAL" clId="{371E0832-1B65-42F3-AF99-98D7A17D21DB}" dt="2021-09-26T11:32:12.047" v="531" actId="20577"/>
          <ac:spMkLst>
            <pc:docMk/>
            <pc:sldMk cId="1990712373" sldId="584"/>
            <ac:spMk id="2" creationId="{45910A40-7602-4618-A812-D945B4D0EDAB}"/>
          </ac:spMkLst>
        </pc:spChg>
        <pc:spChg chg="del">
          <ac:chgData name="LoweryR" userId="d95e7125-c11d-45ad-a9aa-2825f18c9141" providerId="ADAL" clId="{371E0832-1B65-42F3-AF99-98D7A17D21DB}" dt="2021-09-26T11:31:54.995" v="495" actId="478"/>
          <ac:spMkLst>
            <pc:docMk/>
            <pc:sldMk cId="1990712373" sldId="584"/>
            <ac:spMk id="3" creationId="{8898FD45-746C-4075-ACEA-C13407AE792D}"/>
          </ac:spMkLst>
        </pc:spChg>
        <pc:graphicFrameChg chg="add mod modGraphic">
          <ac:chgData name="LoweryR" userId="d95e7125-c11d-45ad-a9aa-2825f18c9141" providerId="ADAL" clId="{371E0832-1B65-42F3-AF99-98D7A17D21DB}" dt="2021-09-26T12:01:08.420" v="1221" actId="2164"/>
          <ac:graphicFrameMkLst>
            <pc:docMk/>
            <pc:sldMk cId="1990712373" sldId="584"/>
            <ac:graphicFrameMk id="4" creationId="{43242C5C-4C84-4D61-9761-EABDAA622D6C}"/>
          </ac:graphicFrameMkLst>
        </pc:graphicFrameChg>
      </pc:sldChg>
      <pc:sldChg chg="addSp modSp add mod">
        <pc:chgData name="LoweryR" userId="d95e7125-c11d-45ad-a9aa-2825f18c9141" providerId="ADAL" clId="{371E0832-1B65-42F3-AF99-98D7A17D21DB}" dt="2021-09-26T11:39:03.431" v="1034" actId="1076"/>
        <pc:sldMkLst>
          <pc:docMk/>
          <pc:sldMk cId="987629407" sldId="585"/>
        </pc:sldMkLst>
        <pc:spChg chg="add mod">
          <ac:chgData name="LoweryR" userId="d95e7125-c11d-45ad-a9aa-2825f18c9141" providerId="ADAL" clId="{371E0832-1B65-42F3-AF99-98D7A17D21DB}" dt="2021-09-26T11:39:03.431" v="1034" actId="1076"/>
          <ac:spMkLst>
            <pc:docMk/>
            <pc:sldMk cId="987629407" sldId="585"/>
            <ac:spMk id="5" creationId="{F65684E3-C6A6-439D-B1AA-60A74BE01E48}"/>
          </ac:spMkLst>
        </pc:spChg>
      </pc:sldChg>
      <pc:sldChg chg="addSp modSp add">
        <pc:chgData name="LoweryR" userId="d95e7125-c11d-45ad-a9aa-2825f18c9141" providerId="ADAL" clId="{371E0832-1B65-42F3-AF99-98D7A17D21DB}" dt="2021-09-26T11:50:52.569" v="1166"/>
        <pc:sldMkLst>
          <pc:docMk/>
          <pc:sldMk cId="2651152478" sldId="586"/>
        </pc:sldMkLst>
        <pc:spChg chg="add mod">
          <ac:chgData name="LoweryR" userId="d95e7125-c11d-45ad-a9aa-2825f18c9141" providerId="ADAL" clId="{371E0832-1B65-42F3-AF99-98D7A17D21DB}" dt="2021-09-26T11:50:52.569" v="1166"/>
          <ac:spMkLst>
            <pc:docMk/>
            <pc:sldMk cId="2651152478" sldId="586"/>
            <ac:spMk id="4" creationId="{B597399E-BD2C-491A-B598-D89EDD66BD5A}"/>
          </ac:spMkLst>
        </pc:spChg>
      </pc:sldChg>
      <pc:sldChg chg="addSp delSp modSp add mod modTransition modAnim">
        <pc:chgData name="LoweryR" userId="d95e7125-c11d-45ad-a9aa-2825f18c9141" providerId="ADAL" clId="{371E0832-1B65-42F3-AF99-98D7A17D21DB}" dt="2021-09-26T11:53:20.450" v="1176"/>
        <pc:sldMkLst>
          <pc:docMk/>
          <pc:sldMk cId="1721485241" sldId="587"/>
        </pc:sldMkLst>
        <pc:picChg chg="del">
          <ac:chgData name="LoweryR" userId="d95e7125-c11d-45ad-a9aa-2825f18c9141" providerId="ADAL" clId="{371E0832-1B65-42F3-AF99-98D7A17D21DB}" dt="2021-09-26T11:52:49.499" v="1171" actId="478"/>
          <ac:picMkLst>
            <pc:docMk/>
            <pc:sldMk cId="1721485241" sldId="587"/>
            <ac:picMk id="18" creationId="{0BA88068-84AB-4EE2-9D80-1BDDBB648AD5}"/>
          </ac:picMkLst>
        </pc:picChg>
        <pc:picChg chg="add mod">
          <ac:chgData name="LoweryR" userId="d95e7125-c11d-45ad-a9aa-2825f18c9141" providerId="ADAL" clId="{371E0832-1B65-42F3-AF99-98D7A17D21DB}" dt="2021-09-26T11:52:59.927" v="1175" actId="1076"/>
          <ac:picMkLst>
            <pc:docMk/>
            <pc:sldMk cId="1721485241" sldId="587"/>
            <ac:picMk id="22" creationId="{25745EC1-41AA-4EF2-A024-59AE1AD7AB74}"/>
          </ac:picMkLst>
        </pc:picChg>
      </pc:sldChg>
      <pc:sldChg chg="modSp add mod modAnim">
        <pc:chgData name="LoweryR" userId="d95e7125-c11d-45ad-a9aa-2825f18c9141" providerId="ADAL" clId="{371E0832-1B65-42F3-AF99-98D7A17D21DB}" dt="2021-09-26T12:01:25.650" v="1228" actId="6549"/>
        <pc:sldMkLst>
          <pc:docMk/>
          <pc:sldMk cId="1722968582" sldId="588"/>
        </pc:sldMkLst>
        <pc:graphicFrameChg chg="modGraphic">
          <ac:chgData name="LoweryR" userId="d95e7125-c11d-45ad-a9aa-2825f18c9141" providerId="ADAL" clId="{371E0832-1B65-42F3-AF99-98D7A17D21DB}" dt="2021-09-26T12:01:25.650" v="1228" actId="6549"/>
          <ac:graphicFrameMkLst>
            <pc:docMk/>
            <pc:sldMk cId="1722968582" sldId="588"/>
            <ac:graphicFrameMk id="4" creationId="{43242C5C-4C84-4D61-9761-EABDAA622D6C}"/>
          </ac:graphicFrameMkLst>
        </pc:graphicFrameChg>
      </pc:sldChg>
      <pc:sldChg chg="modSp add mod">
        <pc:chgData name="LoweryR" userId="d95e7125-c11d-45ad-a9aa-2825f18c9141" providerId="ADAL" clId="{371E0832-1B65-42F3-AF99-98D7A17D21DB}" dt="2021-09-26T12:01:32.006" v="1231" actId="2164"/>
        <pc:sldMkLst>
          <pc:docMk/>
          <pc:sldMk cId="591966991" sldId="589"/>
        </pc:sldMkLst>
        <pc:graphicFrameChg chg="modGraphic">
          <ac:chgData name="LoweryR" userId="d95e7125-c11d-45ad-a9aa-2825f18c9141" providerId="ADAL" clId="{371E0832-1B65-42F3-AF99-98D7A17D21DB}" dt="2021-09-26T12:01:32.006" v="1231" actId="2164"/>
          <ac:graphicFrameMkLst>
            <pc:docMk/>
            <pc:sldMk cId="591966991" sldId="589"/>
            <ac:graphicFrameMk id="4" creationId="{43242C5C-4C84-4D61-9761-EABDAA622D6C}"/>
          </ac:graphicFrameMkLst>
        </pc:graphicFrameChg>
      </pc:sldChg>
      <pc:sldChg chg="modSp add mod">
        <pc:chgData name="LoweryR" userId="d95e7125-c11d-45ad-a9aa-2825f18c9141" providerId="ADAL" clId="{371E0832-1B65-42F3-AF99-98D7A17D21DB}" dt="2021-09-26T12:01:42.064" v="1233" actId="20577"/>
        <pc:sldMkLst>
          <pc:docMk/>
          <pc:sldMk cId="3912105558" sldId="590"/>
        </pc:sldMkLst>
        <pc:graphicFrameChg chg="modGraphic">
          <ac:chgData name="LoweryR" userId="d95e7125-c11d-45ad-a9aa-2825f18c9141" providerId="ADAL" clId="{371E0832-1B65-42F3-AF99-98D7A17D21DB}" dt="2021-09-26T12:01:42.064" v="1233" actId="20577"/>
          <ac:graphicFrameMkLst>
            <pc:docMk/>
            <pc:sldMk cId="3912105558" sldId="590"/>
            <ac:graphicFrameMk id="4" creationId="{43242C5C-4C84-4D61-9761-EABDAA622D6C}"/>
          </ac:graphicFrameMkLst>
        </pc:graphicFrameChg>
      </pc:sldChg>
      <pc:sldChg chg="modSp add mod">
        <pc:chgData name="LoweryR" userId="d95e7125-c11d-45ad-a9aa-2825f18c9141" providerId="ADAL" clId="{371E0832-1B65-42F3-AF99-98D7A17D21DB}" dt="2021-09-26T12:01:45.576" v="1234" actId="2164"/>
        <pc:sldMkLst>
          <pc:docMk/>
          <pc:sldMk cId="3367071679" sldId="591"/>
        </pc:sldMkLst>
        <pc:graphicFrameChg chg="modGraphic">
          <ac:chgData name="LoweryR" userId="d95e7125-c11d-45ad-a9aa-2825f18c9141" providerId="ADAL" clId="{371E0832-1B65-42F3-AF99-98D7A17D21DB}" dt="2021-09-26T12:01:45.576" v="1234" actId="2164"/>
          <ac:graphicFrameMkLst>
            <pc:docMk/>
            <pc:sldMk cId="3367071679" sldId="591"/>
            <ac:graphicFrameMk id="4" creationId="{43242C5C-4C84-4D61-9761-EABDAA622D6C}"/>
          </ac:graphicFrameMkLst>
        </pc:graphicFrameChg>
      </pc:sldChg>
      <pc:sldChg chg="modSp add mod">
        <pc:chgData name="LoweryR" userId="d95e7125-c11d-45ad-a9aa-2825f18c9141" providerId="ADAL" clId="{371E0832-1B65-42F3-AF99-98D7A17D21DB}" dt="2021-09-26T12:01:51.789" v="1236" actId="20577"/>
        <pc:sldMkLst>
          <pc:docMk/>
          <pc:sldMk cId="2850742546" sldId="592"/>
        </pc:sldMkLst>
        <pc:graphicFrameChg chg="modGraphic">
          <ac:chgData name="LoweryR" userId="d95e7125-c11d-45ad-a9aa-2825f18c9141" providerId="ADAL" clId="{371E0832-1B65-42F3-AF99-98D7A17D21DB}" dt="2021-09-26T12:01:51.789" v="1236" actId="20577"/>
          <ac:graphicFrameMkLst>
            <pc:docMk/>
            <pc:sldMk cId="2850742546" sldId="592"/>
            <ac:graphicFrameMk id="4" creationId="{43242C5C-4C84-4D61-9761-EABDAA622D6C}"/>
          </ac:graphicFrameMkLst>
        </pc:graphicFrameChg>
      </pc:sldChg>
      <pc:sldChg chg="modSp add mod">
        <pc:chgData name="LoweryR" userId="d95e7125-c11d-45ad-a9aa-2825f18c9141" providerId="ADAL" clId="{371E0832-1B65-42F3-AF99-98D7A17D21DB}" dt="2021-09-26T12:02:00.717" v="1239" actId="2164"/>
        <pc:sldMkLst>
          <pc:docMk/>
          <pc:sldMk cId="1952599100" sldId="593"/>
        </pc:sldMkLst>
        <pc:graphicFrameChg chg="modGraphic">
          <ac:chgData name="LoweryR" userId="d95e7125-c11d-45ad-a9aa-2825f18c9141" providerId="ADAL" clId="{371E0832-1B65-42F3-AF99-98D7A17D21DB}" dt="2021-09-26T12:02:00.717" v="1239" actId="2164"/>
          <ac:graphicFrameMkLst>
            <pc:docMk/>
            <pc:sldMk cId="1952599100" sldId="593"/>
            <ac:graphicFrameMk id="4" creationId="{43242C5C-4C84-4D61-9761-EABDAA622D6C}"/>
          </ac:graphicFrameMkLst>
        </pc:graphicFrameChg>
      </pc:sldChg>
      <pc:sldChg chg="modSp add mod">
        <pc:chgData name="LoweryR" userId="d95e7125-c11d-45ad-a9aa-2825f18c9141" providerId="ADAL" clId="{371E0832-1B65-42F3-AF99-98D7A17D21DB}" dt="2021-09-26T12:02:06.195" v="1240" actId="20577"/>
        <pc:sldMkLst>
          <pc:docMk/>
          <pc:sldMk cId="2532089514" sldId="594"/>
        </pc:sldMkLst>
        <pc:graphicFrameChg chg="modGraphic">
          <ac:chgData name="LoweryR" userId="d95e7125-c11d-45ad-a9aa-2825f18c9141" providerId="ADAL" clId="{371E0832-1B65-42F3-AF99-98D7A17D21DB}" dt="2021-09-26T12:02:06.195" v="1240" actId="20577"/>
          <ac:graphicFrameMkLst>
            <pc:docMk/>
            <pc:sldMk cId="2532089514" sldId="594"/>
            <ac:graphicFrameMk id="4" creationId="{43242C5C-4C84-4D61-9761-EABDAA622D6C}"/>
          </ac:graphicFrameMkLst>
        </pc:graphicFrameChg>
      </pc:sldChg>
      <pc:sldChg chg="add">
        <pc:chgData name="LoweryR" userId="d95e7125-c11d-45ad-a9aa-2825f18c9141" providerId="ADAL" clId="{371E0832-1B65-42F3-AF99-98D7A17D21DB}" dt="2021-09-26T12:01:55.847" v="1238" actId="2890"/>
        <pc:sldMkLst>
          <pc:docMk/>
          <pc:sldMk cId="4177607733" sldId="595"/>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99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xmlns=""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191312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360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3B559-7634-44D8-AA3A-E62B6CDFB288}" type="slidenum">
              <a:rPr lang="en-US" smtClean="0"/>
              <a:t>‹#›</a:t>
            </a:fld>
            <a:endParaRPr lang="en-US"/>
          </a:p>
        </p:txBody>
      </p:sp>
    </p:spTree>
    <p:extLst>
      <p:ext uri="{BB962C8B-B14F-4D97-AF65-F5344CB8AC3E}">
        <p14:creationId xmlns:p14="http://schemas.microsoft.com/office/powerpoint/2010/main" val="8943477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t>10/6/2021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t>‹#›</a:t>
            </a:fld>
            <a:endParaRPr lang="en-US"/>
          </a:p>
        </p:txBody>
      </p:sp>
    </p:spTree>
    <p:extLst>
      <p:ext uri="{BB962C8B-B14F-4D97-AF65-F5344CB8AC3E}">
        <p14:creationId xmlns:p14="http://schemas.microsoft.com/office/powerpoint/2010/main" val="345115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1.wmf"/><Relationship Id="rId4" Type="http://schemas.openxmlformats.org/officeDocument/2006/relationships/image" Target="../media/image7.png"/><Relationship Id="rId9" Type="http://schemas.openxmlformats.org/officeDocument/2006/relationships/image" Target="../media/image10.jpeg"/></Relationships>
</file>

<file path=ppt/slides/_rels/slide2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1.wmf"/><Relationship Id="rId4" Type="http://schemas.openxmlformats.org/officeDocument/2006/relationships/image" Target="../media/image7.png"/><Relationship Id="rId9" Type="http://schemas.openxmlformats.org/officeDocument/2006/relationships/image" Target="../media/image10.jpeg"/></Relationships>
</file>

<file path=ppt/slides/_rels/slide2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1.wmf"/><Relationship Id="rId4" Type="http://schemas.openxmlformats.org/officeDocument/2006/relationships/image" Target="../media/image7.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1.wmf"/><Relationship Id="rId4" Type="http://schemas.openxmlformats.org/officeDocument/2006/relationships/image" Target="../media/image7.png"/><Relationship Id="rId9"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75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Jesus’ parables on the Kingdom</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a:bodyPr>
          <a:lstStyle/>
          <a:p>
            <a:r>
              <a:rPr lang="en-US" altLang="en-US" dirty="0"/>
              <a:t>Are very different from what was expected</a:t>
            </a:r>
          </a:p>
          <a:p>
            <a:r>
              <a:rPr lang="en-US" altLang="en-US" dirty="0"/>
              <a:t>Have elements of the OT pattern but were VERY confusing to His Jewish audience</a:t>
            </a:r>
          </a:p>
        </p:txBody>
      </p:sp>
    </p:spTree>
    <p:extLst>
      <p:ext uri="{BB962C8B-B14F-4D97-AF65-F5344CB8AC3E}">
        <p14:creationId xmlns:p14="http://schemas.microsoft.com/office/powerpoint/2010/main" val="146428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solidFill>
                  <a:srgbClr val="72DB2B"/>
                </a:solidFill>
              </a:rPr>
              <a:t>Matthew 13</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lnSpcReduction="10000"/>
          </a:bodyPr>
          <a:lstStyle/>
          <a:p>
            <a:pPr>
              <a:buFont typeface="Arial" panose="020B0604020202020204" pitchFamily="34" charset="0"/>
              <a:buNone/>
            </a:pPr>
            <a:r>
              <a:rPr lang="en-US" altLang="en-US" b="1" dirty="0">
                <a:solidFill>
                  <a:schemeClr val="bg1"/>
                </a:solidFill>
              </a:rPr>
              <a:t>24</a:t>
            </a:r>
            <a:r>
              <a:rPr lang="en-US" altLang="en-US" dirty="0">
                <a:solidFill>
                  <a:schemeClr val="bg1"/>
                </a:solidFill>
              </a:rPr>
              <a:t>  Jesus presented another parable to them, saying, “The kingdom of heaven may be compared to a man who sowed good seed in his field.25 “But while his men were sleeping, his enemy came and sowed weeds among the wheat, and went away. 26 “But when the wheat sprouted and bore grain, then the weeds became evident also. </a:t>
            </a:r>
          </a:p>
        </p:txBody>
      </p:sp>
    </p:spTree>
    <p:extLst>
      <p:ext uri="{BB962C8B-B14F-4D97-AF65-F5344CB8AC3E}">
        <p14:creationId xmlns:p14="http://schemas.microsoft.com/office/powerpoint/2010/main" val="36258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solidFill>
                  <a:srgbClr val="72DB2B"/>
                </a:solidFill>
              </a:rPr>
              <a:t>Matthew 13</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fontScale="92500"/>
          </a:bodyPr>
          <a:lstStyle/>
          <a:p>
            <a:pPr>
              <a:buFont typeface="Arial" panose="020B0604020202020204" pitchFamily="34" charset="0"/>
              <a:buNone/>
            </a:pPr>
            <a:r>
              <a:rPr lang="en-US" altLang="en-US" dirty="0">
                <a:solidFill>
                  <a:schemeClr val="bg1"/>
                </a:solidFill>
              </a:rPr>
              <a:t> 27 “The slaves of the landowner came and said to him, ‘Sir, did you not sow good seed in your field? How then does it have weeds?’ 28 “And he said to them, ‘An enemy has done this!’ The slaves said to him, ‘Do you want us, then, to go and gather them up?’ 29 “But he said, ‘No; for while you are gathering up the weeds, you may uproot the wheat with them. </a:t>
            </a:r>
          </a:p>
        </p:txBody>
      </p:sp>
    </p:spTree>
    <p:extLst>
      <p:ext uri="{BB962C8B-B14F-4D97-AF65-F5344CB8AC3E}">
        <p14:creationId xmlns:p14="http://schemas.microsoft.com/office/powerpoint/2010/main" val="401811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solidFill>
                  <a:srgbClr val="72DB2B"/>
                </a:solidFill>
              </a:rPr>
              <a:t>Matthew 13</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a:bodyPr>
          <a:lstStyle/>
          <a:p>
            <a:pPr>
              <a:buFont typeface="Arial" panose="020B0604020202020204" pitchFamily="34" charset="0"/>
              <a:buNone/>
            </a:pPr>
            <a:r>
              <a:rPr lang="en-US" altLang="en-US" dirty="0">
                <a:solidFill>
                  <a:schemeClr val="bg1"/>
                </a:solidFill>
              </a:rPr>
              <a:t>30 ‘Allow both to grow together until the harvest; and in the time of the harvest I will say to the reapers, “First gather up the weeds and bind them in bundles to burn them up; but gather the wheat into my barn.”</a:t>
            </a:r>
          </a:p>
        </p:txBody>
      </p:sp>
    </p:spTree>
    <p:extLst>
      <p:ext uri="{BB962C8B-B14F-4D97-AF65-F5344CB8AC3E}">
        <p14:creationId xmlns:p14="http://schemas.microsoft.com/office/powerpoint/2010/main" val="198955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Parable of the Tares</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fontScale="92500" lnSpcReduction="20000"/>
          </a:bodyPr>
          <a:lstStyle/>
          <a:p>
            <a:r>
              <a:rPr lang="en-US" altLang="en-US" dirty="0"/>
              <a:t>Another agrarian illustration (like the soils)</a:t>
            </a:r>
          </a:p>
          <a:p>
            <a:pPr lvl="1"/>
            <a:r>
              <a:rPr lang="en-US" altLang="en-US" dirty="0"/>
              <a:t>The seed is spread</a:t>
            </a:r>
          </a:p>
          <a:p>
            <a:pPr lvl="1"/>
            <a:r>
              <a:rPr lang="en-US" altLang="en-US" dirty="0"/>
              <a:t>An enemy spreads weeds among the good seed</a:t>
            </a:r>
          </a:p>
          <a:p>
            <a:pPr lvl="1"/>
            <a:r>
              <a:rPr lang="en-US" altLang="en-US" dirty="0"/>
              <a:t>The good seed and the weeds grow up together</a:t>
            </a:r>
          </a:p>
          <a:p>
            <a:pPr lvl="1"/>
            <a:r>
              <a:rPr lang="en-US" altLang="en-US" dirty="0"/>
              <a:t>The owner decides not to destroy the weeds until the good seed is fully grown</a:t>
            </a:r>
          </a:p>
          <a:p>
            <a:pPr lvl="1"/>
            <a:r>
              <a:rPr lang="en-US" altLang="en-US" dirty="0"/>
              <a:t>Then he separates them out</a:t>
            </a:r>
          </a:p>
        </p:txBody>
      </p:sp>
    </p:spTree>
    <p:extLst>
      <p:ext uri="{BB962C8B-B14F-4D97-AF65-F5344CB8AC3E}">
        <p14:creationId xmlns:p14="http://schemas.microsoft.com/office/powerpoint/2010/main" val="42207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Parable of the Tares</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fontScale="92500" lnSpcReduction="20000"/>
          </a:bodyPr>
          <a:lstStyle/>
          <a:p>
            <a:r>
              <a:rPr lang="en-US" altLang="en-US" dirty="0"/>
              <a:t>Another agrarian illustration (like the soils)</a:t>
            </a:r>
          </a:p>
          <a:p>
            <a:pPr lvl="1"/>
            <a:r>
              <a:rPr lang="en-US" altLang="en-US" dirty="0"/>
              <a:t>The seed is spread</a:t>
            </a:r>
          </a:p>
          <a:p>
            <a:pPr lvl="1"/>
            <a:r>
              <a:rPr lang="en-US" altLang="en-US" dirty="0"/>
              <a:t>An enemy spreads weeds among the good seed</a:t>
            </a:r>
          </a:p>
          <a:p>
            <a:pPr lvl="1"/>
            <a:r>
              <a:rPr lang="en-US" altLang="en-US" dirty="0"/>
              <a:t>The good seed and the weeds grow up together</a:t>
            </a:r>
          </a:p>
          <a:p>
            <a:pPr lvl="1"/>
            <a:r>
              <a:rPr lang="en-US" altLang="en-US" dirty="0"/>
              <a:t>The owner decides not to destroy the weeds until the good seed is fully grown</a:t>
            </a:r>
          </a:p>
          <a:p>
            <a:pPr lvl="1"/>
            <a:r>
              <a:rPr lang="en-US" altLang="en-US" dirty="0"/>
              <a:t>Then he separates them out</a:t>
            </a:r>
          </a:p>
        </p:txBody>
      </p:sp>
      <p:sp>
        <p:nvSpPr>
          <p:cNvPr id="6" name="TextBox 5">
            <a:extLst>
              <a:ext uri="{FF2B5EF4-FFF2-40B4-BE49-F238E27FC236}">
                <a16:creationId xmlns:a16="http://schemas.microsoft.com/office/drawing/2014/main" xmlns="" id="{58ED5C94-4893-4CF6-A8B7-FE30D8976273}"/>
              </a:ext>
            </a:extLst>
          </p:cNvPr>
          <p:cNvSpPr txBox="1"/>
          <p:nvPr/>
        </p:nvSpPr>
        <p:spPr>
          <a:xfrm>
            <a:off x="762000" y="1143000"/>
            <a:ext cx="7010400" cy="2123658"/>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4400" dirty="0"/>
              <a:t>An interesting way of looking at God’s perspective on the problem of evil.</a:t>
            </a:r>
          </a:p>
        </p:txBody>
      </p:sp>
    </p:spTree>
    <p:extLst>
      <p:ext uri="{BB962C8B-B14F-4D97-AF65-F5344CB8AC3E}">
        <p14:creationId xmlns:p14="http://schemas.microsoft.com/office/powerpoint/2010/main" val="1725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solidFill>
                  <a:srgbClr val="72DB2B"/>
                </a:solidFill>
              </a:rPr>
              <a:t>Matthew 13</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lnSpcReduction="10000"/>
          </a:bodyPr>
          <a:lstStyle/>
          <a:p>
            <a:pPr>
              <a:buFont typeface="Arial" charset="0"/>
              <a:buNone/>
              <a:defRPr/>
            </a:pPr>
            <a:r>
              <a:rPr lang="en-US" b="1" dirty="0">
                <a:solidFill>
                  <a:schemeClr val="bg1"/>
                </a:solidFill>
              </a:rPr>
              <a:t>31</a:t>
            </a:r>
            <a:r>
              <a:rPr lang="en-US" dirty="0">
                <a:solidFill>
                  <a:schemeClr val="bg1"/>
                </a:solidFill>
              </a:rPr>
              <a:t> He presented another parable to them, saying, “The kingdom of heaven is like a mustard seed, which a man took and sowed in his field; 32 and this is smaller than all </a:t>
            </a:r>
            <a:r>
              <a:rPr lang="en-US" i="1" dirty="0">
                <a:solidFill>
                  <a:schemeClr val="bg1"/>
                </a:solidFill>
              </a:rPr>
              <a:t>other </a:t>
            </a:r>
            <a:r>
              <a:rPr lang="en-US" dirty="0">
                <a:solidFill>
                  <a:schemeClr val="bg1"/>
                </a:solidFill>
              </a:rPr>
              <a:t>seeds, but when it is full grown, it is larger than the garden plants and becomes a tree, so that </a:t>
            </a:r>
            <a:r>
              <a:rPr lang="en-US" cap="small" dirty="0">
                <a:solidFill>
                  <a:schemeClr val="bg1"/>
                </a:solidFill>
              </a:rPr>
              <a:t>the birds of the air</a:t>
            </a:r>
            <a:r>
              <a:rPr lang="en-US" dirty="0">
                <a:solidFill>
                  <a:schemeClr val="bg1"/>
                </a:solidFill>
              </a:rPr>
              <a:t> come and </a:t>
            </a:r>
            <a:r>
              <a:rPr lang="en-US" cap="small" dirty="0">
                <a:solidFill>
                  <a:schemeClr val="bg1"/>
                </a:solidFill>
              </a:rPr>
              <a:t>nest in its branches</a:t>
            </a:r>
            <a:r>
              <a:rPr lang="en-US" dirty="0">
                <a:solidFill>
                  <a:schemeClr val="bg1"/>
                </a:solidFill>
              </a:rPr>
              <a:t>.” </a:t>
            </a:r>
          </a:p>
        </p:txBody>
      </p:sp>
    </p:spTree>
    <p:extLst>
      <p:ext uri="{BB962C8B-B14F-4D97-AF65-F5344CB8AC3E}">
        <p14:creationId xmlns:p14="http://schemas.microsoft.com/office/powerpoint/2010/main" val="362747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Parable of the mustard seed</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a:bodyPr>
          <a:lstStyle/>
          <a:p>
            <a:r>
              <a:rPr lang="en-US" altLang="en-US" dirty="0"/>
              <a:t>A mustard seed?</a:t>
            </a:r>
          </a:p>
          <a:p>
            <a:pPr lvl="1"/>
            <a:r>
              <a:rPr lang="en-US" altLang="en-US" dirty="0"/>
              <a:t>A VERY tiny seed</a:t>
            </a:r>
          </a:p>
          <a:p>
            <a:pPr lvl="1"/>
            <a:r>
              <a:rPr lang="en-US" altLang="en-US" dirty="0"/>
              <a:t>Grows into a large plant</a:t>
            </a:r>
          </a:p>
          <a:p>
            <a:r>
              <a:rPr lang="en-US" altLang="en-US" dirty="0"/>
              <a:t>Sounds like the kingdom starts small </a:t>
            </a:r>
          </a:p>
          <a:p>
            <a:pPr lvl="1"/>
            <a:r>
              <a:rPr lang="en-US" altLang="en-US" dirty="0"/>
              <a:t>It’s subtle</a:t>
            </a:r>
          </a:p>
          <a:p>
            <a:pPr lvl="1"/>
            <a:r>
              <a:rPr lang="en-US" altLang="en-US" dirty="0"/>
              <a:t>It grows </a:t>
            </a:r>
          </a:p>
          <a:p>
            <a:pPr lvl="1"/>
            <a:r>
              <a:rPr lang="en-US" altLang="en-US" dirty="0"/>
              <a:t>It comes to fullness  </a:t>
            </a:r>
            <a:endParaRPr lang="en-US" dirty="0"/>
          </a:p>
        </p:txBody>
      </p:sp>
    </p:spTree>
    <p:extLst>
      <p:ext uri="{BB962C8B-B14F-4D97-AF65-F5344CB8AC3E}">
        <p14:creationId xmlns:p14="http://schemas.microsoft.com/office/powerpoint/2010/main" val="187467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Parable of the mustard seed</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a:bodyPr>
          <a:lstStyle/>
          <a:p>
            <a:r>
              <a:rPr lang="en-US" altLang="en-US" dirty="0"/>
              <a:t>A mustard seed?</a:t>
            </a:r>
          </a:p>
          <a:p>
            <a:pPr lvl="1"/>
            <a:r>
              <a:rPr lang="en-US" altLang="en-US" dirty="0"/>
              <a:t>A VERY tiny seed</a:t>
            </a:r>
          </a:p>
          <a:p>
            <a:pPr lvl="1"/>
            <a:r>
              <a:rPr lang="en-US" altLang="en-US" dirty="0"/>
              <a:t>Grows into a large plant</a:t>
            </a:r>
          </a:p>
          <a:p>
            <a:r>
              <a:rPr lang="en-US" altLang="en-US" dirty="0"/>
              <a:t>Sounds like the kingdom starts small </a:t>
            </a:r>
          </a:p>
          <a:p>
            <a:pPr lvl="1"/>
            <a:r>
              <a:rPr lang="en-US" altLang="en-US" dirty="0"/>
              <a:t>It’s subtle</a:t>
            </a:r>
          </a:p>
          <a:p>
            <a:pPr lvl="1"/>
            <a:r>
              <a:rPr lang="en-US" altLang="en-US" dirty="0"/>
              <a:t>It grows </a:t>
            </a:r>
          </a:p>
          <a:p>
            <a:pPr lvl="1"/>
            <a:r>
              <a:rPr lang="en-US" altLang="en-US" dirty="0"/>
              <a:t>It comes to fullness  </a:t>
            </a:r>
            <a:endParaRPr lang="en-US" dirty="0"/>
          </a:p>
        </p:txBody>
      </p:sp>
      <p:sp>
        <p:nvSpPr>
          <p:cNvPr id="6" name="TextBox 5">
            <a:extLst>
              <a:ext uri="{FF2B5EF4-FFF2-40B4-BE49-F238E27FC236}">
                <a16:creationId xmlns:a16="http://schemas.microsoft.com/office/drawing/2014/main" xmlns="" id="{C629928E-C221-4FEA-BC5B-3604C3092A33}"/>
              </a:ext>
            </a:extLst>
          </p:cNvPr>
          <p:cNvSpPr txBox="1"/>
          <p:nvPr/>
        </p:nvSpPr>
        <p:spPr>
          <a:xfrm>
            <a:off x="1295400" y="2209800"/>
            <a:ext cx="5638800" cy="313932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US" sz="3600" dirty="0"/>
              <a:t>Is this?</a:t>
            </a:r>
          </a:p>
          <a:p>
            <a:pPr>
              <a:defRPr/>
            </a:pPr>
            <a:endParaRPr lang="en-US" sz="3600" dirty="0"/>
          </a:p>
          <a:p>
            <a:pPr>
              <a:defRPr/>
            </a:pPr>
            <a:r>
              <a:rPr lang="en-US" sz="3600" dirty="0"/>
              <a:t>Mal 4:5</a:t>
            </a:r>
          </a:p>
          <a:p>
            <a:pPr>
              <a:defRPr/>
            </a:pPr>
            <a:r>
              <a:rPr lang="en-US" sz="3600" dirty="0"/>
              <a:t>…The great and terrible day of the Lord?</a:t>
            </a:r>
          </a:p>
          <a:p>
            <a:pPr>
              <a:defRPr/>
            </a:pPr>
            <a:endParaRPr lang="en-US" dirty="0"/>
          </a:p>
        </p:txBody>
      </p:sp>
    </p:spTree>
    <p:extLst>
      <p:ext uri="{BB962C8B-B14F-4D97-AF65-F5344CB8AC3E}">
        <p14:creationId xmlns:p14="http://schemas.microsoft.com/office/powerpoint/2010/main" val="44553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solidFill>
                  <a:srgbClr val="72DB2B"/>
                </a:solidFill>
              </a:rPr>
              <a:t>Matthew 13</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a:bodyPr>
          <a:lstStyle/>
          <a:p>
            <a:pPr>
              <a:buFont typeface="Arial" panose="020B0604020202020204" pitchFamily="34" charset="0"/>
              <a:buNone/>
            </a:pPr>
            <a:r>
              <a:rPr lang="en-US" altLang="en-US" b="1" dirty="0">
                <a:solidFill>
                  <a:schemeClr val="bg1"/>
                </a:solidFill>
              </a:rPr>
              <a:t>33</a:t>
            </a:r>
            <a:r>
              <a:rPr lang="en-US" altLang="en-US" dirty="0">
                <a:solidFill>
                  <a:schemeClr val="bg1"/>
                </a:solidFill>
              </a:rPr>
              <a:t> He spoke another parable to them, “The kingdom of heaven is like leaven, which a woman took and hid in three pecks of flour until it was all leavened.”</a:t>
            </a:r>
          </a:p>
        </p:txBody>
      </p:sp>
    </p:spTree>
    <p:extLst>
      <p:ext uri="{BB962C8B-B14F-4D97-AF65-F5344CB8AC3E}">
        <p14:creationId xmlns:p14="http://schemas.microsoft.com/office/powerpoint/2010/main" val="8846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E3A926E-93F2-4661-B319-39D3E258D78B}"/>
              </a:ext>
            </a:extLst>
          </p:cNvPr>
          <p:cNvSpPr/>
          <p:nvPr/>
        </p:nvSpPr>
        <p:spPr>
          <a:xfrm>
            <a:off x="982436" y="2008415"/>
            <a:ext cx="7581900" cy="2906486"/>
          </a:xfrm>
          <a:prstGeom prst="rect">
            <a:avLst/>
          </a:prstGeom>
          <a:solidFill>
            <a:srgbClr val="000000">
              <a:alpha val="21176"/>
            </a:srgbClr>
          </a:solidFill>
          <a:ln>
            <a:solidFill>
              <a:srgbClr val="078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2D32C365-9A90-47BA-A840-BFF1E3B92069}"/>
              </a:ext>
            </a:extLst>
          </p:cNvPr>
          <p:cNvSpPr>
            <a:spLocks noGrp="1"/>
          </p:cNvSpPr>
          <p:nvPr>
            <p:ph type="ctrTitle"/>
          </p:nvPr>
        </p:nvSpPr>
        <p:spPr>
          <a:xfrm>
            <a:off x="982436" y="2196756"/>
            <a:ext cx="7581900" cy="1575987"/>
          </a:xfrm>
          <a:ln>
            <a:noFill/>
          </a:ln>
        </p:spPr>
        <p:txBody>
          <a:bodyPr>
            <a:normAutofit/>
          </a:bodyPr>
          <a:lstStyle/>
          <a:p>
            <a:r>
              <a:rPr lang="en-US" sz="9600" dirty="0">
                <a:effectLst>
                  <a:outerShdw blurRad="38100" dist="38100" dir="2700000" algn="tl">
                    <a:srgbClr val="000000">
                      <a:alpha val="43137"/>
                    </a:srgbClr>
                  </a:outerShdw>
                </a:effectLst>
              </a:rPr>
              <a:t>Matthew 13</a:t>
            </a:r>
          </a:p>
        </p:txBody>
      </p:sp>
      <p:sp>
        <p:nvSpPr>
          <p:cNvPr id="3" name="Subtitle 2">
            <a:extLst>
              <a:ext uri="{FF2B5EF4-FFF2-40B4-BE49-F238E27FC236}">
                <a16:creationId xmlns:a16="http://schemas.microsoft.com/office/drawing/2014/main" xmlns="" id="{40D428CF-C4FB-407F-8F0F-D56296396D70}"/>
              </a:ext>
            </a:extLst>
          </p:cNvPr>
          <p:cNvSpPr>
            <a:spLocks noGrp="1"/>
          </p:cNvSpPr>
          <p:nvPr>
            <p:ph type="subTitle" idx="1"/>
          </p:nvPr>
        </p:nvSpPr>
        <p:spPr>
          <a:xfrm>
            <a:off x="1922597" y="3772743"/>
            <a:ext cx="5701578" cy="832282"/>
          </a:xfrm>
        </p:spPr>
        <p:txBody>
          <a:bodyPr>
            <a:normAutofit fontScale="77500" lnSpcReduction="20000"/>
          </a:bodyPr>
          <a:lstStyle/>
          <a:p>
            <a:r>
              <a:rPr lang="en-US" dirty="0">
                <a:effectLst>
                  <a:outerShdw blurRad="38100" dist="38100" dir="2700000" algn="tl">
                    <a:srgbClr val="000000">
                      <a:alpha val="43137"/>
                    </a:srgbClr>
                  </a:outerShdw>
                </a:effectLst>
              </a:rPr>
              <a:t>Parables of the Kingdom</a:t>
            </a:r>
          </a:p>
        </p:txBody>
      </p:sp>
    </p:spTree>
    <p:extLst>
      <p:ext uri="{BB962C8B-B14F-4D97-AF65-F5344CB8AC3E}">
        <p14:creationId xmlns:p14="http://schemas.microsoft.com/office/powerpoint/2010/main" val="2071289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parable of the Leaven</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a:bodyPr>
          <a:lstStyle/>
          <a:p>
            <a:r>
              <a:rPr lang="en-US" altLang="en-US" dirty="0"/>
              <a:t>A little bit of leaven permeates/changes the substances of dough</a:t>
            </a:r>
          </a:p>
          <a:p>
            <a:r>
              <a:rPr lang="en-US" altLang="en-US" dirty="0"/>
              <a:t>A small thing infiltrates a big thing and takes it over</a:t>
            </a:r>
          </a:p>
        </p:txBody>
      </p:sp>
    </p:spTree>
    <p:extLst>
      <p:ext uri="{BB962C8B-B14F-4D97-AF65-F5344CB8AC3E}">
        <p14:creationId xmlns:p14="http://schemas.microsoft.com/office/powerpoint/2010/main" val="173034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Jesus’ Kingdom parables</a:t>
            </a:r>
            <a:endParaRPr lang="en-US" dirty="0">
              <a:solidFill>
                <a:srgbClr val="72DB2B"/>
              </a:solidFill>
            </a:endParaRP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a:bodyPr>
          <a:lstStyle/>
          <a:p>
            <a:r>
              <a:rPr lang="en-US" altLang="en-US" dirty="0"/>
              <a:t>The kingdom of God</a:t>
            </a:r>
          </a:p>
          <a:p>
            <a:pPr lvl="1"/>
            <a:r>
              <a:rPr lang="en-US" altLang="en-US" dirty="0"/>
              <a:t>Starts small (mustard seed, Leven, seeds in a garden)</a:t>
            </a:r>
          </a:p>
          <a:p>
            <a:pPr lvl="1"/>
            <a:r>
              <a:rPr lang="en-US" altLang="en-US" dirty="0"/>
              <a:t>God infiltrates the world and slowly changes it over time</a:t>
            </a:r>
          </a:p>
          <a:p>
            <a:pPr lvl="1"/>
            <a:r>
              <a:rPr lang="en-US" altLang="en-US" dirty="0"/>
              <a:t>How does that match up with…</a:t>
            </a:r>
          </a:p>
          <a:p>
            <a:pPr lvl="1">
              <a:buFont typeface="Arial" panose="020B0604020202020204" pitchFamily="34" charset="0"/>
              <a:buNone/>
            </a:pPr>
            <a:r>
              <a:rPr lang="en-US" altLang="en-US" dirty="0"/>
              <a:t> </a:t>
            </a:r>
          </a:p>
        </p:txBody>
      </p:sp>
    </p:spTree>
    <p:extLst>
      <p:ext uri="{BB962C8B-B14F-4D97-AF65-F5344CB8AC3E}">
        <p14:creationId xmlns:p14="http://schemas.microsoft.com/office/powerpoint/2010/main" val="382164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OT perspective</a:t>
            </a:r>
            <a:endParaRPr lang="en-US" dirty="0">
              <a:solidFill>
                <a:srgbClr val="72DB2B"/>
              </a:solidFill>
            </a:endParaRPr>
          </a:p>
        </p:txBody>
      </p:sp>
      <p:pic>
        <p:nvPicPr>
          <p:cNvPr id="3" name="Graphic 2" descr="Man with solid fill">
            <a:extLst>
              <a:ext uri="{FF2B5EF4-FFF2-40B4-BE49-F238E27FC236}">
                <a16:creationId xmlns:a16="http://schemas.microsoft.com/office/drawing/2014/main" xmlns="" id="{719D38BD-3B6F-4145-AC0A-ECE58A898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429189"/>
            <a:ext cx="1673888" cy="1673888"/>
          </a:xfrm>
          <a:prstGeom prst="rect">
            <a:avLst/>
          </a:prstGeom>
        </p:spPr>
      </p:pic>
      <p:cxnSp>
        <p:nvCxnSpPr>
          <p:cNvPr id="21" name="Straight Arrow Connector 20">
            <a:extLst>
              <a:ext uri="{FF2B5EF4-FFF2-40B4-BE49-F238E27FC236}">
                <a16:creationId xmlns:a16="http://schemas.microsoft.com/office/drawing/2014/main" xmlns="" id="{3AA2B5EE-9DD6-4EE7-9B2B-EAB147FA7BFF}"/>
              </a:ext>
            </a:extLst>
          </p:cNvPr>
          <p:cNvCxnSpPr/>
          <p:nvPr/>
        </p:nvCxnSpPr>
        <p:spPr>
          <a:xfrm>
            <a:off x="316523" y="4103077"/>
            <a:ext cx="10861431" cy="58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Flowchart: Merge 21">
            <a:extLst>
              <a:ext uri="{FF2B5EF4-FFF2-40B4-BE49-F238E27FC236}">
                <a16:creationId xmlns:a16="http://schemas.microsoft.com/office/drawing/2014/main" xmlns="" id="{2756D312-857E-4E77-81FE-1E0BE9C7CADD}"/>
              </a:ext>
            </a:extLst>
          </p:cNvPr>
          <p:cNvSpPr/>
          <p:nvPr/>
        </p:nvSpPr>
        <p:spPr>
          <a:xfrm rot="5400000">
            <a:off x="1479576" y="1771903"/>
            <a:ext cx="685800" cy="1616860"/>
          </a:xfrm>
          <a:prstGeom prst="flowChartMerg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a:extLst>
              <a:ext uri="{FF2B5EF4-FFF2-40B4-BE49-F238E27FC236}">
                <a16:creationId xmlns:a16="http://schemas.microsoft.com/office/drawing/2014/main" xmlns="" id="{5715C22C-0796-4E9D-8526-29DB3BD474A1}"/>
              </a:ext>
            </a:extLst>
          </p:cNvPr>
          <p:cNvCxnSpPr>
            <a:cxnSpLocks/>
          </p:cNvCxnSpPr>
          <p:nvPr/>
        </p:nvCxnSpPr>
        <p:spPr>
          <a:xfrm flipH="1">
            <a:off x="4186206" y="2149476"/>
            <a:ext cx="46489" cy="180120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1AA10803-284D-42E6-ACB5-03935B83D728}"/>
              </a:ext>
            </a:extLst>
          </p:cNvPr>
          <p:cNvSpPr txBox="1">
            <a:spLocks noChangeArrowheads="1"/>
          </p:cNvSpPr>
          <p:nvPr/>
        </p:nvSpPr>
        <p:spPr bwMode="auto">
          <a:xfrm>
            <a:off x="2630906" y="1462088"/>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accent6"/>
                </a:solidFill>
              </a:rPr>
              <a:t>Messiah comes</a:t>
            </a:r>
          </a:p>
        </p:txBody>
      </p:sp>
      <p:sp>
        <p:nvSpPr>
          <p:cNvPr id="26" name="TextBox 25">
            <a:extLst>
              <a:ext uri="{FF2B5EF4-FFF2-40B4-BE49-F238E27FC236}">
                <a16:creationId xmlns:a16="http://schemas.microsoft.com/office/drawing/2014/main" xmlns="" id="{175FA844-C01D-4E68-9E44-B1A532C0C678}"/>
              </a:ext>
            </a:extLst>
          </p:cNvPr>
          <p:cNvSpPr txBox="1">
            <a:spLocks noChangeArrowheads="1"/>
          </p:cNvSpPr>
          <p:nvPr/>
        </p:nvSpPr>
        <p:spPr bwMode="auto">
          <a:xfrm>
            <a:off x="5586884" y="2005013"/>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Day of the Lord</a:t>
            </a:r>
          </a:p>
        </p:txBody>
      </p:sp>
      <p:sp>
        <p:nvSpPr>
          <p:cNvPr id="28" name="TextBox 27">
            <a:extLst>
              <a:ext uri="{FF2B5EF4-FFF2-40B4-BE49-F238E27FC236}">
                <a16:creationId xmlns:a16="http://schemas.microsoft.com/office/drawing/2014/main" xmlns="" id="{1A551110-942A-4DFB-A513-A394CBC49074}"/>
              </a:ext>
            </a:extLst>
          </p:cNvPr>
          <p:cNvSpPr txBox="1">
            <a:spLocks noChangeArrowheads="1"/>
          </p:cNvSpPr>
          <p:nvPr/>
        </p:nvSpPr>
        <p:spPr bwMode="auto">
          <a:xfrm>
            <a:off x="8700661" y="1462088"/>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Kingdom </a:t>
            </a:r>
          </a:p>
          <a:p>
            <a:pPr algn="ctr" eaLnBrk="1" hangingPunct="1"/>
            <a:r>
              <a:rPr lang="en-US" altLang="en-US" sz="2400" dirty="0">
                <a:solidFill>
                  <a:schemeClr val="accent6"/>
                </a:solidFill>
              </a:rPr>
              <a:t>of God</a:t>
            </a:r>
          </a:p>
        </p:txBody>
      </p:sp>
      <p:pic>
        <p:nvPicPr>
          <p:cNvPr id="30" name="Graphic 29" descr="Crown with solid fill">
            <a:extLst>
              <a:ext uri="{FF2B5EF4-FFF2-40B4-BE49-F238E27FC236}">
                <a16:creationId xmlns:a16="http://schemas.microsoft.com/office/drawing/2014/main" xmlns="" id="{F2BA4131-2A71-4ED2-840C-4B480ABC9A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71661" y="2365375"/>
            <a:ext cx="1334600" cy="1334600"/>
          </a:xfrm>
          <a:prstGeom prst="rect">
            <a:avLst/>
          </a:prstGeom>
        </p:spPr>
      </p:pic>
      <p:sp>
        <p:nvSpPr>
          <p:cNvPr id="32" name="Explosion: 8 Points 31">
            <a:extLst>
              <a:ext uri="{FF2B5EF4-FFF2-40B4-BE49-F238E27FC236}">
                <a16:creationId xmlns:a16="http://schemas.microsoft.com/office/drawing/2014/main" xmlns="" id="{3404F3C4-5A7A-4002-AD75-9AF53A647FAC}"/>
              </a:ext>
            </a:extLst>
          </p:cNvPr>
          <p:cNvSpPr/>
          <p:nvPr/>
        </p:nvSpPr>
        <p:spPr>
          <a:xfrm>
            <a:off x="6195646" y="2429189"/>
            <a:ext cx="1975339" cy="1609411"/>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37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2FADE-9172-4AF3-A198-F23154DA4D49}"/>
              </a:ext>
            </a:extLst>
          </p:cNvPr>
          <p:cNvSpPr>
            <a:spLocks noGrp="1"/>
          </p:cNvSpPr>
          <p:nvPr>
            <p:ph type="title"/>
          </p:nvPr>
        </p:nvSpPr>
        <p:spPr/>
        <p:txBody>
          <a:bodyPr/>
          <a:lstStyle/>
          <a:p>
            <a:r>
              <a:rPr lang="en-US" altLang="en-US" dirty="0"/>
              <a:t>Jesus’ Kingdom parables</a:t>
            </a:r>
            <a:endParaRPr lang="en-US" dirty="0"/>
          </a:p>
        </p:txBody>
      </p:sp>
      <p:sp>
        <p:nvSpPr>
          <p:cNvPr id="3" name="Content Placeholder 2">
            <a:extLst>
              <a:ext uri="{FF2B5EF4-FFF2-40B4-BE49-F238E27FC236}">
                <a16:creationId xmlns:a16="http://schemas.microsoft.com/office/drawing/2014/main" xmlns="" id="{E1E454D3-E8CF-47DC-B010-BC8F17BB2CF3}"/>
              </a:ext>
            </a:extLst>
          </p:cNvPr>
          <p:cNvSpPr>
            <a:spLocks noGrp="1"/>
          </p:cNvSpPr>
          <p:nvPr>
            <p:ph idx="1"/>
          </p:nvPr>
        </p:nvSpPr>
        <p:spPr/>
        <p:txBody>
          <a:bodyPr>
            <a:normAutofit lnSpcReduction="10000"/>
          </a:bodyPr>
          <a:lstStyle/>
          <a:p>
            <a:r>
              <a:rPr lang="en-US" altLang="en-US" dirty="0"/>
              <a:t>John the Baptist</a:t>
            </a:r>
          </a:p>
          <a:p>
            <a:pPr lvl="1"/>
            <a:r>
              <a:rPr lang="en-US" altLang="en-US" dirty="0"/>
              <a:t>“Repent for the Kingdom of God is near” Matt 3:2</a:t>
            </a:r>
          </a:p>
          <a:p>
            <a:r>
              <a:rPr lang="en-US" altLang="en-US" dirty="0"/>
              <a:t>Jesus </a:t>
            </a:r>
          </a:p>
          <a:p>
            <a:pPr lvl="1"/>
            <a:r>
              <a:rPr lang="en-US" altLang="en-US" dirty="0"/>
              <a:t>“The time is fulfilled, and the kingdom of God is at hand; repent and believe in the gospel.” (Mk 1:15) </a:t>
            </a:r>
          </a:p>
          <a:p>
            <a:endParaRPr lang="en-US" dirty="0"/>
          </a:p>
        </p:txBody>
      </p:sp>
    </p:spTree>
    <p:extLst>
      <p:ext uri="{BB962C8B-B14F-4D97-AF65-F5344CB8AC3E}">
        <p14:creationId xmlns:p14="http://schemas.microsoft.com/office/powerpoint/2010/main" val="7809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2FADE-9172-4AF3-A198-F23154DA4D49}"/>
              </a:ext>
            </a:extLst>
          </p:cNvPr>
          <p:cNvSpPr>
            <a:spLocks noGrp="1"/>
          </p:cNvSpPr>
          <p:nvPr>
            <p:ph type="title"/>
          </p:nvPr>
        </p:nvSpPr>
        <p:spPr/>
        <p:txBody>
          <a:bodyPr/>
          <a:lstStyle/>
          <a:p>
            <a:r>
              <a:rPr lang="en-US" altLang="en-US" dirty="0"/>
              <a:t>Jesus’ Kingdom parables</a:t>
            </a:r>
            <a:endParaRPr lang="en-US" dirty="0"/>
          </a:p>
        </p:txBody>
      </p:sp>
      <p:sp>
        <p:nvSpPr>
          <p:cNvPr id="3" name="Content Placeholder 2">
            <a:extLst>
              <a:ext uri="{FF2B5EF4-FFF2-40B4-BE49-F238E27FC236}">
                <a16:creationId xmlns:a16="http://schemas.microsoft.com/office/drawing/2014/main" xmlns="" id="{E1E454D3-E8CF-47DC-B010-BC8F17BB2CF3}"/>
              </a:ext>
            </a:extLst>
          </p:cNvPr>
          <p:cNvSpPr>
            <a:spLocks noGrp="1"/>
          </p:cNvSpPr>
          <p:nvPr>
            <p:ph idx="1"/>
          </p:nvPr>
        </p:nvSpPr>
        <p:spPr/>
        <p:txBody>
          <a:bodyPr>
            <a:normAutofit/>
          </a:bodyPr>
          <a:lstStyle/>
          <a:p>
            <a:pPr>
              <a:buFont typeface="Arial" panose="020B0604020202020204" pitchFamily="34" charset="0"/>
              <a:buNone/>
            </a:pPr>
            <a:r>
              <a:rPr lang="en-US" altLang="en-US" dirty="0"/>
              <a:t>Matthew 6</a:t>
            </a:r>
          </a:p>
          <a:p>
            <a:pPr>
              <a:buFont typeface="Arial" panose="020B0604020202020204" pitchFamily="34" charset="0"/>
              <a:buNone/>
            </a:pPr>
            <a:r>
              <a:rPr lang="en-US" altLang="en-US" b="1" dirty="0">
                <a:solidFill>
                  <a:schemeClr val="bg1"/>
                </a:solidFill>
              </a:rPr>
              <a:t>9</a:t>
            </a:r>
            <a:r>
              <a:rPr lang="en-US" altLang="en-US" dirty="0">
                <a:solidFill>
                  <a:schemeClr val="bg1"/>
                </a:solidFill>
              </a:rPr>
              <a:t> “Pray, then, in this way: ‘Our Father who is in heaven, Hallowed be Your name. </a:t>
            </a:r>
            <a:r>
              <a:rPr lang="en-US" altLang="en-US" b="1" dirty="0">
                <a:solidFill>
                  <a:schemeClr val="bg1"/>
                </a:solidFill>
              </a:rPr>
              <a:t>10</a:t>
            </a:r>
            <a:r>
              <a:rPr lang="en-US" altLang="en-US" dirty="0">
                <a:solidFill>
                  <a:schemeClr val="bg1"/>
                </a:solidFill>
              </a:rPr>
              <a:t>‘Your </a:t>
            </a:r>
            <a:r>
              <a:rPr lang="en-US" altLang="en-US" u="sng" dirty="0">
                <a:solidFill>
                  <a:schemeClr val="bg1"/>
                </a:solidFill>
              </a:rPr>
              <a:t>kingdom come</a:t>
            </a:r>
            <a:r>
              <a:rPr lang="en-US" altLang="en-US" dirty="0">
                <a:solidFill>
                  <a:schemeClr val="bg1"/>
                </a:solidFill>
              </a:rPr>
              <a:t>. Your will be done, On earth as it is in heaven..</a:t>
            </a:r>
          </a:p>
        </p:txBody>
      </p:sp>
    </p:spTree>
    <p:extLst>
      <p:ext uri="{BB962C8B-B14F-4D97-AF65-F5344CB8AC3E}">
        <p14:creationId xmlns:p14="http://schemas.microsoft.com/office/powerpoint/2010/main" val="49645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2FADE-9172-4AF3-A198-F23154DA4D49}"/>
              </a:ext>
            </a:extLst>
          </p:cNvPr>
          <p:cNvSpPr>
            <a:spLocks noGrp="1"/>
          </p:cNvSpPr>
          <p:nvPr>
            <p:ph type="title"/>
          </p:nvPr>
        </p:nvSpPr>
        <p:spPr/>
        <p:txBody>
          <a:bodyPr/>
          <a:lstStyle/>
          <a:p>
            <a:r>
              <a:rPr lang="en-US" altLang="en-US" dirty="0"/>
              <a:t>Jesus’ Kingdom parables</a:t>
            </a:r>
            <a:endParaRPr lang="en-US" dirty="0"/>
          </a:p>
        </p:txBody>
      </p:sp>
      <p:sp>
        <p:nvSpPr>
          <p:cNvPr id="3" name="Content Placeholder 2">
            <a:extLst>
              <a:ext uri="{FF2B5EF4-FFF2-40B4-BE49-F238E27FC236}">
                <a16:creationId xmlns:a16="http://schemas.microsoft.com/office/drawing/2014/main" xmlns="" id="{E1E454D3-E8CF-47DC-B010-BC8F17BB2CF3}"/>
              </a:ext>
            </a:extLst>
          </p:cNvPr>
          <p:cNvSpPr>
            <a:spLocks noGrp="1"/>
          </p:cNvSpPr>
          <p:nvPr>
            <p:ph idx="1"/>
          </p:nvPr>
        </p:nvSpPr>
        <p:spPr/>
        <p:txBody>
          <a:bodyPr>
            <a:normAutofit/>
          </a:bodyPr>
          <a:lstStyle/>
          <a:p>
            <a:pPr>
              <a:buFont typeface="Arial" panose="020B0604020202020204" pitchFamily="34" charset="0"/>
              <a:buNone/>
            </a:pPr>
            <a:r>
              <a:rPr lang="en-US" altLang="en-US" dirty="0"/>
              <a:t>Matthew 6</a:t>
            </a:r>
          </a:p>
          <a:p>
            <a:pPr>
              <a:buFont typeface="Arial" panose="020B0604020202020204" pitchFamily="34" charset="0"/>
              <a:buNone/>
            </a:pPr>
            <a:r>
              <a:rPr lang="en-US" altLang="en-US" b="1" dirty="0"/>
              <a:t>9</a:t>
            </a:r>
            <a:r>
              <a:rPr lang="en-US" altLang="en-US" dirty="0"/>
              <a:t> “Pray, then, in this way: ‘Our Father who is in heaven, Hallowed be Your name. </a:t>
            </a:r>
            <a:r>
              <a:rPr lang="en-US" altLang="en-US" b="1" dirty="0"/>
              <a:t>10</a:t>
            </a:r>
            <a:r>
              <a:rPr lang="en-US" altLang="en-US" dirty="0"/>
              <a:t>‘Your </a:t>
            </a:r>
            <a:r>
              <a:rPr lang="en-US" altLang="en-US" u="sng" dirty="0"/>
              <a:t>kingdom come</a:t>
            </a:r>
            <a:r>
              <a:rPr lang="en-US" altLang="en-US" dirty="0"/>
              <a:t>. Your will be done, On earth as it is in heaven..</a:t>
            </a:r>
          </a:p>
        </p:txBody>
      </p:sp>
      <p:sp>
        <p:nvSpPr>
          <p:cNvPr id="4" name="TextBox 3">
            <a:extLst>
              <a:ext uri="{FF2B5EF4-FFF2-40B4-BE49-F238E27FC236}">
                <a16:creationId xmlns:a16="http://schemas.microsoft.com/office/drawing/2014/main" xmlns="" id="{B597399E-BD2C-491A-B598-D89EDD66BD5A}"/>
              </a:ext>
            </a:extLst>
          </p:cNvPr>
          <p:cNvSpPr txBox="1"/>
          <p:nvPr/>
        </p:nvSpPr>
        <p:spPr>
          <a:xfrm>
            <a:off x="1905001" y="1682262"/>
            <a:ext cx="3534508" cy="31547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defRPr/>
            </a:pPr>
            <a:r>
              <a:rPr lang="en-US" sz="19900" dirty="0"/>
              <a:t>?</a:t>
            </a:r>
          </a:p>
        </p:txBody>
      </p:sp>
    </p:spTree>
    <p:extLst>
      <p:ext uri="{BB962C8B-B14F-4D97-AF65-F5344CB8AC3E}">
        <p14:creationId xmlns:p14="http://schemas.microsoft.com/office/powerpoint/2010/main" val="2651152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AD3AB-019A-4B28-9C8A-6F0C37380223}"/>
              </a:ext>
            </a:extLst>
          </p:cNvPr>
          <p:cNvSpPr>
            <a:spLocks noGrp="1"/>
          </p:cNvSpPr>
          <p:nvPr>
            <p:ph type="title"/>
          </p:nvPr>
        </p:nvSpPr>
        <p:spPr/>
        <p:txBody>
          <a:bodyPr/>
          <a:lstStyle/>
          <a:p>
            <a:r>
              <a:rPr lang="en-US" altLang="en-US" dirty="0"/>
              <a:t>The answer </a:t>
            </a:r>
            <a:endParaRPr lang="en-US" dirty="0"/>
          </a:p>
        </p:txBody>
      </p:sp>
      <p:sp>
        <p:nvSpPr>
          <p:cNvPr id="3" name="Content Placeholder 2">
            <a:extLst>
              <a:ext uri="{FF2B5EF4-FFF2-40B4-BE49-F238E27FC236}">
                <a16:creationId xmlns:a16="http://schemas.microsoft.com/office/drawing/2014/main" xmlns="" id="{1447FF2D-7C50-4D70-A2CE-B59B677991BC}"/>
              </a:ext>
            </a:extLst>
          </p:cNvPr>
          <p:cNvSpPr>
            <a:spLocks noGrp="1"/>
          </p:cNvSpPr>
          <p:nvPr>
            <p:ph idx="1"/>
          </p:nvPr>
        </p:nvSpPr>
        <p:spPr/>
        <p:txBody>
          <a:bodyPr/>
          <a:lstStyle/>
          <a:p>
            <a:r>
              <a:rPr lang="en-US" altLang="en-US" dirty="0"/>
              <a:t> How do we understand the term Kingdom?</a:t>
            </a:r>
          </a:p>
          <a:p>
            <a:pPr marL="0" indent="0">
              <a:buNone/>
            </a:pPr>
            <a:endParaRPr lang="en-US" dirty="0"/>
          </a:p>
        </p:txBody>
      </p:sp>
      <p:sp>
        <p:nvSpPr>
          <p:cNvPr id="4" name="TextBox 3">
            <a:extLst>
              <a:ext uri="{FF2B5EF4-FFF2-40B4-BE49-F238E27FC236}">
                <a16:creationId xmlns:a16="http://schemas.microsoft.com/office/drawing/2014/main" xmlns="" id="{5019C8AA-6274-4205-9C7E-3D2C214C21B9}"/>
              </a:ext>
            </a:extLst>
          </p:cNvPr>
          <p:cNvSpPr txBox="1"/>
          <p:nvPr/>
        </p:nvSpPr>
        <p:spPr>
          <a:xfrm>
            <a:off x="741751" y="3543209"/>
            <a:ext cx="10269416" cy="18158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7200" dirty="0"/>
              <a:t>Inaugurated Eschatology</a:t>
            </a:r>
          </a:p>
          <a:p>
            <a:r>
              <a:rPr lang="en-US" sz="3200" dirty="0"/>
              <a:t>“The already/not yet tension of the kingdom of God</a:t>
            </a:r>
            <a:r>
              <a:rPr lang="en-US" sz="4000" dirty="0"/>
              <a:t> </a:t>
            </a:r>
          </a:p>
        </p:txBody>
      </p:sp>
    </p:spTree>
    <p:extLst>
      <p:ext uri="{BB962C8B-B14F-4D97-AF65-F5344CB8AC3E}">
        <p14:creationId xmlns:p14="http://schemas.microsoft.com/office/powerpoint/2010/main" val="423539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9E57100-2FF5-4CA7-9AAD-EC60CBF572F3}"/>
              </a:ext>
            </a:extLst>
          </p:cNvPr>
          <p:cNvPicPr>
            <a:picLocks noChangeAspect="1"/>
          </p:cNvPicPr>
          <p:nvPr/>
        </p:nvPicPr>
        <p:blipFill rotWithShape="1">
          <a:blip r:embed="rId2"/>
          <a:srcRect b="4661"/>
          <a:stretch/>
        </p:blipFill>
        <p:spPr>
          <a:xfrm>
            <a:off x="20" y="10"/>
            <a:ext cx="12191980" cy="6857990"/>
          </a:xfrm>
          <a:prstGeom prst="rect">
            <a:avLst/>
          </a:prstGeom>
          <a:noFill/>
        </p:spPr>
      </p:pic>
      <p:pic>
        <p:nvPicPr>
          <p:cNvPr id="7" name="Picture 6" descr="A person wearing glasses&#10;&#10;Description automatically generated with medium confidence">
            <a:extLst>
              <a:ext uri="{FF2B5EF4-FFF2-40B4-BE49-F238E27FC236}">
                <a16:creationId xmlns:a16="http://schemas.microsoft.com/office/drawing/2014/main" xmlns="" id="{2039B4E8-5345-4C68-90A5-5FA447295C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9262" y="685800"/>
            <a:ext cx="1193682" cy="1533109"/>
          </a:xfrm>
          <a:prstGeom prst="rect">
            <a:avLst/>
          </a:prstGeom>
        </p:spPr>
      </p:pic>
      <p:pic>
        <p:nvPicPr>
          <p:cNvPr id="13" name="Picture 8" descr="C:\Documents and Settings\Loweryr.XENOS\Local Settings\Temporary Internet Files\Content.IE5\E6Q1N4IA\MCj04326590000[1].png">
            <a:extLst>
              <a:ext uri="{FF2B5EF4-FFF2-40B4-BE49-F238E27FC236}">
                <a16:creationId xmlns:a16="http://schemas.microsoft.com/office/drawing/2014/main" xmlns="" id="{39E11973-571E-43E4-85DC-E784F1965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930" y="457199"/>
            <a:ext cx="924339" cy="9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17" descr="Worried face with solid fill with solid fill">
            <a:extLst>
              <a:ext uri="{FF2B5EF4-FFF2-40B4-BE49-F238E27FC236}">
                <a16:creationId xmlns:a16="http://schemas.microsoft.com/office/drawing/2014/main" xmlns="" id="{0BA88068-84AB-4EE2-9D80-1BDDBB648AD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900181" y="3783496"/>
            <a:ext cx="606528" cy="606528"/>
          </a:xfrm>
          <a:prstGeom prst="rect">
            <a:avLst/>
          </a:prstGeom>
        </p:spPr>
      </p:pic>
      <p:pic>
        <p:nvPicPr>
          <p:cNvPr id="19" name="Graphic 18" descr="Worried face with solid fill with solid fill">
            <a:extLst>
              <a:ext uri="{FF2B5EF4-FFF2-40B4-BE49-F238E27FC236}">
                <a16:creationId xmlns:a16="http://schemas.microsoft.com/office/drawing/2014/main" xmlns="" id="{EF71E94D-4F87-45C7-ADAF-C3893F0B90B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56164" y="3480232"/>
            <a:ext cx="606528" cy="606528"/>
          </a:xfrm>
          <a:prstGeom prst="rect">
            <a:avLst/>
          </a:prstGeom>
        </p:spPr>
      </p:pic>
      <p:pic>
        <p:nvPicPr>
          <p:cNvPr id="20" name="Graphic 19" descr="Worried face with solid fill with solid fill">
            <a:extLst>
              <a:ext uri="{FF2B5EF4-FFF2-40B4-BE49-F238E27FC236}">
                <a16:creationId xmlns:a16="http://schemas.microsoft.com/office/drawing/2014/main" xmlns="" id="{34A65BD9-94DA-4E3B-AF83-3F7E75DCD92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12147" y="3176968"/>
            <a:ext cx="606528" cy="606528"/>
          </a:xfrm>
          <a:prstGeom prst="rect">
            <a:avLst/>
          </a:prstGeom>
        </p:spPr>
      </p:pic>
      <p:pic>
        <p:nvPicPr>
          <p:cNvPr id="21" name="Graphic 20" descr="Worried face with solid fill with solid fill">
            <a:extLst>
              <a:ext uri="{FF2B5EF4-FFF2-40B4-BE49-F238E27FC236}">
                <a16:creationId xmlns:a16="http://schemas.microsoft.com/office/drawing/2014/main" xmlns="" id="{AF525181-F2A4-458D-9079-ECF4602613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19513" y="2342615"/>
            <a:ext cx="606528" cy="606528"/>
          </a:xfrm>
          <a:prstGeom prst="rect">
            <a:avLst/>
          </a:prstGeom>
        </p:spPr>
      </p:pic>
      <p:sp>
        <p:nvSpPr>
          <p:cNvPr id="28" name="Rectangle 27">
            <a:extLst>
              <a:ext uri="{FF2B5EF4-FFF2-40B4-BE49-F238E27FC236}">
                <a16:creationId xmlns:a16="http://schemas.microsoft.com/office/drawing/2014/main" xmlns="" id="{BD9D7FEA-082D-4FB2-82CC-AE48283B89FF}"/>
              </a:ext>
            </a:extLst>
          </p:cNvPr>
          <p:cNvSpPr/>
          <p:nvPr/>
        </p:nvSpPr>
        <p:spPr>
          <a:xfrm>
            <a:off x="8034865" y="5105465"/>
            <a:ext cx="1452449" cy="707886"/>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el-GR" sz="4000" b="1" dirty="0"/>
              <a:t>ξένος</a:t>
            </a:r>
            <a:r>
              <a:rPr lang="en-US" sz="4000" dirty="0"/>
              <a:t> </a:t>
            </a:r>
          </a:p>
        </p:txBody>
      </p:sp>
      <p:sp>
        <p:nvSpPr>
          <p:cNvPr id="30" name="Oval 29">
            <a:extLst>
              <a:ext uri="{FF2B5EF4-FFF2-40B4-BE49-F238E27FC236}">
                <a16:creationId xmlns:a16="http://schemas.microsoft.com/office/drawing/2014/main" xmlns="" id="{94DB0BBD-E729-4DA2-B5B3-C4514A36CD41}"/>
              </a:ext>
            </a:extLst>
          </p:cNvPr>
          <p:cNvSpPr/>
          <p:nvPr/>
        </p:nvSpPr>
        <p:spPr>
          <a:xfrm>
            <a:off x="10416209" y="4011321"/>
            <a:ext cx="903304" cy="97149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Smiling with hearts face outline with solid fill">
            <a:extLst>
              <a:ext uri="{FF2B5EF4-FFF2-40B4-BE49-F238E27FC236}">
                <a16:creationId xmlns:a16="http://schemas.microsoft.com/office/drawing/2014/main" xmlns="" id="{713B7E6D-3B1E-4765-9DC5-91A5F84912C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16268" y="787674"/>
            <a:ext cx="673378" cy="673378"/>
          </a:xfrm>
          <a:prstGeom prst="rect">
            <a:avLst/>
          </a:prstGeom>
        </p:spPr>
      </p:pic>
      <p:pic>
        <p:nvPicPr>
          <p:cNvPr id="37" name="Graphic 36" descr="Smiling with hearts face outline with solid fill">
            <a:extLst>
              <a:ext uri="{FF2B5EF4-FFF2-40B4-BE49-F238E27FC236}">
                <a16:creationId xmlns:a16="http://schemas.microsoft.com/office/drawing/2014/main" xmlns="" id="{F3854A79-2B97-4132-9BE4-49D2AFEF59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50812" y="1381538"/>
            <a:ext cx="673378" cy="673378"/>
          </a:xfrm>
          <a:prstGeom prst="rect">
            <a:avLst/>
          </a:prstGeom>
        </p:spPr>
      </p:pic>
      <p:pic>
        <p:nvPicPr>
          <p:cNvPr id="38" name="Graphic 37" descr="Smiling with hearts face outline with solid fill">
            <a:extLst>
              <a:ext uri="{FF2B5EF4-FFF2-40B4-BE49-F238E27FC236}">
                <a16:creationId xmlns:a16="http://schemas.microsoft.com/office/drawing/2014/main" xmlns="" id="{6B72E905-02EE-42EB-819B-437AA405454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516300" y="1124363"/>
            <a:ext cx="673378" cy="673378"/>
          </a:xfrm>
          <a:prstGeom prst="rect">
            <a:avLst/>
          </a:prstGeom>
        </p:spPr>
      </p:pic>
      <p:pic>
        <p:nvPicPr>
          <p:cNvPr id="39" name="Graphic 38" descr="Smiling with hearts face outline with solid fill">
            <a:extLst>
              <a:ext uri="{FF2B5EF4-FFF2-40B4-BE49-F238E27FC236}">
                <a16:creationId xmlns:a16="http://schemas.microsoft.com/office/drawing/2014/main" xmlns="" id="{E3C2BDE7-D32E-45F8-B6D8-FE9C4FCE880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440122" y="1769165"/>
            <a:ext cx="673378" cy="673378"/>
          </a:xfrm>
          <a:prstGeom prst="rect">
            <a:avLst/>
          </a:prstGeom>
        </p:spPr>
      </p:pic>
      <p:pic>
        <p:nvPicPr>
          <p:cNvPr id="40" name="Graphic 39" descr="Smiling with hearts face outline with solid fill">
            <a:extLst>
              <a:ext uri="{FF2B5EF4-FFF2-40B4-BE49-F238E27FC236}">
                <a16:creationId xmlns:a16="http://schemas.microsoft.com/office/drawing/2014/main" xmlns="" id="{890A6544-F62B-4FF1-AE39-6A87BCAE950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538769" y="4159438"/>
            <a:ext cx="673378" cy="673378"/>
          </a:xfrm>
          <a:prstGeom prst="rect">
            <a:avLst/>
          </a:prstGeom>
        </p:spPr>
      </p:pic>
      <p:sp>
        <p:nvSpPr>
          <p:cNvPr id="2" name="Freeform: Shape 1">
            <a:extLst>
              <a:ext uri="{FF2B5EF4-FFF2-40B4-BE49-F238E27FC236}">
                <a16:creationId xmlns:a16="http://schemas.microsoft.com/office/drawing/2014/main" xmlns="" id="{0E900E77-8164-4760-93B1-6D9AD169D77B}"/>
              </a:ext>
            </a:extLst>
          </p:cNvPr>
          <p:cNvSpPr/>
          <p:nvPr/>
        </p:nvSpPr>
        <p:spPr>
          <a:xfrm>
            <a:off x="2737288" y="414173"/>
            <a:ext cx="5973042" cy="2411089"/>
          </a:xfrm>
          <a:custGeom>
            <a:avLst/>
            <a:gdLst>
              <a:gd name="connsiteX0" fmla="*/ 2350527 w 5973042"/>
              <a:gd name="connsiteY0" fmla="*/ 1996 h 2411089"/>
              <a:gd name="connsiteX1" fmla="*/ 2256743 w 5973042"/>
              <a:gd name="connsiteY1" fmla="*/ 13719 h 2411089"/>
              <a:gd name="connsiteX2" fmla="*/ 2221574 w 5973042"/>
              <a:gd name="connsiteY2" fmla="*/ 25442 h 2411089"/>
              <a:gd name="connsiteX3" fmla="*/ 2168820 w 5973042"/>
              <a:gd name="connsiteY3" fmla="*/ 37165 h 2411089"/>
              <a:gd name="connsiteX4" fmla="*/ 2116066 w 5973042"/>
              <a:gd name="connsiteY4" fmla="*/ 66473 h 2411089"/>
              <a:gd name="connsiteX5" fmla="*/ 2086758 w 5973042"/>
              <a:gd name="connsiteY5" fmla="*/ 78196 h 2411089"/>
              <a:gd name="connsiteX6" fmla="*/ 2045727 w 5973042"/>
              <a:gd name="connsiteY6" fmla="*/ 101642 h 2411089"/>
              <a:gd name="connsiteX7" fmla="*/ 1981250 w 5973042"/>
              <a:gd name="connsiteY7" fmla="*/ 119227 h 2411089"/>
              <a:gd name="connsiteX8" fmla="*/ 1887466 w 5973042"/>
              <a:gd name="connsiteY8" fmla="*/ 154396 h 2411089"/>
              <a:gd name="connsiteX9" fmla="*/ 1864020 w 5973042"/>
              <a:gd name="connsiteY9" fmla="*/ 171981 h 2411089"/>
              <a:gd name="connsiteX10" fmla="*/ 1822989 w 5973042"/>
              <a:gd name="connsiteY10" fmla="*/ 195427 h 2411089"/>
              <a:gd name="connsiteX11" fmla="*/ 1799543 w 5973042"/>
              <a:gd name="connsiteY11" fmla="*/ 224735 h 2411089"/>
              <a:gd name="connsiteX12" fmla="*/ 1758512 w 5973042"/>
              <a:gd name="connsiteY12" fmla="*/ 236458 h 2411089"/>
              <a:gd name="connsiteX13" fmla="*/ 1729204 w 5973042"/>
              <a:gd name="connsiteY13" fmla="*/ 248181 h 2411089"/>
              <a:gd name="connsiteX14" fmla="*/ 1676450 w 5973042"/>
              <a:gd name="connsiteY14" fmla="*/ 289212 h 2411089"/>
              <a:gd name="connsiteX15" fmla="*/ 1600250 w 5973042"/>
              <a:gd name="connsiteY15" fmla="*/ 330242 h 2411089"/>
              <a:gd name="connsiteX16" fmla="*/ 1559220 w 5973042"/>
              <a:gd name="connsiteY16" fmla="*/ 365412 h 2411089"/>
              <a:gd name="connsiteX17" fmla="*/ 1389235 w 5973042"/>
              <a:gd name="connsiteY17" fmla="*/ 382996 h 2411089"/>
              <a:gd name="connsiteX18" fmla="*/ 1307174 w 5973042"/>
              <a:gd name="connsiteY18" fmla="*/ 394719 h 2411089"/>
              <a:gd name="connsiteX19" fmla="*/ 1008235 w 5973042"/>
              <a:gd name="connsiteY19" fmla="*/ 406442 h 2411089"/>
              <a:gd name="connsiteX20" fmla="*/ 1025820 w 5973042"/>
              <a:gd name="connsiteY20" fmla="*/ 459196 h 2411089"/>
              <a:gd name="connsiteX21" fmla="*/ 1055127 w 5973042"/>
              <a:gd name="connsiteY21" fmla="*/ 470919 h 2411089"/>
              <a:gd name="connsiteX22" fmla="*/ 1195804 w 5973042"/>
              <a:gd name="connsiteY22" fmla="*/ 500227 h 2411089"/>
              <a:gd name="connsiteX23" fmla="*/ 1248558 w 5973042"/>
              <a:gd name="connsiteY23" fmla="*/ 511950 h 2411089"/>
              <a:gd name="connsiteX24" fmla="*/ 1242697 w 5973042"/>
              <a:gd name="connsiteY24" fmla="*/ 541258 h 2411089"/>
              <a:gd name="connsiteX25" fmla="*/ 1189943 w 5973042"/>
              <a:gd name="connsiteY25" fmla="*/ 552981 h 2411089"/>
              <a:gd name="connsiteX26" fmla="*/ 1019958 w 5973042"/>
              <a:gd name="connsiteY26" fmla="*/ 564704 h 2411089"/>
              <a:gd name="connsiteX27" fmla="*/ 955481 w 5973042"/>
              <a:gd name="connsiteY27" fmla="*/ 576427 h 2411089"/>
              <a:gd name="connsiteX28" fmla="*/ 920312 w 5973042"/>
              <a:gd name="connsiteY28" fmla="*/ 646765 h 2411089"/>
              <a:gd name="connsiteX29" fmla="*/ 961343 w 5973042"/>
              <a:gd name="connsiteY29" fmla="*/ 658489 h 2411089"/>
              <a:gd name="connsiteX30" fmla="*/ 808943 w 5973042"/>
              <a:gd name="connsiteY30" fmla="*/ 699519 h 2411089"/>
              <a:gd name="connsiteX31" fmla="*/ 744466 w 5973042"/>
              <a:gd name="connsiteY31" fmla="*/ 687796 h 2411089"/>
              <a:gd name="connsiteX32" fmla="*/ 556897 w 5973042"/>
              <a:gd name="connsiteY32" fmla="*/ 623319 h 2411089"/>
              <a:gd name="connsiteX33" fmla="*/ 515866 w 5973042"/>
              <a:gd name="connsiteY33" fmla="*/ 611596 h 2411089"/>
              <a:gd name="connsiteX34" fmla="*/ 492420 w 5973042"/>
              <a:gd name="connsiteY34" fmla="*/ 617458 h 2411089"/>
              <a:gd name="connsiteX35" fmla="*/ 410358 w 5973042"/>
              <a:gd name="connsiteY35" fmla="*/ 658489 h 2411089"/>
              <a:gd name="connsiteX36" fmla="*/ 334158 w 5973042"/>
              <a:gd name="connsiteY36" fmla="*/ 670212 h 2411089"/>
              <a:gd name="connsiteX37" fmla="*/ 304850 w 5973042"/>
              <a:gd name="connsiteY37" fmla="*/ 681935 h 2411089"/>
              <a:gd name="connsiteX38" fmla="*/ 269681 w 5973042"/>
              <a:gd name="connsiteY38" fmla="*/ 711242 h 2411089"/>
              <a:gd name="connsiteX39" fmla="*/ 199343 w 5973042"/>
              <a:gd name="connsiteY39" fmla="*/ 722965 h 2411089"/>
              <a:gd name="connsiteX40" fmla="*/ 146589 w 5973042"/>
              <a:gd name="connsiteY40" fmla="*/ 763996 h 2411089"/>
              <a:gd name="connsiteX41" fmla="*/ 123143 w 5973042"/>
              <a:gd name="connsiteY41" fmla="*/ 775719 h 2411089"/>
              <a:gd name="connsiteX42" fmla="*/ 41081 w 5973042"/>
              <a:gd name="connsiteY42" fmla="*/ 840196 h 2411089"/>
              <a:gd name="connsiteX43" fmla="*/ 29358 w 5973042"/>
              <a:gd name="connsiteY43" fmla="*/ 869504 h 2411089"/>
              <a:gd name="connsiteX44" fmla="*/ 23497 w 5973042"/>
              <a:gd name="connsiteY44" fmla="*/ 1051212 h 2411089"/>
              <a:gd name="connsiteX45" fmla="*/ 64527 w 5973042"/>
              <a:gd name="connsiteY45" fmla="*/ 1068796 h 2411089"/>
              <a:gd name="connsiteX46" fmla="*/ 170035 w 5973042"/>
              <a:gd name="connsiteY46" fmla="*/ 1045350 h 2411089"/>
              <a:gd name="connsiteX47" fmla="*/ 246235 w 5973042"/>
              <a:gd name="connsiteY47" fmla="*/ 1021904 h 2411089"/>
              <a:gd name="connsiteX48" fmla="*/ 287266 w 5973042"/>
              <a:gd name="connsiteY48" fmla="*/ 1051212 h 2411089"/>
              <a:gd name="connsiteX49" fmla="*/ 281404 w 5973042"/>
              <a:gd name="connsiteY49" fmla="*/ 1449796 h 2411089"/>
              <a:gd name="connsiteX50" fmla="*/ 269681 w 5973042"/>
              <a:gd name="connsiteY50" fmla="*/ 1473242 h 2411089"/>
              <a:gd name="connsiteX51" fmla="*/ 252097 w 5973042"/>
              <a:gd name="connsiteY51" fmla="*/ 1555304 h 2411089"/>
              <a:gd name="connsiteX52" fmla="*/ 263820 w 5973042"/>
              <a:gd name="connsiteY52" fmla="*/ 1649089 h 2411089"/>
              <a:gd name="connsiteX53" fmla="*/ 275543 w 5973042"/>
              <a:gd name="connsiteY53" fmla="*/ 1672535 h 2411089"/>
              <a:gd name="connsiteX54" fmla="*/ 298989 w 5973042"/>
              <a:gd name="connsiteY54" fmla="*/ 1684258 h 2411089"/>
              <a:gd name="connsiteX55" fmla="*/ 316574 w 5973042"/>
              <a:gd name="connsiteY55" fmla="*/ 1713565 h 2411089"/>
              <a:gd name="connsiteX56" fmla="*/ 328297 w 5973042"/>
              <a:gd name="connsiteY56" fmla="*/ 1778042 h 2411089"/>
              <a:gd name="connsiteX57" fmla="*/ 340020 w 5973042"/>
              <a:gd name="connsiteY57" fmla="*/ 1807350 h 2411089"/>
              <a:gd name="connsiteX58" fmla="*/ 351743 w 5973042"/>
              <a:gd name="connsiteY58" fmla="*/ 1842519 h 2411089"/>
              <a:gd name="connsiteX59" fmla="*/ 369327 w 5973042"/>
              <a:gd name="connsiteY59" fmla="*/ 1860104 h 2411089"/>
              <a:gd name="connsiteX60" fmla="*/ 381050 w 5973042"/>
              <a:gd name="connsiteY60" fmla="*/ 1883550 h 2411089"/>
              <a:gd name="connsiteX61" fmla="*/ 392774 w 5973042"/>
              <a:gd name="connsiteY61" fmla="*/ 1895273 h 2411089"/>
              <a:gd name="connsiteX62" fmla="*/ 404497 w 5973042"/>
              <a:gd name="connsiteY62" fmla="*/ 1912858 h 2411089"/>
              <a:gd name="connsiteX63" fmla="*/ 422081 w 5973042"/>
              <a:gd name="connsiteY63" fmla="*/ 1936304 h 2411089"/>
              <a:gd name="connsiteX64" fmla="*/ 445527 w 5973042"/>
              <a:gd name="connsiteY64" fmla="*/ 1989058 h 2411089"/>
              <a:gd name="connsiteX65" fmla="*/ 498281 w 5973042"/>
              <a:gd name="connsiteY65" fmla="*/ 2030089 h 2411089"/>
              <a:gd name="connsiteX66" fmla="*/ 510004 w 5973042"/>
              <a:gd name="connsiteY66" fmla="*/ 2053535 h 2411089"/>
              <a:gd name="connsiteX67" fmla="*/ 551035 w 5973042"/>
              <a:gd name="connsiteY67" fmla="*/ 2071119 h 2411089"/>
              <a:gd name="connsiteX68" fmla="*/ 773774 w 5973042"/>
              <a:gd name="connsiteY68" fmla="*/ 2106289 h 2411089"/>
              <a:gd name="connsiteX69" fmla="*/ 803081 w 5973042"/>
              <a:gd name="connsiteY69" fmla="*/ 2123873 h 2411089"/>
              <a:gd name="connsiteX70" fmla="*/ 867558 w 5973042"/>
              <a:gd name="connsiteY70" fmla="*/ 2147319 h 2411089"/>
              <a:gd name="connsiteX71" fmla="*/ 879281 w 5973042"/>
              <a:gd name="connsiteY71" fmla="*/ 2176627 h 2411089"/>
              <a:gd name="connsiteX72" fmla="*/ 920312 w 5973042"/>
              <a:gd name="connsiteY72" fmla="*/ 2200073 h 2411089"/>
              <a:gd name="connsiteX73" fmla="*/ 949620 w 5973042"/>
              <a:gd name="connsiteY73" fmla="*/ 2241104 h 2411089"/>
              <a:gd name="connsiteX74" fmla="*/ 961343 w 5973042"/>
              <a:gd name="connsiteY74" fmla="*/ 2264550 h 2411089"/>
              <a:gd name="connsiteX75" fmla="*/ 1002374 w 5973042"/>
              <a:gd name="connsiteY75" fmla="*/ 2293858 h 2411089"/>
              <a:gd name="connsiteX76" fmla="*/ 1025820 w 5973042"/>
              <a:gd name="connsiteY76" fmla="*/ 2334889 h 2411089"/>
              <a:gd name="connsiteX77" fmla="*/ 1055127 w 5973042"/>
              <a:gd name="connsiteY77" fmla="*/ 2346612 h 2411089"/>
              <a:gd name="connsiteX78" fmla="*/ 1131327 w 5973042"/>
              <a:gd name="connsiteY78" fmla="*/ 2399365 h 2411089"/>
              <a:gd name="connsiteX79" fmla="*/ 1342343 w 5973042"/>
              <a:gd name="connsiteY79" fmla="*/ 2375919 h 2411089"/>
              <a:gd name="connsiteX80" fmla="*/ 1371650 w 5973042"/>
              <a:gd name="connsiteY80" fmla="*/ 2352473 h 2411089"/>
              <a:gd name="connsiteX81" fmla="*/ 1406820 w 5973042"/>
              <a:gd name="connsiteY81" fmla="*/ 2287996 h 2411089"/>
              <a:gd name="connsiteX82" fmla="*/ 1436127 w 5973042"/>
              <a:gd name="connsiteY82" fmla="*/ 2205935 h 2411089"/>
              <a:gd name="connsiteX83" fmla="*/ 1477158 w 5973042"/>
              <a:gd name="connsiteY83" fmla="*/ 2100427 h 2411089"/>
              <a:gd name="connsiteX84" fmla="*/ 1635420 w 5973042"/>
              <a:gd name="connsiteY84" fmla="*/ 2106289 h 2411089"/>
              <a:gd name="connsiteX85" fmla="*/ 1647143 w 5973042"/>
              <a:gd name="connsiteY85" fmla="*/ 2123873 h 2411089"/>
              <a:gd name="connsiteX86" fmla="*/ 1699897 w 5973042"/>
              <a:gd name="connsiteY86" fmla="*/ 2135596 h 2411089"/>
              <a:gd name="connsiteX87" fmla="*/ 1776097 w 5973042"/>
              <a:gd name="connsiteY87" fmla="*/ 2159042 h 2411089"/>
              <a:gd name="connsiteX88" fmla="*/ 1846435 w 5973042"/>
              <a:gd name="connsiteY88" fmla="*/ 2188350 h 2411089"/>
              <a:gd name="connsiteX89" fmla="*/ 1899189 w 5973042"/>
              <a:gd name="connsiteY89" fmla="*/ 2229381 h 2411089"/>
              <a:gd name="connsiteX90" fmla="*/ 1922635 w 5973042"/>
              <a:gd name="connsiteY90" fmla="*/ 2252827 h 2411089"/>
              <a:gd name="connsiteX91" fmla="*/ 1963666 w 5973042"/>
              <a:gd name="connsiteY91" fmla="*/ 2282135 h 2411089"/>
              <a:gd name="connsiteX92" fmla="*/ 2004697 w 5973042"/>
              <a:gd name="connsiteY92" fmla="*/ 2317304 h 2411089"/>
              <a:gd name="connsiteX93" fmla="*/ 2016420 w 5973042"/>
              <a:gd name="connsiteY93" fmla="*/ 2334889 h 2411089"/>
              <a:gd name="connsiteX94" fmla="*/ 2092620 w 5973042"/>
              <a:gd name="connsiteY94" fmla="*/ 2411089 h 2411089"/>
              <a:gd name="connsiteX95" fmla="*/ 2373974 w 5973042"/>
              <a:gd name="connsiteY95" fmla="*/ 2393504 h 2411089"/>
              <a:gd name="connsiteX96" fmla="*/ 2397420 w 5973042"/>
              <a:gd name="connsiteY96" fmla="*/ 2375919 h 2411089"/>
              <a:gd name="connsiteX97" fmla="*/ 2426727 w 5973042"/>
              <a:gd name="connsiteY97" fmla="*/ 2364196 h 2411089"/>
              <a:gd name="connsiteX98" fmla="*/ 2479481 w 5973042"/>
              <a:gd name="connsiteY98" fmla="*/ 2340750 h 2411089"/>
              <a:gd name="connsiteX99" fmla="*/ 2514650 w 5973042"/>
              <a:gd name="connsiteY99" fmla="*/ 2299719 h 2411089"/>
              <a:gd name="connsiteX100" fmla="*/ 2543958 w 5973042"/>
              <a:gd name="connsiteY100" fmla="*/ 2287996 h 2411089"/>
              <a:gd name="connsiteX101" fmla="*/ 2620158 w 5973042"/>
              <a:gd name="connsiteY101" fmla="*/ 2217658 h 2411089"/>
              <a:gd name="connsiteX102" fmla="*/ 2672912 w 5973042"/>
              <a:gd name="connsiteY102" fmla="*/ 2182489 h 2411089"/>
              <a:gd name="connsiteX103" fmla="*/ 2702220 w 5973042"/>
              <a:gd name="connsiteY103" fmla="*/ 2153181 h 2411089"/>
              <a:gd name="connsiteX104" fmla="*/ 2725666 w 5973042"/>
              <a:gd name="connsiteY104" fmla="*/ 2141458 h 2411089"/>
              <a:gd name="connsiteX105" fmla="*/ 2743250 w 5973042"/>
              <a:gd name="connsiteY105" fmla="*/ 2129735 h 2411089"/>
              <a:gd name="connsiteX106" fmla="*/ 2754974 w 5973042"/>
              <a:gd name="connsiteY106" fmla="*/ 2112150 h 2411089"/>
              <a:gd name="connsiteX107" fmla="*/ 2807727 w 5973042"/>
              <a:gd name="connsiteY107" fmla="*/ 2100427 h 2411089"/>
              <a:gd name="connsiteX108" fmla="*/ 2831174 w 5973042"/>
              <a:gd name="connsiteY108" fmla="*/ 2088704 h 2411089"/>
              <a:gd name="connsiteX109" fmla="*/ 2913235 w 5973042"/>
              <a:gd name="connsiteY109" fmla="*/ 2106289 h 2411089"/>
              <a:gd name="connsiteX110" fmla="*/ 2936681 w 5973042"/>
              <a:gd name="connsiteY110" fmla="*/ 2135596 h 2411089"/>
              <a:gd name="connsiteX111" fmla="*/ 2965989 w 5973042"/>
              <a:gd name="connsiteY111" fmla="*/ 2147319 h 2411089"/>
              <a:gd name="connsiteX112" fmla="*/ 2989435 w 5973042"/>
              <a:gd name="connsiteY112" fmla="*/ 2176627 h 2411089"/>
              <a:gd name="connsiteX113" fmla="*/ 3094943 w 5973042"/>
              <a:gd name="connsiteY113" fmla="*/ 2182489 h 2411089"/>
              <a:gd name="connsiteX114" fmla="*/ 3112527 w 5973042"/>
              <a:gd name="connsiteY114" fmla="*/ 2164904 h 2411089"/>
              <a:gd name="connsiteX115" fmla="*/ 3147697 w 5973042"/>
              <a:gd name="connsiteY115" fmla="*/ 2112150 h 2411089"/>
              <a:gd name="connsiteX116" fmla="*/ 3177004 w 5973042"/>
              <a:gd name="connsiteY116" fmla="*/ 2100427 h 2411089"/>
              <a:gd name="connsiteX117" fmla="*/ 3200450 w 5973042"/>
              <a:gd name="connsiteY117" fmla="*/ 2088704 h 2411089"/>
              <a:gd name="connsiteX118" fmla="*/ 3229758 w 5973042"/>
              <a:gd name="connsiteY118" fmla="*/ 2123873 h 2411089"/>
              <a:gd name="connsiteX119" fmla="*/ 3171143 w 5973042"/>
              <a:gd name="connsiteY119" fmla="*/ 2241104 h 2411089"/>
              <a:gd name="connsiteX120" fmla="*/ 3141835 w 5973042"/>
              <a:gd name="connsiteY120" fmla="*/ 2282135 h 2411089"/>
              <a:gd name="connsiteX121" fmla="*/ 3165281 w 5973042"/>
              <a:gd name="connsiteY121" fmla="*/ 2370058 h 2411089"/>
              <a:gd name="connsiteX122" fmla="*/ 3177004 w 5973042"/>
              <a:gd name="connsiteY122" fmla="*/ 2387642 h 2411089"/>
              <a:gd name="connsiteX123" fmla="*/ 3200450 w 5973042"/>
              <a:gd name="connsiteY123" fmla="*/ 2399365 h 2411089"/>
              <a:gd name="connsiteX124" fmla="*/ 3294235 w 5973042"/>
              <a:gd name="connsiteY124" fmla="*/ 2393504 h 2411089"/>
              <a:gd name="connsiteX125" fmla="*/ 3305958 w 5973042"/>
              <a:gd name="connsiteY125" fmla="*/ 2364196 h 2411089"/>
              <a:gd name="connsiteX126" fmla="*/ 3335266 w 5973042"/>
              <a:gd name="connsiteY126" fmla="*/ 2352473 h 2411089"/>
              <a:gd name="connsiteX127" fmla="*/ 3376297 w 5973042"/>
              <a:gd name="connsiteY127" fmla="*/ 2299719 h 2411089"/>
              <a:gd name="connsiteX128" fmla="*/ 3399743 w 5973042"/>
              <a:gd name="connsiteY128" fmla="*/ 2235242 h 2411089"/>
              <a:gd name="connsiteX129" fmla="*/ 3411466 w 5973042"/>
              <a:gd name="connsiteY129" fmla="*/ 2153181 h 2411089"/>
              <a:gd name="connsiteX130" fmla="*/ 3440774 w 5973042"/>
              <a:gd name="connsiteY130" fmla="*/ 2076981 h 2411089"/>
              <a:gd name="connsiteX131" fmla="*/ 4413789 w 5973042"/>
              <a:gd name="connsiteY131" fmla="*/ 2076981 h 2411089"/>
              <a:gd name="connsiteX132" fmla="*/ 4519297 w 5973042"/>
              <a:gd name="connsiteY132" fmla="*/ 2024227 h 2411089"/>
              <a:gd name="connsiteX133" fmla="*/ 4613081 w 5973042"/>
              <a:gd name="connsiteY133" fmla="*/ 1994919 h 2411089"/>
              <a:gd name="connsiteX134" fmla="*/ 4665835 w 5973042"/>
              <a:gd name="connsiteY134" fmla="*/ 1953889 h 2411089"/>
              <a:gd name="connsiteX135" fmla="*/ 4677558 w 5973042"/>
              <a:gd name="connsiteY135" fmla="*/ 1930442 h 2411089"/>
              <a:gd name="connsiteX136" fmla="*/ 4718589 w 5973042"/>
              <a:gd name="connsiteY136" fmla="*/ 1918719 h 2411089"/>
              <a:gd name="connsiteX137" fmla="*/ 4771343 w 5973042"/>
              <a:gd name="connsiteY137" fmla="*/ 1889412 h 2411089"/>
              <a:gd name="connsiteX138" fmla="*/ 4958912 w 5973042"/>
              <a:gd name="connsiteY138" fmla="*/ 1865965 h 2411089"/>
              <a:gd name="connsiteX139" fmla="*/ 4994081 w 5973042"/>
              <a:gd name="connsiteY139" fmla="*/ 1848381 h 2411089"/>
              <a:gd name="connsiteX140" fmla="*/ 5035112 w 5973042"/>
              <a:gd name="connsiteY140" fmla="*/ 1824935 h 2411089"/>
              <a:gd name="connsiteX141" fmla="*/ 5222681 w 5973042"/>
              <a:gd name="connsiteY141" fmla="*/ 1830796 h 2411089"/>
              <a:gd name="connsiteX142" fmla="*/ 5380943 w 5973042"/>
              <a:gd name="connsiteY142" fmla="*/ 1824935 h 2411089"/>
              <a:gd name="connsiteX143" fmla="*/ 5404389 w 5973042"/>
              <a:gd name="connsiteY143" fmla="*/ 1813212 h 2411089"/>
              <a:gd name="connsiteX144" fmla="*/ 5668158 w 5973042"/>
              <a:gd name="connsiteY144" fmla="*/ 1783904 h 2411089"/>
              <a:gd name="connsiteX145" fmla="*/ 5697466 w 5973042"/>
              <a:gd name="connsiteY145" fmla="*/ 1772181 h 2411089"/>
              <a:gd name="connsiteX146" fmla="*/ 5826420 w 5973042"/>
              <a:gd name="connsiteY146" fmla="*/ 1789765 h 2411089"/>
              <a:gd name="connsiteX147" fmla="*/ 5838143 w 5973042"/>
              <a:gd name="connsiteY147" fmla="*/ 1807350 h 2411089"/>
              <a:gd name="connsiteX148" fmla="*/ 5791250 w 5973042"/>
              <a:gd name="connsiteY148" fmla="*/ 1842519 h 2411089"/>
              <a:gd name="connsiteX149" fmla="*/ 5767804 w 5973042"/>
              <a:gd name="connsiteY149" fmla="*/ 1860104 h 2411089"/>
              <a:gd name="connsiteX150" fmla="*/ 5814697 w 5973042"/>
              <a:gd name="connsiteY150" fmla="*/ 1865965 h 2411089"/>
              <a:gd name="connsiteX151" fmla="*/ 5826420 w 5973042"/>
              <a:gd name="connsiteY151" fmla="*/ 1848381 h 2411089"/>
              <a:gd name="connsiteX152" fmla="*/ 5908481 w 5973042"/>
              <a:gd name="connsiteY152" fmla="*/ 1836658 h 2411089"/>
              <a:gd name="connsiteX153" fmla="*/ 5972958 w 5973042"/>
              <a:gd name="connsiteY153" fmla="*/ 1795627 h 2411089"/>
              <a:gd name="connsiteX154" fmla="*/ 5967097 w 5973042"/>
              <a:gd name="connsiteY154" fmla="*/ 1731150 h 2411089"/>
              <a:gd name="connsiteX155" fmla="*/ 5949512 w 5973042"/>
              <a:gd name="connsiteY155" fmla="*/ 1719427 h 2411089"/>
              <a:gd name="connsiteX156" fmla="*/ 5914343 w 5973042"/>
              <a:gd name="connsiteY156" fmla="*/ 1666673 h 2411089"/>
              <a:gd name="connsiteX157" fmla="*/ 5896758 w 5973042"/>
              <a:gd name="connsiteY157" fmla="*/ 1613919 h 2411089"/>
              <a:gd name="connsiteX158" fmla="*/ 5885035 w 5973042"/>
              <a:gd name="connsiteY158" fmla="*/ 1561165 h 2411089"/>
              <a:gd name="connsiteX159" fmla="*/ 5861589 w 5973042"/>
              <a:gd name="connsiteY159" fmla="*/ 1520135 h 2411089"/>
              <a:gd name="connsiteX160" fmla="*/ 5844004 w 5973042"/>
              <a:gd name="connsiteY160" fmla="*/ 1479104 h 2411089"/>
              <a:gd name="connsiteX161" fmla="*/ 5820558 w 5973042"/>
              <a:gd name="connsiteY161" fmla="*/ 1309119 h 2411089"/>
              <a:gd name="connsiteX162" fmla="*/ 5791250 w 5973042"/>
              <a:gd name="connsiteY162" fmla="*/ 1150858 h 2411089"/>
              <a:gd name="connsiteX163" fmla="*/ 5779527 w 5973042"/>
              <a:gd name="connsiteY163" fmla="*/ 1086381 h 2411089"/>
              <a:gd name="connsiteX164" fmla="*/ 5756081 w 5973042"/>
              <a:gd name="connsiteY164" fmla="*/ 1074658 h 2411089"/>
              <a:gd name="connsiteX165" fmla="*/ 5814697 w 5973042"/>
              <a:gd name="connsiteY165" fmla="*/ 863642 h 2411089"/>
              <a:gd name="connsiteX166" fmla="*/ 5738497 w 5973042"/>
              <a:gd name="connsiteY166" fmla="*/ 658489 h 2411089"/>
              <a:gd name="connsiteX167" fmla="*/ 5715050 w 5973042"/>
              <a:gd name="connsiteY167" fmla="*/ 670212 h 2411089"/>
              <a:gd name="connsiteX168" fmla="*/ 5597820 w 5973042"/>
              <a:gd name="connsiteY168" fmla="*/ 599873 h 2411089"/>
              <a:gd name="connsiteX169" fmla="*/ 5580235 w 5973042"/>
              <a:gd name="connsiteY169" fmla="*/ 582289 h 2411089"/>
              <a:gd name="connsiteX170" fmla="*/ 5568512 w 5973042"/>
              <a:gd name="connsiteY170" fmla="*/ 441612 h 2411089"/>
              <a:gd name="connsiteX171" fmla="*/ 5556789 w 5973042"/>
              <a:gd name="connsiteY171" fmla="*/ 412304 h 2411089"/>
              <a:gd name="connsiteX172" fmla="*/ 5562650 w 5973042"/>
              <a:gd name="connsiteY172" fmla="*/ 336104 h 2411089"/>
              <a:gd name="connsiteX173" fmla="*/ 5504035 w 5973042"/>
              <a:gd name="connsiteY173" fmla="*/ 306796 h 2411089"/>
              <a:gd name="connsiteX174" fmla="*/ 5463004 w 5973042"/>
              <a:gd name="connsiteY174" fmla="*/ 295073 h 2411089"/>
              <a:gd name="connsiteX175" fmla="*/ 5421974 w 5973042"/>
              <a:gd name="connsiteY175" fmla="*/ 242319 h 2411089"/>
              <a:gd name="connsiteX176" fmla="*/ 5410250 w 5973042"/>
              <a:gd name="connsiteY176" fmla="*/ 213012 h 2411089"/>
              <a:gd name="connsiteX177" fmla="*/ 5357497 w 5973042"/>
              <a:gd name="connsiteY177" fmla="*/ 201289 h 2411089"/>
              <a:gd name="connsiteX178" fmla="*/ 5281297 w 5973042"/>
              <a:gd name="connsiteY178" fmla="*/ 160258 h 2411089"/>
              <a:gd name="connsiteX179" fmla="*/ 5251989 w 5973042"/>
              <a:gd name="connsiteY179" fmla="*/ 125089 h 2411089"/>
              <a:gd name="connsiteX180" fmla="*/ 5228543 w 5973042"/>
              <a:gd name="connsiteY180" fmla="*/ 84058 h 2411089"/>
              <a:gd name="connsiteX181" fmla="*/ 5199235 w 5973042"/>
              <a:gd name="connsiteY181" fmla="*/ 72335 h 2411089"/>
              <a:gd name="connsiteX182" fmla="*/ 5105450 w 5973042"/>
              <a:gd name="connsiteY182" fmla="*/ 66473 h 2411089"/>
              <a:gd name="connsiteX183" fmla="*/ 5070281 w 5973042"/>
              <a:gd name="connsiteY183" fmla="*/ 78196 h 2411089"/>
              <a:gd name="connsiteX184" fmla="*/ 5029250 w 5973042"/>
              <a:gd name="connsiteY184" fmla="*/ 89919 h 2411089"/>
              <a:gd name="connsiteX185" fmla="*/ 4999943 w 5973042"/>
              <a:gd name="connsiteY185" fmla="*/ 101642 h 2411089"/>
              <a:gd name="connsiteX186" fmla="*/ 4912020 w 5973042"/>
              <a:gd name="connsiteY186" fmla="*/ 119227 h 2411089"/>
              <a:gd name="connsiteX187" fmla="*/ 4870989 w 5973042"/>
              <a:gd name="connsiteY187" fmla="*/ 142673 h 2411089"/>
              <a:gd name="connsiteX188" fmla="*/ 4788927 w 5973042"/>
              <a:gd name="connsiteY188" fmla="*/ 171981 h 2411089"/>
              <a:gd name="connsiteX189" fmla="*/ 4777204 w 5973042"/>
              <a:gd name="connsiteY189" fmla="*/ 195427 h 2411089"/>
              <a:gd name="connsiteX190" fmla="*/ 4753758 w 5973042"/>
              <a:gd name="connsiteY190" fmla="*/ 236458 h 2411089"/>
              <a:gd name="connsiteX191" fmla="*/ 4724450 w 5973042"/>
              <a:gd name="connsiteY191" fmla="*/ 248181 h 2411089"/>
              <a:gd name="connsiteX192" fmla="*/ 4712727 w 5973042"/>
              <a:gd name="connsiteY192" fmla="*/ 277489 h 2411089"/>
              <a:gd name="connsiteX193" fmla="*/ 4671697 w 5973042"/>
              <a:gd name="connsiteY193" fmla="*/ 289212 h 2411089"/>
              <a:gd name="connsiteX194" fmla="*/ 4607220 w 5973042"/>
              <a:gd name="connsiteY194" fmla="*/ 330242 h 2411089"/>
              <a:gd name="connsiteX195" fmla="*/ 4566189 w 5973042"/>
              <a:gd name="connsiteY195" fmla="*/ 341965 h 2411089"/>
              <a:gd name="connsiteX196" fmla="*/ 3944866 w 5973042"/>
              <a:gd name="connsiteY196" fmla="*/ 365412 h 2411089"/>
              <a:gd name="connsiteX197" fmla="*/ 3628343 w 5973042"/>
              <a:gd name="connsiteY197" fmla="*/ 371273 h 2411089"/>
              <a:gd name="connsiteX198" fmla="*/ 3522835 w 5973042"/>
              <a:gd name="connsiteY198" fmla="*/ 336104 h 2411089"/>
              <a:gd name="connsiteX199" fmla="*/ 3499389 w 5973042"/>
              <a:gd name="connsiteY199" fmla="*/ 306796 h 2411089"/>
              <a:gd name="connsiteX200" fmla="*/ 3300097 w 5973042"/>
              <a:gd name="connsiteY200" fmla="*/ 295073 h 2411089"/>
              <a:gd name="connsiteX201" fmla="*/ 3276650 w 5973042"/>
              <a:gd name="connsiteY201" fmla="*/ 283350 h 2411089"/>
              <a:gd name="connsiteX202" fmla="*/ 3153558 w 5973042"/>
              <a:gd name="connsiteY202" fmla="*/ 265765 h 2411089"/>
              <a:gd name="connsiteX203" fmla="*/ 3118389 w 5973042"/>
              <a:gd name="connsiteY203" fmla="*/ 230596 h 2411089"/>
              <a:gd name="connsiteX204" fmla="*/ 3048050 w 5973042"/>
              <a:gd name="connsiteY204" fmla="*/ 201289 h 2411089"/>
              <a:gd name="connsiteX205" fmla="*/ 3036327 w 5973042"/>
              <a:gd name="connsiteY205" fmla="*/ 189565 h 2411089"/>
              <a:gd name="connsiteX206" fmla="*/ 3012881 w 5973042"/>
              <a:gd name="connsiteY206" fmla="*/ 177842 h 2411089"/>
              <a:gd name="connsiteX207" fmla="*/ 2942543 w 5973042"/>
              <a:gd name="connsiteY207" fmla="*/ 148535 h 2411089"/>
              <a:gd name="connsiteX208" fmla="*/ 2919097 w 5973042"/>
              <a:gd name="connsiteY208" fmla="*/ 136812 h 2411089"/>
              <a:gd name="connsiteX209" fmla="*/ 2889789 w 5973042"/>
              <a:gd name="connsiteY209" fmla="*/ 125089 h 2411089"/>
              <a:gd name="connsiteX210" fmla="*/ 2837035 w 5973042"/>
              <a:gd name="connsiteY210" fmla="*/ 84058 h 2411089"/>
              <a:gd name="connsiteX211" fmla="*/ 2772558 w 5973042"/>
              <a:gd name="connsiteY211" fmla="*/ 43027 h 2411089"/>
              <a:gd name="connsiteX212" fmla="*/ 2760835 w 5973042"/>
              <a:gd name="connsiteY212" fmla="*/ 19581 h 2411089"/>
              <a:gd name="connsiteX213" fmla="*/ 2590850 w 5973042"/>
              <a:gd name="connsiteY213" fmla="*/ 13719 h 2411089"/>
              <a:gd name="connsiteX214" fmla="*/ 2561543 w 5973042"/>
              <a:gd name="connsiteY214" fmla="*/ 25442 h 2411089"/>
              <a:gd name="connsiteX215" fmla="*/ 2350527 w 5973042"/>
              <a:gd name="connsiteY215" fmla="*/ 1996 h 241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5973042" h="2411089">
                <a:moveTo>
                  <a:pt x="2350527" y="1996"/>
                </a:moveTo>
                <a:cubicBezTo>
                  <a:pt x="2299727" y="42"/>
                  <a:pt x="2287739" y="8083"/>
                  <a:pt x="2256743" y="13719"/>
                </a:cubicBezTo>
                <a:cubicBezTo>
                  <a:pt x="2244585" y="15930"/>
                  <a:pt x="2233514" y="22258"/>
                  <a:pt x="2221574" y="25442"/>
                </a:cubicBezTo>
                <a:cubicBezTo>
                  <a:pt x="2204169" y="30083"/>
                  <a:pt x="2186405" y="33257"/>
                  <a:pt x="2168820" y="37165"/>
                </a:cubicBezTo>
                <a:cubicBezTo>
                  <a:pt x="2145105" y="52976"/>
                  <a:pt x="2148652" y="51661"/>
                  <a:pt x="2116066" y="66473"/>
                </a:cubicBezTo>
                <a:cubicBezTo>
                  <a:pt x="2106487" y="70827"/>
                  <a:pt x="2096169" y="73491"/>
                  <a:pt x="2086758" y="78196"/>
                </a:cubicBezTo>
                <a:cubicBezTo>
                  <a:pt x="2072669" y="85241"/>
                  <a:pt x="2060408" y="95933"/>
                  <a:pt x="2045727" y="101642"/>
                </a:cubicBezTo>
                <a:cubicBezTo>
                  <a:pt x="2024964" y="109716"/>
                  <a:pt x="2002277" y="111868"/>
                  <a:pt x="1981250" y="119227"/>
                </a:cubicBezTo>
                <a:cubicBezTo>
                  <a:pt x="1818913" y="176046"/>
                  <a:pt x="2018396" y="116988"/>
                  <a:pt x="1887466" y="154396"/>
                </a:cubicBezTo>
                <a:cubicBezTo>
                  <a:pt x="1879651" y="160258"/>
                  <a:pt x="1872262" y="166736"/>
                  <a:pt x="1864020" y="171981"/>
                </a:cubicBezTo>
                <a:cubicBezTo>
                  <a:pt x="1850730" y="180438"/>
                  <a:pt x="1835181" y="185452"/>
                  <a:pt x="1822989" y="195427"/>
                </a:cubicBezTo>
                <a:cubicBezTo>
                  <a:pt x="1813306" y="203349"/>
                  <a:pt x="1810098" y="218018"/>
                  <a:pt x="1799543" y="224735"/>
                </a:cubicBezTo>
                <a:cubicBezTo>
                  <a:pt x="1787543" y="232372"/>
                  <a:pt x="1772006" y="231960"/>
                  <a:pt x="1758512" y="236458"/>
                </a:cubicBezTo>
                <a:cubicBezTo>
                  <a:pt x="1748530" y="239785"/>
                  <a:pt x="1738973" y="244273"/>
                  <a:pt x="1729204" y="248181"/>
                </a:cubicBezTo>
                <a:cubicBezTo>
                  <a:pt x="1676942" y="313510"/>
                  <a:pt x="1736081" y="249458"/>
                  <a:pt x="1676450" y="289212"/>
                </a:cubicBezTo>
                <a:cubicBezTo>
                  <a:pt x="1603344" y="337949"/>
                  <a:pt x="1724791" y="288730"/>
                  <a:pt x="1600250" y="330242"/>
                </a:cubicBezTo>
                <a:cubicBezTo>
                  <a:pt x="1588064" y="354615"/>
                  <a:pt x="1591532" y="360660"/>
                  <a:pt x="1559220" y="365412"/>
                </a:cubicBezTo>
                <a:cubicBezTo>
                  <a:pt x="1502862" y="373700"/>
                  <a:pt x="1445818" y="376417"/>
                  <a:pt x="1389235" y="382996"/>
                </a:cubicBezTo>
                <a:cubicBezTo>
                  <a:pt x="1361789" y="386187"/>
                  <a:pt x="1334753" y="393022"/>
                  <a:pt x="1307174" y="394719"/>
                </a:cubicBezTo>
                <a:cubicBezTo>
                  <a:pt x="1207639" y="400844"/>
                  <a:pt x="1107881" y="402534"/>
                  <a:pt x="1008235" y="406442"/>
                </a:cubicBezTo>
                <a:cubicBezTo>
                  <a:pt x="1014097" y="424027"/>
                  <a:pt x="1014918" y="444205"/>
                  <a:pt x="1025820" y="459196"/>
                </a:cubicBezTo>
                <a:cubicBezTo>
                  <a:pt x="1032008" y="467705"/>
                  <a:pt x="1045084" y="467781"/>
                  <a:pt x="1055127" y="470919"/>
                </a:cubicBezTo>
                <a:cubicBezTo>
                  <a:pt x="1135453" y="496021"/>
                  <a:pt x="1107904" y="484245"/>
                  <a:pt x="1195804" y="500227"/>
                </a:cubicBezTo>
                <a:cubicBezTo>
                  <a:pt x="1213527" y="503449"/>
                  <a:pt x="1230973" y="508042"/>
                  <a:pt x="1248558" y="511950"/>
                </a:cubicBezTo>
                <a:cubicBezTo>
                  <a:pt x="1246604" y="521719"/>
                  <a:pt x="1250859" y="535545"/>
                  <a:pt x="1242697" y="541258"/>
                </a:cubicBezTo>
                <a:cubicBezTo>
                  <a:pt x="1227940" y="551588"/>
                  <a:pt x="1207858" y="551095"/>
                  <a:pt x="1189943" y="552981"/>
                </a:cubicBezTo>
                <a:cubicBezTo>
                  <a:pt x="1133459" y="558927"/>
                  <a:pt x="1076620" y="560796"/>
                  <a:pt x="1019958" y="564704"/>
                </a:cubicBezTo>
                <a:cubicBezTo>
                  <a:pt x="998466" y="568612"/>
                  <a:pt x="976529" y="570580"/>
                  <a:pt x="955481" y="576427"/>
                </a:cubicBezTo>
                <a:cubicBezTo>
                  <a:pt x="922079" y="585705"/>
                  <a:pt x="884400" y="597386"/>
                  <a:pt x="920312" y="646765"/>
                </a:cubicBezTo>
                <a:cubicBezTo>
                  <a:pt x="928678" y="658269"/>
                  <a:pt x="947666" y="654581"/>
                  <a:pt x="961343" y="658489"/>
                </a:cubicBezTo>
                <a:cubicBezTo>
                  <a:pt x="910543" y="672166"/>
                  <a:pt x="860703" y="708930"/>
                  <a:pt x="808943" y="699519"/>
                </a:cubicBezTo>
                <a:cubicBezTo>
                  <a:pt x="787451" y="695611"/>
                  <a:pt x="765376" y="694118"/>
                  <a:pt x="744466" y="687796"/>
                </a:cubicBezTo>
                <a:cubicBezTo>
                  <a:pt x="681181" y="668663"/>
                  <a:pt x="620467" y="641482"/>
                  <a:pt x="556897" y="623319"/>
                </a:cubicBezTo>
                <a:lnTo>
                  <a:pt x="515866" y="611596"/>
                </a:lnTo>
                <a:cubicBezTo>
                  <a:pt x="508051" y="613550"/>
                  <a:pt x="499782" y="614186"/>
                  <a:pt x="492420" y="617458"/>
                </a:cubicBezTo>
                <a:cubicBezTo>
                  <a:pt x="464473" y="629879"/>
                  <a:pt x="439371" y="648818"/>
                  <a:pt x="410358" y="658489"/>
                </a:cubicBezTo>
                <a:cubicBezTo>
                  <a:pt x="385978" y="666616"/>
                  <a:pt x="359558" y="666304"/>
                  <a:pt x="334158" y="670212"/>
                </a:cubicBezTo>
                <a:cubicBezTo>
                  <a:pt x="324389" y="674120"/>
                  <a:pt x="313727" y="676286"/>
                  <a:pt x="304850" y="681935"/>
                </a:cubicBezTo>
                <a:cubicBezTo>
                  <a:pt x="291976" y="690128"/>
                  <a:pt x="283903" y="705711"/>
                  <a:pt x="269681" y="711242"/>
                </a:cubicBezTo>
                <a:cubicBezTo>
                  <a:pt x="247528" y="719857"/>
                  <a:pt x="222789" y="719057"/>
                  <a:pt x="199343" y="722965"/>
                </a:cubicBezTo>
                <a:cubicBezTo>
                  <a:pt x="127396" y="746949"/>
                  <a:pt x="194475" y="716111"/>
                  <a:pt x="146589" y="763996"/>
                </a:cubicBezTo>
                <a:cubicBezTo>
                  <a:pt x="140410" y="770174"/>
                  <a:pt x="129906" y="770186"/>
                  <a:pt x="123143" y="775719"/>
                </a:cubicBezTo>
                <a:cubicBezTo>
                  <a:pt x="32534" y="849854"/>
                  <a:pt x="130211" y="789265"/>
                  <a:pt x="41081" y="840196"/>
                </a:cubicBezTo>
                <a:cubicBezTo>
                  <a:pt x="37173" y="849965"/>
                  <a:pt x="33631" y="859889"/>
                  <a:pt x="29358" y="869504"/>
                </a:cubicBezTo>
                <a:cubicBezTo>
                  <a:pt x="-534" y="936762"/>
                  <a:pt x="-15549" y="904787"/>
                  <a:pt x="23497" y="1051212"/>
                </a:cubicBezTo>
                <a:cubicBezTo>
                  <a:pt x="27331" y="1065589"/>
                  <a:pt x="50850" y="1062935"/>
                  <a:pt x="64527" y="1068796"/>
                </a:cubicBezTo>
                <a:cubicBezTo>
                  <a:pt x="99696" y="1060981"/>
                  <a:pt x="135151" y="1054352"/>
                  <a:pt x="170035" y="1045350"/>
                </a:cubicBezTo>
                <a:cubicBezTo>
                  <a:pt x="195767" y="1038710"/>
                  <a:pt x="219693" y="1020577"/>
                  <a:pt x="246235" y="1021904"/>
                </a:cubicBezTo>
                <a:cubicBezTo>
                  <a:pt x="263022" y="1022743"/>
                  <a:pt x="273589" y="1041443"/>
                  <a:pt x="287266" y="1051212"/>
                </a:cubicBezTo>
                <a:cubicBezTo>
                  <a:pt x="285312" y="1184073"/>
                  <a:pt x="286936" y="1317035"/>
                  <a:pt x="281404" y="1449796"/>
                </a:cubicBezTo>
                <a:cubicBezTo>
                  <a:pt x="281040" y="1458526"/>
                  <a:pt x="272020" y="1464823"/>
                  <a:pt x="269681" y="1473242"/>
                </a:cubicBezTo>
                <a:cubicBezTo>
                  <a:pt x="262194" y="1500196"/>
                  <a:pt x="257958" y="1527950"/>
                  <a:pt x="252097" y="1555304"/>
                </a:cubicBezTo>
                <a:cubicBezTo>
                  <a:pt x="256005" y="1586566"/>
                  <a:pt x="257641" y="1618196"/>
                  <a:pt x="263820" y="1649089"/>
                </a:cubicBezTo>
                <a:cubicBezTo>
                  <a:pt x="265534" y="1657657"/>
                  <a:pt x="269364" y="1666356"/>
                  <a:pt x="275543" y="1672535"/>
                </a:cubicBezTo>
                <a:cubicBezTo>
                  <a:pt x="281722" y="1678714"/>
                  <a:pt x="291174" y="1680350"/>
                  <a:pt x="298989" y="1684258"/>
                </a:cubicBezTo>
                <a:cubicBezTo>
                  <a:pt x="304851" y="1694027"/>
                  <a:pt x="313176" y="1702691"/>
                  <a:pt x="316574" y="1713565"/>
                </a:cubicBezTo>
                <a:cubicBezTo>
                  <a:pt x="323090" y="1734415"/>
                  <a:pt x="322999" y="1756850"/>
                  <a:pt x="328297" y="1778042"/>
                </a:cubicBezTo>
                <a:cubicBezTo>
                  <a:pt x="330849" y="1788250"/>
                  <a:pt x="336424" y="1797462"/>
                  <a:pt x="340020" y="1807350"/>
                </a:cubicBezTo>
                <a:cubicBezTo>
                  <a:pt x="344243" y="1818963"/>
                  <a:pt x="345742" y="1831717"/>
                  <a:pt x="351743" y="1842519"/>
                </a:cubicBezTo>
                <a:cubicBezTo>
                  <a:pt x="355769" y="1849765"/>
                  <a:pt x="364509" y="1853359"/>
                  <a:pt x="369327" y="1860104"/>
                </a:cubicBezTo>
                <a:cubicBezTo>
                  <a:pt x="374406" y="1867214"/>
                  <a:pt x="376203" y="1876280"/>
                  <a:pt x="381050" y="1883550"/>
                </a:cubicBezTo>
                <a:cubicBezTo>
                  <a:pt x="384116" y="1888148"/>
                  <a:pt x="389322" y="1890958"/>
                  <a:pt x="392774" y="1895273"/>
                </a:cubicBezTo>
                <a:cubicBezTo>
                  <a:pt x="397175" y="1900774"/>
                  <a:pt x="400402" y="1907125"/>
                  <a:pt x="404497" y="1912858"/>
                </a:cubicBezTo>
                <a:cubicBezTo>
                  <a:pt x="410175" y="1920807"/>
                  <a:pt x="417337" y="1927764"/>
                  <a:pt x="422081" y="1936304"/>
                </a:cubicBezTo>
                <a:cubicBezTo>
                  <a:pt x="429946" y="1950461"/>
                  <a:pt x="434997" y="1975520"/>
                  <a:pt x="445527" y="1989058"/>
                </a:cubicBezTo>
                <a:cubicBezTo>
                  <a:pt x="468108" y="2018090"/>
                  <a:pt x="470641" y="2016268"/>
                  <a:pt x="498281" y="2030089"/>
                </a:cubicBezTo>
                <a:cubicBezTo>
                  <a:pt x="502189" y="2037904"/>
                  <a:pt x="503107" y="2048171"/>
                  <a:pt x="510004" y="2053535"/>
                </a:cubicBezTo>
                <a:cubicBezTo>
                  <a:pt x="521750" y="2062670"/>
                  <a:pt x="536444" y="2068201"/>
                  <a:pt x="551035" y="2071119"/>
                </a:cubicBezTo>
                <a:cubicBezTo>
                  <a:pt x="624742" y="2085860"/>
                  <a:pt x="699528" y="2094566"/>
                  <a:pt x="773774" y="2106289"/>
                </a:cubicBezTo>
                <a:cubicBezTo>
                  <a:pt x="783543" y="2112150"/>
                  <a:pt x="792644" y="2119307"/>
                  <a:pt x="803081" y="2123873"/>
                </a:cubicBezTo>
                <a:cubicBezTo>
                  <a:pt x="824033" y="2133039"/>
                  <a:pt x="848755" y="2134302"/>
                  <a:pt x="867558" y="2147319"/>
                </a:cubicBezTo>
                <a:cubicBezTo>
                  <a:pt x="876209" y="2153308"/>
                  <a:pt x="871841" y="2169187"/>
                  <a:pt x="879281" y="2176627"/>
                </a:cubicBezTo>
                <a:cubicBezTo>
                  <a:pt x="890420" y="2187766"/>
                  <a:pt x="906635" y="2192258"/>
                  <a:pt x="920312" y="2200073"/>
                </a:cubicBezTo>
                <a:cubicBezTo>
                  <a:pt x="950790" y="2276270"/>
                  <a:pt x="912475" y="2196530"/>
                  <a:pt x="949620" y="2241104"/>
                </a:cubicBezTo>
                <a:cubicBezTo>
                  <a:pt x="955214" y="2247817"/>
                  <a:pt x="955657" y="2257916"/>
                  <a:pt x="961343" y="2264550"/>
                </a:cubicBezTo>
                <a:cubicBezTo>
                  <a:pt x="966192" y="2270207"/>
                  <a:pt x="994135" y="2288366"/>
                  <a:pt x="1002374" y="2293858"/>
                </a:cubicBezTo>
                <a:cubicBezTo>
                  <a:pt x="1010189" y="2307535"/>
                  <a:pt x="1014681" y="2323750"/>
                  <a:pt x="1025820" y="2334889"/>
                </a:cubicBezTo>
                <a:cubicBezTo>
                  <a:pt x="1033260" y="2342329"/>
                  <a:pt x="1046276" y="2340922"/>
                  <a:pt x="1055127" y="2346612"/>
                </a:cubicBezTo>
                <a:cubicBezTo>
                  <a:pt x="1171113" y="2421174"/>
                  <a:pt x="1065859" y="2366631"/>
                  <a:pt x="1131327" y="2399365"/>
                </a:cubicBezTo>
                <a:cubicBezTo>
                  <a:pt x="1201666" y="2391550"/>
                  <a:pt x="1272881" y="2389472"/>
                  <a:pt x="1342343" y="2375919"/>
                </a:cubicBezTo>
                <a:cubicBezTo>
                  <a:pt x="1354622" y="2373523"/>
                  <a:pt x="1364933" y="2363028"/>
                  <a:pt x="1371650" y="2352473"/>
                </a:cubicBezTo>
                <a:cubicBezTo>
                  <a:pt x="1436222" y="2251004"/>
                  <a:pt x="1334612" y="2360204"/>
                  <a:pt x="1406820" y="2287996"/>
                </a:cubicBezTo>
                <a:cubicBezTo>
                  <a:pt x="1426331" y="2242468"/>
                  <a:pt x="1423830" y="2253074"/>
                  <a:pt x="1436127" y="2205935"/>
                </a:cubicBezTo>
                <a:cubicBezTo>
                  <a:pt x="1462606" y="2104433"/>
                  <a:pt x="1432473" y="2130218"/>
                  <a:pt x="1477158" y="2100427"/>
                </a:cubicBezTo>
                <a:cubicBezTo>
                  <a:pt x="1529912" y="2102381"/>
                  <a:pt x="1583125" y="2099076"/>
                  <a:pt x="1635420" y="2106289"/>
                </a:cubicBezTo>
                <a:cubicBezTo>
                  <a:pt x="1642398" y="2107252"/>
                  <a:pt x="1640730" y="2120958"/>
                  <a:pt x="1647143" y="2123873"/>
                </a:cubicBezTo>
                <a:cubicBezTo>
                  <a:pt x="1663542" y="2131327"/>
                  <a:pt x="1682312" y="2131688"/>
                  <a:pt x="1699897" y="2135596"/>
                </a:cubicBezTo>
                <a:cubicBezTo>
                  <a:pt x="1759274" y="2165284"/>
                  <a:pt x="1673955" y="2124994"/>
                  <a:pt x="1776097" y="2159042"/>
                </a:cubicBezTo>
                <a:cubicBezTo>
                  <a:pt x="1800193" y="2167074"/>
                  <a:pt x="1846435" y="2188350"/>
                  <a:pt x="1846435" y="2188350"/>
                </a:cubicBezTo>
                <a:cubicBezTo>
                  <a:pt x="1908038" y="2249953"/>
                  <a:pt x="1829376" y="2175082"/>
                  <a:pt x="1899189" y="2229381"/>
                </a:cubicBezTo>
                <a:cubicBezTo>
                  <a:pt x="1907913" y="2236167"/>
                  <a:pt x="1914081" y="2245828"/>
                  <a:pt x="1922635" y="2252827"/>
                </a:cubicBezTo>
                <a:cubicBezTo>
                  <a:pt x="1935643" y="2263470"/>
                  <a:pt x="1949989" y="2272366"/>
                  <a:pt x="1963666" y="2282135"/>
                </a:cubicBezTo>
                <a:cubicBezTo>
                  <a:pt x="1987691" y="2330185"/>
                  <a:pt x="1958128" y="2284041"/>
                  <a:pt x="2004697" y="2317304"/>
                </a:cubicBezTo>
                <a:cubicBezTo>
                  <a:pt x="2010430" y="2321399"/>
                  <a:pt x="2011602" y="2329750"/>
                  <a:pt x="2016420" y="2334889"/>
                </a:cubicBezTo>
                <a:cubicBezTo>
                  <a:pt x="2040988" y="2361095"/>
                  <a:pt x="2092620" y="2411089"/>
                  <a:pt x="2092620" y="2411089"/>
                </a:cubicBezTo>
                <a:cubicBezTo>
                  <a:pt x="2134843" y="2409769"/>
                  <a:pt x="2307181" y="2410202"/>
                  <a:pt x="2373974" y="2393504"/>
                </a:cubicBezTo>
                <a:cubicBezTo>
                  <a:pt x="2383452" y="2391135"/>
                  <a:pt x="2388880" y="2380663"/>
                  <a:pt x="2397420" y="2375919"/>
                </a:cubicBezTo>
                <a:cubicBezTo>
                  <a:pt x="2406617" y="2370809"/>
                  <a:pt x="2417112" y="2368469"/>
                  <a:pt x="2426727" y="2364196"/>
                </a:cubicBezTo>
                <a:cubicBezTo>
                  <a:pt x="2500655" y="2331340"/>
                  <a:pt x="2392609" y="2375500"/>
                  <a:pt x="2479481" y="2340750"/>
                </a:cubicBezTo>
                <a:cubicBezTo>
                  <a:pt x="2491204" y="2327073"/>
                  <a:pt x="2500708" y="2311126"/>
                  <a:pt x="2514650" y="2299719"/>
                </a:cubicBezTo>
                <a:cubicBezTo>
                  <a:pt x="2522793" y="2293056"/>
                  <a:pt x="2536202" y="2295106"/>
                  <a:pt x="2543958" y="2287996"/>
                </a:cubicBezTo>
                <a:cubicBezTo>
                  <a:pt x="2636504" y="2203163"/>
                  <a:pt x="2539489" y="2257991"/>
                  <a:pt x="2620158" y="2217658"/>
                </a:cubicBezTo>
                <a:cubicBezTo>
                  <a:pt x="2660433" y="2163960"/>
                  <a:pt x="2609153" y="2223063"/>
                  <a:pt x="2672912" y="2182489"/>
                </a:cubicBezTo>
                <a:cubicBezTo>
                  <a:pt x="2684568" y="2175072"/>
                  <a:pt x="2691314" y="2161663"/>
                  <a:pt x="2702220" y="2153181"/>
                </a:cubicBezTo>
                <a:cubicBezTo>
                  <a:pt x="2709117" y="2147816"/>
                  <a:pt x="2718079" y="2145793"/>
                  <a:pt x="2725666" y="2141458"/>
                </a:cubicBezTo>
                <a:cubicBezTo>
                  <a:pt x="2731782" y="2137963"/>
                  <a:pt x="2737389" y="2133643"/>
                  <a:pt x="2743250" y="2129735"/>
                </a:cubicBezTo>
                <a:cubicBezTo>
                  <a:pt x="2747158" y="2123873"/>
                  <a:pt x="2748561" y="2115065"/>
                  <a:pt x="2754974" y="2112150"/>
                </a:cubicBezTo>
                <a:cubicBezTo>
                  <a:pt x="2771373" y="2104696"/>
                  <a:pt x="2790510" y="2105724"/>
                  <a:pt x="2807727" y="2100427"/>
                </a:cubicBezTo>
                <a:cubicBezTo>
                  <a:pt x="2816079" y="2097857"/>
                  <a:pt x="2823358" y="2092612"/>
                  <a:pt x="2831174" y="2088704"/>
                </a:cubicBezTo>
                <a:cubicBezTo>
                  <a:pt x="2858528" y="2094566"/>
                  <a:pt x="2887671" y="2094927"/>
                  <a:pt x="2913235" y="2106289"/>
                </a:cubicBezTo>
                <a:cubicBezTo>
                  <a:pt x="2924667" y="2111370"/>
                  <a:pt x="2926806" y="2127915"/>
                  <a:pt x="2936681" y="2135596"/>
                </a:cubicBezTo>
                <a:cubicBezTo>
                  <a:pt x="2944987" y="2142056"/>
                  <a:pt x="2956220" y="2143411"/>
                  <a:pt x="2965989" y="2147319"/>
                </a:cubicBezTo>
                <a:cubicBezTo>
                  <a:pt x="2973804" y="2157088"/>
                  <a:pt x="2980589" y="2167781"/>
                  <a:pt x="2989435" y="2176627"/>
                </a:cubicBezTo>
                <a:cubicBezTo>
                  <a:pt x="3018326" y="2205518"/>
                  <a:pt x="3054750" y="2185168"/>
                  <a:pt x="3094943" y="2182489"/>
                </a:cubicBezTo>
                <a:cubicBezTo>
                  <a:pt x="3100804" y="2176627"/>
                  <a:pt x="3107709" y="2171649"/>
                  <a:pt x="3112527" y="2164904"/>
                </a:cubicBezTo>
                <a:cubicBezTo>
                  <a:pt x="3131223" y="2138728"/>
                  <a:pt x="3116818" y="2136167"/>
                  <a:pt x="3147697" y="2112150"/>
                </a:cubicBezTo>
                <a:cubicBezTo>
                  <a:pt x="3156002" y="2105690"/>
                  <a:pt x="3167389" y="2104700"/>
                  <a:pt x="3177004" y="2100427"/>
                </a:cubicBezTo>
                <a:cubicBezTo>
                  <a:pt x="3184989" y="2096878"/>
                  <a:pt x="3192635" y="2092612"/>
                  <a:pt x="3200450" y="2088704"/>
                </a:cubicBezTo>
                <a:cubicBezTo>
                  <a:pt x="3210219" y="2100427"/>
                  <a:pt x="3228956" y="2108634"/>
                  <a:pt x="3229758" y="2123873"/>
                </a:cubicBezTo>
                <a:cubicBezTo>
                  <a:pt x="3232853" y="2182675"/>
                  <a:pt x="3202025" y="2203359"/>
                  <a:pt x="3171143" y="2241104"/>
                </a:cubicBezTo>
                <a:cubicBezTo>
                  <a:pt x="3158052" y="2257105"/>
                  <a:pt x="3152688" y="2265854"/>
                  <a:pt x="3141835" y="2282135"/>
                </a:cubicBezTo>
                <a:cubicBezTo>
                  <a:pt x="3148188" y="2339309"/>
                  <a:pt x="3140493" y="2325439"/>
                  <a:pt x="3165281" y="2370058"/>
                </a:cubicBezTo>
                <a:cubicBezTo>
                  <a:pt x="3168702" y="2376216"/>
                  <a:pt x="3171592" y="2383132"/>
                  <a:pt x="3177004" y="2387642"/>
                </a:cubicBezTo>
                <a:cubicBezTo>
                  <a:pt x="3183717" y="2393236"/>
                  <a:pt x="3192635" y="2395457"/>
                  <a:pt x="3200450" y="2399365"/>
                </a:cubicBezTo>
                <a:lnTo>
                  <a:pt x="3294235" y="2393504"/>
                </a:lnTo>
                <a:cubicBezTo>
                  <a:pt x="3304217" y="2390177"/>
                  <a:pt x="3298518" y="2371636"/>
                  <a:pt x="3305958" y="2364196"/>
                </a:cubicBezTo>
                <a:cubicBezTo>
                  <a:pt x="3313398" y="2356756"/>
                  <a:pt x="3325497" y="2356381"/>
                  <a:pt x="3335266" y="2352473"/>
                </a:cubicBezTo>
                <a:cubicBezTo>
                  <a:pt x="3364258" y="2279992"/>
                  <a:pt x="3323764" y="2367260"/>
                  <a:pt x="3376297" y="2299719"/>
                </a:cubicBezTo>
                <a:cubicBezTo>
                  <a:pt x="3381056" y="2293601"/>
                  <a:pt x="3398263" y="2239683"/>
                  <a:pt x="3399743" y="2235242"/>
                </a:cubicBezTo>
                <a:cubicBezTo>
                  <a:pt x="3403651" y="2207888"/>
                  <a:pt x="3405596" y="2180182"/>
                  <a:pt x="3411466" y="2153181"/>
                </a:cubicBezTo>
                <a:cubicBezTo>
                  <a:pt x="3419293" y="2117175"/>
                  <a:pt x="3426662" y="2105203"/>
                  <a:pt x="3440774" y="2076981"/>
                </a:cubicBezTo>
                <a:cubicBezTo>
                  <a:pt x="3791455" y="2108859"/>
                  <a:pt x="3699841" y="2102632"/>
                  <a:pt x="4413789" y="2076981"/>
                </a:cubicBezTo>
                <a:cubicBezTo>
                  <a:pt x="4482152" y="2074525"/>
                  <a:pt x="4471303" y="2043861"/>
                  <a:pt x="4519297" y="2024227"/>
                </a:cubicBezTo>
                <a:cubicBezTo>
                  <a:pt x="4549611" y="2011826"/>
                  <a:pt x="4581820" y="2004688"/>
                  <a:pt x="4613081" y="1994919"/>
                </a:cubicBezTo>
                <a:cubicBezTo>
                  <a:pt x="4630666" y="1981242"/>
                  <a:pt x="4655873" y="1973814"/>
                  <a:pt x="4665835" y="1953889"/>
                </a:cubicBezTo>
                <a:cubicBezTo>
                  <a:pt x="4669743" y="1946073"/>
                  <a:pt x="4670287" y="1935289"/>
                  <a:pt x="4677558" y="1930442"/>
                </a:cubicBezTo>
                <a:cubicBezTo>
                  <a:pt x="4689393" y="1922552"/>
                  <a:pt x="4704912" y="1922627"/>
                  <a:pt x="4718589" y="1918719"/>
                </a:cubicBezTo>
                <a:cubicBezTo>
                  <a:pt x="4730085" y="1911822"/>
                  <a:pt x="4757115" y="1894586"/>
                  <a:pt x="4771343" y="1889412"/>
                </a:cubicBezTo>
                <a:cubicBezTo>
                  <a:pt x="4835273" y="1866165"/>
                  <a:pt x="4881623" y="1872149"/>
                  <a:pt x="4958912" y="1865965"/>
                </a:cubicBezTo>
                <a:cubicBezTo>
                  <a:pt x="4970635" y="1860104"/>
                  <a:pt x="4982541" y="1854595"/>
                  <a:pt x="4994081" y="1848381"/>
                </a:cubicBezTo>
                <a:cubicBezTo>
                  <a:pt x="5007951" y="1840913"/>
                  <a:pt x="5019406" y="1826143"/>
                  <a:pt x="5035112" y="1824935"/>
                </a:cubicBezTo>
                <a:cubicBezTo>
                  <a:pt x="5097481" y="1820137"/>
                  <a:pt x="5160158" y="1828842"/>
                  <a:pt x="5222681" y="1830796"/>
                </a:cubicBezTo>
                <a:cubicBezTo>
                  <a:pt x="5275435" y="1828842"/>
                  <a:pt x="5328398" y="1830020"/>
                  <a:pt x="5380943" y="1824935"/>
                </a:cubicBezTo>
                <a:cubicBezTo>
                  <a:pt x="5389640" y="1824093"/>
                  <a:pt x="5395739" y="1814448"/>
                  <a:pt x="5404389" y="1813212"/>
                </a:cubicBezTo>
                <a:cubicBezTo>
                  <a:pt x="5491964" y="1800701"/>
                  <a:pt x="5580235" y="1793673"/>
                  <a:pt x="5668158" y="1783904"/>
                </a:cubicBezTo>
                <a:cubicBezTo>
                  <a:pt x="5677927" y="1779996"/>
                  <a:pt x="5686957" y="1772706"/>
                  <a:pt x="5697466" y="1772181"/>
                </a:cubicBezTo>
                <a:cubicBezTo>
                  <a:pt x="5764095" y="1768849"/>
                  <a:pt x="5774331" y="1774883"/>
                  <a:pt x="5826420" y="1789765"/>
                </a:cubicBezTo>
                <a:cubicBezTo>
                  <a:pt x="5830328" y="1795627"/>
                  <a:pt x="5839139" y="1800376"/>
                  <a:pt x="5838143" y="1807350"/>
                </a:cubicBezTo>
                <a:cubicBezTo>
                  <a:pt x="5834398" y="1833560"/>
                  <a:pt x="5807922" y="1833257"/>
                  <a:pt x="5791250" y="1842519"/>
                </a:cubicBezTo>
                <a:cubicBezTo>
                  <a:pt x="5782710" y="1847263"/>
                  <a:pt x="5775619" y="1854242"/>
                  <a:pt x="5767804" y="1860104"/>
                </a:cubicBezTo>
                <a:cubicBezTo>
                  <a:pt x="5785996" y="1872232"/>
                  <a:pt x="5789345" y="1880451"/>
                  <a:pt x="5814697" y="1865965"/>
                </a:cubicBezTo>
                <a:cubicBezTo>
                  <a:pt x="5820813" y="1862470"/>
                  <a:pt x="5819696" y="1850482"/>
                  <a:pt x="5826420" y="1848381"/>
                </a:cubicBezTo>
                <a:cubicBezTo>
                  <a:pt x="5852794" y="1840139"/>
                  <a:pt x="5881127" y="1840566"/>
                  <a:pt x="5908481" y="1836658"/>
                </a:cubicBezTo>
                <a:cubicBezTo>
                  <a:pt x="5929973" y="1822981"/>
                  <a:pt x="5975264" y="1820997"/>
                  <a:pt x="5972958" y="1795627"/>
                </a:cubicBezTo>
                <a:cubicBezTo>
                  <a:pt x="5971004" y="1774135"/>
                  <a:pt x="5973444" y="1751777"/>
                  <a:pt x="5967097" y="1731150"/>
                </a:cubicBezTo>
                <a:cubicBezTo>
                  <a:pt x="5965025" y="1724417"/>
                  <a:pt x="5954493" y="1724408"/>
                  <a:pt x="5949512" y="1719427"/>
                </a:cubicBezTo>
                <a:cubicBezTo>
                  <a:pt x="5934423" y="1704338"/>
                  <a:pt x="5922012" y="1686613"/>
                  <a:pt x="5914343" y="1666673"/>
                </a:cubicBezTo>
                <a:cubicBezTo>
                  <a:pt x="5907689" y="1649373"/>
                  <a:pt x="5901719" y="1631779"/>
                  <a:pt x="5896758" y="1613919"/>
                </a:cubicBezTo>
                <a:cubicBezTo>
                  <a:pt x="5891937" y="1596563"/>
                  <a:pt x="5891360" y="1578032"/>
                  <a:pt x="5885035" y="1561165"/>
                </a:cubicBezTo>
                <a:cubicBezTo>
                  <a:pt x="5879504" y="1546416"/>
                  <a:pt x="5868634" y="1534224"/>
                  <a:pt x="5861589" y="1520135"/>
                </a:cubicBezTo>
                <a:cubicBezTo>
                  <a:pt x="5854934" y="1506826"/>
                  <a:pt x="5849866" y="1492781"/>
                  <a:pt x="5844004" y="1479104"/>
                </a:cubicBezTo>
                <a:cubicBezTo>
                  <a:pt x="5827890" y="1390477"/>
                  <a:pt x="5831552" y="1419062"/>
                  <a:pt x="5820558" y="1309119"/>
                </a:cubicBezTo>
                <a:cubicBezTo>
                  <a:pt x="5806273" y="1166268"/>
                  <a:pt x="5831446" y="1217849"/>
                  <a:pt x="5791250" y="1150858"/>
                </a:cubicBezTo>
                <a:cubicBezTo>
                  <a:pt x="5787342" y="1129366"/>
                  <a:pt x="5788681" y="1106215"/>
                  <a:pt x="5779527" y="1086381"/>
                </a:cubicBezTo>
                <a:cubicBezTo>
                  <a:pt x="5775865" y="1078447"/>
                  <a:pt x="5756354" y="1083392"/>
                  <a:pt x="5756081" y="1074658"/>
                </a:cubicBezTo>
                <a:cubicBezTo>
                  <a:pt x="5750690" y="902118"/>
                  <a:pt x="5736514" y="930657"/>
                  <a:pt x="5814697" y="863642"/>
                </a:cubicBezTo>
                <a:cubicBezTo>
                  <a:pt x="5808667" y="628490"/>
                  <a:pt x="5880997" y="605050"/>
                  <a:pt x="5738497" y="658489"/>
                </a:cubicBezTo>
                <a:cubicBezTo>
                  <a:pt x="5730315" y="661557"/>
                  <a:pt x="5722866" y="666304"/>
                  <a:pt x="5715050" y="670212"/>
                </a:cubicBezTo>
                <a:cubicBezTo>
                  <a:pt x="5559139" y="661550"/>
                  <a:pt x="5633577" y="699990"/>
                  <a:pt x="5597820" y="599873"/>
                </a:cubicBezTo>
                <a:cubicBezTo>
                  <a:pt x="5595032" y="592067"/>
                  <a:pt x="5586097" y="588150"/>
                  <a:pt x="5580235" y="582289"/>
                </a:cubicBezTo>
                <a:cubicBezTo>
                  <a:pt x="5576327" y="535397"/>
                  <a:pt x="5574941" y="488226"/>
                  <a:pt x="5568512" y="441612"/>
                </a:cubicBezTo>
                <a:cubicBezTo>
                  <a:pt x="5567074" y="431189"/>
                  <a:pt x="5557373" y="422810"/>
                  <a:pt x="5556789" y="412304"/>
                </a:cubicBezTo>
                <a:cubicBezTo>
                  <a:pt x="5555376" y="386868"/>
                  <a:pt x="5560696" y="361504"/>
                  <a:pt x="5562650" y="336104"/>
                </a:cubicBezTo>
                <a:cubicBezTo>
                  <a:pt x="5543112" y="326335"/>
                  <a:pt x="5524234" y="315113"/>
                  <a:pt x="5504035" y="306796"/>
                </a:cubicBezTo>
                <a:cubicBezTo>
                  <a:pt x="5490882" y="301380"/>
                  <a:pt x="5474189" y="303861"/>
                  <a:pt x="5463004" y="295073"/>
                </a:cubicBezTo>
                <a:cubicBezTo>
                  <a:pt x="5445487" y="281310"/>
                  <a:pt x="5434021" y="261058"/>
                  <a:pt x="5421974" y="242319"/>
                </a:cubicBezTo>
                <a:cubicBezTo>
                  <a:pt x="5416284" y="233468"/>
                  <a:pt x="5419127" y="218661"/>
                  <a:pt x="5410250" y="213012"/>
                </a:cubicBezTo>
                <a:cubicBezTo>
                  <a:pt x="5395053" y="203341"/>
                  <a:pt x="5375081" y="205197"/>
                  <a:pt x="5357497" y="201289"/>
                </a:cubicBezTo>
                <a:cubicBezTo>
                  <a:pt x="5330248" y="189178"/>
                  <a:pt x="5302658" y="181619"/>
                  <a:pt x="5281297" y="160258"/>
                </a:cubicBezTo>
                <a:cubicBezTo>
                  <a:pt x="5270506" y="149468"/>
                  <a:pt x="5260675" y="137636"/>
                  <a:pt x="5251989" y="125089"/>
                </a:cubicBezTo>
                <a:cubicBezTo>
                  <a:pt x="5243023" y="112137"/>
                  <a:pt x="5239682" y="95197"/>
                  <a:pt x="5228543" y="84058"/>
                </a:cubicBezTo>
                <a:cubicBezTo>
                  <a:pt x="5221103" y="76618"/>
                  <a:pt x="5209004" y="76243"/>
                  <a:pt x="5199235" y="72335"/>
                </a:cubicBezTo>
                <a:cubicBezTo>
                  <a:pt x="5172948" y="32903"/>
                  <a:pt x="5191493" y="49264"/>
                  <a:pt x="5105450" y="66473"/>
                </a:cubicBezTo>
                <a:cubicBezTo>
                  <a:pt x="5093333" y="68896"/>
                  <a:pt x="5082092" y="74562"/>
                  <a:pt x="5070281" y="78196"/>
                </a:cubicBezTo>
                <a:cubicBezTo>
                  <a:pt x="5056686" y="82379"/>
                  <a:pt x="5042744" y="85421"/>
                  <a:pt x="5029250" y="89919"/>
                </a:cubicBezTo>
                <a:cubicBezTo>
                  <a:pt x="5019268" y="93246"/>
                  <a:pt x="5010150" y="99090"/>
                  <a:pt x="4999943" y="101642"/>
                </a:cubicBezTo>
                <a:cubicBezTo>
                  <a:pt x="4970947" y="108891"/>
                  <a:pt x="4941328" y="113365"/>
                  <a:pt x="4912020" y="119227"/>
                </a:cubicBezTo>
                <a:cubicBezTo>
                  <a:pt x="4898343" y="127042"/>
                  <a:pt x="4885468" y="136468"/>
                  <a:pt x="4870989" y="142673"/>
                </a:cubicBezTo>
                <a:cubicBezTo>
                  <a:pt x="4844291" y="154115"/>
                  <a:pt x="4814243" y="157741"/>
                  <a:pt x="4788927" y="171981"/>
                </a:cubicBezTo>
                <a:cubicBezTo>
                  <a:pt x="4781311" y="176265"/>
                  <a:pt x="4781388" y="187756"/>
                  <a:pt x="4777204" y="195427"/>
                </a:cubicBezTo>
                <a:cubicBezTo>
                  <a:pt x="4769661" y="209256"/>
                  <a:pt x="4764897" y="225319"/>
                  <a:pt x="4753758" y="236458"/>
                </a:cubicBezTo>
                <a:cubicBezTo>
                  <a:pt x="4746318" y="243898"/>
                  <a:pt x="4734219" y="244273"/>
                  <a:pt x="4724450" y="248181"/>
                </a:cubicBezTo>
                <a:cubicBezTo>
                  <a:pt x="4720542" y="257950"/>
                  <a:pt x="4721032" y="271029"/>
                  <a:pt x="4712727" y="277489"/>
                </a:cubicBezTo>
                <a:cubicBezTo>
                  <a:pt x="4701499" y="286222"/>
                  <a:pt x="4685065" y="284351"/>
                  <a:pt x="4671697" y="289212"/>
                </a:cubicBezTo>
                <a:cubicBezTo>
                  <a:pt x="4632361" y="303516"/>
                  <a:pt x="4657007" y="305349"/>
                  <a:pt x="4607220" y="330242"/>
                </a:cubicBezTo>
                <a:cubicBezTo>
                  <a:pt x="4594497" y="336603"/>
                  <a:pt x="4580377" y="340952"/>
                  <a:pt x="4566189" y="341965"/>
                </a:cubicBezTo>
                <a:cubicBezTo>
                  <a:pt x="4503328" y="346455"/>
                  <a:pt x="3984310" y="364028"/>
                  <a:pt x="3944866" y="365412"/>
                </a:cubicBezTo>
                <a:cubicBezTo>
                  <a:pt x="3819279" y="407273"/>
                  <a:pt x="3860012" y="400691"/>
                  <a:pt x="3628343" y="371273"/>
                </a:cubicBezTo>
                <a:cubicBezTo>
                  <a:pt x="3591567" y="366603"/>
                  <a:pt x="3522835" y="336104"/>
                  <a:pt x="3522835" y="336104"/>
                </a:cubicBezTo>
                <a:cubicBezTo>
                  <a:pt x="3515020" y="326335"/>
                  <a:pt x="3511693" y="309062"/>
                  <a:pt x="3499389" y="306796"/>
                </a:cubicBezTo>
                <a:cubicBezTo>
                  <a:pt x="3433945" y="294740"/>
                  <a:pt x="3366277" y="302039"/>
                  <a:pt x="3300097" y="295073"/>
                </a:cubicBezTo>
                <a:cubicBezTo>
                  <a:pt x="3291407" y="294158"/>
                  <a:pt x="3285218" y="285064"/>
                  <a:pt x="3276650" y="283350"/>
                </a:cubicBezTo>
                <a:cubicBezTo>
                  <a:pt x="3236008" y="275221"/>
                  <a:pt x="3194589" y="271627"/>
                  <a:pt x="3153558" y="265765"/>
                </a:cubicBezTo>
                <a:cubicBezTo>
                  <a:pt x="3141835" y="254042"/>
                  <a:pt x="3132535" y="239241"/>
                  <a:pt x="3118389" y="230596"/>
                </a:cubicBezTo>
                <a:cubicBezTo>
                  <a:pt x="3096715" y="217351"/>
                  <a:pt x="3048050" y="201289"/>
                  <a:pt x="3048050" y="201289"/>
                </a:cubicBezTo>
                <a:cubicBezTo>
                  <a:pt x="3044142" y="197381"/>
                  <a:pt x="3040925" y="192631"/>
                  <a:pt x="3036327" y="189565"/>
                </a:cubicBezTo>
                <a:cubicBezTo>
                  <a:pt x="3029057" y="184718"/>
                  <a:pt x="3020886" y="181344"/>
                  <a:pt x="3012881" y="177842"/>
                </a:cubicBezTo>
                <a:cubicBezTo>
                  <a:pt x="2989611" y="167661"/>
                  <a:pt x="2965813" y="158716"/>
                  <a:pt x="2942543" y="148535"/>
                </a:cubicBezTo>
                <a:cubicBezTo>
                  <a:pt x="2934538" y="145033"/>
                  <a:pt x="2927082" y="140361"/>
                  <a:pt x="2919097" y="136812"/>
                </a:cubicBezTo>
                <a:cubicBezTo>
                  <a:pt x="2909482" y="132539"/>
                  <a:pt x="2898640" y="130779"/>
                  <a:pt x="2889789" y="125089"/>
                </a:cubicBezTo>
                <a:cubicBezTo>
                  <a:pt x="2871050" y="113042"/>
                  <a:pt x="2855285" y="96833"/>
                  <a:pt x="2837035" y="84058"/>
                </a:cubicBezTo>
                <a:cubicBezTo>
                  <a:pt x="2816165" y="69449"/>
                  <a:pt x="2794050" y="56704"/>
                  <a:pt x="2772558" y="43027"/>
                </a:cubicBezTo>
                <a:cubicBezTo>
                  <a:pt x="2768650" y="35212"/>
                  <a:pt x="2767732" y="24946"/>
                  <a:pt x="2760835" y="19581"/>
                </a:cubicBezTo>
                <a:cubicBezTo>
                  <a:pt x="2712574" y="-17956"/>
                  <a:pt x="2640522" y="9203"/>
                  <a:pt x="2590850" y="13719"/>
                </a:cubicBezTo>
                <a:cubicBezTo>
                  <a:pt x="2581081" y="17627"/>
                  <a:pt x="2572025" y="26353"/>
                  <a:pt x="2561543" y="25442"/>
                </a:cubicBezTo>
                <a:cubicBezTo>
                  <a:pt x="2302324" y="2901"/>
                  <a:pt x="2401327" y="3950"/>
                  <a:pt x="2350527" y="1996"/>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xmlns="" id="{71B544F0-62A3-47E8-B098-4C980B0D4ACB}"/>
              </a:ext>
            </a:extLst>
          </p:cNvPr>
          <p:cNvSpPr/>
          <p:nvPr/>
        </p:nvSpPr>
        <p:spPr>
          <a:xfrm>
            <a:off x="8557692" y="1180062"/>
            <a:ext cx="3751815" cy="4865161"/>
          </a:xfrm>
          <a:custGeom>
            <a:avLst/>
            <a:gdLst>
              <a:gd name="connsiteX0" fmla="*/ 52908 w 3751815"/>
              <a:gd name="connsiteY0" fmla="*/ 3969 h 4865161"/>
              <a:gd name="connsiteX1" fmla="*/ 52908 w 3751815"/>
              <a:gd name="connsiteY1" fmla="*/ 179815 h 4865161"/>
              <a:gd name="connsiteX2" fmla="*/ 23600 w 3751815"/>
              <a:gd name="connsiteY2" fmla="*/ 197400 h 4865161"/>
              <a:gd name="connsiteX3" fmla="*/ 11877 w 3751815"/>
              <a:gd name="connsiteY3" fmla="*/ 232569 h 4865161"/>
              <a:gd name="connsiteX4" fmla="*/ 154 w 3751815"/>
              <a:gd name="connsiteY4" fmla="*/ 250153 h 4865161"/>
              <a:gd name="connsiteX5" fmla="*/ 17739 w 3751815"/>
              <a:gd name="connsiteY5" fmla="*/ 367384 h 4865161"/>
              <a:gd name="connsiteX6" fmla="*/ 35323 w 3751815"/>
              <a:gd name="connsiteY6" fmla="*/ 390830 h 4865161"/>
              <a:gd name="connsiteX7" fmla="*/ 58770 w 3751815"/>
              <a:gd name="connsiteY7" fmla="*/ 420138 h 4865161"/>
              <a:gd name="connsiteX8" fmla="*/ 70493 w 3751815"/>
              <a:gd name="connsiteY8" fmla="*/ 472892 h 4865161"/>
              <a:gd name="connsiteX9" fmla="*/ 88077 w 3751815"/>
              <a:gd name="connsiteY9" fmla="*/ 496338 h 4865161"/>
              <a:gd name="connsiteX10" fmla="*/ 99800 w 3751815"/>
              <a:gd name="connsiteY10" fmla="*/ 513923 h 4865161"/>
              <a:gd name="connsiteX11" fmla="*/ 123246 w 3751815"/>
              <a:gd name="connsiteY11" fmla="*/ 566676 h 4865161"/>
              <a:gd name="connsiteX12" fmla="*/ 152554 w 3751815"/>
              <a:gd name="connsiteY12" fmla="*/ 853892 h 4865161"/>
              <a:gd name="connsiteX13" fmla="*/ 164277 w 3751815"/>
              <a:gd name="connsiteY13" fmla="*/ 883200 h 4865161"/>
              <a:gd name="connsiteX14" fmla="*/ 193585 w 3751815"/>
              <a:gd name="connsiteY14" fmla="*/ 935953 h 4865161"/>
              <a:gd name="connsiteX15" fmla="*/ 205308 w 3751815"/>
              <a:gd name="connsiteY15" fmla="*/ 959400 h 4865161"/>
              <a:gd name="connsiteX16" fmla="*/ 217031 w 3751815"/>
              <a:gd name="connsiteY16" fmla="*/ 1012153 h 4865161"/>
              <a:gd name="connsiteX17" fmla="*/ 228754 w 3751815"/>
              <a:gd name="connsiteY17" fmla="*/ 1094215 h 4865161"/>
              <a:gd name="connsiteX18" fmla="*/ 258062 w 3751815"/>
              <a:gd name="connsiteY18" fmla="*/ 1182138 h 4865161"/>
              <a:gd name="connsiteX19" fmla="*/ 269785 w 3751815"/>
              <a:gd name="connsiteY19" fmla="*/ 1211446 h 4865161"/>
              <a:gd name="connsiteX20" fmla="*/ 299093 w 3751815"/>
              <a:gd name="connsiteY20" fmla="*/ 1252476 h 4865161"/>
              <a:gd name="connsiteX21" fmla="*/ 322539 w 3751815"/>
              <a:gd name="connsiteY21" fmla="*/ 1316953 h 4865161"/>
              <a:gd name="connsiteX22" fmla="*/ 351846 w 3751815"/>
              <a:gd name="connsiteY22" fmla="*/ 1357984 h 4865161"/>
              <a:gd name="connsiteX23" fmla="*/ 375293 w 3751815"/>
              <a:gd name="connsiteY23" fmla="*/ 1410738 h 4865161"/>
              <a:gd name="connsiteX24" fmla="*/ 387016 w 3751815"/>
              <a:gd name="connsiteY24" fmla="*/ 1434184 h 4865161"/>
              <a:gd name="connsiteX25" fmla="*/ 416323 w 3751815"/>
              <a:gd name="connsiteY25" fmla="*/ 1445907 h 4865161"/>
              <a:gd name="connsiteX26" fmla="*/ 428046 w 3751815"/>
              <a:gd name="connsiteY26" fmla="*/ 1475215 h 4865161"/>
              <a:gd name="connsiteX27" fmla="*/ 521831 w 3751815"/>
              <a:gd name="connsiteY27" fmla="*/ 1539692 h 4865161"/>
              <a:gd name="connsiteX28" fmla="*/ 545277 w 3751815"/>
              <a:gd name="connsiteY28" fmla="*/ 1551415 h 4865161"/>
              <a:gd name="connsiteX29" fmla="*/ 586308 w 3751815"/>
              <a:gd name="connsiteY29" fmla="*/ 1580723 h 4865161"/>
              <a:gd name="connsiteX30" fmla="*/ 650785 w 3751815"/>
              <a:gd name="connsiteY30" fmla="*/ 1592446 h 4865161"/>
              <a:gd name="connsiteX31" fmla="*/ 633200 w 3751815"/>
              <a:gd name="connsiteY31" fmla="*/ 1762430 h 4865161"/>
              <a:gd name="connsiteX32" fmla="*/ 568723 w 3751815"/>
              <a:gd name="connsiteY32" fmla="*/ 1920692 h 4865161"/>
              <a:gd name="connsiteX33" fmla="*/ 539416 w 3751815"/>
              <a:gd name="connsiteY33" fmla="*/ 2002753 h 4865161"/>
              <a:gd name="connsiteX34" fmla="*/ 527693 w 3751815"/>
              <a:gd name="connsiteY34" fmla="*/ 2026200 h 4865161"/>
              <a:gd name="connsiteX35" fmla="*/ 498385 w 3751815"/>
              <a:gd name="connsiteY35" fmla="*/ 2078953 h 4865161"/>
              <a:gd name="connsiteX36" fmla="*/ 486662 w 3751815"/>
              <a:gd name="connsiteY36" fmla="*/ 2119984 h 4865161"/>
              <a:gd name="connsiteX37" fmla="*/ 480800 w 3751815"/>
              <a:gd name="connsiteY37" fmla="*/ 2413061 h 4865161"/>
              <a:gd name="connsiteX38" fmla="*/ 510108 w 3751815"/>
              <a:gd name="connsiteY38" fmla="*/ 2448230 h 4865161"/>
              <a:gd name="connsiteX39" fmla="*/ 545277 w 3751815"/>
              <a:gd name="connsiteY39" fmla="*/ 2489261 h 4865161"/>
              <a:gd name="connsiteX40" fmla="*/ 627339 w 3751815"/>
              <a:gd name="connsiteY40" fmla="*/ 2571323 h 4865161"/>
              <a:gd name="connsiteX41" fmla="*/ 680093 w 3751815"/>
              <a:gd name="connsiteY41" fmla="*/ 2606492 h 4865161"/>
              <a:gd name="connsiteX42" fmla="*/ 773877 w 3751815"/>
              <a:gd name="connsiteY42" fmla="*/ 2676830 h 4865161"/>
              <a:gd name="connsiteX43" fmla="*/ 838354 w 3751815"/>
              <a:gd name="connsiteY43" fmla="*/ 2712000 h 4865161"/>
              <a:gd name="connsiteX44" fmla="*/ 879385 w 3751815"/>
              <a:gd name="connsiteY44" fmla="*/ 2741307 h 4865161"/>
              <a:gd name="connsiteX45" fmla="*/ 902831 w 3751815"/>
              <a:gd name="connsiteY45" fmla="*/ 2753030 h 4865161"/>
              <a:gd name="connsiteX46" fmla="*/ 932139 w 3751815"/>
              <a:gd name="connsiteY46" fmla="*/ 2782338 h 4865161"/>
              <a:gd name="connsiteX47" fmla="*/ 984893 w 3751815"/>
              <a:gd name="connsiteY47" fmla="*/ 2805784 h 4865161"/>
              <a:gd name="connsiteX48" fmla="*/ 1020062 w 3751815"/>
              <a:gd name="connsiteY48" fmla="*/ 2835092 h 4865161"/>
              <a:gd name="connsiteX49" fmla="*/ 1049370 w 3751815"/>
              <a:gd name="connsiteY49" fmla="*/ 2870261 h 4865161"/>
              <a:gd name="connsiteX50" fmla="*/ 1143154 w 3751815"/>
              <a:gd name="connsiteY50" fmla="*/ 2940600 h 4865161"/>
              <a:gd name="connsiteX51" fmla="*/ 1195908 w 3751815"/>
              <a:gd name="connsiteY51" fmla="*/ 2975769 h 4865161"/>
              <a:gd name="connsiteX52" fmla="*/ 1231077 w 3751815"/>
              <a:gd name="connsiteY52" fmla="*/ 3081276 h 4865161"/>
              <a:gd name="connsiteX53" fmla="*/ 1272108 w 3751815"/>
              <a:gd name="connsiteY53" fmla="*/ 3163338 h 4865161"/>
              <a:gd name="connsiteX54" fmla="*/ 1301416 w 3751815"/>
              <a:gd name="connsiteY54" fmla="*/ 3239538 h 4865161"/>
              <a:gd name="connsiteX55" fmla="*/ 1313139 w 3751815"/>
              <a:gd name="connsiteY55" fmla="*/ 3292292 h 4865161"/>
              <a:gd name="connsiteX56" fmla="*/ 1336585 w 3751815"/>
              <a:gd name="connsiteY56" fmla="*/ 3321600 h 4865161"/>
              <a:gd name="connsiteX57" fmla="*/ 1365893 w 3751815"/>
              <a:gd name="connsiteY57" fmla="*/ 3374353 h 4865161"/>
              <a:gd name="connsiteX58" fmla="*/ 1389339 w 3751815"/>
              <a:gd name="connsiteY58" fmla="*/ 3438830 h 4865161"/>
              <a:gd name="connsiteX59" fmla="*/ 1430370 w 3751815"/>
              <a:gd name="connsiteY59" fmla="*/ 3573646 h 4865161"/>
              <a:gd name="connsiteX60" fmla="*/ 1442093 w 3751815"/>
              <a:gd name="connsiteY60" fmla="*/ 3597092 h 4865161"/>
              <a:gd name="connsiteX61" fmla="*/ 1459677 w 3751815"/>
              <a:gd name="connsiteY61" fmla="*/ 3626400 h 4865161"/>
              <a:gd name="connsiteX62" fmla="*/ 1483123 w 3751815"/>
              <a:gd name="connsiteY62" fmla="*/ 3714323 h 4865161"/>
              <a:gd name="connsiteX63" fmla="*/ 1494846 w 3751815"/>
              <a:gd name="connsiteY63" fmla="*/ 3743630 h 4865161"/>
              <a:gd name="connsiteX64" fmla="*/ 1512431 w 3751815"/>
              <a:gd name="connsiteY64" fmla="*/ 3767076 h 4865161"/>
              <a:gd name="connsiteX65" fmla="*/ 1524154 w 3751815"/>
              <a:gd name="connsiteY65" fmla="*/ 3784661 h 4865161"/>
              <a:gd name="connsiteX66" fmla="*/ 1694139 w 3751815"/>
              <a:gd name="connsiteY66" fmla="*/ 3772938 h 4865161"/>
              <a:gd name="connsiteX67" fmla="*/ 1723446 w 3751815"/>
              <a:gd name="connsiteY67" fmla="*/ 3761215 h 4865161"/>
              <a:gd name="connsiteX68" fmla="*/ 1735170 w 3751815"/>
              <a:gd name="connsiteY68" fmla="*/ 3749492 h 4865161"/>
              <a:gd name="connsiteX69" fmla="*/ 1758616 w 3751815"/>
              <a:gd name="connsiteY69" fmla="*/ 3720184 h 4865161"/>
              <a:gd name="connsiteX70" fmla="*/ 1811370 w 3751815"/>
              <a:gd name="connsiteY70" fmla="*/ 3696738 h 4865161"/>
              <a:gd name="connsiteX71" fmla="*/ 1828954 w 3751815"/>
              <a:gd name="connsiteY71" fmla="*/ 3685015 h 4865161"/>
              <a:gd name="connsiteX72" fmla="*/ 1987216 w 3751815"/>
              <a:gd name="connsiteY72" fmla="*/ 3679153 h 4865161"/>
              <a:gd name="connsiteX73" fmla="*/ 2075139 w 3751815"/>
              <a:gd name="connsiteY73" fmla="*/ 3702600 h 4865161"/>
              <a:gd name="connsiteX74" fmla="*/ 2104446 w 3751815"/>
              <a:gd name="connsiteY74" fmla="*/ 3731907 h 4865161"/>
              <a:gd name="connsiteX75" fmla="*/ 2157200 w 3751815"/>
              <a:gd name="connsiteY75" fmla="*/ 3755353 h 4865161"/>
              <a:gd name="connsiteX76" fmla="*/ 2198231 w 3751815"/>
              <a:gd name="connsiteY76" fmla="*/ 3796384 h 4865161"/>
              <a:gd name="connsiteX77" fmla="*/ 2221677 w 3751815"/>
              <a:gd name="connsiteY77" fmla="*/ 3837415 h 4865161"/>
              <a:gd name="connsiteX78" fmla="*/ 2250985 w 3751815"/>
              <a:gd name="connsiteY78" fmla="*/ 3860861 h 4865161"/>
              <a:gd name="connsiteX79" fmla="*/ 2315462 w 3751815"/>
              <a:gd name="connsiteY79" fmla="*/ 3954646 h 4865161"/>
              <a:gd name="connsiteX80" fmla="*/ 2368216 w 3751815"/>
              <a:gd name="connsiteY80" fmla="*/ 3995676 h 4865161"/>
              <a:gd name="connsiteX81" fmla="*/ 2420970 w 3751815"/>
              <a:gd name="connsiteY81" fmla="*/ 4048430 h 4865161"/>
              <a:gd name="connsiteX82" fmla="*/ 2497170 w 3751815"/>
              <a:gd name="connsiteY82" fmla="*/ 4124630 h 4865161"/>
              <a:gd name="connsiteX83" fmla="*/ 2579231 w 3751815"/>
              <a:gd name="connsiteY83" fmla="*/ 4189107 h 4865161"/>
              <a:gd name="connsiteX84" fmla="*/ 2620262 w 3751815"/>
              <a:gd name="connsiteY84" fmla="*/ 4230138 h 4865161"/>
              <a:gd name="connsiteX85" fmla="*/ 2655431 w 3751815"/>
              <a:gd name="connsiteY85" fmla="*/ 4271169 h 4865161"/>
              <a:gd name="connsiteX86" fmla="*/ 2708185 w 3751815"/>
              <a:gd name="connsiteY86" fmla="*/ 4323923 h 4865161"/>
              <a:gd name="connsiteX87" fmla="*/ 2778523 w 3751815"/>
              <a:gd name="connsiteY87" fmla="*/ 4376676 h 4865161"/>
              <a:gd name="connsiteX88" fmla="*/ 2801970 w 3751815"/>
              <a:gd name="connsiteY88" fmla="*/ 4388400 h 4865161"/>
              <a:gd name="connsiteX89" fmla="*/ 2884031 w 3751815"/>
              <a:gd name="connsiteY89" fmla="*/ 4470461 h 4865161"/>
              <a:gd name="connsiteX90" fmla="*/ 2948508 w 3751815"/>
              <a:gd name="connsiteY90" fmla="*/ 4534938 h 4865161"/>
              <a:gd name="connsiteX91" fmla="*/ 2971954 w 3751815"/>
              <a:gd name="connsiteY91" fmla="*/ 4558384 h 4865161"/>
              <a:gd name="connsiteX92" fmla="*/ 3106770 w 3751815"/>
              <a:gd name="connsiteY92" fmla="*/ 4640446 h 4865161"/>
              <a:gd name="connsiteX93" fmla="*/ 3147800 w 3751815"/>
              <a:gd name="connsiteY93" fmla="*/ 4652169 h 4865161"/>
              <a:gd name="connsiteX94" fmla="*/ 3182970 w 3751815"/>
              <a:gd name="connsiteY94" fmla="*/ 4681476 h 4865161"/>
              <a:gd name="connsiteX95" fmla="*/ 3253308 w 3751815"/>
              <a:gd name="connsiteY95" fmla="*/ 4716646 h 4865161"/>
              <a:gd name="connsiteX96" fmla="*/ 3317785 w 3751815"/>
              <a:gd name="connsiteY96" fmla="*/ 4769400 h 4865161"/>
              <a:gd name="connsiteX97" fmla="*/ 3329508 w 3751815"/>
              <a:gd name="connsiteY97" fmla="*/ 4786984 h 4865161"/>
              <a:gd name="connsiteX98" fmla="*/ 3411570 w 3751815"/>
              <a:gd name="connsiteY98" fmla="*/ 4822153 h 4865161"/>
              <a:gd name="connsiteX99" fmla="*/ 3435016 w 3751815"/>
              <a:gd name="connsiteY99" fmla="*/ 4839738 h 4865161"/>
              <a:gd name="connsiteX100" fmla="*/ 3517077 w 3751815"/>
              <a:gd name="connsiteY100" fmla="*/ 4863184 h 4865161"/>
              <a:gd name="connsiteX101" fmla="*/ 3581554 w 3751815"/>
              <a:gd name="connsiteY101" fmla="*/ 4857323 h 4865161"/>
              <a:gd name="connsiteX102" fmla="*/ 3593277 w 3751815"/>
              <a:gd name="connsiteY102" fmla="*/ 4792846 h 4865161"/>
              <a:gd name="connsiteX103" fmla="*/ 3622585 w 3751815"/>
              <a:gd name="connsiteY103" fmla="*/ 4722507 h 4865161"/>
              <a:gd name="connsiteX104" fmla="*/ 3610862 w 3751815"/>
              <a:gd name="connsiteY104" fmla="*/ 4564246 h 4865161"/>
              <a:gd name="connsiteX105" fmla="*/ 3587416 w 3751815"/>
              <a:gd name="connsiteY105" fmla="*/ 4511492 h 4865161"/>
              <a:gd name="connsiteX106" fmla="*/ 3605000 w 3751815"/>
              <a:gd name="connsiteY106" fmla="*/ 4118769 h 4865161"/>
              <a:gd name="connsiteX107" fmla="*/ 3622585 w 3751815"/>
              <a:gd name="connsiteY107" fmla="*/ 4054292 h 4865161"/>
              <a:gd name="connsiteX108" fmla="*/ 3610862 w 3751815"/>
              <a:gd name="connsiteY108" fmla="*/ 3737769 h 4865161"/>
              <a:gd name="connsiteX109" fmla="*/ 3599139 w 3751815"/>
              <a:gd name="connsiteY109" fmla="*/ 3561923 h 4865161"/>
              <a:gd name="connsiteX110" fmla="*/ 3622585 w 3751815"/>
              <a:gd name="connsiteY110" fmla="*/ 3192646 h 4865161"/>
              <a:gd name="connsiteX111" fmla="*/ 3634308 w 3751815"/>
              <a:gd name="connsiteY111" fmla="*/ 3116446 h 4865161"/>
              <a:gd name="connsiteX112" fmla="*/ 3646031 w 3751815"/>
              <a:gd name="connsiteY112" fmla="*/ 3075415 h 4865161"/>
              <a:gd name="connsiteX113" fmla="*/ 3657754 w 3751815"/>
              <a:gd name="connsiteY113" fmla="*/ 2928876 h 4865161"/>
              <a:gd name="connsiteX114" fmla="*/ 3687062 w 3751815"/>
              <a:gd name="connsiteY114" fmla="*/ 2788200 h 4865161"/>
              <a:gd name="connsiteX115" fmla="*/ 3698785 w 3751815"/>
              <a:gd name="connsiteY115" fmla="*/ 2665107 h 4865161"/>
              <a:gd name="connsiteX116" fmla="*/ 3710508 w 3751815"/>
              <a:gd name="connsiteY116" fmla="*/ 2612353 h 4865161"/>
              <a:gd name="connsiteX117" fmla="*/ 3728093 w 3751815"/>
              <a:gd name="connsiteY117" fmla="*/ 2524430 h 4865161"/>
              <a:gd name="connsiteX118" fmla="*/ 3739816 w 3751815"/>
              <a:gd name="connsiteY118" fmla="*/ 2377892 h 4865161"/>
              <a:gd name="connsiteX119" fmla="*/ 3751539 w 3751815"/>
              <a:gd name="connsiteY119" fmla="*/ 2260661 h 4865161"/>
              <a:gd name="connsiteX120" fmla="*/ 3745677 w 3751815"/>
              <a:gd name="connsiteY120" fmla="*/ 2049646 h 4865161"/>
              <a:gd name="connsiteX121" fmla="*/ 3716370 w 3751815"/>
              <a:gd name="connsiteY121" fmla="*/ 1873800 h 4865161"/>
              <a:gd name="connsiteX122" fmla="*/ 3704646 w 3751815"/>
              <a:gd name="connsiteY122" fmla="*/ 1785876 h 4865161"/>
              <a:gd name="connsiteX123" fmla="*/ 3681200 w 3751815"/>
              <a:gd name="connsiteY123" fmla="*/ 1703815 h 4865161"/>
              <a:gd name="connsiteX124" fmla="*/ 3651893 w 3751815"/>
              <a:gd name="connsiteY124" fmla="*/ 1545553 h 4865161"/>
              <a:gd name="connsiteX125" fmla="*/ 3640170 w 3751815"/>
              <a:gd name="connsiteY125" fmla="*/ 1059046 h 4865161"/>
              <a:gd name="connsiteX126" fmla="*/ 3628446 w 3751815"/>
              <a:gd name="connsiteY126" fmla="*/ 396692 h 4865161"/>
              <a:gd name="connsiteX127" fmla="*/ 3558108 w 3751815"/>
              <a:gd name="connsiteY127" fmla="*/ 408415 h 4865161"/>
              <a:gd name="connsiteX128" fmla="*/ 3440877 w 3751815"/>
              <a:gd name="connsiteY128" fmla="*/ 420138 h 4865161"/>
              <a:gd name="connsiteX129" fmla="*/ 3399846 w 3751815"/>
              <a:gd name="connsiteY129" fmla="*/ 472892 h 4865161"/>
              <a:gd name="connsiteX130" fmla="*/ 3376400 w 3751815"/>
              <a:gd name="connsiteY130" fmla="*/ 484615 h 4865161"/>
              <a:gd name="connsiteX131" fmla="*/ 3311923 w 3751815"/>
              <a:gd name="connsiteY131" fmla="*/ 578400 h 4865161"/>
              <a:gd name="connsiteX132" fmla="*/ 3270893 w 3751815"/>
              <a:gd name="connsiteY132" fmla="*/ 619430 h 4865161"/>
              <a:gd name="connsiteX133" fmla="*/ 3229862 w 3751815"/>
              <a:gd name="connsiteY133" fmla="*/ 672184 h 4865161"/>
              <a:gd name="connsiteX134" fmla="*/ 3177108 w 3751815"/>
              <a:gd name="connsiteY134" fmla="*/ 695630 h 4865161"/>
              <a:gd name="connsiteX135" fmla="*/ 3100908 w 3751815"/>
              <a:gd name="connsiteY135" fmla="*/ 748384 h 4865161"/>
              <a:gd name="connsiteX136" fmla="*/ 3030570 w 3751815"/>
              <a:gd name="connsiteY136" fmla="*/ 812861 h 4865161"/>
              <a:gd name="connsiteX137" fmla="*/ 2954370 w 3751815"/>
              <a:gd name="connsiteY137" fmla="*/ 959400 h 4865161"/>
              <a:gd name="connsiteX138" fmla="*/ 2837139 w 3751815"/>
              <a:gd name="connsiteY138" fmla="*/ 1023876 h 4865161"/>
              <a:gd name="connsiteX139" fmla="*/ 2702323 w 3751815"/>
              <a:gd name="connsiteY139" fmla="*/ 1076630 h 4865161"/>
              <a:gd name="connsiteX140" fmla="*/ 2520616 w 3751815"/>
              <a:gd name="connsiteY140" fmla="*/ 1105938 h 4865161"/>
              <a:gd name="connsiteX141" fmla="*/ 2467862 w 3751815"/>
              <a:gd name="connsiteY141" fmla="*/ 1117661 h 4865161"/>
              <a:gd name="connsiteX142" fmla="*/ 2186508 w 3751815"/>
              <a:gd name="connsiteY142" fmla="*/ 1146969 h 4865161"/>
              <a:gd name="connsiteX143" fmla="*/ 2045831 w 3751815"/>
              <a:gd name="connsiteY143" fmla="*/ 1135246 h 4865161"/>
              <a:gd name="connsiteX144" fmla="*/ 1993077 w 3751815"/>
              <a:gd name="connsiteY144" fmla="*/ 1123523 h 4865161"/>
              <a:gd name="connsiteX145" fmla="*/ 1869985 w 3751815"/>
              <a:gd name="connsiteY145" fmla="*/ 1111800 h 4865161"/>
              <a:gd name="connsiteX146" fmla="*/ 1793785 w 3751815"/>
              <a:gd name="connsiteY146" fmla="*/ 1100076 h 4865161"/>
              <a:gd name="connsiteX147" fmla="*/ 1729308 w 3751815"/>
              <a:gd name="connsiteY147" fmla="*/ 1070769 h 4865161"/>
              <a:gd name="connsiteX148" fmla="*/ 1688277 w 3751815"/>
              <a:gd name="connsiteY148" fmla="*/ 1059046 h 4865161"/>
              <a:gd name="connsiteX149" fmla="*/ 1647246 w 3751815"/>
              <a:gd name="connsiteY149" fmla="*/ 1018015 h 4865161"/>
              <a:gd name="connsiteX150" fmla="*/ 1606216 w 3751815"/>
              <a:gd name="connsiteY150" fmla="*/ 1006292 h 4865161"/>
              <a:gd name="connsiteX151" fmla="*/ 1582770 w 3751815"/>
              <a:gd name="connsiteY151" fmla="*/ 994569 h 4865161"/>
              <a:gd name="connsiteX152" fmla="*/ 1488985 w 3751815"/>
              <a:gd name="connsiteY152" fmla="*/ 941815 h 4865161"/>
              <a:gd name="connsiteX153" fmla="*/ 1477262 w 3751815"/>
              <a:gd name="connsiteY153" fmla="*/ 900784 h 4865161"/>
              <a:gd name="connsiteX154" fmla="*/ 1465539 w 3751815"/>
              <a:gd name="connsiteY154" fmla="*/ 848030 h 4865161"/>
              <a:gd name="connsiteX155" fmla="*/ 1447954 w 3751815"/>
              <a:gd name="connsiteY155" fmla="*/ 795276 h 4865161"/>
              <a:gd name="connsiteX156" fmla="*/ 1412785 w 3751815"/>
              <a:gd name="connsiteY156" fmla="*/ 701492 h 4865161"/>
              <a:gd name="connsiteX157" fmla="*/ 1383477 w 3751815"/>
              <a:gd name="connsiteY157" fmla="*/ 595984 h 4865161"/>
              <a:gd name="connsiteX158" fmla="*/ 1342446 w 3751815"/>
              <a:gd name="connsiteY158" fmla="*/ 426000 h 4865161"/>
              <a:gd name="connsiteX159" fmla="*/ 1254523 w 3751815"/>
              <a:gd name="connsiteY159" fmla="*/ 414276 h 4865161"/>
              <a:gd name="connsiteX160" fmla="*/ 1213493 w 3751815"/>
              <a:gd name="connsiteY160" fmla="*/ 384969 h 4865161"/>
              <a:gd name="connsiteX161" fmla="*/ 1172462 w 3751815"/>
              <a:gd name="connsiteY161" fmla="*/ 373246 h 4865161"/>
              <a:gd name="connsiteX162" fmla="*/ 1149016 w 3751815"/>
              <a:gd name="connsiteY162" fmla="*/ 332215 h 4865161"/>
              <a:gd name="connsiteX163" fmla="*/ 1154877 w 3751815"/>
              <a:gd name="connsiteY163" fmla="*/ 291184 h 4865161"/>
              <a:gd name="connsiteX164" fmla="*/ 1231077 w 3751815"/>
              <a:gd name="connsiteY164" fmla="*/ 238430 h 4865161"/>
              <a:gd name="connsiteX165" fmla="*/ 1248662 w 3751815"/>
              <a:gd name="connsiteY165" fmla="*/ 226707 h 4865161"/>
              <a:gd name="connsiteX166" fmla="*/ 1236939 w 3751815"/>
              <a:gd name="connsiteY166" fmla="*/ 185676 h 4865161"/>
              <a:gd name="connsiteX167" fmla="*/ 1213493 w 3751815"/>
              <a:gd name="connsiteY167" fmla="*/ 173953 h 4865161"/>
              <a:gd name="connsiteX168" fmla="*/ 1172462 w 3751815"/>
              <a:gd name="connsiteY168" fmla="*/ 132923 h 4865161"/>
              <a:gd name="connsiteX169" fmla="*/ 1149016 w 3751815"/>
              <a:gd name="connsiteY169" fmla="*/ 27415 h 4865161"/>
              <a:gd name="connsiteX170" fmla="*/ 1131431 w 3751815"/>
              <a:gd name="connsiteY170" fmla="*/ 15692 h 4865161"/>
              <a:gd name="connsiteX171" fmla="*/ 1043508 w 3751815"/>
              <a:gd name="connsiteY171" fmla="*/ 21553 h 4865161"/>
              <a:gd name="connsiteX172" fmla="*/ 1025923 w 3751815"/>
              <a:gd name="connsiteY172" fmla="*/ 50861 h 4865161"/>
              <a:gd name="connsiteX173" fmla="*/ 973170 w 3751815"/>
              <a:gd name="connsiteY173" fmla="*/ 74307 h 4865161"/>
              <a:gd name="connsiteX174" fmla="*/ 920416 w 3751815"/>
              <a:gd name="connsiteY174" fmla="*/ 91892 h 4865161"/>
              <a:gd name="connsiteX175" fmla="*/ 832493 w 3751815"/>
              <a:gd name="connsiteY175" fmla="*/ 115338 h 4865161"/>
              <a:gd name="connsiteX176" fmla="*/ 791462 w 3751815"/>
              <a:gd name="connsiteY176" fmla="*/ 144646 h 4865161"/>
              <a:gd name="connsiteX177" fmla="*/ 750431 w 3751815"/>
              <a:gd name="connsiteY177" fmla="*/ 197400 h 4865161"/>
              <a:gd name="connsiteX178" fmla="*/ 709400 w 3751815"/>
              <a:gd name="connsiteY178" fmla="*/ 220846 h 4865161"/>
              <a:gd name="connsiteX179" fmla="*/ 674231 w 3751815"/>
              <a:gd name="connsiteY179" fmla="*/ 261876 h 4865161"/>
              <a:gd name="connsiteX180" fmla="*/ 603893 w 3751815"/>
              <a:gd name="connsiteY180" fmla="*/ 302907 h 4865161"/>
              <a:gd name="connsiteX181" fmla="*/ 580446 w 3751815"/>
              <a:gd name="connsiteY181" fmla="*/ 314630 h 4865161"/>
              <a:gd name="connsiteX182" fmla="*/ 515970 w 3751815"/>
              <a:gd name="connsiteY182" fmla="*/ 338076 h 4865161"/>
              <a:gd name="connsiteX183" fmla="*/ 445631 w 3751815"/>
              <a:gd name="connsiteY183" fmla="*/ 355661 h 4865161"/>
              <a:gd name="connsiteX184" fmla="*/ 252200 w 3751815"/>
              <a:gd name="connsiteY184" fmla="*/ 320492 h 4865161"/>
              <a:gd name="connsiteX185" fmla="*/ 222893 w 3751815"/>
              <a:gd name="connsiteY185" fmla="*/ 267738 h 4865161"/>
              <a:gd name="connsiteX186" fmla="*/ 170139 w 3751815"/>
              <a:gd name="connsiteY186" fmla="*/ 173953 h 4865161"/>
              <a:gd name="connsiteX187" fmla="*/ 158416 w 3751815"/>
              <a:gd name="connsiteY187" fmla="*/ 150507 h 4865161"/>
              <a:gd name="connsiteX188" fmla="*/ 146693 w 3751815"/>
              <a:gd name="connsiteY188" fmla="*/ 121200 h 4865161"/>
              <a:gd name="connsiteX189" fmla="*/ 93939 w 3751815"/>
              <a:gd name="connsiteY189" fmla="*/ 97753 h 4865161"/>
              <a:gd name="connsiteX190" fmla="*/ 76354 w 3751815"/>
              <a:gd name="connsiteY190" fmla="*/ 68446 h 4865161"/>
              <a:gd name="connsiteX191" fmla="*/ 52908 w 3751815"/>
              <a:gd name="connsiteY191" fmla="*/ 56723 h 4865161"/>
              <a:gd name="connsiteX192" fmla="*/ 52908 w 3751815"/>
              <a:gd name="connsiteY192" fmla="*/ 3969 h 486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51815" h="4865161">
                <a:moveTo>
                  <a:pt x="52908" y="3969"/>
                </a:moveTo>
                <a:cubicBezTo>
                  <a:pt x="52908" y="24484"/>
                  <a:pt x="65743" y="145589"/>
                  <a:pt x="52908" y="179815"/>
                </a:cubicBezTo>
                <a:cubicBezTo>
                  <a:pt x="48908" y="190483"/>
                  <a:pt x="33369" y="191538"/>
                  <a:pt x="23600" y="197400"/>
                </a:cubicBezTo>
                <a:cubicBezTo>
                  <a:pt x="19692" y="209123"/>
                  <a:pt x="16896" y="221277"/>
                  <a:pt x="11877" y="232569"/>
                </a:cubicBezTo>
                <a:cubicBezTo>
                  <a:pt x="9016" y="239006"/>
                  <a:pt x="656" y="243126"/>
                  <a:pt x="154" y="250153"/>
                </a:cubicBezTo>
                <a:cubicBezTo>
                  <a:pt x="-1388" y="271738"/>
                  <a:pt x="8876" y="344339"/>
                  <a:pt x="17739" y="367384"/>
                </a:cubicBezTo>
                <a:cubicBezTo>
                  <a:pt x="21246" y="376502"/>
                  <a:pt x="29645" y="382881"/>
                  <a:pt x="35323" y="390830"/>
                </a:cubicBezTo>
                <a:cubicBezTo>
                  <a:pt x="53808" y="416709"/>
                  <a:pt x="39165" y="400535"/>
                  <a:pt x="58770" y="420138"/>
                </a:cubicBezTo>
                <a:cubicBezTo>
                  <a:pt x="62678" y="437723"/>
                  <a:pt x="64027" y="456079"/>
                  <a:pt x="70493" y="472892"/>
                </a:cubicBezTo>
                <a:cubicBezTo>
                  <a:pt x="74000" y="482010"/>
                  <a:pt x="82399" y="488389"/>
                  <a:pt x="88077" y="496338"/>
                </a:cubicBezTo>
                <a:cubicBezTo>
                  <a:pt x="92172" y="502071"/>
                  <a:pt x="96939" y="507485"/>
                  <a:pt x="99800" y="513923"/>
                </a:cubicBezTo>
                <a:cubicBezTo>
                  <a:pt x="127700" y="576698"/>
                  <a:pt x="96716" y="526883"/>
                  <a:pt x="123246" y="566676"/>
                </a:cubicBezTo>
                <a:cubicBezTo>
                  <a:pt x="168754" y="703199"/>
                  <a:pt x="126490" y="560673"/>
                  <a:pt x="152554" y="853892"/>
                </a:cubicBezTo>
                <a:cubicBezTo>
                  <a:pt x="153486" y="864373"/>
                  <a:pt x="160004" y="873585"/>
                  <a:pt x="164277" y="883200"/>
                </a:cubicBezTo>
                <a:cubicBezTo>
                  <a:pt x="176771" y="911313"/>
                  <a:pt x="177142" y="906355"/>
                  <a:pt x="193585" y="935953"/>
                </a:cubicBezTo>
                <a:cubicBezTo>
                  <a:pt x="197829" y="943591"/>
                  <a:pt x="201400" y="951584"/>
                  <a:pt x="205308" y="959400"/>
                </a:cubicBezTo>
                <a:cubicBezTo>
                  <a:pt x="209216" y="976984"/>
                  <a:pt x="213945" y="994406"/>
                  <a:pt x="217031" y="1012153"/>
                </a:cubicBezTo>
                <a:cubicBezTo>
                  <a:pt x="221765" y="1039376"/>
                  <a:pt x="222270" y="1067355"/>
                  <a:pt x="228754" y="1094215"/>
                </a:cubicBezTo>
                <a:cubicBezTo>
                  <a:pt x="236003" y="1124246"/>
                  <a:pt x="246589" y="1153454"/>
                  <a:pt x="258062" y="1182138"/>
                </a:cubicBezTo>
                <a:cubicBezTo>
                  <a:pt x="261970" y="1191907"/>
                  <a:pt x="264483" y="1202357"/>
                  <a:pt x="269785" y="1211446"/>
                </a:cubicBezTo>
                <a:cubicBezTo>
                  <a:pt x="278254" y="1225964"/>
                  <a:pt x="291576" y="1237443"/>
                  <a:pt x="299093" y="1252476"/>
                </a:cubicBezTo>
                <a:cubicBezTo>
                  <a:pt x="309320" y="1272931"/>
                  <a:pt x="312312" y="1296498"/>
                  <a:pt x="322539" y="1316953"/>
                </a:cubicBezTo>
                <a:cubicBezTo>
                  <a:pt x="330055" y="1331986"/>
                  <a:pt x="343606" y="1343335"/>
                  <a:pt x="351846" y="1357984"/>
                </a:cubicBezTo>
                <a:cubicBezTo>
                  <a:pt x="361280" y="1374756"/>
                  <a:pt x="367229" y="1393266"/>
                  <a:pt x="375293" y="1410738"/>
                </a:cubicBezTo>
                <a:cubicBezTo>
                  <a:pt x="378955" y="1418672"/>
                  <a:pt x="380382" y="1428497"/>
                  <a:pt x="387016" y="1434184"/>
                </a:cubicBezTo>
                <a:cubicBezTo>
                  <a:pt x="395005" y="1441031"/>
                  <a:pt x="406554" y="1441999"/>
                  <a:pt x="416323" y="1445907"/>
                </a:cubicBezTo>
                <a:cubicBezTo>
                  <a:pt x="420231" y="1455676"/>
                  <a:pt x="420936" y="1467459"/>
                  <a:pt x="428046" y="1475215"/>
                </a:cubicBezTo>
                <a:cubicBezTo>
                  <a:pt x="451746" y="1501070"/>
                  <a:pt x="490794" y="1522763"/>
                  <a:pt x="521831" y="1539692"/>
                </a:cubicBezTo>
                <a:cubicBezTo>
                  <a:pt x="529502" y="1543876"/>
                  <a:pt x="538167" y="1546336"/>
                  <a:pt x="545277" y="1551415"/>
                </a:cubicBezTo>
                <a:cubicBezTo>
                  <a:pt x="568947" y="1568322"/>
                  <a:pt x="555546" y="1572520"/>
                  <a:pt x="586308" y="1580723"/>
                </a:cubicBezTo>
                <a:cubicBezTo>
                  <a:pt x="607415" y="1586352"/>
                  <a:pt x="629293" y="1588538"/>
                  <a:pt x="650785" y="1592446"/>
                </a:cubicBezTo>
                <a:cubicBezTo>
                  <a:pt x="647506" y="1644900"/>
                  <a:pt x="646251" y="1710226"/>
                  <a:pt x="633200" y="1762430"/>
                </a:cubicBezTo>
                <a:cubicBezTo>
                  <a:pt x="599487" y="1897286"/>
                  <a:pt x="622907" y="1866510"/>
                  <a:pt x="568723" y="1920692"/>
                </a:cubicBezTo>
                <a:cubicBezTo>
                  <a:pt x="558954" y="1948046"/>
                  <a:pt x="549943" y="1975682"/>
                  <a:pt x="539416" y="2002753"/>
                </a:cubicBezTo>
                <a:cubicBezTo>
                  <a:pt x="536249" y="2010897"/>
                  <a:pt x="531836" y="2018506"/>
                  <a:pt x="527693" y="2026200"/>
                </a:cubicBezTo>
                <a:cubicBezTo>
                  <a:pt x="518156" y="2043911"/>
                  <a:pt x="506448" y="2060524"/>
                  <a:pt x="498385" y="2078953"/>
                </a:cubicBezTo>
                <a:cubicBezTo>
                  <a:pt x="492684" y="2091985"/>
                  <a:pt x="490570" y="2106307"/>
                  <a:pt x="486662" y="2119984"/>
                </a:cubicBezTo>
                <a:cubicBezTo>
                  <a:pt x="474628" y="2228289"/>
                  <a:pt x="462172" y="2295082"/>
                  <a:pt x="480800" y="2413061"/>
                </a:cubicBezTo>
                <a:cubicBezTo>
                  <a:pt x="483180" y="2428134"/>
                  <a:pt x="500339" y="2436507"/>
                  <a:pt x="510108" y="2448230"/>
                </a:cubicBezTo>
                <a:cubicBezTo>
                  <a:pt x="534626" y="2509527"/>
                  <a:pt x="504489" y="2453005"/>
                  <a:pt x="545277" y="2489261"/>
                </a:cubicBezTo>
                <a:cubicBezTo>
                  <a:pt x="574190" y="2514962"/>
                  <a:pt x="599985" y="2543969"/>
                  <a:pt x="627339" y="2571323"/>
                </a:cubicBezTo>
                <a:cubicBezTo>
                  <a:pt x="691478" y="2635462"/>
                  <a:pt x="608867" y="2559008"/>
                  <a:pt x="680093" y="2606492"/>
                </a:cubicBezTo>
                <a:cubicBezTo>
                  <a:pt x="712607" y="2628168"/>
                  <a:pt x="738926" y="2659354"/>
                  <a:pt x="773877" y="2676830"/>
                </a:cubicBezTo>
                <a:cubicBezTo>
                  <a:pt x="797932" y="2688858"/>
                  <a:pt x="814039" y="2696369"/>
                  <a:pt x="838354" y="2712000"/>
                </a:cubicBezTo>
                <a:cubicBezTo>
                  <a:pt x="852492" y="2721089"/>
                  <a:pt x="865205" y="2732284"/>
                  <a:pt x="879385" y="2741307"/>
                </a:cubicBezTo>
                <a:cubicBezTo>
                  <a:pt x="886757" y="2745998"/>
                  <a:pt x="895934" y="2747665"/>
                  <a:pt x="902831" y="2753030"/>
                </a:cubicBezTo>
                <a:cubicBezTo>
                  <a:pt x="913737" y="2761512"/>
                  <a:pt x="921233" y="2773856"/>
                  <a:pt x="932139" y="2782338"/>
                </a:cubicBezTo>
                <a:cubicBezTo>
                  <a:pt x="940837" y="2789103"/>
                  <a:pt x="976564" y="2802452"/>
                  <a:pt x="984893" y="2805784"/>
                </a:cubicBezTo>
                <a:cubicBezTo>
                  <a:pt x="996616" y="2815553"/>
                  <a:pt x="1009272" y="2824302"/>
                  <a:pt x="1020062" y="2835092"/>
                </a:cubicBezTo>
                <a:cubicBezTo>
                  <a:pt x="1030852" y="2845882"/>
                  <a:pt x="1038188" y="2859877"/>
                  <a:pt x="1049370" y="2870261"/>
                </a:cubicBezTo>
                <a:cubicBezTo>
                  <a:pt x="1099008" y="2916354"/>
                  <a:pt x="1096355" y="2902310"/>
                  <a:pt x="1143154" y="2940600"/>
                </a:cubicBezTo>
                <a:cubicBezTo>
                  <a:pt x="1187468" y="2976857"/>
                  <a:pt x="1143554" y="2954828"/>
                  <a:pt x="1195908" y="2975769"/>
                </a:cubicBezTo>
                <a:cubicBezTo>
                  <a:pt x="1207631" y="3010938"/>
                  <a:pt x="1212004" y="3049488"/>
                  <a:pt x="1231077" y="3081276"/>
                </a:cubicBezTo>
                <a:cubicBezTo>
                  <a:pt x="1254408" y="3120161"/>
                  <a:pt x="1251052" y="3111868"/>
                  <a:pt x="1272108" y="3163338"/>
                </a:cubicBezTo>
                <a:cubicBezTo>
                  <a:pt x="1282412" y="3188526"/>
                  <a:pt x="1293165" y="3213605"/>
                  <a:pt x="1301416" y="3239538"/>
                </a:cubicBezTo>
                <a:cubicBezTo>
                  <a:pt x="1306878" y="3256704"/>
                  <a:pt x="1306043" y="3275735"/>
                  <a:pt x="1313139" y="3292292"/>
                </a:cubicBezTo>
                <a:cubicBezTo>
                  <a:pt x="1318067" y="3303791"/>
                  <a:pt x="1329820" y="3311076"/>
                  <a:pt x="1336585" y="3321600"/>
                </a:cubicBezTo>
                <a:cubicBezTo>
                  <a:pt x="1347463" y="3338521"/>
                  <a:pt x="1357638" y="3356009"/>
                  <a:pt x="1365893" y="3374353"/>
                </a:cubicBezTo>
                <a:cubicBezTo>
                  <a:pt x="1375278" y="3395208"/>
                  <a:pt x="1382299" y="3417071"/>
                  <a:pt x="1389339" y="3438830"/>
                </a:cubicBezTo>
                <a:cubicBezTo>
                  <a:pt x="1403798" y="3483523"/>
                  <a:pt x="1409363" y="3531631"/>
                  <a:pt x="1430370" y="3573646"/>
                </a:cubicBezTo>
                <a:cubicBezTo>
                  <a:pt x="1434278" y="3581461"/>
                  <a:pt x="1437850" y="3589454"/>
                  <a:pt x="1442093" y="3597092"/>
                </a:cubicBezTo>
                <a:cubicBezTo>
                  <a:pt x="1447626" y="3607051"/>
                  <a:pt x="1454963" y="3616028"/>
                  <a:pt x="1459677" y="3626400"/>
                </a:cubicBezTo>
                <a:cubicBezTo>
                  <a:pt x="1473978" y="3657864"/>
                  <a:pt x="1473265" y="3679820"/>
                  <a:pt x="1483123" y="3714323"/>
                </a:cubicBezTo>
                <a:cubicBezTo>
                  <a:pt x="1486013" y="3724440"/>
                  <a:pt x="1489736" y="3734433"/>
                  <a:pt x="1494846" y="3743630"/>
                </a:cubicBezTo>
                <a:cubicBezTo>
                  <a:pt x="1499590" y="3752170"/>
                  <a:pt x="1506753" y="3759126"/>
                  <a:pt x="1512431" y="3767076"/>
                </a:cubicBezTo>
                <a:cubicBezTo>
                  <a:pt x="1516526" y="3772809"/>
                  <a:pt x="1520246" y="3778799"/>
                  <a:pt x="1524154" y="3784661"/>
                </a:cubicBezTo>
                <a:cubicBezTo>
                  <a:pt x="1580816" y="3780753"/>
                  <a:pt x="1637732" y="3779574"/>
                  <a:pt x="1694139" y="3772938"/>
                </a:cubicBezTo>
                <a:cubicBezTo>
                  <a:pt x="1704588" y="3771709"/>
                  <a:pt x="1714311" y="3766435"/>
                  <a:pt x="1723446" y="3761215"/>
                </a:cubicBezTo>
                <a:cubicBezTo>
                  <a:pt x="1728244" y="3758473"/>
                  <a:pt x="1731573" y="3753688"/>
                  <a:pt x="1735170" y="3749492"/>
                </a:cubicBezTo>
                <a:cubicBezTo>
                  <a:pt x="1743312" y="3739993"/>
                  <a:pt x="1749770" y="3729031"/>
                  <a:pt x="1758616" y="3720184"/>
                </a:cubicBezTo>
                <a:cubicBezTo>
                  <a:pt x="1772549" y="3706250"/>
                  <a:pt x="1793957" y="3702542"/>
                  <a:pt x="1811370" y="3696738"/>
                </a:cubicBezTo>
                <a:cubicBezTo>
                  <a:pt x="1817231" y="3692830"/>
                  <a:pt x="1823222" y="3689110"/>
                  <a:pt x="1828954" y="3685015"/>
                </a:cubicBezTo>
                <a:cubicBezTo>
                  <a:pt x="1891140" y="3640595"/>
                  <a:pt x="1830415" y="3665518"/>
                  <a:pt x="1987216" y="3679153"/>
                </a:cubicBezTo>
                <a:cubicBezTo>
                  <a:pt x="1996297" y="3681171"/>
                  <a:pt x="2061115" y="3693676"/>
                  <a:pt x="2075139" y="3702600"/>
                </a:cubicBezTo>
                <a:cubicBezTo>
                  <a:pt x="2086794" y="3710017"/>
                  <a:pt x="2092825" y="3724436"/>
                  <a:pt x="2104446" y="3731907"/>
                </a:cubicBezTo>
                <a:cubicBezTo>
                  <a:pt x="2120633" y="3742313"/>
                  <a:pt x="2139615" y="3747538"/>
                  <a:pt x="2157200" y="3755353"/>
                </a:cubicBezTo>
                <a:cubicBezTo>
                  <a:pt x="2170877" y="3769030"/>
                  <a:pt x="2185983" y="3781414"/>
                  <a:pt x="2198231" y="3796384"/>
                </a:cubicBezTo>
                <a:cubicBezTo>
                  <a:pt x="2218916" y="3821666"/>
                  <a:pt x="2200421" y="3816159"/>
                  <a:pt x="2221677" y="3837415"/>
                </a:cubicBezTo>
                <a:cubicBezTo>
                  <a:pt x="2230523" y="3846261"/>
                  <a:pt x="2242139" y="3852015"/>
                  <a:pt x="2250985" y="3860861"/>
                </a:cubicBezTo>
                <a:cubicBezTo>
                  <a:pt x="2276682" y="3886558"/>
                  <a:pt x="2295536" y="3927475"/>
                  <a:pt x="2315462" y="3954646"/>
                </a:cubicBezTo>
                <a:cubicBezTo>
                  <a:pt x="2343452" y="3992814"/>
                  <a:pt x="2333051" y="3965535"/>
                  <a:pt x="2368216" y="3995676"/>
                </a:cubicBezTo>
                <a:cubicBezTo>
                  <a:pt x="2387098" y="4011860"/>
                  <a:pt x="2420970" y="4048430"/>
                  <a:pt x="2420970" y="4048430"/>
                </a:cubicBezTo>
                <a:cubicBezTo>
                  <a:pt x="2446779" y="4100049"/>
                  <a:pt x="2420631" y="4055744"/>
                  <a:pt x="2497170" y="4124630"/>
                </a:cubicBezTo>
                <a:cubicBezTo>
                  <a:pt x="2569403" y="4189640"/>
                  <a:pt x="2521739" y="4166111"/>
                  <a:pt x="2579231" y="4189107"/>
                </a:cubicBezTo>
                <a:cubicBezTo>
                  <a:pt x="2604578" y="4252476"/>
                  <a:pt x="2571468" y="4190216"/>
                  <a:pt x="2620262" y="4230138"/>
                </a:cubicBezTo>
                <a:cubicBezTo>
                  <a:pt x="2634204" y="4241545"/>
                  <a:pt x="2643111" y="4258027"/>
                  <a:pt x="2655431" y="4271169"/>
                </a:cubicBezTo>
                <a:cubicBezTo>
                  <a:pt x="2672440" y="4289312"/>
                  <a:pt x="2689961" y="4307001"/>
                  <a:pt x="2708185" y="4323923"/>
                </a:cubicBezTo>
                <a:cubicBezTo>
                  <a:pt x="2721781" y="4336548"/>
                  <a:pt x="2766052" y="4368740"/>
                  <a:pt x="2778523" y="4376676"/>
                </a:cubicBezTo>
                <a:cubicBezTo>
                  <a:pt x="2785895" y="4381367"/>
                  <a:pt x="2794154" y="4384492"/>
                  <a:pt x="2801970" y="4388400"/>
                </a:cubicBezTo>
                <a:cubicBezTo>
                  <a:pt x="2856401" y="4464604"/>
                  <a:pt x="2801872" y="4396518"/>
                  <a:pt x="2884031" y="4470461"/>
                </a:cubicBezTo>
                <a:cubicBezTo>
                  <a:pt x="2906623" y="4490794"/>
                  <a:pt x="2927016" y="4513446"/>
                  <a:pt x="2948508" y="4534938"/>
                </a:cubicBezTo>
                <a:cubicBezTo>
                  <a:pt x="2956323" y="4542753"/>
                  <a:pt x="2962960" y="4551960"/>
                  <a:pt x="2971954" y="4558384"/>
                </a:cubicBezTo>
                <a:cubicBezTo>
                  <a:pt x="3009356" y="4585100"/>
                  <a:pt x="3068365" y="4629473"/>
                  <a:pt x="3106770" y="4640446"/>
                </a:cubicBezTo>
                <a:lnTo>
                  <a:pt x="3147800" y="4652169"/>
                </a:lnTo>
                <a:cubicBezTo>
                  <a:pt x="3159523" y="4661938"/>
                  <a:pt x="3170423" y="4672790"/>
                  <a:pt x="3182970" y="4681476"/>
                </a:cubicBezTo>
                <a:cubicBezTo>
                  <a:pt x="3212396" y="4701848"/>
                  <a:pt x="3223227" y="4704614"/>
                  <a:pt x="3253308" y="4716646"/>
                </a:cubicBezTo>
                <a:cubicBezTo>
                  <a:pt x="3304603" y="4780764"/>
                  <a:pt x="3243217" y="4711402"/>
                  <a:pt x="3317785" y="4769400"/>
                </a:cubicBezTo>
                <a:cubicBezTo>
                  <a:pt x="3323346" y="4773725"/>
                  <a:pt x="3323565" y="4783202"/>
                  <a:pt x="3329508" y="4786984"/>
                </a:cubicBezTo>
                <a:cubicBezTo>
                  <a:pt x="3409856" y="4838113"/>
                  <a:pt x="3354565" y="4790483"/>
                  <a:pt x="3411570" y="4822153"/>
                </a:cubicBezTo>
                <a:cubicBezTo>
                  <a:pt x="3420110" y="4826897"/>
                  <a:pt x="3426476" y="4834994"/>
                  <a:pt x="3435016" y="4839738"/>
                </a:cubicBezTo>
                <a:cubicBezTo>
                  <a:pt x="3459566" y="4853378"/>
                  <a:pt x="3490830" y="4857351"/>
                  <a:pt x="3517077" y="4863184"/>
                </a:cubicBezTo>
                <a:cubicBezTo>
                  <a:pt x="3538569" y="4861230"/>
                  <a:pt x="3565696" y="4871961"/>
                  <a:pt x="3581554" y="4857323"/>
                </a:cubicBezTo>
                <a:cubicBezTo>
                  <a:pt x="3597606" y="4842506"/>
                  <a:pt x="3588993" y="4814266"/>
                  <a:pt x="3593277" y="4792846"/>
                </a:cubicBezTo>
                <a:cubicBezTo>
                  <a:pt x="3605108" y="4733690"/>
                  <a:pt x="3593040" y="4752052"/>
                  <a:pt x="3622585" y="4722507"/>
                </a:cubicBezTo>
                <a:cubicBezTo>
                  <a:pt x="3618677" y="4669753"/>
                  <a:pt x="3619558" y="4616424"/>
                  <a:pt x="3610862" y="4564246"/>
                </a:cubicBezTo>
                <a:cubicBezTo>
                  <a:pt x="3607698" y="4545265"/>
                  <a:pt x="3588331" y="4530713"/>
                  <a:pt x="3587416" y="4511492"/>
                </a:cubicBezTo>
                <a:cubicBezTo>
                  <a:pt x="3582844" y="4415489"/>
                  <a:pt x="3579888" y="4239307"/>
                  <a:pt x="3605000" y="4118769"/>
                </a:cubicBezTo>
                <a:cubicBezTo>
                  <a:pt x="3609544" y="4096960"/>
                  <a:pt x="3616723" y="4075784"/>
                  <a:pt x="3622585" y="4054292"/>
                </a:cubicBezTo>
                <a:cubicBezTo>
                  <a:pt x="3618677" y="3948784"/>
                  <a:pt x="3615884" y="3843230"/>
                  <a:pt x="3610862" y="3737769"/>
                </a:cubicBezTo>
                <a:cubicBezTo>
                  <a:pt x="3608068" y="3679090"/>
                  <a:pt x="3599838" y="3620664"/>
                  <a:pt x="3599139" y="3561923"/>
                </a:cubicBezTo>
                <a:cubicBezTo>
                  <a:pt x="3595501" y="3256392"/>
                  <a:pt x="3573358" y="3340324"/>
                  <a:pt x="3622585" y="3192646"/>
                </a:cubicBezTo>
                <a:cubicBezTo>
                  <a:pt x="3626493" y="3167246"/>
                  <a:pt x="3629268" y="3141646"/>
                  <a:pt x="3634308" y="3116446"/>
                </a:cubicBezTo>
                <a:cubicBezTo>
                  <a:pt x="3637098" y="3102498"/>
                  <a:pt x="3644267" y="3089529"/>
                  <a:pt x="3646031" y="3075415"/>
                </a:cubicBezTo>
                <a:cubicBezTo>
                  <a:pt x="3652109" y="3026791"/>
                  <a:pt x="3650824" y="2977386"/>
                  <a:pt x="3657754" y="2928876"/>
                </a:cubicBezTo>
                <a:cubicBezTo>
                  <a:pt x="3664528" y="2881459"/>
                  <a:pt x="3687062" y="2788200"/>
                  <a:pt x="3687062" y="2788200"/>
                </a:cubicBezTo>
                <a:cubicBezTo>
                  <a:pt x="3690970" y="2747169"/>
                  <a:pt x="3693338" y="2705962"/>
                  <a:pt x="3698785" y="2665107"/>
                </a:cubicBezTo>
                <a:cubicBezTo>
                  <a:pt x="3701166" y="2647251"/>
                  <a:pt x="3706834" y="2629988"/>
                  <a:pt x="3710508" y="2612353"/>
                </a:cubicBezTo>
                <a:cubicBezTo>
                  <a:pt x="3716604" y="2583093"/>
                  <a:pt x="3722231" y="2553738"/>
                  <a:pt x="3728093" y="2524430"/>
                </a:cubicBezTo>
                <a:cubicBezTo>
                  <a:pt x="3732001" y="2475584"/>
                  <a:pt x="3735477" y="2426702"/>
                  <a:pt x="3739816" y="2377892"/>
                </a:cubicBezTo>
                <a:cubicBezTo>
                  <a:pt x="3743293" y="2338774"/>
                  <a:pt x="3750838" y="2299927"/>
                  <a:pt x="3751539" y="2260661"/>
                </a:cubicBezTo>
                <a:cubicBezTo>
                  <a:pt x="3752795" y="2190307"/>
                  <a:pt x="3749580" y="2119903"/>
                  <a:pt x="3745677" y="2049646"/>
                </a:cubicBezTo>
                <a:cubicBezTo>
                  <a:pt x="3737308" y="1899012"/>
                  <a:pt x="3738422" y="1992882"/>
                  <a:pt x="3716370" y="1873800"/>
                </a:cubicBezTo>
                <a:cubicBezTo>
                  <a:pt x="3710986" y="1844727"/>
                  <a:pt x="3710637" y="1814830"/>
                  <a:pt x="3704646" y="1785876"/>
                </a:cubicBezTo>
                <a:cubicBezTo>
                  <a:pt x="3698882" y="1758018"/>
                  <a:pt x="3688339" y="1731353"/>
                  <a:pt x="3681200" y="1703815"/>
                </a:cubicBezTo>
                <a:cubicBezTo>
                  <a:pt x="3661009" y="1625935"/>
                  <a:pt x="3663480" y="1626661"/>
                  <a:pt x="3651893" y="1545553"/>
                </a:cubicBezTo>
                <a:cubicBezTo>
                  <a:pt x="3647985" y="1383384"/>
                  <a:pt x="3643480" y="1221228"/>
                  <a:pt x="3640170" y="1059046"/>
                </a:cubicBezTo>
                <a:cubicBezTo>
                  <a:pt x="3635664" y="838273"/>
                  <a:pt x="3656078" y="615776"/>
                  <a:pt x="3628446" y="396692"/>
                </a:cubicBezTo>
                <a:cubicBezTo>
                  <a:pt x="3625472" y="373109"/>
                  <a:pt x="3581694" y="405467"/>
                  <a:pt x="3558108" y="408415"/>
                </a:cubicBezTo>
                <a:cubicBezTo>
                  <a:pt x="3519139" y="413286"/>
                  <a:pt x="3479954" y="416230"/>
                  <a:pt x="3440877" y="420138"/>
                </a:cubicBezTo>
                <a:cubicBezTo>
                  <a:pt x="3427056" y="447780"/>
                  <a:pt x="3428881" y="450310"/>
                  <a:pt x="3399846" y="472892"/>
                </a:cubicBezTo>
                <a:cubicBezTo>
                  <a:pt x="3392949" y="478257"/>
                  <a:pt x="3384215" y="480707"/>
                  <a:pt x="3376400" y="484615"/>
                </a:cubicBezTo>
                <a:cubicBezTo>
                  <a:pt x="3266703" y="594315"/>
                  <a:pt x="3398005" y="453190"/>
                  <a:pt x="3311923" y="578400"/>
                </a:cubicBezTo>
                <a:cubicBezTo>
                  <a:pt x="3300965" y="594338"/>
                  <a:pt x="3283141" y="604460"/>
                  <a:pt x="3270893" y="619430"/>
                </a:cubicBezTo>
                <a:cubicBezTo>
                  <a:pt x="3242794" y="653773"/>
                  <a:pt x="3281472" y="639006"/>
                  <a:pt x="3229862" y="672184"/>
                </a:cubicBezTo>
                <a:cubicBezTo>
                  <a:pt x="3213675" y="682590"/>
                  <a:pt x="3193675" y="685840"/>
                  <a:pt x="3177108" y="695630"/>
                </a:cubicBezTo>
                <a:cubicBezTo>
                  <a:pt x="3150511" y="711346"/>
                  <a:pt x="3122753" y="726539"/>
                  <a:pt x="3100908" y="748384"/>
                </a:cubicBezTo>
                <a:cubicBezTo>
                  <a:pt x="3051031" y="798261"/>
                  <a:pt x="3074981" y="777332"/>
                  <a:pt x="3030570" y="812861"/>
                </a:cubicBezTo>
                <a:cubicBezTo>
                  <a:pt x="3014304" y="869787"/>
                  <a:pt x="3006612" y="910528"/>
                  <a:pt x="2954370" y="959400"/>
                </a:cubicBezTo>
                <a:cubicBezTo>
                  <a:pt x="2921802" y="989867"/>
                  <a:pt x="2875661" y="1001405"/>
                  <a:pt x="2837139" y="1023876"/>
                </a:cubicBezTo>
                <a:cubicBezTo>
                  <a:pt x="2747931" y="1075914"/>
                  <a:pt x="2793506" y="1060051"/>
                  <a:pt x="2702323" y="1076630"/>
                </a:cubicBezTo>
                <a:cubicBezTo>
                  <a:pt x="2634760" y="1127303"/>
                  <a:pt x="2698359" y="1086189"/>
                  <a:pt x="2520616" y="1105938"/>
                </a:cubicBezTo>
                <a:cubicBezTo>
                  <a:pt x="2502713" y="1107927"/>
                  <a:pt x="2485741" y="1115465"/>
                  <a:pt x="2467862" y="1117661"/>
                </a:cubicBezTo>
                <a:cubicBezTo>
                  <a:pt x="2374273" y="1129154"/>
                  <a:pt x="2186508" y="1146969"/>
                  <a:pt x="2186508" y="1146969"/>
                </a:cubicBezTo>
                <a:cubicBezTo>
                  <a:pt x="2139616" y="1143061"/>
                  <a:pt x="2092544" y="1140908"/>
                  <a:pt x="2045831" y="1135246"/>
                </a:cubicBezTo>
                <a:cubicBezTo>
                  <a:pt x="2027948" y="1133078"/>
                  <a:pt x="2010933" y="1125904"/>
                  <a:pt x="1993077" y="1123523"/>
                </a:cubicBezTo>
                <a:cubicBezTo>
                  <a:pt x="1952222" y="1118076"/>
                  <a:pt x="1910919" y="1116616"/>
                  <a:pt x="1869985" y="1111800"/>
                </a:cubicBezTo>
                <a:cubicBezTo>
                  <a:pt x="1844462" y="1108797"/>
                  <a:pt x="1819185" y="1103984"/>
                  <a:pt x="1793785" y="1100076"/>
                </a:cubicBezTo>
                <a:cubicBezTo>
                  <a:pt x="1772293" y="1090307"/>
                  <a:pt x="1751311" y="1079326"/>
                  <a:pt x="1729308" y="1070769"/>
                </a:cubicBezTo>
                <a:cubicBezTo>
                  <a:pt x="1716051" y="1065614"/>
                  <a:pt x="1700242" y="1066738"/>
                  <a:pt x="1688277" y="1059046"/>
                </a:cubicBezTo>
                <a:cubicBezTo>
                  <a:pt x="1672007" y="1048587"/>
                  <a:pt x="1663516" y="1028475"/>
                  <a:pt x="1647246" y="1018015"/>
                </a:cubicBezTo>
                <a:cubicBezTo>
                  <a:pt x="1635281" y="1010323"/>
                  <a:pt x="1619584" y="1011153"/>
                  <a:pt x="1606216" y="1006292"/>
                </a:cubicBezTo>
                <a:cubicBezTo>
                  <a:pt x="1598004" y="1003306"/>
                  <a:pt x="1590426" y="998780"/>
                  <a:pt x="1582770" y="994569"/>
                </a:cubicBezTo>
                <a:cubicBezTo>
                  <a:pt x="1551342" y="977284"/>
                  <a:pt x="1488985" y="941815"/>
                  <a:pt x="1488985" y="941815"/>
                </a:cubicBezTo>
                <a:cubicBezTo>
                  <a:pt x="1485077" y="928138"/>
                  <a:pt x="1480712" y="914584"/>
                  <a:pt x="1477262" y="900784"/>
                </a:cubicBezTo>
                <a:cubicBezTo>
                  <a:pt x="1472893" y="883308"/>
                  <a:pt x="1470360" y="865386"/>
                  <a:pt x="1465539" y="848030"/>
                </a:cubicBezTo>
                <a:cubicBezTo>
                  <a:pt x="1460578" y="830170"/>
                  <a:pt x="1454188" y="812732"/>
                  <a:pt x="1447954" y="795276"/>
                </a:cubicBezTo>
                <a:cubicBezTo>
                  <a:pt x="1431519" y="749258"/>
                  <a:pt x="1431608" y="766027"/>
                  <a:pt x="1412785" y="701492"/>
                </a:cubicBezTo>
                <a:cubicBezTo>
                  <a:pt x="1373395" y="566441"/>
                  <a:pt x="1412727" y="669111"/>
                  <a:pt x="1383477" y="595984"/>
                </a:cubicBezTo>
                <a:cubicBezTo>
                  <a:pt x="1378689" y="564860"/>
                  <a:pt x="1364234" y="445610"/>
                  <a:pt x="1342446" y="426000"/>
                </a:cubicBezTo>
                <a:cubicBezTo>
                  <a:pt x="1320469" y="406221"/>
                  <a:pt x="1283831" y="418184"/>
                  <a:pt x="1254523" y="414276"/>
                </a:cubicBezTo>
                <a:cubicBezTo>
                  <a:pt x="1240846" y="404507"/>
                  <a:pt x="1228526" y="392485"/>
                  <a:pt x="1213493" y="384969"/>
                </a:cubicBezTo>
                <a:cubicBezTo>
                  <a:pt x="1200770" y="378608"/>
                  <a:pt x="1183471" y="382253"/>
                  <a:pt x="1172462" y="373246"/>
                </a:cubicBezTo>
                <a:cubicBezTo>
                  <a:pt x="1160270" y="363271"/>
                  <a:pt x="1156831" y="345892"/>
                  <a:pt x="1149016" y="332215"/>
                </a:cubicBezTo>
                <a:cubicBezTo>
                  <a:pt x="1150970" y="318538"/>
                  <a:pt x="1147636" y="302950"/>
                  <a:pt x="1154877" y="291184"/>
                </a:cubicBezTo>
                <a:cubicBezTo>
                  <a:pt x="1172914" y="261874"/>
                  <a:pt x="1203768" y="253602"/>
                  <a:pt x="1231077" y="238430"/>
                </a:cubicBezTo>
                <a:cubicBezTo>
                  <a:pt x="1237235" y="235009"/>
                  <a:pt x="1242800" y="230615"/>
                  <a:pt x="1248662" y="226707"/>
                </a:cubicBezTo>
                <a:cubicBezTo>
                  <a:pt x="1244754" y="213030"/>
                  <a:pt x="1244829" y="197511"/>
                  <a:pt x="1236939" y="185676"/>
                </a:cubicBezTo>
                <a:cubicBezTo>
                  <a:pt x="1232092" y="178406"/>
                  <a:pt x="1220763" y="178800"/>
                  <a:pt x="1213493" y="173953"/>
                </a:cubicBezTo>
                <a:cubicBezTo>
                  <a:pt x="1184253" y="154460"/>
                  <a:pt x="1187989" y="156213"/>
                  <a:pt x="1172462" y="132923"/>
                </a:cubicBezTo>
                <a:cubicBezTo>
                  <a:pt x="1164647" y="97754"/>
                  <a:pt x="1160918" y="61420"/>
                  <a:pt x="1149016" y="27415"/>
                </a:cubicBezTo>
                <a:cubicBezTo>
                  <a:pt x="1146689" y="20766"/>
                  <a:pt x="1138465" y="16083"/>
                  <a:pt x="1131431" y="15692"/>
                </a:cubicBezTo>
                <a:cubicBezTo>
                  <a:pt x="1102104" y="14063"/>
                  <a:pt x="1072816" y="19599"/>
                  <a:pt x="1043508" y="21553"/>
                </a:cubicBezTo>
                <a:cubicBezTo>
                  <a:pt x="1037646" y="31322"/>
                  <a:pt x="1035037" y="44025"/>
                  <a:pt x="1025923" y="50861"/>
                </a:cubicBezTo>
                <a:cubicBezTo>
                  <a:pt x="1010529" y="62407"/>
                  <a:pt x="991104" y="67332"/>
                  <a:pt x="973170" y="74307"/>
                </a:cubicBezTo>
                <a:cubicBezTo>
                  <a:pt x="955894" y="81025"/>
                  <a:pt x="938276" y="86931"/>
                  <a:pt x="920416" y="91892"/>
                </a:cubicBezTo>
                <a:cubicBezTo>
                  <a:pt x="884777" y="101792"/>
                  <a:pt x="864735" y="101008"/>
                  <a:pt x="832493" y="115338"/>
                </a:cubicBezTo>
                <a:cubicBezTo>
                  <a:pt x="826676" y="117923"/>
                  <a:pt x="792952" y="143020"/>
                  <a:pt x="791462" y="144646"/>
                </a:cubicBezTo>
                <a:cubicBezTo>
                  <a:pt x="776409" y="161068"/>
                  <a:pt x="766756" y="182241"/>
                  <a:pt x="750431" y="197400"/>
                </a:cubicBezTo>
                <a:cubicBezTo>
                  <a:pt x="738888" y="208119"/>
                  <a:pt x="723077" y="213031"/>
                  <a:pt x="709400" y="220846"/>
                </a:cubicBezTo>
                <a:cubicBezTo>
                  <a:pt x="697677" y="234523"/>
                  <a:pt x="688450" y="250817"/>
                  <a:pt x="674231" y="261876"/>
                </a:cubicBezTo>
                <a:cubicBezTo>
                  <a:pt x="652805" y="278541"/>
                  <a:pt x="628171" y="290768"/>
                  <a:pt x="603893" y="302907"/>
                </a:cubicBezTo>
                <a:cubicBezTo>
                  <a:pt x="596077" y="306815"/>
                  <a:pt x="588431" y="311081"/>
                  <a:pt x="580446" y="314630"/>
                </a:cubicBezTo>
                <a:cubicBezTo>
                  <a:pt x="563353" y="322227"/>
                  <a:pt x="533301" y="333262"/>
                  <a:pt x="515970" y="338076"/>
                </a:cubicBezTo>
                <a:cubicBezTo>
                  <a:pt x="492684" y="344544"/>
                  <a:pt x="469077" y="349799"/>
                  <a:pt x="445631" y="355661"/>
                </a:cubicBezTo>
                <a:cubicBezTo>
                  <a:pt x="417222" y="353078"/>
                  <a:pt x="291900" y="352748"/>
                  <a:pt x="252200" y="320492"/>
                </a:cubicBezTo>
                <a:cubicBezTo>
                  <a:pt x="236588" y="307807"/>
                  <a:pt x="233243" y="284987"/>
                  <a:pt x="222893" y="267738"/>
                </a:cubicBezTo>
                <a:cubicBezTo>
                  <a:pt x="146607" y="140594"/>
                  <a:pt x="203551" y="249131"/>
                  <a:pt x="170139" y="173953"/>
                </a:cubicBezTo>
                <a:cubicBezTo>
                  <a:pt x="166590" y="165968"/>
                  <a:pt x="161965" y="158492"/>
                  <a:pt x="158416" y="150507"/>
                </a:cubicBezTo>
                <a:cubicBezTo>
                  <a:pt x="154143" y="140892"/>
                  <a:pt x="154836" y="127863"/>
                  <a:pt x="146693" y="121200"/>
                </a:cubicBezTo>
                <a:cubicBezTo>
                  <a:pt x="131800" y="109014"/>
                  <a:pt x="111524" y="105569"/>
                  <a:pt x="93939" y="97753"/>
                </a:cubicBezTo>
                <a:cubicBezTo>
                  <a:pt x="88077" y="87984"/>
                  <a:pt x="84410" y="76502"/>
                  <a:pt x="76354" y="68446"/>
                </a:cubicBezTo>
                <a:cubicBezTo>
                  <a:pt x="70175" y="62268"/>
                  <a:pt x="58594" y="63357"/>
                  <a:pt x="52908" y="56723"/>
                </a:cubicBezTo>
                <a:cubicBezTo>
                  <a:pt x="46061" y="48734"/>
                  <a:pt x="52908" y="-16546"/>
                  <a:pt x="52908" y="3969"/>
                </a:cubicBezTo>
                <a:close/>
              </a:path>
            </a:pathLst>
          </a:custGeom>
          <a:noFill/>
          <a:ln w="76200">
            <a:solidFill>
              <a:srgbClr val="03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rgbClr val="000000"/>
                </a:solidFill>
              </a:ln>
              <a:noFill/>
            </a:endParaRPr>
          </a:p>
        </p:txBody>
      </p:sp>
      <p:pic>
        <p:nvPicPr>
          <p:cNvPr id="15" name="Picture 14" descr="A person with a beard and glasses&#10;&#10;Description automatically generated with medium confidence">
            <a:extLst>
              <a:ext uri="{FF2B5EF4-FFF2-40B4-BE49-F238E27FC236}">
                <a16:creationId xmlns:a16="http://schemas.microsoft.com/office/drawing/2014/main" xmlns="" id="{468C2B41-3A8B-4720-9D65-DDEB9F893D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624647" y="1969477"/>
            <a:ext cx="1321542" cy="1459523"/>
          </a:xfrm>
          <a:prstGeom prst="rect">
            <a:avLst/>
          </a:prstGeom>
        </p:spPr>
      </p:pic>
      <p:pic>
        <p:nvPicPr>
          <p:cNvPr id="16" name="Picture 10" descr="C:\Documents and Settings\Loweryr.XENOS\Local Settings\Temporary Internet Files\Content.IE5\KTO31NKS\MCj03831400000[1].wmf">
            <a:extLst>
              <a:ext uri="{FF2B5EF4-FFF2-40B4-BE49-F238E27FC236}">
                <a16:creationId xmlns:a16="http://schemas.microsoft.com/office/drawing/2014/main" xmlns="" id="{DDA4184C-EB1A-4308-B153-E700E39F94C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85486">
            <a:off x="9957857" y="1818570"/>
            <a:ext cx="768159" cy="65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xmlns="" id="{35D96B13-EDDB-4628-A311-1809197F8184}"/>
              </a:ext>
            </a:extLst>
          </p:cNvPr>
          <p:cNvSpPr/>
          <p:nvPr/>
        </p:nvSpPr>
        <p:spPr>
          <a:xfrm>
            <a:off x="9482664" y="5105465"/>
            <a:ext cx="2667000" cy="707886"/>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4000" b="1" dirty="0"/>
              <a:t>Or   </a:t>
            </a:r>
            <a:r>
              <a:rPr lang="en-US" sz="4000" b="1" dirty="0" err="1"/>
              <a:t>Xenos</a:t>
            </a:r>
            <a:r>
              <a:rPr lang="en-US" sz="4000" dirty="0"/>
              <a:t> </a:t>
            </a:r>
          </a:p>
        </p:txBody>
      </p:sp>
    </p:spTree>
    <p:extLst>
      <p:ext uri="{BB962C8B-B14F-4D97-AF65-F5344CB8AC3E}">
        <p14:creationId xmlns:p14="http://schemas.microsoft.com/office/powerpoint/2010/main" val="19625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9E57100-2FF5-4CA7-9AAD-EC60CBF572F3}"/>
              </a:ext>
            </a:extLst>
          </p:cNvPr>
          <p:cNvPicPr>
            <a:picLocks noChangeAspect="1"/>
          </p:cNvPicPr>
          <p:nvPr/>
        </p:nvPicPr>
        <p:blipFill rotWithShape="1">
          <a:blip r:embed="rId2"/>
          <a:srcRect b="4661"/>
          <a:stretch/>
        </p:blipFill>
        <p:spPr>
          <a:xfrm>
            <a:off x="20" y="10"/>
            <a:ext cx="12191980" cy="6857990"/>
          </a:xfrm>
          <a:prstGeom prst="rect">
            <a:avLst/>
          </a:prstGeom>
          <a:noFill/>
        </p:spPr>
      </p:pic>
      <p:pic>
        <p:nvPicPr>
          <p:cNvPr id="7" name="Picture 6" descr="A person wearing glasses&#10;&#10;Description automatically generated with medium confidence">
            <a:extLst>
              <a:ext uri="{FF2B5EF4-FFF2-40B4-BE49-F238E27FC236}">
                <a16:creationId xmlns:a16="http://schemas.microsoft.com/office/drawing/2014/main" xmlns="" id="{2039B4E8-5345-4C68-90A5-5FA447295C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9262" y="685800"/>
            <a:ext cx="1193682" cy="1533109"/>
          </a:xfrm>
          <a:prstGeom prst="rect">
            <a:avLst/>
          </a:prstGeom>
        </p:spPr>
      </p:pic>
      <p:pic>
        <p:nvPicPr>
          <p:cNvPr id="13" name="Picture 8" descr="C:\Documents and Settings\Loweryr.XENOS\Local Settings\Temporary Internet Files\Content.IE5\E6Q1N4IA\MCj04326590000[1].png">
            <a:extLst>
              <a:ext uri="{FF2B5EF4-FFF2-40B4-BE49-F238E27FC236}">
                <a16:creationId xmlns:a16="http://schemas.microsoft.com/office/drawing/2014/main" xmlns="" id="{39E11973-571E-43E4-85DC-E784F1965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930" y="457199"/>
            <a:ext cx="924339" cy="9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18" descr="Worried face with solid fill with solid fill">
            <a:extLst>
              <a:ext uri="{FF2B5EF4-FFF2-40B4-BE49-F238E27FC236}">
                <a16:creationId xmlns:a16="http://schemas.microsoft.com/office/drawing/2014/main" xmlns="" id="{EF71E94D-4F87-45C7-ADAF-C3893F0B90B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56164" y="3480232"/>
            <a:ext cx="606528" cy="606528"/>
          </a:xfrm>
          <a:prstGeom prst="rect">
            <a:avLst/>
          </a:prstGeom>
        </p:spPr>
      </p:pic>
      <p:pic>
        <p:nvPicPr>
          <p:cNvPr id="20" name="Graphic 19" descr="Worried face with solid fill with solid fill">
            <a:extLst>
              <a:ext uri="{FF2B5EF4-FFF2-40B4-BE49-F238E27FC236}">
                <a16:creationId xmlns:a16="http://schemas.microsoft.com/office/drawing/2014/main" xmlns="" id="{34A65BD9-94DA-4E3B-AF83-3F7E75DCD92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12147" y="3176968"/>
            <a:ext cx="606528" cy="606528"/>
          </a:xfrm>
          <a:prstGeom prst="rect">
            <a:avLst/>
          </a:prstGeom>
        </p:spPr>
      </p:pic>
      <p:pic>
        <p:nvPicPr>
          <p:cNvPr id="21" name="Graphic 20" descr="Worried face with solid fill with solid fill">
            <a:extLst>
              <a:ext uri="{FF2B5EF4-FFF2-40B4-BE49-F238E27FC236}">
                <a16:creationId xmlns:a16="http://schemas.microsoft.com/office/drawing/2014/main" xmlns="" id="{AF525181-F2A4-458D-9079-ECF4602613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19513" y="2342615"/>
            <a:ext cx="606528" cy="606528"/>
          </a:xfrm>
          <a:prstGeom prst="rect">
            <a:avLst/>
          </a:prstGeom>
        </p:spPr>
      </p:pic>
      <p:sp>
        <p:nvSpPr>
          <p:cNvPr id="28" name="Rectangle 27">
            <a:extLst>
              <a:ext uri="{FF2B5EF4-FFF2-40B4-BE49-F238E27FC236}">
                <a16:creationId xmlns:a16="http://schemas.microsoft.com/office/drawing/2014/main" xmlns="" id="{BD9D7FEA-082D-4FB2-82CC-AE48283B89FF}"/>
              </a:ext>
            </a:extLst>
          </p:cNvPr>
          <p:cNvSpPr/>
          <p:nvPr/>
        </p:nvSpPr>
        <p:spPr>
          <a:xfrm>
            <a:off x="8034865" y="5105465"/>
            <a:ext cx="1452449" cy="707886"/>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el-GR" sz="4000" b="1" dirty="0"/>
              <a:t>ξένος</a:t>
            </a:r>
            <a:r>
              <a:rPr lang="en-US" sz="4000" dirty="0"/>
              <a:t> </a:t>
            </a:r>
          </a:p>
        </p:txBody>
      </p:sp>
      <p:sp>
        <p:nvSpPr>
          <p:cNvPr id="30" name="Oval 29">
            <a:extLst>
              <a:ext uri="{FF2B5EF4-FFF2-40B4-BE49-F238E27FC236}">
                <a16:creationId xmlns:a16="http://schemas.microsoft.com/office/drawing/2014/main" xmlns="" id="{94DB0BBD-E729-4DA2-B5B3-C4514A36CD41}"/>
              </a:ext>
            </a:extLst>
          </p:cNvPr>
          <p:cNvSpPr/>
          <p:nvPr/>
        </p:nvSpPr>
        <p:spPr>
          <a:xfrm>
            <a:off x="10416209" y="4011321"/>
            <a:ext cx="903304" cy="97149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Smiling with hearts face outline with solid fill">
            <a:extLst>
              <a:ext uri="{FF2B5EF4-FFF2-40B4-BE49-F238E27FC236}">
                <a16:creationId xmlns:a16="http://schemas.microsoft.com/office/drawing/2014/main" xmlns="" id="{713B7E6D-3B1E-4765-9DC5-91A5F84912C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16268" y="787674"/>
            <a:ext cx="673378" cy="673378"/>
          </a:xfrm>
          <a:prstGeom prst="rect">
            <a:avLst/>
          </a:prstGeom>
        </p:spPr>
      </p:pic>
      <p:pic>
        <p:nvPicPr>
          <p:cNvPr id="37" name="Graphic 36" descr="Smiling with hearts face outline with solid fill">
            <a:extLst>
              <a:ext uri="{FF2B5EF4-FFF2-40B4-BE49-F238E27FC236}">
                <a16:creationId xmlns:a16="http://schemas.microsoft.com/office/drawing/2014/main" xmlns="" id="{F3854A79-2B97-4132-9BE4-49D2AFEF59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50812" y="1381538"/>
            <a:ext cx="673378" cy="673378"/>
          </a:xfrm>
          <a:prstGeom prst="rect">
            <a:avLst/>
          </a:prstGeom>
        </p:spPr>
      </p:pic>
      <p:pic>
        <p:nvPicPr>
          <p:cNvPr id="38" name="Graphic 37" descr="Smiling with hearts face outline with solid fill">
            <a:extLst>
              <a:ext uri="{FF2B5EF4-FFF2-40B4-BE49-F238E27FC236}">
                <a16:creationId xmlns:a16="http://schemas.microsoft.com/office/drawing/2014/main" xmlns="" id="{6B72E905-02EE-42EB-819B-437AA405454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516300" y="1124363"/>
            <a:ext cx="673378" cy="673378"/>
          </a:xfrm>
          <a:prstGeom prst="rect">
            <a:avLst/>
          </a:prstGeom>
        </p:spPr>
      </p:pic>
      <p:pic>
        <p:nvPicPr>
          <p:cNvPr id="39" name="Graphic 38" descr="Smiling with hearts face outline with solid fill">
            <a:extLst>
              <a:ext uri="{FF2B5EF4-FFF2-40B4-BE49-F238E27FC236}">
                <a16:creationId xmlns:a16="http://schemas.microsoft.com/office/drawing/2014/main" xmlns="" id="{E3C2BDE7-D32E-45F8-B6D8-FE9C4FCE880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440122" y="1769165"/>
            <a:ext cx="673378" cy="673378"/>
          </a:xfrm>
          <a:prstGeom prst="rect">
            <a:avLst/>
          </a:prstGeom>
        </p:spPr>
      </p:pic>
      <p:pic>
        <p:nvPicPr>
          <p:cNvPr id="40" name="Graphic 39" descr="Smiling with hearts face outline with solid fill">
            <a:extLst>
              <a:ext uri="{FF2B5EF4-FFF2-40B4-BE49-F238E27FC236}">
                <a16:creationId xmlns:a16="http://schemas.microsoft.com/office/drawing/2014/main" xmlns="" id="{890A6544-F62B-4FF1-AE39-6A87BCAE950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538769" y="4159438"/>
            <a:ext cx="673378" cy="673378"/>
          </a:xfrm>
          <a:prstGeom prst="rect">
            <a:avLst/>
          </a:prstGeom>
        </p:spPr>
      </p:pic>
      <p:sp>
        <p:nvSpPr>
          <p:cNvPr id="2" name="Freeform: Shape 1">
            <a:extLst>
              <a:ext uri="{FF2B5EF4-FFF2-40B4-BE49-F238E27FC236}">
                <a16:creationId xmlns:a16="http://schemas.microsoft.com/office/drawing/2014/main" xmlns="" id="{0E900E77-8164-4760-93B1-6D9AD169D77B}"/>
              </a:ext>
            </a:extLst>
          </p:cNvPr>
          <p:cNvSpPr/>
          <p:nvPr/>
        </p:nvSpPr>
        <p:spPr>
          <a:xfrm>
            <a:off x="2737288" y="414173"/>
            <a:ext cx="5973042" cy="2411089"/>
          </a:xfrm>
          <a:custGeom>
            <a:avLst/>
            <a:gdLst>
              <a:gd name="connsiteX0" fmla="*/ 2350527 w 5973042"/>
              <a:gd name="connsiteY0" fmla="*/ 1996 h 2411089"/>
              <a:gd name="connsiteX1" fmla="*/ 2256743 w 5973042"/>
              <a:gd name="connsiteY1" fmla="*/ 13719 h 2411089"/>
              <a:gd name="connsiteX2" fmla="*/ 2221574 w 5973042"/>
              <a:gd name="connsiteY2" fmla="*/ 25442 h 2411089"/>
              <a:gd name="connsiteX3" fmla="*/ 2168820 w 5973042"/>
              <a:gd name="connsiteY3" fmla="*/ 37165 h 2411089"/>
              <a:gd name="connsiteX4" fmla="*/ 2116066 w 5973042"/>
              <a:gd name="connsiteY4" fmla="*/ 66473 h 2411089"/>
              <a:gd name="connsiteX5" fmla="*/ 2086758 w 5973042"/>
              <a:gd name="connsiteY5" fmla="*/ 78196 h 2411089"/>
              <a:gd name="connsiteX6" fmla="*/ 2045727 w 5973042"/>
              <a:gd name="connsiteY6" fmla="*/ 101642 h 2411089"/>
              <a:gd name="connsiteX7" fmla="*/ 1981250 w 5973042"/>
              <a:gd name="connsiteY7" fmla="*/ 119227 h 2411089"/>
              <a:gd name="connsiteX8" fmla="*/ 1887466 w 5973042"/>
              <a:gd name="connsiteY8" fmla="*/ 154396 h 2411089"/>
              <a:gd name="connsiteX9" fmla="*/ 1864020 w 5973042"/>
              <a:gd name="connsiteY9" fmla="*/ 171981 h 2411089"/>
              <a:gd name="connsiteX10" fmla="*/ 1822989 w 5973042"/>
              <a:gd name="connsiteY10" fmla="*/ 195427 h 2411089"/>
              <a:gd name="connsiteX11" fmla="*/ 1799543 w 5973042"/>
              <a:gd name="connsiteY11" fmla="*/ 224735 h 2411089"/>
              <a:gd name="connsiteX12" fmla="*/ 1758512 w 5973042"/>
              <a:gd name="connsiteY12" fmla="*/ 236458 h 2411089"/>
              <a:gd name="connsiteX13" fmla="*/ 1729204 w 5973042"/>
              <a:gd name="connsiteY13" fmla="*/ 248181 h 2411089"/>
              <a:gd name="connsiteX14" fmla="*/ 1676450 w 5973042"/>
              <a:gd name="connsiteY14" fmla="*/ 289212 h 2411089"/>
              <a:gd name="connsiteX15" fmla="*/ 1600250 w 5973042"/>
              <a:gd name="connsiteY15" fmla="*/ 330242 h 2411089"/>
              <a:gd name="connsiteX16" fmla="*/ 1559220 w 5973042"/>
              <a:gd name="connsiteY16" fmla="*/ 365412 h 2411089"/>
              <a:gd name="connsiteX17" fmla="*/ 1389235 w 5973042"/>
              <a:gd name="connsiteY17" fmla="*/ 382996 h 2411089"/>
              <a:gd name="connsiteX18" fmla="*/ 1307174 w 5973042"/>
              <a:gd name="connsiteY18" fmla="*/ 394719 h 2411089"/>
              <a:gd name="connsiteX19" fmla="*/ 1008235 w 5973042"/>
              <a:gd name="connsiteY19" fmla="*/ 406442 h 2411089"/>
              <a:gd name="connsiteX20" fmla="*/ 1025820 w 5973042"/>
              <a:gd name="connsiteY20" fmla="*/ 459196 h 2411089"/>
              <a:gd name="connsiteX21" fmla="*/ 1055127 w 5973042"/>
              <a:gd name="connsiteY21" fmla="*/ 470919 h 2411089"/>
              <a:gd name="connsiteX22" fmla="*/ 1195804 w 5973042"/>
              <a:gd name="connsiteY22" fmla="*/ 500227 h 2411089"/>
              <a:gd name="connsiteX23" fmla="*/ 1248558 w 5973042"/>
              <a:gd name="connsiteY23" fmla="*/ 511950 h 2411089"/>
              <a:gd name="connsiteX24" fmla="*/ 1242697 w 5973042"/>
              <a:gd name="connsiteY24" fmla="*/ 541258 h 2411089"/>
              <a:gd name="connsiteX25" fmla="*/ 1189943 w 5973042"/>
              <a:gd name="connsiteY25" fmla="*/ 552981 h 2411089"/>
              <a:gd name="connsiteX26" fmla="*/ 1019958 w 5973042"/>
              <a:gd name="connsiteY26" fmla="*/ 564704 h 2411089"/>
              <a:gd name="connsiteX27" fmla="*/ 955481 w 5973042"/>
              <a:gd name="connsiteY27" fmla="*/ 576427 h 2411089"/>
              <a:gd name="connsiteX28" fmla="*/ 920312 w 5973042"/>
              <a:gd name="connsiteY28" fmla="*/ 646765 h 2411089"/>
              <a:gd name="connsiteX29" fmla="*/ 961343 w 5973042"/>
              <a:gd name="connsiteY29" fmla="*/ 658489 h 2411089"/>
              <a:gd name="connsiteX30" fmla="*/ 808943 w 5973042"/>
              <a:gd name="connsiteY30" fmla="*/ 699519 h 2411089"/>
              <a:gd name="connsiteX31" fmla="*/ 744466 w 5973042"/>
              <a:gd name="connsiteY31" fmla="*/ 687796 h 2411089"/>
              <a:gd name="connsiteX32" fmla="*/ 556897 w 5973042"/>
              <a:gd name="connsiteY32" fmla="*/ 623319 h 2411089"/>
              <a:gd name="connsiteX33" fmla="*/ 515866 w 5973042"/>
              <a:gd name="connsiteY33" fmla="*/ 611596 h 2411089"/>
              <a:gd name="connsiteX34" fmla="*/ 492420 w 5973042"/>
              <a:gd name="connsiteY34" fmla="*/ 617458 h 2411089"/>
              <a:gd name="connsiteX35" fmla="*/ 410358 w 5973042"/>
              <a:gd name="connsiteY35" fmla="*/ 658489 h 2411089"/>
              <a:gd name="connsiteX36" fmla="*/ 334158 w 5973042"/>
              <a:gd name="connsiteY36" fmla="*/ 670212 h 2411089"/>
              <a:gd name="connsiteX37" fmla="*/ 304850 w 5973042"/>
              <a:gd name="connsiteY37" fmla="*/ 681935 h 2411089"/>
              <a:gd name="connsiteX38" fmla="*/ 269681 w 5973042"/>
              <a:gd name="connsiteY38" fmla="*/ 711242 h 2411089"/>
              <a:gd name="connsiteX39" fmla="*/ 199343 w 5973042"/>
              <a:gd name="connsiteY39" fmla="*/ 722965 h 2411089"/>
              <a:gd name="connsiteX40" fmla="*/ 146589 w 5973042"/>
              <a:gd name="connsiteY40" fmla="*/ 763996 h 2411089"/>
              <a:gd name="connsiteX41" fmla="*/ 123143 w 5973042"/>
              <a:gd name="connsiteY41" fmla="*/ 775719 h 2411089"/>
              <a:gd name="connsiteX42" fmla="*/ 41081 w 5973042"/>
              <a:gd name="connsiteY42" fmla="*/ 840196 h 2411089"/>
              <a:gd name="connsiteX43" fmla="*/ 29358 w 5973042"/>
              <a:gd name="connsiteY43" fmla="*/ 869504 h 2411089"/>
              <a:gd name="connsiteX44" fmla="*/ 23497 w 5973042"/>
              <a:gd name="connsiteY44" fmla="*/ 1051212 h 2411089"/>
              <a:gd name="connsiteX45" fmla="*/ 64527 w 5973042"/>
              <a:gd name="connsiteY45" fmla="*/ 1068796 h 2411089"/>
              <a:gd name="connsiteX46" fmla="*/ 170035 w 5973042"/>
              <a:gd name="connsiteY46" fmla="*/ 1045350 h 2411089"/>
              <a:gd name="connsiteX47" fmla="*/ 246235 w 5973042"/>
              <a:gd name="connsiteY47" fmla="*/ 1021904 h 2411089"/>
              <a:gd name="connsiteX48" fmla="*/ 287266 w 5973042"/>
              <a:gd name="connsiteY48" fmla="*/ 1051212 h 2411089"/>
              <a:gd name="connsiteX49" fmla="*/ 281404 w 5973042"/>
              <a:gd name="connsiteY49" fmla="*/ 1449796 h 2411089"/>
              <a:gd name="connsiteX50" fmla="*/ 269681 w 5973042"/>
              <a:gd name="connsiteY50" fmla="*/ 1473242 h 2411089"/>
              <a:gd name="connsiteX51" fmla="*/ 252097 w 5973042"/>
              <a:gd name="connsiteY51" fmla="*/ 1555304 h 2411089"/>
              <a:gd name="connsiteX52" fmla="*/ 263820 w 5973042"/>
              <a:gd name="connsiteY52" fmla="*/ 1649089 h 2411089"/>
              <a:gd name="connsiteX53" fmla="*/ 275543 w 5973042"/>
              <a:gd name="connsiteY53" fmla="*/ 1672535 h 2411089"/>
              <a:gd name="connsiteX54" fmla="*/ 298989 w 5973042"/>
              <a:gd name="connsiteY54" fmla="*/ 1684258 h 2411089"/>
              <a:gd name="connsiteX55" fmla="*/ 316574 w 5973042"/>
              <a:gd name="connsiteY55" fmla="*/ 1713565 h 2411089"/>
              <a:gd name="connsiteX56" fmla="*/ 328297 w 5973042"/>
              <a:gd name="connsiteY56" fmla="*/ 1778042 h 2411089"/>
              <a:gd name="connsiteX57" fmla="*/ 340020 w 5973042"/>
              <a:gd name="connsiteY57" fmla="*/ 1807350 h 2411089"/>
              <a:gd name="connsiteX58" fmla="*/ 351743 w 5973042"/>
              <a:gd name="connsiteY58" fmla="*/ 1842519 h 2411089"/>
              <a:gd name="connsiteX59" fmla="*/ 369327 w 5973042"/>
              <a:gd name="connsiteY59" fmla="*/ 1860104 h 2411089"/>
              <a:gd name="connsiteX60" fmla="*/ 381050 w 5973042"/>
              <a:gd name="connsiteY60" fmla="*/ 1883550 h 2411089"/>
              <a:gd name="connsiteX61" fmla="*/ 392774 w 5973042"/>
              <a:gd name="connsiteY61" fmla="*/ 1895273 h 2411089"/>
              <a:gd name="connsiteX62" fmla="*/ 404497 w 5973042"/>
              <a:gd name="connsiteY62" fmla="*/ 1912858 h 2411089"/>
              <a:gd name="connsiteX63" fmla="*/ 422081 w 5973042"/>
              <a:gd name="connsiteY63" fmla="*/ 1936304 h 2411089"/>
              <a:gd name="connsiteX64" fmla="*/ 445527 w 5973042"/>
              <a:gd name="connsiteY64" fmla="*/ 1989058 h 2411089"/>
              <a:gd name="connsiteX65" fmla="*/ 498281 w 5973042"/>
              <a:gd name="connsiteY65" fmla="*/ 2030089 h 2411089"/>
              <a:gd name="connsiteX66" fmla="*/ 510004 w 5973042"/>
              <a:gd name="connsiteY66" fmla="*/ 2053535 h 2411089"/>
              <a:gd name="connsiteX67" fmla="*/ 551035 w 5973042"/>
              <a:gd name="connsiteY67" fmla="*/ 2071119 h 2411089"/>
              <a:gd name="connsiteX68" fmla="*/ 773774 w 5973042"/>
              <a:gd name="connsiteY68" fmla="*/ 2106289 h 2411089"/>
              <a:gd name="connsiteX69" fmla="*/ 803081 w 5973042"/>
              <a:gd name="connsiteY69" fmla="*/ 2123873 h 2411089"/>
              <a:gd name="connsiteX70" fmla="*/ 867558 w 5973042"/>
              <a:gd name="connsiteY70" fmla="*/ 2147319 h 2411089"/>
              <a:gd name="connsiteX71" fmla="*/ 879281 w 5973042"/>
              <a:gd name="connsiteY71" fmla="*/ 2176627 h 2411089"/>
              <a:gd name="connsiteX72" fmla="*/ 920312 w 5973042"/>
              <a:gd name="connsiteY72" fmla="*/ 2200073 h 2411089"/>
              <a:gd name="connsiteX73" fmla="*/ 949620 w 5973042"/>
              <a:gd name="connsiteY73" fmla="*/ 2241104 h 2411089"/>
              <a:gd name="connsiteX74" fmla="*/ 961343 w 5973042"/>
              <a:gd name="connsiteY74" fmla="*/ 2264550 h 2411089"/>
              <a:gd name="connsiteX75" fmla="*/ 1002374 w 5973042"/>
              <a:gd name="connsiteY75" fmla="*/ 2293858 h 2411089"/>
              <a:gd name="connsiteX76" fmla="*/ 1025820 w 5973042"/>
              <a:gd name="connsiteY76" fmla="*/ 2334889 h 2411089"/>
              <a:gd name="connsiteX77" fmla="*/ 1055127 w 5973042"/>
              <a:gd name="connsiteY77" fmla="*/ 2346612 h 2411089"/>
              <a:gd name="connsiteX78" fmla="*/ 1131327 w 5973042"/>
              <a:gd name="connsiteY78" fmla="*/ 2399365 h 2411089"/>
              <a:gd name="connsiteX79" fmla="*/ 1342343 w 5973042"/>
              <a:gd name="connsiteY79" fmla="*/ 2375919 h 2411089"/>
              <a:gd name="connsiteX80" fmla="*/ 1371650 w 5973042"/>
              <a:gd name="connsiteY80" fmla="*/ 2352473 h 2411089"/>
              <a:gd name="connsiteX81" fmla="*/ 1406820 w 5973042"/>
              <a:gd name="connsiteY81" fmla="*/ 2287996 h 2411089"/>
              <a:gd name="connsiteX82" fmla="*/ 1436127 w 5973042"/>
              <a:gd name="connsiteY82" fmla="*/ 2205935 h 2411089"/>
              <a:gd name="connsiteX83" fmla="*/ 1477158 w 5973042"/>
              <a:gd name="connsiteY83" fmla="*/ 2100427 h 2411089"/>
              <a:gd name="connsiteX84" fmla="*/ 1635420 w 5973042"/>
              <a:gd name="connsiteY84" fmla="*/ 2106289 h 2411089"/>
              <a:gd name="connsiteX85" fmla="*/ 1647143 w 5973042"/>
              <a:gd name="connsiteY85" fmla="*/ 2123873 h 2411089"/>
              <a:gd name="connsiteX86" fmla="*/ 1699897 w 5973042"/>
              <a:gd name="connsiteY86" fmla="*/ 2135596 h 2411089"/>
              <a:gd name="connsiteX87" fmla="*/ 1776097 w 5973042"/>
              <a:gd name="connsiteY87" fmla="*/ 2159042 h 2411089"/>
              <a:gd name="connsiteX88" fmla="*/ 1846435 w 5973042"/>
              <a:gd name="connsiteY88" fmla="*/ 2188350 h 2411089"/>
              <a:gd name="connsiteX89" fmla="*/ 1899189 w 5973042"/>
              <a:gd name="connsiteY89" fmla="*/ 2229381 h 2411089"/>
              <a:gd name="connsiteX90" fmla="*/ 1922635 w 5973042"/>
              <a:gd name="connsiteY90" fmla="*/ 2252827 h 2411089"/>
              <a:gd name="connsiteX91" fmla="*/ 1963666 w 5973042"/>
              <a:gd name="connsiteY91" fmla="*/ 2282135 h 2411089"/>
              <a:gd name="connsiteX92" fmla="*/ 2004697 w 5973042"/>
              <a:gd name="connsiteY92" fmla="*/ 2317304 h 2411089"/>
              <a:gd name="connsiteX93" fmla="*/ 2016420 w 5973042"/>
              <a:gd name="connsiteY93" fmla="*/ 2334889 h 2411089"/>
              <a:gd name="connsiteX94" fmla="*/ 2092620 w 5973042"/>
              <a:gd name="connsiteY94" fmla="*/ 2411089 h 2411089"/>
              <a:gd name="connsiteX95" fmla="*/ 2373974 w 5973042"/>
              <a:gd name="connsiteY95" fmla="*/ 2393504 h 2411089"/>
              <a:gd name="connsiteX96" fmla="*/ 2397420 w 5973042"/>
              <a:gd name="connsiteY96" fmla="*/ 2375919 h 2411089"/>
              <a:gd name="connsiteX97" fmla="*/ 2426727 w 5973042"/>
              <a:gd name="connsiteY97" fmla="*/ 2364196 h 2411089"/>
              <a:gd name="connsiteX98" fmla="*/ 2479481 w 5973042"/>
              <a:gd name="connsiteY98" fmla="*/ 2340750 h 2411089"/>
              <a:gd name="connsiteX99" fmla="*/ 2514650 w 5973042"/>
              <a:gd name="connsiteY99" fmla="*/ 2299719 h 2411089"/>
              <a:gd name="connsiteX100" fmla="*/ 2543958 w 5973042"/>
              <a:gd name="connsiteY100" fmla="*/ 2287996 h 2411089"/>
              <a:gd name="connsiteX101" fmla="*/ 2620158 w 5973042"/>
              <a:gd name="connsiteY101" fmla="*/ 2217658 h 2411089"/>
              <a:gd name="connsiteX102" fmla="*/ 2672912 w 5973042"/>
              <a:gd name="connsiteY102" fmla="*/ 2182489 h 2411089"/>
              <a:gd name="connsiteX103" fmla="*/ 2702220 w 5973042"/>
              <a:gd name="connsiteY103" fmla="*/ 2153181 h 2411089"/>
              <a:gd name="connsiteX104" fmla="*/ 2725666 w 5973042"/>
              <a:gd name="connsiteY104" fmla="*/ 2141458 h 2411089"/>
              <a:gd name="connsiteX105" fmla="*/ 2743250 w 5973042"/>
              <a:gd name="connsiteY105" fmla="*/ 2129735 h 2411089"/>
              <a:gd name="connsiteX106" fmla="*/ 2754974 w 5973042"/>
              <a:gd name="connsiteY106" fmla="*/ 2112150 h 2411089"/>
              <a:gd name="connsiteX107" fmla="*/ 2807727 w 5973042"/>
              <a:gd name="connsiteY107" fmla="*/ 2100427 h 2411089"/>
              <a:gd name="connsiteX108" fmla="*/ 2831174 w 5973042"/>
              <a:gd name="connsiteY108" fmla="*/ 2088704 h 2411089"/>
              <a:gd name="connsiteX109" fmla="*/ 2913235 w 5973042"/>
              <a:gd name="connsiteY109" fmla="*/ 2106289 h 2411089"/>
              <a:gd name="connsiteX110" fmla="*/ 2936681 w 5973042"/>
              <a:gd name="connsiteY110" fmla="*/ 2135596 h 2411089"/>
              <a:gd name="connsiteX111" fmla="*/ 2965989 w 5973042"/>
              <a:gd name="connsiteY111" fmla="*/ 2147319 h 2411089"/>
              <a:gd name="connsiteX112" fmla="*/ 2989435 w 5973042"/>
              <a:gd name="connsiteY112" fmla="*/ 2176627 h 2411089"/>
              <a:gd name="connsiteX113" fmla="*/ 3094943 w 5973042"/>
              <a:gd name="connsiteY113" fmla="*/ 2182489 h 2411089"/>
              <a:gd name="connsiteX114" fmla="*/ 3112527 w 5973042"/>
              <a:gd name="connsiteY114" fmla="*/ 2164904 h 2411089"/>
              <a:gd name="connsiteX115" fmla="*/ 3147697 w 5973042"/>
              <a:gd name="connsiteY115" fmla="*/ 2112150 h 2411089"/>
              <a:gd name="connsiteX116" fmla="*/ 3177004 w 5973042"/>
              <a:gd name="connsiteY116" fmla="*/ 2100427 h 2411089"/>
              <a:gd name="connsiteX117" fmla="*/ 3200450 w 5973042"/>
              <a:gd name="connsiteY117" fmla="*/ 2088704 h 2411089"/>
              <a:gd name="connsiteX118" fmla="*/ 3229758 w 5973042"/>
              <a:gd name="connsiteY118" fmla="*/ 2123873 h 2411089"/>
              <a:gd name="connsiteX119" fmla="*/ 3171143 w 5973042"/>
              <a:gd name="connsiteY119" fmla="*/ 2241104 h 2411089"/>
              <a:gd name="connsiteX120" fmla="*/ 3141835 w 5973042"/>
              <a:gd name="connsiteY120" fmla="*/ 2282135 h 2411089"/>
              <a:gd name="connsiteX121" fmla="*/ 3165281 w 5973042"/>
              <a:gd name="connsiteY121" fmla="*/ 2370058 h 2411089"/>
              <a:gd name="connsiteX122" fmla="*/ 3177004 w 5973042"/>
              <a:gd name="connsiteY122" fmla="*/ 2387642 h 2411089"/>
              <a:gd name="connsiteX123" fmla="*/ 3200450 w 5973042"/>
              <a:gd name="connsiteY123" fmla="*/ 2399365 h 2411089"/>
              <a:gd name="connsiteX124" fmla="*/ 3294235 w 5973042"/>
              <a:gd name="connsiteY124" fmla="*/ 2393504 h 2411089"/>
              <a:gd name="connsiteX125" fmla="*/ 3305958 w 5973042"/>
              <a:gd name="connsiteY125" fmla="*/ 2364196 h 2411089"/>
              <a:gd name="connsiteX126" fmla="*/ 3335266 w 5973042"/>
              <a:gd name="connsiteY126" fmla="*/ 2352473 h 2411089"/>
              <a:gd name="connsiteX127" fmla="*/ 3376297 w 5973042"/>
              <a:gd name="connsiteY127" fmla="*/ 2299719 h 2411089"/>
              <a:gd name="connsiteX128" fmla="*/ 3399743 w 5973042"/>
              <a:gd name="connsiteY128" fmla="*/ 2235242 h 2411089"/>
              <a:gd name="connsiteX129" fmla="*/ 3411466 w 5973042"/>
              <a:gd name="connsiteY129" fmla="*/ 2153181 h 2411089"/>
              <a:gd name="connsiteX130" fmla="*/ 3440774 w 5973042"/>
              <a:gd name="connsiteY130" fmla="*/ 2076981 h 2411089"/>
              <a:gd name="connsiteX131" fmla="*/ 4413789 w 5973042"/>
              <a:gd name="connsiteY131" fmla="*/ 2076981 h 2411089"/>
              <a:gd name="connsiteX132" fmla="*/ 4519297 w 5973042"/>
              <a:gd name="connsiteY132" fmla="*/ 2024227 h 2411089"/>
              <a:gd name="connsiteX133" fmla="*/ 4613081 w 5973042"/>
              <a:gd name="connsiteY133" fmla="*/ 1994919 h 2411089"/>
              <a:gd name="connsiteX134" fmla="*/ 4665835 w 5973042"/>
              <a:gd name="connsiteY134" fmla="*/ 1953889 h 2411089"/>
              <a:gd name="connsiteX135" fmla="*/ 4677558 w 5973042"/>
              <a:gd name="connsiteY135" fmla="*/ 1930442 h 2411089"/>
              <a:gd name="connsiteX136" fmla="*/ 4718589 w 5973042"/>
              <a:gd name="connsiteY136" fmla="*/ 1918719 h 2411089"/>
              <a:gd name="connsiteX137" fmla="*/ 4771343 w 5973042"/>
              <a:gd name="connsiteY137" fmla="*/ 1889412 h 2411089"/>
              <a:gd name="connsiteX138" fmla="*/ 4958912 w 5973042"/>
              <a:gd name="connsiteY138" fmla="*/ 1865965 h 2411089"/>
              <a:gd name="connsiteX139" fmla="*/ 4994081 w 5973042"/>
              <a:gd name="connsiteY139" fmla="*/ 1848381 h 2411089"/>
              <a:gd name="connsiteX140" fmla="*/ 5035112 w 5973042"/>
              <a:gd name="connsiteY140" fmla="*/ 1824935 h 2411089"/>
              <a:gd name="connsiteX141" fmla="*/ 5222681 w 5973042"/>
              <a:gd name="connsiteY141" fmla="*/ 1830796 h 2411089"/>
              <a:gd name="connsiteX142" fmla="*/ 5380943 w 5973042"/>
              <a:gd name="connsiteY142" fmla="*/ 1824935 h 2411089"/>
              <a:gd name="connsiteX143" fmla="*/ 5404389 w 5973042"/>
              <a:gd name="connsiteY143" fmla="*/ 1813212 h 2411089"/>
              <a:gd name="connsiteX144" fmla="*/ 5668158 w 5973042"/>
              <a:gd name="connsiteY144" fmla="*/ 1783904 h 2411089"/>
              <a:gd name="connsiteX145" fmla="*/ 5697466 w 5973042"/>
              <a:gd name="connsiteY145" fmla="*/ 1772181 h 2411089"/>
              <a:gd name="connsiteX146" fmla="*/ 5826420 w 5973042"/>
              <a:gd name="connsiteY146" fmla="*/ 1789765 h 2411089"/>
              <a:gd name="connsiteX147" fmla="*/ 5838143 w 5973042"/>
              <a:gd name="connsiteY147" fmla="*/ 1807350 h 2411089"/>
              <a:gd name="connsiteX148" fmla="*/ 5791250 w 5973042"/>
              <a:gd name="connsiteY148" fmla="*/ 1842519 h 2411089"/>
              <a:gd name="connsiteX149" fmla="*/ 5767804 w 5973042"/>
              <a:gd name="connsiteY149" fmla="*/ 1860104 h 2411089"/>
              <a:gd name="connsiteX150" fmla="*/ 5814697 w 5973042"/>
              <a:gd name="connsiteY150" fmla="*/ 1865965 h 2411089"/>
              <a:gd name="connsiteX151" fmla="*/ 5826420 w 5973042"/>
              <a:gd name="connsiteY151" fmla="*/ 1848381 h 2411089"/>
              <a:gd name="connsiteX152" fmla="*/ 5908481 w 5973042"/>
              <a:gd name="connsiteY152" fmla="*/ 1836658 h 2411089"/>
              <a:gd name="connsiteX153" fmla="*/ 5972958 w 5973042"/>
              <a:gd name="connsiteY153" fmla="*/ 1795627 h 2411089"/>
              <a:gd name="connsiteX154" fmla="*/ 5967097 w 5973042"/>
              <a:gd name="connsiteY154" fmla="*/ 1731150 h 2411089"/>
              <a:gd name="connsiteX155" fmla="*/ 5949512 w 5973042"/>
              <a:gd name="connsiteY155" fmla="*/ 1719427 h 2411089"/>
              <a:gd name="connsiteX156" fmla="*/ 5914343 w 5973042"/>
              <a:gd name="connsiteY156" fmla="*/ 1666673 h 2411089"/>
              <a:gd name="connsiteX157" fmla="*/ 5896758 w 5973042"/>
              <a:gd name="connsiteY157" fmla="*/ 1613919 h 2411089"/>
              <a:gd name="connsiteX158" fmla="*/ 5885035 w 5973042"/>
              <a:gd name="connsiteY158" fmla="*/ 1561165 h 2411089"/>
              <a:gd name="connsiteX159" fmla="*/ 5861589 w 5973042"/>
              <a:gd name="connsiteY159" fmla="*/ 1520135 h 2411089"/>
              <a:gd name="connsiteX160" fmla="*/ 5844004 w 5973042"/>
              <a:gd name="connsiteY160" fmla="*/ 1479104 h 2411089"/>
              <a:gd name="connsiteX161" fmla="*/ 5820558 w 5973042"/>
              <a:gd name="connsiteY161" fmla="*/ 1309119 h 2411089"/>
              <a:gd name="connsiteX162" fmla="*/ 5791250 w 5973042"/>
              <a:gd name="connsiteY162" fmla="*/ 1150858 h 2411089"/>
              <a:gd name="connsiteX163" fmla="*/ 5779527 w 5973042"/>
              <a:gd name="connsiteY163" fmla="*/ 1086381 h 2411089"/>
              <a:gd name="connsiteX164" fmla="*/ 5756081 w 5973042"/>
              <a:gd name="connsiteY164" fmla="*/ 1074658 h 2411089"/>
              <a:gd name="connsiteX165" fmla="*/ 5814697 w 5973042"/>
              <a:gd name="connsiteY165" fmla="*/ 863642 h 2411089"/>
              <a:gd name="connsiteX166" fmla="*/ 5738497 w 5973042"/>
              <a:gd name="connsiteY166" fmla="*/ 658489 h 2411089"/>
              <a:gd name="connsiteX167" fmla="*/ 5715050 w 5973042"/>
              <a:gd name="connsiteY167" fmla="*/ 670212 h 2411089"/>
              <a:gd name="connsiteX168" fmla="*/ 5597820 w 5973042"/>
              <a:gd name="connsiteY168" fmla="*/ 599873 h 2411089"/>
              <a:gd name="connsiteX169" fmla="*/ 5580235 w 5973042"/>
              <a:gd name="connsiteY169" fmla="*/ 582289 h 2411089"/>
              <a:gd name="connsiteX170" fmla="*/ 5568512 w 5973042"/>
              <a:gd name="connsiteY170" fmla="*/ 441612 h 2411089"/>
              <a:gd name="connsiteX171" fmla="*/ 5556789 w 5973042"/>
              <a:gd name="connsiteY171" fmla="*/ 412304 h 2411089"/>
              <a:gd name="connsiteX172" fmla="*/ 5562650 w 5973042"/>
              <a:gd name="connsiteY172" fmla="*/ 336104 h 2411089"/>
              <a:gd name="connsiteX173" fmla="*/ 5504035 w 5973042"/>
              <a:gd name="connsiteY173" fmla="*/ 306796 h 2411089"/>
              <a:gd name="connsiteX174" fmla="*/ 5463004 w 5973042"/>
              <a:gd name="connsiteY174" fmla="*/ 295073 h 2411089"/>
              <a:gd name="connsiteX175" fmla="*/ 5421974 w 5973042"/>
              <a:gd name="connsiteY175" fmla="*/ 242319 h 2411089"/>
              <a:gd name="connsiteX176" fmla="*/ 5410250 w 5973042"/>
              <a:gd name="connsiteY176" fmla="*/ 213012 h 2411089"/>
              <a:gd name="connsiteX177" fmla="*/ 5357497 w 5973042"/>
              <a:gd name="connsiteY177" fmla="*/ 201289 h 2411089"/>
              <a:gd name="connsiteX178" fmla="*/ 5281297 w 5973042"/>
              <a:gd name="connsiteY178" fmla="*/ 160258 h 2411089"/>
              <a:gd name="connsiteX179" fmla="*/ 5251989 w 5973042"/>
              <a:gd name="connsiteY179" fmla="*/ 125089 h 2411089"/>
              <a:gd name="connsiteX180" fmla="*/ 5228543 w 5973042"/>
              <a:gd name="connsiteY180" fmla="*/ 84058 h 2411089"/>
              <a:gd name="connsiteX181" fmla="*/ 5199235 w 5973042"/>
              <a:gd name="connsiteY181" fmla="*/ 72335 h 2411089"/>
              <a:gd name="connsiteX182" fmla="*/ 5105450 w 5973042"/>
              <a:gd name="connsiteY182" fmla="*/ 66473 h 2411089"/>
              <a:gd name="connsiteX183" fmla="*/ 5070281 w 5973042"/>
              <a:gd name="connsiteY183" fmla="*/ 78196 h 2411089"/>
              <a:gd name="connsiteX184" fmla="*/ 5029250 w 5973042"/>
              <a:gd name="connsiteY184" fmla="*/ 89919 h 2411089"/>
              <a:gd name="connsiteX185" fmla="*/ 4999943 w 5973042"/>
              <a:gd name="connsiteY185" fmla="*/ 101642 h 2411089"/>
              <a:gd name="connsiteX186" fmla="*/ 4912020 w 5973042"/>
              <a:gd name="connsiteY186" fmla="*/ 119227 h 2411089"/>
              <a:gd name="connsiteX187" fmla="*/ 4870989 w 5973042"/>
              <a:gd name="connsiteY187" fmla="*/ 142673 h 2411089"/>
              <a:gd name="connsiteX188" fmla="*/ 4788927 w 5973042"/>
              <a:gd name="connsiteY188" fmla="*/ 171981 h 2411089"/>
              <a:gd name="connsiteX189" fmla="*/ 4777204 w 5973042"/>
              <a:gd name="connsiteY189" fmla="*/ 195427 h 2411089"/>
              <a:gd name="connsiteX190" fmla="*/ 4753758 w 5973042"/>
              <a:gd name="connsiteY190" fmla="*/ 236458 h 2411089"/>
              <a:gd name="connsiteX191" fmla="*/ 4724450 w 5973042"/>
              <a:gd name="connsiteY191" fmla="*/ 248181 h 2411089"/>
              <a:gd name="connsiteX192" fmla="*/ 4712727 w 5973042"/>
              <a:gd name="connsiteY192" fmla="*/ 277489 h 2411089"/>
              <a:gd name="connsiteX193" fmla="*/ 4671697 w 5973042"/>
              <a:gd name="connsiteY193" fmla="*/ 289212 h 2411089"/>
              <a:gd name="connsiteX194" fmla="*/ 4607220 w 5973042"/>
              <a:gd name="connsiteY194" fmla="*/ 330242 h 2411089"/>
              <a:gd name="connsiteX195" fmla="*/ 4566189 w 5973042"/>
              <a:gd name="connsiteY195" fmla="*/ 341965 h 2411089"/>
              <a:gd name="connsiteX196" fmla="*/ 3944866 w 5973042"/>
              <a:gd name="connsiteY196" fmla="*/ 365412 h 2411089"/>
              <a:gd name="connsiteX197" fmla="*/ 3628343 w 5973042"/>
              <a:gd name="connsiteY197" fmla="*/ 371273 h 2411089"/>
              <a:gd name="connsiteX198" fmla="*/ 3522835 w 5973042"/>
              <a:gd name="connsiteY198" fmla="*/ 336104 h 2411089"/>
              <a:gd name="connsiteX199" fmla="*/ 3499389 w 5973042"/>
              <a:gd name="connsiteY199" fmla="*/ 306796 h 2411089"/>
              <a:gd name="connsiteX200" fmla="*/ 3300097 w 5973042"/>
              <a:gd name="connsiteY200" fmla="*/ 295073 h 2411089"/>
              <a:gd name="connsiteX201" fmla="*/ 3276650 w 5973042"/>
              <a:gd name="connsiteY201" fmla="*/ 283350 h 2411089"/>
              <a:gd name="connsiteX202" fmla="*/ 3153558 w 5973042"/>
              <a:gd name="connsiteY202" fmla="*/ 265765 h 2411089"/>
              <a:gd name="connsiteX203" fmla="*/ 3118389 w 5973042"/>
              <a:gd name="connsiteY203" fmla="*/ 230596 h 2411089"/>
              <a:gd name="connsiteX204" fmla="*/ 3048050 w 5973042"/>
              <a:gd name="connsiteY204" fmla="*/ 201289 h 2411089"/>
              <a:gd name="connsiteX205" fmla="*/ 3036327 w 5973042"/>
              <a:gd name="connsiteY205" fmla="*/ 189565 h 2411089"/>
              <a:gd name="connsiteX206" fmla="*/ 3012881 w 5973042"/>
              <a:gd name="connsiteY206" fmla="*/ 177842 h 2411089"/>
              <a:gd name="connsiteX207" fmla="*/ 2942543 w 5973042"/>
              <a:gd name="connsiteY207" fmla="*/ 148535 h 2411089"/>
              <a:gd name="connsiteX208" fmla="*/ 2919097 w 5973042"/>
              <a:gd name="connsiteY208" fmla="*/ 136812 h 2411089"/>
              <a:gd name="connsiteX209" fmla="*/ 2889789 w 5973042"/>
              <a:gd name="connsiteY209" fmla="*/ 125089 h 2411089"/>
              <a:gd name="connsiteX210" fmla="*/ 2837035 w 5973042"/>
              <a:gd name="connsiteY210" fmla="*/ 84058 h 2411089"/>
              <a:gd name="connsiteX211" fmla="*/ 2772558 w 5973042"/>
              <a:gd name="connsiteY211" fmla="*/ 43027 h 2411089"/>
              <a:gd name="connsiteX212" fmla="*/ 2760835 w 5973042"/>
              <a:gd name="connsiteY212" fmla="*/ 19581 h 2411089"/>
              <a:gd name="connsiteX213" fmla="*/ 2590850 w 5973042"/>
              <a:gd name="connsiteY213" fmla="*/ 13719 h 2411089"/>
              <a:gd name="connsiteX214" fmla="*/ 2561543 w 5973042"/>
              <a:gd name="connsiteY214" fmla="*/ 25442 h 2411089"/>
              <a:gd name="connsiteX215" fmla="*/ 2350527 w 5973042"/>
              <a:gd name="connsiteY215" fmla="*/ 1996 h 241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5973042" h="2411089">
                <a:moveTo>
                  <a:pt x="2350527" y="1996"/>
                </a:moveTo>
                <a:cubicBezTo>
                  <a:pt x="2299727" y="42"/>
                  <a:pt x="2287739" y="8083"/>
                  <a:pt x="2256743" y="13719"/>
                </a:cubicBezTo>
                <a:cubicBezTo>
                  <a:pt x="2244585" y="15930"/>
                  <a:pt x="2233514" y="22258"/>
                  <a:pt x="2221574" y="25442"/>
                </a:cubicBezTo>
                <a:cubicBezTo>
                  <a:pt x="2204169" y="30083"/>
                  <a:pt x="2186405" y="33257"/>
                  <a:pt x="2168820" y="37165"/>
                </a:cubicBezTo>
                <a:cubicBezTo>
                  <a:pt x="2145105" y="52976"/>
                  <a:pt x="2148652" y="51661"/>
                  <a:pt x="2116066" y="66473"/>
                </a:cubicBezTo>
                <a:cubicBezTo>
                  <a:pt x="2106487" y="70827"/>
                  <a:pt x="2096169" y="73491"/>
                  <a:pt x="2086758" y="78196"/>
                </a:cubicBezTo>
                <a:cubicBezTo>
                  <a:pt x="2072669" y="85241"/>
                  <a:pt x="2060408" y="95933"/>
                  <a:pt x="2045727" y="101642"/>
                </a:cubicBezTo>
                <a:cubicBezTo>
                  <a:pt x="2024964" y="109716"/>
                  <a:pt x="2002277" y="111868"/>
                  <a:pt x="1981250" y="119227"/>
                </a:cubicBezTo>
                <a:cubicBezTo>
                  <a:pt x="1818913" y="176046"/>
                  <a:pt x="2018396" y="116988"/>
                  <a:pt x="1887466" y="154396"/>
                </a:cubicBezTo>
                <a:cubicBezTo>
                  <a:pt x="1879651" y="160258"/>
                  <a:pt x="1872262" y="166736"/>
                  <a:pt x="1864020" y="171981"/>
                </a:cubicBezTo>
                <a:cubicBezTo>
                  <a:pt x="1850730" y="180438"/>
                  <a:pt x="1835181" y="185452"/>
                  <a:pt x="1822989" y="195427"/>
                </a:cubicBezTo>
                <a:cubicBezTo>
                  <a:pt x="1813306" y="203349"/>
                  <a:pt x="1810098" y="218018"/>
                  <a:pt x="1799543" y="224735"/>
                </a:cubicBezTo>
                <a:cubicBezTo>
                  <a:pt x="1787543" y="232372"/>
                  <a:pt x="1772006" y="231960"/>
                  <a:pt x="1758512" y="236458"/>
                </a:cubicBezTo>
                <a:cubicBezTo>
                  <a:pt x="1748530" y="239785"/>
                  <a:pt x="1738973" y="244273"/>
                  <a:pt x="1729204" y="248181"/>
                </a:cubicBezTo>
                <a:cubicBezTo>
                  <a:pt x="1676942" y="313510"/>
                  <a:pt x="1736081" y="249458"/>
                  <a:pt x="1676450" y="289212"/>
                </a:cubicBezTo>
                <a:cubicBezTo>
                  <a:pt x="1603344" y="337949"/>
                  <a:pt x="1724791" y="288730"/>
                  <a:pt x="1600250" y="330242"/>
                </a:cubicBezTo>
                <a:cubicBezTo>
                  <a:pt x="1588064" y="354615"/>
                  <a:pt x="1591532" y="360660"/>
                  <a:pt x="1559220" y="365412"/>
                </a:cubicBezTo>
                <a:cubicBezTo>
                  <a:pt x="1502862" y="373700"/>
                  <a:pt x="1445818" y="376417"/>
                  <a:pt x="1389235" y="382996"/>
                </a:cubicBezTo>
                <a:cubicBezTo>
                  <a:pt x="1361789" y="386187"/>
                  <a:pt x="1334753" y="393022"/>
                  <a:pt x="1307174" y="394719"/>
                </a:cubicBezTo>
                <a:cubicBezTo>
                  <a:pt x="1207639" y="400844"/>
                  <a:pt x="1107881" y="402534"/>
                  <a:pt x="1008235" y="406442"/>
                </a:cubicBezTo>
                <a:cubicBezTo>
                  <a:pt x="1014097" y="424027"/>
                  <a:pt x="1014918" y="444205"/>
                  <a:pt x="1025820" y="459196"/>
                </a:cubicBezTo>
                <a:cubicBezTo>
                  <a:pt x="1032008" y="467705"/>
                  <a:pt x="1045084" y="467781"/>
                  <a:pt x="1055127" y="470919"/>
                </a:cubicBezTo>
                <a:cubicBezTo>
                  <a:pt x="1135453" y="496021"/>
                  <a:pt x="1107904" y="484245"/>
                  <a:pt x="1195804" y="500227"/>
                </a:cubicBezTo>
                <a:cubicBezTo>
                  <a:pt x="1213527" y="503449"/>
                  <a:pt x="1230973" y="508042"/>
                  <a:pt x="1248558" y="511950"/>
                </a:cubicBezTo>
                <a:cubicBezTo>
                  <a:pt x="1246604" y="521719"/>
                  <a:pt x="1250859" y="535545"/>
                  <a:pt x="1242697" y="541258"/>
                </a:cubicBezTo>
                <a:cubicBezTo>
                  <a:pt x="1227940" y="551588"/>
                  <a:pt x="1207858" y="551095"/>
                  <a:pt x="1189943" y="552981"/>
                </a:cubicBezTo>
                <a:cubicBezTo>
                  <a:pt x="1133459" y="558927"/>
                  <a:pt x="1076620" y="560796"/>
                  <a:pt x="1019958" y="564704"/>
                </a:cubicBezTo>
                <a:cubicBezTo>
                  <a:pt x="998466" y="568612"/>
                  <a:pt x="976529" y="570580"/>
                  <a:pt x="955481" y="576427"/>
                </a:cubicBezTo>
                <a:cubicBezTo>
                  <a:pt x="922079" y="585705"/>
                  <a:pt x="884400" y="597386"/>
                  <a:pt x="920312" y="646765"/>
                </a:cubicBezTo>
                <a:cubicBezTo>
                  <a:pt x="928678" y="658269"/>
                  <a:pt x="947666" y="654581"/>
                  <a:pt x="961343" y="658489"/>
                </a:cubicBezTo>
                <a:cubicBezTo>
                  <a:pt x="910543" y="672166"/>
                  <a:pt x="860703" y="708930"/>
                  <a:pt x="808943" y="699519"/>
                </a:cubicBezTo>
                <a:cubicBezTo>
                  <a:pt x="787451" y="695611"/>
                  <a:pt x="765376" y="694118"/>
                  <a:pt x="744466" y="687796"/>
                </a:cubicBezTo>
                <a:cubicBezTo>
                  <a:pt x="681181" y="668663"/>
                  <a:pt x="620467" y="641482"/>
                  <a:pt x="556897" y="623319"/>
                </a:cubicBezTo>
                <a:lnTo>
                  <a:pt x="515866" y="611596"/>
                </a:lnTo>
                <a:cubicBezTo>
                  <a:pt x="508051" y="613550"/>
                  <a:pt x="499782" y="614186"/>
                  <a:pt x="492420" y="617458"/>
                </a:cubicBezTo>
                <a:cubicBezTo>
                  <a:pt x="464473" y="629879"/>
                  <a:pt x="439371" y="648818"/>
                  <a:pt x="410358" y="658489"/>
                </a:cubicBezTo>
                <a:cubicBezTo>
                  <a:pt x="385978" y="666616"/>
                  <a:pt x="359558" y="666304"/>
                  <a:pt x="334158" y="670212"/>
                </a:cubicBezTo>
                <a:cubicBezTo>
                  <a:pt x="324389" y="674120"/>
                  <a:pt x="313727" y="676286"/>
                  <a:pt x="304850" y="681935"/>
                </a:cubicBezTo>
                <a:cubicBezTo>
                  <a:pt x="291976" y="690128"/>
                  <a:pt x="283903" y="705711"/>
                  <a:pt x="269681" y="711242"/>
                </a:cubicBezTo>
                <a:cubicBezTo>
                  <a:pt x="247528" y="719857"/>
                  <a:pt x="222789" y="719057"/>
                  <a:pt x="199343" y="722965"/>
                </a:cubicBezTo>
                <a:cubicBezTo>
                  <a:pt x="127396" y="746949"/>
                  <a:pt x="194475" y="716111"/>
                  <a:pt x="146589" y="763996"/>
                </a:cubicBezTo>
                <a:cubicBezTo>
                  <a:pt x="140410" y="770174"/>
                  <a:pt x="129906" y="770186"/>
                  <a:pt x="123143" y="775719"/>
                </a:cubicBezTo>
                <a:cubicBezTo>
                  <a:pt x="32534" y="849854"/>
                  <a:pt x="130211" y="789265"/>
                  <a:pt x="41081" y="840196"/>
                </a:cubicBezTo>
                <a:cubicBezTo>
                  <a:pt x="37173" y="849965"/>
                  <a:pt x="33631" y="859889"/>
                  <a:pt x="29358" y="869504"/>
                </a:cubicBezTo>
                <a:cubicBezTo>
                  <a:pt x="-534" y="936762"/>
                  <a:pt x="-15549" y="904787"/>
                  <a:pt x="23497" y="1051212"/>
                </a:cubicBezTo>
                <a:cubicBezTo>
                  <a:pt x="27331" y="1065589"/>
                  <a:pt x="50850" y="1062935"/>
                  <a:pt x="64527" y="1068796"/>
                </a:cubicBezTo>
                <a:cubicBezTo>
                  <a:pt x="99696" y="1060981"/>
                  <a:pt x="135151" y="1054352"/>
                  <a:pt x="170035" y="1045350"/>
                </a:cubicBezTo>
                <a:cubicBezTo>
                  <a:pt x="195767" y="1038710"/>
                  <a:pt x="219693" y="1020577"/>
                  <a:pt x="246235" y="1021904"/>
                </a:cubicBezTo>
                <a:cubicBezTo>
                  <a:pt x="263022" y="1022743"/>
                  <a:pt x="273589" y="1041443"/>
                  <a:pt x="287266" y="1051212"/>
                </a:cubicBezTo>
                <a:cubicBezTo>
                  <a:pt x="285312" y="1184073"/>
                  <a:pt x="286936" y="1317035"/>
                  <a:pt x="281404" y="1449796"/>
                </a:cubicBezTo>
                <a:cubicBezTo>
                  <a:pt x="281040" y="1458526"/>
                  <a:pt x="272020" y="1464823"/>
                  <a:pt x="269681" y="1473242"/>
                </a:cubicBezTo>
                <a:cubicBezTo>
                  <a:pt x="262194" y="1500196"/>
                  <a:pt x="257958" y="1527950"/>
                  <a:pt x="252097" y="1555304"/>
                </a:cubicBezTo>
                <a:cubicBezTo>
                  <a:pt x="256005" y="1586566"/>
                  <a:pt x="257641" y="1618196"/>
                  <a:pt x="263820" y="1649089"/>
                </a:cubicBezTo>
                <a:cubicBezTo>
                  <a:pt x="265534" y="1657657"/>
                  <a:pt x="269364" y="1666356"/>
                  <a:pt x="275543" y="1672535"/>
                </a:cubicBezTo>
                <a:cubicBezTo>
                  <a:pt x="281722" y="1678714"/>
                  <a:pt x="291174" y="1680350"/>
                  <a:pt x="298989" y="1684258"/>
                </a:cubicBezTo>
                <a:cubicBezTo>
                  <a:pt x="304851" y="1694027"/>
                  <a:pt x="313176" y="1702691"/>
                  <a:pt x="316574" y="1713565"/>
                </a:cubicBezTo>
                <a:cubicBezTo>
                  <a:pt x="323090" y="1734415"/>
                  <a:pt x="322999" y="1756850"/>
                  <a:pt x="328297" y="1778042"/>
                </a:cubicBezTo>
                <a:cubicBezTo>
                  <a:pt x="330849" y="1788250"/>
                  <a:pt x="336424" y="1797462"/>
                  <a:pt x="340020" y="1807350"/>
                </a:cubicBezTo>
                <a:cubicBezTo>
                  <a:pt x="344243" y="1818963"/>
                  <a:pt x="345742" y="1831717"/>
                  <a:pt x="351743" y="1842519"/>
                </a:cubicBezTo>
                <a:cubicBezTo>
                  <a:pt x="355769" y="1849765"/>
                  <a:pt x="364509" y="1853359"/>
                  <a:pt x="369327" y="1860104"/>
                </a:cubicBezTo>
                <a:cubicBezTo>
                  <a:pt x="374406" y="1867214"/>
                  <a:pt x="376203" y="1876280"/>
                  <a:pt x="381050" y="1883550"/>
                </a:cubicBezTo>
                <a:cubicBezTo>
                  <a:pt x="384116" y="1888148"/>
                  <a:pt x="389322" y="1890958"/>
                  <a:pt x="392774" y="1895273"/>
                </a:cubicBezTo>
                <a:cubicBezTo>
                  <a:pt x="397175" y="1900774"/>
                  <a:pt x="400402" y="1907125"/>
                  <a:pt x="404497" y="1912858"/>
                </a:cubicBezTo>
                <a:cubicBezTo>
                  <a:pt x="410175" y="1920807"/>
                  <a:pt x="417337" y="1927764"/>
                  <a:pt x="422081" y="1936304"/>
                </a:cubicBezTo>
                <a:cubicBezTo>
                  <a:pt x="429946" y="1950461"/>
                  <a:pt x="434997" y="1975520"/>
                  <a:pt x="445527" y="1989058"/>
                </a:cubicBezTo>
                <a:cubicBezTo>
                  <a:pt x="468108" y="2018090"/>
                  <a:pt x="470641" y="2016268"/>
                  <a:pt x="498281" y="2030089"/>
                </a:cubicBezTo>
                <a:cubicBezTo>
                  <a:pt x="502189" y="2037904"/>
                  <a:pt x="503107" y="2048171"/>
                  <a:pt x="510004" y="2053535"/>
                </a:cubicBezTo>
                <a:cubicBezTo>
                  <a:pt x="521750" y="2062670"/>
                  <a:pt x="536444" y="2068201"/>
                  <a:pt x="551035" y="2071119"/>
                </a:cubicBezTo>
                <a:cubicBezTo>
                  <a:pt x="624742" y="2085860"/>
                  <a:pt x="699528" y="2094566"/>
                  <a:pt x="773774" y="2106289"/>
                </a:cubicBezTo>
                <a:cubicBezTo>
                  <a:pt x="783543" y="2112150"/>
                  <a:pt x="792644" y="2119307"/>
                  <a:pt x="803081" y="2123873"/>
                </a:cubicBezTo>
                <a:cubicBezTo>
                  <a:pt x="824033" y="2133039"/>
                  <a:pt x="848755" y="2134302"/>
                  <a:pt x="867558" y="2147319"/>
                </a:cubicBezTo>
                <a:cubicBezTo>
                  <a:pt x="876209" y="2153308"/>
                  <a:pt x="871841" y="2169187"/>
                  <a:pt x="879281" y="2176627"/>
                </a:cubicBezTo>
                <a:cubicBezTo>
                  <a:pt x="890420" y="2187766"/>
                  <a:pt x="906635" y="2192258"/>
                  <a:pt x="920312" y="2200073"/>
                </a:cubicBezTo>
                <a:cubicBezTo>
                  <a:pt x="950790" y="2276270"/>
                  <a:pt x="912475" y="2196530"/>
                  <a:pt x="949620" y="2241104"/>
                </a:cubicBezTo>
                <a:cubicBezTo>
                  <a:pt x="955214" y="2247817"/>
                  <a:pt x="955657" y="2257916"/>
                  <a:pt x="961343" y="2264550"/>
                </a:cubicBezTo>
                <a:cubicBezTo>
                  <a:pt x="966192" y="2270207"/>
                  <a:pt x="994135" y="2288366"/>
                  <a:pt x="1002374" y="2293858"/>
                </a:cubicBezTo>
                <a:cubicBezTo>
                  <a:pt x="1010189" y="2307535"/>
                  <a:pt x="1014681" y="2323750"/>
                  <a:pt x="1025820" y="2334889"/>
                </a:cubicBezTo>
                <a:cubicBezTo>
                  <a:pt x="1033260" y="2342329"/>
                  <a:pt x="1046276" y="2340922"/>
                  <a:pt x="1055127" y="2346612"/>
                </a:cubicBezTo>
                <a:cubicBezTo>
                  <a:pt x="1171113" y="2421174"/>
                  <a:pt x="1065859" y="2366631"/>
                  <a:pt x="1131327" y="2399365"/>
                </a:cubicBezTo>
                <a:cubicBezTo>
                  <a:pt x="1201666" y="2391550"/>
                  <a:pt x="1272881" y="2389472"/>
                  <a:pt x="1342343" y="2375919"/>
                </a:cubicBezTo>
                <a:cubicBezTo>
                  <a:pt x="1354622" y="2373523"/>
                  <a:pt x="1364933" y="2363028"/>
                  <a:pt x="1371650" y="2352473"/>
                </a:cubicBezTo>
                <a:cubicBezTo>
                  <a:pt x="1436222" y="2251004"/>
                  <a:pt x="1334612" y="2360204"/>
                  <a:pt x="1406820" y="2287996"/>
                </a:cubicBezTo>
                <a:cubicBezTo>
                  <a:pt x="1426331" y="2242468"/>
                  <a:pt x="1423830" y="2253074"/>
                  <a:pt x="1436127" y="2205935"/>
                </a:cubicBezTo>
                <a:cubicBezTo>
                  <a:pt x="1462606" y="2104433"/>
                  <a:pt x="1432473" y="2130218"/>
                  <a:pt x="1477158" y="2100427"/>
                </a:cubicBezTo>
                <a:cubicBezTo>
                  <a:pt x="1529912" y="2102381"/>
                  <a:pt x="1583125" y="2099076"/>
                  <a:pt x="1635420" y="2106289"/>
                </a:cubicBezTo>
                <a:cubicBezTo>
                  <a:pt x="1642398" y="2107252"/>
                  <a:pt x="1640730" y="2120958"/>
                  <a:pt x="1647143" y="2123873"/>
                </a:cubicBezTo>
                <a:cubicBezTo>
                  <a:pt x="1663542" y="2131327"/>
                  <a:pt x="1682312" y="2131688"/>
                  <a:pt x="1699897" y="2135596"/>
                </a:cubicBezTo>
                <a:cubicBezTo>
                  <a:pt x="1759274" y="2165284"/>
                  <a:pt x="1673955" y="2124994"/>
                  <a:pt x="1776097" y="2159042"/>
                </a:cubicBezTo>
                <a:cubicBezTo>
                  <a:pt x="1800193" y="2167074"/>
                  <a:pt x="1846435" y="2188350"/>
                  <a:pt x="1846435" y="2188350"/>
                </a:cubicBezTo>
                <a:cubicBezTo>
                  <a:pt x="1908038" y="2249953"/>
                  <a:pt x="1829376" y="2175082"/>
                  <a:pt x="1899189" y="2229381"/>
                </a:cubicBezTo>
                <a:cubicBezTo>
                  <a:pt x="1907913" y="2236167"/>
                  <a:pt x="1914081" y="2245828"/>
                  <a:pt x="1922635" y="2252827"/>
                </a:cubicBezTo>
                <a:cubicBezTo>
                  <a:pt x="1935643" y="2263470"/>
                  <a:pt x="1949989" y="2272366"/>
                  <a:pt x="1963666" y="2282135"/>
                </a:cubicBezTo>
                <a:cubicBezTo>
                  <a:pt x="1987691" y="2330185"/>
                  <a:pt x="1958128" y="2284041"/>
                  <a:pt x="2004697" y="2317304"/>
                </a:cubicBezTo>
                <a:cubicBezTo>
                  <a:pt x="2010430" y="2321399"/>
                  <a:pt x="2011602" y="2329750"/>
                  <a:pt x="2016420" y="2334889"/>
                </a:cubicBezTo>
                <a:cubicBezTo>
                  <a:pt x="2040988" y="2361095"/>
                  <a:pt x="2092620" y="2411089"/>
                  <a:pt x="2092620" y="2411089"/>
                </a:cubicBezTo>
                <a:cubicBezTo>
                  <a:pt x="2134843" y="2409769"/>
                  <a:pt x="2307181" y="2410202"/>
                  <a:pt x="2373974" y="2393504"/>
                </a:cubicBezTo>
                <a:cubicBezTo>
                  <a:pt x="2383452" y="2391135"/>
                  <a:pt x="2388880" y="2380663"/>
                  <a:pt x="2397420" y="2375919"/>
                </a:cubicBezTo>
                <a:cubicBezTo>
                  <a:pt x="2406617" y="2370809"/>
                  <a:pt x="2417112" y="2368469"/>
                  <a:pt x="2426727" y="2364196"/>
                </a:cubicBezTo>
                <a:cubicBezTo>
                  <a:pt x="2500655" y="2331340"/>
                  <a:pt x="2392609" y="2375500"/>
                  <a:pt x="2479481" y="2340750"/>
                </a:cubicBezTo>
                <a:cubicBezTo>
                  <a:pt x="2491204" y="2327073"/>
                  <a:pt x="2500708" y="2311126"/>
                  <a:pt x="2514650" y="2299719"/>
                </a:cubicBezTo>
                <a:cubicBezTo>
                  <a:pt x="2522793" y="2293056"/>
                  <a:pt x="2536202" y="2295106"/>
                  <a:pt x="2543958" y="2287996"/>
                </a:cubicBezTo>
                <a:cubicBezTo>
                  <a:pt x="2636504" y="2203163"/>
                  <a:pt x="2539489" y="2257991"/>
                  <a:pt x="2620158" y="2217658"/>
                </a:cubicBezTo>
                <a:cubicBezTo>
                  <a:pt x="2660433" y="2163960"/>
                  <a:pt x="2609153" y="2223063"/>
                  <a:pt x="2672912" y="2182489"/>
                </a:cubicBezTo>
                <a:cubicBezTo>
                  <a:pt x="2684568" y="2175072"/>
                  <a:pt x="2691314" y="2161663"/>
                  <a:pt x="2702220" y="2153181"/>
                </a:cubicBezTo>
                <a:cubicBezTo>
                  <a:pt x="2709117" y="2147816"/>
                  <a:pt x="2718079" y="2145793"/>
                  <a:pt x="2725666" y="2141458"/>
                </a:cubicBezTo>
                <a:cubicBezTo>
                  <a:pt x="2731782" y="2137963"/>
                  <a:pt x="2737389" y="2133643"/>
                  <a:pt x="2743250" y="2129735"/>
                </a:cubicBezTo>
                <a:cubicBezTo>
                  <a:pt x="2747158" y="2123873"/>
                  <a:pt x="2748561" y="2115065"/>
                  <a:pt x="2754974" y="2112150"/>
                </a:cubicBezTo>
                <a:cubicBezTo>
                  <a:pt x="2771373" y="2104696"/>
                  <a:pt x="2790510" y="2105724"/>
                  <a:pt x="2807727" y="2100427"/>
                </a:cubicBezTo>
                <a:cubicBezTo>
                  <a:pt x="2816079" y="2097857"/>
                  <a:pt x="2823358" y="2092612"/>
                  <a:pt x="2831174" y="2088704"/>
                </a:cubicBezTo>
                <a:cubicBezTo>
                  <a:pt x="2858528" y="2094566"/>
                  <a:pt x="2887671" y="2094927"/>
                  <a:pt x="2913235" y="2106289"/>
                </a:cubicBezTo>
                <a:cubicBezTo>
                  <a:pt x="2924667" y="2111370"/>
                  <a:pt x="2926806" y="2127915"/>
                  <a:pt x="2936681" y="2135596"/>
                </a:cubicBezTo>
                <a:cubicBezTo>
                  <a:pt x="2944987" y="2142056"/>
                  <a:pt x="2956220" y="2143411"/>
                  <a:pt x="2965989" y="2147319"/>
                </a:cubicBezTo>
                <a:cubicBezTo>
                  <a:pt x="2973804" y="2157088"/>
                  <a:pt x="2980589" y="2167781"/>
                  <a:pt x="2989435" y="2176627"/>
                </a:cubicBezTo>
                <a:cubicBezTo>
                  <a:pt x="3018326" y="2205518"/>
                  <a:pt x="3054750" y="2185168"/>
                  <a:pt x="3094943" y="2182489"/>
                </a:cubicBezTo>
                <a:cubicBezTo>
                  <a:pt x="3100804" y="2176627"/>
                  <a:pt x="3107709" y="2171649"/>
                  <a:pt x="3112527" y="2164904"/>
                </a:cubicBezTo>
                <a:cubicBezTo>
                  <a:pt x="3131223" y="2138728"/>
                  <a:pt x="3116818" y="2136167"/>
                  <a:pt x="3147697" y="2112150"/>
                </a:cubicBezTo>
                <a:cubicBezTo>
                  <a:pt x="3156002" y="2105690"/>
                  <a:pt x="3167389" y="2104700"/>
                  <a:pt x="3177004" y="2100427"/>
                </a:cubicBezTo>
                <a:cubicBezTo>
                  <a:pt x="3184989" y="2096878"/>
                  <a:pt x="3192635" y="2092612"/>
                  <a:pt x="3200450" y="2088704"/>
                </a:cubicBezTo>
                <a:cubicBezTo>
                  <a:pt x="3210219" y="2100427"/>
                  <a:pt x="3228956" y="2108634"/>
                  <a:pt x="3229758" y="2123873"/>
                </a:cubicBezTo>
                <a:cubicBezTo>
                  <a:pt x="3232853" y="2182675"/>
                  <a:pt x="3202025" y="2203359"/>
                  <a:pt x="3171143" y="2241104"/>
                </a:cubicBezTo>
                <a:cubicBezTo>
                  <a:pt x="3158052" y="2257105"/>
                  <a:pt x="3152688" y="2265854"/>
                  <a:pt x="3141835" y="2282135"/>
                </a:cubicBezTo>
                <a:cubicBezTo>
                  <a:pt x="3148188" y="2339309"/>
                  <a:pt x="3140493" y="2325439"/>
                  <a:pt x="3165281" y="2370058"/>
                </a:cubicBezTo>
                <a:cubicBezTo>
                  <a:pt x="3168702" y="2376216"/>
                  <a:pt x="3171592" y="2383132"/>
                  <a:pt x="3177004" y="2387642"/>
                </a:cubicBezTo>
                <a:cubicBezTo>
                  <a:pt x="3183717" y="2393236"/>
                  <a:pt x="3192635" y="2395457"/>
                  <a:pt x="3200450" y="2399365"/>
                </a:cubicBezTo>
                <a:lnTo>
                  <a:pt x="3294235" y="2393504"/>
                </a:lnTo>
                <a:cubicBezTo>
                  <a:pt x="3304217" y="2390177"/>
                  <a:pt x="3298518" y="2371636"/>
                  <a:pt x="3305958" y="2364196"/>
                </a:cubicBezTo>
                <a:cubicBezTo>
                  <a:pt x="3313398" y="2356756"/>
                  <a:pt x="3325497" y="2356381"/>
                  <a:pt x="3335266" y="2352473"/>
                </a:cubicBezTo>
                <a:cubicBezTo>
                  <a:pt x="3364258" y="2279992"/>
                  <a:pt x="3323764" y="2367260"/>
                  <a:pt x="3376297" y="2299719"/>
                </a:cubicBezTo>
                <a:cubicBezTo>
                  <a:pt x="3381056" y="2293601"/>
                  <a:pt x="3398263" y="2239683"/>
                  <a:pt x="3399743" y="2235242"/>
                </a:cubicBezTo>
                <a:cubicBezTo>
                  <a:pt x="3403651" y="2207888"/>
                  <a:pt x="3405596" y="2180182"/>
                  <a:pt x="3411466" y="2153181"/>
                </a:cubicBezTo>
                <a:cubicBezTo>
                  <a:pt x="3419293" y="2117175"/>
                  <a:pt x="3426662" y="2105203"/>
                  <a:pt x="3440774" y="2076981"/>
                </a:cubicBezTo>
                <a:cubicBezTo>
                  <a:pt x="3791455" y="2108859"/>
                  <a:pt x="3699841" y="2102632"/>
                  <a:pt x="4413789" y="2076981"/>
                </a:cubicBezTo>
                <a:cubicBezTo>
                  <a:pt x="4482152" y="2074525"/>
                  <a:pt x="4471303" y="2043861"/>
                  <a:pt x="4519297" y="2024227"/>
                </a:cubicBezTo>
                <a:cubicBezTo>
                  <a:pt x="4549611" y="2011826"/>
                  <a:pt x="4581820" y="2004688"/>
                  <a:pt x="4613081" y="1994919"/>
                </a:cubicBezTo>
                <a:cubicBezTo>
                  <a:pt x="4630666" y="1981242"/>
                  <a:pt x="4655873" y="1973814"/>
                  <a:pt x="4665835" y="1953889"/>
                </a:cubicBezTo>
                <a:cubicBezTo>
                  <a:pt x="4669743" y="1946073"/>
                  <a:pt x="4670287" y="1935289"/>
                  <a:pt x="4677558" y="1930442"/>
                </a:cubicBezTo>
                <a:cubicBezTo>
                  <a:pt x="4689393" y="1922552"/>
                  <a:pt x="4704912" y="1922627"/>
                  <a:pt x="4718589" y="1918719"/>
                </a:cubicBezTo>
                <a:cubicBezTo>
                  <a:pt x="4730085" y="1911822"/>
                  <a:pt x="4757115" y="1894586"/>
                  <a:pt x="4771343" y="1889412"/>
                </a:cubicBezTo>
                <a:cubicBezTo>
                  <a:pt x="4835273" y="1866165"/>
                  <a:pt x="4881623" y="1872149"/>
                  <a:pt x="4958912" y="1865965"/>
                </a:cubicBezTo>
                <a:cubicBezTo>
                  <a:pt x="4970635" y="1860104"/>
                  <a:pt x="4982541" y="1854595"/>
                  <a:pt x="4994081" y="1848381"/>
                </a:cubicBezTo>
                <a:cubicBezTo>
                  <a:pt x="5007951" y="1840913"/>
                  <a:pt x="5019406" y="1826143"/>
                  <a:pt x="5035112" y="1824935"/>
                </a:cubicBezTo>
                <a:cubicBezTo>
                  <a:pt x="5097481" y="1820137"/>
                  <a:pt x="5160158" y="1828842"/>
                  <a:pt x="5222681" y="1830796"/>
                </a:cubicBezTo>
                <a:cubicBezTo>
                  <a:pt x="5275435" y="1828842"/>
                  <a:pt x="5328398" y="1830020"/>
                  <a:pt x="5380943" y="1824935"/>
                </a:cubicBezTo>
                <a:cubicBezTo>
                  <a:pt x="5389640" y="1824093"/>
                  <a:pt x="5395739" y="1814448"/>
                  <a:pt x="5404389" y="1813212"/>
                </a:cubicBezTo>
                <a:cubicBezTo>
                  <a:pt x="5491964" y="1800701"/>
                  <a:pt x="5580235" y="1793673"/>
                  <a:pt x="5668158" y="1783904"/>
                </a:cubicBezTo>
                <a:cubicBezTo>
                  <a:pt x="5677927" y="1779996"/>
                  <a:pt x="5686957" y="1772706"/>
                  <a:pt x="5697466" y="1772181"/>
                </a:cubicBezTo>
                <a:cubicBezTo>
                  <a:pt x="5764095" y="1768849"/>
                  <a:pt x="5774331" y="1774883"/>
                  <a:pt x="5826420" y="1789765"/>
                </a:cubicBezTo>
                <a:cubicBezTo>
                  <a:pt x="5830328" y="1795627"/>
                  <a:pt x="5839139" y="1800376"/>
                  <a:pt x="5838143" y="1807350"/>
                </a:cubicBezTo>
                <a:cubicBezTo>
                  <a:pt x="5834398" y="1833560"/>
                  <a:pt x="5807922" y="1833257"/>
                  <a:pt x="5791250" y="1842519"/>
                </a:cubicBezTo>
                <a:cubicBezTo>
                  <a:pt x="5782710" y="1847263"/>
                  <a:pt x="5775619" y="1854242"/>
                  <a:pt x="5767804" y="1860104"/>
                </a:cubicBezTo>
                <a:cubicBezTo>
                  <a:pt x="5785996" y="1872232"/>
                  <a:pt x="5789345" y="1880451"/>
                  <a:pt x="5814697" y="1865965"/>
                </a:cubicBezTo>
                <a:cubicBezTo>
                  <a:pt x="5820813" y="1862470"/>
                  <a:pt x="5819696" y="1850482"/>
                  <a:pt x="5826420" y="1848381"/>
                </a:cubicBezTo>
                <a:cubicBezTo>
                  <a:pt x="5852794" y="1840139"/>
                  <a:pt x="5881127" y="1840566"/>
                  <a:pt x="5908481" y="1836658"/>
                </a:cubicBezTo>
                <a:cubicBezTo>
                  <a:pt x="5929973" y="1822981"/>
                  <a:pt x="5975264" y="1820997"/>
                  <a:pt x="5972958" y="1795627"/>
                </a:cubicBezTo>
                <a:cubicBezTo>
                  <a:pt x="5971004" y="1774135"/>
                  <a:pt x="5973444" y="1751777"/>
                  <a:pt x="5967097" y="1731150"/>
                </a:cubicBezTo>
                <a:cubicBezTo>
                  <a:pt x="5965025" y="1724417"/>
                  <a:pt x="5954493" y="1724408"/>
                  <a:pt x="5949512" y="1719427"/>
                </a:cubicBezTo>
                <a:cubicBezTo>
                  <a:pt x="5934423" y="1704338"/>
                  <a:pt x="5922012" y="1686613"/>
                  <a:pt x="5914343" y="1666673"/>
                </a:cubicBezTo>
                <a:cubicBezTo>
                  <a:pt x="5907689" y="1649373"/>
                  <a:pt x="5901719" y="1631779"/>
                  <a:pt x="5896758" y="1613919"/>
                </a:cubicBezTo>
                <a:cubicBezTo>
                  <a:pt x="5891937" y="1596563"/>
                  <a:pt x="5891360" y="1578032"/>
                  <a:pt x="5885035" y="1561165"/>
                </a:cubicBezTo>
                <a:cubicBezTo>
                  <a:pt x="5879504" y="1546416"/>
                  <a:pt x="5868634" y="1534224"/>
                  <a:pt x="5861589" y="1520135"/>
                </a:cubicBezTo>
                <a:cubicBezTo>
                  <a:pt x="5854934" y="1506826"/>
                  <a:pt x="5849866" y="1492781"/>
                  <a:pt x="5844004" y="1479104"/>
                </a:cubicBezTo>
                <a:cubicBezTo>
                  <a:pt x="5827890" y="1390477"/>
                  <a:pt x="5831552" y="1419062"/>
                  <a:pt x="5820558" y="1309119"/>
                </a:cubicBezTo>
                <a:cubicBezTo>
                  <a:pt x="5806273" y="1166268"/>
                  <a:pt x="5831446" y="1217849"/>
                  <a:pt x="5791250" y="1150858"/>
                </a:cubicBezTo>
                <a:cubicBezTo>
                  <a:pt x="5787342" y="1129366"/>
                  <a:pt x="5788681" y="1106215"/>
                  <a:pt x="5779527" y="1086381"/>
                </a:cubicBezTo>
                <a:cubicBezTo>
                  <a:pt x="5775865" y="1078447"/>
                  <a:pt x="5756354" y="1083392"/>
                  <a:pt x="5756081" y="1074658"/>
                </a:cubicBezTo>
                <a:cubicBezTo>
                  <a:pt x="5750690" y="902118"/>
                  <a:pt x="5736514" y="930657"/>
                  <a:pt x="5814697" y="863642"/>
                </a:cubicBezTo>
                <a:cubicBezTo>
                  <a:pt x="5808667" y="628490"/>
                  <a:pt x="5880997" y="605050"/>
                  <a:pt x="5738497" y="658489"/>
                </a:cubicBezTo>
                <a:cubicBezTo>
                  <a:pt x="5730315" y="661557"/>
                  <a:pt x="5722866" y="666304"/>
                  <a:pt x="5715050" y="670212"/>
                </a:cubicBezTo>
                <a:cubicBezTo>
                  <a:pt x="5559139" y="661550"/>
                  <a:pt x="5633577" y="699990"/>
                  <a:pt x="5597820" y="599873"/>
                </a:cubicBezTo>
                <a:cubicBezTo>
                  <a:pt x="5595032" y="592067"/>
                  <a:pt x="5586097" y="588150"/>
                  <a:pt x="5580235" y="582289"/>
                </a:cubicBezTo>
                <a:cubicBezTo>
                  <a:pt x="5576327" y="535397"/>
                  <a:pt x="5574941" y="488226"/>
                  <a:pt x="5568512" y="441612"/>
                </a:cubicBezTo>
                <a:cubicBezTo>
                  <a:pt x="5567074" y="431189"/>
                  <a:pt x="5557373" y="422810"/>
                  <a:pt x="5556789" y="412304"/>
                </a:cubicBezTo>
                <a:cubicBezTo>
                  <a:pt x="5555376" y="386868"/>
                  <a:pt x="5560696" y="361504"/>
                  <a:pt x="5562650" y="336104"/>
                </a:cubicBezTo>
                <a:cubicBezTo>
                  <a:pt x="5543112" y="326335"/>
                  <a:pt x="5524234" y="315113"/>
                  <a:pt x="5504035" y="306796"/>
                </a:cubicBezTo>
                <a:cubicBezTo>
                  <a:pt x="5490882" y="301380"/>
                  <a:pt x="5474189" y="303861"/>
                  <a:pt x="5463004" y="295073"/>
                </a:cubicBezTo>
                <a:cubicBezTo>
                  <a:pt x="5445487" y="281310"/>
                  <a:pt x="5434021" y="261058"/>
                  <a:pt x="5421974" y="242319"/>
                </a:cubicBezTo>
                <a:cubicBezTo>
                  <a:pt x="5416284" y="233468"/>
                  <a:pt x="5419127" y="218661"/>
                  <a:pt x="5410250" y="213012"/>
                </a:cubicBezTo>
                <a:cubicBezTo>
                  <a:pt x="5395053" y="203341"/>
                  <a:pt x="5375081" y="205197"/>
                  <a:pt x="5357497" y="201289"/>
                </a:cubicBezTo>
                <a:cubicBezTo>
                  <a:pt x="5330248" y="189178"/>
                  <a:pt x="5302658" y="181619"/>
                  <a:pt x="5281297" y="160258"/>
                </a:cubicBezTo>
                <a:cubicBezTo>
                  <a:pt x="5270506" y="149468"/>
                  <a:pt x="5260675" y="137636"/>
                  <a:pt x="5251989" y="125089"/>
                </a:cubicBezTo>
                <a:cubicBezTo>
                  <a:pt x="5243023" y="112137"/>
                  <a:pt x="5239682" y="95197"/>
                  <a:pt x="5228543" y="84058"/>
                </a:cubicBezTo>
                <a:cubicBezTo>
                  <a:pt x="5221103" y="76618"/>
                  <a:pt x="5209004" y="76243"/>
                  <a:pt x="5199235" y="72335"/>
                </a:cubicBezTo>
                <a:cubicBezTo>
                  <a:pt x="5172948" y="32903"/>
                  <a:pt x="5191493" y="49264"/>
                  <a:pt x="5105450" y="66473"/>
                </a:cubicBezTo>
                <a:cubicBezTo>
                  <a:pt x="5093333" y="68896"/>
                  <a:pt x="5082092" y="74562"/>
                  <a:pt x="5070281" y="78196"/>
                </a:cubicBezTo>
                <a:cubicBezTo>
                  <a:pt x="5056686" y="82379"/>
                  <a:pt x="5042744" y="85421"/>
                  <a:pt x="5029250" y="89919"/>
                </a:cubicBezTo>
                <a:cubicBezTo>
                  <a:pt x="5019268" y="93246"/>
                  <a:pt x="5010150" y="99090"/>
                  <a:pt x="4999943" y="101642"/>
                </a:cubicBezTo>
                <a:cubicBezTo>
                  <a:pt x="4970947" y="108891"/>
                  <a:pt x="4941328" y="113365"/>
                  <a:pt x="4912020" y="119227"/>
                </a:cubicBezTo>
                <a:cubicBezTo>
                  <a:pt x="4898343" y="127042"/>
                  <a:pt x="4885468" y="136468"/>
                  <a:pt x="4870989" y="142673"/>
                </a:cubicBezTo>
                <a:cubicBezTo>
                  <a:pt x="4844291" y="154115"/>
                  <a:pt x="4814243" y="157741"/>
                  <a:pt x="4788927" y="171981"/>
                </a:cubicBezTo>
                <a:cubicBezTo>
                  <a:pt x="4781311" y="176265"/>
                  <a:pt x="4781388" y="187756"/>
                  <a:pt x="4777204" y="195427"/>
                </a:cubicBezTo>
                <a:cubicBezTo>
                  <a:pt x="4769661" y="209256"/>
                  <a:pt x="4764897" y="225319"/>
                  <a:pt x="4753758" y="236458"/>
                </a:cubicBezTo>
                <a:cubicBezTo>
                  <a:pt x="4746318" y="243898"/>
                  <a:pt x="4734219" y="244273"/>
                  <a:pt x="4724450" y="248181"/>
                </a:cubicBezTo>
                <a:cubicBezTo>
                  <a:pt x="4720542" y="257950"/>
                  <a:pt x="4721032" y="271029"/>
                  <a:pt x="4712727" y="277489"/>
                </a:cubicBezTo>
                <a:cubicBezTo>
                  <a:pt x="4701499" y="286222"/>
                  <a:pt x="4685065" y="284351"/>
                  <a:pt x="4671697" y="289212"/>
                </a:cubicBezTo>
                <a:cubicBezTo>
                  <a:pt x="4632361" y="303516"/>
                  <a:pt x="4657007" y="305349"/>
                  <a:pt x="4607220" y="330242"/>
                </a:cubicBezTo>
                <a:cubicBezTo>
                  <a:pt x="4594497" y="336603"/>
                  <a:pt x="4580377" y="340952"/>
                  <a:pt x="4566189" y="341965"/>
                </a:cubicBezTo>
                <a:cubicBezTo>
                  <a:pt x="4503328" y="346455"/>
                  <a:pt x="3984310" y="364028"/>
                  <a:pt x="3944866" y="365412"/>
                </a:cubicBezTo>
                <a:cubicBezTo>
                  <a:pt x="3819279" y="407273"/>
                  <a:pt x="3860012" y="400691"/>
                  <a:pt x="3628343" y="371273"/>
                </a:cubicBezTo>
                <a:cubicBezTo>
                  <a:pt x="3591567" y="366603"/>
                  <a:pt x="3522835" y="336104"/>
                  <a:pt x="3522835" y="336104"/>
                </a:cubicBezTo>
                <a:cubicBezTo>
                  <a:pt x="3515020" y="326335"/>
                  <a:pt x="3511693" y="309062"/>
                  <a:pt x="3499389" y="306796"/>
                </a:cubicBezTo>
                <a:cubicBezTo>
                  <a:pt x="3433945" y="294740"/>
                  <a:pt x="3366277" y="302039"/>
                  <a:pt x="3300097" y="295073"/>
                </a:cubicBezTo>
                <a:cubicBezTo>
                  <a:pt x="3291407" y="294158"/>
                  <a:pt x="3285218" y="285064"/>
                  <a:pt x="3276650" y="283350"/>
                </a:cubicBezTo>
                <a:cubicBezTo>
                  <a:pt x="3236008" y="275221"/>
                  <a:pt x="3194589" y="271627"/>
                  <a:pt x="3153558" y="265765"/>
                </a:cubicBezTo>
                <a:cubicBezTo>
                  <a:pt x="3141835" y="254042"/>
                  <a:pt x="3132535" y="239241"/>
                  <a:pt x="3118389" y="230596"/>
                </a:cubicBezTo>
                <a:cubicBezTo>
                  <a:pt x="3096715" y="217351"/>
                  <a:pt x="3048050" y="201289"/>
                  <a:pt x="3048050" y="201289"/>
                </a:cubicBezTo>
                <a:cubicBezTo>
                  <a:pt x="3044142" y="197381"/>
                  <a:pt x="3040925" y="192631"/>
                  <a:pt x="3036327" y="189565"/>
                </a:cubicBezTo>
                <a:cubicBezTo>
                  <a:pt x="3029057" y="184718"/>
                  <a:pt x="3020886" y="181344"/>
                  <a:pt x="3012881" y="177842"/>
                </a:cubicBezTo>
                <a:cubicBezTo>
                  <a:pt x="2989611" y="167661"/>
                  <a:pt x="2965813" y="158716"/>
                  <a:pt x="2942543" y="148535"/>
                </a:cubicBezTo>
                <a:cubicBezTo>
                  <a:pt x="2934538" y="145033"/>
                  <a:pt x="2927082" y="140361"/>
                  <a:pt x="2919097" y="136812"/>
                </a:cubicBezTo>
                <a:cubicBezTo>
                  <a:pt x="2909482" y="132539"/>
                  <a:pt x="2898640" y="130779"/>
                  <a:pt x="2889789" y="125089"/>
                </a:cubicBezTo>
                <a:cubicBezTo>
                  <a:pt x="2871050" y="113042"/>
                  <a:pt x="2855285" y="96833"/>
                  <a:pt x="2837035" y="84058"/>
                </a:cubicBezTo>
                <a:cubicBezTo>
                  <a:pt x="2816165" y="69449"/>
                  <a:pt x="2794050" y="56704"/>
                  <a:pt x="2772558" y="43027"/>
                </a:cubicBezTo>
                <a:cubicBezTo>
                  <a:pt x="2768650" y="35212"/>
                  <a:pt x="2767732" y="24946"/>
                  <a:pt x="2760835" y="19581"/>
                </a:cubicBezTo>
                <a:cubicBezTo>
                  <a:pt x="2712574" y="-17956"/>
                  <a:pt x="2640522" y="9203"/>
                  <a:pt x="2590850" y="13719"/>
                </a:cubicBezTo>
                <a:cubicBezTo>
                  <a:pt x="2581081" y="17627"/>
                  <a:pt x="2572025" y="26353"/>
                  <a:pt x="2561543" y="25442"/>
                </a:cubicBezTo>
                <a:cubicBezTo>
                  <a:pt x="2302324" y="2901"/>
                  <a:pt x="2401327" y="3950"/>
                  <a:pt x="2350527" y="1996"/>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xmlns="" id="{71B544F0-62A3-47E8-B098-4C980B0D4ACB}"/>
              </a:ext>
            </a:extLst>
          </p:cNvPr>
          <p:cNvSpPr/>
          <p:nvPr/>
        </p:nvSpPr>
        <p:spPr>
          <a:xfrm>
            <a:off x="8557692" y="1180062"/>
            <a:ext cx="3751815" cy="4865161"/>
          </a:xfrm>
          <a:custGeom>
            <a:avLst/>
            <a:gdLst>
              <a:gd name="connsiteX0" fmla="*/ 52908 w 3751815"/>
              <a:gd name="connsiteY0" fmla="*/ 3969 h 4865161"/>
              <a:gd name="connsiteX1" fmla="*/ 52908 w 3751815"/>
              <a:gd name="connsiteY1" fmla="*/ 179815 h 4865161"/>
              <a:gd name="connsiteX2" fmla="*/ 23600 w 3751815"/>
              <a:gd name="connsiteY2" fmla="*/ 197400 h 4865161"/>
              <a:gd name="connsiteX3" fmla="*/ 11877 w 3751815"/>
              <a:gd name="connsiteY3" fmla="*/ 232569 h 4865161"/>
              <a:gd name="connsiteX4" fmla="*/ 154 w 3751815"/>
              <a:gd name="connsiteY4" fmla="*/ 250153 h 4865161"/>
              <a:gd name="connsiteX5" fmla="*/ 17739 w 3751815"/>
              <a:gd name="connsiteY5" fmla="*/ 367384 h 4865161"/>
              <a:gd name="connsiteX6" fmla="*/ 35323 w 3751815"/>
              <a:gd name="connsiteY6" fmla="*/ 390830 h 4865161"/>
              <a:gd name="connsiteX7" fmla="*/ 58770 w 3751815"/>
              <a:gd name="connsiteY7" fmla="*/ 420138 h 4865161"/>
              <a:gd name="connsiteX8" fmla="*/ 70493 w 3751815"/>
              <a:gd name="connsiteY8" fmla="*/ 472892 h 4865161"/>
              <a:gd name="connsiteX9" fmla="*/ 88077 w 3751815"/>
              <a:gd name="connsiteY9" fmla="*/ 496338 h 4865161"/>
              <a:gd name="connsiteX10" fmla="*/ 99800 w 3751815"/>
              <a:gd name="connsiteY10" fmla="*/ 513923 h 4865161"/>
              <a:gd name="connsiteX11" fmla="*/ 123246 w 3751815"/>
              <a:gd name="connsiteY11" fmla="*/ 566676 h 4865161"/>
              <a:gd name="connsiteX12" fmla="*/ 152554 w 3751815"/>
              <a:gd name="connsiteY12" fmla="*/ 853892 h 4865161"/>
              <a:gd name="connsiteX13" fmla="*/ 164277 w 3751815"/>
              <a:gd name="connsiteY13" fmla="*/ 883200 h 4865161"/>
              <a:gd name="connsiteX14" fmla="*/ 193585 w 3751815"/>
              <a:gd name="connsiteY14" fmla="*/ 935953 h 4865161"/>
              <a:gd name="connsiteX15" fmla="*/ 205308 w 3751815"/>
              <a:gd name="connsiteY15" fmla="*/ 959400 h 4865161"/>
              <a:gd name="connsiteX16" fmla="*/ 217031 w 3751815"/>
              <a:gd name="connsiteY16" fmla="*/ 1012153 h 4865161"/>
              <a:gd name="connsiteX17" fmla="*/ 228754 w 3751815"/>
              <a:gd name="connsiteY17" fmla="*/ 1094215 h 4865161"/>
              <a:gd name="connsiteX18" fmla="*/ 258062 w 3751815"/>
              <a:gd name="connsiteY18" fmla="*/ 1182138 h 4865161"/>
              <a:gd name="connsiteX19" fmla="*/ 269785 w 3751815"/>
              <a:gd name="connsiteY19" fmla="*/ 1211446 h 4865161"/>
              <a:gd name="connsiteX20" fmla="*/ 299093 w 3751815"/>
              <a:gd name="connsiteY20" fmla="*/ 1252476 h 4865161"/>
              <a:gd name="connsiteX21" fmla="*/ 322539 w 3751815"/>
              <a:gd name="connsiteY21" fmla="*/ 1316953 h 4865161"/>
              <a:gd name="connsiteX22" fmla="*/ 351846 w 3751815"/>
              <a:gd name="connsiteY22" fmla="*/ 1357984 h 4865161"/>
              <a:gd name="connsiteX23" fmla="*/ 375293 w 3751815"/>
              <a:gd name="connsiteY23" fmla="*/ 1410738 h 4865161"/>
              <a:gd name="connsiteX24" fmla="*/ 387016 w 3751815"/>
              <a:gd name="connsiteY24" fmla="*/ 1434184 h 4865161"/>
              <a:gd name="connsiteX25" fmla="*/ 416323 w 3751815"/>
              <a:gd name="connsiteY25" fmla="*/ 1445907 h 4865161"/>
              <a:gd name="connsiteX26" fmla="*/ 428046 w 3751815"/>
              <a:gd name="connsiteY26" fmla="*/ 1475215 h 4865161"/>
              <a:gd name="connsiteX27" fmla="*/ 521831 w 3751815"/>
              <a:gd name="connsiteY27" fmla="*/ 1539692 h 4865161"/>
              <a:gd name="connsiteX28" fmla="*/ 545277 w 3751815"/>
              <a:gd name="connsiteY28" fmla="*/ 1551415 h 4865161"/>
              <a:gd name="connsiteX29" fmla="*/ 586308 w 3751815"/>
              <a:gd name="connsiteY29" fmla="*/ 1580723 h 4865161"/>
              <a:gd name="connsiteX30" fmla="*/ 650785 w 3751815"/>
              <a:gd name="connsiteY30" fmla="*/ 1592446 h 4865161"/>
              <a:gd name="connsiteX31" fmla="*/ 633200 w 3751815"/>
              <a:gd name="connsiteY31" fmla="*/ 1762430 h 4865161"/>
              <a:gd name="connsiteX32" fmla="*/ 568723 w 3751815"/>
              <a:gd name="connsiteY32" fmla="*/ 1920692 h 4865161"/>
              <a:gd name="connsiteX33" fmla="*/ 539416 w 3751815"/>
              <a:gd name="connsiteY33" fmla="*/ 2002753 h 4865161"/>
              <a:gd name="connsiteX34" fmla="*/ 527693 w 3751815"/>
              <a:gd name="connsiteY34" fmla="*/ 2026200 h 4865161"/>
              <a:gd name="connsiteX35" fmla="*/ 498385 w 3751815"/>
              <a:gd name="connsiteY35" fmla="*/ 2078953 h 4865161"/>
              <a:gd name="connsiteX36" fmla="*/ 486662 w 3751815"/>
              <a:gd name="connsiteY36" fmla="*/ 2119984 h 4865161"/>
              <a:gd name="connsiteX37" fmla="*/ 480800 w 3751815"/>
              <a:gd name="connsiteY37" fmla="*/ 2413061 h 4865161"/>
              <a:gd name="connsiteX38" fmla="*/ 510108 w 3751815"/>
              <a:gd name="connsiteY38" fmla="*/ 2448230 h 4865161"/>
              <a:gd name="connsiteX39" fmla="*/ 545277 w 3751815"/>
              <a:gd name="connsiteY39" fmla="*/ 2489261 h 4865161"/>
              <a:gd name="connsiteX40" fmla="*/ 627339 w 3751815"/>
              <a:gd name="connsiteY40" fmla="*/ 2571323 h 4865161"/>
              <a:gd name="connsiteX41" fmla="*/ 680093 w 3751815"/>
              <a:gd name="connsiteY41" fmla="*/ 2606492 h 4865161"/>
              <a:gd name="connsiteX42" fmla="*/ 773877 w 3751815"/>
              <a:gd name="connsiteY42" fmla="*/ 2676830 h 4865161"/>
              <a:gd name="connsiteX43" fmla="*/ 838354 w 3751815"/>
              <a:gd name="connsiteY43" fmla="*/ 2712000 h 4865161"/>
              <a:gd name="connsiteX44" fmla="*/ 879385 w 3751815"/>
              <a:gd name="connsiteY44" fmla="*/ 2741307 h 4865161"/>
              <a:gd name="connsiteX45" fmla="*/ 902831 w 3751815"/>
              <a:gd name="connsiteY45" fmla="*/ 2753030 h 4865161"/>
              <a:gd name="connsiteX46" fmla="*/ 932139 w 3751815"/>
              <a:gd name="connsiteY46" fmla="*/ 2782338 h 4865161"/>
              <a:gd name="connsiteX47" fmla="*/ 984893 w 3751815"/>
              <a:gd name="connsiteY47" fmla="*/ 2805784 h 4865161"/>
              <a:gd name="connsiteX48" fmla="*/ 1020062 w 3751815"/>
              <a:gd name="connsiteY48" fmla="*/ 2835092 h 4865161"/>
              <a:gd name="connsiteX49" fmla="*/ 1049370 w 3751815"/>
              <a:gd name="connsiteY49" fmla="*/ 2870261 h 4865161"/>
              <a:gd name="connsiteX50" fmla="*/ 1143154 w 3751815"/>
              <a:gd name="connsiteY50" fmla="*/ 2940600 h 4865161"/>
              <a:gd name="connsiteX51" fmla="*/ 1195908 w 3751815"/>
              <a:gd name="connsiteY51" fmla="*/ 2975769 h 4865161"/>
              <a:gd name="connsiteX52" fmla="*/ 1231077 w 3751815"/>
              <a:gd name="connsiteY52" fmla="*/ 3081276 h 4865161"/>
              <a:gd name="connsiteX53" fmla="*/ 1272108 w 3751815"/>
              <a:gd name="connsiteY53" fmla="*/ 3163338 h 4865161"/>
              <a:gd name="connsiteX54" fmla="*/ 1301416 w 3751815"/>
              <a:gd name="connsiteY54" fmla="*/ 3239538 h 4865161"/>
              <a:gd name="connsiteX55" fmla="*/ 1313139 w 3751815"/>
              <a:gd name="connsiteY55" fmla="*/ 3292292 h 4865161"/>
              <a:gd name="connsiteX56" fmla="*/ 1336585 w 3751815"/>
              <a:gd name="connsiteY56" fmla="*/ 3321600 h 4865161"/>
              <a:gd name="connsiteX57" fmla="*/ 1365893 w 3751815"/>
              <a:gd name="connsiteY57" fmla="*/ 3374353 h 4865161"/>
              <a:gd name="connsiteX58" fmla="*/ 1389339 w 3751815"/>
              <a:gd name="connsiteY58" fmla="*/ 3438830 h 4865161"/>
              <a:gd name="connsiteX59" fmla="*/ 1430370 w 3751815"/>
              <a:gd name="connsiteY59" fmla="*/ 3573646 h 4865161"/>
              <a:gd name="connsiteX60" fmla="*/ 1442093 w 3751815"/>
              <a:gd name="connsiteY60" fmla="*/ 3597092 h 4865161"/>
              <a:gd name="connsiteX61" fmla="*/ 1459677 w 3751815"/>
              <a:gd name="connsiteY61" fmla="*/ 3626400 h 4865161"/>
              <a:gd name="connsiteX62" fmla="*/ 1483123 w 3751815"/>
              <a:gd name="connsiteY62" fmla="*/ 3714323 h 4865161"/>
              <a:gd name="connsiteX63" fmla="*/ 1494846 w 3751815"/>
              <a:gd name="connsiteY63" fmla="*/ 3743630 h 4865161"/>
              <a:gd name="connsiteX64" fmla="*/ 1512431 w 3751815"/>
              <a:gd name="connsiteY64" fmla="*/ 3767076 h 4865161"/>
              <a:gd name="connsiteX65" fmla="*/ 1524154 w 3751815"/>
              <a:gd name="connsiteY65" fmla="*/ 3784661 h 4865161"/>
              <a:gd name="connsiteX66" fmla="*/ 1694139 w 3751815"/>
              <a:gd name="connsiteY66" fmla="*/ 3772938 h 4865161"/>
              <a:gd name="connsiteX67" fmla="*/ 1723446 w 3751815"/>
              <a:gd name="connsiteY67" fmla="*/ 3761215 h 4865161"/>
              <a:gd name="connsiteX68" fmla="*/ 1735170 w 3751815"/>
              <a:gd name="connsiteY68" fmla="*/ 3749492 h 4865161"/>
              <a:gd name="connsiteX69" fmla="*/ 1758616 w 3751815"/>
              <a:gd name="connsiteY69" fmla="*/ 3720184 h 4865161"/>
              <a:gd name="connsiteX70" fmla="*/ 1811370 w 3751815"/>
              <a:gd name="connsiteY70" fmla="*/ 3696738 h 4865161"/>
              <a:gd name="connsiteX71" fmla="*/ 1828954 w 3751815"/>
              <a:gd name="connsiteY71" fmla="*/ 3685015 h 4865161"/>
              <a:gd name="connsiteX72" fmla="*/ 1987216 w 3751815"/>
              <a:gd name="connsiteY72" fmla="*/ 3679153 h 4865161"/>
              <a:gd name="connsiteX73" fmla="*/ 2075139 w 3751815"/>
              <a:gd name="connsiteY73" fmla="*/ 3702600 h 4865161"/>
              <a:gd name="connsiteX74" fmla="*/ 2104446 w 3751815"/>
              <a:gd name="connsiteY74" fmla="*/ 3731907 h 4865161"/>
              <a:gd name="connsiteX75" fmla="*/ 2157200 w 3751815"/>
              <a:gd name="connsiteY75" fmla="*/ 3755353 h 4865161"/>
              <a:gd name="connsiteX76" fmla="*/ 2198231 w 3751815"/>
              <a:gd name="connsiteY76" fmla="*/ 3796384 h 4865161"/>
              <a:gd name="connsiteX77" fmla="*/ 2221677 w 3751815"/>
              <a:gd name="connsiteY77" fmla="*/ 3837415 h 4865161"/>
              <a:gd name="connsiteX78" fmla="*/ 2250985 w 3751815"/>
              <a:gd name="connsiteY78" fmla="*/ 3860861 h 4865161"/>
              <a:gd name="connsiteX79" fmla="*/ 2315462 w 3751815"/>
              <a:gd name="connsiteY79" fmla="*/ 3954646 h 4865161"/>
              <a:gd name="connsiteX80" fmla="*/ 2368216 w 3751815"/>
              <a:gd name="connsiteY80" fmla="*/ 3995676 h 4865161"/>
              <a:gd name="connsiteX81" fmla="*/ 2420970 w 3751815"/>
              <a:gd name="connsiteY81" fmla="*/ 4048430 h 4865161"/>
              <a:gd name="connsiteX82" fmla="*/ 2497170 w 3751815"/>
              <a:gd name="connsiteY82" fmla="*/ 4124630 h 4865161"/>
              <a:gd name="connsiteX83" fmla="*/ 2579231 w 3751815"/>
              <a:gd name="connsiteY83" fmla="*/ 4189107 h 4865161"/>
              <a:gd name="connsiteX84" fmla="*/ 2620262 w 3751815"/>
              <a:gd name="connsiteY84" fmla="*/ 4230138 h 4865161"/>
              <a:gd name="connsiteX85" fmla="*/ 2655431 w 3751815"/>
              <a:gd name="connsiteY85" fmla="*/ 4271169 h 4865161"/>
              <a:gd name="connsiteX86" fmla="*/ 2708185 w 3751815"/>
              <a:gd name="connsiteY86" fmla="*/ 4323923 h 4865161"/>
              <a:gd name="connsiteX87" fmla="*/ 2778523 w 3751815"/>
              <a:gd name="connsiteY87" fmla="*/ 4376676 h 4865161"/>
              <a:gd name="connsiteX88" fmla="*/ 2801970 w 3751815"/>
              <a:gd name="connsiteY88" fmla="*/ 4388400 h 4865161"/>
              <a:gd name="connsiteX89" fmla="*/ 2884031 w 3751815"/>
              <a:gd name="connsiteY89" fmla="*/ 4470461 h 4865161"/>
              <a:gd name="connsiteX90" fmla="*/ 2948508 w 3751815"/>
              <a:gd name="connsiteY90" fmla="*/ 4534938 h 4865161"/>
              <a:gd name="connsiteX91" fmla="*/ 2971954 w 3751815"/>
              <a:gd name="connsiteY91" fmla="*/ 4558384 h 4865161"/>
              <a:gd name="connsiteX92" fmla="*/ 3106770 w 3751815"/>
              <a:gd name="connsiteY92" fmla="*/ 4640446 h 4865161"/>
              <a:gd name="connsiteX93" fmla="*/ 3147800 w 3751815"/>
              <a:gd name="connsiteY93" fmla="*/ 4652169 h 4865161"/>
              <a:gd name="connsiteX94" fmla="*/ 3182970 w 3751815"/>
              <a:gd name="connsiteY94" fmla="*/ 4681476 h 4865161"/>
              <a:gd name="connsiteX95" fmla="*/ 3253308 w 3751815"/>
              <a:gd name="connsiteY95" fmla="*/ 4716646 h 4865161"/>
              <a:gd name="connsiteX96" fmla="*/ 3317785 w 3751815"/>
              <a:gd name="connsiteY96" fmla="*/ 4769400 h 4865161"/>
              <a:gd name="connsiteX97" fmla="*/ 3329508 w 3751815"/>
              <a:gd name="connsiteY97" fmla="*/ 4786984 h 4865161"/>
              <a:gd name="connsiteX98" fmla="*/ 3411570 w 3751815"/>
              <a:gd name="connsiteY98" fmla="*/ 4822153 h 4865161"/>
              <a:gd name="connsiteX99" fmla="*/ 3435016 w 3751815"/>
              <a:gd name="connsiteY99" fmla="*/ 4839738 h 4865161"/>
              <a:gd name="connsiteX100" fmla="*/ 3517077 w 3751815"/>
              <a:gd name="connsiteY100" fmla="*/ 4863184 h 4865161"/>
              <a:gd name="connsiteX101" fmla="*/ 3581554 w 3751815"/>
              <a:gd name="connsiteY101" fmla="*/ 4857323 h 4865161"/>
              <a:gd name="connsiteX102" fmla="*/ 3593277 w 3751815"/>
              <a:gd name="connsiteY102" fmla="*/ 4792846 h 4865161"/>
              <a:gd name="connsiteX103" fmla="*/ 3622585 w 3751815"/>
              <a:gd name="connsiteY103" fmla="*/ 4722507 h 4865161"/>
              <a:gd name="connsiteX104" fmla="*/ 3610862 w 3751815"/>
              <a:gd name="connsiteY104" fmla="*/ 4564246 h 4865161"/>
              <a:gd name="connsiteX105" fmla="*/ 3587416 w 3751815"/>
              <a:gd name="connsiteY105" fmla="*/ 4511492 h 4865161"/>
              <a:gd name="connsiteX106" fmla="*/ 3605000 w 3751815"/>
              <a:gd name="connsiteY106" fmla="*/ 4118769 h 4865161"/>
              <a:gd name="connsiteX107" fmla="*/ 3622585 w 3751815"/>
              <a:gd name="connsiteY107" fmla="*/ 4054292 h 4865161"/>
              <a:gd name="connsiteX108" fmla="*/ 3610862 w 3751815"/>
              <a:gd name="connsiteY108" fmla="*/ 3737769 h 4865161"/>
              <a:gd name="connsiteX109" fmla="*/ 3599139 w 3751815"/>
              <a:gd name="connsiteY109" fmla="*/ 3561923 h 4865161"/>
              <a:gd name="connsiteX110" fmla="*/ 3622585 w 3751815"/>
              <a:gd name="connsiteY110" fmla="*/ 3192646 h 4865161"/>
              <a:gd name="connsiteX111" fmla="*/ 3634308 w 3751815"/>
              <a:gd name="connsiteY111" fmla="*/ 3116446 h 4865161"/>
              <a:gd name="connsiteX112" fmla="*/ 3646031 w 3751815"/>
              <a:gd name="connsiteY112" fmla="*/ 3075415 h 4865161"/>
              <a:gd name="connsiteX113" fmla="*/ 3657754 w 3751815"/>
              <a:gd name="connsiteY113" fmla="*/ 2928876 h 4865161"/>
              <a:gd name="connsiteX114" fmla="*/ 3687062 w 3751815"/>
              <a:gd name="connsiteY114" fmla="*/ 2788200 h 4865161"/>
              <a:gd name="connsiteX115" fmla="*/ 3698785 w 3751815"/>
              <a:gd name="connsiteY115" fmla="*/ 2665107 h 4865161"/>
              <a:gd name="connsiteX116" fmla="*/ 3710508 w 3751815"/>
              <a:gd name="connsiteY116" fmla="*/ 2612353 h 4865161"/>
              <a:gd name="connsiteX117" fmla="*/ 3728093 w 3751815"/>
              <a:gd name="connsiteY117" fmla="*/ 2524430 h 4865161"/>
              <a:gd name="connsiteX118" fmla="*/ 3739816 w 3751815"/>
              <a:gd name="connsiteY118" fmla="*/ 2377892 h 4865161"/>
              <a:gd name="connsiteX119" fmla="*/ 3751539 w 3751815"/>
              <a:gd name="connsiteY119" fmla="*/ 2260661 h 4865161"/>
              <a:gd name="connsiteX120" fmla="*/ 3745677 w 3751815"/>
              <a:gd name="connsiteY120" fmla="*/ 2049646 h 4865161"/>
              <a:gd name="connsiteX121" fmla="*/ 3716370 w 3751815"/>
              <a:gd name="connsiteY121" fmla="*/ 1873800 h 4865161"/>
              <a:gd name="connsiteX122" fmla="*/ 3704646 w 3751815"/>
              <a:gd name="connsiteY122" fmla="*/ 1785876 h 4865161"/>
              <a:gd name="connsiteX123" fmla="*/ 3681200 w 3751815"/>
              <a:gd name="connsiteY123" fmla="*/ 1703815 h 4865161"/>
              <a:gd name="connsiteX124" fmla="*/ 3651893 w 3751815"/>
              <a:gd name="connsiteY124" fmla="*/ 1545553 h 4865161"/>
              <a:gd name="connsiteX125" fmla="*/ 3640170 w 3751815"/>
              <a:gd name="connsiteY125" fmla="*/ 1059046 h 4865161"/>
              <a:gd name="connsiteX126" fmla="*/ 3628446 w 3751815"/>
              <a:gd name="connsiteY126" fmla="*/ 396692 h 4865161"/>
              <a:gd name="connsiteX127" fmla="*/ 3558108 w 3751815"/>
              <a:gd name="connsiteY127" fmla="*/ 408415 h 4865161"/>
              <a:gd name="connsiteX128" fmla="*/ 3440877 w 3751815"/>
              <a:gd name="connsiteY128" fmla="*/ 420138 h 4865161"/>
              <a:gd name="connsiteX129" fmla="*/ 3399846 w 3751815"/>
              <a:gd name="connsiteY129" fmla="*/ 472892 h 4865161"/>
              <a:gd name="connsiteX130" fmla="*/ 3376400 w 3751815"/>
              <a:gd name="connsiteY130" fmla="*/ 484615 h 4865161"/>
              <a:gd name="connsiteX131" fmla="*/ 3311923 w 3751815"/>
              <a:gd name="connsiteY131" fmla="*/ 578400 h 4865161"/>
              <a:gd name="connsiteX132" fmla="*/ 3270893 w 3751815"/>
              <a:gd name="connsiteY132" fmla="*/ 619430 h 4865161"/>
              <a:gd name="connsiteX133" fmla="*/ 3229862 w 3751815"/>
              <a:gd name="connsiteY133" fmla="*/ 672184 h 4865161"/>
              <a:gd name="connsiteX134" fmla="*/ 3177108 w 3751815"/>
              <a:gd name="connsiteY134" fmla="*/ 695630 h 4865161"/>
              <a:gd name="connsiteX135" fmla="*/ 3100908 w 3751815"/>
              <a:gd name="connsiteY135" fmla="*/ 748384 h 4865161"/>
              <a:gd name="connsiteX136" fmla="*/ 3030570 w 3751815"/>
              <a:gd name="connsiteY136" fmla="*/ 812861 h 4865161"/>
              <a:gd name="connsiteX137" fmla="*/ 2954370 w 3751815"/>
              <a:gd name="connsiteY137" fmla="*/ 959400 h 4865161"/>
              <a:gd name="connsiteX138" fmla="*/ 2837139 w 3751815"/>
              <a:gd name="connsiteY138" fmla="*/ 1023876 h 4865161"/>
              <a:gd name="connsiteX139" fmla="*/ 2702323 w 3751815"/>
              <a:gd name="connsiteY139" fmla="*/ 1076630 h 4865161"/>
              <a:gd name="connsiteX140" fmla="*/ 2520616 w 3751815"/>
              <a:gd name="connsiteY140" fmla="*/ 1105938 h 4865161"/>
              <a:gd name="connsiteX141" fmla="*/ 2467862 w 3751815"/>
              <a:gd name="connsiteY141" fmla="*/ 1117661 h 4865161"/>
              <a:gd name="connsiteX142" fmla="*/ 2186508 w 3751815"/>
              <a:gd name="connsiteY142" fmla="*/ 1146969 h 4865161"/>
              <a:gd name="connsiteX143" fmla="*/ 2045831 w 3751815"/>
              <a:gd name="connsiteY143" fmla="*/ 1135246 h 4865161"/>
              <a:gd name="connsiteX144" fmla="*/ 1993077 w 3751815"/>
              <a:gd name="connsiteY144" fmla="*/ 1123523 h 4865161"/>
              <a:gd name="connsiteX145" fmla="*/ 1869985 w 3751815"/>
              <a:gd name="connsiteY145" fmla="*/ 1111800 h 4865161"/>
              <a:gd name="connsiteX146" fmla="*/ 1793785 w 3751815"/>
              <a:gd name="connsiteY146" fmla="*/ 1100076 h 4865161"/>
              <a:gd name="connsiteX147" fmla="*/ 1729308 w 3751815"/>
              <a:gd name="connsiteY147" fmla="*/ 1070769 h 4865161"/>
              <a:gd name="connsiteX148" fmla="*/ 1688277 w 3751815"/>
              <a:gd name="connsiteY148" fmla="*/ 1059046 h 4865161"/>
              <a:gd name="connsiteX149" fmla="*/ 1647246 w 3751815"/>
              <a:gd name="connsiteY149" fmla="*/ 1018015 h 4865161"/>
              <a:gd name="connsiteX150" fmla="*/ 1606216 w 3751815"/>
              <a:gd name="connsiteY150" fmla="*/ 1006292 h 4865161"/>
              <a:gd name="connsiteX151" fmla="*/ 1582770 w 3751815"/>
              <a:gd name="connsiteY151" fmla="*/ 994569 h 4865161"/>
              <a:gd name="connsiteX152" fmla="*/ 1488985 w 3751815"/>
              <a:gd name="connsiteY152" fmla="*/ 941815 h 4865161"/>
              <a:gd name="connsiteX153" fmla="*/ 1477262 w 3751815"/>
              <a:gd name="connsiteY153" fmla="*/ 900784 h 4865161"/>
              <a:gd name="connsiteX154" fmla="*/ 1465539 w 3751815"/>
              <a:gd name="connsiteY154" fmla="*/ 848030 h 4865161"/>
              <a:gd name="connsiteX155" fmla="*/ 1447954 w 3751815"/>
              <a:gd name="connsiteY155" fmla="*/ 795276 h 4865161"/>
              <a:gd name="connsiteX156" fmla="*/ 1412785 w 3751815"/>
              <a:gd name="connsiteY156" fmla="*/ 701492 h 4865161"/>
              <a:gd name="connsiteX157" fmla="*/ 1383477 w 3751815"/>
              <a:gd name="connsiteY157" fmla="*/ 595984 h 4865161"/>
              <a:gd name="connsiteX158" fmla="*/ 1342446 w 3751815"/>
              <a:gd name="connsiteY158" fmla="*/ 426000 h 4865161"/>
              <a:gd name="connsiteX159" fmla="*/ 1254523 w 3751815"/>
              <a:gd name="connsiteY159" fmla="*/ 414276 h 4865161"/>
              <a:gd name="connsiteX160" fmla="*/ 1213493 w 3751815"/>
              <a:gd name="connsiteY160" fmla="*/ 384969 h 4865161"/>
              <a:gd name="connsiteX161" fmla="*/ 1172462 w 3751815"/>
              <a:gd name="connsiteY161" fmla="*/ 373246 h 4865161"/>
              <a:gd name="connsiteX162" fmla="*/ 1149016 w 3751815"/>
              <a:gd name="connsiteY162" fmla="*/ 332215 h 4865161"/>
              <a:gd name="connsiteX163" fmla="*/ 1154877 w 3751815"/>
              <a:gd name="connsiteY163" fmla="*/ 291184 h 4865161"/>
              <a:gd name="connsiteX164" fmla="*/ 1231077 w 3751815"/>
              <a:gd name="connsiteY164" fmla="*/ 238430 h 4865161"/>
              <a:gd name="connsiteX165" fmla="*/ 1248662 w 3751815"/>
              <a:gd name="connsiteY165" fmla="*/ 226707 h 4865161"/>
              <a:gd name="connsiteX166" fmla="*/ 1236939 w 3751815"/>
              <a:gd name="connsiteY166" fmla="*/ 185676 h 4865161"/>
              <a:gd name="connsiteX167" fmla="*/ 1213493 w 3751815"/>
              <a:gd name="connsiteY167" fmla="*/ 173953 h 4865161"/>
              <a:gd name="connsiteX168" fmla="*/ 1172462 w 3751815"/>
              <a:gd name="connsiteY168" fmla="*/ 132923 h 4865161"/>
              <a:gd name="connsiteX169" fmla="*/ 1149016 w 3751815"/>
              <a:gd name="connsiteY169" fmla="*/ 27415 h 4865161"/>
              <a:gd name="connsiteX170" fmla="*/ 1131431 w 3751815"/>
              <a:gd name="connsiteY170" fmla="*/ 15692 h 4865161"/>
              <a:gd name="connsiteX171" fmla="*/ 1043508 w 3751815"/>
              <a:gd name="connsiteY171" fmla="*/ 21553 h 4865161"/>
              <a:gd name="connsiteX172" fmla="*/ 1025923 w 3751815"/>
              <a:gd name="connsiteY172" fmla="*/ 50861 h 4865161"/>
              <a:gd name="connsiteX173" fmla="*/ 973170 w 3751815"/>
              <a:gd name="connsiteY173" fmla="*/ 74307 h 4865161"/>
              <a:gd name="connsiteX174" fmla="*/ 920416 w 3751815"/>
              <a:gd name="connsiteY174" fmla="*/ 91892 h 4865161"/>
              <a:gd name="connsiteX175" fmla="*/ 832493 w 3751815"/>
              <a:gd name="connsiteY175" fmla="*/ 115338 h 4865161"/>
              <a:gd name="connsiteX176" fmla="*/ 791462 w 3751815"/>
              <a:gd name="connsiteY176" fmla="*/ 144646 h 4865161"/>
              <a:gd name="connsiteX177" fmla="*/ 750431 w 3751815"/>
              <a:gd name="connsiteY177" fmla="*/ 197400 h 4865161"/>
              <a:gd name="connsiteX178" fmla="*/ 709400 w 3751815"/>
              <a:gd name="connsiteY178" fmla="*/ 220846 h 4865161"/>
              <a:gd name="connsiteX179" fmla="*/ 674231 w 3751815"/>
              <a:gd name="connsiteY179" fmla="*/ 261876 h 4865161"/>
              <a:gd name="connsiteX180" fmla="*/ 603893 w 3751815"/>
              <a:gd name="connsiteY180" fmla="*/ 302907 h 4865161"/>
              <a:gd name="connsiteX181" fmla="*/ 580446 w 3751815"/>
              <a:gd name="connsiteY181" fmla="*/ 314630 h 4865161"/>
              <a:gd name="connsiteX182" fmla="*/ 515970 w 3751815"/>
              <a:gd name="connsiteY182" fmla="*/ 338076 h 4865161"/>
              <a:gd name="connsiteX183" fmla="*/ 445631 w 3751815"/>
              <a:gd name="connsiteY183" fmla="*/ 355661 h 4865161"/>
              <a:gd name="connsiteX184" fmla="*/ 252200 w 3751815"/>
              <a:gd name="connsiteY184" fmla="*/ 320492 h 4865161"/>
              <a:gd name="connsiteX185" fmla="*/ 222893 w 3751815"/>
              <a:gd name="connsiteY185" fmla="*/ 267738 h 4865161"/>
              <a:gd name="connsiteX186" fmla="*/ 170139 w 3751815"/>
              <a:gd name="connsiteY186" fmla="*/ 173953 h 4865161"/>
              <a:gd name="connsiteX187" fmla="*/ 158416 w 3751815"/>
              <a:gd name="connsiteY187" fmla="*/ 150507 h 4865161"/>
              <a:gd name="connsiteX188" fmla="*/ 146693 w 3751815"/>
              <a:gd name="connsiteY188" fmla="*/ 121200 h 4865161"/>
              <a:gd name="connsiteX189" fmla="*/ 93939 w 3751815"/>
              <a:gd name="connsiteY189" fmla="*/ 97753 h 4865161"/>
              <a:gd name="connsiteX190" fmla="*/ 76354 w 3751815"/>
              <a:gd name="connsiteY190" fmla="*/ 68446 h 4865161"/>
              <a:gd name="connsiteX191" fmla="*/ 52908 w 3751815"/>
              <a:gd name="connsiteY191" fmla="*/ 56723 h 4865161"/>
              <a:gd name="connsiteX192" fmla="*/ 52908 w 3751815"/>
              <a:gd name="connsiteY192" fmla="*/ 3969 h 486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51815" h="4865161">
                <a:moveTo>
                  <a:pt x="52908" y="3969"/>
                </a:moveTo>
                <a:cubicBezTo>
                  <a:pt x="52908" y="24484"/>
                  <a:pt x="65743" y="145589"/>
                  <a:pt x="52908" y="179815"/>
                </a:cubicBezTo>
                <a:cubicBezTo>
                  <a:pt x="48908" y="190483"/>
                  <a:pt x="33369" y="191538"/>
                  <a:pt x="23600" y="197400"/>
                </a:cubicBezTo>
                <a:cubicBezTo>
                  <a:pt x="19692" y="209123"/>
                  <a:pt x="16896" y="221277"/>
                  <a:pt x="11877" y="232569"/>
                </a:cubicBezTo>
                <a:cubicBezTo>
                  <a:pt x="9016" y="239006"/>
                  <a:pt x="656" y="243126"/>
                  <a:pt x="154" y="250153"/>
                </a:cubicBezTo>
                <a:cubicBezTo>
                  <a:pt x="-1388" y="271738"/>
                  <a:pt x="8876" y="344339"/>
                  <a:pt x="17739" y="367384"/>
                </a:cubicBezTo>
                <a:cubicBezTo>
                  <a:pt x="21246" y="376502"/>
                  <a:pt x="29645" y="382881"/>
                  <a:pt x="35323" y="390830"/>
                </a:cubicBezTo>
                <a:cubicBezTo>
                  <a:pt x="53808" y="416709"/>
                  <a:pt x="39165" y="400535"/>
                  <a:pt x="58770" y="420138"/>
                </a:cubicBezTo>
                <a:cubicBezTo>
                  <a:pt x="62678" y="437723"/>
                  <a:pt x="64027" y="456079"/>
                  <a:pt x="70493" y="472892"/>
                </a:cubicBezTo>
                <a:cubicBezTo>
                  <a:pt x="74000" y="482010"/>
                  <a:pt x="82399" y="488389"/>
                  <a:pt x="88077" y="496338"/>
                </a:cubicBezTo>
                <a:cubicBezTo>
                  <a:pt x="92172" y="502071"/>
                  <a:pt x="96939" y="507485"/>
                  <a:pt x="99800" y="513923"/>
                </a:cubicBezTo>
                <a:cubicBezTo>
                  <a:pt x="127700" y="576698"/>
                  <a:pt x="96716" y="526883"/>
                  <a:pt x="123246" y="566676"/>
                </a:cubicBezTo>
                <a:cubicBezTo>
                  <a:pt x="168754" y="703199"/>
                  <a:pt x="126490" y="560673"/>
                  <a:pt x="152554" y="853892"/>
                </a:cubicBezTo>
                <a:cubicBezTo>
                  <a:pt x="153486" y="864373"/>
                  <a:pt x="160004" y="873585"/>
                  <a:pt x="164277" y="883200"/>
                </a:cubicBezTo>
                <a:cubicBezTo>
                  <a:pt x="176771" y="911313"/>
                  <a:pt x="177142" y="906355"/>
                  <a:pt x="193585" y="935953"/>
                </a:cubicBezTo>
                <a:cubicBezTo>
                  <a:pt x="197829" y="943591"/>
                  <a:pt x="201400" y="951584"/>
                  <a:pt x="205308" y="959400"/>
                </a:cubicBezTo>
                <a:cubicBezTo>
                  <a:pt x="209216" y="976984"/>
                  <a:pt x="213945" y="994406"/>
                  <a:pt x="217031" y="1012153"/>
                </a:cubicBezTo>
                <a:cubicBezTo>
                  <a:pt x="221765" y="1039376"/>
                  <a:pt x="222270" y="1067355"/>
                  <a:pt x="228754" y="1094215"/>
                </a:cubicBezTo>
                <a:cubicBezTo>
                  <a:pt x="236003" y="1124246"/>
                  <a:pt x="246589" y="1153454"/>
                  <a:pt x="258062" y="1182138"/>
                </a:cubicBezTo>
                <a:cubicBezTo>
                  <a:pt x="261970" y="1191907"/>
                  <a:pt x="264483" y="1202357"/>
                  <a:pt x="269785" y="1211446"/>
                </a:cubicBezTo>
                <a:cubicBezTo>
                  <a:pt x="278254" y="1225964"/>
                  <a:pt x="291576" y="1237443"/>
                  <a:pt x="299093" y="1252476"/>
                </a:cubicBezTo>
                <a:cubicBezTo>
                  <a:pt x="309320" y="1272931"/>
                  <a:pt x="312312" y="1296498"/>
                  <a:pt x="322539" y="1316953"/>
                </a:cubicBezTo>
                <a:cubicBezTo>
                  <a:pt x="330055" y="1331986"/>
                  <a:pt x="343606" y="1343335"/>
                  <a:pt x="351846" y="1357984"/>
                </a:cubicBezTo>
                <a:cubicBezTo>
                  <a:pt x="361280" y="1374756"/>
                  <a:pt x="367229" y="1393266"/>
                  <a:pt x="375293" y="1410738"/>
                </a:cubicBezTo>
                <a:cubicBezTo>
                  <a:pt x="378955" y="1418672"/>
                  <a:pt x="380382" y="1428497"/>
                  <a:pt x="387016" y="1434184"/>
                </a:cubicBezTo>
                <a:cubicBezTo>
                  <a:pt x="395005" y="1441031"/>
                  <a:pt x="406554" y="1441999"/>
                  <a:pt x="416323" y="1445907"/>
                </a:cubicBezTo>
                <a:cubicBezTo>
                  <a:pt x="420231" y="1455676"/>
                  <a:pt x="420936" y="1467459"/>
                  <a:pt x="428046" y="1475215"/>
                </a:cubicBezTo>
                <a:cubicBezTo>
                  <a:pt x="451746" y="1501070"/>
                  <a:pt x="490794" y="1522763"/>
                  <a:pt x="521831" y="1539692"/>
                </a:cubicBezTo>
                <a:cubicBezTo>
                  <a:pt x="529502" y="1543876"/>
                  <a:pt x="538167" y="1546336"/>
                  <a:pt x="545277" y="1551415"/>
                </a:cubicBezTo>
                <a:cubicBezTo>
                  <a:pt x="568947" y="1568322"/>
                  <a:pt x="555546" y="1572520"/>
                  <a:pt x="586308" y="1580723"/>
                </a:cubicBezTo>
                <a:cubicBezTo>
                  <a:pt x="607415" y="1586352"/>
                  <a:pt x="629293" y="1588538"/>
                  <a:pt x="650785" y="1592446"/>
                </a:cubicBezTo>
                <a:cubicBezTo>
                  <a:pt x="647506" y="1644900"/>
                  <a:pt x="646251" y="1710226"/>
                  <a:pt x="633200" y="1762430"/>
                </a:cubicBezTo>
                <a:cubicBezTo>
                  <a:pt x="599487" y="1897286"/>
                  <a:pt x="622907" y="1866510"/>
                  <a:pt x="568723" y="1920692"/>
                </a:cubicBezTo>
                <a:cubicBezTo>
                  <a:pt x="558954" y="1948046"/>
                  <a:pt x="549943" y="1975682"/>
                  <a:pt x="539416" y="2002753"/>
                </a:cubicBezTo>
                <a:cubicBezTo>
                  <a:pt x="536249" y="2010897"/>
                  <a:pt x="531836" y="2018506"/>
                  <a:pt x="527693" y="2026200"/>
                </a:cubicBezTo>
                <a:cubicBezTo>
                  <a:pt x="518156" y="2043911"/>
                  <a:pt x="506448" y="2060524"/>
                  <a:pt x="498385" y="2078953"/>
                </a:cubicBezTo>
                <a:cubicBezTo>
                  <a:pt x="492684" y="2091985"/>
                  <a:pt x="490570" y="2106307"/>
                  <a:pt x="486662" y="2119984"/>
                </a:cubicBezTo>
                <a:cubicBezTo>
                  <a:pt x="474628" y="2228289"/>
                  <a:pt x="462172" y="2295082"/>
                  <a:pt x="480800" y="2413061"/>
                </a:cubicBezTo>
                <a:cubicBezTo>
                  <a:pt x="483180" y="2428134"/>
                  <a:pt x="500339" y="2436507"/>
                  <a:pt x="510108" y="2448230"/>
                </a:cubicBezTo>
                <a:cubicBezTo>
                  <a:pt x="534626" y="2509527"/>
                  <a:pt x="504489" y="2453005"/>
                  <a:pt x="545277" y="2489261"/>
                </a:cubicBezTo>
                <a:cubicBezTo>
                  <a:pt x="574190" y="2514962"/>
                  <a:pt x="599985" y="2543969"/>
                  <a:pt x="627339" y="2571323"/>
                </a:cubicBezTo>
                <a:cubicBezTo>
                  <a:pt x="691478" y="2635462"/>
                  <a:pt x="608867" y="2559008"/>
                  <a:pt x="680093" y="2606492"/>
                </a:cubicBezTo>
                <a:cubicBezTo>
                  <a:pt x="712607" y="2628168"/>
                  <a:pt x="738926" y="2659354"/>
                  <a:pt x="773877" y="2676830"/>
                </a:cubicBezTo>
                <a:cubicBezTo>
                  <a:pt x="797932" y="2688858"/>
                  <a:pt x="814039" y="2696369"/>
                  <a:pt x="838354" y="2712000"/>
                </a:cubicBezTo>
                <a:cubicBezTo>
                  <a:pt x="852492" y="2721089"/>
                  <a:pt x="865205" y="2732284"/>
                  <a:pt x="879385" y="2741307"/>
                </a:cubicBezTo>
                <a:cubicBezTo>
                  <a:pt x="886757" y="2745998"/>
                  <a:pt x="895934" y="2747665"/>
                  <a:pt x="902831" y="2753030"/>
                </a:cubicBezTo>
                <a:cubicBezTo>
                  <a:pt x="913737" y="2761512"/>
                  <a:pt x="921233" y="2773856"/>
                  <a:pt x="932139" y="2782338"/>
                </a:cubicBezTo>
                <a:cubicBezTo>
                  <a:pt x="940837" y="2789103"/>
                  <a:pt x="976564" y="2802452"/>
                  <a:pt x="984893" y="2805784"/>
                </a:cubicBezTo>
                <a:cubicBezTo>
                  <a:pt x="996616" y="2815553"/>
                  <a:pt x="1009272" y="2824302"/>
                  <a:pt x="1020062" y="2835092"/>
                </a:cubicBezTo>
                <a:cubicBezTo>
                  <a:pt x="1030852" y="2845882"/>
                  <a:pt x="1038188" y="2859877"/>
                  <a:pt x="1049370" y="2870261"/>
                </a:cubicBezTo>
                <a:cubicBezTo>
                  <a:pt x="1099008" y="2916354"/>
                  <a:pt x="1096355" y="2902310"/>
                  <a:pt x="1143154" y="2940600"/>
                </a:cubicBezTo>
                <a:cubicBezTo>
                  <a:pt x="1187468" y="2976857"/>
                  <a:pt x="1143554" y="2954828"/>
                  <a:pt x="1195908" y="2975769"/>
                </a:cubicBezTo>
                <a:cubicBezTo>
                  <a:pt x="1207631" y="3010938"/>
                  <a:pt x="1212004" y="3049488"/>
                  <a:pt x="1231077" y="3081276"/>
                </a:cubicBezTo>
                <a:cubicBezTo>
                  <a:pt x="1254408" y="3120161"/>
                  <a:pt x="1251052" y="3111868"/>
                  <a:pt x="1272108" y="3163338"/>
                </a:cubicBezTo>
                <a:cubicBezTo>
                  <a:pt x="1282412" y="3188526"/>
                  <a:pt x="1293165" y="3213605"/>
                  <a:pt x="1301416" y="3239538"/>
                </a:cubicBezTo>
                <a:cubicBezTo>
                  <a:pt x="1306878" y="3256704"/>
                  <a:pt x="1306043" y="3275735"/>
                  <a:pt x="1313139" y="3292292"/>
                </a:cubicBezTo>
                <a:cubicBezTo>
                  <a:pt x="1318067" y="3303791"/>
                  <a:pt x="1329820" y="3311076"/>
                  <a:pt x="1336585" y="3321600"/>
                </a:cubicBezTo>
                <a:cubicBezTo>
                  <a:pt x="1347463" y="3338521"/>
                  <a:pt x="1357638" y="3356009"/>
                  <a:pt x="1365893" y="3374353"/>
                </a:cubicBezTo>
                <a:cubicBezTo>
                  <a:pt x="1375278" y="3395208"/>
                  <a:pt x="1382299" y="3417071"/>
                  <a:pt x="1389339" y="3438830"/>
                </a:cubicBezTo>
                <a:cubicBezTo>
                  <a:pt x="1403798" y="3483523"/>
                  <a:pt x="1409363" y="3531631"/>
                  <a:pt x="1430370" y="3573646"/>
                </a:cubicBezTo>
                <a:cubicBezTo>
                  <a:pt x="1434278" y="3581461"/>
                  <a:pt x="1437850" y="3589454"/>
                  <a:pt x="1442093" y="3597092"/>
                </a:cubicBezTo>
                <a:cubicBezTo>
                  <a:pt x="1447626" y="3607051"/>
                  <a:pt x="1454963" y="3616028"/>
                  <a:pt x="1459677" y="3626400"/>
                </a:cubicBezTo>
                <a:cubicBezTo>
                  <a:pt x="1473978" y="3657864"/>
                  <a:pt x="1473265" y="3679820"/>
                  <a:pt x="1483123" y="3714323"/>
                </a:cubicBezTo>
                <a:cubicBezTo>
                  <a:pt x="1486013" y="3724440"/>
                  <a:pt x="1489736" y="3734433"/>
                  <a:pt x="1494846" y="3743630"/>
                </a:cubicBezTo>
                <a:cubicBezTo>
                  <a:pt x="1499590" y="3752170"/>
                  <a:pt x="1506753" y="3759126"/>
                  <a:pt x="1512431" y="3767076"/>
                </a:cubicBezTo>
                <a:cubicBezTo>
                  <a:pt x="1516526" y="3772809"/>
                  <a:pt x="1520246" y="3778799"/>
                  <a:pt x="1524154" y="3784661"/>
                </a:cubicBezTo>
                <a:cubicBezTo>
                  <a:pt x="1580816" y="3780753"/>
                  <a:pt x="1637732" y="3779574"/>
                  <a:pt x="1694139" y="3772938"/>
                </a:cubicBezTo>
                <a:cubicBezTo>
                  <a:pt x="1704588" y="3771709"/>
                  <a:pt x="1714311" y="3766435"/>
                  <a:pt x="1723446" y="3761215"/>
                </a:cubicBezTo>
                <a:cubicBezTo>
                  <a:pt x="1728244" y="3758473"/>
                  <a:pt x="1731573" y="3753688"/>
                  <a:pt x="1735170" y="3749492"/>
                </a:cubicBezTo>
                <a:cubicBezTo>
                  <a:pt x="1743312" y="3739993"/>
                  <a:pt x="1749770" y="3729031"/>
                  <a:pt x="1758616" y="3720184"/>
                </a:cubicBezTo>
                <a:cubicBezTo>
                  <a:pt x="1772549" y="3706250"/>
                  <a:pt x="1793957" y="3702542"/>
                  <a:pt x="1811370" y="3696738"/>
                </a:cubicBezTo>
                <a:cubicBezTo>
                  <a:pt x="1817231" y="3692830"/>
                  <a:pt x="1823222" y="3689110"/>
                  <a:pt x="1828954" y="3685015"/>
                </a:cubicBezTo>
                <a:cubicBezTo>
                  <a:pt x="1891140" y="3640595"/>
                  <a:pt x="1830415" y="3665518"/>
                  <a:pt x="1987216" y="3679153"/>
                </a:cubicBezTo>
                <a:cubicBezTo>
                  <a:pt x="1996297" y="3681171"/>
                  <a:pt x="2061115" y="3693676"/>
                  <a:pt x="2075139" y="3702600"/>
                </a:cubicBezTo>
                <a:cubicBezTo>
                  <a:pt x="2086794" y="3710017"/>
                  <a:pt x="2092825" y="3724436"/>
                  <a:pt x="2104446" y="3731907"/>
                </a:cubicBezTo>
                <a:cubicBezTo>
                  <a:pt x="2120633" y="3742313"/>
                  <a:pt x="2139615" y="3747538"/>
                  <a:pt x="2157200" y="3755353"/>
                </a:cubicBezTo>
                <a:cubicBezTo>
                  <a:pt x="2170877" y="3769030"/>
                  <a:pt x="2185983" y="3781414"/>
                  <a:pt x="2198231" y="3796384"/>
                </a:cubicBezTo>
                <a:cubicBezTo>
                  <a:pt x="2218916" y="3821666"/>
                  <a:pt x="2200421" y="3816159"/>
                  <a:pt x="2221677" y="3837415"/>
                </a:cubicBezTo>
                <a:cubicBezTo>
                  <a:pt x="2230523" y="3846261"/>
                  <a:pt x="2242139" y="3852015"/>
                  <a:pt x="2250985" y="3860861"/>
                </a:cubicBezTo>
                <a:cubicBezTo>
                  <a:pt x="2276682" y="3886558"/>
                  <a:pt x="2295536" y="3927475"/>
                  <a:pt x="2315462" y="3954646"/>
                </a:cubicBezTo>
                <a:cubicBezTo>
                  <a:pt x="2343452" y="3992814"/>
                  <a:pt x="2333051" y="3965535"/>
                  <a:pt x="2368216" y="3995676"/>
                </a:cubicBezTo>
                <a:cubicBezTo>
                  <a:pt x="2387098" y="4011860"/>
                  <a:pt x="2420970" y="4048430"/>
                  <a:pt x="2420970" y="4048430"/>
                </a:cubicBezTo>
                <a:cubicBezTo>
                  <a:pt x="2446779" y="4100049"/>
                  <a:pt x="2420631" y="4055744"/>
                  <a:pt x="2497170" y="4124630"/>
                </a:cubicBezTo>
                <a:cubicBezTo>
                  <a:pt x="2569403" y="4189640"/>
                  <a:pt x="2521739" y="4166111"/>
                  <a:pt x="2579231" y="4189107"/>
                </a:cubicBezTo>
                <a:cubicBezTo>
                  <a:pt x="2604578" y="4252476"/>
                  <a:pt x="2571468" y="4190216"/>
                  <a:pt x="2620262" y="4230138"/>
                </a:cubicBezTo>
                <a:cubicBezTo>
                  <a:pt x="2634204" y="4241545"/>
                  <a:pt x="2643111" y="4258027"/>
                  <a:pt x="2655431" y="4271169"/>
                </a:cubicBezTo>
                <a:cubicBezTo>
                  <a:pt x="2672440" y="4289312"/>
                  <a:pt x="2689961" y="4307001"/>
                  <a:pt x="2708185" y="4323923"/>
                </a:cubicBezTo>
                <a:cubicBezTo>
                  <a:pt x="2721781" y="4336548"/>
                  <a:pt x="2766052" y="4368740"/>
                  <a:pt x="2778523" y="4376676"/>
                </a:cubicBezTo>
                <a:cubicBezTo>
                  <a:pt x="2785895" y="4381367"/>
                  <a:pt x="2794154" y="4384492"/>
                  <a:pt x="2801970" y="4388400"/>
                </a:cubicBezTo>
                <a:cubicBezTo>
                  <a:pt x="2856401" y="4464604"/>
                  <a:pt x="2801872" y="4396518"/>
                  <a:pt x="2884031" y="4470461"/>
                </a:cubicBezTo>
                <a:cubicBezTo>
                  <a:pt x="2906623" y="4490794"/>
                  <a:pt x="2927016" y="4513446"/>
                  <a:pt x="2948508" y="4534938"/>
                </a:cubicBezTo>
                <a:cubicBezTo>
                  <a:pt x="2956323" y="4542753"/>
                  <a:pt x="2962960" y="4551960"/>
                  <a:pt x="2971954" y="4558384"/>
                </a:cubicBezTo>
                <a:cubicBezTo>
                  <a:pt x="3009356" y="4585100"/>
                  <a:pt x="3068365" y="4629473"/>
                  <a:pt x="3106770" y="4640446"/>
                </a:cubicBezTo>
                <a:lnTo>
                  <a:pt x="3147800" y="4652169"/>
                </a:lnTo>
                <a:cubicBezTo>
                  <a:pt x="3159523" y="4661938"/>
                  <a:pt x="3170423" y="4672790"/>
                  <a:pt x="3182970" y="4681476"/>
                </a:cubicBezTo>
                <a:cubicBezTo>
                  <a:pt x="3212396" y="4701848"/>
                  <a:pt x="3223227" y="4704614"/>
                  <a:pt x="3253308" y="4716646"/>
                </a:cubicBezTo>
                <a:cubicBezTo>
                  <a:pt x="3304603" y="4780764"/>
                  <a:pt x="3243217" y="4711402"/>
                  <a:pt x="3317785" y="4769400"/>
                </a:cubicBezTo>
                <a:cubicBezTo>
                  <a:pt x="3323346" y="4773725"/>
                  <a:pt x="3323565" y="4783202"/>
                  <a:pt x="3329508" y="4786984"/>
                </a:cubicBezTo>
                <a:cubicBezTo>
                  <a:pt x="3409856" y="4838113"/>
                  <a:pt x="3354565" y="4790483"/>
                  <a:pt x="3411570" y="4822153"/>
                </a:cubicBezTo>
                <a:cubicBezTo>
                  <a:pt x="3420110" y="4826897"/>
                  <a:pt x="3426476" y="4834994"/>
                  <a:pt x="3435016" y="4839738"/>
                </a:cubicBezTo>
                <a:cubicBezTo>
                  <a:pt x="3459566" y="4853378"/>
                  <a:pt x="3490830" y="4857351"/>
                  <a:pt x="3517077" y="4863184"/>
                </a:cubicBezTo>
                <a:cubicBezTo>
                  <a:pt x="3538569" y="4861230"/>
                  <a:pt x="3565696" y="4871961"/>
                  <a:pt x="3581554" y="4857323"/>
                </a:cubicBezTo>
                <a:cubicBezTo>
                  <a:pt x="3597606" y="4842506"/>
                  <a:pt x="3588993" y="4814266"/>
                  <a:pt x="3593277" y="4792846"/>
                </a:cubicBezTo>
                <a:cubicBezTo>
                  <a:pt x="3605108" y="4733690"/>
                  <a:pt x="3593040" y="4752052"/>
                  <a:pt x="3622585" y="4722507"/>
                </a:cubicBezTo>
                <a:cubicBezTo>
                  <a:pt x="3618677" y="4669753"/>
                  <a:pt x="3619558" y="4616424"/>
                  <a:pt x="3610862" y="4564246"/>
                </a:cubicBezTo>
                <a:cubicBezTo>
                  <a:pt x="3607698" y="4545265"/>
                  <a:pt x="3588331" y="4530713"/>
                  <a:pt x="3587416" y="4511492"/>
                </a:cubicBezTo>
                <a:cubicBezTo>
                  <a:pt x="3582844" y="4415489"/>
                  <a:pt x="3579888" y="4239307"/>
                  <a:pt x="3605000" y="4118769"/>
                </a:cubicBezTo>
                <a:cubicBezTo>
                  <a:pt x="3609544" y="4096960"/>
                  <a:pt x="3616723" y="4075784"/>
                  <a:pt x="3622585" y="4054292"/>
                </a:cubicBezTo>
                <a:cubicBezTo>
                  <a:pt x="3618677" y="3948784"/>
                  <a:pt x="3615884" y="3843230"/>
                  <a:pt x="3610862" y="3737769"/>
                </a:cubicBezTo>
                <a:cubicBezTo>
                  <a:pt x="3608068" y="3679090"/>
                  <a:pt x="3599838" y="3620664"/>
                  <a:pt x="3599139" y="3561923"/>
                </a:cubicBezTo>
                <a:cubicBezTo>
                  <a:pt x="3595501" y="3256392"/>
                  <a:pt x="3573358" y="3340324"/>
                  <a:pt x="3622585" y="3192646"/>
                </a:cubicBezTo>
                <a:cubicBezTo>
                  <a:pt x="3626493" y="3167246"/>
                  <a:pt x="3629268" y="3141646"/>
                  <a:pt x="3634308" y="3116446"/>
                </a:cubicBezTo>
                <a:cubicBezTo>
                  <a:pt x="3637098" y="3102498"/>
                  <a:pt x="3644267" y="3089529"/>
                  <a:pt x="3646031" y="3075415"/>
                </a:cubicBezTo>
                <a:cubicBezTo>
                  <a:pt x="3652109" y="3026791"/>
                  <a:pt x="3650824" y="2977386"/>
                  <a:pt x="3657754" y="2928876"/>
                </a:cubicBezTo>
                <a:cubicBezTo>
                  <a:pt x="3664528" y="2881459"/>
                  <a:pt x="3687062" y="2788200"/>
                  <a:pt x="3687062" y="2788200"/>
                </a:cubicBezTo>
                <a:cubicBezTo>
                  <a:pt x="3690970" y="2747169"/>
                  <a:pt x="3693338" y="2705962"/>
                  <a:pt x="3698785" y="2665107"/>
                </a:cubicBezTo>
                <a:cubicBezTo>
                  <a:pt x="3701166" y="2647251"/>
                  <a:pt x="3706834" y="2629988"/>
                  <a:pt x="3710508" y="2612353"/>
                </a:cubicBezTo>
                <a:cubicBezTo>
                  <a:pt x="3716604" y="2583093"/>
                  <a:pt x="3722231" y="2553738"/>
                  <a:pt x="3728093" y="2524430"/>
                </a:cubicBezTo>
                <a:cubicBezTo>
                  <a:pt x="3732001" y="2475584"/>
                  <a:pt x="3735477" y="2426702"/>
                  <a:pt x="3739816" y="2377892"/>
                </a:cubicBezTo>
                <a:cubicBezTo>
                  <a:pt x="3743293" y="2338774"/>
                  <a:pt x="3750838" y="2299927"/>
                  <a:pt x="3751539" y="2260661"/>
                </a:cubicBezTo>
                <a:cubicBezTo>
                  <a:pt x="3752795" y="2190307"/>
                  <a:pt x="3749580" y="2119903"/>
                  <a:pt x="3745677" y="2049646"/>
                </a:cubicBezTo>
                <a:cubicBezTo>
                  <a:pt x="3737308" y="1899012"/>
                  <a:pt x="3738422" y="1992882"/>
                  <a:pt x="3716370" y="1873800"/>
                </a:cubicBezTo>
                <a:cubicBezTo>
                  <a:pt x="3710986" y="1844727"/>
                  <a:pt x="3710637" y="1814830"/>
                  <a:pt x="3704646" y="1785876"/>
                </a:cubicBezTo>
                <a:cubicBezTo>
                  <a:pt x="3698882" y="1758018"/>
                  <a:pt x="3688339" y="1731353"/>
                  <a:pt x="3681200" y="1703815"/>
                </a:cubicBezTo>
                <a:cubicBezTo>
                  <a:pt x="3661009" y="1625935"/>
                  <a:pt x="3663480" y="1626661"/>
                  <a:pt x="3651893" y="1545553"/>
                </a:cubicBezTo>
                <a:cubicBezTo>
                  <a:pt x="3647985" y="1383384"/>
                  <a:pt x="3643480" y="1221228"/>
                  <a:pt x="3640170" y="1059046"/>
                </a:cubicBezTo>
                <a:cubicBezTo>
                  <a:pt x="3635664" y="838273"/>
                  <a:pt x="3656078" y="615776"/>
                  <a:pt x="3628446" y="396692"/>
                </a:cubicBezTo>
                <a:cubicBezTo>
                  <a:pt x="3625472" y="373109"/>
                  <a:pt x="3581694" y="405467"/>
                  <a:pt x="3558108" y="408415"/>
                </a:cubicBezTo>
                <a:cubicBezTo>
                  <a:pt x="3519139" y="413286"/>
                  <a:pt x="3479954" y="416230"/>
                  <a:pt x="3440877" y="420138"/>
                </a:cubicBezTo>
                <a:cubicBezTo>
                  <a:pt x="3427056" y="447780"/>
                  <a:pt x="3428881" y="450310"/>
                  <a:pt x="3399846" y="472892"/>
                </a:cubicBezTo>
                <a:cubicBezTo>
                  <a:pt x="3392949" y="478257"/>
                  <a:pt x="3384215" y="480707"/>
                  <a:pt x="3376400" y="484615"/>
                </a:cubicBezTo>
                <a:cubicBezTo>
                  <a:pt x="3266703" y="594315"/>
                  <a:pt x="3398005" y="453190"/>
                  <a:pt x="3311923" y="578400"/>
                </a:cubicBezTo>
                <a:cubicBezTo>
                  <a:pt x="3300965" y="594338"/>
                  <a:pt x="3283141" y="604460"/>
                  <a:pt x="3270893" y="619430"/>
                </a:cubicBezTo>
                <a:cubicBezTo>
                  <a:pt x="3242794" y="653773"/>
                  <a:pt x="3281472" y="639006"/>
                  <a:pt x="3229862" y="672184"/>
                </a:cubicBezTo>
                <a:cubicBezTo>
                  <a:pt x="3213675" y="682590"/>
                  <a:pt x="3193675" y="685840"/>
                  <a:pt x="3177108" y="695630"/>
                </a:cubicBezTo>
                <a:cubicBezTo>
                  <a:pt x="3150511" y="711346"/>
                  <a:pt x="3122753" y="726539"/>
                  <a:pt x="3100908" y="748384"/>
                </a:cubicBezTo>
                <a:cubicBezTo>
                  <a:pt x="3051031" y="798261"/>
                  <a:pt x="3074981" y="777332"/>
                  <a:pt x="3030570" y="812861"/>
                </a:cubicBezTo>
                <a:cubicBezTo>
                  <a:pt x="3014304" y="869787"/>
                  <a:pt x="3006612" y="910528"/>
                  <a:pt x="2954370" y="959400"/>
                </a:cubicBezTo>
                <a:cubicBezTo>
                  <a:pt x="2921802" y="989867"/>
                  <a:pt x="2875661" y="1001405"/>
                  <a:pt x="2837139" y="1023876"/>
                </a:cubicBezTo>
                <a:cubicBezTo>
                  <a:pt x="2747931" y="1075914"/>
                  <a:pt x="2793506" y="1060051"/>
                  <a:pt x="2702323" y="1076630"/>
                </a:cubicBezTo>
                <a:cubicBezTo>
                  <a:pt x="2634760" y="1127303"/>
                  <a:pt x="2698359" y="1086189"/>
                  <a:pt x="2520616" y="1105938"/>
                </a:cubicBezTo>
                <a:cubicBezTo>
                  <a:pt x="2502713" y="1107927"/>
                  <a:pt x="2485741" y="1115465"/>
                  <a:pt x="2467862" y="1117661"/>
                </a:cubicBezTo>
                <a:cubicBezTo>
                  <a:pt x="2374273" y="1129154"/>
                  <a:pt x="2186508" y="1146969"/>
                  <a:pt x="2186508" y="1146969"/>
                </a:cubicBezTo>
                <a:cubicBezTo>
                  <a:pt x="2139616" y="1143061"/>
                  <a:pt x="2092544" y="1140908"/>
                  <a:pt x="2045831" y="1135246"/>
                </a:cubicBezTo>
                <a:cubicBezTo>
                  <a:pt x="2027948" y="1133078"/>
                  <a:pt x="2010933" y="1125904"/>
                  <a:pt x="1993077" y="1123523"/>
                </a:cubicBezTo>
                <a:cubicBezTo>
                  <a:pt x="1952222" y="1118076"/>
                  <a:pt x="1910919" y="1116616"/>
                  <a:pt x="1869985" y="1111800"/>
                </a:cubicBezTo>
                <a:cubicBezTo>
                  <a:pt x="1844462" y="1108797"/>
                  <a:pt x="1819185" y="1103984"/>
                  <a:pt x="1793785" y="1100076"/>
                </a:cubicBezTo>
                <a:cubicBezTo>
                  <a:pt x="1772293" y="1090307"/>
                  <a:pt x="1751311" y="1079326"/>
                  <a:pt x="1729308" y="1070769"/>
                </a:cubicBezTo>
                <a:cubicBezTo>
                  <a:pt x="1716051" y="1065614"/>
                  <a:pt x="1700242" y="1066738"/>
                  <a:pt x="1688277" y="1059046"/>
                </a:cubicBezTo>
                <a:cubicBezTo>
                  <a:pt x="1672007" y="1048587"/>
                  <a:pt x="1663516" y="1028475"/>
                  <a:pt x="1647246" y="1018015"/>
                </a:cubicBezTo>
                <a:cubicBezTo>
                  <a:pt x="1635281" y="1010323"/>
                  <a:pt x="1619584" y="1011153"/>
                  <a:pt x="1606216" y="1006292"/>
                </a:cubicBezTo>
                <a:cubicBezTo>
                  <a:pt x="1598004" y="1003306"/>
                  <a:pt x="1590426" y="998780"/>
                  <a:pt x="1582770" y="994569"/>
                </a:cubicBezTo>
                <a:cubicBezTo>
                  <a:pt x="1551342" y="977284"/>
                  <a:pt x="1488985" y="941815"/>
                  <a:pt x="1488985" y="941815"/>
                </a:cubicBezTo>
                <a:cubicBezTo>
                  <a:pt x="1485077" y="928138"/>
                  <a:pt x="1480712" y="914584"/>
                  <a:pt x="1477262" y="900784"/>
                </a:cubicBezTo>
                <a:cubicBezTo>
                  <a:pt x="1472893" y="883308"/>
                  <a:pt x="1470360" y="865386"/>
                  <a:pt x="1465539" y="848030"/>
                </a:cubicBezTo>
                <a:cubicBezTo>
                  <a:pt x="1460578" y="830170"/>
                  <a:pt x="1454188" y="812732"/>
                  <a:pt x="1447954" y="795276"/>
                </a:cubicBezTo>
                <a:cubicBezTo>
                  <a:pt x="1431519" y="749258"/>
                  <a:pt x="1431608" y="766027"/>
                  <a:pt x="1412785" y="701492"/>
                </a:cubicBezTo>
                <a:cubicBezTo>
                  <a:pt x="1373395" y="566441"/>
                  <a:pt x="1412727" y="669111"/>
                  <a:pt x="1383477" y="595984"/>
                </a:cubicBezTo>
                <a:cubicBezTo>
                  <a:pt x="1378689" y="564860"/>
                  <a:pt x="1364234" y="445610"/>
                  <a:pt x="1342446" y="426000"/>
                </a:cubicBezTo>
                <a:cubicBezTo>
                  <a:pt x="1320469" y="406221"/>
                  <a:pt x="1283831" y="418184"/>
                  <a:pt x="1254523" y="414276"/>
                </a:cubicBezTo>
                <a:cubicBezTo>
                  <a:pt x="1240846" y="404507"/>
                  <a:pt x="1228526" y="392485"/>
                  <a:pt x="1213493" y="384969"/>
                </a:cubicBezTo>
                <a:cubicBezTo>
                  <a:pt x="1200770" y="378608"/>
                  <a:pt x="1183471" y="382253"/>
                  <a:pt x="1172462" y="373246"/>
                </a:cubicBezTo>
                <a:cubicBezTo>
                  <a:pt x="1160270" y="363271"/>
                  <a:pt x="1156831" y="345892"/>
                  <a:pt x="1149016" y="332215"/>
                </a:cubicBezTo>
                <a:cubicBezTo>
                  <a:pt x="1150970" y="318538"/>
                  <a:pt x="1147636" y="302950"/>
                  <a:pt x="1154877" y="291184"/>
                </a:cubicBezTo>
                <a:cubicBezTo>
                  <a:pt x="1172914" y="261874"/>
                  <a:pt x="1203768" y="253602"/>
                  <a:pt x="1231077" y="238430"/>
                </a:cubicBezTo>
                <a:cubicBezTo>
                  <a:pt x="1237235" y="235009"/>
                  <a:pt x="1242800" y="230615"/>
                  <a:pt x="1248662" y="226707"/>
                </a:cubicBezTo>
                <a:cubicBezTo>
                  <a:pt x="1244754" y="213030"/>
                  <a:pt x="1244829" y="197511"/>
                  <a:pt x="1236939" y="185676"/>
                </a:cubicBezTo>
                <a:cubicBezTo>
                  <a:pt x="1232092" y="178406"/>
                  <a:pt x="1220763" y="178800"/>
                  <a:pt x="1213493" y="173953"/>
                </a:cubicBezTo>
                <a:cubicBezTo>
                  <a:pt x="1184253" y="154460"/>
                  <a:pt x="1187989" y="156213"/>
                  <a:pt x="1172462" y="132923"/>
                </a:cubicBezTo>
                <a:cubicBezTo>
                  <a:pt x="1164647" y="97754"/>
                  <a:pt x="1160918" y="61420"/>
                  <a:pt x="1149016" y="27415"/>
                </a:cubicBezTo>
                <a:cubicBezTo>
                  <a:pt x="1146689" y="20766"/>
                  <a:pt x="1138465" y="16083"/>
                  <a:pt x="1131431" y="15692"/>
                </a:cubicBezTo>
                <a:cubicBezTo>
                  <a:pt x="1102104" y="14063"/>
                  <a:pt x="1072816" y="19599"/>
                  <a:pt x="1043508" y="21553"/>
                </a:cubicBezTo>
                <a:cubicBezTo>
                  <a:pt x="1037646" y="31322"/>
                  <a:pt x="1035037" y="44025"/>
                  <a:pt x="1025923" y="50861"/>
                </a:cubicBezTo>
                <a:cubicBezTo>
                  <a:pt x="1010529" y="62407"/>
                  <a:pt x="991104" y="67332"/>
                  <a:pt x="973170" y="74307"/>
                </a:cubicBezTo>
                <a:cubicBezTo>
                  <a:pt x="955894" y="81025"/>
                  <a:pt x="938276" y="86931"/>
                  <a:pt x="920416" y="91892"/>
                </a:cubicBezTo>
                <a:cubicBezTo>
                  <a:pt x="884777" y="101792"/>
                  <a:pt x="864735" y="101008"/>
                  <a:pt x="832493" y="115338"/>
                </a:cubicBezTo>
                <a:cubicBezTo>
                  <a:pt x="826676" y="117923"/>
                  <a:pt x="792952" y="143020"/>
                  <a:pt x="791462" y="144646"/>
                </a:cubicBezTo>
                <a:cubicBezTo>
                  <a:pt x="776409" y="161068"/>
                  <a:pt x="766756" y="182241"/>
                  <a:pt x="750431" y="197400"/>
                </a:cubicBezTo>
                <a:cubicBezTo>
                  <a:pt x="738888" y="208119"/>
                  <a:pt x="723077" y="213031"/>
                  <a:pt x="709400" y="220846"/>
                </a:cubicBezTo>
                <a:cubicBezTo>
                  <a:pt x="697677" y="234523"/>
                  <a:pt x="688450" y="250817"/>
                  <a:pt x="674231" y="261876"/>
                </a:cubicBezTo>
                <a:cubicBezTo>
                  <a:pt x="652805" y="278541"/>
                  <a:pt x="628171" y="290768"/>
                  <a:pt x="603893" y="302907"/>
                </a:cubicBezTo>
                <a:cubicBezTo>
                  <a:pt x="596077" y="306815"/>
                  <a:pt x="588431" y="311081"/>
                  <a:pt x="580446" y="314630"/>
                </a:cubicBezTo>
                <a:cubicBezTo>
                  <a:pt x="563353" y="322227"/>
                  <a:pt x="533301" y="333262"/>
                  <a:pt x="515970" y="338076"/>
                </a:cubicBezTo>
                <a:cubicBezTo>
                  <a:pt x="492684" y="344544"/>
                  <a:pt x="469077" y="349799"/>
                  <a:pt x="445631" y="355661"/>
                </a:cubicBezTo>
                <a:cubicBezTo>
                  <a:pt x="417222" y="353078"/>
                  <a:pt x="291900" y="352748"/>
                  <a:pt x="252200" y="320492"/>
                </a:cubicBezTo>
                <a:cubicBezTo>
                  <a:pt x="236588" y="307807"/>
                  <a:pt x="233243" y="284987"/>
                  <a:pt x="222893" y="267738"/>
                </a:cubicBezTo>
                <a:cubicBezTo>
                  <a:pt x="146607" y="140594"/>
                  <a:pt x="203551" y="249131"/>
                  <a:pt x="170139" y="173953"/>
                </a:cubicBezTo>
                <a:cubicBezTo>
                  <a:pt x="166590" y="165968"/>
                  <a:pt x="161965" y="158492"/>
                  <a:pt x="158416" y="150507"/>
                </a:cubicBezTo>
                <a:cubicBezTo>
                  <a:pt x="154143" y="140892"/>
                  <a:pt x="154836" y="127863"/>
                  <a:pt x="146693" y="121200"/>
                </a:cubicBezTo>
                <a:cubicBezTo>
                  <a:pt x="131800" y="109014"/>
                  <a:pt x="111524" y="105569"/>
                  <a:pt x="93939" y="97753"/>
                </a:cubicBezTo>
                <a:cubicBezTo>
                  <a:pt x="88077" y="87984"/>
                  <a:pt x="84410" y="76502"/>
                  <a:pt x="76354" y="68446"/>
                </a:cubicBezTo>
                <a:cubicBezTo>
                  <a:pt x="70175" y="62268"/>
                  <a:pt x="58594" y="63357"/>
                  <a:pt x="52908" y="56723"/>
                </a:cubicBezTo>
                <a:cubicBezTo>
                  <a:pt x="46061" y="48734"/>
                  <a:pt x="52908" y="-16546"/>
                  <a:pt x="52908" y="3969"/>
                </a:cubicBezTo>
                <a:close/>
              </a:path>
            </a:pathLst>
          </a:custGeom>
          <a:noFill/>
          <a:ln w="76200">
            <a:solidFill>
              <a:srgbClr val="03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rgbClr val="000000"/>
                </a:solidFill>
              </a:ln>
              <a:noFill/>
            </a:endParaRPr>
          </a:p>
        </p:txBody>
      </p:sp>
      <p:pic>
        <p:nvPicPr>
          <p:cNvPr id="15" name="Picture 14" descr="A person with a beard and glasses&#10;&#10;Description automatically generated with medium confidence">
            <a:extLst>
              <a:ext uri="{FF2B5EF4-FFF2-40B4-BE49-F238E27FC236}">
                <a16:creationId xmlns:a16="http://schemas.microsoft.com/office/drawing/2014/main" xmlns="" id="{468C2B41-3A8B-4720-9D65-DDEB9F893D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624647" y="1969477"/>
            <a:ext cx="1321542" cy="1459523"/>
          </a:xfrm>
          <a:prstGeom prst="rect">
            <a:avLst/>
          </a:prstGeom>
        </p:spPr>
      </p:pic>
      <p:pic>
        <p:nvPicPr>
          <p:cNvPr id="16" name="Picture 10" descr="C:\Documents and Settings\Loweryr.XENOS\Local Settings\Temporary Internet Files\Content.IE5\KTO31NKS\MCj03831400000[1].wmf">
            <a:extLst>
              <a:ext uri="{FF2B5EF4-FFF2-40B4-BE49-F238E27FC236}">
                <a16:creationId xmlns:a16="http://schemas.microsoft.com/office/drawing/2014/main" xmlns="" id="{DDA4184C-EB1A-4308-B153-E700E39F94C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85486">
            <a:off x="9957857" y="1818570"/>
            <a:ext cx="768159" cy="65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xmlns="" id="{35D96B13-EDDB-4628-A311-1809197F8184}"/>
              </a:ext>
            </a:extLst>
          </p:cNvPr>
          <p:cNvSpPr/>
          <p:nvPr/>
        </p:nvSpPr>
        <p:spPr>
          <a:xfrm>
            <a:off x="9482664" y="5105465"/>
            <a:ext cx="2667000" cy="707886"/>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4000" b="1" dirty="0"/>
              <a:t>Or   </a:t>
            </a:r>
            <a:r>
              <a:rPr lang="en-US" sz="4000" b="1" dirty="0" err="1"/>
              <a:t>Xenos</a:t>
            </a:r>
            <a:r>
              <a:rPr lang="en-US" sz="4000" dirty="0"/>
              <a:t> </a:t>
            </a:r>
          </a:p>
        </p:txBody>
      </p:sp>
      <p:pic>
        <p:nvPicPr>
          <p:cNvPr id="22" name="Graphic 21" descr="Smiling with hearts face outline with solid fill">
            <a:extLst>
              <a:ext uri="{FF2B5EF4-FFF2-40B4-BE49-F238E27FC236}">
                <a16:creationId xmlns:a16="http://schemas.microsoft.com/office/drawing/2014/main" xmlns="" id="{25745EC1-41AA-4EF2-A024-59AE1AD7AB7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900181" y="3587694"/>
            <a:ext cx="673378" cy="673378"/>
          </a:xfrm>
          <a:prstGeom prst="rect">
            <a:avLst/>
          </a:prstGeom>
        </p:spPr>
      </p:pic>
    </p:spTree>
    <p:extLst>
      <p:ext uri="{BB962C8B-B14F-4D97-AF65-F5344CB8AC3E}">
        <p14:creationId xmlns:p14="http://schemas.microsoft.com/office/powerpoint/2010/main" val="17214852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9E57100-2FF5-4CA7-9AAD-EC60CBF572F3}"/>
              </a:ext>
            </a:extLst>
          </p:cNvPr>
          <p:cNvPicPr>
            <a:picLocks noChangeAspect="1"/>
          </p:cNvPicPr>
          <p:nvPr/>
        </p:nvPicPr>
        <p:blipFill rotWithShape="1">
          <a:blip r:embed="rId2"/>
          <a:srcRect b="4661"/>
          <a:stretch/>
        </p:blipFill>
        <p:spPr>
          <a:xfrm>
            <a:off x="20" y="10"/>
            <a:ext cx="12191980" cy="6857990"/>
          </a:xfrm>
          <a:prstGeom prst="rect">
            <a:avLst/>
          </a:prstGeom>
          <a:noFill/>
        </p:spPr>
      </p:pic>
      <p:pic>
        <p:nvPicPr>
          <p:cNvPr id="7" name="Picture 6" descr="A person wearing glasses&#10;&#10;Description automatically generated with medium confidence">
            <a:extLst>
              <a:ext uri="{FF2B5EF4-FFF2-40B4-BE49-F238E27FC236}">
                <a16:creationId xmlns:a16="http://schemas.microsoft.com/office/drawing/2014/main" xmlns="" id="{2039B4E8-5345-4C68-90A5-5FA447295C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9262" y="685800"/>
            <a:ext cx="1193682" cy="1533109"/>
          </a:xfrm>
          <a:prstGeom prst="rect">
            <a:avLst/>
          </a:prstGeom>
        </p:spPr>
      </p:pic>
      <p:pic>
        <p:nvPicPr>
          <p:cNvPr id="13" name="Picture 8" descr="C:\Documents and Settings\Loweryr.XENOS\Local Settings\Temporary Internet Files\Content.IE5\E6Q1N4IA\MCj04326590000[1].png">
            <a:extLst>
              <a:ext uri="{FF2B5EF4-FFF2-40B4-BE49-F238E27FC236}">
                <a16:creationId xmlns:a16="http://schemas.microsoft.com/office/drawing/2014/main" xmlns="" id="{39E11973-571E-43E4-85DC-E784F1965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930" y="457199"/>
            <a:ext cx="924339" cy="9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18" descr="Worried face with solid fill with solid fill">
            <a:extLst>
              <a:ext uri="{FF2B5EF4-FFF2-40B4-BE49-F238E27FC236}">
                <a16:creationId xmlns:a16="http://schemas.microsoft.com/office/drawing/2014/main" xmlns="" id="{EF71E94D-4F87-45C7-ADAF-C3893F0B90B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56164" y="3480232"/>
            <a:ext cx="606528" cy="606528"/>
          </a:xfrm>
          <a:prstGeom prst="rect">
            <a:avLst/>
          </a:prstGeom>
        </p:spPr>
      </p:pic>
      <p:pic>
        <p:nvPicPr>
          <p:cNvPr id="20" name="Graphic 19" descr="Worried face with solid fill with solid fill">
            <a:extLst>
              <a:ext uri="{FF2B5EF4-FFF2-40B4-BE49-F238E27FC236}">
                <a16:creationId xmlns:a16="http://schemas.microsoft.com/office/drawing/2014/main" xmlns="" id="{34A65BD9-94DA-4E3B-AF83-3F7E75DCD92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12147" y="3176968"/>
            <a:ext cx="606528" cy="606528"/>
          </a:xfrm>
          <a:prstGeom prst="rect">
            <a:avLst/>
          </a:prstGeom>
        </p:spPr>
      </p:pic>
      <p:pic>
        <p:nvPicPr>
          <p:cNvPr id="21" name="Graphic 20" descr="Worried face with solid fill with solid fill">
            <a:extLst>
              <a:ext uri="{FF2B5EF4-FFF2-40B4-BE49-F238E27FC236}">
                <a16:creationId xmlns:a16="http://schemas.microsoft.com/office/drawing/2014/main" xmlns="" id="{AF525181-F2A4-458D-9079-ECF4602613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19513" y="2342615"/>
            <a:ext cx="606528" cy="606528"/>
          </a:xfrm>
          <a:prstGeom prst="rect">
            <a:avLst/>
          </a:prstGeom>
        </p:spPr>
      </p:pic>
      <p:sp>
        <p:nvSpPr>
          <p:cNvPr id="30" name="Oval 29">
            <a:extLst>
              <a:ext uri="{FF2B5EF4-FFF2-40B4-BE49-F238E27FC236}">
                <a16:creationId xmlns:a16="http://schemas.microsoft.com/office/drawing/2014/main" xmlns="" id="{94DB0BBD-E729-4DA2-B5B3-C4514A36CD41}"/>
              </a:ext>
            </a:extLst>
          </p:cNvPr>
          <p:cNvSpPr/>
          <p:nvPr/>
        </p:nvSpPr>
        <p:spPr>
          <a:xfrm>
            <a:off x="10416209" y="4011321"/>
            <a:ext cx="903304" cy="97149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Smiling with hearts face outline with solid fill">
            <a:extLst>
              <a:ext uri="{FF2B5EF4-FFF2-40B4-BE49-F238E27FC236}">
                <a16:creationId xmlns:a16="http://schemas.microsoft.com/office/drawing/2014/main" xmlns="" id="{713B7E6D-3B1E-4765-9DC5-91A5F84912C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16268" y="787674"/>
            <a:ext cx="673378" cy="673378"/>
          </a:xfrm>
          <a:prstGeom prst="rect">
            <a:avLst/>
          </a:prstGeom>
        </p:spPr>
      </p:pic>
      <p:pic>
        <p:nvPicPr>
          <p:cNvPr id="37" name="Graphic 36" descr="Smiling with hearts face outline with solid fill">
            <a:extLst>
              <a:ext uri="{FF2B5EF4-FFF2-40B4-BE49-F238E27FC236}">
                <a16:creationId xmlns:a16="http://schemas.microsoft.com/office/drawing/2014/main" xmlns="" id="{F3854A79-2B97-4132-9BE4-49D2AFEF59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50812" y="1381538"/>
            <a:ext cx="673378" cy="673378"/>
          </a:xfrm>
          <a:prstGeom prst="rect">
            <a:avLst/>
          </a:prstGeom>
        </p:spPr>
      </p:pic>
      <p:pic>
        <p:nvPicPr>
          <p:cNvPr id="38" name="Graphic 37" descr="Smiling with hearts face outline with solid fill">
            <a:extLst>
              <a:ext uri="{FF2B5EF4-FFF2-40B4-BE49-F238E27FC236}">
                <a16:creationId xmlns:a16="http://schemas.microsoft.com/office/drawing/2014/main" xmlns="" id="{6B72E905-02EE-42EB-819B-437AA405454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516300" y="1124363"/>
            <a:ext cx="673378" cy="673378"/>
          </a:xfrm>
          <a:prstGeom prst="rect">
            <a:avLst/>
          </a:prstGeom>
        </p:spPr>
      </p:pic>
      <p:pic>
        <p:nvPicPr>
          <p:cNvPr id="39" name="Graphic 38" descr="Smiling with hearts face outline with solid fill">
            <a:extLst>
              <a:ext uri="{FF2B5EF4-FFF2-40B4-BE49-F238E27FC236}">
                <a16:creationId xmlns:a16="http://schemas.microsoft.com/office/drawing/2014/main" xmlns="" id="{E3C2BDE7-D32E-45F8-B6D8-FE9C4FCE880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440122" y="1769165"/>
            <a:ext cx="673378" cy="673378"/>
          </a:xfrm>
          <a:prstGeom prst="rect">
            <a:avLst/>
          </a:prstGeom>
        </p:spPr>
      </p:pic>
      <p:pic>
        <p:nvPicPr>
          <p:cNvPr id="40" name="Graphic 39" descr="Smiling with hearts face outline with solid fill">
            <a:extLst>
              <a:ext uri="{FF2B5EF4-FFF2-40B4-BE49-F238E27FC236}">
                <a16:creationId xmlns:a16="http://schemas.microsoft.com/office/drawing/2014/main" xmlns="" id="{890A6544-F62B-4FF1-AE39-6A87BCAE950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538769" y="4159438"/>
            <a:ext cx="673378" cy="673378"/>
          </a:xfrm>
          <a:prstGeom prst="rect">
            <a:avLst/>
          </a:prstGeom>
        </p:spPr>
      </p:pic>
      <p:sp>
        <p:nvSpPr>
          <p:cNvPr id="2" name="Freeform: Shape 1">
            <a:extLst>
              <a:ext uri="{FF2B5EF4-FFF2-40B4-BE49-F238E27FC236}">
                <a16:creationId xmlns:a16="http://schemas.microsoft.com/office/drawing/2014/main" xmlns="" id="{0E900E77-8164-4760-93B1-6D9AD169D77B}"/>
              </a:ext>
            </a:extLst>
          </p:cNvPr>
          <p:cNvSpPr/>
          <p:nvPr/>
        </p:nvSpPr>
        <p:spPr>
          <a:xfrm>
            <a:off x="2737288" y="414173"/>
            <a:ext cx="5973042" cy="2411089"/>
          </a:xfrm>
          <a:custGeom>
            <a:avLst/>
            <a:gdLst>
              <a:gd name="connsiteX0" fmla="*/ 2350527 w 5973042"/>
              <a:gd name="connsiteY0" fmla="*/ 1996 h 2411089"/>
              <a:gd name="connsiteX1" fmla="*/ 2256743 w 5973042"/>
              <a:gd name="connsiteY1" fmla="*/ 13719 h 2411089"/>
              <a:gd name="connsiteX2" fmla="*/ 2221574 w 5973042"/>
              <a:gd name="connsiteY2" fmla="*/ 25442 h 2411089"/>
              <a:gd name="connsiteX3" fmla="*/ 2168820 w 5973042"/>
              <a:gd name="connsiteY3" fmla="*/ 37165 h 2411089"/>
              <a:gd name="connsiteX4" fmla="*/ 2116066 w 5973042"/>
              <a:gd name="connsiteY4" fmla="*/ 66473 h 2411089"/>
              <a:gd name="connsiteX5" fmla="*/ 2086758 w 5973042"/>
              <a:gd name="connsiteY5" fmla="*/ 78196 h 2411089"/>
              <a:gd name="connsiteX6" fmla="*/ 2045727 w 5973042"/>
              <a:gd name="connsiteY6" fmla="*/ 101642 h 2411089"/>
              <a:gd name="connsiteX7" fmla="*/ 1981250 w 5973042"/>
              <a:gd name="connsiteY7" fmla="*/ 119227 h 2411089"/>
              <a:gd name="connsiteX8" fmla="*/ 1887466 w 5973042"/>
              <a:gd name="connsiteY8" fmla="*/ 154396 h 2411089"/>
              <a:gd name="connsiteX9" fmla="*/ 1864020 w 5973042"/>
              <a:gd name="connsiteY9" fmla="*/ 171981 h 2411089"/>
              <a:gd name="connsiteX10" fmla="*/ 1822989 w 5973042"/>
              <a:gd name="connsiteY10" fmla="*/ 195427 h 2411089"/>
              <a:gd name="connsiteX11" fmla="*/ 1799543 w 5973042"/>
              <a:gd name="connsiteY11" fmla="*/ 224735 h 2411089"/>
              <a:gd name="connsiteX12" fmla="*/ 1758512 w 5973042"/>
              <a:gd name="connsiteY12" fmla="*/ 236458 h 2411089"/>
              <a:gd name="connsiteX13" fmla="*/ 1729204 w 5973042"/>
              <a:gd name="connsiteY13" fmla="*/ 248181 h 2411089"/>
              <a:gd name="connsiteX14" fmla="*/ 1676450 w 5973042"/>
              <a:gd name="connsiteY14" fmla="*/ 289212 h 2411089"/>
              <a:gd name="connsiteX15" fmla="*/ 1600250 w 5973042"/>
              <a:gd name="connsiteY15" fmla="*/ 330242 h 2411089"/>
              <a:gd name="connsiteX16" fmla="*/ 1559220 w 5973042"/>
              <a:gd name="connsiteY16" fmla="*/ 365412 h 2411089"/>
              <a:gd name="connsiteX17" fmla="*/ 1389235 w 5973042"/>
              <a:gd name="connsiteY17" fmla="*/ 382996 h 2411089"/>
              <a:gd name="connsiteX18" fmla="*/ 1307174 w 5973042"/>
              <a:gd name="connsiteY18" fmla="*/ 394719 h 2411089"/>
              <a:gd name="connsiteX19" fmla="*/ 1008235 w 5973042"/>
              <a:gd name="connsiteY19" fmla="*/ 406442 h 2411089"/>
              <a:gd name="connsiteX20" fmla="*/ 1025820 w 5973042"/>
              <a:gd name="connsiteY20" fmla="*/ 459196 h 2411089"/>
              <a:gd name="connsiteX21" fmla="*/ 1055127 w 5973042"/>
              <a:gd name="connsiteY21" fmla="*/ 470919 h 2411089"/>
              <a:gd name="connsiteX22" fmla="*/ 1195804 w 5973042"/>
              <a:gd name="connsiteY22" fmla="*/ 500227 h 2411089"/>
              <a:gd name="connsiteX23" fmla="*/ 1248558 w 5973042"/>
              <a:gd name="connsiteY23" fmla="*/ 511950 h 2411089"/>
              <a:gd name="connsiteX24" fmla="*/ 1242697 w 5973042"/>
              <a:gd name="connsiteY24" fmla="*/ 541258 h 2411089"/>
              <a:gd name="connsiteX25" fmla="*/ 1189943 w 5973042"/>
              <a:gd name="connsiteY25" fmla="*/ 552981 h 2411089"/>
              <a:gd name="connsiteX26" fmla="*/ 1019958 w 5973042"/>
              <a:gd name="connsiteY26" fmla="*/ 564704 h 2411089"/>
              <a:gd name="connsiteX27" fmla="*/ 955481 w 5973042"/>
              <a:gd name="connsiteY27" fmla="*/ 576427 h 2411089"/>
              <a:gd name="connsiteX28" fmla="*/ 920312 w 5973042"/>
              <a:gd name="connsiteY28" fmla="*/ 646765 h 2411089"/>
              <a:gd name="connsiteX29" fmla="*/ 961343 w 5973042"/>
              <a:gd name="connsiteY29" fmla="*/ 658489 h 2411089"/>
              <a:gd name="connsiteX30" fmla="*/ 808943 w 5973042"/>
              <a:gd name="connsiteY30" fmla="*/ 699519 h 2411089"/>
              <a:gd name="connsiteX31" fmla="*/ 744466 w 5973042"/>
              <a:gd name="connsiteY31" fmla="*/ 687796 h 2411089"/>
              <a:gd name="connsiteX32" fmla="*/ 556897 w 5973042"/>
              <a:gd name="connsiteY32" fmla="*/ 623319 h 2411089"/>
              <a:gd name="connsiteX33" fmla="*/ 515866 w 5973042"/>
              <a:gd name="connsiteY33" fmla="*/ 611596 h 2411089"/>
              <a:gd name="connsiteX34" fmla="*/ 492420 w 5973042"/>
              <a:gd name="connsiteY34" fmla="*/ 617458 h 2411089"/>
              <a:gd name="connsiteX35" fmla="*/ 410358 w 5973042"/>
              <a:gd name="connsiteY35" fmla="*/ 658489 h 2411089"/>
              <a:gd name="connsiteX36" fmla="*/ 334158 w 5973042"/>
              <a:gd name="connsiteY36" fmla="*/ 670212 h 2411089"/>
              <a:gd name="connsiteX37" fmla="*/ 304850 w 5973042"/>
              <a:gd name="connsiteY37" fmla="*/ 681935 h 2411089"/>
              <a:gd name="connsiteX38" fmla="*/ 269681 w 5973042"/>
              <a:gd name="connsiteY38" fmla="*/ 711242 h 2411089"/>
              <a:gd name="connsiteX39" fmla="*/ 199343 w 5973042"/>
              <a:gd name="connsiteY39" fmla="*/ 722965 h 2411089"/>
              <a:gd name="connsiteX40" fmla="*/ 146589 w 5973042"/>
              <a:gd name="connsiteY40" fmla="*/ 763996 h 2411089"/>
              <a:gd name="connsiteX41" fmla="*/ 123143 w 5973042"/>
              <a:gd name="connsiteY41" fmla="*/ 775719 h 2411089"/>
              <a:gd name="connsiteX42" fmla="*/ 41081 w 5973042"/>
              <a:gd name="connsiteY42" fmla="*/ 840196 h 2411089"/>
              <a:gd name="connsiteX43" fmla="*/ 29358 w 5973042"/>
              <a:gd name="connsiteY43" fmla="*/ 869504 h 2411089"/>
              <a:gd name="connsiteX44" fmla="*/ 23497 w 5973042"/>
              <a:gd name="connsiteY44" fmla="*/ 1051212 h 2411089"/>
              <a:gd name="connsiteX45" fmla="*/ 64527 w 5973042"/>
              <a:gd name="connsiteY45" fmla="*/ 1068796 h 2411089"/>
              <a:gd name="connsiteX46" fmla="*/ 170035 w 5973042"/>
              <a:gd name="connsiteY46" fmla="*/ 1045350 h 2411089"/>
              <a:gd name="connsiteX47" fmla="*/ 246235 w 5973042"/>
              <a:gd name="connsiteY47" fmla="*/ 1021904 h 2411089"/>
              <a:gd name="connsiteX48" fmla="*/ 287266 w 5973042"/>
              <a:gd name="connsiteY48" fmla="*/ 1051212 h 2411089"/>
              <a:gd name="connsiteX49" fmla="*/ 281404 w 5973042"/>
              <a:gd name="connsiteY49" fmla="*/ 1449796 h 2411089"/>
              <a:gd name="connsiteX50" fmla="*/ 269681 w 5973042"/>
              <a:gd name="connsiteY50" fmla="*/ 1473242 h 2411089"/>
              <a:gd name="connsiteX51" fmla="*/ 252097 w 5973042"/>
              <a:gd name="connsiteY51" fmla="*/ 1555304 h 2411089"/>
              <a:gd name="connsiteX52" fmla="*/ 263820 w 5973042"/>
              <a:gd name="connsiteY52" fmla="*/ 1649089 h 2411089"/>
              <a:gd name="connsiteX53" fmla="*/ 275543 w 5973042"/>
              <a:gd name="connsiteY53" fmla="*/ 1672535 h 2411089"/>
              <a:gd name="connsiteX54" fmla="*/ 298989 w 5973042"/>
              <a:gd name="connsiteY54" fmla="*/ 1684258 h 2411089"/>
              <a:gd name="connsiteX55" fmla="*/ 316574 w 5973042"/>
              <a:gd name="connsiteY55" fmla="*/ 1713565 h 2411089"/>
              <a:gd name="connsiteX56" fmla="*/ 328297 w 5973042"/>
              <a:gd name="connsiteY56" fmla="*/ 1778042 h 2411089"/>
              <a:gd name="connsiteX57" fmla="*/ 340020 w 5973042"/>
              <a:gd name="connsiteY57" fmla="*/ 1807350 h 2411089"/>
              <a:gd name="connsiteX58" fmla="*/ 351743 w 5973042"/>
              <a:gd name="connsiteY58" fmla="*/ 1842519 h 2411089"/>
              <a:gd name="connsiteX59" fmla="*/ 369327 w 5973042"/>
              <a:gd name="connsiteY59" fmla="*/ 1860104 h 2411089"/>
              <a:gd name="connsiteX60" fmla="*/ 381050 w 5973042"/>
              <a:gd name="connsiteY60" fmla="*/ 1883550 h 2411089"/>
              <a:gd name="connsiteX61" fmla="*/ 392774 w 5973042"/>
              <a:gd name="connsiteY61" fmla="*/ 1895273 h 2411089"/>
              <a:gd name="connsiteX62" fmla="*/ 404497 w 5973042"/>
              <a:gd name="connsiteY62" fmla="*/ 1912858 h 2411089"/>
              <a:gd name="connsiteX63" fmla="*/ 422081 w 5973042"/>
              <a:gd name="connsiteY63" fmla="*/ 1936304 h 2411089"/>
              <a:gd name="connsiteX64" fmla="*/ 445527 w 5973042"/>
              <a:gd name="connsiteY64" fmla="*/ 1989058 h 2411089"/>
              <a:gd name="connsiteX65" fmla="*/ 498281 w 5973042"/>
              <a:gd name="connsiteY65" fmla="*/ 2030089 h 2411089"/>
              <a:gd name="connsiteX66" fmla="*/ 510004 w 5973042"/>
              <a:gd name="connsiteY66" fmla="*/ 2053535 h 2411089"/>
              <a:gd name="connsiteX67" fmla="*/ 551035 w 5973042"/>
              <a:gd name="connsiteY67" fmla="*/ 2071119 h 2411089"/>
              <a:gd name="connsiteX68" fmla="*/ 773774 w 5973042"/>
              <a:gd name="connsiteY68" fmla="*/ 2106289 h 2411089"/>
              <a:gd name="connsiteX69" fmla="*/ 803081 w 5973042"/>
              <a:gd name="connsiteY69" fmla="*/ 2123873 h 2411089"/>
              <a:gd name="connsiteX70" fmla="*/ 867558 w 5973042"/>
              <a:gd name="connsiteY70" fmla="*/ 2147319 h 2411089"/>
              <a:gd name="connsiteX71" fmla="*/ 879281 w 5973042"/>
              <a:gd name="connsiteY71" fmla="*/ 2176627 h 2411089"/>
              <a:gd name="connsiteX72" fmla="*/ 920312 w 5973042"/>
              <a:gd name="connsiteY72" fmla="*/ 2200073 h 2411089"/>
              <a:gd name="connsiteX73" fmla="*/ 949620 w 5973042"/>
              <a:gd name="connsiteY73" fmla="*/ 2241104 h 2411089"/>
              <a:gd name="connsiteX74" fmla="*/ 961343 w 5973042"/>
              <a:gd name="connsiteY74" fmla="*/ 2264550 h 2411089"/>
              <a:gd name="connsiteX75" fmla="*/ 1002374 w 5973042"/>
              <a:gd name="connsiteY75" fmla="*/ 2293858 h 2411089"/>
              <a:gd name="connsiteX76" fmla="*/ 1025820 w 5973042"/>
              <a:gd name="connsiteY76" fmla="*/ 2334889 h 2411089"/>
              <a:gd name="connsiteX77" fmla="*/ 1055127 w 5973042"/>
              <a:gd name="connsiteY77" fmla="*/ 2346612 h 2411089"/>
              <a:gd name="connsiteX78" fmla="*/ 1131327 w 5973042"/>
              <a:gd name="connsiteY78" fmla="*/ 2399365 h 2411089"/>
              <a:gd name="connsiteX79" fmla="*/ 1342343 w 5973042"/>
              <a:gd name="connsiteY79" fmla="*/ 2375919 h 2411089"/>
              <a:gd name="connsiteX80" fmla="*/ 1371650 w 5973042"/>
              <a:gd name="connsiteY80" fmla="*/ 2352473 h 2411089"/>
              <a:gd name="connsiteX81" fmla="*/ 1406820 w 5973042"/>
              <a:gd name="connsiteY81" fmla="*/ 2287996 h 2411089"/>
              <a:gd name="connsiteX82" fmla="*/ 1436127 w 5973042"/>
              <a:gd name="connsiteY82" fmla="*/ 2205935 h 2411089"/>
              <a:gd name="connsiteX83" fmla="*/ 1477158 w 5973042"/>
              <a:gd name="connsiteY83" fmla="*/ 2100427 h 2411089"/>
              <a:gd name="connsiteX84" fmla="*/ 1635420 w 5973042"/>
              <a:gd name="connsiteY84" fmla="*/ 2106289 h 2411089"/>
              <a:gd name="connsiteX85" fmla="*/ 1647143 w 5973042"/>
              <a:gd name="connsiteY85" fmla="*/ 2123873 h 2411089"/>
              <a:gd name="connsiteX86" fmla="*/ 1699897 w 5973042"/>
              <a:gd name="connsiteY86" fmla="*/ 2135596 h 2411089"/>
              <a:gd name="connsiteX87" fmla="*/ 1776097 w 5973042"/>
              <a:gd name="connsiteY87" fmla="*/ 2159042 h 2411089"/>
              <a:gd name="connsiteX88" fmla="*/ 1846435 w 5973042"/>
              <a:gd name="connsiteY88" fmla="*/ 2188350 h 2411089"/>
              <a:gd name="connsiteX89" fmla="*/ 1899189 w 5973042"/>
              <a:gd name="connsiteY89" fmla="*/ 2229381 h 2411089"/>
              <a:gd name="connsiteX90" fmla="*/ 1922635 w 5973042"/>
              <a:gd name="connsiteY90" fmla="*/ 2252827 h 2411089"/>
              <a:gd name="connsiteX91" fmla="*/ 1963666 w 5973042"/>
              <a:gd name="connsiteY91" fmla="*/ 2282135 h 2411089"/>
              <a:gd name="connsiteX92" fmla="*/ 2004697 w 5973042"/>
              <a:gd name="connsiteY92" fmla="*/ 2317304 h 2411089"/>
              <a:gd name="connsiteX93" fmla="*/ 2016420 w 5973042"/>
              <a:gd name="connsiteY93" fmla="*/ 2334889 h 2411089"/>
              <a:gd name="connsiteX94" fmla="*/ 2092620 w 5973042"/>
              <a:gd name="connsiteY94" fmla="*/ 2411089 h 2411089"/>
              <a:gd name="connsiteX95" fmla="*/ 2373974 w 5973042"/>
              <a:gd name="connsiteY95" fmla="*/ 2393504 h 2411089"/>
              <a:gd name="connsiteX96" fmla="*/ 2397420 w 5973042"/>
              <a:gd name="connsiteY96" fmla="*/ 2375919 h 2411089"/>
              <a:gd name="connsiteX97" fmla="*/ 2426727 w 5973042"/>
              <a:gd name="connsiteY97" fmla="*/ 2364196 h 2411089"/>
              <a:gd name="connsiteX98" fmla="*/ 2479481 w 5973042"/>
              <a:gd name="connsiteY98" fmla="*/ 2340750 h 2411089"/>
              <a:gd name="connsiteX99" fmla="*/ 2514650 w 5973042"/>
              <a:gd name="connsiteY99" fmla="*/ 2299719 h 2411089"/>
              <a:gd name="connsiteX100" fmla="*/ 2543958 w 5973042"/>
              <a:gd name="connsiteY100" fmla="*/ 2287996 h 2411089"/>
              <a:gd name="connsiteX101" fmla="*/ 2620158 w 5973042"/>
              <a:gd name="connsiteY101" fmla="*/ 2217658 h 2411089"/>
              <a:gd name="connsiteX102" fmla="*/ 2672912 w 5973042"/>
              <a:gd name="connsiteY102" fmla="*/ 2182489 h 2411089"/>
              <a:gd name="connsiteX103" fmla="*/ 2702220 w 5973042"/>
              <a:gd name="connsiteY103" fmla="*/ 2153181 h 2411089"/>
              <a:gd name="connsiteX104" fmla="*/ 2725666 w 5973042"/>
              <a:gd name="connsiteY104" fmla="*/ 2141458 h 2411089"/>
              <a:gd name="connsiteX105" fmla="*/ 2743250 w 5973042"/>
              <a:gd name="connsiteY105" fmla="*/ 2129735 h 2411089"/>
              <a:gd name="connsiteX106" fmla="*/ 2754974 w 5973042"/>
              <a:gd name="connsiteY106" fmla="*/ 2112150 h 2411089"/>
              <a:gd name="connsiteX107" fmla="*/ 2807727 w 5973042"/>
              <a:gd name="connsiteY107" fmla="*/ 2100427 h 2411089"/>
              <a:gd name="connsiteX108" fmla="*/ 2831174 w 5973042"/>
              <a:gd name="connsiteY108" fmla="*/ 2088704 h 2411089"/>
              <a:gd name="connsiteX109" fmla="*/ 2913235 w 5973042"/>
              <a:gd name="connsiteY109" fmla="*/ 2106289 h 2411089"/>
              <a:gd name="connsiteX110" fmla="*/ 2936681 w 5973042"/>
              <a:gd name="connsiteY110" fmla="*/ 2135596 h 2411089"/>
              <a:gd name="connsiteX111" fmla="*/ 2965989 w 5973042"/>
              <a:gd name="connsiteY111" fmla="*/ 2147319 h 2411089"/>
              <a:gd name="connsiteX112" fmla="*/ 2989435 w 5973042"/>
              <a:gd name="connsiteY112" fmla="*/ 2176627 h 2411089"/>
              <a:gd name="connsiteX113" fmla="*/ 3094943 w 5973042"/>
              <a:gd name="connsiteY113" fmla="*/ 2182489 h 2411089"/>
              <a:gd name="connsiteX114" fmla="*/ 3112527 w 5973042"/>
              <a:gd name="connsiteY114" fmla="*/ 2164904 h 2411089"/>
              <a:gd name="connsiteX115" fmla="*/ 3147697 w 5973042"/>
              <a:gd name="connsiteY115" fmla="*/ 2112150 h 2411089"/>
              <a:gd name="connsiteX116" fmla="*/ 3177004 w 5973042"/>
              <a:gd name="connsiteY116" fmla="*/ 2100427 h 2411089"/>
              <a:gd name="connsiteX117" fmla="*/ 3200450 w 5973042"/>
              <a:gd name="connsiteY117" fmla="*/ 2088704 h 2411089"/>
              <a:gd name="connsiteX118" fmla="*/ 3229758 w 5973042"/>
              <a:gd name="connsiteY118" fmla="*/ 2123873 h 2411089"/>
              <a:gd name="connsiteX119" fmla="*/ 3171143 w 5973042"/>
              <a:gd name="connsiteY119" fmla="*/ 2241104 h 2411089"/>
              <a:gd name="connsiteX120" fmla="*/ 3141835 w 5973042"/>
              <a:gd name="connsiteY120" fmla="*/ 2282135 h 2411089"/>
              <a:gd name="connsiteX121" fmla="*/ 3165281 w 5973042"/>
              <a:gd name="connsiteY121" fmla="*/ 2370058 h 2411089"/>
              <a:gd name="connsiteX122" fmla="*/ 3177004 w 5973042"/>
              <a:gd name="connsiteY122" fmla="*/ 2387642 h 2411089"/>
              <a:gd name="connsiteX123" fmla="*/ 3200450 w 5973042"/>
              <a:gd name="connsiteY123" fmla="*/ 2399365 h 2411089"/>
              <a:gd name="connsiteX124" fmla="*/ 3294235 w 5973042"/>
              <a:gd name="connsiteY124" fmla="*/ 2393504 h 2411089"/>
              <a:gd name="connsiteX125" fmla="*/ 3305958 w 5973042"/>
              <a:gd name="connsiteY125" fmla="*/ 2364196 h 2411089"/>
              <a:gd name="connsiteX126" fmla="*/ 3335266 w 5973042"/>
              <a:gd name="connsiteY126" fmla="*/ 2352473 h 2411089"/>
              <a:gd name="connsiteX127" fmla="*/ 3376297 w 5973042"/>
              <a:gd name="connsiteY127" fmla="*/ 2299719 h 2411089"/>
              <a:gd name="connsiteX128" fmla="*/ 3399743 w 5973042"/>
              <a:gd name="connsiteY128" fmla="*/ 2235242 h 2411089"/>
              <a:gd name="connsiteX129" fmla="*/ 3411466 w 5973042"/>
              <a:gd name="connsiteY129" fmla="*/ 2153181 h 2411089"/>
              <a:gd name="connsiteX130" fmla="*/ 3440774 w 5973042"/>
              <a:gd name="connsiteY130" fmla="*/ 2076981 h 2411089"/>
              <a:gd name="connsiteX131" fmla="*/ 4413789 w 5973042"/>
              <a:gd name="connsiteY131" fmla="*/ 2076981 h 2411089"/>
              <a:gd name="connsiteX132" fmla="*/ 4519297 w 5973042"/>
              <a:gd name="connsiteY132" fmla="*/ 2024227 h 2411089"/>
              <a:gd name="connsiteX133" fmla="*/ 4613081 w 5973042"/>
              <a:gd name="connsiteY133" fmla="*/ 1994919 h 2411089"/>
              <a:gd name="connsiteX134" fmla="*/ 4665835 w 5973042"/>
              <a:gd name="connsiteY134" fmla="*/ 1953889 h 2411089"/>
              <a:gd name="connsiteX135" fmla="*/ 4677558 w 5973042"/>
              <a:gd name="connsiteY135" fmla="*/ 1930442 h 2411089"/>
              <a:gd name="connsiteX136" fmla="*/ 4718589 w 5973042"/>
              <a:gd name="connsiteY136" fmla="*/ 1918719 h 2411089"/>
              <a:gd name="connsiteX137" fmla="*/ 4771343 w 5973042"/>
              <a:gd name="connsiteY137" fmla="*/ 1889412 h 2411089"/>
              <a:gd name="connsiteX138" fmla="*/ 4958912 w 5973042"/>
              <a:gd name="connsiteY138" fmla="*/ 1865965 h 2411089"/>
              <a:gd name="connsiteX139" fmla="*/ 4994081 w 5973042"/>
              <a:gd name="connsiteY139" fmla="*/ 1848381 h 2411089"/>
              <a:gd name="connsiteX140" fmla="*/ 5035112 w 5973042"/>
              <a:gd name="connsiteY140" fmla="*/ 1824935 h 2411089"/>
              <a:gd name="connsiteX141" fmla="*/ 5222681 w 5973042"/>
              <a:gd name="connsiteY141" fmla="*/ 1830796 h 2411089"/>
              <a:gd name="connsiteX142" fmla="*/ 5380943 w 5973042"/>
              <a:gd name="connsiteY142" fmla="*/ 1824935 h 2411089"/>
              <a:gd name="connsiteX143" fmla="*/ 5404389 w 5973042"/>
              <a:gd name="connsiteY143" fmla="*/ 1813212 h 2411089"/>
              <a:gd name="connsiteX144" fmla="*/ 5668158 w 5973042"/>
              <a:gd name="connsiteY144" fmla="*/ 1783904 h 2411089"/>
              <a:gd name="connsiteX145" fmla="*/ 5697466 w 5973042"/>
              <a:gd name="connsiteY145" fmla="*/ 1772181 h 2411089"/>
              <a:gd name="connsiteX146" fmla="*/ 5826420 w 5973042"/>
              <a:gd name="connsiteY146" fmla="*/ 1789765 h 2411089"/>
              <a:gd name="connsiteX147" fmla="*/ 5838143 w 5973042"/>
              <a:gd name="connsiteY147" fmla="*/ 1807350 h 2411089"/>
              <a:gd name="connsiteX148" fmla="*/ 5791250 w 5973042"/>
              <a:gd name="connsiteY148" fmla="*/ 1842519 h 2411089"/>
              <a:gd name="connsiteX149" fmla="*/ 5767804 w 5973042"/>
              <a:gd name="connsiteY149" fmla="*/ 1860104 h 2411089"/>
              <a:gd name="connsiteX150" fmla="*/ 5814697 w 5973042"/>
              <a:gd name="connsiteY150" fmla="*/ 1865965 h 2411089"/>
              <a:gd name="connsiteX151" fmla="*/ 5826420 w 5973042"/>
              <a:gd name="connsiteY151" fmla="*/ 1848381 h 2411089"/>
              <a:gd name="connsiteX152" fmla="*/ 5908481 w 5973042"/>
              <a:gd name="connsiteY152" fmla="*/ 1836658 h 2411089"/>
              <a:gd name="connsiteX153" fmla="*/ 5972958 w 5973042"/>
              <a:gd name="connsiteY153" fmla="*/ 1795627 h 2411089"/>
              <a:gd name="connsiteX154" fmla="*/ 5967097 w 5973042"/>
              <a:gd name="connsiteY154" fmla="*/ 1731150 h 2411089"/>
              <a:gd name="connsiteX155" fmla="*/ 5949512 w 5973042"/>
              <a:gd name="connsiteY155" fmla="*/ 1719427 h 2411089"/>
              <a:gd name="connsiteX156" fmla="*/ 5914343 w 5973042"/>
              <a:gd name="connsiteY156" fmla="*/ 1666673 h 2411089"/>
              <a:gd name="connsiteX157" fmla="*/ 5896758 w 5973042"/>
              <a:gd name="connsiteY157" fmla="*/ 1613919 h 2411089"/>
              <a:gd name="connsiteX158" fmla="*/ 5885035 w 5973042"/>
              <a:gd name="connsiteY158" fmla="*/ 1561165 h 2411089"/>
              <a:gd name="connsiteX159" fmla="*/ 5861589 w 5973042"/>
              <a:gd name="connsiteY159" fmla="*/ 1520135 h 2411089"/>
              <a:gd name="connsiteX160" fmla="*/ 5844004 w 5973042"/>
              <a:gd name="connsiteY160" fmla="*/ 1479104 h 2411089"/>
              <a:gd name="connsiteX161" fmla="*/ 5820558 w 5973042"/>
              <a:gd name="connsiteY161" fmla="*/ 1309119 h 2411089"/>
              <a:gd name="connsiteX162" fmla="*/ 5791250 w 5973042"/>
              <a:gd name="connsiteY162" fmla="*/ 1150858 h 2411089"/>
              <a:gd name="connsiteX163" fmla="*/ 5779527 w 5973042"/>
              <a:gd name="connsiteY163" fmla="*/ 1086381 h 2411089"/>
              <a:gd name="connsiteX164" fmla="*/ 5756081 w 5973042"/>
              <a:gd name="connsiteY164" fmla="*/ 1074658 h 2411089"/>
              <a:gd name="connsiteX165" fmla="*/ 5814697 w 5973042"/>
              <a:gd name="connsiteY165" fmla="*/ 863642 h 2411089"/>
              <a:gd name="connsiteX166" fmla="*/ 5738497 w 5973042"/>
              <a:gd name="connsiteY166" fmla="*/ 658489 h 2411089"/>
              <a:gd name="connsiteX167" fmla="*/ 5715050 w 5973042"/>
              <a:gd name="connsiteY167" fmla="*/ 670212 h 2411089"/>
              <a:gd name="connsiteX168" fmla="*/ 5597820 w 5973042"/>
              <a:gd name="connsiteY168" fmla="*/ 599873 h 2411089"/>
              <a:gd name="connsiteX169" fmla="*/ 5580235 w 5973042"/>
              <a:gd name="connsiteY169" fmla="*/ 582289 h 2411089"/>
              <a:gd name="connsiteX170" fmla="*/ 5568512 w 5973042"/>
              <a:gd name="connsiteY170" fmla="*/ 441612 h 2411089"/>
              <a:gd name="connsiteX171" fmla="*/ 5556789 w 5973042"/>
              <a:gd name="connsiteY171" fmla="*/ 412304 h 2411089"/>
              <a:gd name="connsiteX172" fmla="*/ 5562650 w 5973042"/>
              <a:gd name="connsiteY172" fmla="*/ 336104 h 2411089"/>
              <a:gd name="connsiteX173" fmla="*/ 5504035 w 5973042"/>
              <a:gd name="connsiteY173" fmla="*/ 306796 h 2411089"/>
              <a:gd name="connsiteX174" fmla="*/ 5463004 w 5973042"/>
              <a:gd name="connsiteY174" fmla="*/ 295073 h 2411089"/>
              <a:gd name="connsiteX175" fmla="*/ 5421974 w 5973042"/>
              <a:gd name="connsiteY175" fmla="*/ 242319 h 2411089"/>
              <a:gd name="connsiteX176" fmla="*/ 5410250 w 5973042"/>
              <a:gd name="connsiteY176" fmla="*/ 213012 h 2411089"/>
              <a:gd name="connsiteX177" fmla="*/ 5357497 w 5973042"/>
              <a:gd name="connsiteY177" fmla="*/ 201289 h 2411089"/>
              <a:gd name="connsiteX178" fmla="*/ 5281297 w 5973042"/>
              <a:gd name="connsiteY178" fmla="*/ 160258 h 2411089"/>
              <a:gd name="connsiteX179" fmla="*/ 5251989 w 5973042"/>
              <a:gd name="connsiteY179" fmla="*/ 125089 h 2411089"/>
              <a:gd name="connsiteX180" fmla="*/ 5228543 w 5973042"/>
              <a:gd name="connsiteY180" fmla="*/ 84058 h 2411089"/>
              <a:gd name="connsiteX181" fmla="*/ 5199235 w 5973042"/>
              <a:gd name="connsiteY181" fmla="*/ 72335 h 2411089"/>
              <a:gd name="connsiteX182" fmla="*/ 5105450 w 5973042"/>
              <a:gd name="connsiteY182" fmla="*/ 66473 h 2411089"/>
              <a:gd name="connsiteX183" fmla="*/ 5070281 w 5973042"/>
              <a:gd name="connsiteY183" fmla="*/ 78196 h 2411089"/>
              <a:gd name="connsiteX184" fmla="*/ 5029250 w 5973042"/>
              <a:gd name="connsiteY184" fmla="*/ 89919 h 2411089"/>
              <a:gd name="connsiteX185" fmla="*/ 4999943 w 5973042"/>
              <a:gd name="connsiteY185" fmla="*/ 101642 h 2411089"/>
              <a:gd name="connsiteX186" fmla="*/ 4912020 w 5973042"/>
              <a:gd name="connsiteY186" fmla="*/ 119227 h 2411089"/>
              <a:gd name="connsiteX187" fmla="*/ 4870989 w 5973042"/>
              <a:gd name="connsiteY187" fmla="*/ 142673 h 2411089"/>
              <a:gd name="connsiteX188" fmla="*/ 4788927 w 5973042"/>
              <a:gd name="connsiteY188" fmla="*/ 171981 h 2411089"/>
              <a:gd name="connsiteX189" fmla="*/ 4777204 w 5973042"/>
              <a:gd name="connsiteY189" fmla="*/ 195427 h 2411089"/>
              <a:gd name="connsiteX190" fmla="*/ 4753758 w 5973042"/>
              <a:gd name="connsiteY190" fmla="*/ 236458 h 2411089"/>
              <a:gd name="connsiteX191" fmla="*/ 4724450 w 5973042"/>
              <a:gd name="connsiteY191" fmla="*/ 248181 h 2411089"/>
              <a:gd name="connsiteX192" fmla="*/ 4712727 w 5973042"/>
              <a:gd name="connsiteY192" fmla="*/ 277489 h 2411089"/>
              <a:gd name="connsiteX193" fmla="*/ 4671697 w 5973042"/>
              <a:gd name="connsiteY193" fmla="*/ 289212 h 2411089"/>
              <a:gd name="connsiteX194" fmla="*/ 4607220 w 5973042"/>
              <a:gd name="connsiteY194" fmla="*/ 330242 h 2411089"/>
              <a:gd name="connsiteX195" fmla="*/ 4566189 w 5973042"/>
              <a:gd name="connsiteY195" fmla="*/ 341965 h 2411089"/>
              <a:gd name="connsiteX196" fmla="*/ 3944866 w 5973042"/>
              <a:gd name="connsiteY196" fmla="*/ 365412 h 2411089"/>
              <a:gd name="connsiteX197" fmla="*/ 3628343 w 5973042"/>
              <a:gd name="connsiteY197" fmla="*/ 371273 h 2411089"/>
              <a:gd name="connsiteX198" fmla="*/ 3522835 w 5973042"/>
              <a:gd name="connsiteY198" fmla="*/ 336104 h 2411089"/>
              <a:gd name="connsiteX199" fmla="*/ 3499389 w 5973042"/>
              <a:gd name="connsiteY199" fmla="*/ 306796 h 2411089"/>
              <a:gd name="connsiteX200" fmla="*/ 3300097 w 5973042"/>
              <a:gd name="connsiteY200" fmla="*/ 295073 h 2411089"/>
              <a:gd name="connsiteX201" fmla="*/ 3276650 w 5973042"/>
              <a:gd name="connsiteY201" fmla="*/ 283350 h 2411089"/>
              <a:gd name="connsiteX202" fmla="*/ 3153558 w 5973042"/>
              <a:gd name="connsiteY202" fmla="*/ 265765 h 2411089"/>
              <a:gd name="connsiteX203" fmla="*/ 3118389 w 5973042"/>
              <a:gd name="connsiteY203" fmla="*/ 230596 h 2411089"/>
              <a:gd name="connsiteX204" fmla="*/ 3048050 w 5973042"/>
              <a:gd name="connsiteY204" fmla="*/ 201289 h 2411089"/>
              <a:gd name="connsiteX205" fmla="*/ 3036327 w 5973042"/>
              <a:gd name="connsiteY205" fmla="*/ 189565 h 2411089"/>
              <a:gd name="connsiteX206" fmla="*/ 3012881 w 5973042"/>
              <a:gd name="connsiteY206" fmla="*/ 177842 h 2411089"/>
              <a:gd name="connsiteX207" fmla="*/ 2942543 w 5973042"/>
              <a:gd name="connsiteY207" fmla="*/ 148535 h 2411089"/>
              <a:gd name="connsiteX208" fmla="*/ 2919097 w 5973042"/>
              <a:gd name="connsiteY208" fmla="*/ 136812 h 2411089"/>
              <a:gd name="connsiteX209" fmla="*/ 2889789 w 5973042"/>
              <a:gd name="connsiteY209" fmla="*/ 125089 h 2411089"/>
              <a:gd name="connsiteX210" fmla="*/ 2837035 w 5973042"/>
              <a:gd name="connsiteY210" fmla="*/ 84058 h 2411089"/>
              <a:gd name="connsiteX211" fmla="*/ 2772558 w 5973042"/>
              <a:gd name="connsiteY211" fmla="*/ 43027 h 2411089"/>
              <a:gd name="connsiteX212" fmla="*/ 2760835 w 5973042"/>
              <a:gd name="connsiteY212" fmla="*/ 19581 h 2411089"/>
              <a:gd name="connsiteX213" fmla="*/ 2590850 w 5973042"/>
              <a:gd name="connsiteY213" fmla="*/ 13719 h 2411089"/>
              <a:gd name="connsiteX214" fmla="*/ 2561543 w 5973042"/>
              <a:gd name="connsiteY214" fmla="*/ 25442 h 2411089"/>
              <a:gd name="connsiteX215" fmla="*/ 2350527 w 5973042"/>
              <a:gd name="connsiteY215" fmla="*/ 1996 h 241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5973042" h="2411089">
                <a:moveTo>
                  <a:pt x="2350527" y="1996"/>
                </a:moveTo>
                <a:cubicBezTo>
                  <a:pt x="2299727" y="42"/>
                  <a:pt x="2287739" y="8083"/>
                  <a:pt x="2256743" y="13719"/>
                </a:cubicBezTo>
                <a:cubicBezTo>
                  <a:pt x="2244585" y="15930"/>
                  <a:pt x="2233514" y="22258"/>
                  <a:pt x="2221574" y="25442"/>
                </a:cubicBezTo>
                <a:cubicBezTo>
                  <a:pt x="2204169" y="30083"/>
                  <a:pt x="2186405" y="33257"/>
                  <a:pt x="2168820" y="37165"/>
                </a:cubicBezTo>
                <a:cubicBezTo>
                  <a:pt x="2145105" y="52976"/>
                  <a:pt x="2148652" y="51661"/>
                  <a:pt x="2116066" y="66473"/>
                </a:cubicBezTo>
                <a:cubicBezTo>
                  <a:pt x="2106487" y="70827"/>
                  <a:pt x="2096169" y="73491"/>
                  <a:pt x="2086758" y="78196"/>
                </a:cubicBezTo>
                <a:cubicBezTo>
                  <a:pt x="2072669" y="85241"/>
                  <a:pt x="2060408" y="95933"/>
                  <a:pt x="2045727" y="101642"/>
                </a:cubicBezTo>
                <a:cubicBezTo>
                  <a:pt x="2024964" y="109716"/>
                  <a:pt x="2002277" y="111868"/>
                  <a:pt x="1981250" y="119227"/>
                </a:cubicBezTo>
                <a:cubicBezTo>
                  <a:pt x="1818913" y="176046"/>
                  <a:pt x="2018396" y="116988"/>
                  <a:pt x="1887466" y="154396"/>
                </a:cubicBezTo>
                <a:cubicBezTo>
                  <a:pt x="1879651" y="160258"/>
                  <a:pt x="1872262" y="166736"/>
                  <a:pt x="1864020" y="171981"/>
                </a:cubicBezTo>
                <a:cubicBezTo>
                  <a:pt x="1850730" y="180438"/>
                  <a:pt x="1835181" y="185452"/>
                  <a:pt x="1822989" y="195427"/>
                </a:cubicBezTo>
                <a:cubicBezTo>
                  <a:pt x="1813306" y="203349"/>
                  <a:pt x="1810098" y="218018"/>
                  <a:pt x="1799543" y="224735"/>
                </a:cubicBezTo>
                <a:cubicBezTo>
                  <a:pt x="1787543" y="232372"/>
                  <a:pt x="1772006" y="231960"/>
                  <a:pt x="1758512" y="236458"/>
                </a:cubicBezTo>
                <a:cubicBezTo>
                  <a:pt x="1748530" y="239785"/>
                  <a:pt x="1738973" y="244273"/>
                  <a:pt x="1729204" y="248181"/>
                </a:cubicBezTo>
                <a:cubicBezTo>
                  <a:pt x="1676942" y="313510"/>
                  <a:pt x="1736081" y="249458"/>
                  <a:pt x="1676450" y="289212"/>
                </a:cubicBezTo>
                <a:cubicBezTo>
                  <a:pt x="1603344" y="337949"/>
                  <a:pt x="1724791" y="288730"/>
                  <a:pt x="1600250" y="330242"/>
                </a:cubicBezTo>
                <a:cubicBezTo>
                  <a:pt x="1588064" y="354615"/>
                  <a:pt x="1591532" y="360660"/>
                  <a:pt x="1559220" y="365412"/>
                </a:cubicBezTo>
                <a:cubicBezTo>
                  <a:pt x="1502862" y="373700"/>
                  <a:pt x="1445818" y="376417"/>
                  <a:pt x="1389235" y="382996"/>
                </a:cubicBezTo>
                <a:cubicBezTo>
                  <a:pt x="1361789" y="386187"/>
                  <a:pt x="1334753" y="393022"/>
                  <a:pt x="1307174" y="394719"/>
                </a:cubicBezTo>
                <a:cubicBezTo>
                  <a:pt x="1207639" y="400844"/>
                  <a:pt x="1107881" y="402534"/>
                  <a:pt x="1008235" y="406442"/>
                </a:cubicBezTo>
                <a:cubicBezTo>
                  <a:pt x="1014097" y="424027"/>
                  <a:pt x="1014918" y="444205"/>
                  <a:pt x="1025820" y="459196"/>
                </a:cubicBezTo>
                <a:cubicBezTo>
                  <a:pt x="1032008" y="467705"/>
                  <a:pt x="1045084" y="467781"/>
                  <a:pt x="1055127" y="470919"/>
                </a:cubicBezTo>
                <a:cubicBezTo>
                  <a:pt x="1135453" y="496021"/>
                  <a:pt x="1107904" y="484245"/>
                  <a:pt x="1195804" y="500227"/>
                </a:cubicBezTo>
                <a:cubicBezTo>
                  <a:pt x="1213527" y="503449"/>
                  <a:pt x="1230973" y="508042"/>
                  <a:pt x="1248558" y="511950"/>
                </a:cubicBezTo>
                <a:cubicBezTo>
                  <a:pt x="1246604" y="521719"/>
                  <a:pt x="1250859" y="535545"/>
                  <a:pt x="1242697" y="541258"/>
                </a:cubicBezTo>
                <a:cubicBezTo>
                  <a:pt x="1227940" y="551588"/>
                  <a:pt x="1207858" y="551095"/>
                  <a:pt x="1189943" y="552981"/>
                </a:cubicBezTo>
                <a:cubicBezTo>
                  <a:pt x="1133459" y="558927"/>
                  <a:pt x="1076620" y="560796"/>
                  <a:pt x="1019958" y="564704"/>
                </a:cubicBezTo>
                <a:cubicBezTo>
                  <a:pt x="998466" y="568612"/>
                  <a:pt x="976529" y="570580"/>
                  <a:pt x="955481" y="576427"/>
                </a:cubicBezTo>
                <a:cubicBezTo>
                  <a:pt x="922079" y="585705"/>
                  <a:pt x="884400" y="597386"/>
                  <a:pt x="920312" y="646765"/>
                </a:cubicBezTo>
                <a:cubicBezTo>
                  <a:pt x="928678" y="658269"/>
                  <a:pt x="947666" y="654581"/>
                  <a:pt x="961343" y="658489"/>
                </a:cubicBezTo>
                <a:cubicBezTo>
                  <a:pt x="910543" y="672166"/>
                  <a:pt x="860703" y="708930"/>
                  <a:pt x="808943" y="699519"/>
                </a:cubicBezTo>
                <a:cubicBezTo>
                  <a:pt x="787451" y="695611"/>
                  <a:pt x="765376" y="694118"/>
                  <a:pt x="744466" y="687796"/>
                </a:cubicBezTo>
                <a:cubicBezTo>
                  <a:pt x="681181" y="668663"/>
                  <a:pt x="620467" y="641482"/>
                  <a:pt x="556897" y="623319"/>
                </a:cubicBezTo>
                <a:lnTo>
                  <a:pt x="515866" y="611596"/>
                </a:lnTo>
                <a:cubicBezTo>
                  <a:pt x="508051" y="613550"/>
                  <a:pt x="499782" y="614186"/>
                  <a:pt x="492420" y="617458"/>
                </a:cubicBezTo>
                <a:cubicBezTo>
                  <a:pt x="464473" y="629879"/>
                  <a:pt x="439371" y="648818"/>
                  <a:pt x="410358" y="658489"/>
                </a:cubicBezTo>
                <a:cubicBezTo>
                  <a:pt x="385978" y="666616"/>
                  <a:pt x="359558" y="666304"/>
                  <a:pt x="334158" y="670212"/>
                </a:cubicBezTo>
                <a:cubicBezTo>
                  <a:pt x="324389" y="674120"/>
                  <a:pt x="313727" y="676286"/>
                  <a:pt x="304850" y="681935"/>
                </a:cubicBezTo>
                <a:cubicBezTo>
                  <a:pt x="291976" y="690128"/>
                  <a:pt x="283903" y="705711"/>
                  <a:pt x="269681" y="711242"/>
                </a:cubicBezTo>
                <a:cubicBezTo>
                  <a:pt x="247528" y="719857"/>
                  <a:pt x="222789" y="719057"/>
                  <a:pt x="199343" y="722965"/>
                </a:cubicBezTo>
                <a:cubicBezTo>
                  <a:pt x="127396" y="746949"/>
                  <a:pt x="194475" y="716111"/>
                  <a:pt x="146589" y="763996"/>
                </a:cubicBezTo>
                <a:cubicBezTo>
                  <a:pt x="140410" y="770174"/>
                  <a:pt x="129906" y="770186"/>
                  <a:pt x="123143" y="775719"/>
                </a:cubicBezTo>
                <a:cubicBezTo>
                  <a:pt x="32534" y="849854"/>
                  <a:pt x="130211" y="789265"/>
                  <a:pt x="41081" y="840196"/>
                </a:cubicBezTo>
                <a:cubicBezTo>
                  <a:pt x="37173" y="849965"/>
                  <a:pt x="33631" y="859889"/>
                  <a:pt x="29358" y="869504"/>
                </a:cubicBezTo>
                <a:cubicBezTo>
                  <a:pt x="-534" y="936762"/>
                  <a:pt x="-15549" y="904787"/>
                  <a:pt x="23497" y="1051212"/>
                </a:cubicBezTo>
                <a:cubicBezTo>
                  <a:pt x="27331" y="1065589"/>
                  <a:pt x="50850" y="1062935"/>
                  <a:pt x="64527" y="1068796"/>
                </a:cubicBezTo>
                <a:cubicBezTo>
                  <a:pt x="99696" y="1060981"/>
                  <a:pt x="135151" y="1054352"/>
                  <a:pt x="170035" y="1045350"/>
                </a:cubicBezTo>
                <a:cubicBezTo>
                  <a:pt x="195767" y="1038710"/>
                  <a:pt x="219693" y="1020577"/>
                  <a:pt x="246235" y="1021904"/>
                </a:cubicBezTo>
                <a:cubicBezTo>
                  <a:pt x="263022" y="1022743"/>
                  <a:pt x="273589" y="1041443"/>
                  <a:pt x="287266" y="1051212"/>
                </a:cubicBezTo>
                <a:cubicBezTo>
                  <a:pt x="285312" y="1184073"/>
                  <a:pt x="286936" y="1317035"/>
                  <a:pt x="281404" y="1449796"/>
                </a:cubicBezTo>
                <a:cubicBezTo>
                  <a:pt x="281040" y="1458526"/>
                  <a:pt x="272020" y="1464823"/>
                  <a:pt x="269681" y="1473242"/>
                </a:cubicBezTo>
                <a:cubicBezTo>
                  <a:pt x="262194" y="1500196"/>
                  <a:pt x="257958" y="1527950"/>
                  <a:pt x="252097" y="1555304"/>
                </a:cubicBezTo>
                <a:cubicBezTo>
                  <a:pt x="256005" y="1586566"/>
                  <a:pt x="257641" y="1618196"/>
                  <a:pt x="263820" y="1649089"/>
                </a:cubicBezTo>
                <a:cubicBezTo>
                  <a:pt x="265534" y="1657657"/>
                  <a:pt x="269364" y="1666356"/>
                  <a:pt x="275543" y="1672535"/>
                </a:cubicBezTo>
                <a:cubicBezTo>
                  <a:pt x="281722" y="1678714"/>
                  <a:pt x="291174" y="1680350"/>
                  <a:pt x="298989" y="1684258"/>
                </a:cubicBezTo>
                <a:cubicBezTo>
                  <a:pt x="304851" y="1694027"/>
                  <a:pt x="313176" y="1702691"/>
                  <a:pt x="316574" y="1713565"/>
                </a:cubicBezTo>
                <a:cubicBezTo>
                  <a:pt x="323090" y="1734415"/>
                  <a:pt x="322999" y="1756850"/>
                  <a:pt x="328297" y="1778042"/>
                </a:cubicBezTo>
                <a:cubicBezTo>
                  <a:pt x="330849" y="1788250"/>
                  <a:pt x="336424" y="1797462"/>
                  <a:pt x="340020" y="1807350"/>
                </a:cubicBezTo>
                <a:cubicBezTo>
                  <a:pt x="344243" y="1818963"/>
                  <a:pt x="345742" y="1831717"/>
                  <a:pt x="351743" y="1842519"/>
                </a:cubicBezTo>
                <a:cubicBezTo>
                  <a:pt x="355769" y="1849765"/>
                  <a:pt x="364509" y="1853359"/>
                  <a:pt x="369327" y="1860104"/>
                </a:cubicBezTo>
                <a:cubicBezTo>
                  <a:pt x="374406" y="1867214"/>
                  <a:pt x="376203" y="1876280"/>
                  <a:pt x="381050" y="1883550"/>
                </a:cubicBezTo>
                <a:cubicBezTo>
                  <a:pt x="384116" y="1888148"/>
                  <a:pt x="389322" y="1890958"/>
                  <a:pt x="392774" y="1895273"/>
                </a:cubicBezTo>
                <a:cubicBezTo>
                  <a:pt x="397175" y="1900774"/>
                  <a:pt x="400402" y="1907125"/>
                  <a:pt x="404497" y="1912858"/>
                </a:cubicBezTo>
                <a:cubicBezTo>
                  <a:pt x="410175" y="1920807"/>
                  <a:pt x="417337" y="1927764"/>
                  <a:pt x="422081" y="1936304"/>
                </a:cubicBezTo>
                <a:cubicBezTo>
                  <a:pt x="429946" y="1950461"/>
                  <a:pt x="434997" y="1975520"/>
                  <a:pt x="445527" y="1989058"/>
                </a:cubicBezTo>
                <a:cubicBezTo>
                  <a:pt x="468108" y="2018090"/>
                  <a:pt x="470641" y="2016268"/>
                  <a:pt x="498281" y="2030089"/>
                </a:cubicBezTo>
                <a:cubicBezTo>
                  <a:pt x="502189" y="2037904"/>
                  <a:pt x="503107" y="2048171"/>
                  <a:pt x="510004" y="2053535"/>
                </a:cubicBezTo>
                <a:cubicBezTo>
                  <a:pt x="521750" y="2062670"/>
                  <a:pt x="536444" y="2068201"/>
                  <a:pt x="551035" y="2071119"/>
                </a:cubicBezTo>
                <a:cubicBezTo>
                  <a:pt x="624742" y="2085860"/>
                  <a:pt x="699528" y="2094566"/>
                  <a:pt x="773774" y="2106289"/>
                </a:cubicBezTo>
                <a:cubicBezTo>
                  <a:pt x="783543" y="2112150"/>
                  <a:pt x="792644" y="2119307"/>
                  <a:pt x="803081" y="2123873"/>
                </a:cubicBezTo>
                <a:cubicBezTo>
                  <a:pt x="824033" y="2133039"/>
                  <a:pt x="848755" y="2134302"/>
                  <a:pt x="867558" y="2147319"/>
                </a:cubicBezTo>
                <a:cubicBezTo>
                  <a:pt x="876209" y="2153308"/>
                  <a:pt x="871841" y="2169187"/>
                  <a:pt x="879281" y="2176627"/>
                </a:cubicBezTo>
                <a:cubicBezTo>
                  <a:pt x="890420" y="2187766"/>
                  <a:pt x="906635" y="2192258"/>
                  <a:pt x="920312" y="2200073"/>
                </a:cubicBezTo>
                <a:cubicBezTo>
                  <a:pt x="950790" y="2276270"/>
                  <a:pt x="912475" y="2196530"/>
                  <a:pt x="949620" y="2241104"/>
                </a:cubicBezTo>
                <a:cubicBezTo>
                  <a:pt x="955214" y="2247817"/>
                  <a:pt x="955657" y="2257916"/>
                  <a:pt x="961343" y="2264550"/>
                </a:cubicBezTo>
                <a:cubicBezTo>
                  <a:pt x="966192" y="2270207"/>
                  <a:pt x="994135" y="2288366"/>
                  <a:pt x="1002374" y="2293858"/>
                </a:cubicBezTo>
                <a:cubicBezTo>
                  <a:pt x="1010189" y="2307535"/>
                  <a:pt x="1014681" y="2323750"/>
                  <a:pt x="1025820" y="2334889"/>
                </a:cubicBezTo>
                <a:cubicBezTo>
                  <a:pt x="1033260" y="2342329"/>
                  <a:pt x="1046276" y="2340922"/>
                  <a:pt x="1055127" y="2346612"/>
                </a:cubicBezTo>
                <a:cubicBezTo>
                  <a:pt x="1171113" y="2421174"/>
                  <a:pt x="1065859" y="2366631"/>
                  <a:pt x="1131327" y="2399365"/>
                </a:cubicBezTo>
                <a:cubicBezTo>
                  <a:pt x="1201666" y="2391550"/>
                  <a:pt x="1272881" y="2389472"/>
                  <a:pt x="1342343" y="2375919"/>
                </a:cubicBezTo>
                <a:cubicBezTo>
                  <a:pt x="1354622" y="2373523"/>
                  <a:pt x="1364933" y="2363028"/>
                  <a:pt x="1371650" y="2352473"/>
                </a:cubicBezTo>
                <a:cubicBezTo>
                  <a:pt x="1436222" y="2251004"/>
                  <a:pt x="1334612" y="2360204"/>
                  <a:pt x="1406820" y="2287996"/>
                </a:cubicBezTo>
                <a:cubicBezTo>
                  <a:pt x="1426331" y="2242468"/>
                  <a:pt x="1423830" y="2253074"/>
                  <a:pt x="1436127" y="2205935"/>
                </a:cubicBezTo>
                <a:cubicBezTo>
                  <a:pt x="1462606" y="2104433"/>
                  <a:pt x="1432473" y="2130218"/>
                  <a:pt x="1477158" y="2100427"/>
                </a:cubicBezTo>
                <a:cubicBezTo>
                  <a:pt x="1529912" y="2102381"/>
                  <a:pt x="1583125" y="2099076"/>
                  <a:pt x="1635420" y="2106289"/>
                </a:cubicBezTo>
                <a:cubicBezTo>
                  <a:pt x="1642398" y="2107252"/>
                  <a:pt x="1640730" y="2120958"/>
                  <a:pt x="1647143" y="2123873"/>
                </a:cubicBezTo>
                <a:cubicBezTo>
                  <a:pt x="1663542" y="2131327"/>
                  <a:pt x="1682312" y="2131688"/>
                  <a:pt x="1699897" y="2135596"/>
                </a:cubicBezTo>
                <a:cubicBezTo>
                  <a:pt x="1759274" y="2165284"/>
                  <a:pt x="1673955" y="2124994"/>
                  <a:pt x="1776097" y="2159042"/>
                </a:cubicBezTo>
                <a:cubicBezTo>
                  <a:pt x="1800193" y="2167074"/>
                  <a:pt x="1846435" y="2188350"/>
                  <a:pt x="1846435" y="2188350"/>
                </a:cubicBezTo>
                <a:cubicBezTo>
                  <a:pt x="1908038" y="2249953"/>
                  <a:pt x="1829376" y="2175082"/>
                  <a:pt x="1899189" y="2229381"/>
                </a:cubicBezTo>
                <a:cubicBezTo>
                  <a:pt x="1907913" y="2236167"/>
                  <a:pt x="1914081" y="2245828"/>
                  <a:pt x="1922635" y="2252827"/>
                </a:cubicBezTo>
                <a:cubicBezTo>
                  <a:pt x="1935643" y="2263470"/>
                  <a:pt x="1949989" y="2272366"/>
                  <a:pt x="1963666" y="2282135"/>
                </a:cubicBezTo>
                <a:cubicBezTo>
                  <a:pt x="1987691" y="2330185"/>
                  <a:pt x="1958128" y="2284041"/>
                  <a:pt x="2004697" y="2317304"/>
                </a:cubicBezTo>
                <a:cubicBezTo>
                  <a:pt x="2010430" y="2321399"/>
                  <a:pt x="2011602" y="2329750"/>
                  <a:pt x="2016420" y="2334889"/>
                </a:cubicBezTo>
                <a:cubicBezTo>
                  <a:pt x="2040988" y="2361095"/>
                  <a:pt x="2092620" y="2411089"/>
                  <a:pt x="2092620" y="2411089"/>
                </a:cubicBezTo>
                <a:cubicBezTo>
                  <a:pt x="2134843" y="2409769"/>
                  <a:pt x="2307181" y="2410202"/>
                  <a:pt x="2373974" y="2393504"/>
                </a:cubicBezTo>
                <a:cubicBezTo>
                  <a:pt x="2383452" y="2391135"/>
                  <a:pt x="2388880" y="2380663"/>
                  <a:pt x="2397420" y="2375919"/>
                </a:cubicBezTo>
                <a:cubicBezTo>
                  <a:pt x="2406617" y="2370809"/>
                  <a:pt x="2417112" y="2368469"/>
                  <a:pt x="2426727" y="2364196"/>
                </a:cubicBezTo>
                <a:cubicBezTo>
                  <a:pt x="2500655" y="2331340"/>
                  <a:pt x="2392609" y="2375500"/>
                  <a:pt x="2479481" y="2340750"/>
                </a:cubicBezTo>
                <a:cubicBezTo>
                  <a:pt x="2491204" y="2327073"/>
                  <a:pt x="2500708" y="2311126"/>
                  <a:pt x="2514650" y="2299719"/>
                </a:cubicBezTo>
                <a:cubicBezTo>
                  <a:pt x="2522793" y="2293056"/>
                  <a:pt x="2536202" y="2295106"/>
                  <a:pt x="2543958" y="2287996"/>
                </a:cubicBezTo>
                <a:cubicBezTo>
                  <a:pt x="2636504" y="2203163"/>
                  <a:pt x="2539489" y="2257991"/>
                  <a:pt x="2620158" y="2217658"/>
                </a:cubicBezTo>
                <a:cubicBezTo>
                  <a:pt x="2660433" y="2163960"/>
                  <a:pt x="2609153" y="2223063"/>
                  <a:pt x="2672912" y="2182489"/>
                </a:cubicBezTo>
                <a:cubicBezTo>
                  <a:pt x="2684568" y="2175072"/>
                  <a:pt x="2691314" y="2161663"/>
                  <a:pt x="2702220" y="2153181"/>
                </a:cubicBezTo>
                <a:cubicBezTo>
                  <a:pt x="2709117" y="2147816"/>
                  <a:pt x="2718079" y="2145793"/>
                  <a:pt x="2725666" y="2141458"/>
                </a:cubicBezTo>
                <a:cubicBezTo>
                  <a:pt x="2731782" y="2137963"/>
                  <a:pt x="2737389" y="2133643"/>
                  <a:pt x="2743250" y="2129735"/>
                </a:cubicBezTo>
                <a:cubicBezTo>
                  <a:pt x="2747158" y="2123873"/>
                  <a:pt x="2748561" y="2115065"/>
                  <a:pt x="2754974" y="2112150"/>
                </a:cubicBezTo>
                <a:cubicBezTo>
                  <a:pt x="2771373" y="2104696"/>
                  <a:pt x="2790510" y="2105724"/>
                  <a:pt x="2807727" y="2100427"/>
                </a:cubicBezTo>
                <a:cubicBezTo>
                  <a:pt x="2816079" y="2097857"/>
                  <a:pt x="2823358" y="2092612"/>
                  <a:pt x="2831174" y="2088704"/>
                </a:cubicBezTo>
                <a:cubicBezTo>
                  <a:pt x="2858528" y="2094566"/>
                  <a:pt x="2887671" y="2094927"/>
                  <a:pt x="2913235" y="2106289"/>
                </a:cubicBezTo>
                <a:cubicBezTo>
                  <a:pt x="2924667" y="2111370"/>
                  <a:pt x="2926806" y="2127915"/>
                  <a:pt x="2936681" y="2135596"/>
                </a:cubicBezTo>
                <a:cubicBezTo>
                  <a:pt x="2944987" y="2142056"/>
                  <a:pt x="2956220" y="2143411"/>
                  <a:pt x="2965989" y="2147319"/>
                </a:cubicBezTo>
                <a:cubicBezTo>
                  <a:pt x="2973804" y="2157088"/>
                  <a:pt x="2980589" y="2167781"/>
                  <a:pt x="2989435" y="2176627"/>
                </a:cubicBezTo>
                <a:cubicBezTo>
                  <a:pt x="3018326" y="2205518"/>
                  <a:pt x="3054750" y="2185168"/>
                  <a:pt x="3094943" y="2182489"/>
                </a:cubicBezTo>
                <a:cubicBezTo>
                  <a:pt x="3100804" y="2176627"/>
                  <a:pt x="3107709" y="2171649"/>
                  <a:pt x="3112527" y="2164904"/>
                </a:cubicBezTo>
                <a:cubicBezTo>
                  <a:pt x="3131223" y="2138728"/>
                  <a:pt x="3116818" y="2136167"/>
                  <a:pt x="3147697" y="2112150"/>
                </a:cubicBezTo>
                <a:cubicBezTo>
                  <a:pt x="3156002" y="2105690"/>
                  <a:pt x="3167389" y="2104700"/>
                  <a:pt x="3177004" y="2100427"/>
                </a:cubicBezTo>
                <a:cubicBezTo>
                  <a:pt x="3184989" y="2096878"/>
                  <a:pt x="3192635" y="2092612"/>
                  <a:pt x="3200450" y="2088704"/>
                </a:cubicBezTo>
                <a:cubicBezTo>
                  <a:pt x="3210219" y="2100427"/>
                  <a:pt x="3228956" y="2108634"/>
                  <a:pt x="3229758" y="2123873"/>
                </a:cubicBezTo>
                <a:cubicBezTo>
                  <a:pt x="3232853" y="2182675"/>
                  <a:pt x="3202025" y="2203359"/>
                  <a:pt x="3171143" y="2241104"/>
                </a:cubicBezTo>
                <a:cubicBezTo>
                  <a:pt x="3158052" y="2257105"/>
                  <a:pt x="3152688" y="2265854"/>
                  <a:pt x="3141835" y="2282135"/>
                </a:cubicBezTo>
                <a:cubicBezTo>
                  <a:pt x="3148188" y="2339309"/>
                  <a:pt x="3140493" y="2325439"/>
                  <a:pt x="3165281" y="2370058"/>
                </a:cubicBezTo>
                <a:cubicBezTo>
                  <a:pt x="3168702" y="2376216"/>
                  <a:pt x="3171592" y="2383132"/>
                  <a:pt x="3177004" y="2387642"/>
                </a:cubicBezTo>
                <a:cubicBezTo>
                  <a:pt x="3183717" y="2393236"/>
                  <a:pt x="3192635" y="2395457"/>
                  <a:pt x="3200450" y="2399365"/>
                </a:cubicBezTo>
                <a:lnTo>
                  <a:pt x="3294235" y="2393504"/>
                </a:lnTo>
                <a:cubicBezTo>
                  <a:pt x="3304217" y="2390177"/>
                  <a:pt x="3298518" y="2371636"/>
                  <a:pt x="3305958" y="2364196"/>
                </a:cubicBezTo>
                <a:cubicBezTo>
                  <a:pt x="3313398" y="2356756"/>
                  <a:pt x="3325497" y="2356381"/>
                  <a:pt x="3335266" y="2352473"/>
                </a:cubicBezTo>
                <a:cubicBezTo>
                  <a:pt x="3364258" y="2279992"/>
                  <a:pt x="3323764" y="2367260"/>
                  <a:pt x="3376297" y="2299719"/>
                </a:cubicBezTo>
                <a:cubicBezTo>
                  <a:pt x="3381056" y="2293601"/>
                  <a:pt x="3398263" y="2239683"/>
                  <a:pt x="3399743" y="2235242"/>
                </a:cubicBezTo>
                <a:cubicBezTo>
                  <a:pt x="3403651" y="2207888"/>
                  <a:pt x="3405596" y="2180182"/>
                  <a:pt x="3411466" y="2153181"/>
                </a:cubicBezTo>
                <a:cubicBezTo>
                  <a:pt x="3419293" y="2117175"/>
                  <a:pt x="3426662" y="2105203"/>
                  <a:pt x="3440774" y="2076981"/>
                </a:cubicBezTo>
                <a:cubicBezTo>
                  <a:pt x="3791455" y="2108859"/>
                  <a:pt x="3699841" y="2102632"/>
                  <a:pt x="4413789" y="2076981"/>
                </a:cubicBezTo>
                <a:cubicBezTo>
                  <a:pt x="4482152" y="2074525"/>
                  <a:pt x="4471303" y="2043861"/>
                  <a:pt x="4519297" y="2024227"/>
                </a:cubicBezTo>
                <a:cubicBezTo>
                  <a:pt x="4549611" y="2011826"/>
                  <a:pt x="4581820" y="2004688"/>
                  <a:pt x="4613081" y="1994919"/>
                </a:cubicBezTo>
                <a:cubicBezTo>
                  <a:pt x="4630666" y="1981242"/>
                  <a:pt x="4655873" y="1973814"/>
                  <a:pt x="4665835" y="1953889"/>
                </a:cubicBezTo>
                <a:cubicBezTo>
                  <a:pt x="4669743" y="1946073"/>
                  <a:pt x="4670287" y="1935289"/>
                  <a:pt x="4677558" y="1930442"/>
                </a:cubicBezTo>
                <a:cubicBezTo>
                  <a:pt x="4689393" y="1922552"/>
                  <a:pt x="4704912" y="1922627"/>
                  <a:pt x="4718589" y="1918719"/>
                </a:cubicBezTo>
                <a:cubicBezTo>
                  <a:pt x="4730085" y="1911822"/>
                  <a:pt x="4757115" y="1894586"/>
                  <a:pt x="4771343" y="1889412"/>
                </a:cubicBezTo>
                <a:cubicBezTo>
                  <a:pt x="4835273" y="1866165"/>
                  <a:pt x="4881623" y="1872149"/>
                  <a:pt x="4958912" y="1865965"/>
                </a:cubicBezTo>
                <a:cubicBezTo>
                  <a:pt x="4970635" y="1860104"/>
                  <a:pt x="4982541" y="1854595"/>
                  <a:pt x="4994081" y="1848381"/>
                </a:cubicBezTo>
                <a:cubicBezTo>
                  <a:pt x="5007951" y="1840913"/>
                  <a:pt x="5019406" y="1826143"/>
                  <a:pt x="5035112" y="1824935"/>
                </a:cubicBezTo>
                <a:cubicBezTo>
                  <a:pt x="5097481" y="1820137"/>
                  <a:pt x="5160158" y="1828842"/>
                  <a:pt x="5222681" y="1830796"/>
                </a:cubicBezTo>
                <a:cubicBezTo>
                  <a:pt x="5275435" y="1828842"/>
                  <a:pt x="5328398" y="1830020"/>
                  <a:pt x="5380943" y="1824935"/>
                </a:cubicBezTo>
                <a:cubicBezTo>
                  <a:pt x="5389640" y="1824093"/>
                  <a:pt x="5395739" y="1814448"/>
                  <a:pt x="5404389" y="1813212"/>
                </a:cubicBezTo>
                <a:cubicBezTo>
                  <a:pt x="5491964" y="1800701"/>
                  <a:pt x="5580235" y="1793673"/>
                  <a:pt x="5668158" y="1783904"/>
                </a:cubicBezTo>
                <a:cubicBezTo>
                  <a:pt x="5677927" y="1779996"/>
                  <a:pt x="5686957" y="1772706"/>
                  <a:pt x="5697466" y="1772181"/>
                </a:cubicBezTo>
                <a:cubicBezTo>
                  <a:pt x="5764095" y="1768849"/>
                  <a:pt x="5774331" y="1774883"/>
                  <a:pt x="5826420" y="1789765"/>
                </a:cubicBezTo>
                <a:cubicBezTo>
                  <a:pt x="5830328" y="1795627"/>
                  <a:pt x="5839139" y="1800376"/>
                  <a:pt x="5838143" y="1807350"/>
                </a:cubicBezTo>
                <a:cubicBezTo>
                  <a:pt x="5834398" y="1833560"/>
                  <a:pt x="5807922" y="1833257"/>
                  <a:pt x="5791250" y="1842519"/>
                </a:cubicBezTo>
                <a:cubicBezTo>
                  <a:pt x="5782710" y="1847263"/>
                  <a:pt x="5775619" y="1854242"/>
                  <a:pt x="5767804" y="1860104"/>
                </a:cubicBezTo>
                <a:cubicBezTo>
                  <a:pt x="5785996" y="1872232"/>
                  <a:pt x="5789345" y="1880451"/>
                  <a:pt x="5814697" y="1865965"/>
                </a:cubicBezTo>
                <a:cubicBezTo>
                  <a:pt x="5820813" y="1862470"/>
                  <a:pt x="5819696" y="1850482"/>
                  <a:pt x="5826420" y="1848381"/>
                </a:cubicBezTo>
                <a:cubicBezTo>
                  <a:pt x="5852794" y="1840139"/>
                  <a:pt x="5881127" y="1840566"/>
                  <a:pt x="5908481" y="1836658"/>
                </a:cubicBezTo>
                <a:cubicBezTo>
                  <a:pt x="5929973" y="1822981"/>
                  <a:pt x="5975264" y="1820997"/>
                  <a:pt x="5972958" y="1795627"/>
                </a:cubicBezTo>
                <a:cubicBezTo>
                  <a:pt x="5971004" y="1774135"/>
                  <a:pt x="5973444" y="1751777"/>
                  <a:pt x="5967097" y="1731150"/>
                </a:cubicBezTo>
                <a:cubicBezTo>
                  <a:pt x="5965025" y="1724417"/>
                  <a:pt x="5954493" y="1724408"/>
                  <a:pt x="5949512" y="1719427"/>
                </a:cubicBezTo>
                <a:cubicBezTo>
                  <a:pt x="5934423" y="1704338"/>
                  <a:pt x="5922012" y="1686613"/>
                  <a:pt x="5914343" y="1666673"/>
                </a:cubicBezTo>
                <a:cubicBezTo>
                  <a:pt x="5907689" y="1649373"/>
                  <a:pt x="5901719" y="1631779"/>
                  <a:pt x="5896758" y="1613919"/>
                </a:cubicBezTo>
                <a:cubicBezTo>
                  <a:pt x="5891937" y="1596563"/>
                  <a:pt x="5891360" y="1578032"/>
                  <a:pt x="5885035" y="1561165"/>
                </a:cubicBezTo>
                <a:cubicBezTo>
                  <a:pt x="5879504" y="1546416"/>
                  <a:pt x="5868634" y="1534224"/>
                  <a:pt x="5861589" y="1520135"/>
                </a:cubicBezTo>
                <a:cubicBezTo>
                  <a:pt x="5854934" y="1506826"/>
                  <a:pt x="5849866" y="1492781"/>
                  <a:pt x="5844004" y="1479104"/>
                </a:cubicBezTo>
                <a:cubicBezTo>
                  <a:pt x="5827890" y="1390477"/>
                  <a:pt x="5831552" y="1419062"/>
                  <a:pt x="5820558" y="1309119"/>
                </a:cubicBezTo>
                <a:cubicBezTo>
                  <a:pt x="5806273" y="1166268"/>
                  <a:pt x="5831446" y="1217849"/>
                  <a:pt x="5791250" y="1150858"/>
                </a:cubicBezTo>
                <a:cubicBezTo>
                  <a:pt x="5787342" y="1129366"/>
                  <a:pt x="5788681" y="1106215"/>
                  <a:pt x="5779527" y="1086381"/>
                </a:cubicBezTo>
                <a:cubicBezTo>
                  <a:pt x="5775865" y="1078447"/>
                  <a:pt x="5756354" y="1083392"/>
                  <a:pt x="5756081" y="1074658"/>
                </a:cubicBezTo>
                <a:cubicBezTo>
                  <a:pt x="5750690" y="902118"/>
                  <a:pt x="5736514" y="930657"/>
                  <a:pt x="5814697" y="863642"/>
                </a:cubicBezTo>
                <a:cubicBezTo>
                  <a:pt x="5808667" y="628490"/>
                  <a:pt x="5880997" y="605050"/>
                  <a:pt x="5738497" y="658489"/>
                </a:cubicBezTo>
                <a:cubicBezTo>
                  <a:pt x="5730315" y="661557"/>
                  <a:pt x="5722866" y="666304"/>
                  <a:pt x="5715050" y="670212"/>
                </a:cubicBezTo>
                <a:cubicBezTo>
                  <a:pt x="5559139" y="661550"/>
                  <a:pt x="5633577" y="699990"/>
                  <a:pt x="5597820" y="599873"/>
                </a:cubicBezTo>
                <a:cubicBezTo>
                  <a:pt x="5595032" y="592067"/>
                  <a:pt x="5586097" y="588150"/>
                  <a:pt x="5580235" y="582289"/>
                </a:cubicBezTo>
                <a:cubicBezTo>
                  <a:pt x="5576327" y="535397"/>
                  <a:pt x="5574941" y="488226"/>
                  <a:pt x="5568512" y="441612"/>
                </a:cubicBezTo>
                <a:cubicBezTo>
                  <a:pt x="5567074" y="431189"/>
                  <a:pt x="5557373" y="422810"/>
                  <a:pt x="5556789" y="412304"/>
                </a:cubicBezTo>
                <a:cubicBezTo>
                  <a:pt x="5555376" y="386868"/>
                  <a:pt x="5560696" y="361504"/>
                  <a:pt x="5562650" y="336104"/>
                </a:cubicBezTo>
                <a:cubicBezTo>
                  <a:pt x="5543112" y="326335"/>
                  <a:pt x="5524234" y="315113"/>
                  <a:pt x="5504035" y="306796"/>
                </a:cubicBezTo>
                <a:cubicBezTo>
                  <a:pt x="5490882" y="301380"/>
                  <a:pt x="5474189" y="303861"/>
                  <a:pt x="5463004" y="295073"/>
                </a:cubicBezTo>
                <a:cubicBezTo>
                  <a:pt x="5445487" y="281310"/>
                  <a:pt x="5434021" y="261058"/>
                  <a:pt x="5421974" y="242319"/>
                </a:cubicBezTo>
                <a:cubicBezTo>
                  <a:pt x="5416284" y="233468"/>
                  <a:pt x="5419127" y="218661"/>
                  <a:pt x="5410250" y="213012"/>
                </a:cubicBezTo>
                <a:cubicBezTo>
                  <a:pt x="5395053" y="203341"/>
                  <a:pt x="5375081" y="205197"/>
                  <a:pt x="5357497" y="201289"/>
                </a:cubicBezTo>
                <a:cubicBezTo>
                  <a:pt x="5330248" y="189178"/>
                  <a:pt x="5302658" y="181619"/>
                  <a:pt x="5281297" y="160258"/>
                </a:cubicBezTo>
                <a:cubicBezTo>
                  <a:pt x="5270506" y="149468"/>
                  <a:pt x="5260675" y="137636"/>
                  <a:pt x="5251989" y="125089"/>
                </a:cubicBezTo>
                <a:cubicBezTo>
                  <a:pt x="5243023" y="112137"/>
                  <a:pt x="5239682" y="95197"/>
                  <a:pt x="5228543" y="84058"/>
                </a:cubicBezTo>
                <a:cubicBezTo>
                  <a:pt x="5221103" y="76618"/>
                  <a:pt x="5209004" y="76243"/>
                  <a:pt x="5199235" y="72335"/>
                </a:cubicBezTo>
                <a:cubicBezTo>
                  <a:pt x="5172948" y="32903"/>
                  <a:pt x="5191493" y="49264"/>
                  <a:pt x="5105450" y="66473"/>
                </a:cubicBezTo>
                <a:cubicBezTo>
                  <a:pt x="5093333" y="68896"/>
                  <a:pt x="5082092" y="74562"/>
                  <a:pt x="5070281" y="78196"/>
                </a:cubicBezTo>
                <a:cubicBezTo>
                  <a:pt x="5056686" y="82379"/>
                  <a:pt x="5042744" y="85421"/>
                  <a:pt x="5029250" y="89919"/>
                </a:cubicBezTo>
                <a:cubicBezTo>
                  <a:pt x="5019268" y="93246"/>
                  <a:pt x="5010150" y="99090"/>
                  <a:pt x="4999943" y="101642"/>
                </a:cubicBezTo>
                <a:cubicBezTo>
                  <a:pt x="4970947" y="108891"/>
                  <a:pt x="4941328" y="113365"/>
                  <a:pt x="4912020" y="119227"/>
                </a:cubicBezTo>
                <a:cubicBezTo>
                  <a:pt x="4898343" y="127042"/>
                  <a:pt x="4885468" y="136468"/>
                  <a:pt x="4870989" y="142673"/>
                </a:cubicBezTo>
                <a:cubicBezTo>
                  <a:pt x="4844291" y="154115"/>
                  <a:pt x="4814243" y="157741"/>
                  <a:pt x="4788927" y="171981"/>
                </a:cubicBezTo>
                <a:cubicBezTo>
                  <a:pt x="4781311" y="176265"/>
                  <a:pt x="4781388" y="187756"/>
                  <a:pt x="4777204" y="195427"/>
                </a:cubicBezTo>
                <a:cubicBezTo>
                  <a:pt x="4769661" y="209256"/>
                  <a:pt x="4764897" y="225319"/>
                  <a:pt x="4753758" y="236458"/>
                </a:cubicBezTo>
                <a:cubicBezTo>
                  <a:pt x="4746318" y="243898"/>
                  <a:pt x="4734219" y="244273"/>
                  <a:pt x="4724450" y="248181"/>
                </a:cubicBezTo>
                <a:cubicBezTo>
                  <a:pt x="4720542" y="257950"/>
                  <a:pt x="4721032" y="271029"/>
                  <a:pt x="4712727" y="277489"/>
                </a:cubicBezTo>
                <a:cubicBezTo>
                  <a:pt x="4701499" y="286222"/>
                  <a:pt x="4685065" y="284351"/>
                  <a:pt x="4671697" y="289212"/>
                </a:cubicBezTo>
                <a:cubicBezTo>
                  <a:pt x="4632361" y="303516"/>
                  <a:pt x="4657007" y="305349"/>
                  <a:pt x="4607220" y="330242"/>
                </a:cubicBezTo>
                <a:cubicBezTo>
                  <a:pt x="4594497" y="336603"/>
                  <a:pt x="4580377" y="340952"/>
                  <a:pt x="4566189" y="341965"/>
                </a:cubicBezTo>
                <a:cubicBezTo>
                  <a:pt x="4503328" y="346455"/>
                  <a:pt x="3984310" y="364028"/>
                  <a:pt x="3944866" y="365412"/>
                </a:cubicBezTo>
                <a:cubicBezTo>
                  <a:pt x="3819279" y="407273"/>
                  <a:pt x="3860012" y="400691"/>
                  <a:pt x="3628343" y="371273"/>
                </a:cubicBezTo>
                <a:cubicBezTo>
                  <a:pt x="3591567" y="366603"/>
                  <a:pt x="3522835" y="336104"/>
                  <a:pt x="3522835" y="336104"/>
                </a:cubicBezTo>
                <a:cubicBezTo>
                  <a:pt x="3515020" y="326335"/>
                  <a:pt x="3511693" y="309062"/>
                  <a:pt x="3499389" y="306796"/>
                </a:cubicBezTo>
                <a:cubicBezTo>
                  <a:pt x="3433945" y="294740"/>
                  <a:pt x="3366277" y="302039"/>
                  <a:pt x="3300097" y="295073"/>
                </a:cubicBezTo>
                <a:cubicBezTo>
                  <a:pt x="3291407" y="294158"/>
                  <a:pt x="3285218" y="285064"/>
                  <a:pt x="3276650" y="283350"/>
                </a:cubicBezTo>
                <a:cubicBezTo>
                  <a:pt x="3236008" y="275221"/>
                  <a:pt x="3194589" y="271627"/>
                  <a:pt x="3153558" y="265765"/>
                </a:cubicBezTo>
                <a:cubicBezTo>
                  <a:pt x="3141835" y="254042"/>
                  <a:pt x="3132535" y="239241"/>
                  <a:pt x="3118389" y="230596"/>
                </a:cubicBezTo>
                <a:cubicBezTo>
                  <a:pt x="3096715" y="217351"/>
                  <a:pt x="3048050" y="201289"/>
                  <a:pt x="3048050" y="201289"/>
                </a:cubicBezTo>
                <a:cubicBezTo>
                  <a:pt x="3044142" y="197381"/>
                  <a:pt x="3040925" y="192631"/>
                  <a:pt x="3036327" y="189565"/>
                </a:cubicBezTo>
                <a:cubicBezTo>
                  <a:pt x="3029057" y="184718"/>
                  <a:pt x="3020886" y="181344"/>
                  <a:pt x="3012881" y="177842"/>
                </a:cubicBezTo>
                <a:cubicBezTo>
                  <a:pt x="2989611" y="167661"/>
                  <a:pt x="2965813" y="158716"/>
                  <a:pt x="2942543" y="148535"/>
                </a:cubicBezTo>
                <a:cubicBezTo>
                  <a:pt x="2934538" y="145033"/>
                  <a:pt x="2927082" y="140361"/>
                  <a:pt x="2919097" y="136812"/>
                </a:cubicBezTo>
                <a:cubicBezTo>
                  <a:pt x="2909482" y="132539"/>
                  <a:pt x="2898640" y="130779"/>
                  <a:pt x="2889789" y="125089"/>
                </a:cubicBezTo>
                <a:cubicBezTo>
                  <a:pt x="2871050" y="113042"/>
                  <a:pt x="2855285" y="96833"/>
                  <a:pt x="2837035" y="84058"/>
                </a:cubicBezTo>
                <a:cubicBezTo>
                  <a:pt x="2816165" y="69449"/>
                  <a:pt x="2794050" y="56704"/>
                  <a:pt x="2772558" y="43027"/>
                </a:cubicBezTo>
                <a:cubicBezTo>
                  <a:pt x="2768650" y="35212"/>
                  <a:pt x="2767732" y="24946"/>
                  <a:pt x="2760835" y="19581"/>
                </a:cubicBezTo>
                <a:cubicBezTo>
                  <a:pt x="2712574" y="-17956"/>
                  <a:pt x="2640522" y="9203"/>
                  <a:pt x="2590850" y="13719"/>
                </a:cubicBezTo>
                <a:cubicBezTo>
                  <a:pt x="2581081" y="17627"/>
                  <a:pt x="2572025" y="26353"/>
                  <a:pt x="2561543" y="25442"/>
                </a:cubicBezTo>
                <a:cubicBezTo>
                  <a:pt x="2302324" y="2901"/>
                  <a:pt x="2401327" y="3950"/>
                  <a:pt x="2350527" y="1996"/>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xmlns="" id="{71B544F0-62A3-47E8-B098-4C980B0D4ACB}"/>
              </a:ext>
            </a:extLst>
          </p:cNvPr>
          <p:cNvSpPr/>
          <p:nvPr/>
        </p:nvSpPr>
        <p:spPr>
          <a:xfrm>
            <a:off x="8557692" y="1180062"/>
            <a:ext cx="3751815" cy="4865161"/>
          </a:xfrm>
          <a:custGeom>
            <a:avLst/>
            <a:gdLst>
              <a:gd name="connsiteX0" fmla="*/ 52908 w 3751815"/>
              <a:gd name="connsiteY0" fmla="*/ 3969 h 4865161"/>
              <a:gd name="connsiteX1" fmla="*/ 52908 w 3751815"/>
              <a:gd name="connsiteY1" fmla="*/ 179815 h 4865161"/>
              <a:gd name="connsiteX2" fmla="*/ 23600 w 3751815"/>
              <a:gd name="connsiteY2" fmla="*/ 197400 h 4865161"/>
              <a:gd name="connsiteX3" fmla="*/ 11877 w 3751815"/>
              <a:gd name="connsiteY3" fmla="*/ 232569 h 4865161"/>
              <a:gd name="connsiteX4" fmla="*/ 154 w 3751815"/>
              <a:gd name="connsiteY4" fmla="*/ 250153 h 4865161"/>
              <a:gd name="connsiteX5" fmla="*/ 17739 w 3751815"/>
              <a:gd name="connsiteY5" fmla="*/ 367384 h 4865161"/>
              <a:gd name="connsiteX6" fmla="*/ 35323 w 3751815"/>
              <a:gd name="connsiteY6" fmla="*/ 390830 h 4865161"/>
              <a:gd name="connsiteX7" fmla="*/ 58770 w 3751815"/>
              <a:gd name="connsiteY7" fmla="*/ 420138 h 4865161"/>
              <a:gd name="connsiteX8" fmla="*/ 70493 w 3751815"/>
              <a:gd name="connsiteY8" fmla="*/ 472892 h 4865161"/>
              <a:gd name="connsiteX9" fmla="*/ 88077 w 3751815"/>
              <a:gd name="connsiteY9" fmla="*/ 496338 h 4865161"/>
              <a:gd name="connsiteX10" fmla="*/ 99800 w 3751815"/>
              <a:gd name="connsiteY10" fmla="*/ 513923 h 4865161"/>
              <a:gd name="connsiteX11" fmla="*/ 123246 w 3751815"/>
              <a:gd name="connsiteY11" fmla="*/ 566676 h 4865161"/>
              <a:gd name="connsiteX12" fmla="*/ 152554 w 3751815"/>
              <a:gd name="connsiteY12" fmla="*/ 853892 h 4865161"/>
              <a:gd name="connsiteX13" fmla="*/ 164277 w 3751815"/>
              <a:gd name="connsiteY13" fmla="*/ 883200 h 4865161"/>
              <a:gd name="connsiteX14" fmla="*/ 193585 w 3751815"/>
              <a:gd name="connsiteY14" fmla="*/ 935953 h 4865161"/>
              <a:gd name="connsiteX15" fmla="*/ 205308 w 3751815"/>
              <a:gd name="connsiteY15" fmla="*/ 959400 h 4865161"/>
              <a:gd name="connsiteX16" fmla="*/ 217031 w 3751815"/>
              <a:gd name="connsiteY16" fmla="*/ 1012153 h 4865161"/>
              <a:gd name="connsiteX17" fmla="*/ 228754 w 3751815"/>
              <a:gd name="connsiteY17" fmla="*/ 1094215 h 4865161"/>
              <a:gd name="connsiteX18" fmla="*/ 258062 w 3751815"/>
              <a:gd name="connsiteY18" fmla="*/ 1182138 h 4865161"/>
              <a:gd name="connsiteX19" fmla="*/ 269785 w 3751815"/>
              <a:gd name="connsiteY19" fmla="*/ 1211446 h 4865161"/>
              <a:gd name="connsiteX20" fmla="*/ 299093 w 3751815"/>
              <a:gd name="connsiteY20" fmla="*/ 1252476 h 4865161"/>
              <a:gd name="connsiteX21" fmla="*/ 322539 w 3751815"/>
              <a:gd name="connsiteY21" fmla="*/ 1316953 h 4865161"/>
              <a:gd name="connsiteX22" fmla="*/ 351846 w 3751815"/>
              <a:gd name="connsiteY22" fmla="*/ 1357984 h 4865161"/>
              <a:gd name="connsiteX23" fmla="*/ 375293 w 3751815"/>
              <a:gd name="connsiteY23" fmla="*/ 1410738 h 4865161"/>
              <a:gd name="connsiteX24" fmla="*/ 387016 w 3751815"/>
              <a:gd name="connsiteY24" fmla="*/ 1434184 h 4865161"/>
              <a:gd name="connsiteX25" fmla="*/ 416323 w 3751815"/>
              <a:gd name="connsiteY25" fmla="*/ 1445907 h 4865161"/>
              <a:gd name="connsiteX26" fmla="*/ 428046 w 3751815"/>
              <a:gd name="connsiteY26" fmla="*/ 1475215 h 4865161"/>
              <a:gd name="connsiteX27" fmla="*/ 521831 w 3751815"/>
              <a:gd name="connsiteY27" fmla="*/ 1539692 h 4865161"/>
              <a:gd name="connsiteX28" fmla="*/ 545277 w 3751815"/>
              <a:gd name="connsiteY28" fmla="*/ 1551415 h 4865161"/>
              <a:gd name="connsiteX29" fmla="*/ 586308 w 3751815"/>
              <a:gd name="connsiteY29" fmla="*/ 1580723 h 4865161"/>
              <a:gd name="connsiteX30" fmla="*/ 650785 w 3751815"/>
              <a:gd name="connsiteY30" fmla="*/ 1592446 h 4865161"/>
              <a:gd name="connsiteX31" fmla="*/ 633200 w 3751815"/>
              <a:gd name="connsiteY31" fmla="*/ 1762430 h 4865161"/>
              <a:gd name="connsiteX32" fmla="*/ 568723 w 3751815"/>
              <a:gd name="connsiteY32" fmla="*/ 1920692 h 4865161"/>
              <a:gd name="connsiteX33" fmla="*/ 539416 w 3751815"/>
              <a:gd name="connsiteY33" fmla="*/ 2002753 h 4865161"/>
              <a:gd name="connsiteX34" fmla="*/ 527693 w 3751815"/>
              <a:gd name="connsiteY34" fmla="*/ 2026200 h 4865161"/>
              <a:gd name="connsiteX35" fmla="*/ 498385 w 3751815"/>
              <a:gd name="connsiteY35" fmla="*/ 2078953 h 4865161"/>
              <a:gd name="connsiteX36" fmla="*/ 486662 w 3751815"/>
              <a:gd name="connsiteY36" fmla="*/ 2119984 h 4865161"/>
              <a:gd name="connsiteX37" fmla="*/ 480800 w 3751815"/>
              <a:gd name="connsiteY37" fmla="*/ 2413061 h 4865161"/>
              <a:gd name="connsiteX38" fmla="*/ 510108 w 3751815"/>
              <a:gd name="connsiteY38" fmla="*/ 2448230 h 4865161"/>
              <a:gd name="connsiteX39" fmla="*/ 545277 w 3751815"/>
              <a:gd name="connsiteY39" fmla="*/ 2489261 h 4865161"/>
              <a:gd name="connsiteX40" fmla="*/ 627339 w 3751815"/>
              <a:gd name="connsiteY40" fmla="*/ 2571323 h 4865161"/>
              <a:gd name="connsiteX41" fmla="*/ 680093 w 3751815"/>
              <a:gd name="connsiteY41" fmla="*/ 2606492 h 4865161"/>
              <a:gd name="connsiteX42" fmla="*/ 773877 w 3751815"/>
              <a:gd name="connsiteY42" fmla="*/ 2676830 h 4865161"/>
              <a:gd name="connsiteX43" fmla="*/ 838354 w 3751815"/>
              <a:gd name="connsiteY43" fmla="*/ 2712000 h 4865161"/>
              <a:gd name="connsiteX44" fmla="*/ 879385 w 3751815"/>
              <a:gd name="connsiteY44" fmla="*/ 2741307 h 4865161"/>
              <a:gd name="connsiteX45" fmla="*/ 902831 w 3751815"/>
              <a:gd name="connsiteY45" fmla="*/ 2753030 h 4865161"/>
              <a:gd name="connsiteX46" fmla="*/ 932139 w 3751815"/>
              <a:gd name="connsiteY46" fmla="*/ 2782338 h 4865161"/>
              <a:gd name="connsiteX47" fmla="*/ 984893 w 3751815"/>
              <a:gd name="connsiteY47" fmla="*/ 2805784 h 4865161"/>
              <a:gd name="connsiteX48" fmla="*/ 1020062 w 3751815"/>
              <a:gd name="connsiteY48" fmla="*/ 2835092 h 4865161"/>
              <a:gd name="connsiteX49" fmla="*/ 1049370 w 3751815"/>
              <a:gd name="connsiteY49" fmla="*/ 2870261 h 4865161"/>
              <a:gd name="connsiteX50" fmla="*/ 1143154 w 3751815"/>
              <a:gd name="connsiteY50" fmla="*/ 2940600 h 4865161"/>
              <a:gd name="connsiteX51" fmla="*/ 1195908 w 3751815"/>
              <a:gd name="connsiteY51" fmla="*/ 2975769 h 4865161"/>
              <a:gd name="connsiteX52" fmla="*/ 1231077 w 3751815"/>
              <a:gd name="connsiteY52" fmla="*/ 3081276 h 4865161"/>
              <a:gd name="connsiteX53" fmla="*/ 1272108 w 3751815"/>
              <a:gd name="connsiteY53" fmla="*/ 3163338 h 4865161"/>
              <a:gd name="connsiteX54" fmla="*/ 1301416 w 3751815"/>
              <a:gd name="connsiteY54" fmla="*/ 3239538 h 4865161"/>
              <a:gd name="connsiteX55" fmla="*/ 1313139 w 3751815"/>
              <a:gd name="connsiteY55" fmla="*/ 3292292 h 4865161"/>
              <a:gd name="connsiteX56" fmla="*/ 1336585 w 3751815"/>
              <a:gd name="connsiteY56" fmla="*/ 3321600 h 4865161"/>
              <a:gd name="connsiteX57" fmla="*/ 1365893 w 3751815"/>
              <a:gd name="connsiteY57" fmla="*/ 3374353 h 4865161"/>
              <a:gd name="connsiteX58" fmla="*/ 1389339 w 3751815"/>
              <a:gd name="connsiteY58" fmla="*/ 3438830 h 4865161"/>
              <a:gd name="connsiteX59" fmla="*/ 1430370 w 3751815"/>
              <a:gd name="connsiteY59" fmla="*/ 3573646 h 4865161"/>
              <a:gd name="connsiteX60" fmla="*/ 1442093 w 3751815"/>
              <a:gd name="connsiteY60" fmla="*/ 3597092 h 4865161"/>
              <a:gd name="connsiteX61" fmla="*/ 1459677 w 3751815"/>
              <a:gd name="connsiteY61" fmla="*/ 3626400 h 4865161"/>
              <a:gd name="connsiteX62" fmla="*/ 1483123 w 3751815"/>
              <a:gd name="connsiteY62" fmla="*/ 3714323 h 4865161"/>
              <a:gd name="connsiteX63" fmla="*/ 1494846 w 3751815"/>
              <a:gd name="connsiteY63" fmla="*/ 3743630 h 4865161"/>
              <a:gd name="connsiteX64" fmla="*/ 1512431 w 3751815"/>
              <a:gd name="connsiteY64" fmla="*/ 3767076 h 4865161"/>
              <a:gd name="connsiteX65" fmla="*/ 1524154 w 3751815"/>
              <a:gd name="connsiteY65" fmla="*/ 3784661 h 4865161"/>
              <a:gd name="connsiteX66" fmla="*/ 1694139 w 3751815"/>
              <a:gd name="connsiteY66" fmla="*/ 3772938 h 4865161"/>
              <a:gd name="connsiteX67" fmla="*/ 1723446 w 3751815"/>
              <a:gd name="connsiteY67" fmla="*/ 3761215 h 4865161"/>
              <a:gd name="connsiteX68" fmla="*/ 1735170 w 3751815"/>
              <a:gd name="connsiteY68" fmla="*/ 3749492 h 4865161"/>
              <a:gd name="connsiteX69" fmla="*/ 1758616 w 3751815"/>
              <a:gd name="connsiteY69" fmla="*/ 3720184 h 4865161"/>
              <a:gd name="connsiteX70" fmla="*/ 1811370 w 3751815"/>
              <a:gd name="connsiteY70" fmla="*/ 3696738 h 4865161"/>
              <a:gd name="connsiteX71" fmla="*/ 1828954 w 3751815"/>
              <a:gd name="connsiteY71" fmla="*/ 3685015 h 4865161"/>
              <a:gd name="connsiteX72" fmla="*/ 1987216 w 3751815"/>
              <a:gd name="connsiteY72" fmla="*/ 3679153 h 4865161"/>
              <a:gd name="connsiteX73" fmla="*/ 2075139 w 3751815"/>
              <a:gd name="connsiteY73" fmla="*/ 3702600 h 4865161"/>
              <a:gd name="connsiteX74" fmla="*/ 2104446 w 3751815"/>
              <a:gd name="connsiteY74" fmla="*/ 3731907 h 4865161"/>
              <a:gd name="connsiteX75" fmla="*/ 2157200 w 3751815"/>
              <a:gd name="connsiteY75" fmla="*/ 3755353 h 4865161"/>
              <a:gd name="connsiteX76" fmla="*/ 2198231 w 3751815"/>
              <a:gd name="connsiteY76" fmla="*/ 3796384 h 4865161"/>
              <a:gd name="connsiteX77" fmla="*/ 2221677 w 3751815"/>
              <a:gd name="connsiteY77" fmla="*/ 3837415 h 4865161"/>
              <a:gd name="connsiteX78" fmla="*/ 2250985 w 3751815"/>
              <a:gd name="connsiteY78" fmla="*/ 3860861 h 4865161"/>
              <a:gd name="connsiteX79" fmla="*/ 2315462 w 3751815"/>
              <a:gd name="connsiteY79" fmla="*/ 3954646 h 4865161"/>
              <a:gd name="connsiteX80" fmla="*/ 2368216 w 3751815"/>
              <a:gd name="connsiteY80" fmla="*/ 3995676 h 4865161"/>
              <a:gd name="connsiteX81" fmla="*/ 2420970 w 3751815"/>
              <a:gd name="connsiteY81" fmla="*/ 4048430 h 4865161"/>
              <a:gd name="connsiteX82" fmla="*/ 2497170 w 3751815"/>
              <a:gd name="connsiteY82" fmla="*/ 4124630 h 4865161"/>
              <a:gd name="connsiteX83" fmla="*/ 2579231 w 3751815"/>
              <a:gd name="connsiteY83" fmla="*/ 4189107 h 4865161"/>
              <a:gd name="connsiteX84" fmla="*/ 2620262 w 3751815"/>
              <a:gd name="connsiteY84" fmla="*/ 4230138 h 4865161"/>
              <a:gd name="connsiteX85" fmla="*/ 2655431 w 3751815"/>
              <a:gd name="connsiteY85" fmla="*/ 4271169 h 4865161"/>
              <a:gd name="connsiteX86" fmla="*/ 2708185 w 3751815"/>
              <a:gd name="connsiteY86" fmla="*/ 4323923 h 4865161"/>
              <a:gd name="connsiteX87" fmla="*/ 2778523 w 3751815"/>
              <a:gd name="connsiteY87" fmla="*/ 4376676 h 4865161"/>
              <a:gd name="connsiteX88" fmla="*/ 2801970 w 3751815"/>
              <a:gd name="connsiteY88" fmla="*/ 4388400 h 4865161"/>
              <a:gd name="connsiteX89" fmla="*/ 2884031 w 3751815"/>
              <a:gd name="connsiteY89" fmla="*/ 4470461 h 4865161"/>
              <a:gd name="connsiteX90" fmla="*/ 2948508 w 3751815"/>
              <a:gd name="connsiteY90" fmla="*/ 4534938 h 4865161"/>
              <a:gd name="connsiteX91" fmla="*/ 2971954 w 3751815"/>
              <a:gd name="connsiteY91" fmla="*/ 4558384 h 4865161"/>
              <a:gd name="connsiteX92" fmla="*/ 3106770 w 3751815"/>
              <a:gd name="connsiteY92" fmla="*/ 4640446 h 4865161"/>
              <a:gd name="connsiteX93" fmla="*/ 3147800 w 3751815"/>
              <a:gd name="connsiteY93" fmla="*/ 4652169 h 4865161"/>
              <a:gd name="connsiteX94" fmla="*/ 3182970 w 3751815"/>
              <a:gd name="connsiteY94" fmla="*/ 4681476 h 4865161"/>
              <a:gd name="connsiteX95" fmla="*/ 3253308 w 3751815"/>
              <a:gd name="connsiteY95" fmla="*/ 4716646 h 4865161"/>
              <a:gd name="connsiteX96" fmla="*/ 3317785 w 3751815"/>
              <a:gd name="connsiteY96" fmla="*/ 4769400 h 4865161"/>
              <a:gd name="connsiteX97" fmla="*/ 3329508 w 3751815"/>
              <a:gd name="connsiteY97" fmla="*/ 4786984 h 4865161"/>
              <a:gd name="connsiteX98" fmla="*/ 3411570 w 3751815"/>
              <a:gd name="connsiteY98" fmla="*/ 4822153 h 4865161"/>
              <a:gd name="connsiteX99" fmla="*/ 3435016 w 3751815"/>
              <a:gd name="connsiteY99" fmla="*/ 4839738 h 4865161"/>
              <a:gd name="connsiteX100" fmla="*/ 3517077 w 3751815"/>
              <a:gd name="connsiteY100" fmla="*/ 4863184 h 4865161"/>
              <a:gd name="connsiteX101" fmla="*/ 3581554 w 3751815"/>
              <a:gd name="connsiteY101" fmla="*/ 4857323 h 4865161"/>
              <a:gd name="connsiteX102" fmla="*/ 3593277 w 3751815"/>
              <a:gd name="connsiteY102" fmla="*/ 4792846 h 4865161"/>
              <a:gd name="connsiteX103" fmla="*/ 3622585 w 3751815"/>
              <a:gd name="connsiteY103" fmla="*/ 4722507 h 4865161"/>
              <a:gd name="connsiteX104" fmla="*/ 3610862 w 3751815"/>
              <a:gd name="connsiteY104" fmla="*/ 4564246 h 4865161"/>
              <a:gd name="connsiteX105" fmla="*/ 3587416 w 3751815"/>
              <a:gd name="connsiteY105" fmla="*/ 4511492 h 4865161"/>
              <a:gd name="connsiteX106" fmla="*/ 3605000 w 3751815"/>
              <a:gd name="connsiteY106" fmla="*/ 4118769 h 4865161"/>
              <a:gd name="connsiteX107" fmla="*/ 3622585 w 3751815"/>
              <a:gd name="connsiteY107" fmla="*/ 4054292 h 4865161"/>
              <a:gd name="connsiteX108" fmla="*/ 3610862 w 3751815"/>
              <a:gd name="connsiteY108" fmla="*/ 3737769 h 4865161"/>
              <a:gd name="connsiteX109" fmla="*/ 3599139 w 3751815"/>
              <a:gd name="connsiteY109" fmla="*/ 3561923 h 4865161"/>
              <a:gd name="connsiteX110" fmla="*/ 3622585 w 3751815"/>
              <a:gd name="connsiteY110" fmla="*/ 3192646 h 4865161"/>
              <a:gd name="connsiteX111" fmla="*/ 3634308 w 3751815"/>
              <a:gd name="connsiteY111" fmla="*/ 3116446 h 4865161"/>
              <a:gd name="connsiteX112" fmla="*/ 3646031 w 3751815"/>
              <a:gd name="connsiteY112" fmla="*/ 3075415 h 4865161"/>
              <a:gd name="connsiteX113" fmla="*/ 3657754 w 3751815"/>
              <a:gd name="connsiteY113" fmla="*/ 2928876 h 4865161"/>
              <a:gd name="connsiteX114" fmla="*/ 3687062 w 3751815"/>
              <a:gd name="connsiteY114" fmla="*/ 2788200 h 4865161"/>
              <a:gd name="connsiteX115" fmla="*/ 3698785 w 3751815"/>
              <a:gd name="connsiteY115" fmla="*/ 2665107 h 4865161"/>
              <a:gd name="connsiteX116" fmla="*/ 3710508 w 3751815"/>
              <a:gd name="connsiteY116" fmla="*/ 2612353 h 4865161"/>
              <a:gd name="connsiteX117" fmla="*/ 3728093 w 3751815"/>
              <a:gd name="connsiteY117" fmla="*/ 2524430 h 4865161"/>
              <a:gd name="connsiteX118" fmla="*/ 3739816 w 3751815"/>
              <a:gd name="connsiteY118" fmla="*/ 2377892 h 4865161"/>
              <a:gd name="connsiteX119" fmla="*/ 3751539 w 3751815"/>
              <a:gd name="connsiteY119" fmla="*/ 2260661 h 4865161"/>
              <a:gd name="connsiteX120" fmla="*/ 3745677 w 3751815"/>
              <a:gd name="connsiteY120" fmla="*/ 2049646 h 4865161"/>
              <a:gd name="connsiteX121" fmla="*/ 3716370 w 3751815"/>
              <a:gd name="connsiteY121" fmla="*/ 1873800 h 4865161"/>
              <a:gd name="connsiteX122" fmla="*/ 3704646 w 3751815"/>
              <a:gd name="connsiteY122" fmla="*/ 1785876 h 4865161"/>
              <a:gd name="connsiteX123" fmla="*/ 3681200 w 3751815"/>
              <a:gd name="connsiteY123" fmla="*/ 1703815 h 4865161"/>
              <a:gd name="connsiteX124" fmla="*/ 3651893 w 3751815"/>
              <a:gd name="connsiteY124" fmla="*/ 1545553 h 4865161"/>
              <a:gd name="connsiteX125" fmla="*/ 3640170 w 3751815"/>
              <a:gd name="connsiteY125" fmla="*/ 1059046 h 4865161"/>
              <a:gd name="connsiteX126" fmla="*/ 3628446 w 3751815"/>
              <a:gd name="connsiteY126" fmla="*/ 396692 h 4865161"/>
              <a:gd name="connsiteX127" fmla="*/ 3558108 w 3751815"/>
              <a:gd name="connsiteY127" fmla="*/ 408415 h 4865161"/>
              <a:gd name="connsiteX128" fmla="*/ 3440877 w 3751815"/>
              <a:gd name="connsiteY128" fmla="*/ 420138 h 4865161"/>
              <a:gd name="connsiteX129" fmla="*/ 3399846 w 3751815"/>
              <a:gd name="connsiteY129" fmla="*/ 472892 h 4865161"/>
              <a:gd name="connsiteX130" fmla="*/ 3376400 w 3751815"/>
              <a:gd name="connsiteY130" fmla="*/ 484615 h 4865161"/>
              <a:gd name="connsiteX131" fmla="*/ 3311923 w 3751815"/>
              <a:gd name="connsiteY131" fmla="*/ 578400 h 4865161"/>
              <a:gd name="connsiteX132" fmla="*/ 3270893 w 3751815"/>
              <a:gd name="connsiteY132" fmla="*/ 619430 h 4865161"/>
              <a:gd name="connsiteX133" fmla="*/ 3229862 w 3751815"/>
              <a:gd name="connsiteY133" fmla="*/ 672184 h 4865161"/>
              <a:gd name="connsiteX134" fmla="*/ 3177108 w 3751815"/>
              <a:gd name="connsiteY134" fmla="*/ 695630 h 4865161"/>
              <a:gd name="connsiteX135" fmla="*/ 3100908 w 3751815"/>
              <a:gd name="connsiteY135" fmla="*/ 748384 h 4865161"/>
              <a:gd name="connsiteX136" fmla="*/ 3030570 w 3751815"/>
              <a:gd name="connsiteY136" fmla="*/ 812861 h 4865161"/>
              <a:gd name="connsiteX137" fmla="*/ 2954370 w 3751815"/>
              <a:gd name="connsiteY137" fmla="*/ 959400 h 4865161"/>
              <a:gd name="connsiteX138" fmla="*/ 2837139 w 3751815"/>
              <a:gd name="connsiteY138" fmla="*/ 1023876 h 4865161"/>
              <a:gd name="connsiteX139" fmla="*/ 2702323 w 3751815"/>
              <a:gd name="connsiteY139" fmla="*/ 1076630 h 4865161"/>
              <a:gd name="connsiteX140" fmla="*/ 2520616 w 3751815"/>
              <a:gd name="connsiteY140" fmla="*/ 1105938 h 4865161"/>
              <a:gd name="connsiteX141" fmla="*/ 2467862 w 3751815"/>
              <a:gd name="connsiteY141" fmla="*/ 1117661 h 4865161"/>
              <a:gd name="connsiteX142" fmla="*/ 2186508 w 3751815"/>
              <a:gd name="connsiteY142" fmla="*/ 1146969 h 4865161"/>
              <a:gd name="connsiteX143" fmla="*/ 2045831 w 3751815"/>
              <a:gd name="connsiteY143" fmla="*/ 1135246 h 4865161"/>
              <a:gd name="connsiteX144" fmla="*/ 1993077 w 3751815"/>
              <a:gd name="connsiteY144" fmla="*/ 1123523 h 4865161"/>
              <a:gd name="connsiteX145" fmla="*/ 1869985 w 3751815"/>
              <a:gd name="connsiteY145" fmla="*/ 1111800 h 4865161"/>
              <a:gd name="connsiteX146" fmla="*/ 1793785 w 3751815"/>
              <a:gd name="connsiteY146" fmla="*/ 1100076 h 4865161"/>
              <a:gd name="connsiteX147" fmla="*/ 1729308 w 3751815"/>
              <a:gd name="connsiteY147" fmla="*/ 1070769 h 4865161"/>
              <a:gd name="connsiteX148" fmla="*/ 1688277 w 3751815"/>
              <a:gd name="connsiteY148" fmla="*/ 1059046 h 4865161"/>
              <a:gd name="connsiteX149" fmla="*/ 1647246 w 3751815"/>
              <a:gd name="connsiteY149" fmla="*/ 1018015 h 4865161"/>
              <a:gd name="connsiteX150" fmla="*/ 1606216 w 3751815"/>
              <a:gd name="connsiteY150" fmla="*/ 1006292 h 4865161"/>
              <a:gd name="connsiteX151" fmla="*/ 1582770 w 3751815"/>
              <a:gd name="connsiteY151" fmla="*/ 994569 h 4865161"/>
              <a:gd name="connsiteX152" fmla="*/ 1488985 w 3751815"/>
              <a:gd name="connsiteY152" fmla="*/ 941815 h 4865161"/>
              <a:gd name="connsiteX153" fmla="*/ 1477262 w 3751815"/>
              <a:gd name="connsiteY153" fmla="*/ 900784 h 4865161"/>
              <a:gd name="connsiteX154" fmla="*/ 1465539 w 3751815"/>
              <a:gd name="connsiteY154" fmla="*/ 848030 h 4865161"/>
              <a:gd name="connsiteX155" fmla="*/ 1447954 w 3751815"/>
              <a:gd name="connsiteY155" fmla="*/ 795276 h 4865161"/>
              <a:gd name="connsiteX156" fmla="*/ 1412785 w 3751815"/>
              <a:gd name="connsiteY156" fmla="*/ 701492 h 4865161"/>
              <a:gd name="connsiteX157" fmla="*/ 1383477 w 3751815"/>
              <a:gd name="connsiteY157" fmla="*/ 595984 h 4865161"/>
              <a:gd name="connsiteX158" fmla="*/ 1342446 w 3751815"/>
              <a:gd name="connsiteY158" fmla="*/ 426000 h 4865161"/>
              <a:gd name="connsiteX159" fmla="*/ 1254523 w 3751815"/>
              <a:gd name="connsiteY159" fmla="*/ 414276 h 4865161"/>
              <a:gd name="connsiteX160" fmla="*/ 1213493 w 3751815"/>
              <a:gd name="connsiteY160" fmla="*/ 384969 h 4865161"/>
              <a:gd name="connsiteX161" fmla="*/ 1172462 w 3751815"/>
              <a:gd name="connsiteY161" fmla="*/ 373246 h 4865161"/>
              <a:gd name="connsiteX162" fmla="*/ 1149016 w 3751815"/>
              <a:gd name="connsiteY162" fmla="*/ 332215 h 4865161"/>
              <a:gd name="connsiteX163" fmla="*/ 1154877 w 3751815"/>
              <a:gd name="connsiteY163" fmla="*/ 291184 h 4865161"/>
              <a:gd name="connsiteX164" fmla="*/ 1231077 w 3751815"/>
              <a:gd name="connsiteY164" fmla="*/ 238430 h 4865161"/>
              <a:gd name="connsiteX165" fmla="*/ 1248662 w 3751815"/>
              <a:gd name="connsiteY165" fmla="*/ 226707 h 4865161"/>
              <a:gd name="connsiteX166" fmla="*/ 1236939 w 3751815"/>
              <a:gd name="connsiteY166" fmla="*/ 185676 h 4865161"/>
              <a:gd name="connsiteX167" fmla="*/ 1213493 w 3751815"/>
              <a:gd name="connsiteY167" fmla="*/ 173953 h 4865161"/>
              <a:gd name="connsiteX168" fmla="*/ 1172462 w 3751815"/>
              <a:gd name="connsiteY168" fmla="*/ 132923 h 4865161"/>
              <a:gd name="connsiteX169" fmla="*/ 1149016 w 3751815"/>
              <a:gd name="connsiteY169" fmla="*/ 27415 h 4865161"/>
              <a:gd name="connsiteX170" fmla="*/ 1131431 w 3751815"/>
              <a:gd name="connsiteY170" fmla="*/ 15692 h 4865161"/>
              <a:gd name="connsiteX171" fmla="*/ 1043508 w 3751815"/>
              <a:gd name="connsiteY171" fmla="*/ 21553 h 4865161"/>
              <a:gd name="connsiteX172" fmla="*/ 1025923 w 3751815"/>
              <a:gd name="connsiteY172" fmla="*/ 50861 h 4865161"/>
              <a:gd name="connsiteX173" fmla="*/ 973170 w 3751815"/>
              <a:gd name="connsiteY173" fmla="*/ 74307 h 4865161"/>
              <a:gd name="connsiteX174" fmla="*/ 920416 w 3751815"/>
              <a:gd name="connsiteY174" fmla="*/ 91892 h 4865161"/>
              <a:gd name="connsiteX175" fmla="*/ 832493 w 3751815"/>
              <a:gd name="connsiteY175" fmla="*/ 115338 h 4865161"/>
              <a:gd name="connsiteX176" fmla="*/ 791462 w 3751815"/>
              <a:gd name="connsiteY176" fmla="*/ 144646 h 4865161"/>
              <a:gd name="connsiteX177" fmla="*/ 750431 w 3751815"/>
              <a:gd name="connsiteY177" fmla="*/ 197400 h 4865161"/>
              <a:gd name="connsiteX178" fmla="*/ 709400 w 3751815"/>
              <a:gd name="connsiteY178" fmla="*/ 220846 h 4865161"/>
              <a:gd name="connsiteX179" fmla="*/ 674231 w 3751815"/>
              <a:gd name="connsiteY179" fmla="*/ 261876 h 4865161"/>
              <a:gd name="connsiteX180" fmla="*/ 603893 w 3751815"/>
              <a:gd name="connsiteY180" fmla="*/ 302907 h 4865161"/>
              <a:gd name="connsiteX181" fmla="*/ 580446 w 3751815"/>
              <a:gd name="connsiteY181" fmla="*/ 314630 h 4865161"/>
              <a:gd name="connsiteX182" fmla="*/ 515970 w 3751815"/>
              <a:gd name="connsiteY182" fmla="*/ 338076 h 4865161"/>
              <a:gd name="connsiteX183" fmla="*/ 445631 w 3751815"/>
              <a:gd name="connsiteY183" fmla="*/ 355661 h 4865161"/>
              <a:gd name="connsiteX184" fmla="*/ 252200 w 3751815"/>
              <a:gd name="connsiteY184" fmla="*/ 320492 h 4865161"/>
              <a:gd name="connsiteX185" fmla="*/ 222893 w 3751815"/>
              <a:gd name="connsiteY185" fmla="*/ 267738 h 4865161"/>
              <a:gd name="connsiteX186" fmla="*/ 170139 w 3751815"/>
              <a:gd name="connsiteY186" fmla="*/ 173953 h 4865161"/>
              <a:gd name="connsiteX187" fmla="*/ 158416 w 3751815"/>
              <a:gd name="connsiteY187" fmla="*/ 150507 h 4865161"/>
              <a:gd name="connsiteX188" fmla="*/ 146693 w 3751815"/>
              <a:gd name="connsiteY188" fmla="*/ 121200 h 4865161"/>
              <a:gd name="connsiteX189" fmla="*/ 93939 w 3751815"/>
              <a:gd name="connsiteY189" fmla="*/ 97753 h 4865161"/>
              <a:gd name="connsiteX190" fmla="*/ 76354 w 3751815"/>
              <a:gd name="connsiteY190" fmla="*/ 68446 h 4865161"/>
              <a:gd name="connsiteX191" fmla="*/ 52908 w 3751815"/>
              <a:gd name="connsiteY191" fmla="*/ 56723 h 4865161"/>
              <a:gd name="connsiteX192" fmla="*/ 52908 w 3751815"/>
              <a:gd name="connsiteY192" fmla="*/ 3969 h 486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51815" h="4865161">
                <a:moveTo>
                  <a:pt x="52908" y="3969"/>
                </a:moveTo>
                <a:cubicBezTo>
                  <a:pt x="52908" y="24484"/>
                  <a:pt x="65743" y="145589"/>
                  <a:pt x="52908" y="179815"/>
                </a:cubicBezTo>
                <a:cubicBezTo>
                  <a:pt x="48908" y="190483"/>
                  <a:pt x="33369" y="191538"/>
                  <a:pt x="23600" y="197400"/>
                </a:cubicBezTo>
                <a:cubicBezTo>
                  <a:pt x="19692" y="209123"/>
                  <a:pt x="16896" y="221277"/>
                  <a:pt x="11877" y="232569"/>
                </a:cubicBezTo>
                <a:cubicBezTo>
                  <a:pt x="9016" y="239006"/>
                  <a:pt x="656" y="243126"/>
                  <a:pt x="154" y="250153"/>
                </a:cubicBezTo>
                <a:cubicBezTo>
                  <a:pt x="-1388" y="271738"/>
                  <a:pt x="8876" y="344339"/>
                  <a:pt x="17739" y="367384"/>
                </a:cubicBezTo>
                <a:cubicBezTo>
                  <a:pt x="21246" y="376502"/>
                  <a:pt x="29645" y="382881"/>
                  <a:pt x="35323" y="390830"/>
                </a:cubicBezTo>
                <a:cubicBezTo>
                  <a:pt x="53808" y="416709"/>
                  <a:pt x="39165" y="400535"/>
                  <a:pt x="58770" y="420138"/>
                </a:cubicBezTo>
                <a:cubicBezTo>
                  <a:pt x="62678" y="437723"/>
                  <a:pt x="64027" y="456079"/>
                  <a:pt x="70493" y="472892"/>
                </a:cubicBezTo>
                <a:cubicBezTo>
                  <a:pt x="74000" y="482010"/>
                  <a:pt x="82399" y="488389"/>
                  <a:pt x="88077" y="496338"/>
                </a:cubicBezTo>
                <a:cubicBezTo>
                  <a:pt x="92172" y="502071"/>
                  <a:pt x="96939" y="507485"/>
                  <a:pt x="99800" y="513923"/>
                </a:cubicBezTo>
                <a:cubicBezTo>
                  <a:pt x="127700" y="576698"/>
                  <a:pt x="96716" y="526883"/>
                  <a:pt x="123246" y="566676"/>
                </a:cubicBezTo>
                <a:cubicBezTo>
                  <a:pt x="168754" y="703199"/>
                  <a:pt x="126490" y="560673"/>
                  <a:pt x="152554" y="853892"/>
                </a:cubicBezTo>
                <a:cubicBezTo>
                  <a:pt x="153486" y="864373"/>
                  <a:pt x="160004" y="873585"/>
                  <a:pt x="164277" y="883200"/>
                </a:cubicBezTo>
                <a:cubicBezTo>
                  <a:pt x="176771" y="911313"/>
                  <a:pt x="177142" y="906355"/>
                  <a:pt x="193585" y="935953"/>
                </a:cubicBezTo>
                <a:cubicBezTo>
                  <a:pt x="197829" y="943591"/>
                  <a:pt x="201400" y="951584"/>
                  <a:pt x="205308" y="959400"/>
                </a:cubicBezTo>
                <a:cubicBezTo>
                  <a:pt x="209216" y="976984"/>
                  <a:pt x="213945" y="994406"/>
                  <a:pt x="217031" y="1012153"/>
                </a:cubicBezTo>
                <a:cubicBezTo>
                  <a:pt x="221765" y="1039376"/>
                  <a:pt x="222270" y="1067355"/>
                  <a:pt x="228754" y="1094215"/>
                </a:cubicBezTo>
                <a:cubicBezTo>
                  <a:pt x="236003" y="1124246"/>
                  <a:pt x="246589" y="1153454"/>
                  <a:pt x="258062" y="1182138"/>
                </a:cubicBezTo>
                <a:cubicBezTo>
                  <a:pt x="261970" y="1191907"/>
                  <a:pt x="264483" y="1202357"/>
                  <a:pt x="269785" y="1211446"/>
                </a:cubicBezTo>
                <a:cubicBezTo>
                  <a:pt x="278254" y="1225964"/>
                  <a:pt x="291576" y="1237443"/>
                  <a:pt x="299093" y="1252476"/>
                </a:cubicBezTo>
                <a:cubicBezTo>
                  <a:pt x="309320" y="1272931"/>
                  <a:pt x="312312" y="1296498"/>
                  <a:pt x="322539" y="1316953"/>
                </a:cubicBezTo>
                <a:cubicBezTo>
                  <a:pt x="330055" y="1331986"/>
                  <a:pt x="343606" y="1343335"/>
                  <a:pt x="351846" y="1357984"/>
                </a:cubicBezTo>
                <a:cubicBezTo>
                  <a:pt x="361280" y="1374756"/>
                  <a:pt x="367229" y="1393266"/>
                  <a:pt x="375293" y="1410738"/>
                </a:cubicBezTo>
                <a:cubicBezTo>
                  <a:pt x="378955" y="1418672"/>
                  <a:pt x="380382" y="1428497"/>
                  <a:pt x="387016" y="1434184"/>
                </a:cubicBezTo>
                <a:cubicBezTo>
                  <a:pt x="395005" y="1441031"/>
                  <a:pt x="406554" y="1441999"/>
                  <a:pt x="416323" y="1445907"/>
                </a:cubicBezTo>
                <a:cubicBezTo>
                  <a:pt x="420231" y="1455676"/>
                  <a:pt x="420936" y="1467459"/>
                  <a:pt x="428046" y="1475215"/>
                </a:cubicBezTo>
                <a:cubicBezTo>
                  <a:pt x="451746" y="1501070"/>
                  <a:pt x="490794" y="1522763"/>
                  <a:pt x="521831" y="1539692"/>
                </a:cubicBezTo>
                <a:cubicBezTo>
                  <a:pt x="529502" y="1543876"/>
                  <a:pt x="538167" y="1546336"/>
                  <a:pt x="545277" y="1551415"/>
                </a:cubicBezTo>
                <a:cubicBezTo>
                  <a:pt x="568947" y="1568322"/>
                  <a:pt x="555546" y="1572520"/>
                  <a:pt x="586308" y="1580723"/>
                </a:cubicBezTo>
                <a:cubicBezTo>
                  <a:pt x="607415" y="1586352"/>
                  <a:pt x="629293" y="1588538"/>
                  <a:pt x="650785" y="1592446"/>
                </a:cubicBezTo>
                <a:cubicBezTo>
                  <a:pt x="647506" y="1644900"/>
                  <a:pt x="646251" y="1710226"/>
                  <a:pt x="633200" y="1762430"/>
                </a:cubicBezTo>
                <a:cubicBezTo>
                  <a:pt x="599487" y="1897286"/>
                  <a:pt x="622907" y="1866510"/>
                  <a:pt x="568723" y="1920692"/>
                </a:cubicBezTo>
                <a:cubicBezTo>
                  <a:pt x="558954" y="1948046"/>
                  <a:pt x="549943" y="1975682"/>
                  <a:pt x="539416" y="2002753"/>
                </a:cubicBezTo>
                <a:cubicBezTo>
                  <a:pt x="536249" y="2010897"/>
                  <a:pt x="531836" y="2018506"/>
                  <a:pt x="527693" y="2026200"/>
                </a:cubicBezTo>
                <a:cubicBezTo>
                  <a:pt x="518156" y="2043911"/>
                  <a:pt x="506448" y="2060524"/>
                  <a:pt x="498385" y="2078953"/>
                </a:cubicBezTo>
                <a:cubicBezTo>
                  <a:pt x="492684" y="2091985"/>
                  <a:pt x="490570" y="2106307"/>
                  <a:pt x="486662" y="2119984"/>
                </a:cubicBezTo>
                <a:cubicBezTo>
                  <a:pt x="474628" y="2228289"/>
                  <a:pt x="462172" y="2295082"/>
                  <a:pt x="480800" y="2413061"/>
                </a:cubicBezTo>
                <a:cubicBezTo>
                  <a:pt x="483180" y="2428134"/>
                  <a:pt x="500339" y="2436507"/>
                  <a:pt x="510108" y="2448230"/>
                </a:cubicBezTo>
                <a:cubicBezTo>
                  <a:pt x="534626" y="2509527"/>
                  <a:pt x="504489" y="2453005"/>
                  <a:pt x="545277" y="2489261"/>
                </a:cubicBezTo>
                <a:cubicBezTo>
                  <a:pt x="574190" y="2514962"/>
                  <a:pt x="599985" y="2543969"/>
                  <a:pt x="627339" y="2571323"/>
                </a:cubicBezTo>
                <a:cubicBezTo>
                  <a:pt x="691478" y="2635462"/>
                  <a:pt x="608867" y="2559008"/>
                  <a:pt x="680093" y="2606492"/>
                </a:cubicBezTo>
                <a:cubicBezTo>
                  <a:pt x="712607" y="2628168"/>
                  <a:pt x="738926" y="2659354"/>
                  <a:pt x="773877" y="2676830"/>
                </a:cubicBezTo>
                <a:cubicBezTo>
                  <a:pt x="797932" y="2688858"/>
                  <a:pt x="814039" y="2696369"/>
                  <a:pt x="838354" y="2712000"/>
                </a:cubicBezTo>
                <a:cubicBezTo>
                  <a:pt x="852492" y="2721089"/>
                  <a:pt x="865205" y="2732284"/>
                  <a:pt x="879385" y="2741307"/>
                </a:cubicBezTo>
                <a:cubicBezTo>
                  <a:pt x="886757" y="2745998"/>
                  <a:pt x="895934" y="2747665"/>
                  <a:pt x="902831" y="2753030"/>
                </a:cubicBezTo>
                <a:cubicBezTo>
                  <a:pt x="913737" y="2761512"/>
                  <a:pt x="921233" y="2773856"/>
                  <a:pt x="932139" y="2782338"/>
                </a:cubicBezTo>
                <a:cubicBezTo>
                  <a:pt x="940837" y="2789103"/>
                  <a:pt x="976564" y="2802452"/>
                  <a:pt x="984893" y="2805784"/>
                </a:cubicBezTo>
                <a:cubicBezTo>
                  <a:pt x="996616" y="2815553"/>
                  <a:pt x="1009272" y="2824302"/>
                  <a:pt x="1020062" y="2835092"/>
                </a:cubicBezTo>
                <a:cubicBezTo>
                  <a:pt x="1030852" y="2845882"/>
                  <a:pt x="1038188" y="2859877"/>
                  <a:pt x="1049370" y="2870261"/>
                </a:cubicBezTo>
                <a:cubicBezTo>
                  <a:pt x="1099008" y="2916354"/>
                  <a:pt x="1096355" y="2902310"/>
                  <a:pt x="1143154" y="2940600"/>
                </a:cubicBezTo>
                <a:cubicBezTo>
                  <a:pt x="1187468" y="2976857"/>
                  <a:pt x="1143554" y="2954828"/>
                  <a:pt x="1195908" y="2975769"/>
                </a:cubicBezTo>
                <a:cubicBezTo>
                  <a:pt x="1207631" y="3010938"/>
                  <a:pt x="1212004" y="3049488"/>
                  <a:pt x="1231077" y="3081276"/>
                </a:cubicBezTo>
                <a:cubicBezTo>
                  <a:pt x="1254408" y="3120161"/>
                  <a:pt x="1251052" y="3111868"/>
                  <a:pt x="1272108" y="3163338"/>
                </a:cubicBezTo>
                <a:cubicBezTo>
                  <a:pt x="1282412" y="3188526"/>
                  <a:pt x="1293165" y="3213605"/>
                  <a:pt x="1301416" y="3239538"/>
                </a:cubicBezTo>
                <a:cubicBezTo>
                  <a:pt x="1306878" y="3256704"/>
                  <a:pt x="1306043" y="3275735"/>
                  <a:pt x="1313139" y="3292292"/>
                </a:cubicBezTo>
                <a:cubicBezTo>
                  <a:pt x="1318067" y="3303791"/>
                  <a:pt x="1329820" y="3311076"/>
                  <a:pt x="1336585" y="3321600"/>
                </a:cubicBezTo>
                <a:cubicBezTo>
                  <a:pt x="1347463" y="3338521"/>
                  <a:pt x="1357638" y="3356009"/>
                  <a:pt x="1365893" y="3374353"/>
                </a:cubicBezTo>
                <a:cubicBezTo>
                  <a:pt x="1375278" y="3395208"/>
                  <a:pt x="1382299" y="3417071"/>
                  <a:pt x="1389339" y="3438830"/>
                </a:cubicBezTo>
                <a:cubicBezTo>
                  <a:pt x="1403798" y="3483523"/>
                  <a:pt x="1409363" y="3531631"/>
                  <a:pt x="1430370" y="3573646"/>
                </a:cubicBezTo>
                <a:cubicBezTo>
                  <a:pt x="1434278" y="3581461"/>
                  <a:pt x="1437850" y="3589454"/>
                  <a:pt x="1442093" y="3597092"/>
                </a:cubicBezTo>
                <a:cubicBezTo>
                  <a:pt x="1447626" y="3607051"/>
                  <a:pt x="1454963" y="3616028"/>
                  <a:pt x="1459677" y="3626400"/>
                </a:cubicBezTo>
                <a:cubicBezTo>
                  <a:pt x="1473978" y="3657864"/>
                  <a:pt x="1473265" y="3679820"/>
                  <a:pt x="1483123" y="3714323"/>
                </a:cubicBezTo>
                <a:cubicBezTo>
                  <a:pt x="1486013" y="3724440"/>
                  <a:pt x="1489736" y="3734433"/>
                  <a:pt x="1494846" y="3743630"/>
                </a:cubicBezTo>
                <a:cubicBezTo>
                  <a:pt x="1499590" y="3752170"/>
                  <a:pt x="1506753" y="3759126"/>
                  <a:pt x="1512431" y="3767076"/>
                </a:cubicBezTo>
                <a:cubicBezTo>
                  <a:pt x="1516526" y="3772809"/>
                  <a:pt x="1520246" y="3778799"/>
                  <a:pt x="1524154" y="3784661"/>
                </a:cubicBezTo>
                <a:cubicBezTo>
                  <a:pt x="1580816" y="3780753"/>
                  <a:pt x="1637732" y="3779574"/>
                  <a:pt x="1694139" y="3772938"/>
                </a:cubicBezTo>
                <a:cubicBezTo>
                  <a:pt x="1704588" y="3771709"/>
                  <a:pt x="1714311" y="3766435"/>
                  <a:pt x="1723446" y="3761215"/>
                </a:cubicBezTo>
                <a:cubicBezTo>
                  <a:pt x="1728244" y="3758473"/>
                  <a:pt x="1731573" y="3753688"/>
                  <a:pt x="1735170" y="3749492"/>
                </a:cubicBezTo>
                <a:cubicBezTo>
                  <a:pt x="1743312" y="3739993"/>
                  <a:pt x="1749770" y="3729031"/>
                  <a:pt x="1758616" y="3720184"/>
                </a:cubicBezTo>
                <a:cubicBezTo>
                  <a:pt x="1772549" y="3706250"/>
                  <a:pt x="1793957" y="3702542"/>
                  <a:pt x="1811370" y="3696738"/>
                </a:cubicBezTo>
                <a:cubicBezTo>
                  <a:pt x="1817231" y="3692830"/>
                  <a:pt x="1823222" y="3689110"/>
                  <a:pt x="1828954" y="3685015"/>
                </a:cubicBezTo>
                <a:cubicBezTo>
                  <a:pt x="1891140" y="3640595"/>
                  <a:pt x="1830415" y="3665518"/>
                  <a:pt x="1987216" y="3679153"/>
                </a:cubicBezTo>
                <a:cubicBezTo>
                  <a:pt x="1996297" y="3681171"/>
                  <a:pt x="2061115" y="3693676"/>
                  <a:pt x="2075139" y="3702600"/>
                </a:cubicBezTo>
                <a:cubicBezTo>
                  <a:pt x="2086794" y="3710017"/>
                  <a:pt x="2092825" y="3724436"/>
                  <a:pt x="2104446" y="3731907"/>
                </a:cubicBezTo>
                <a:cubicBezTo>
                  <a:pt x="2120633" y="3742313"/>
                  <a:pt x="2139615" y="3747538"/>
                  <a:pt x="2157200" y="3755353"/>
                </a:cubicBezTo>
                <a:cubicBezTo>
                  <a:pt x="2170877" y="3769030"/>
                  <a:pt x="2185983" y="3781414"/>
                  <a:pt x="2198231" y="3796384"/>
                </a:cubicBezTo>
                <a:cubicBezTo>
                  <a:pt x="2218916" y="3821666"/>
                  <a:pt x="2200421" y="3816159"/>
                  <a:pt x="2221677" y="3837415"/>
                </a:cubicBezTo>
                <a:cubicBezTo>
                  <a:pt x="2230523" y="3846261"/>
                  <a:pt x="2242139" y="3852015"/>
                  <a:pt x="2250985" y="3860861"/>
                </a:cubicBezTo>
                <a:cubicBezTo>
                  <a:pt x="2276682" y="3886558"/>
                  <a:pt x="2295536" y="3927475"/>
                  <a:pt x="2315462" y="3954646"/>
                </a:cubicBezTo>
                <a:cubicBezTo>
                  <a:pt x="2343452" y="3992814"/>
                  <a:pt x="2333051" y="3965535"/>
                  <a:pt x="2368216" y="3995676"/>
                </a:cubicBezTo>
                <a:cubicBezTo>
                  <a:pt x="2387098" y="4011860"/>
                  <a:pt x="2420970" y="4048430"/>
                  <a:pt x="2420970" y="4048430"/>
                </a:cubicBezTo>
                <a:cubicBezTo>
                  <a:pt x="2446779" y="4100049"/>
                  <a:pt x="2420631" y="4055744"/>
                  <a:pt x="2497170" y="4124630"/>
                </a:cubicBezTo>
                <a:cubicBezTo>
                  <a:pt x="2569403" y="4189640"/>
                  <a:pt x="2521739" y="4166111"/>
                  <a:pt x="2579231" y="4189107"/>
                </a:cubicBezTo>
                <a:cubicBezTo>
                  <a:pt x="2604578" y="4252476"/>
                  <a:pt x="2571468" y="4190216"/>
                  <a:pt x="2620262" y="4230138"/>
                </a:cubicBezTo>
                <a:cubicBezTo>
                  <a:pt x="2634204" y="4241545"/>
                  <a:pt x="2643111" y="4258027"/>
                  <a:pt x="2655431" y="4271169"/>
                </a:cubicBezTo>
                <a:cubicBezTo>
                  <a:pt x="2672440" y="4289312"/>
                  <a:pt x="2689961" y="4307001"/>
                  <a:pt x="2708185" y="4323923"/>
                </a:cubicBezTo>
                <a:cubicBezTo>
                  <a:pt x="2721781" y="4336548"/>
                  <a:pt x="2766052" y="4368740"/>
                  <a:pt x="2778523" y="4376676"/>
                </a:cubicBezTo>
                <a:cubicBezTo>
                  <a:pt x="2785895" y="4381367"/>
                  <a:pt x="2794154" y="4384492"/>
                  <a:pt x="2801970" y="4388400"/>
                </a:cubicBezTo>
                <a:cubicBezTo>
                  <a:pt x="2856401" y="4464604"/>
                  <a:pt x="2801872" y="4396518"/>
                  <a:pt x="2884031" y="4470461"/>
                </a:cubicBezTo>
                <a:cubicBezTo>
                  <a:pt x="2906623" y="4490794"/>
                  <a:pt x="2927016" y="4513446"/>
                  <a:pt x="2948508" y="4534938"/>
                </a:cubicBezTo>
                <a:cubicBezTo>
                  <a:pt x="2956323" y="4542753"/>
                  <a:pt x="2962960" y="4551960"/>
                  <a:pt x="2971954" y="4558384"/>
                </a:cubicBezTo>
                <a:cubicBezTo>
                  <a:pt x="3009356" y="4585100"/>
                  <a:pt x="3068365" y="4629473"/>
                  <a:pt x="3106770" y="4640446"/>
                </a:cubicBezTo>
                <a:lnTo>
                  <a:pt x="3147800" y="4652169"/>
                </a:lnTo>
                <a:cubicBezTo>
                  <a:pt x="3159523" y="4661938"/>
                  <a:pt x="3170423" y="4672790"/>
                  <a:pt x="3182970" y="4681476"/>
                </a:cubicBezTo>
                <a:cubicBezTo>
                  <a:pt x="3212396" y="4701848"/>
                  <a:pt x="3223227" y="4704614"/>
                  <a:pt x="3253308" y="4716646"/>
                </a:cubicBezTo>
                <a:cubicBezTo>
                  <a:pt x="3304603" y="4780764"/>
                  <a:pt x="3243217" y="4711402"/>
                  <a:pt x="3317785" y="4769400"/>
                </a:cubicBezTo>
                <a:cubicBezTo>
                  <a:pt x="3323346" y="4773725"/>
                  <a:pt x="3323565" y="4783202"/>
                  <a:pt x="3329508" y="4786984"/>
                </a:cubicBezTo>
                <a:cubicBezTo>
                  <a:pt x="3409856" y="4838113"/>
                  <a:pt x="3354565" y="4790483"/>
                  <a:pt x="3411570" y="4822153"/>
                </a:cubicBezTo>
                <a:cubicBezTo>
                  <a:pt x="3420110" y="4826897"/>
                  <a:pt x="3426476" y="4834994"/>
                  <a:pt x="3435016" y="4839738"/>
                </a:cubicBezTo>
                <a:cubicBezTo>
                  <a:pt x="3459566" y="4853378"/>
                  <a:pt x="3490830" y="4857351"/>
                  <a:pt x="3517077" y="4863184"/>
                </a:cubicBezTo>
                <a:cubicBezTo>
                  <a:pt x="3538569" y="4861230"/>
                  <a:pt x="3565696" y="4871961"/>
                  <a:pt x="3581554" y="4857323"/>
                </a:cubicBezTo>
                <a:cubicBezTo>
                  <a:pt x="3597606" y="4842506"/>
                  <a:pt x="3588993" y="4814266"/>
                  <a:pt x="3593277" y="4792846"/>
                </a:cubicBezTo>
                <a:cubicBezTo>
                  <a:pt x="3605108" y="4733690"/>
                  <a:pt x="3593040" y="4752052"/>
                  <a:pt x="3622585" y="4722507"/>
                </a:cubicBezTo>
                <a:cubicBezTo>
                  <a:pt x="3618677" y="4669753"/>
                  <a:pt x="3619558" y="4616424"/>
                  <a:pt x="3610862" y="4564246"/>
                </a:cubicBezTo>
                <a:cubicBezTo>
                  <a:pt x="3607698" y="4545265"/>
                  <a:pt x="3588331" y="4530713"/>
                  <a:pt x="3587416" y="4511492"/>
                </a:cubicBezTo>
                <a:cubicBezTo>
                  <a:pt x="3582844" y="4415489"/>
                  <a:pt x="3579888" y="4239307"/>
                  <a:pt x="3605000" y="4118769"/>
                </a:cubicBezTo>
                <a:cubicBezTo>
                  <a:pt x="3609544" y="4096960"/>
                  <a:pt x="3616723" y="4075784"/>
                  <a:pt x="3622585" y="4054292"/>
                </a:cubicBezTo>
                <a:cubicBezTo>
                  <a:pt x="3618677" y="3948784"/>
                  <a:pt x="3615884" y="3843230"/>
                  <a:pt x="3610862" y="3737769"/>
                </a:cubicBezTo>
                <a:cubicBezTo>
                  <a:pt x="3608068" y="3679090"/>
                  <a:pt x="3599838" y="3620664"/>
                  <a:pt x="3599139" y="3561923"/>
                </a:cubicBezTo>
                <a:cubicBezTo>
                  <a:pt x="3595501" y="3256392"/>
                  <a:pt x="3573358" y="3340324"/>
                  <a:pt x="3622585" y="3192646"/>
                </a:cubicBezTo>
                <a:cubicBezTo>
                  <a:pt x="3626493" y="3167246"/>
                  <a:pt x="3629268" y="3141646"/>
                  <a:pt x="3634308" y="3116446"/>
                </a:cubicBezTo>
                <a:cubicBezTo>
                  <a:pt x="3637098" y="3102498"/>
                  <a:pt x="3644267" y="3089529"/>
                  <a:pt x="3646031" y="3075415"/>
                </a:cubicBezTo>
                <a:cubicBezTo>
                  <a:pt x="3652109" y="3026791"/>
                  <a:pt x="3650824" y="2977386"/>
                  <a:pt x="3657754" y="2928876"/>
                </a:cubicBezTo>
                <a:cubicBezTo>
                  <a:pt x="3664528" y="2881459"/>
                  <a:pt x="3687062" y="2788200"/>
                  <a:pt x="3687062" y="2788200"/>
                </a:cubicBezTo>
                <a:cubicBezTo>
                  <a:pt x="3690970" y="2747169"/>
                  <a:pt x="3693338" y="2705962"/>
                  <a:pt x="3698785" y="2665107"/>
                </a:cubicBezTo>
                <a:cubicBezTo>
                  <a:pt x="3701166" y="2647251"/>
                  <a:pt x="3706834" y="2629988"/>
                  <a:pt x="3710508" y="2612353"/>
                </a:cubicBezTo>
                <a:cubicBezTo>
                  <a:pt x="3716604" y="2583093"/>
                  <a:pt x="3722231" y="2553738"/>
                  <a:pt x="3728093" y="2524430"/>
                </a:cubicBezTo>
                <a:cubicBezTo>
                  <a:pt x="3732001" y="2475584"/>
                  <a:pt x="3735477" y="2426702"/>
                  <a:pt x="3739816" y="2377892"/>
                </a:cubicBezTo>
                <a:cubicBezTo>
                  <a:pt x="3743293" y="2338774"/>
                  <a:pt x="3750838" y="2299927"/>
                  <a:pt x="3751539" y="2260661"/>
                </a:cubicBezTo>
                <a:cubicBezTo>
                  <a:pt x="3752795" y="2190307"/>
                  <a:pt x="3749580" y="2119903"/>
                  <a:pt x="3745677" y="2049646"/>
                </a:cubicBezTo>
                <a:cubicBezTo>
                  <a:pt x="3737308" y="1899012"/>
                  <a:pt x="3738422" y="1992882"/>
                  <a:pt x="3716370" y="1873800"/>
                </a:cubicBezTo>
                <a:cubicBezTo>
                  <a:pt x="3710986" y="1844727"/>
                  <a:pt x="3710637" y="1814830"/>
                  <a:pt x="3704646" y="1785876"/>
                </a:cubicBezTo>
                <a:cubicBezTo>
                  <a:pt x="3698882" y="1758018"/>
                  <a:pt x="3688339" y="1731353"/>
                  <a:pt x="3681200" y="1703815"/>
                </a:cubicBezTo>
                <a:cubicBezTo>
                  <a:pt x="3661009" y="1625935"/>
                  <a:pt x="3663480" y="1626661"/>
                  <a:pt x="3651893" y="1545553"/>
                </a:cubicBezTo>
                <a:cubicBezTo>
                  <a:pt x="3647985" y="1383384"/>
                  <a:pt x="3643480" y="1221228"/>
                  <a:pt x="3640170" y="1059046"/>
                </a:cubicBezTo>
                <a:cubicBezTo>
                  <a:pt x="3635664" y="838273"/>
                  <a:pt x="3656078" y="615776"/>
                  <a:pt x="3628446" y="396692"/>
                </a:cubicBezTo>
                <a:cubicBezTo>
                  <a:pt x="3625472" y="373109"/>
                  <a:pt x="3581694" y="405467"/>
                  <a:pt x="3558108" y="408415"/>
                </a:cubicBezTo>
                <a:cubicBezTo>
                  <a:pt x="3519139" y="413286"/>
                  <a:pt x="3479954" y="416230"/>
                  <a:pt x="3440877" y="420138"/>
                </a:cubicBezTo>
                <a:cubicBezTo>
                  <a:pt x="3427056" y="447780"/>
                  <a:pt x="3428881" y="450310"/>
                  <a:pt x="3399846" y="472892"/>
                </a:cubicBezTo>
                <a:cubicBezTo>
                  <a:pt x="3392949" y="478257"/>
                  <a:pt x="3384215" y="480707"/>
                  <a:pt x="3376400" y="484615"/>
                </a:cubicBezTo>
                <a:cubicBezTo>
                  <a:pt x="3266703" y="594315"/>
                  <a:pt x="3398005" y="453190"/>
                  <a:pt x="3311923" y="578400"/>
                </a:cubicBezTo>
                <a:cubicBezTo>
                  <a:pt x="3300965" y="594338"/>
                  <a:pt x="3283141" y="604460"/>
                  <a:pt x="3270893" y="619430"/>
                </a:cubicBezTo>
                <a:cubicBezTo>
                  <a:pt x="3242794" y="653773"/>
                  <a:pt x="3281472" y="639006"/>
                  <a:pt x="3229862" y="672184"/>
                </a:cubicBezTo>
                <a:cubicBezTo>
                  <a:pt x="3213675" y="682590"/>
                  <a:pt x="3193675" y="685840"/>
                  <a:pt x="3177108" y="695630"/>
                </a:cubicBezTo>
                <a:cubicBezTo>
                  <a:pt x="3150511" y="711346"/>
                  <a:pt x="3122753" y="726539"/>
                  <a:pt x="3100908" y="748384"/>
                </a:cubicBezTo>
                <a:cubicBezTo>
                  <a:pt x="3051031" y="798261"/>
                  <a:pt x="3074981" y="777332"/>
                  <a:pt x="3030570" y="812861"/>
                </a:cubicBezTo>
                <a:cubicBezTo>
                  <a:pt x="3014304" y="869787"/>
                  <a:pt x="3006612" y="910528"/>
                  <a:pt x="2954370" y="959400"/>
                </a:cubicBezTo>
                <a:cubicBezTo>
                  <a:pt x="2921802" y="989867"/>
                  <a:pt x="2875661" y="1001405"/>
                  <a:pt x="2837139" y="1023876"/>
                </a:cubicBezTo>
                <a:cubicBezTo>
                  <a:pt x="2747931" y="1075914"/>
                  <a:pt x="2793506" y="1060051"/>
                  <a:pt x="2702323" y="1076630"/>
                </a:cubicBezTo>
                <a:cubicBezTo>
                  <a:pt x="2634760" y="1127303"/>
                  <a:pt x="2698359" y="1086189"/>
                  <a:pt x="2520616" y="1105938"/>
                </a:cubicBezTo>
                <a:cubicBezTo>
                  <a:pt x="2502713" y="1107927"/>
                  <a:pt x="2485741" y="1115465"/>
                  <a:pt x="2467862" y="1117661"/>
                </a:cubicBezTo>
                <a:cubicBezTo>
                  <a:pt x="2374273" y="1129154"/>
                  <a:pt x="2186508" y="1146969"/>
                  <a:pt x="2186508" y="1146969"/>
                </a:cubicBezTo>
                <a:cubicBezTo>
                  <a:pt x="2139616" y="1143061"/>
                  <a:pt x="2092544" y="1140908"/>
                  <a:pt x="2045831" y="1135246"/>
                </a:cubicBezTo>
                <a:cubicBezTo>
                  <a:pt x="2027948" y="1133078"/>
                  <a:pt x="2010933" y="1125904"/>
                  <a:pt x="1993077" y="1123523"/>
                </a:cubicBezTo>
                <a:cubicBezTo>
                  <a:pt x="1952222" y="1118076"/>
                  <a:pt x="1910919" y="1116616"/>
                  <a:pt x="1869985" y="1111800"/>
                </a:cubicBezTo>
                <a:cubicBezTo>
                  <a:pt x="1844462" y="1108797"/>
                  <a:pt x="1819185" y="1103984"/>
                  <a:pt x="1793785" y="1100076"/>
                </a:cubicBezTo>
                <a:cubicBezTo>
                  <a:pt x="1772293" y="1090307"/>
                  <a:pt x="1751311" y="1079326"/>
                  <a:pt x="1729308" y="1070769"/>
                </a:cubicBezTo>
                <a:cubicBezTo>
                  <a:pt x="1716051" y="1065614"/>
                  <a:pt x="1700242" y="1066738"/>
                  <a:pt x="1688277" y="1059046"/>
                </a:cubicBezTo>
                <a:cubicBezTo>
                  <a:pt x="1672007" y="1048587"/>
                  <a:pt x="1663516" y="1028475"/>
                  <a:pt x="1647246" y="1018015"/>
                </a:cubicBezTo>
                <a:cubicBezTo>
                  <a:pt x="1635281" y="1010323"/>
                  <a:pt x="1619584" y="1011153"/>
                  <a:pt x="1606216" y="1006292"/>
                </a:cubicBezTo>
                <a:cubicBezTo>
                  <a:pt x="1598004" y="1003306"/>
                  <a:pt x="1590426" y="998780"/>
                  <a:pt x="1582770" y="994569"/>
                </a:cubicBezTo>
                <a:cubicBezTo>
                  <a:pt x="1551342" y="977284"/>
                  <a:pt x="1488985" y="941815"/>
                  <a:pt x="1488985" y="941815"/>
                </a:cubicBezTo>
                <a:cubicBezTo>
                  <a:pt x="1485077" y="928138"/>
                  <a:pt x="1480712" y="914584"/>
                  <a:pt x="1477262" y="900784"/>
                </a:cubicBezTo>
                <a:cubicBezTo>
                  <a:pt x="1472893" y="883308"/>
                  <a:pt x="1470360" y="865386"/>
                  <a:pt x="1465539" y="848030"/>
                </a:cubicBezTo>
                <a:cubicBezTo>
                  <a:pt x="1460578" y="830170"/>
                  <a:pt x="1454188" y="812732"/>
                  <a:pt x="1447954" y="795276"/>
                </a:cubicBezTo>
                <a:cubicBezTo>
                  <a:pt x="1431519" y="749258"/>
                  <a:pt x="1431608" y="766027"/>
                  <a:pt x="1412785" y="701492"/>
                </a:cubicBezTo>
                <a:cubicBezTo>
                  <a:pt x="1373395" y="566441"/>
                  <a:pt x="1412727" y="669111"/>
                  <a:pt x="1383477" y="595984"/>
                </a:cubicBezTo>
                <a:cubicBezTo>
                  <a:pt x="1378689" y="564860"/>
                  <a:pt x="1364234" y="445610"/>
                  <a:pt x="1342446" y="426000"/>
                </a:cubicBezTo>
                <a:cubicBezTo>
                  <a:pt x="1320469" y="406221"/>
                  <a:pt x="1283831" y="418184"/>
                  <a:pt x="1254523" y="414276"/>
                </a:cubicBezTo>
                <a:cubicBezTo>
                  <a:pt x="1240846" y="404507"/>
                  <a:pt x="1228526" y="392485"/>
                  <a:pt x="1213493" y="384969"/>
                </a:cubicBezTo>
                <a:cubicBezTo>
                  <a:pt x="1200770" y="378608"/>
                  <a:pt x="1183471" y="382253"/>
                  <a:pt x="1172462" y="373246"/>
                </a:cubicBezTo>
                <a:cubicBezTo>
                  <a:pt x="1160270" y="363271"/>
                  <a:pt x="1156831" y="345892"/>
                  <a:pt x="1149016" y="332215"/>
                </a:cubicBezTo>
                <a:cubicBezTo>
                  <a:pt x="1150970" y="318538"/>
                  <a:pt x="1147636" y="302950"/>
                  <a:pt x="1154877" y="291184"/>
                </a:cubicBezTo>
                <a:cubicBezTo>
                  <a:pt x="1172914" y="261874"/>
                  <a:pt x="1203768" y="253602"/>
                  <a:pt x="1231077" y="238430"/>
                </a:cubicBezTo>
                <a:cubicBezTo>
                  <a:pt x="1237235" y="235009"/>
                  <a:pt x="1242800" y="230615"/>
                  <a:pt x="1248662" y="226707"/>
                </a:cubicBezTo>
                <a:cubicBezTo>
                  <a:pt x="1244754" y="213030"/>
                  <a:pt x="1244829" y="197511"/>
                  <a:pt x="1236939" y="185676"/>
                </a:cubicBezTo>
                <a:cubicBezTo>
                  <a:pt x="1232092" y="178406"/>
                  <a:pt x="1220763" y="178800"/>
                  <a:pt x="1213493" y="173953"/>
                </a:cubicBezTo>
                <a:cubicBezTo>
                  <a:pt x="1184253" y="154460"/>
                  <a:pt x="1187989" y="156213"/>
                  <a:pt x="1172462" y="132923"/>
                </a:cubicBezTo>
                <a:cubicBezTo>
                  <a:pt x="1164647" y="97754"/>
                  <a:pt x="1160918" y="61420"/>
                  <a:pt x="1149016" y="27415"/>
                </a:cubicBezTo>
                <a:cubicBezTo>
                  <a:pt x="1146689" y="20766"/>
                  <a:pt x="1138465" y="16083"/>
                  <a:pt x="1131431" y="15692"/>
                </a:cubicBezTo>
                <a:cubicBezTo>
                  <a:pt x="1102104" y="14063"/>
                  <a:pt x="1072816" y="19599"/>
                  <a:pt x="1043508" y="21553"/>
                </a:cubicBezTo>
                <a:cubicBezTo>
                  <a:pt x="1037646" y="31322"/>
                  <a:pt x="1035037" y="44025"/>
                  <a:pt x="1025923" y="50861"/>
                </a:cubicBezTo>
                <a:cubicBezTo>
                  <a:pt x="1010529" y="62407"/>
                  <a:pt x="991104" y="67332"/>
                  <a:pt x="973170" y="74307"/>
                </a:cubicBezTo>
                <a:cubicBezTo>
                  <a:pt x="955894" y="81025"/>
                  <a:pt x="938276" y="86931"/>
                  <a:pt x="920416" y="91892"/>
                </a:cubicBezTo>
                <a:cubicBezTo>
                  <a:pt x="884777" y="101792"/>
                  <a:pt x="864735" y="101008"/>
                  <a:pt x="832493" y="115338"/>
                </a:cubicBezTo>
                <a:cubicBezTo>
                  <a:pt x="826676" y="117923"/>
                  <a:pt x="792952" y="143020"/>
                  <a:pt x="791462" y="144646"/>
                </a:cubicBezTo>
                <a:cubicBezTo>
                  <a:pt x="776409" y="161068"/>
                  <a:pt x="766756" y="182241"/>
                  <a:pt x="750431" y="197400"/>
                </a:cubicBezTo>
                <a:cubicBezTo>
                  <a:pt x="738888" y="208119"/>
                  <a:pt x="723077" y="213031"/>
                  <a:pt x="709400" y="220846"/>
                </a:cubicBezTo>
                <a:cubicBezTo>
                  <a:pt x="697677" y="234523"/>
                  <a:pt x="688450" y="250817"/>
                  <a:pt x="674231" y="261876"/>
                </a:cubicBezTo>
                <a:cubicBezTo>
                  <a:pt x="652805" y="278541"/>
                  <a:pt x="628171" y="290768"/>
                  <a:pt x="603893" y="302907"/>
                </a:cubicBezTo>
                <a:cubicBezTo>
                  <a:pt x="596077" y="306815"/>
                  <a:pt x="588431" y="311081"/>
                  <a:pt x="580446" y="314630"/>
                </a:cubicBezTo>
                <a:cubicBezTo>
                  <a:pt x="563353" y="322227"/>
                  <a:pt x="533301" y="333262"/>
                  <a:pt x="515970" y="338076"/>
                </a:cubicBezTo>
                <a:cubicBezTo>
                  <a:pt x="492684" y="344544"/>
                  <a:pt x="469077" y="349799"/>
                  <a:pt x="445631" y="355661"/>
                </a:cubicBezTo>
                <a:cubicBezTo>
                  <a:pt x="417222" y="353078"/>
                  <a:pt x="291900" y="352748"/>
                  <a:pt x="252200" y="320492"/>
                </a:cubicBezTo>
                <a:cubicBezTo>
                  <a:pt x="236588" y="307807"/>
                  <a:pt x="233243" y="284987"/>
                  <a:pt x="222893" y="267738"/>
                </a:cubicBezTo>
                <a:cubicBezTo>
                  <a:pt x="146607" y="140594"/>
                  <a:pt x="203551" y="249131"/>
                  <a:pt x="170139" y="173953"/>
                </a:cubicBezTo>
                <a:cubicBezTo>
                  <a:pt x="166590" y="165968"/>
                  <a:pt x="161965" y="158492"/>
                  <a:pt x="158416" y="150507"/>
                </a:cubicBezTo>
                <a:cubicBezTo>
                  <a:pt x="154143" y="140892"/>
                  <a:pt x="154836" y="127863"/>
                  <a:pt x="146693" y="121200"/>
                </a:cubicBezTo>
                <a:cubicBezTo>
                  <a:pt x="131800" y="109014"/>
                  <a:pt x="111524" y="105569"/>
                  <a:pt x="93939" y="97753"/>
                </a:cubicBezTo>
                <a:cubicBezTo>
                  <a:pt x="88077" y="87984"/>
                  <a:pt x="84410" y="76502"/>
                  <a:pt x="76354" y="68446"/>
                </a:cubicBezTo>
                <a:cubicBezTo>
                  <a:pt x="70175" y="62268"/>
                  <a:pt x="58594" y="63357"/>
                  <a:pt x="52908" y="56723"/>
                </a:cubicBezTo>
                <a:cubicBezTo>
                  <a:pt x="46061" y="48734"/>
                  <a:pt x="52908" y="-16546"/>
                  <a:pt x="52908" y="3969"/>
                </a:cubicBezTo>
                <a:close/>
              </a:path>
            </a:pathLst>
          </a:custGeom>
          <a:noFill/>
          <a:ln w="76200">
            <a:solidFill>
              <a:srgbClr val="03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rgbClr val="000000"/>
                </a:solidFill>
              </a:ln>
              <a:noFill/>
            </a:endParaRPr>
          </a:p>
        </p:txBody>
      </p:sp>
      <p:pic>
        <p:nvPicPr>
          <p:cNvPr id="15" name="Picture 14" descr="A person with a beard and glasses&#10;&#10;Description automatically generated with medium confidence">
            <a:extLst>
              <a:ext uri="{FF2B5EF4-FFF2-40B4-BE49-F238E27FC236}">
                <a16:creationId xmlns:a16="http://schemas.microsoft.com/office/drawing/2014/main" xmlns="" id="{468C2B41-3A8B-4720-9D65-DDEB9F893D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624647" y="1969477"/>
            <a:ext cx="1321542" cy="1459523"/>
          </a:xfrm>
          <a:prstGeom prst="rect">
            <a:avLst/>
          </a:prstGeom>
        </p:spPr>
      </p:pic>
      <p:pic>
        <p:nvPicPr>
          <p:cNvPr id="16" name="Picture 10" descr="C:\Documents and Settings\Loweryr.XENOS\Local Settings\Temporary Internet Files\Content.IE5\KTO31NKS\MCj03831400000[1].wmf">
            <a:extLst>
              <a:ext uri="{FF2B5EF4-FFF2-40B4-BE49-F238E27FC236}">
                <a16:creationId xmlns:a16="http://schemas.microsoft.com/office/drawing/2014/main" xmlns="" id="{DDA4184C-EB1A-4308-B153-E700E39F94C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85486">
            <a:off x="9957857" y="1818570"/>
            <a:ext cx="768159" cy="65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xmlns="" id="{DD3542FF-F9F4-4C9B-A12C-33B49319A217}"/>
              </a:ext>
            </a:extLst>
          </p:cNvPr>
          <p:cNvSpPr txBox="1"/>
          <p:nvPr/>
        </p:nvSpPr>
        <p:spPr>
          <a:xfrm>
            <a:off x="1735015" y="2686935"/>
            <a:ext cx="7543800" cy="255454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4000" b="1" dirty="0"/>
              <a:t>Phil 3:20</a:t>
            </a:r>
            <a:r>
              <a:rPr lang="en-US" sz="4000" dirty="0"/>
              <a:t>     For our citizenship is in heaven, from which also we eagerly wait for a Savior, the Lord Jesus Christ;</a:t>
            </a:r>
          </a:p>
        </p:txBody>
      </p:sp>
      <p:pic>
        <p:nvPicPr>
          <p:cNvPr id="23" name="Graphic 22" descr="Smiling with hearts face outline with solid fill">
            <a:extLst>
              <a:ext uri="{FF2B5EF4-FFF2-40B4-BE49-F238E27FC236}">
                <a16:creationId xmlns:a16="http://schemas.microsoft.com/office/drawing/2014/main" xmlns="" id="{B152F737-31C1-4477-8190-310C6621BF2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900181" y="3587694"/>
            <a:ext cx="673378" cy="673378"/>
          </a:xfrm>
          <a:prstGeom prst="rect">
            <a:avLst/>
          </a:prstGeom>
        </p:spPr>
      </p:pic>
    </p:spTree>
    <p:extLst>
      <p:ext uri="{BB962C8B-B14F-4D97-AF65-F5344CB8AC3E}">
        <p14:creationId xmlns:p14="http://schemas.microsoft.com/office/powerpoint/2010/main" val="29216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dirty="0">
                <a:solidFill>
                  <a:srgbClr val="72DB2B"/>
                </a:solidFill>
              </a:rPr>
              <a:t>Context</a:t>
            </a:r>
          </a:p>
        </p:txBody>
      </p:sp>
      <p:sp>
        <p:nvSpPr>
          <p:cNvPr id="5" name="Content Placeholder 4">
            <a:extLst>
              <a:ext uri="{FF2B5EF4-FFF2-40B4-BE49-F238E27FC236}">
                <a16:creationId xmlns:a16="http://schemas.microsoft.com/office/drawing/2014/main" xmlns="" id="{2B776493-3532-473F-A9F9-79198416E338}"/>
              </a:ext>
            </a:extLst>
          </p:cNvPr>
          <p:cNvSpPr>
            <a:spLocks noGrp="1"/>
          </p:cNvSpPr>
          <p:nvPr>
            <p:ph idx="1"/>
          </p:nvPr>
        </p:nvSpPr>
        <p:spPr>
          <a:xfrm>
            <a:off x="133350" y="1295400"/>
            <a:ext cx="11868150" cy="5426075"/>
          </a:xfrm>
          <a:solidFill>
            <a:srgbClr val="000000">
              <a:alpha val="25098"/>
            </a:srgbClr>
          </a:solidFill>
          <a:ln>
            <a:solidFill>
              <a:schemeClr val="accent6"/>
            </a:solidFill>
          </a:ln>
        </p:spPr>
        <p:txBody>
          <a:bodyPr>
            <a:normAutofit/>
          </a:bodyPr>
          <a:lstStyle/>
          <a:p>
            <a:r>
              <a:rPr lang="en-US" altLang="en-US" dirty="0"/>
              <a:t>Matthew 12- Jesus takes on religion</a:t>
            </a:r>
          </a:p>
          <a:p>
            <a:r>
              <a:rPr lang="en-US" altLang="en-US" dirty="0"/>
              <a:t>Matt 13- The Parable of the soils</a:t>
            </a:r>
          </a:p>
          <a:p>
            <a:pPr lvl="1"/>
            <a:r>
              <a:rPr lang="en-US" altLang="en-US" dirty="0"/>
              <a:t>Why Jesus speaks in parables</a:t>
            </a:r>
          </a:p>
          <a:p>
            <a:pPr lvl="1"/>
            <a:r>
              <a:rPr lang="en-US" altLang="en-US" dirty="0"/>
              <a:t>Our part is taking an active interest in what God has to say</a:t>
            </a:r>
          </a:p>
          <a:p>
            <a:r>
              <a:rPr lang="en-US" altLang="en-US" dirty="0"/>
              <a:t>Matt 13:24-52 – The Kingdom of Heaven?</a:t>
            </a:r>
          </a:p>
        </p:txBody>
      </p:sp>
    </p:spTree>
    <p:extLst>
      <p:ext uri="{BB962C8B-B14F-4D97-AF65-F5344CB8AC3E}">
        <p14:creationId xmlns:p14="http://schemas.microsoft.com/office/powerpoint/2010/main" val="2132345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9E57100-2FF5-4CA7-9AAD-EC60CBF572F3}"/>
              </a:ext>
            </a:extLst>
          </p:cNvPr>
          <p:cNvPicPr>
            <a:picLocks noChangeAspect="1"/>
          </p:cNvPicPr>
          <p:nvPr/>
        </p:nvPicPr>
        <p:blipFill rotWithShape="1">
          <a:blip r:embed="rId2"/>
          <a:srcRect b="4661"/>
          <a:stretch/>
        </p:blipFill>
        <p:spPr>
          <a:xfrm>
            <a:off x="20" y="10"/>
            <a:ext cx="12191980" cy="6857990"/>
          </a:xfrm>
          <a:prstGeom prst="rect">
            <a:avLst/>
          </a:prstGeom>
          <a:noFill/>
        </p:spPr>
      </p:pic>
      <p:pic>
        <p:nvPicPr>
          <p:cNvPr id="7" name="Picture 6" descr="A person wearing glasses&#10;&#10;Description automatically generated with medium confidence">
            <a:extLst>
              <a:ext uri="{FF2B5EF4-FFF2-40B4-BE49-F238E27FC236}">
                <a16:creationId xmlns:a16="http://schemas.microsoft.com/office/drawing/2014/main" xmlns="" id="{2039B4E8-5345-4C68-90A5-5FA447295C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9262" y="685800"/>
            <a:ext cx="1193682" cy="1533109"/>
          </a:xfrm>
          <a:prstGeom prst="rect">
            <a:avLst/>
          </a:prstGeom>
        </p:spPr>
      </p:pic>
      <p:pic>
        <p:nvPicPr>
          <p:cNvPr id="13" name="Picture 8" descr="C:\Documents and Settings\Loweryr.XENOS\Local Settings\Temporary Internet Files\Content.IE5\E6Q1N4IA\MCj04326590000[1].png">
            <a:extLst>
              <a:ext uri="{FF2B5EF4-FFF2-40B4-BE49-F238E27FC236}">
                <a16:creationId xmlns:a16="http://schemas.microsoft.com/office/drawing/2014/main" xmlns="" id="{39E11973-571E-43E4-85DC-E784F1965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930" y="457199"/>
            <a:ext cx="924339" cy="9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18" descr="Worried face with solid fill with solid fill">
            <a:extLst>
              <a:ext uri="{FF2B5EF4-FFF2-40B4-BE49-F238E27FC236}">
                <a16:creationId xmlns:a16="http://schemas.microsoft.com/office/drawing/2014/main" xmlns="" id="{EF71E94D-4F87-45C7-ADAF-C3893F0B90B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56164" y="3480232"/>
            <a:ext cx="606528" cy="606528"/>
          </a:xfrm>
          <a:prstGeom prst="rect">
            <a:avLst/>
          </a:prstGeom>
        </p:spPr>
      </p:pic>
      <p:pic>
        <p:nvPicPr>
          <p:cNvPr id="20" name="Graphic 19" descr="Worried face with solid fill with solid fill">
            <a:extLst>
              <a:ext uri="{FF2B5EF4-FFF2-40B4-BE49-F238E27FC236}">
                <a16:creationId xmlns:a16="http://schemas.microsoft.com/office/drawing/2014/main" xmlns="" id="{34A65BD9-94DA-4E3B-AF83-3F7E75DCD92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12147" y="3176968"/>
            <a:ext cx="606528" cy="606528"/>
          </a:xfrm>
          <a:prstGeom prst="rect">
            <a:avLst/>
          </a:prstGeom>
        </p:spPr>
      </p:pic>
      <p:pic>
        <p:nvPicPr>
          <p:cNvPr id="21" name="Graphic 20" descr="Worried face with solid fill with solid fill">
            <a:extLst>
              <a:ext uri="{FF2B5EF4-FFF2-40B4-BE49-F238E27FC236}">
                <a16:creationId xmlns:a16="http://schemas.microsoft.com/office/drawing/2014/main" xmlns="" id="{AF525181-F2A4-458D-9079-ECF4602613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19513" y="2342615"/>
            <a:ext cx="606528" cy="606528"/>
          </a:xfrm>
          <a:prstGeom prst="rect">
            <a:avLst/>
          </a:prstGeom>
        </p:spPr>
      </p:pic>
      <p:sp>
        <p:nvSpPr>
          <p:cNvPr id="30" name="Oval 29">
            <a:extLst>
              <a:ext uri="{FF2B5EF4-FFF2-40B4-BE49-F238E27FC236}">
                <a16:creationId xmlns:a16="http://schemas.microsoft.com/office/drawing/2014/main" xmlns="" id="{94DB0BBD-E729-4DA2-B5B3-C4514A36CD41}"/>
              </a:ext>
            </a:extLst>
          </p:cNvPr>
          <p:cNvSpPr/>
          <p:nvPr/>
        </p:nvSpPr>
        <p:spPr>
          <a:xfrm>
            <a:off x="10416209" y="4011321"/>
            <a:ext cx="903304" cy="97149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Smiling with hearts face outline with solid fill">
            <a:extLst>
              <a:ext uri="{FF2B5EF4-FFF2-40B4-BE49-F238E27FC236}">
                <a16:creationId xmlns:a16="http://schemas.microsoft.com/office/drawing/2014/main" xmlns="" id="{713B7E6D-3B1E-4765-9DC5-91A5F84912C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16268" y="787674"/>
            <a:ext cx="673378" cy="673378"/>
          </a:xfrm>
          <a:prstGeom prst="rect">
            <a:avLst/>
          </a:prstGeom>
        </p:spPr>
      </p:pic>
      <p:pic>
        <p:nvPicPr>
          <p:cNvPr id="37" name="Graphic 36" descr="Smiling with hearts face outline with solid fill">
            <a:extLst>
              <a:ext uri="{FF2B5EF4-FFF2-40B4-BE49-F238E27FC236}">
                <a16:creationId xmlns:a16="http://schemas.microsoft.com/office/drawing/2014/main" xmlns="" id="{F3854A79-2B97-4132-9BE4-49D2AFEF59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50812" y="1381538"/>
            <a:ext cx="673378" cy="673378"/>
          </a:xfrm>
          <a:prstGeom prst="rect">
            <a:avLst/>
          </a:prstGeom>
        </p:spPr>
      </p:pic>
      <p:pic>
        <p:nvPicPr>
          <p:cNvPr id="38" name="Graphic 37" descr="Smiling with hearts face outline with solid fill">
            <a:extLst>
              <a:ext uri="{FF2B5EF4-FFF2-40B4-BE49-F238E27FC236}">
                <a16:creationId xmlns:a16="http://schemas.microsoft.com/office/drawing/2014/main" xmlns="" id="{6B72E905-02EE-42EB-819B-437AA405454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516300" y="1124363"/>
            <a:ext cx="673378" cy="673378"/>
          </a:xfrm>
          <a:prstGeom prst="rect">
            <a:avLst/>
          </a:prstGeom>
        </p:spPr>
      </p:pic>
      <p:pic>
        <p:nvPicPr>
          <p:cNvPr id="39" name="Graphic 38" descr="Smiling with hearts face outline with solid fill">
            <a:extLst>
              <a:ext uri="{FF2B5EF4-FFF2-40B4-BE49-F238E27FC236}">
                <a16:creationId xmlns:a16="http://schemas.microsoft.com/office/drawing/2014/main" xmlns="" id="{E3C2BDE7-D32E-45F8-B6D8-FE9C4FCE880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440122" y="1769165"/>
            <a:ext cx="673378" cy="673378"/>
          </a:xfrm>
          <a:prstGeom prst="rect">
            <a:avLst/>
          </a:prstGeom>
        </p:spPr>
      </p:pic>
      <p:pic>
        <p:nvPicPr>
          <p:cNvPr id="40" name="Graphic 39" descr="Smiling with hearts face outline with solid fill">
            <a:extLst>
              <a:ext uri="{FF2B5EF4-FFF2-40B4-BE49-F238E27FC236}">
                <a16:creationId xmlns:a16="http://schemas.microsoft.com/office/drawing/2014/main" xmlns="" id="{890A6544-F62B-4FF1-AE39-6A87BCAE950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538769" y="4159438"/>
            <a:ext cx="673378" cy="673378"/>
          </a:xfrm>
          <a:prstGeom prst="rect">
            <a:avLst/>
          </a:prstGeom>
        </p:spPr>
      </p:pic>
      <p:sp>
        <p:nvSpPr>
          <p:cNvPr id="2" name="Freeform: Shape 1">
            <a:extLst>
              <a:ext uri="{FF2B5EF4-FFF2-40B4-BE49-F238E27FC236}">
                <a16:creationId xmlns:a16="http://schemas.microsoft.com/office/drawing/2014/main" xmlns="" id="{0E900E77-8164-4760-93B1-6D9AD169D77B}"/>
              </a:ext>
            </a:extLst>
          </p:cNvPr>
          <p:cNvSpPr/>
          <p:nvPr/>
        </p:nvSpPr>
        <p:spPr>
          <a:xfrm>
            <a:off x="2737288" y="414173"/>
            <a:ext cx="5973042" cy="2411089"/>
          </a:xfrm>
          <a:custGeom>
            <a:avLst/>
            <a:gdLst>
              <a:gd name="connsiteX0" fmla="*/ 2350527 w 5973042"/>
              <a:gd name="connsiteY0" fmla="*/ 1996 h 2411089"/>
              <a:gd name="connsiteX1" fmla="*/ 2256743 w 5973042"/>
              <a:gd name="connsiteY1" fmla="*/ 13719 h 2411089"/>
              <a:gd name="connsiteX2" fmla="*/ 2221574 w 5973042"/>
              <a:gd name="connsiteY2" fmla="*/ 25442 h 2411089"/>
              <a:gd name="connsiteX3" fmla="*/ 2168820 w 5973042"/>
              <a:gd name="connsiteY3" fmla="*/ 37165 h 2411089"/>
              <a:gd name="connsiteX4" fmla="*/ 2116066 w 5973042"/>
              <a:gd name="connsiteY4" fmla="*/ 66473 h 2411089"/>
              <a:gd name="connsiteX5" fmla="*/ 2086758 w 5973042"/>
              <a:gd name="connsiteY5" fmla="*/ 78196 h 2411089"/>
              <a:gd name="connsiteX6" fmla="*/ 2045727 w 5973042"/>
              <a:gd name="connsiteY6" fmla="*/ 101642 h 2411089"/>
              <a:gd name="connsiteX7" fmla="*/ 1981250 w 5973042"/>
              <a:gd name="connsiteY7" fmla="*/ 119227 h 2411089"/>
              <a:gd name="connsiteX8" fmla="*/ 1887466 w 5973042"/>
              <a:gd name="connsiteY8" fmla="*/ 154396 h 2411089"/>
              <a:gd name="connsiteX9" fmla="*/ 1864020 w 5973042"/>
              <a:gd name="connsiteY9" fmla="*/ 171981 h 2411089"/>
              <a:gd name="connsiteX10" fmla="*/ 1822989 w 5973042"/>
              <a:gd name="connsiteY10" fmla="*/ 195427 h 2411089"/>
              <a:gd name="connsiteX11" fmla="*/ 1799543 w 5973042"/>
              <a:gd name="connsiteY11" fmla="*/ 224735 h 2411089"/>
              <a:gd name="connsiteX12" fmla="*/ 1758512 w 5973042"/>
              <a:gd name="connsiteY12" fmla="*/ 236458 h 2411089"/>
              <a:gd name="connsiteX13" fmla="*/ 1729204 w 5973042"/>
              <a:gd name="connsiteY13" fmla="*/ 248181 h 2411089"/>
              <a:gd name="connsiteX14" fmla="*/ 1676450 w 5973042"/>
              <a:gd name="connsiteY14" fmla="*/ 289212 h 2411089"/>
              <a:gd name="connsiteX15" fmla="*/ 1600250 w 5973042"/>
              <a:gd name="connsiteY15" fmla="*/ 330242 h 2411089"/>
              <a:gd name="connsiteX16" fmla="*/ 1559220 w 5973042"/>
              <a:gd name="connsiteY16" fmla="*/ 365412 h 2411089"/>
              <a:gd name="connsiteX17" fmla="*/ 1389235 w 5973042"/>
              <a:gd name="connsiteY17" fmla="*/ 382996 h 2411089"/>
              <a:gd name="connsiteX18" fmla="*/ 1307174 w 5973042"/>
              <a:gd name="connsiteY18" fmla="*/ 394719 h 2411089"/>
              <a:gd name="connsiteX19" fmla="*/ 1008235 w 5973042"/>
              <a:gd name="connsiteY19" fmla="*/ 406442 h 2411089"/>
              <a:gd name="connsiteX20" fmla="*/ 1025820 w 5973042"/>
              <a:gd name="connsiteY20" fmla="*/ 459196 h 2411089"/>
              <a:gd name="connsiteX21" fmla="*/ 1055127 w 5973042"/>
              <a:gd name="connsiteY21" fmla="*/ 470919 h 2411089"/>
              <a:gd name="connsiteX22" fmla="*/ 1195804 w 5973042"/>
              <a:gd name="connsiteY22" fmla="*/ 500227 h 2411089"/>
              <a:gd name="connsiteX23" fmla="*/ 1248558 w 5973042"/>
              <a:gd name="connsiteY23" fmla="*/ 511950 h 2411089"/>
              <a:gd name="connsiteX24" fmla="*/ 1242697 w 5973042"/>
              <a:gd name="connsiteY24" fmla="*/ 541258 h 2411089"/>
              <a:gd name="connsiteX25" fmla="*/ 1189943 w 5973042"/>
              <a:gd name="connsiteY25" fmla="*/ 552981 h 2411089"/>
              <a:gd name="connsiteX26" fmla="*/ 1019958 w 5973042"/>
              <a:gd name="connsiteY26" fmla="*/ 564704 h 2411089"/>
              <a:gd name="connsiteX27" fmla="*/ 955481 w 5973042"/>
              <a:gd name="connsiteY27" fmla="*/ 576427 h 2411089"/>
              <a:gd name="connsiteX28" fmla="*/ 920312 w 5973042"/>
              <a:gd name="connsiteY28" fmla="*/ 646765 h 2411089"/>
              <a:gd name="connsiteX29" fmla="*/ 961343 w 5973042"/>
              <a:gd name="connsiteY29" fmla="*/ 658489 h 2411089"/>
              <a:gd name="connsiteX30" fmla="*/ 808943 w 5973042"/>
              <a:gd name="connsiteY30" fmla="*/ 699519 h 2411089"/>
              <a:gd name="connsiteX31" fmla="*/ 744466 w 5973042"/>
              <a:gd name="connsiteY31" fmla="*/ 687796 h 2411089"/>
              <a:gd name="connsiteX32" fmla="*/ 556897 w 5973042"/>
              <a:gd name="connsiteY32" fmla="*/ 623319 h 2411089"/>
              <a:gd name="connsiteX33" fmla="*/ 515866 w 5973042"/>
              <a:gd name="connsiteY33" fmla="*/ 611596 h 2411089"/>
              <a:gd name="connsiteX34" fmla="*/ 492420 w 5973042"/>
              <a:gd name="connsiteY34" fmla="*/ 617458 h 2411089"/>
              <a:gd name="connsiteX35" fmla="*/ 410358 w 5973042"/>
              <a:gd name="connsiteY35" fmla="*/ 658489 h 2411089"/>
              <a:gd name="connsiteX36" fmla="*/ 334158 w 5973042"/>
              <a:gd name="connsiteY36" fmla="*/ 670212 h 2411089"/>
              <a:gd name="connsiteX37" fmla="*/ 304850 w 5973042"/>
              <a:gd name="connsiteY37" fmla="*/ 681935 h 2411089"/>
              <a:gd name="connsiteX38" fmla="*/ 269681 w 5973042"/>
              <a:gd name="connsiteY38" fmla="*/ 711242 h 2411089"/>
              <a:gd name="connsiteX39" fmla="*/ 199343 w 5973042"/>
              <a:gd name="connsiteY39" fmla="*/ 722965 h 2411089"/>
              <a:gd name="connsiteX40" fmla="*/ 146589 w 5973042"/>
              <a:gd name="connsiteY40" fmla="*/ 763996 h 2411089"/>
              <a:gd name="connsiteX41" fmla="*/ 123143 w 5973042"/>
              <a:gd name="connsiteY41" fmla="*/ 775719 h 2411089"/>
              <a:gd name="connsiteX42" fmla="*/ 41081 w 5973042"/>
              <a:gd name="connsiteY42" fmla="*/ 840196 h 2411089"/>
              <a:gd name="connsiteX43" fmla="*/ 29358 w 5973042"/>
              <a:gd name="connsiteY43" fmla="*/ 869504 h 2411089"/>
              <a:gd name="connsiteX44" fmla="*/ 23497 w 5973042"/>
              <a:gd name="connsiteY44" fmla="*/ 1051212 h 2411089"/>
              <a:gd name="connsiteX45" fmla="*/ 64527 w 5973042"/>
              <a:gd name="connsiteY45" fmla="*/ 1068796 h 2411089"/>
              <a:gd name="connsiteX46" fmla="*/ 170035 w 5973042"/>
              <a:gd name="connsiteY46" fmla="*/ 1045350 h 2411089"/>
              <a:gd name="connsiteX47" fmla="*/ 246235 w 5973042"/>
              <a:gd name="connsiteY47" fmla="*/ 1021904 h 2411089"/>
              <a:gd name="connsiteX48" fmla="*/ 287266 w 5973042"/>
              <a:gd name="connsiteY48" fmla="*/ 1051212 h 2411089"/>
              <a:gd name="connsiteX49" fmla="*/ 281404 w 5973042"/>
              <a:gd name="connsiteY49" fmla="*/ 1449796 h 2411089"/>
              <a:gd name="connsiteX50" fmla="*/ 269681 w 5973042"/>
              <a:gd name="connsiteY50" fmla="*/ 1473242 h 2411089"/>
              <a:gd name="connsiteX51" fmla="*/ 252097 w 5973042"/>
              <a:gd name="connsiteY51" fmla="*/ 1555304 h 2411089"/>
              <a:gd name="connsiteX52" fmla="*/ 263820 w 5973042"/>
              <a:gd name="connsiteY52" fmla="*/ 1649089 h 2411089"/>
              <a:gd name="connsiteX53" fmla="*/ 275543 w 5973042"/>
              <a:gd name="connsiteY53" fmla="*/ 1672535 h 2411089"/>
              <a:gd name="connsiteX54" fmla="*/ 298989 w 5973042"/>
              <a:gd name="connsiteY54" fmla="*/ 1684258 h 2411089"/>
              <a:gd name="connsiteX55" fmla="*/ 316574 w 5973042"/>
              <a:gd name="connsiteY55" fmla="*/ 1713565 h 2411089"/>
              <a:gd name="connsiteX56" fmla="*/ 328297 w 5973042"/>
              <a:gd name="connsiteY56" fmla="*/ 1778042 h 2411089"/>
              <a:gd name="connsiteX57" fmla="*/ 340020 w 5973042"/>
              <a:gd name="connsiteY57" fmla="*/ 1807350 h 2411089"/>
              <a:gd name="connsiteX58" fmla="*/ 351743 w 5973042"/>
              <a:gd name="connsiteY58" fmla="*/ 1842519 h 2411089"/>
              <a:gd name="connsiteX59" fmla="*/ 369327 w 5973042"/>
              <a:gd name="connsiteY59" fmla="*/ 1860104 h 2411089"/>
              <a:gd name="connsiteX60" fmla="*/ 381050 w 5973042"/>
              <a:gd name="connsiteY60" fmla="*/ 1883550 h 2411089"/>
              <a:gd name="connsiteX61" fmla="*/ 392774 w 5973042"/>
              <a:gd name="connsiteY61" fmla="*/ 1895273 h 2411089"/>
              <a:gd name="connsiteX62" fmla="*/ 404497 w 5973042"/>
              <a:gd name="connsiteY62" fmla="*/ 1912858 h 2411089"/>
              <a:gd name="connsiteX63" fmla="*/ 422081 w 5973042"/>
              <a:gd name="connsiteY63" fmla="*/ 1936304 h 2411089"/>
              <a:gd name="connsiteX64" fmla="*/ 445527 w 5973042"/>
              <a:gd name="connsiteY64" fmla="*/ 1989058 h 2411089"/>
              <a:gd name="connsiteX65" fmla="*/ 498281 w 5973042"/>
              <a:gd name="connsiteY65" fmla="*/ 2030089 h 2411089"/>
              <a:gd name="connsiteX66" fmla="*/ 510004 w 5973042"/>
              <a:gd name="connsiteY66" fmla="*/ 2053535 h 2411089"/>
              <a:gd name="connsiteX67" fmla="*/ 551035 w 5973042"/>
              <a:gd name="connsiteY67" fmla="*/ 2071119 h 2411089"/>
              <a:gd name="connsiteX68" fmla="*/ 773774 w 5973042"/>
              <a:gd name="connsiteY68" fmla="*/ 2106289 h 2411089"/>
              <a:gd name="connsiteX69" fmla="*/ 803081 w 5973042"/>
              <a:gd name="connsiteY69" fmla="*/ 2123873 h 2411089"/>
              <a:gd name="connsiteX70" fmla="*/ 867558 w 5973042"/>
              <a:gd name="connsiteY70" fmla="*/ 2147319 h 2411089"/>
              <a:gd name="connsiteX71" fmla="*/ 879281 w 5973042"/>
              <a:gd name="connsiteY71" fmla="*/ 2176627 h 2411089"/>
              <a:gd name="connsiteX72" fmla="*/ 920312 w 5973042"/>
              <a:gd name="connsiteY72" fmla="*/ 2200073 h 2411089"/>
              <a:gd name="connsiteX73" fmla="*/ 949620 w 5973042"/>
              <a:gd name="connsiteY73" fmla="*/ 2241104 h 2411089"/>
              <a:gd name="connsiteX74" fmla="*/ 961343 w 5973042"/>
              <a:gd name="connsiteY74" fmla="*/ 2264550 h 2411089"/>
              <a:gd name="connsiteX75" fmla="*/ 1002374 w 5973042"/>
              <a:gd name="connsiteY75" fmla="*/ 2293858 h 2411089"/>
              <a:gd name="connsiteX76" fmla="*/ 1025820 w 5973042"/>
              <a:gd name="connsiteY76" fmla="*/ 2334889 h 2411089"/>
              <a:gd name="connsiteX77" fmla="*/ 1055127 w 5973042"/>
              <a:gd name="connsiteY77" fmla="*/ 2346612 h 2411089"/>
              <a:gd name="connsiteX78" fmla="*/ 1131327 w 5973042"/>
              <a:gd name="connsiteY78" fmla="*/ 2399365 h 2411089"/>
              <a:gd name="connsiteX79" fmla="*/ 1342343 w 5973042"/>
              <a:gd name="connsiteY79" fmla="*/ 2375919 h 2411089"/>
              <a:gd name="connsiteX80" fmla="*/ 1371650 w 5973042"/>
              <a:gd name="connsiteY80" fmla="*/ 2352473 h 2411089"/>
              <a:gd name="connsiteX81" fmla="*/ 1406820 w 5973042"/>
              <a:gd name="connsiteY81" fmla="*/ 2287996 h 2411089"/>
              <a:gd name="connsiteX82" fmla="*/ 1436127 w 5973042"/>
              <a:gd name="connsiteY82" fmla="*/ 2205935 h 2411089"/>
              <a:gd name="connsiteX83" fmla="*/ 1477158 w 5973042"/>
              <a:gd name="connsiteY83" fmla="*/ 2100427 h 2411089"/>
              <a:gd name="connsiteX84" fmla="*/ 1635420 w 5973042"/>
              <a:gd name="connsiteY84" fmla="*/ 2106289 h 2411089"/>
              <a:gd name="connsiteX85" fmla="*/ 1647143 w 5973042"/>
              <a:gd name="connsiteY85" fmla="*/ 2123873 h 2411089"/>
              <a:gd name="connsiteX86" fmla="*/ 1699897 w 5973042"/>
              <a:gd name="connsiteY86" fmla="*/ 2135596 h 2411089"/>
              <a:gd name="connsiteX87" fmla="*/ 1776097 w 5973042"/>
              <a:gd name="connsiteY87" fmla="*/ 2159042 h 2411089"/>
              <a:gd name="connsiteX88" fmla="*/ 1846435 w 5973042"/>
              <a:gd name="connsiteY88" fmla="*/ 2188350 h 2411089"/>
              <a:gd name="connsiteX89" fmla="*/ 1899189 w 5973042"/>
              <a:gd name="connsiteY89" fmla="*/ 2229381 h 2411089"/>
              <a:gd name="connsiteX90" fmla="*/ 1922635 w 5973042"/>
              <a:gd name="connsiteY90" fmla="*/ 2252827 h 2411089"/>
              <a:gd name="connsiteX91" fmla="*/ 1963666 w 5973042"/>
              <a:gd name="connsiteY91" fmla="*/ 2282135 h 2411089"/>
              <a:gd name="connsiteX92" fmla="*/ 2004697 w 5973042"/>
              <a:gd name="connsiteY92" fmla="*/ 2317304 h 2411089"/>
              <a:gd name="connsiteX93" fmla="*/ 2016420 w 5973042"/>
              <a:gd name="connsiteY93" fmla="*/ 2334889 h 2411089"/>
              <a:gd name="connsiteX94" fmla="*/ 2092620 w 5973042"/>
              <a:gd name="connsiteY94" fmla="*/ 2411089 h 2411089"/>
              <a:gd name="connsiteX95" fmla="*/ 2373974 w 5973042"/>
              <a:gd name="connsiteY95" fmla="*/ 2393504 h 2411089"/>
              <a:gd name="connsiteX96" fmla="*/ 2397420 w 5973042"/>
              <a:gd name="connsiteY96" fmla="*/ 2375919 h 2411089"/>
              <a:gd name="connsiteX97" fmla="*/ 2426727 w 5973042"/>
              <a:gd name="connsiteY97" fmla="*/ 2364196 h 2411089"/>
              <a:gd name="connsiteX98" fmla="*/ 2479481 w 5973042"/>
              <a:gd name="connsiteY98" fmla="*/ 2340750 h 2411089"/>
              <a:gd name="connsiteX99" fmla="*/ 2514650 w 5973042"/>
              <a:gd name="connsiteY99" fmla="*/ 2299719 h 2411089"/>
              <a:gd name="connsiteX100" fmla="*/ 2543958 w 5973042"/>
              <a:gd name="connsiteY100" fmla="*/ 2287996 h 2411089"/>
              <a:gd name="connsiteX101" fmla="*/ 2620158 w 5973042"/>
              <a:gd name="connsiteY101" fmla="*/ 2217658 h 2411089"/>
              <a:gd name="connsiteX102" fmla="*/ 2672912 w 5973042"/>
              <a:gd name="connsiteY102" fmla="*/ 2182489 h 2411089"/>
              <a:gd name="connsiteX103" fmla="*/ 2702220 w 5973042"/>
              <a:gd name="connsiteY103" fmla="*/ 2153181 h 2411089"/>
              <a:gd name="connsiteX104" fmla="*/ 2725666 w 5973042"/>
              <a:gd name="connsiteY104" fmla="*/ 2141458 h 2411089"/>
              <a:gd name="connsiteX105" fmla="*/ 2743250 w 5973042"/>
              <a:gd name="connsiteY105" fmla="*/ 2129735 h 2411089"/>
              <a:gd name="connsiteX106" fmla="*/ 2754974 w 5973042"/>
              <a:gd name="connsiteY106" fmla="*/ 2112150 h 2411089"/>
              <a:gd name="connsiteX107" fmla="*/ 2807727 w 5973042"/>
              <a:gd name="connsiteY107" fmla="*/ 2100427 h 2411089"/>
              <a:gd name="connsiteX108" fmla="*/ 2831174 w 5973042"/>
              <a:gd name="connsiteY108" fmla="*/ 2088704 h 2411089"/>
              <a:gd name="connsiteX109" fmla="*/ 2913235 w 5973042"/>
              <a:gd name="connsiteY109" fmla="*/ 2106289 h 2411089"/>
              <a:gd name="connsiteX110" fmla="*/ 2936681 w 5973042"/>
              <a:gd name="connsiteY110" fmla="*/ 2135596 h 2411089"/>
              <a:gd name="connsiteX111" fmla="*/ 2965989 w 5973042"/>
              <a:gd name="connsiteY111" fmla="*/ 2147319 h 2411089"/>
              <a:gd name="connsiteX112" fmla="*/ 2989435 w 5973042"/>
              <a:gd name="connsiteY112" fmla="*/ 2176627 h 2411089"/>
              <a:gd name="connsiteX113" fmla="*/ 3094943 w 5973042"/>
              <a:gd name="connsiteY113" fmla="*/ 2182489 h 2411089"/>
              <a:gd name="connsiteX114" fmla="*/ 3112527 w 5973042"/>
              <a:gd name="connsiteY114" fmla="*/ 2164904 h 2411089"/>
              <a:gd name="connsiteX115" fmla="*/ 3147697 w 5973042"/>
              <a:gd name="connsiteY115" fmla="*/ 2112150 h 2411089"/>
              <a:gd name="connsiteX116" fmla="*/ 3177004 w 5973042"/>
              <a:gd name="connsiteY116" fmla="*/ 2100427 h 2411089"/>
              <a:gd name="connsiteX117" fmla="*/ 3200450 w 5973042"/>
              <a:gd name="connsiteY117" fmla="*/ 2088704 h 2411089"/>
              <a:gd name="connsiteX118" fmla="*/ 3229758 w 5973042"/>
              <a:gd name="connsiteY118" fmla="*/ 2123873 h 2411089"/>
              <a:gd name="connsiteX119" fmla="*/ 3171143 w 5973042"/>
              <a:gd name="connsiteY119" fmla="*/ 2241104 h 2411089"/>
              <a:gd name="connsiteX120" fmla="*/ 3141835 w 5973042"/>
              <a:gd name="connsiteY120" fmla="*/ 2282135 h 2411089"/>
              <a:gd name="connsiteX121" fmla="*/ 3165281 w 5973042"/>
              <a:gd name="connsiteY121" fmla="*/ 2370058 h 2411089"/>
              <a:gd name="connsiteX122" fmla="*/ 3177004 w 5973042"/>
              <a:gd name="connsiteY122" fmla="*/ 2387642 h 2411089"/>
              <a:gd name="connsiteX123" fmla="*/ 3200450 w 5973042"/>
              <a:gd name="connsiteY123" fmla="*/ 2399365 h 2411089"/>
              <a:gd name="connsiteX124" fmla="*/ 3294235 w 5973042"/>
              <a:gd name="connsiteY124" fmla="*/ 2393504 h 2411089"/>
              <a:gd name="connsiteX125" fmla="*/ 3305958 w 5973042"/>
              <a:gd name="connsiteY125" fmla="*/ 2364196 h 2411089"/>
              <a:gd name="connsiteX126" fmla="*/ 3335266 w 5973042"/>
              <a:gd name="connsiteY126" fmla="*/ 2352473 h 2411089"/>
              <a:gd name="connsiteX127" fmla="*/ 3376297 w 5973042"/>
              <a:gd name="connsiteY127" fmla="*/ 2299719 h 2411089"/>
              <a:gd name="connsiteX128" fmla="*/ 3399743 w 5973042"/>
              <a:gd name="connsiteY128" fmla="*/ 2235242 h 2411089"/>
              <a:gd name="connsiteX129" fmla="*/ 3411466 w 5973042"/>
              <a:gd name="connsiteY129" fmla="*/ 2153181 h 2411089"/>
              <a:gd name="connsiteX130" fmla="*/ 3440774 w 5973042"/>
              <a:gd name="connsiteY130" fmla="*/ 2076981 h 2411089"/>
              <a:gd name="connsiteX131" fmla="*/ 4413789 w 5973042"/>
              <a:gd name="connsiteY131" fmla="*/ 2076981 h 2411089"/>
              <a:gd name="connsiteX132" fmla="*/ 4519297 w 5973042"/>
              <a:gd name="connsiteY132" fmla="*/ 2024227 h 2411089"/>
              <a:gd name="connsiteX133" fmla="*/ 4613081 w 5973042"/>
              <a:gd name="connsiteY133" fmla="*/ 1994919 h 2411089"/>
              <a:gd name="connsiteX134" fmla="*/ 4665835 w 5973042"/>
              <a:gd name="connsiteY134" fmla="*/ 1953889 h 2411089"/>
              <a:gd name="connsiteX135" fmla="*/ 4677558 w 5973042"/>
              <a:gd name="connsiteY135" fmla="*/ 1930442 h 2411089"/>
              <a:gd name="connsiteX136" fmla="*/ 4718589 w 5973042"/>
              <a:gd name="connsiteY136" fmla="*/ 1918719 h 2411089"/>
              <a:gd name="connsiteX137" fmla="*/ 4771343 w 5973042"/>
              <a:gd name="connsiteY137" fmla="*/ 1889412 h 2411089"/>
              <a:gd name="connsiteX138" fmla="*/ 4958912 w 5973042"/>
              <a:gd name="connsiteY138" fmla="*/ 1865965 h 2411089"/>
              <a:gd name="connsiteX139" fmla="*/ 4994081 w 5973042"/>
              <a:gd name="connsiteY139" fmla="*/ 1848381 h 2411089"/>
              <a:gd name="connsiteX140" fmla="*/ 5035112 w 5973042"/>
              <a:gd name="connsiteY140" fmla="*/ 1824935 h 2411089"/>
              <a:gd name="connsiteX141" fmla="*/ 5222681 w 5973042"/>
              <a:gd name="connsiteY141" fmla="*/ 1830796 h 2411089"/>
              <a:gd name="connsiteX142" fmla="*/ 5380943 w 5973042"/>
              <a:gd name="connsiteY142" fmla="*/ 1824935 h 2411089"/>
              <a:gd name="connsiteX143" fmla="*/ 5404389 w 5973042"/>
              <a:gd name="connsiteY143" fmla="*/ 1813212 h 2411089"/>
              <a:gd name="connsiteX144" fmla="*/ 5668158 w 5973042"/>
              <a:gd name="connsiteY144" fmla="*/ 1783904 h 2411089"/>
              <a:gd name="connsiteX145" fmla="*/ 5697466 w 5973042"/>
              <a:gd name="connsiteY145" fmla="*/ 1772181 h 2411089"/>
              <a:gd name="connsiteX146" fmla="*/ 5826420 w 5973042"/>
              <a:gd name="connsiteY146" fmla="*/ 1789765 h 2411089"/>
              <a:gd name="connsiteX147" fmla="*/ 5838143 w 5973042"/>
              <a:gd name="connsiteY147" fmla="*/ 1807350 h 2411089"/>
              <a:gd name="connsiteX148" fmla="*/ 5791250 w 5973042"/>
              <a:gd name="connsiteY148" fmla="*/ 1842519 h 2411089"/>
              <a:gd name="connsiteX149" fmla="*/ 5767804 w 5973042"/>
              <a:gd name="connsiteY149" fmla="*/ 1860104 h 2411089"/>
              <a:gd name="connsiteX150" fmla="*/ 5814697 w 5973042"/>
              <a:gd name="connsiteY150" fmla="*/ 1865965 h 2411089"/>
              <a:gd name="connsiteX151" fmla="*/ 5826420 w 5973042"/>
              <a:gd name="connsiteY151" fmla="*/ 1848381 h 2411089"/>
              <a:gd name="connsiteX152" fmla="*/ 5908481 w 5973042"/>
              <a:gd name="connsiteY152" fmla="*/ 1836658 h 2411089"/>
              <a:gd name="connsiteX153" fmla="*/ 5972958 w 5973042"/>
              <a:gd name="connsiteY153" fmla="*/ 1795627 h 2411089"/>
              <a:gd name="connsiteX154" fmla="*/ 5967097 w 5973042"/>
              <a:gd name="connsiteY154" fmla="*/ 1731150 h 2411089"/>
              <a:gd name="connsiteX155" fmla="*/ 5949512 w 5973042"/>
              <a:gd name="connsiteY155" fmla="*/ 1719427 h 2411089"/>
              <a:gd name="connsiteX156" fmla="*/ 5914343 w 5973042"/>
              <a:gd name="connsiteY156" fmla="*/ 1666673 h 2411089"/>
              <a:gd name="connsiteX157" fmla="*/ 5896758 w 5973042"/>
              <a:gd name="connsiteY157" fmla="*/ 1613919 h 2411089"/>
              <a:gd name="connsiteX158" fmla="*/ 5885035 w 5973042"/>
              <a:gd name="connsiteY158" fmla="*/ 1561165 h 2411089"/>
              <a:gd name="connsiteX159" fmla="*/ 5861589 w 5973042"/>
              <a:gd name="connsiteY159" fmla="*/ 1520135 h 2411089"/>
              <a:gd name="connsiteX160" fmla="*/ 5844004 w 5973042"/>
              <a:gd name="connsiteY160" fmla="*/ 1479104 h 2411089"/>
              <a:gd name="connsiteX161" fmla="*/ 5820558 w 5973042"/>
              <a:gd name="connsiteY161" fmla="*/ 1309119 h 2411089"/>
              <a:gd name="connsiteX162" fmla="*/ 5791250 w 5973042"/>
              <a:gd name="connsiteY162" fmla="*/ 1150858 h 2411089"/>
              <a:gd name="connsiteX163" fmla="*/ 5779527 w 5973042"/>
              <a:gd name="connsiteY163" fmla="*/ 1086381 h 2411089"/>
              <a:gd name="connsiteX164" fmla="*/ 5756081 w 5973042"/>
              <a:gd name="connsiteY164" fmla="*/ 1074658 h 2411089"/>
              <a:gd name="connsiteX165" fmla="*/ 5814697 w 5973042"/>
              <a:gd name="connsiteY165" fmla="*/ 863642 h 2411089"/>
              <a:gd name="connsiteX166" fmla="*/ 5738497 w 5973042"/>
              <a:gd name="connsiteY166" fmla="*/ 658489 h 2411089"/>
              <a:gd name="connsiteX167" fmla="*/ 5715050 w 5973042"/>
              <a:gd name="connsiteY167" fmla="*/ 670212 h 2411089"/>
              <a:gd name="connsiteX168" fmla="*/ 5597820 w 5973042"/>
              <a:gd name="connsiteY168" fmla="*/ 599873 h 2411089"/>
              <a:gd name="connsiteX169" fmla="*/ 5580235 w 5973042"/>
              <a:gd name="connsiteY169" fmla="*/ 582289 h 2411089"/>
              <a:gd name="connsiteX170" fmla="*/ 5568512 w 5973042"/>
              <a:gd name="connsiteY170" fmla="*/ 441612 h 2411089"/>
              <a:gd name="connsiteX171" fmla="*/ 5556789 w 5973042"/>
              <a:gd name="connsiteY171" fmla="*/ 412304 h 2411089"/>
              <a:gd name="connsiteX172" fmla="*/ 5562650 w 5973042"/>
              <a:gd name="connsiteY172" fmla="*/ 336104 h 2411089"/>
              <a:gd name="connsiteX173" fmla="*/ 5504035 w 5973042"/>
              <a:gd name="connsiteY173" fmla="*/ 306796 h 2411089"/>
              <a:gd name="connsiteX174" fmla="*/ 5463004 w 5973042"/>
              <a:gd name="connsiteY174" fmla="*/ 295073 h 2411089"/>
              <a:gd name="connsiteX175" fmla="*/ 5421974 w 5973042"/>
              <a:gd name="connsiteY175" fmla="*/ 242319 h 2411089"/>
              <a:gd name="connsiteX176" fmla="*/ 5410250 w 5973042"/>
              <a:gd name="connsiteY176" fmla="*/ 213012 h 2411089"/>
              <a:gd name="connsiteX177" fmla="*/ 5357497 w 5973042"/>
              <a:gd name="connsiteY177" fmla="*/ 201289 h 2411089"/>
              <a:gd name="connsiteX178" fmla="*/ 5281297 w 5973042"/>
              <a:gd name="connsiteY178" fmla="*/ 160258 h 2411089"/>
              <a:gd name="connsiteX179" fmla="*/ 5251989 w 5973042"/>
              <a:gd name="connsiteY179" fmla="*/ 125089 h 2411089"/>
              <a:gd name="connsiteX180" fmla="*/ 5228543 w 5973042"/>
              <a:gd name="connsiteY180" fmla="*/ 84058 h 2411089"/>
              <a:gd name="connsiteX181" fmla="*/ 5199235 w 5973042"/>
              <a:gd name="connsiteY181" fmla="*/ 72335 h 2411089"/>
              <a:gd name="connsiteX182" fmla="*/ 5105450 w 5973042"/>
              <a:gd name="connsiteY182" fmla="*/ 66473 h 2411089"/>
              <a:gd name="connsiteX183" fmla="*/ 5070281 w 5973042"/>
              <a:gd name="connsiteY183" fmla="*/ 78196 h 2411089"/>
              <a:gd name="connsiteX184" fmla="*/ 5029250 w 5973042"/>
              <a:gd name="connsiteY184" fmla="*/ 89919 h 2411089"/>
              <a:gd name="connsiteX185" fmla="*/ 4999943 w 5973042"/>
              <a:gd name="connsiteY185" fmla="*/ 101642 h 2411089"/>
              <a:gd name="connsiteX186" fmla="*/ 4912020 w 5973042"/>
              <a:gd name="connsiteY186" fmla="*/ 119227 h 2411089"/>
              <a:gd name="connsiteX187" fmla="*/ 4870989 w 5973042"/>
              <a:gd name="connsiteY187" fmla="*/ 142673 h 2411089"/>
              <a:gd name="connsiteX188" fmla="*/ 4788927 w 5973042"/>
              <a:gd name="connsiteY188" fmla="*/ 171981 h 2411089"/>
              <a:gd name="connsiteX189" fmla="*/ 4777204 w 5973042"/>
              <a:gd name="connsiteY189" fmla="*/ 195427 h 2411089"/>
              <a:gd name="connsiteX190" fmla="*/ 4753758 w 5973042"/>
              <a:gd name="connsiteY190" fmla="*/ 236458 h 2411089"/>
              <a:gd name="connsiteX191" fmla="*/ 4724450 w 5973042"/>
              <a:gd name="connsiteY191" fmla="*/ 248181 h 2411089"/>
              <a:gd name="connsiteX192" fmla="*/ 4712727 w 5973042"/>
              <a:gd name="connsiteY192" fmla="*/ 277489 h 2411089"/>
              <a:gd name="connsiteX193" fmla="*/ 4671697 w 5973042"/>
              <a:gd name="connsiteY193" fmla="*/ 289212 h 2411089"/>
              <a:gd name="connsiteX194" fmla="*/ 4607220 w 5973042"/>
              <a:gd name="connsiteY194" fmla="*/ 330242 h 2411089"/>
              <a:gd name="connsiteX195" fmla="*/ 4566189 w 5973042"/>
              <a:gd name="connsiteY195" fmla="*/ 341965 h 2411089"/>
              <a:gd name="connsiteX196" fmla="*/ 3944866 w 5973042"/>
              <a:gd name="connsiteY196" fmla="*/ 365412 h 2411089"/>
              <a:gd name="connsiteX197" fmla="*/ 3628343 w 5973042"/>
              <a:gd name="connsiteY197" fmla="*/ 371273 h 2411089"/>
              <a:gd name="connsiteX198" fmla="*/ 3522835 w 5973042"/>
              <a:gd name="connsiteY198" fmla="*/ 336104 h 2411089"/>
              <a:gd name="connsiteX199" fmla="*/ 3499389 w 5973042"/>
              <a:gd name="connsiteY199" fmla="*/ 306796 h 2411089"/>
              <a:gd name="connsiteX200" fmla="*/ 3300097 w 5973042"/>
              <a:gd name="connsiteY200" fmla="*/ 295073 h 2411089"/>
              <a:gd name="connsiteX201" fmla="*/ 3276650 w 5973042"/>
              <a:gd name="connsiteY201" fmla="*/ 283350 h 2411089"/>
              <a:gd name="connsiteX202" fmla="*/ 3153558 w 5973042"/>
              <a:gd name="connsiteY202" fmla="*/ 265765 h 2411089"/>
              <a:gd name="connsiteX203" fmla="*/ 3118389 w 5973042"/>
              <a:gd name="connsiteY203" fmla="*/ 230596 h 2411089"/>
              <a:gd name="connsiteX204" fmla="*/ 3048050 w 5973042"/>
              <a:gd name="connsiteY204" fmla="*/ 201289 h 2411089"/>
              <a:gd name="connsiteX205" fmla="*/ 3036327 w 5973042"/>
              <a:gd name="connsiteY205" fmla="*/ 189565 h 2411089"/>
              <a:gd name="connsiteX206" fmla="*/ 3012881 w 5973042"/>
              <a:gd name="connsiteY206" fmla="*/ 177842 h 2411089"/>
              <a:gd name="connsiteX207" fmla="*/ 2942543 w 5973042"/>
              <a:gd name="connsiteY207" fmla="*/ 148535 h 2411089"/>
              <a:gd name="connsiteX208" fmla="*/ 2919097 w 5973042"/>
              <a:gd name="connsiteY208" fmla="*/ 136812 h 2411089"/>
              <a:gd name="connsiteX209" fmla="*/ 2889789 w 5973042"/>
              <a:gd name="connsiteY209" fmla="*/ 125089 h 2411089"/>
              <a:gd name="connsiteX210" fmla="*/ 2837035 w 5973042"/>
              <a:gd name="connsiteY210" fmla="*/ 84058 h 2411089"/>
              <a:gd name="connsiteX211" fmla="*/ 2772558 w 5973042"/>
              <a:gd name="connsiteY211" fmla="*/ 43027 h 2411089"/>
              <a:gd name="connsiteX212" fmla="*/ 2760835 w 5973042"/>
              <a:gd name="connsiteY212" fmla="*/ 19581 h 2411089"/>
              <a:gd name="connsiteX213" fmla="*/ 2590850 w 5973042"/>
              <a:gd name="connsiteY213" fmla="*/ 13719 h 2411089"/>
              <a:gd name="connsiteX214" fmla="*/ 2561543 w 5973042"/>
              <a:gd name="connsiteY214" fmla="*/ 25442 h 2411089"/>
              <a:gd name="connsiteX215" fmla="*/ 2350527 w 5973042"/>
              <a:gd name="connsiteY215" fmla="*/ 1996 h 241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5973042" h="2411089">
                <a:moveTo>
                  <a:pt x="2350527" y="1996"/>
                </a:moveTo>
                <a:cubicBezTo>
                  <a:pt x="2299727" y="42"/>
                  <a:pt x="2287739" y="8083"/>
                  <a:pt x="2256743" y="13719"/>
                </a:cubicBezTo>
                <a:cubicBezTo>
                  <a:pt x="2244585" y="15930"/>
                  <a:pt x="2233514" y="22258"/>
                  <a:pt x="2221574" y="25442"/>
                </a:cubicBezTo>
                <a:cubicBezTo>
                  <a:pt x="2204169" y="30083"/>
                  <a:pt x="2186405" y="33257"/>
                  <a:pt x="2168820" y="37165"/>
                </a:cubicBezTo>
                <a:cubicBezTo>
                  <a:pt x="2145105" y="52976"/>
                  <a:pt x="2148652" y="51661"/>
                  <a:pt x="2116066" y="66473"/>
                </a:cubicBezTo>
                <a:cubicBezTo>
                  <a:pt x="2106487" y="70827"/>
                  <a:pt x="2096169" y="73491"/>
                  <a:pt x="2086758" y="78196"/>
                </a:cubicBezTo>
                <a:cubicBezTo>
                  <a:pt x="2072669" y="85241"/>
                  <a:pt x="2060408" y="95933"/>
                  <a:pt x="2045727" y="101642"/>
                </a:cubicBezTo>
                <a:cubicBezTo>
                  <a:pt x="2024964" y="109716"/>
                  <a:pt x="2002277" y="111868"/>
                  <a:pt x="1981250" y="119227"/>
                </a:cubicBezTo>
                <a:cubicBezTo>
                  <a:pt x="1818913" y="176046"/>
                  <a:pt x="2018396" y="116988"/>
                  <a:pt x="1887466" y="154396"/>
                </a:cubicBezTo>
                <a:cubicBezTo>
                  <a:pt x="1879651" y="160258"/>
                  <a:pt x="1872262" y="166736"/>
                  <a:pt x="1864020" y="171981"/>
                </a:cubicBezTo>
                <a:cubicBezTo>
                  <a:pt x="1850730" y="180438"/>
                  <a:pt x="1835181" y="185452"/>
                  <a:pt x="1822989" y="195427"/>
                </a:cubicBezTo>
                <a:cubicBezTo>
                  <a:pt x="1813306" y="203349"/>
                  <a:pt x="1810098" y="218018"/>
                  <a:pt x="1799543" y="224735"/>
                </a:cubicBezTo>
                <a:cubicBezTo>
                  <a:pt x="1787543" y="232372"/>
                  <a:pt x="1772006" y="231960"/>
                  <a:pt x="1758512" y="236458"/>
                </a:cubicBezTo>
                <a:cubicBezTo>
                  <a:pt x="1748530" y="239785"/>
                  <a:pt x="1738973" y="244273"/>
                  <a:pt x="1729204" y="248181"/>
                </a:cubicBezTo>
                <a:cubicBezTo>
                  <a:pt x="1676942" y="313510"/>
                  <a:pt x="1736081" y="249458"/>
                  <a:pt x="1676450" y="289212"/>
                </a:cubicBezTo>
                <a:cubicBezTo>
                  <a:pt x="1603344" y="337949"/>
                  <a:pt x="1724791" y="288730"/>
                  <a:pt x="1600250" y="330242"/>
                </a:cubicBezTo>
                <a:cubicBezTo>
                  <a:pt x="1588064" y="354615"/>
                  <a:pt x="1591532" y="360660"/>
                  <a:pt x="1559220" y="365412"/>
                </a:cubicBezTo>
                <a:cubicBezTo>
                  <a:pt x="1502862" y="373700"/>
                  <a:pt x="1445818" y="376417"/>
                  <a:pt x="1389235" y="382996"/>
                </a:cubicBezTo>
                <a:cubicBezTo>
                  <a:pt x="1361789" y="386187"/>
                  <a:pt x="1334753" y="393022"/>
                  <a:pt x="1307174" y="394719"/>
                </a:cubicBezTo>
                <a:cubicBezTo>
                  <a:pt x="1207639" y="400844"/>
                  <a:pt x="1107881" y="402534"/>
                  <a:pt x="1008235" y="406442"/>
                </a:cubicBezTo>
                <a:cubicBezTo>
                  <a:pt x="1014097" y="424027"/>
                  <a:pt x="1014918" y="444205"/>
                  <a:pt x="1025820" y="459196"/>
                </a:cubicBezTo>
                <a:cubicBezTo>
                  <a:pt x="1032008" y="467705"/>
                  <a:pt x="1045084" y="467781"/>
                  <a:pt x="1055127" y="470919"/>
                </a:cubicBezTo>
                <a:cubicBezTo>
                  <a:pt x="1135453" y="496021"/>
                  <a:pt x="1107904" y="484245"/>
                  <a:pt x="1195804" y="500227"/>
                </a:cubicBezTo>
                <a:cubicBezTo>
                  <a:pt x="1213527" y="503449"/>
                  <a:pt x="1230973" y="508042"/>
                  <a:pt x="1248558" y="511950"/>
                </a:cubicBezTo>
                <a:cubicBezTo>
                  <a:pt x="1246604" y="521719"/>
                  <a:pt x="1250859" y="535545"/>
                  <a:pt x="1242697" y="541258"/>
                </a:cubicBezTo>
                <a:cubicBezTo>
                  <a:pt x="1227940" y="551588"/>
                  <a:pt x="1207858" y="551095"/>
                  <a:pt x="1189943" y="552981"/>
                </a:cubicBezTo>
                <a:cubicBezTo>
                  <a:pt x="1133459" y="558927"/>
                  <a:pt x="1076620" y="560796"/>
                  <a:pt x="1019958" y="564704"/>
                </a:cubicBezTo>
                <a:cubicBezTo>
                  <a:pt x="998466" y="568612"/>
                  <a:pt x="976529" y="570580"/>
                  <a:pt x="955481" y="576427"/>
                </a:cubicBezTo>
                <a:cubicBezTo>
                  <a:pt x="922079" y="585705"/>
                  <a:pt x="884400" y="597386"/>
                  <a:pt x="920312" y="646765"/>
                </a:cubicBezTo>
                <a:cubicBezTo>
                  <a:pt x="928678" y="658269"/>
                  <a:pt x="947666" y="654581"/>
                  <a:pt x="961343" y="658489"/>
                </a:cubicBezTo>
                <a:cubicBezTo>
                  <a:pt x="910543" y="672166"/>
                  <a:pt x="860703" y="708930"/>
                  <a:pt x="808943" y="699519"/>
                </a:cubicBezTo>
                <a:cubicBezTo>
                  <a:pt x="787451" y="695611"/>
                  <a:pt x="765376" y="694118"/>
                  <a:pt x="744466" y="687796"/>
                </a:cubicBezTo>
                <a:cubicBezTo>
                  <a:pt x="681181" y="668663"/>
                  <a:pt x="620467" y="641482"/>
                  <a:pt x="556897" y="623319"/>
                </a:cubicBezTo>
                <a:lnTo>
                  <a:pt x="515866" y="611596"/>
                </a:lnTo>
                <a:cubicBezTo>
                  <a:pt x="508051" y="613550"/>
                  <a:pt x="499782" y="614186"/>
                  <a:pt x="492420" y="617458"/>
                </a:cubicBezTo>
                <a:cubicBezTo>
                  <a:pt x="464473" y="629879"/>
                  <a:pt x="439371" y="648818"/>
                  <a:pt x="410358" y="658489"/>
                </a:cubicBezTo>
                <a:cubicBezTo>
                  <a:pt x="385978" y="666616"/>
                  <a:pt x="359558" y="666304"/>
                  <a:pt x="334158" y="670212"/>
                </a:cubicBezTo>
                <a:cubicBezTo>
                  <a:pt x="324389" y="674120"/>
                  <a:pt x="313727" y="676286"/>
                  <a:pt x="304850" y="681935"/>
                </a:cubicBezTo>
                <a:cubicBezTo>
                  <a:pt x="291976" y="690128"/>
                  <a:pt x="283903" y="705711"/>
                  <a:pt x="269681" y="711242"/>
                </a:cubicBezTo>
                <a:cubicBezTo>
                  <a:pt x="247528" y="719857"/>
                  <a:pt x="222789" y="719057"/>
                  <a:pt x="199343" y="722965"/>
                </a:cubicBezTo>
                <a:cubicBezTo>
                  <a:pt x="127396" y="746949"/>
                  <a:pt x="194475" y="716111"/>
                  <a:pt x="146589" y="763996"/>
                </a:cubicBezTo>
                <a:cubicBezTo>
                  <a:pt x="140410" y="770174"/>
                  <a:pt x="129906" y="770186"/>
                  <a:pt x="123143" y="775719"/>
                </a:cubicBezTo>
                <a:cubicBezTo>
                  <a:pt x="32534" y="849854"/>
                  <a:pt x="130211" y="789265"/>
                  <a:pt x="41081" y="840196"/>
                </a:cubicBezTo>
                <a:cubicBezTo>
                  <a:pt x="37173" y="849965"/>
                  <a:pt x="33631" y="859889"/>
                  <a:pt x="29358" y="869504"/>
                </a:cubicBezTo>
                <a:cubicBezTo>
                  <a:pt x="-534" y="936762"/>
                  <a:pt x="-15549" y="904787"/>
                  <a:pt x="23497" y="1051212"/>
                </a:cubicBezTo>
                <a:cubicBezTo>
                  <a:pt x="27331" y="1065589"/>
                  <a:pt x="50850" y="1062935"/>
                  <a:pt x="64527" y="1068796"/>
                </a:cubicBezTo>
                <a:cubicBezTo>
                  <a:pt x="99696" y="1060981"/>
                  <a:pt x="135151" y="1054352"/>
                  <a:pt x="170035" y="1045350"/>
                </a:cubicBezTo>
                <a:cubicBezTo>
                  <a:pt x="195767" y="1038710"/>
                  <a:pt x="219693" y="1020577"/>
                  <a:pt x="246235" y="1021904"/>
                </a:cubicBezTo>
                <a:cubicBezTo>
                  <a:pt x="263022" y="1022743"/>
                  <a:pt x="273589" y="1041443"/>
                  <a:pt x="287266" y="1051212"/>
                </a:cubicBezTo>
                <a:cubicBezTo>
                  <a:pt x="285312" y="1184073"/>
                  <a:pt x="286936" y="1317035"/>
                  <a:pt x="281404" y="1449796"/>
                </a:cubicBezTo>
                <a:cubicBezTo>
                  <a:pt x="281040" y="1458526"/>
                  <a:pt x="272020" y="1464823"/>
                  <a:pt x="269681" y="1473242"/>
                </a:cubicBezTo>
                <a:cubicBezTo>
                  <a:pt x="262194" y="1500196"/>
                  <a:pt x="257958" y="1527950"/>
                  <a:pt x="252097" y="1555304"/>
                </a:cubicBezTo>
                <a:cubicBezTo>
                  <a:pt x="256005" y="1586566"/>
                  <a:pt x="257641" y="1618196"/>
                  <a:pt x="263820" y="1649089"/>
                </a:cubicBezTo>
                <a:cubicBezTo>
                  <a:pt x="265534" y="1657657"/>
                  <a:pt x="269364" y="1666356"/>
                  <a:pt x="275543" y="1672535"/>
                </a:cubicBezTo>
                <a:cubicBezTo>
                  <a:pt x="281722" y="1678714"/>
                  <a:pt x="291174" y="1680350"/>
                  <a:pt x="298989" y="1684258"/>
                </a:cubicBezTo>
                <a:cubicBezTo>
                  <a:pt x="304851" y="1694027"/>
                  <a:pt x="313176" y="1702691"/>
                  <a:pt x="316574" y="1713565"/>
                </a:cubicBezTo>
                <a:cubicBezTo>
                  <a:pt x="323090" y="1734415"/>
                  <a:pt x="322999" y="1756850"/>
                  <a:pt x="328297" y="1778042"/>
                </a:cubicBezTo>
                <a:cubicBezTo>
                  <a:pt x="330849" y="1788250"/>
                  <a:pt x="336424" y="1797462"/>
                  <a:pt x="340020" y="1807350"/>
                </a:cubicBezTo>
                <a:cubicBezTo>
                  <a:pt x="344243" y="1818963"/>
                  <a:pt x="345742" y="1831717"/>
                  <a:pt x="351743" y="1842519"/>
                </a:cubicBezTo>
                <a:cubicBezTo>
                  <a:pt x="355769" y="1849765"/>
                  <a:pt x="364509" y="1853359"/>
                  <a:pt x="369327" y="1860104"/>
                </a:cubicBezTo>
                <a:cubicBezTo>
                  <a:pt x="374406" y="1867214"/>
                  <a:pt x="376203" y="1876280"/>
                  <a:pt x="381050" y="1883550"/>
                </a:cubicBezTo>
                <a:cubicBezTo>
                  <a:pt x="384116" y="1888148"/>
                  <a:pt x="389322" y="1890958"/>
                  <a:pt x="392774" y="1895273"/>
                </a:cubicBezTo>
                <a:cubicBezTo>
                  <a:pt x="397175" y="1900774"/>
                  <a:pt x="400402" y="1907125"/>
                  <a:pt x="404497" y="1912858"/>
                </a:cubicBezTo>
                <a:cubicBezTo>
                  <a:pt x="410175" y="1920807"/>
                  <a:pt x="417337" y="1927764"/>
                  <a:pt x="422081" y="1936304"/>
                </a:cubicBezTo>
                <a:cubicBezTo>
                  <a:pt x="429946" y="1950461"/>
                  <a:pt x="434997" y="1975520"/>
                  <a:pt x="445527" y="1989058"/>
                </a:cubicBezTo>
                <a:cubicBezTo>
                  <a:pt x="468108" y="2018090"/>
                  <a:pt x="470641" y="2016268"/>
                  <a:pt x="498281" y="2030089"/>
                </a:cubicBezTo>
                <a:cubicBezTo>
                  <a:pt x="502189" y="2037904"/>
                  <a:pt x="503107" y="2048171"/>
                  <a:pt x="510004" y="2053535"/>
                </a:cubicBezTo>
                <a:cubicBezTo>
                  <a:pt x="521750" y="2062670"/>
                  <a:pt x="536444" y="2068201"/>
                  <a:pt x="551035" y="2071119"/>
                </a:cubicBezTo>
                <a:cubicBezTo>
                  <a:pt x="624742" y="2085860"/>
                  <a:pt x="699528" y="2094566"/>
                  <a:pt x="773774" y="2106289"/>
                </a:cubicBezTo>
                <a:cubicBezTo>
                  <a:pt x="783543" y="2112150"/>
                  <a:pt x="792644" y="2119307"/>
                  <a:pt x="803081" y="2123873"/>
                </a:cubicBezTo>
                <a:cubicBezTo>
                  <a:pt x="824033" y="2133039"/>
                  <a:pt x="848755" y="2134302"/>
                  <a:pt x="867558" y="2147319"/>
                </a:cubicBezTo>
                <a:cubicBezTo>
                  <a:pt x="876209" y="2153308"/>
                  <a:pt x="871841" y="2169187"/>
                  <a:pt x="879281" y="2176627"/>
                </a:cubicBezTo>
                <a:cubicBezTo>
                  <a:pt x="890420" y="2187766"/>
                  <a:pt x="906635" y="2192258"/>
                  <a:pt x="920312" y="2200073"/>
                </a:cubicBezTo>
                <a:cubicBezTo>
                  <a:pt x="950790" y="2276270"/>
                  <a:pt x="912475" y="2196530"/>
                  <a:pt x="949620" y="2241104"/>
                </a:cubicBezTo>
                <a:cubicBezTo>
                  <a:pt x="955214" y="2247817"/>
                  <a:pt x="955657" y="2257916"/>
                  <a:pt x="961343" y="2264550"/>
                </a:cubicBezTo>
                <a:cubicBezTo>
                  <a:pt x="966192" y="2270207"/>
                  <a:pt x="994135" y="2288366"/>
                  <a:pt x="1002374" y="2293858"/>
                </a:cubicBezTo>
                <a:cubicBezTo>
                  <a:pt x="1010189" y="2307535"/>
                  <a:pt x="1014681" y="2323750"/>
                  <a:pt x="1025820" y="2334889"/>
                </a:cubicBezTo>
                <a:cubicBezTo>
                  <a:pt x="1033260" y="2342329"/>
                  <a:pt x="1046276" y="2340922"/>
                  <a:pt x="1055127" y="2346612"/>
                </a:cubicBezTo>
                <a:cubicBezTo>
                  <a:pt x="1171113" y="2421174"/>
                  <a:pt x="1065859" y="2366631"/>
                  <a:pt x="1131327" y="2399365"/>
                </a:cubicBezTo>
                <a:cubicBezTo>
                  <a:pt x="1201666" y="2391550"/>
                  <a:pt x="1272881" y="2389472"/>
                  <a:pt x="1342343" y="2375919"/>
                </a:cubicBezTo>
                <a:cubicBezTo>
                  <a:pt x="1354622" y="2373523"/>
                  <a:pt x="1364933" y="2363028"/>
                  <a:pt x="1371650" y="2352473"/>
                </a:cubicBezTo>
                <a:cubicBezTo>
                  <a:pt x="1436222" y="2251004"/>
                  <a:pt x="1334612" y="2360204"/>
                  <a:pt x="1406820" y="2287996"/>
                </a:cubicBezTo>
                <a:cubicBezTo>
                  <a:pt x="1426331" y="2242468"/>
                  <a:pt x="1423830" y="2253074"/>
                  <a:pt x="1436127" y="2205935"/>
                </a:cubicBezTo>
                <a:cubicBezTo>
                  <a:pt x="1462606" y="2104433"/>
                  <a:pt x="1432473" y="2130218"/>
                  <a:pt x="1477158" y="2100427"/>
                </a:cubicBezTo>
                <a:cubicBezTo>
                  <a:pt x="1529912" y="2102381"/>
                  <a:pt x="1583125" y="2099076"/>
                  <a:pt x="1635420" y="2106289"/>
                </a:cubicBezTo>
                <a:cubicBezTo>
                  <a:pt x="1642398" y="2107252"/>
                  <a:pt x="1640730" y="2120958"/>
                  <a:pt x="1647143" y="2123873"/>
                </a:cubicBezTo>
                <a:cubicBezTo>
                  <a:pt x="1663542" y="2131327"/>
                  <a:pt x="1682312" y="2131688"/>
                  <a:pt x="1699897" y="2135596"/>
                </a:cubicBezTo>
                <a:cubicBezTo>
                  <a:pt x="1759274" y="2165284"/>
                  <a:pt x="1673955" y="2124994"/>
                  <a:pt x="1776097" y="2159042"/>
                </a:cubicBezTo>
                <a:cubicBezTo>
                  <a:pt x="1800193" y="2167074"/>
                  <a:pt x="1846435" y="2188350"/>
                  <a:pt x="1846435" y="2188350"/>
                </a:cubicBezTo>
                <a:cubicBezTo>
                  <a:pt x="1908038" y="2249953"/>
                  <a:pt x="1829376" y="2175082"/>
                  <a:pt x="1899189" y="2229381"/>
                </a:cubicBezTo>
                <a:cubicBezTo>
                  <a:pt x="1907913" y="2236167"/>
                  <a:pt x="1914081" y="2245828"/>
                  <a:pt x="1922635" y="2252827"/>
                </a:cubicBezTo>
                <a:cubicBezTo>
                  <a:pt x="1935643" y="2263470"/>
                  <a:pt x="1949989" y="2272366"/>
                  <a:pt x="1963666" y="2282135"/>
                </a:cubicBezTo>
                <a:cubicBezTo>
                  <a:pt x="1987691" y="2330185"/>
                  <a:pt x="1958128" y="2284041"/>
                  <a:pt x="2004697" y="2317304"/>
                </a:cubicBezTo>
                <a:cubicBezTo>
                  <a:pt x="2010430" y="2321399"/>
                  <a:pt x="2011602" y="2329750"/>
                  <a:pt x="2016420" y="2334889"/>
                </a:cubicBezTo>
                <a:cubicBezTo>
                  <a:pt x="2040988" y="2361095"/>
                  <a:pt x="2092620" y="2411089"/>
                  <a:pt x="2092620" y="2411089"/>
                </a:cubicBezTo>
                <a:cubicBezTo>
                  <a:pt x="2134843" y="2409769"/>
                  <a:pt x="2307181" y="2410202"/>
                  <a:pt x="2373974" y="2393504"/>
                </a:cubicBezTo>
                <a:cubicBezTo>
                  <a:pt x="2383452" y="2391135"/>
                  <a:pt x="2388880" y="2380663"/>
                  <a:pt x="2397420" y="2375919"/>
                </a:cubicBezTo>
                <a:cubicBezTo>
                  <a:pt x="2406617" y="2370809"/>
                  <a:pt x="2417112" y="2368469"/>
                  <a:pt x="2426727" y="2364196"/>
                </a:cubicBezTo>
                <a:cubicBezTo>
                  <a:pt x="2500655" y="2331340"/>
                  <a:pt x="2392609" y="2375500"/>
                  <a:pt x="2479481" y="2340750"/>
                </a:cubicBezTo>
                <a:cubicBezTo>
                  <a:pt x="2491204" y="2327073"/>
                  <a:pt x="2500708" y="2311126"/>
                  <a:pt x="2514650" y="2299719"/>
                </a:cubicBezTo>
                <a:cubicBezTo>
                  <a:pt x="2522793" y="2293056"/>
                  <a:pt x="2536202" y="2295106"/>
                  <a:pt x="2543958" y="2287996"/>
                </a:cubicBezTo>
                <a:cubicBezTo>
                  <a:pt x="2636504" y="2203163"/>
                  <a:pt x="2539489" y="2257991"/>
                  <a:pt x="2620158" y="2217658"/>
                </a:cubicBezTo>
                <a:cubicBezTo>
                  <a:pt x="2660433" y="2163960"/>
                  <a:pt x="2609153" y="2223063"/>
                  <a:pt x="2672912" y="2182489"/>
                </a:cubicBezTo>
                <a:cubicBezTo>
                  <a:pt x="2684568" y="2175072"/>
                  <a:pt x="2691314" y="2161663"/>
                  <a:pt x="2702220" y="2153181"/>
                </a:cubicBezTo>
                <a:cubicBezTo>
                  <a:pt x="2709117" y="2147816"/>
                  <a:pt x="2718079" y="2145793"/>
                  <a:pt x="2725666" y="2141458"/>
                </a:cubicBezTo>
                <a:cubicBezTo>
                  <a:pt x="2731782" y="2137963"/>
                  <a:pt x="2737389" y="2133643"/>
                  <a:pt x="2743250" y="2129735"/>
                </a:cubicBezTo>
                <a:cubicBezTo>
                  <a:pt x="2747158" y="2123873"/>
                  <a:pt x="2748561" y="2115065"/>
                  <a:pt x="2754974" y="2112150"/>
                </a:cubicBezTo>
                <a:cubicBezTo>
                  <a:pt x="2771373" y="2104696"/>
                  <a:pt x="2790510" y="2105724"/>
                  <a:pt x="2807727" y="2100427"/>
                </a:cubicBezTo>
                <a:cubicBezTo>
                  <a:pt x="2816079" y="2097857"/>
                  <a:pt x="2823358" y="2092612"/>
                  <a:pt x="2831174" y="2088704"/>
                </a:cubicBezTo>
                <a:cubicBezTo>
                  <a:pt x="2858528" y="2094566"/>
                  <a:pt x="2887671" y="2094927"/>
                  <a:pt x="2913235" y="2106289"/>
                </a:cubicBezTo>
                <a:cubicBezTo>
                  <a:pt x="2924667" y="2111370"/>
                  <a:pt x="2926806" y="2127915"/>
                  <a:pt x="2936681" y="2135596"/>
                </a:cubicBezTo>
                <a:cubicBezTo>
                  <a:pt x="2944987" y="2142056"/>
                  <a:pt x="2956220" y="2143411"/>
                  <a:pt x="2965989" y="2147319"/>
                </a:cubicBezTo>
                <a:cubicBezTo>
                  <a:pt x="2973804" y="2157088"/>
                  <a:pt x="2980589" y="2167781"/>
                  <a:pt x="2989435" y="2176627"/>
                </a:cubicBezTo>
                <a:cubicBezTo>
                  <a:pt x="3018326" y="2205518"/>
                  <a:pt x="3054750" y="2185168"/>
                  <a:pt x="3094943" y="2182489"/>
                </a:cubicBezTo>
                <a:cubicBezTo>
                  <a:pt x="3100804" y="2176627"/>
                  <a:pt x="3107709" y="2171649"/>
                  <a:pt x="3112527" y="2164904"/>
                </a:cubicBezTo>
                <a:cubicBezTo>
                  <a:pt x="3131223" y="2138728"/>
                  <a:pt x="3116818" y="2136167"/>
                  <a:pt x="3147697" y="2112150"/>
                </a:cubicBezTo>
                <a:cubicBezTo>
                  <a:pt x="3156002" y="2105690"/>
                  <a:pt x="3167389" y="2104700"/>
                  <a:pt x="3177004" y="2100427"/>
                </a:cubicBezTo>
                <a:cubicBezTo>
                  <a:pt x="3184989" y="2096878"/>
                  <a:pt x="3192635" y="2092612"/>
                  <a:pt x="3200450" y="2088704"/>
                </a:cubicBezTo>
                <a:cubicBezTo>
                  <a:pt x="3210219" y="2100427"/>
                  <a:pt x="3228956" y="2108634"/>
                  <a:pt x="3229758" y="2123873"/>
                </a:cubicBezTo>
                <a:cubicBezTo>
                  <a:pt x="3232853" y="2182675"/>
                  <a:pt x="3202025" y="2203359"/>
                  <a:pt x="3171143" y="2241104"/>
                </a:cubicBezTo>
                <a:cubicBezTo>
                  <a:pt x="3158052" y="2257105"/>
                  <a:pt x="3152688" y="2265854"/>
                  <a:pt x="3141835" y="2282135"/>
                </a:cubicBezTo>
                <a:cubicBezTo>
                  <a:pt x="3148188" y="2339309"/>
                  <a:pt x="3140493" y="2325439"/>
                  <a:pt x="3165281" y="2370058"/>
                </a:cubicBezTo>
                <a:cubicBezTo>
                  <a:pt x="3168702" y="2376216"/>
                  <a:pt x="3171592" y="2383132"/>
                  <a:pt x="3177004" y="2387642"/>
                </a:cubicBezTo>
                <a:cubicBezTo>
                  <a:pt x="3183717" y="2393236"/>
                  <a:pt x="3192635" y="2395457"/>
                  <a:pt x="3200450" y="2399365"/>
                </a:cubicBezTo>
                <a:lnTo>
                  <a:pt x="3294235" y="2393504"/>
                </a:lnTo>
                <a:cubicBezTo>
                  <a:pt x="3304217" y="2390177"/>
                  <a:pt x="3298518" y="2371636"/>
                  <a:pt x="3305958" y="2364196"/>
                </a:cubicBezTo>
                <a:cubicBezTo>
                  <a:pt x="3313398" y="2356756"/>
                  <a:pt x="3325497" y="2356381"/>
                  <a:pt x="3335266" y="2352473"/>
                </a:cubicBezTo>
                <a:cubicBezTo>
                  <a:pt x="3364258" y="2279992"/>
                  <a:pt x="3323764" y="2367260"/>
                  <a:pt x="3376297" y="2299719"/>
                </a:cubicBezTo>
                <a:cubicBezTo>
                  <a:pt x="3381056" y="2293601"/>
                  <a:pt x="3398263" y="2239683"/>
                  <a:pt x="3399743" y="2235242"/>
                </a:cubicBezTo>
                <a:cubicBezTo>
                  <a:pt x="3403651" y="2207888"/>
                  <a:pt x="3405596" y="2180182"/>
                  <a:pt x="3411466" y="2153181"/>
                </a:cubicBezTo>
                <a:cubicBezTo>
                  <a:pt x="3419293" y="2117175"/>
                  <a:pt x="3426662" y="2105203"/>
                  <a:pt x="3440774" y="2076981"/>
                </a:cubicBezTo>
                <a:cubicBezTo>
                  <a:pt x="3791455" y="2108859"/>
                  <a:pt x="3699841" y="2102632"/>
                  <a:pt x="4413789" y="2076981"/>
                </a:cubicBezTo>
                <a:cubicBezTo>
                  <a:pt x="4482152" y="2074525"/>
                  <a:pt x="4471303" y="2043861"/>
                  <a:pt x="4519297" y="2024227"/>
                </a:cubicBezTo>
                <a:cubicBezTo>
                  <a:pt x="4549611" y="2011826"/>
                  <a:pt x="4581820" y="2004688"/>
                  <a:pt x="4613081" y="1994919"/>
                </a:cubicBezTo>
                <a:cubicBezTo>
                  <a:pt x="4630666" y="1981242"/>
                  <a:pt x="4655873" y="1973814"/>
                  <a:pt x="4665835" y="1953889"/>
                </a:cubicBezTo>
                <a:cubicBezTo>
                  <a:pt x="4669743" y="1946073"/>
                  <a:pt x="4670287" y="1935289"/>
                  <a:pt x="4677558" y="1930442"/>
                </a:cubicBezTo>
                <a:cubicBezTo>
                  <a:pt x="4689393" y="1922552"/>
                  <a:pt x="4704912" y="1922627"/>
                  <a:pt x="4718589" y="1918719"/>
                </a:cubicBezTo>
                <a:cubicBezTo>
                  <a:pt x="4730085" y="1911822"/>
                  <a:pt x="4757115" y="1894586"/>
                  <a:pt x="4771343" y="1889412"/>
                </a:cubicBezTo>
                <a:cubicBezTo>
                  <a:pt x="4835273" y="1866165"/>
                  <a:pt x="4881623" y="1872149"/>
                  <a:pt x="4958912" y="1865965"/>
                </a:cubicBezTo>
                <a:cubicBezTo>
                  <a:pt x="4970635" y="1860104"/>
                  <a:pt x="4982541" y="1854595"/>
                  <a:pt x="4994081" y="1848381"/>
                </a:cubicBezTo>
                <a:cubicBezTo>
                  <a:pt x="5007951" y="1840913"/>
                  <a:pt x="5019406" y="1826143"/>
                  <a:pt x="5035112" y="1824935"/>
                </a:cubicBezTo>
                <a:cubicBezTo>
                  <a:pt x="5097481" y="1820137"/>
                  <a:pt x="5160158" y="1828842"/>
                  <a:pt x="5222681" y="1830796"/>
                </a:cubicBezTo>
                <a:cubicBezTo>
                  <a:pt x="5275435" y="1828842"/>
                  <a:pt x="5328398" y="1830020"/>
                  <a:pt x="5380943" y="1824935"/>
                </a:cubicBezTo>
                <a:cubicBezTo>
                  <a:pt x="5389640" y="1824093"/>
                  <a:pt x="5395739" y="1814448"/>
                  <a:pt x="5404389" y="1813212"/>
                </a:cubicBezTo>
                <a:cubicBezTo>
                  <a:pt x="5491964" y="1800701"/>
                  <a:pt x="5580235" y="1793673"/>
                  <a:pt x="5668158" y="1783904"/>
                </a:cubicBezTo>
                <a:cubicBezTo>
                  <a:pt x="5677927" y="1779996"/>
                  <a:pt x="5686957" y="1772706"/>
                  <a:pt x="5697466" y="1772181"/>
                </a:cubicBezTo>
                <a:cubicBezTo>
                  <a:pt x="5764095" y="1768849"/>
                  <a:pt x="5774331" y="1774883"/>
                  <a:pt x="5826420" y="1789765"/>
                </a:cubicBezTo>
                <a:cubicBezTo>
                  <a:pt x="5830328" y="1795627"/>
                  <a:pt x="5839139" y="1800376"/>
                  <a:pt x="5838143" y="1807350"/>
                </a:cubicBezTo>
                <a:cubicBezTo>
                  <a:pt x="5834398" y="1833560"/>
                  <a:pt x="5807922" y="1833257"/>
                  <a:pt x="5791250" y="1842519"/>
                </a:cubicBezTo>
                <a:cubicBezTo>
                  <a:pt x="5782710" y="1847263"/>
                  <a:pt x="5775619" y="1854242"/>
                  <a:pt x="5767804" y="1860104"/>
                </a:cubicBezTo>
                <a:cubicBezTo>
                  <a:pt x="5785996" y="1872232"/>
                  <a:pt x="5789345" y="1880451"/>
                  <a:pt x="5814697" y="1865965"/>
                </a:cubicBezTo>
                <a:cubicBezTo>
                  <a:pt x="5820813" y="1862470"/>
                  <a:pt x="5819696" y="1850482"/>
                  <a:pt x="5826420" y="1848381"/>
                </a:cubicBezTo>
                <a:cubicBezTo>
                  <a:pt x="5852794" y="1840139"/>
                  <a:pt x="5881127" y="1840566"/>
                  <a:pt x="5908481" y="1836658"/>
                </a:cubicBezTo>
                <a:cubicBezTo>
                  <a:pt x="5929973" y="1822981"/>
                  <a:pt x="5975264" y="1820997"/>
                  <a:pt x="5972958" y="1795627"/>
                </a:cubicBezTo>
                <a:cubicBezTo>
                  <a:pt x="5971004" y="1774135"/>
                  <a:pt x="5973444" y="1751777"/>
                  <a:pt x="5967097" y="1731150"/>
                </a:cubicBezTo>
                <a:cubicBezTo>
                  <a:pt x="5965025" y="1724417"/>
                  <a:pt x="5954493" y="1724408"/>
                  <a:pt x="5949512" y="1719427"/>
                </a:cubicBezTo>
                <a:cubicBezTo>
                  <a:pt x="5934423" y="1704338"/>
                  <a:pt x="5922012" y="1686613"/>
                  <a:pt x="5914343" y="1666673"/>
                </a:cubicBezTo>
                <a:cubicBezTo>
                  <a:pt x="5907689" y="1649373"/>
                  <a:pt x="5901719" y="1631779"/>
                  <a:pt x="5896758" y="1613919"/>
                </a:cubicBezTo>
                <a:cubicBezTo>
                  <a:pt x="5891937" y="1596563"/>
                  <a:pt x="5891360" y="1578032"/>
                  <a:pt x="5885035" y="1561165"/>
                </a:cubicBezTo>
                <a:cubicBezTo>
                  <a:pt x="5879504" y="1546416"/>
                  <a:pt x="5868634" y="1534224"/>
                  <a:pt x="5861589" y="1520135"/>
                </a:cubicBezTo>
                <a:cubicBezTo>
                  <a:pt x="5854934" y="1506826"/>
                  <a:pt x="5849866" y="1492781"/>
                  <a:pt x="5844004" y="1479104"/>
                </a:cubicBezTo>
                <a:cubicBezTo>
                  <a:pt x="5827890" y="1390477"/>
                  <a:pt x="5831552" y="1419062"/>
                  <a:pt x="5820558" y="1309119"/>
                </a:cubicBezTo>
                <a:cubicBezTo>
                  <a:pt x="5806273" y="1166268"/>
                  <a:pt x="5831446" y="1217849"/>
                  <a:pt x="5791250" y="1150858"/>
                </a:cubicBezTo>
                <a:cubicBezTo>
                  <a:pt x="5787342" y="1129366"/>
                  <a:pt x="5788681" y="1106215"/>
                  <a:pt x="5779527" y="1086381"/>
                </a:cubicBezTo>
                <a:cubicBezTo>
                  <a:pt x="5775865" y="1078447"/>
                  <a:pt x="5756354" y="1083392"/>
                  <a:pt x="5756081" y="1074658"/>
                </a:cubicBezTo>
                <a:cubicBezTo>
                  <a:pt x="5750690" y="902118"/>
                  <a:pt x="5736514" y="930657"/>
                  <a:pt x="5814697" y="863642"/>
                </a:cubicBezTo>
                <a:cubicBezTo>
                  <a:pt x="5808667" y="628490"/>
                  <a:pt x="5880997" y="605050"/>
                  <a:pt x="5738497" y="658489"/>
                </a:cubicBezTo>
                <a:cubicBezTo>
                  <a:pt x="5730315" y="661557"/>
                  <a:pt x="5722866" y="666304"/>
                  <a:pt x="5715050" y="670212"/>
                </a:cubicBezTo>
                <a:cubicBezTo>
                  <a:pt x="5559139" y="661550"/>
                  <a:pt x="5633577" y="699990"/>
                  <a:pt x="5597820" y="599873"/>
                </a:cubicBezTo>
                <a:cubicBezTo>
                  <a:pt x="5595032" y="592067"/>
                  <a:pt x="5586097" y="588150"/>
                  <a:pt x="5580235" y="582289"/>
                </a:cubicBezTo>
                <a:cubicBezTo>
                  <a:pt x="5576327" y="535397"/>
                  <a:pt x="5574941" y="488226"/>
                  <a:pt x="5568512" y="441612"/>
                </a:cubicBezTo>
                <a:cubicBezTo>
                  <a:pt x="5567074" y="431189"/>
                  <a:pt x="5557373" y="422810"/>
                  <a:pt x="5556789" y="412304"/>
                </a:cubicBezTo>
                <a:cubicBezTo>
                  <a:pt x="5555376" y="386868"/>
                  <a:pt x="5560696" y="361504"/>
                  <a:pt x="5562650" y="336104"/>
                </a:cubicBezTo>
                <a:cubicBezTo>
                  <a:pt x="5543112" y="326335"/>
                  <a:pt x="5524234" y="315113"/>
                  <a:pt x="5504035" y="306796"/>
                </a:cubicBezTo>
                <a:cubicBezTo>
                  <a:pt x="5490882" y="301380"/>
                  <a:pt x="5474189" y="303861"/>
                  <a:pt x="5463004" y="295073"/>
                </a:cubicBezTo>
                <a:cubicBezTo>
                  <a:pt x="5445487" y="281310"/>
                  <a:pt x="5434021" y="261058"/>
                  <a:pt x="5421974" y="242319"/>
                </a:cubicBezTo>
                <a:cubicBezTo>
                  <a:pt x="5416284" y="233468"/>
                  <a:pt x="5419127" y="218661"/>
                  <a:pt x="5410250" y="213012"/>
                </a:cubicBezTo>
                <a:cubicBezTo>
                  <a:pt x="5395053" y="203341"/>
                  <a:pt x="5375081" y="205197"/>
                  <a:pt x="5357497" y="201289"/>
                </a:cubicBezTo>
                <a:cubicBezTo>
                  <a:pt x="5330248" y="189178"/>
                  <a:pt x="5302658" y="181619"/>
                  <a:pt x="5281297" y="160258"/>
                </a:cubicBezTo>
                <a:cubicBezTo>
                  <a:pt x="5270506" y="149468"/>
                  <a:pt x="5260675" y="137636"/>
                  <a:pt x="5251989" y="125089"/>
                </a:cubicBezTo>
                <a:cubicBezTo>
                  <a:pt x="5243023" y="112137"/>
                  <a:pt x="5239682" y="95197"/>
                  <a:pt x="5228543" y="84058"/>
                </a:cubicBezTo>
                <a:cubicBezTo>
                  <a:pt x="5221103" y="76618"/>
                  <a:pt x="5209004" y="76243"/>
                  <a:pt x="5199235" y="72335"/>
                </a:cubicBezTo>
                <a:cubicBezTo>
                  <a:pt x="5172948" y="32903"/>
                  <a:pt x="5191493" y="49264"/>
                  <a:pt x="5105450" y="66473"/>
                </a:cubicBezTo>
                <a:cubicBezTo>
                  <a:pt x="5093333" y="68896"/>
                  <a:pt x="5082092" y="74562"/>
                  <a:pt x="5070281" y="78196"/>
                </a:cubicBezTo>
                <a:cubicBezTo>
                  <a:pt x="5056686" y="82379"/>
                  <a:pt x="5042744" y="85421"/>
                  <a:pt x="5029250" y="89919"/>
                </a:cubicBezTo>
                <a:cubicBezTo>
                  <a:pt x="5019268" y="93246"/>
                  <a:pt x="5010150" y="99090"/>
                  <a:pt x="4999943" y="101642"/>
                </a:cubicBezTo>
                <a:cubicBezTo>
                  <a:pt x="4970947" y="108891"/>
                  <a:pt x="4941328" y="113365"/>
                  <a:pt x="4912020" y="119227"/>
                </a:cubicBezTo>
                <a:cubicBezTo>
                  <a:pt x="4898343" y="127042"/>
                  <a:pt x="4885468" y="136468"/>
                  <a:pt x="4870989" y="142673"/>
                </a:cubicBezTo>
                <a:cubicBezTo>
                  <a:pt x="4844291" y="154115"/>
                  <a:pt x="4814243" y="157741"/>
                  <a:pt x="4788927" y="171981"/>
                </a:cubicBezTo>
                <a:cubicBezTo>
                  <a:pt x="4781311" y="176265"/>
                  <a:pt x="4781388" y="187756"/>
                  <a:pt x="4777204" y="195427"/>
                </a:cubicBezTo>
                <a:cubicBezTo>
                  <a:pt x="4769661" y="209256"/>
                  <a:pt x="4764897" y="225319"/>
                  <a:pt x="4753758" y="236458"/>
                </a:cubicBezTo>
                <a:cubicBezTo>
                  <a:pt x="4746318" y="243898"/>
                  <a:pt x="4734219" y="244273"/>
                  <a:pt x="4724450" y="248181"/>
                </a:cubicBezTo>
                <a:cubicBezTo>
                  <a:pt x="4720542" y="257950"/>
                  <a:pt x="4721032" y="271029"/>
                  <a:pt x="4712727" y="277489"/>
                </a:cubicBezTo>
                <a:cubicBezTo>
                  <a:pt x="4701499" y="286222"/>
                  <a:pt x="4685065" y="284351"/>
                  <a:pt x="4671697" y="289212"/>
                </a:cubicBezTo>
                <a:cubicBezTo>
                  <a:pt x="4632361" y="303516"/>
                  <a:pt x="4657007" y="305349"/>
                  <a:pt x="4607220" y="330242"/>
                </a:cubicBezTo>
                <a:cubicBezTo>
                  <a:pt x="4594497" y="336603"/>
                  <a:pt x="4580377" y="340952"/>
                  <a:pt x="4566189" y="341965"/>
                </a:cubicBezTo>
                <a:cubicBezTo>
                  <a:pt x="4503328" y="346455"/>
                  <a:pt x="3984310" y="364028"/>
                  <a:pt x="3944866" y="365412"/>
                </a:cubicBezTo>
                <a:cubicBezTo>
                  <a:pt x="3819279" y="407273"/>
                  <a:pt x="3860012" y="400691"/>
                  <a:pt x="3628343" y="371273"/>
                </a:cubicBezTo>
                <a:cubicBezTo>
                  <a:pt x="3591567" y="366603"/>
                  <a:pt x="3522835" y="336104"/>
                  <a:pt x="3522835" y="336104"/>
                </a:cubicBezTo>
                <a:cubicBezTo>
                  <a:pt x="3515020" y="326335"/>
                  <a:pt x="3511693" y="309062"/>
                  <a:pt x="3499389" y="306796"/>
                </a:cubicBezTo>
                <a:cubicBezTo>
                  <a:pt x="3433945" y="294740"/>
                  <a:pt x="3366277" y="302039"/>
                  <a:pt x="3300097" y="295073"/>
                </a:cubicBezTo>
                <a:cubicBezTo>
                  <a:pt x="3291407" y="294158"/>
                  <a:pt x="3285218" y="285064"/>
                  <a:pt x="3276650" y="283350"/>
                </a:cubicBezTo>
                <a:cubicBezTo>
                  <a:pt x="3236008" y="275221"/>
                  <a:pt x="3194589" y="271627"/>
                  <a:pt x="3153558" y="265765"/>
                </a:cubicBezTo>
                <a:cubicBezTo>
                  <a:pt x="3141835" y="254042"/>
                  <a:pt x="3132535" y="239241"/>
                  <a:pt x="3118389" y="230596"/>
                </a:cubicBezTo>
                <a:cubicBezTo>
                  <a:pt x="3096715" y="217351"/>
                  <a:pt x="3048050" y="201289"/>
                  <a:pt x="3048050" y="201289"/>
                </a:cubicBezTo>
                <a:cubicBezTo>
                  <a:pt x="3044142" y="197381"/>
                  <a:pt x="3040925" y="192631"/>
                  <a:pt x="3036327" y="189565"/>
                </a:cubicBezTo>
                <a:cubicBezTo>
                  <a:pt x="3029057" y="184718"/>
                  <a:pt x="3020886" y="181344"/>
                  <a:pt x="3012881" y="177842"/>
                </a:cubicBezTo>
                <a:cubicBezTo>
                  <a:pt x="2989611" y="167661"/>
                  <a:pt x="2965813" y="158716"/>
                  <a:pt x="2942543" y="148535"/>
                </a:cubicBezTo>
                <a:cubicBezTo>
                  <a:pt x="2934538" y="145033"/>
                  <a:pt x="2927082" y="140361"/>
                  <a:pt x="2919097" y="136812"/>
                </a:cubicBezTo>
                <a:cubicBezTo>
                  <a:pt x="2909482" y="132539"/>
                  <a:pt x="2898640" y="130779"/>
                  <a:pt x="2889789" y="125089"/>
                </a:cubicBezTo>
                <a:cubicBezTo>
                  <a:pt x="2871050" y="113042"/>
                  <a:pt x="2855285" y="96833"/>
                  <a:pt x="2837035" y="84058"/>
                </a:cubicBezTo>
                <a:cubicBezTo>
                  <a:pt x="2816165" y="69449"/>
                  <a:pt x="2794050" y="56704"/>
                  <a:pt x="2772558" y="43027"/>
                </a:cubicBezTo>
                <a:cubicBezTo>
                  <a:pt x="2768650" y="35212"/>
                  <a:pt x="2767732" y="24946"/>
                  <a:pt x="2760835" y="19581"/>
                </a:cubicBezTo>
                <a:cubicBezTo>
                  <a:pt x="2712574" y="-17956"/>
                  <a:pt x="2640522" y="9203"/>
                  <a:pt x="2590850" y="13719"/>
                </a:cubicBezTo>
                <a:cubicBezTo>
                  <a:pt x="2581081" y="17627"/>
                  <a:pt x="2572025" y="26353"/>
                  <a:pt x="2561543" y="25442"/>
                </a:cubicBezTo>
                <a:cubicBezTo>
                  <a:pt x="2302324" y="2901"/>
                  <a:pt x="2401327" y="3950"/>
                  <a:pt x="2350527" y="1996"/>
                </a:cubicBez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xmlns="" id="{71B544F0-62A3-47E8-B098-4C980B0D4ACB}"/>
              </a:ext>
            </a:extLst>
          </p:cNvPr>
          <p:cNvSpPr/>
          <p:nvPr/>
        </p:nvSpPr>
        <p:spPr>
          <a:xfrm>
            <a:off x="8557692" y="1180062"/>
            <a:ext cx="3751815" cy="4865161"/>
          </a:xfrm>
          <a:custGeom>
            <a:avLst/>
            <a:gdLst>
              <a:gd name="connsiteX0" fmla="*/ 52908 w 3751815"/>
              <a:gd name="connsiteY0" fmla="*/ 3969 h 4865161"/>
              <a:gd name="connsiteX1" fmla="*/ 52908 w 3751815"/>
              <a:gd name="connsiteY1" fmla="*/ 179815 h 4865161"/>
              <a:gd name="connsiteX2" fmla="*/ 23600 w 3751815"/>
              <a:gd name="connsiteY2" fmla="*/ 197400 h 4865161"/>
              <a:gd name="connsiteX3" fmla="*/ 11877 w 3751815"/>
              <a:gd name="connsiteY3" fmla="*/ 232569 h 4865161"/>
              <a:gd name="connsiteX4" fmla="*/ 154 w 3751815"/>
              <a:gd name="connsiteY4" fmla="*/ 250153 h 4865161"/>
              <a:gd name="connsiteX5" fmla="*/ 17739 w 3751815"/>
              <a:gd name="connsiteY5" fmla="*/ 367384 h 4865161"/>
              <a:gd name="connsiteX6" fmla="*/ 35323 w 3751815"/>
              <a:gd name="connsiteY6" fmla="*/ 390830 h 4865161"/>
              <a:gd name="connsiteX7" fmla="*/ 58770 w 3751815"/>
              <a:gd name="connsiteY7" fmla="*/ 420138 h 4865161"/>
              <a:gd name="connsiteX8" fmla="*/ 70493 w 3751815"/>
              <a:gd name="connsiteY8" fmla="*/ 472892 h 4865161"/>
              <a:gd name="connsiteX9" fmla="*/ 88077 w 3751815"/>
              <a:gd name="connsiteY9" fmla="*/ 496338 h 4865161"/>
              <a:gd name="connsiteX10" fmla="*/ 99800 w 3751815"/>
              <a:gd name="connsiteY10" fmla="*/ 513923 h 4865161"/>
              <a:gd name="connsiteX11" fmla="*/ 123246 w 3751815"/>
              <a:gd name="connsiteY11" fmla="*/ 566676 h 4865161"/>
              <a:gd name="connsiteX12" fmla="*/ 152554 w 3751815"/>
              <a:gd name="connsiteY12" fmla="*/ 853892 h 4865161"/>
              <a:gd name="connsiteX13" fmla="*/ 164277 w 3751815"/>
              <a:gd name="connsiteY13" fmla="*/ 883200 h 4865161"/>
              <a:gd name="connsiteX14" fmla="*/ 193585 w 3751815"/>
              <a:gd name="connsiteY14" fmla="*/ 935953 h 4865161"/>
              <a:gd name="connsiteX15" fmla="*/ 205308 w 3751815"/>
              <a:gd name="connsiteY15" fmla="*/ 959400 h 4865161"/>
              <a:gd name="connsiteX16" fmla="*/ 217031 w 3751815"/>
              <a:gd name="connsiteY16" fmla="*/ 1012153 h 4865161"/>
              <a:gd name="connsiteX17" fmla="*/ 228754 w 3751815"/>
              <a:gd name="connsiteY17" fmla="*/ 1094215 h 4865161"/>
              <a:gd name="connsiteX18" fmla="*/ 258062 w 3751815"/>
              <a:gd name="connsiteY18" fmla="*/ 1182138 h 4865161"/>
              <a:gd name="connsiteX19" fmla="*/ 269785 w 3751815"/>
              <a:gd name="connsiteY19" fmla="*/ 1211446 h 4865161"/>
              <a:gd name="connsiteX20" fmla="*/ 299093 w 3751815"/>
              <a:gd name="connsiteY20" fmla="*/ 1252476 h 4865161"/>
              <a:gd name="connsiteX21" fmla="*/ 322539 w 3751815"/>
              <a:gd name="connsiteY21" fmla="*/ 1316953 h 4865161"/>
              <a:gd name="connsiteX22" fmla="*/ 351846 w 3751815"/>
              <a:gd name="connsiteY22" fmla="*/ 1357984 h 4865161"/>
              <a:gd name="connsiteX23" fmla="*/ 375293 w 3751815"/>
              <a:gd name="connsiteY23" fmla="*/ 1410738 h 4865161"/>
              <a:gd name="connsiteX24" fmla="*/ 387016 w 3751815"/>
              <a:gd name="connsiteY24" fmla="*/ 1434184 h 4865161"/>
              <a:gd name="connsiteX25" fmla="*/ 416323 w 3751815"/>
              <a:gd name="connsiteY25" fmla="*/ 1445907 h 4865161"/>
              <a:gd name="connsiteX26" fmla="*/ 428046 w 3751815"/>
              <a:gd name="connsiteY26" fmla="*/ 1475215 h 4865161"/>
              <a:gd name="connsiteX27" fmla="*/ 521831 w 3751815"/>
              <a:gd name="connsiteY27" fmla="*/ 1539692 h 4865161"/>
              <a:gd name="connsiteX28" fmla="*/ 545277 w 3751815"/>
              <a:gd name="connsiteY28" fmla="*/ 1551415 h 4865161"/>
              <a:gd name="connsiteX29" fmla="*/ 586308 w 3751815"/>
              <a:gd name="connsiteY29" fmla="*/ 1580723 h 4865161"/>
              <a:gd name="connsiteX30" fmla="*/ 650785 w 3751815"/>
              <a:gd name="connsiteY30" fmla="*/ 1592446 h 4865161"/>
              <a:gd name="connsiteX31" fmla="*/ 633200 w 3751815"/>
              <a:gd name="connsiteY31" fmla="*/ 1762430 h 4865161"/>
              <a:gd name="connsiteX32" fmla="*/ 568723 w 3751815"/>
              <a:gd name="connsiteY32" fmla="*/ 1920692 h 4865161"/>
              <a:gd name="connsiteX33" fmla="*/ 539416 w 3751815"/>
              <a:gd name="connsiteY33" fmla="*/ 2002753 h 4865161"/>
              <a:gd name="connsiteX34" fmla="*/ 527693 w 3751815"/>
              <a:gd name="connsiteY34" fmla="*/ 2026200 h 4865161"/>
              <a:gd name="connsiteX35" fmla="*/ 498385 w 3751815"/>
              <a:gd name="connsiteY35" fmla="*/ 2078953 h 4865161"/>
              <a:gd name="connsiteX36" fmla="*/ 486662 w 3751815"/>
              <a:gd name="connsiteY36" fmla="*/ 2119984 h 4865161"/>
              <a:gd name="connsiteX37" fmla="*/ 480800 w 3751815"/>
              <a:gd name="connsiteY37" fmla="*/ 2413061 h 4865161"/>
              <a:gd name="connsiteX38" fmla="*/ 510108 w 3751815"/>
              <a:gd name="connsiteY38" fmla="*/ 2448230 h 4865161"/>
              <a:gd name="connsiteX39" fmla="*/ 545277 w 3751815"/>
              <a:gd name="connsiteY39" fmla="*/ 2489261 h 4865161"/>
              <a:gd name="connsiteX40" fmla="*/ 627339 w 3751815"/>
              <a:gd name="connsiteY40" fmla="*/ 2571323 h 4865161"/>
              <a:gd name="connsiteX41" fmla="*/ 680093 w 3751815"/>
              <a:gd name="connsiteY41" fmla="*/ 2606492 h 4865161"/>
              <a:gd name="connsiteX42" fmla="*/ 773877 w 3751815"/>
              <a:gd name="connsiteY42" fmla="*/ 2676830 h 4865161"/>
              <a:gd name="connsiteX43" fmla="*/ 838354 w 3751815"/>
              <a:gd name="connsiteY43" fmla="*/ 2712000 h 4865161"/>
              <a:gd name="connsiteX44" fmla="*/ 879385 w 3751815"/>
              <a:gd name="connsiteY44" fmla="*/ 2741307 h 4865161"/>
              <a:gd name="connsiteX45" fmla="*/ 902831 w 3751815"/>
              <a:gd name="connsiteY45" fmla="*/ 2753030 h 4865161"/>
              <a:gd name="connsiteX46" fmla="*/ 932139 w 3751815"/>
              <a:gd name="connsiteY46" fmla="*/ 2782338 h 4865161"/>
              <a:gd name="connsiteX47" fmla="*/ 984893 w 3751815"/>
              <a:gd name="connsiteY47" fmla="*/ 2805784 h 4865161"/>
              <a:gd name="connsiteX48" fmla="*/ 1020062 w 3751815"/>
              <a:gd name="connsiteY48" fmla="*/ 2835092 h 4865161"/>
              <a:gd name="connsiteX49" fmla="*/ 1049370 w 3751815"/>
              <a:gd name="connsiteY49" fmla="*/ 2870261 h 4865161"/>
              <a:gd name="connsiteX50" fmla="*/ 1143154 w 3751815"/>
              <a:gd name="connsiteY50" fmla="*/ 2940600 h 4865161"/>
              <a:gd name="connsiteX51" fmla="*/ 1195908 w 3751815"/>
              <a:gd name="connsiteY51" fmla="*/ 2975769 h 4865161"/>
              <a:gd name="connsiteX52" fmla="*/ 1231077 w 3751815"/>
              <a:gd name="connsiteY52" fmla="*/ 3081276 h 4865161"/>
              <a:gd name="connsiteX53" fmla="*/ 1272108 w 3751815"/>
              <a:gd name="connsiteY53" fmla="*/ 3163338 h 4865161"/>
              <a:gd name="connsiteX54" fmla="*/ 1301416 w 3751815"/>
              <a:gd name="connsiteY54" fmla="*/ 3239538 h 4865161"/>
              <a:gd name="connsiteX55" fmla="*/ 1313139 w 3751815"/>
              <a:gd name="connsiteY55" fmla="*/ 3292292 h 4865161"/>
              <a:gd name="connsiteX56" fmla="*/ 1336585 w 3751815"/>
              <a:gd name="connsiteY56" fmla="*/ 3321600 h 4865161"/>
              <a:gd name="connsiteX57" fmla="*/ 1365893 w 3751815"/>
              <a:gd name="connsiteY57" fmla="*/ 3374353 h 4865161"/>
              <a:gd name="connsiteX58" fmla="*/ 1389339 w 3751815"/>
              <a:gd name="connsiteY58" fmla="*/ 3438830 h 4865161"/>
              <a:gd name="connsiteX59" fmla="*/ 1430370 w 3751815"/>
              <a:gd name="connsiteY59" fmla="*/ 3573646 h 4865161"/>
              <a:gd name="connsiteX60" fmla="*/ 1442093 w 3751815"/>
              <a:gd name="connsiteY60" fmla="*/ 3597092 h 4865161"/>
              <a:gd name="connsiteX61" fmla="*/ 1459677 w 3751815"/>
              <a:gd name="connsiteY61" fmla="*/ 3626400 h 4865161"/>
              <a:gd name="connsiteX62" fmla="*/ 1483123 w 3751815"/>
              <a:gd name="connsiteY62" fmla="*/ 3714323 h 4865161"/>
              <a:gd name="connsiteX63" fmla="*/ 1494846 w 3751815"/>
              <a:gd name="connsiteY63" fmla="*/ 3743630 h 4865161"/>
              <a:gd name="connsiteX64" fmla="*/ 1512431 w 3751815"/>
              <a:gd name="connsiteY64" fmla="*/ 3767076 h 4865161"/>
              <a:gd name="connsiteX65" fmla="*/ 1524154 w 3751815"/>
              <a:gd name="connsiteY65" fmla="*/ 3784661 h 4865161"/>
              <a:gd name="connsiteX66" fmla="*/ 1694139 w 3751815"/>
              <a:gd name="connsiteY66" fmla="*/ 3772938 h 4865161"/>
              <a:gd name="connsiteX67" fmla="*/ 1723446 w 3751815"/>
              <a:gd name="connsiteY67" fmla="*/ 3761215 h 4865161"/>
              <a:gd name="connsiteX68" fmla="*/ 1735170 w 3751815"/>
              <a:gd name="connsiteY68" fmla="*/ 3749492 h 4865161"/>
              <a:gd name="connsiteX69" fmla="*/ 1758616 w 3751815"/>
              <a:gd name="connsiteY69" fmla="*/ 3720184 h 4865161"/>
              <a:gd name="connsiteX70" fmla="*/ 1811370 w 3751815"/>
              <a:gd name="connsiteY70" fmla="*/ 3696738 h 4865161"/>
              <a:gd name="connsiteX71" fmla="*/ 1828954 w 3751815"/>
              <a:gd name="connsiteY71" fmla="*/ 3685015 h 4865161"/>
              <a:gd name="connsiteX72" fmla="*/ 1987216 w 3751815"/>
              <a:gd name="connsiteY72" fmla="*/ 3679153 h 4865161"/>
              <a:gd name="connsiteX73" fmla="*/ 2075139 w 3751815"/>
              <a:gd name="connsiteY73" fmla="*/ 3702600 h 4865161"/>
              <a:gd name="connsiteX74" fmla="*/ 2104446 w 3751815"/>
              <a:gd name="connsiteY74" fmla="*/ 3731907 h 4865161"/>
              <a:gd name="connsiteX75" fmla="*/ 2157200 w 3751815"/>
              <a:gd name="connsiteY75" fmla="*/ 3755353 h 4865161"/>
              <a:gd name="connsiteX76" fmla="*/ 2198231 w 3751815"/>
              <a:gd name="connsiteY76" fmla="*/ 3796384 h 4865161"/>
              <a:gd name="connsiteX77" fmla="*/ 2221677 w 3751815"/>
              <a:gd name="connsiteY77" fmla="*/ 3837415 h 4865161"/>
              <a:gd name="connsiteX78" fmla="*/ 2250985 w 3751815"/>
              <a:gd name="connsiteY78" fmla="*/ 3860861 h 4865161"/>
              <a:gd name="connsiteX79" fmla="*/ 2315462 w 3751815"/>
              <a:gd name="connsiteY79" fmla="*/ 3954646 h 4865161"/>
              <a:gd name="connsiteX80" fmla="*/ 2368216 w 3751815"/>
              <a:gd name="connsiteY80" fmla="*/ 3995676 h 4865161"/>
              <a:gd name="connsiteX81" fmla="*/ 2420970 w 3751815"/>
              <a:gd name="connsiteY81" fmla="*/ 4048430 h 4865161"/>
              <a:gd name="connsiteX82" fmla="*/ 2497170 w 3751815"/>
              <a:gd name="connsiteY82" fmla="*/ 4124630 h 4865161"/>
              <a:gd name="connsiteX83" fmla="*/ 2579231 w 3751815"/>
              <a:gd name="connsiteY83" fmla="*/ 4189107 h 4865161"/>
              <a:gd name="connsiteX84" fmla="*/ 2620262 w 3751815"/>
              <a:gd name="connsiteY84" fmla="*/ 4230138 h 4865161"/>
              <a:gd name="connsiteX85" fmla="*/ 2655431 w 3751815"/>
              <a:gd name="connsiteY85" fmla="*/ 4271169 h 4865161"/>
              <a:gd name="connsiteX86" fmla="*/ 2708185 w 3751815"/>
              <a:gd name="connsiteY86" fmla="*/ 4323923 h 4865161"/>
              <a:gd name="connsiteX87" fmla="*/ 2778523 w 3751815"/>
              <a:gd name="connsiteY87" fmla="*/ 4376676 h 4865161"/>
              <a:gd name="connsiteX88" fmla="*/ 2801970 w 3751815"/>
              <a:gd name="connsiteY88" fmla="*/ 4388400 h 4865161"/>
              <a:gd name="connsiteX89" fmla="*/ 2884031 w 3751815"/>
              <a:gd name="connsiteY89" fmla="*/ 4470461 h 4865161"/>
              <a:gd name="connsiteX90" fmla="*/ 2948508 w 3751815"/>
              <a:gd name="connsiteY90" fmla="*/ 4534938 h 4865161"/>
              <a:gd name="connsiteX91" fmla="*/ 2971954 w 3751815"/>
              <a:gd name="connsiteY91" fmla="*/ 4558384 h 4865161"/>
              <a:gd name="connsiteX92" fmla="*/ 3106770 w 3751815"/>
              <a:gd name="connsiteY92" fmla="*/ 4640446 h 4865161"/>
              <a:gd name="connsiteX93" fmla="*/ 3147800 w 3751815"/>
              <a:gd name="connsiteY93" fmla="*/ 4652169 h 4865161"/>
              <a:gd name="connsiteX94" fmla="*/ 3182970 w 3751815"/>
              <a:gd name="connsiteY94" fmla="*/ 4681476 h 4865161"/>
              <a:gd name="connsiteX95" fmla="*/ 3253308 w 3751815"/>
              <a:gd name="connsiteY95" fmla="*/ 4716646 h 4865161"/>
              <a:gd name="connsiteX96" fmla="*/ 3317785 w 3751815"/>
              <a:gd name="connsiteY96" fmla="*/ 4769400 h 4865161"/>
              <a:gd name="connsiteX97" fmla="*/ 3329508 w 3751815"/>
              <a:gd name="connsiteY97" fmla="*/ 4786984 h 4865161"/>
              <a:gd name="connsiteX98" fmla="*/ 3411570 w 3751815"/>
              <a:gd name="connsiteY98" fmla="*/ 4822153 h 4865161"/>
              <a:gd name="connsiteX99" fmla="*/ 3435016 w 3751815"/>
              <a:gd name="connsiteY99" fmla="*/ 4839738 h 4865161"/>
              <a:gd name="connsiteX100" fmla="*/ 3517077 w 3751815"/>
              <a:gd name="connsiteY100" fmla="*/ 4863184 h 4865161"/>
              <a:gd name="connsiteX101" fmla="*/ 3581554 w 3751815"/>
              <a:gd name="connsiteY101" fmla="*/ 4857323 h 4865161"/>
              <a:gd name="connsiteX102" fmla="*/ 3593277 w 3751815"/>
              <a:gd name="connsiteY102" fmla="*/ 4792846 h 4865161"/>
              <a:gd name="connsiteX103" fmla="*/ 3622585 w 3751815"/>
              <a:gd name="connsiteY103" fmla="*/ 4722507 h 4865161"/>
              <a:gd name="connsiteX104" fmla="*/ 3610862 w 3751815"/>
              <a:gd name="connsiteY104" fmla="*/ 4564246 h 4865161"/>
              <a:gd name="connsiteX105" fmla="*/ 3587416 w 3751815"/>
              <a:gd name="connsiteY105" fmla="*/ 4511492 h 4865161"/>
              <a:gd name="connsiteX106" fmla="*/ 3605000 w 3751815"/>
              <a:gd name="connsiteY106" fmla="*/ 4118769 h 4865161"/>
              <a:gd name="connsiteX107" fmla="*/ 3622585 w 3751815"/>
              <a:gd name="connsiteY107" fmla="*/ 4054292 h 4865161"/>
              <a:gd name="connsiteX108" fmla="*/ 3610862 w 3751815"/>
              <a:gd name="connsiteY108" fmla="*/ 3737769 h 4865161"/>
              <a:gd name="connsiteX109" fmla="*/ 3599139 w 3751815"/>
              <a:gd name="connsiteY109" fmla="*/ 3561923 h 4865161"/>
              <a:gd name="connsiteX110" fmla="*/ 3622585 w 3751815"/>
              <a:gd name="connsiteY110" fmla="*/ 3192646 h 4865161"/>
              <a:gd name="connsiteX111" fmla="*/ 3634308 w 3751815"/>
              <a:gd name="connsiteY111" fmla="*/ 3116446 h 4865161"/>
              <a:gd name="connsiteX112" fmla="*/ 3646031 w 3751815"/>
              <a:gd name="connsiteY112" fmla="*/ 3075415 h 4865161"/>
              <a:gd name="connsiteX113" fmla="*/ 3657754 w 3751815"/>
              <a:gd name="connsiteY113" fmla="*/ 2928876 h 4865161"/>
              <a:gd name="connsiteX114" fmla="*/ 3687062 w 3751815"/>
              <a:gd name="connsiteY114" fmla="*/ 2788200 h 4865161"/>
              <a:gd name="connsiteX115" fmla="*/ 3698785 w 3751815"/>
              <a:gd name="connsiteY115" fmla="*/ 2665107 h 4865161"/>
              <a:gd name="connsiteX116" fmla="*/ 3710508 w 3751815"/>
              <a:gd name="connsiteY116" fmla="*/ 2612353 h 4865161"/>
              <a:gd name="connsiteX117" fmla="*/ 3728093 w 3751815"/>
              <a:gd name="connsiteY117" fmla="*/ 2524430 h 4865161"/>
              <a:gd name="connsiteX118" fmla="*/ 3739816 w 3751815"/>
              <a:gd name="connsiteY118" fmla="*/ 2377892 h 4865161"/>
              <a:gd name="connsiteX119" fmla="*/ 3751539 w 3751815"/>
              <a:gd name="connsiteY119" fmla="*/ 2260661 h 4865161"/>
              <a:gd name="connsiteX120" fmla="*/ 3745677 w 3751815"/>
              <a:gd name="connsiteY120" fmla="*/ 2049646 h 4865161"/>
              <a:gd name="connsiteX121" fmla="*/ 3716370 w 3751815"/>
              <a:gd name="connsiteY121" fmla="*/ 1873800 h 4865161"/>
              <a:gd name="connsiteX122" fmla="*/ 3704646 w 3751815"/>
              <a:gd name="connsiteY122" fmla="*/ 1785876 h 4865161"/>
              <a:gd name="connsiteX123" fmla="*/ 3681200 w 3751815"/>
              <a:gd name="connsiteY123" fmla="*/ 1703815 h 4865161"/>
              <a:gd name="connsiteX124" fmla="*/ 3651893 w 3751815"/>
              <a:gd name="connsiteY124" fmla="*/ 1545553 h 4865161"/>
              <a:gd name="connsiteX125" fmla="*/ 3640170 w 3751815"/>
              <a:gd name="connsiteY125" fmla="*/ 1059046 h 4865161"/>
              <a:gd name="connsiteX126" fmla="*/ 3628446 w 3751815"/>
              <a:gd name="connsiteY126" fmla="*/ 396692 h 4865161"/>
              <a:gd name="connsiteX127" fmla="*/ 3558108 w 3751815"/>
              <a:gd name="connsiteY127" fmla="*/ 408415 h 4865161"/>
              <a:gd name="connsiteX128" fmla="*/ 3440877 w 3751815"/>
              <a:gd name="connsiteY128" fmla="*/ 420138 h 4865161"/>
              <a:gd name="connsiteX129" fmla="*/ 3399846 w 3751815"/>
              <a:gd name="connsiteY129" fmla="*/ 472892 h 4865161"/>
              <a:gd name="connsiteX130" fmla="*/ 3376400 w 3751815"/>
              <a:gd name="connsiteY130" fmla="*/ 484615 h 4865161"/>
              <a:gd name="connsiteX131" fmla="*/ 3311923 w 3751815"/>
              <a:gd name="connsiteY131" fmla="*/ 578400 h 4865161"/>
              <a:gd name="connsiteX132" fmla="*/ 3270893 w 3751815"/>
              <a:gd name="connsiteY132" fmla="*/ 619430 h 4865161"/>
              <a:gd name="connsiteX133" fmla="*/ 3229862 w 3751815"/>
              <a:gd name="connsiteY133" fmla="*/ 672184 h 4865161"/>
              <a:gd name="connsiteX134" fmla="*/ 3177108 w 3751815"/>
              <a:gd name="connsiteY134" fmla="*/ 695630 h 4865161"/>
              <a:gd name="connsiteX135" fmla="*/ 3100908 w 3751815"/>
              <a:gd name="connsiteY135" fmla="*/ 748384 h 4865161"/>
              <a:gd name="connsiteX136" fmla="*/ 3030570 w 3751815"/>
              <a:gd name="connsiteY136" fmla="*/ 812861 h 4865161"/>
              <a:gd name="connsiteX137" fmla="*/ 2954370 w 3751815"/>
              <a:gd name="connsiteY137" fmla="*/ 959400 h 4865161"/>
              <a:gd name="connsiteX138" fmla="*/ 2837139 w 3751815"/>
              <a:gd name="connsiteY138" fmla="*/ 1023876 h 4865161"/>
              <a:gd name="connsiteX139" fmla="*/ 2702323 w 3751815"/>
              <a:gd name="connsiteY139" fmla="*/ 1076630 h 4865161"/>
              <a:gd name="connsiteX140" fmla="*/ 2520616 w 3751815"/>
              <a:gd name="connsiteY140" fmla="*/ 1105938 h 4865161"/>
              <a:gd name="connsiteX141" fmla="*/ 2467862 w 3751815"/>
              <a:gd name="connsiteY141" fmla="*/ 1117661 h 4865161"/>
              <a:gd name="connsiteX142" fmla="*/ 2186508 w 3751815"/>
              <a:gd name="connsiteY142" fmla="*/ 1146969 h 4865161"/>
              <a:gd name="connsiteX143" fmla="*/ 2045831 w 3751815"/>
              <a:gd name="connsiteY143" fmla="*/ 1135246 h 4865161"/>
              <a:gd name="connsiteX144" fmla="*/ 1993077 w 3751815"/>
              <a:gd name="connsiteY144" fmla="*/ 1123523 h 4865161"/>
              <a:gd name="connsiteX145" fmla="*/ 1869985 w 3751815"/>
              <a:gd name="connsiteY145" fmla="*/ 1111800 h 4865161"/>
              <a:gd name="connsiteX146" fmla="*/ 1793785 w 3751815"/>
              <a:gd name="connsiteY146" fmla="*/ 1100076 h 4865161"/>
              <a:gd name="connsiteX147" fmla="*/ 1729308 w 3751815"/>
              <a:gd name="connsiteY147" fmla="*/ 1070769 h 4865161"/>
              <a:gd name="connsiteX148" fmla="*/ 1688277 w 3751815"/>
              <a:gd name="connsiteY148" fmla="*/ 1059046 h 4865161"/>
              <a:gd name="connsiteX149" fmla="*/ 1647246 w 3751815"/>
              <a:gd name="connsiteY149" fmla="*/ 1018015 h 4865161"/>
              <a:gd name="connsiteX150" fmla="*/ 1606216 w 3751815"/>
              <a:gd name="connsiteY150" fmla="*/ 1006292 h 4865161"/>
              <a:gd name="connsiteX151" fmla="*/ 1582770 w 3751815"/>
              <a:gd name="connsiteY151" fmla="*/ 994569 h 4865161"/>
              <a:gd name="connsiteX152" fmla="*/ 1488985 w 3751815"/>
              <a:gd name="connsiteY152" fmla="*/ 941815 h 4865161"/>
              <a:gd name="connsiteX153" fmla="*/ 1477262 w 3751815"/>
              <a:gd name="connsiteY153" fmla="*/ 900784 h 4865161"/>
              <a:gd name="connsiteX154" fmla="*/ 1465539 w 3751815"/>
              <a:gd name="connsiteY154" fmla="*/ 848030 h 4865161"/>
              <a:gd name="connsiteX155" fmla="*/ 1447954 w 3751815"/>
              <a:gd name="connsiteY155" fmla="*/ 795276 h 4865161"/>
              <a:gd name="connsiteX156" fmla="*/ 1412785 w 3751815"/>
              <a:gd name="connsiteY156" fmla="*/ 701492 h 4865161"/>
              <a:gd name="connsiteX157" fmla="*/ 1383477 w 3751815"/>
              <a:gd name="connsiteY157" fmla="*/ 595984 h 4865161"/>
              <a:gd name="connsiteX158" fmla="*/ 1342446 w 3751815"/>
              <a:gd name="connsiteY158" fmla="*/ 426000 h 4865161"/>
              <a:gd name="connsiteX159" fmla="*/ 1254523 w 3751815"/>
              <a:gd name="connsiteY159" fmla="*/ 414276 h 4865161"/>
              <a:gd name="connsiteX160" fmla="*/ 1213493 w 3751815"/>
              <a:gd name="connsiteY160" fmla="*/ 384969 h 4865161"/>
              <a:gd name="connsiteX161" fmla="*/ 1172462 w 3751815"/>
              <a:gd name="connsiteY161" fmla="*/ 373246 h 4865161"/>
              <a:gd name="connsiteX162" fmla="*/ 1149016 w 3751815"/>
              <a:gd name="connsiteY162" fmla="*/ 332215 h 4865161"/>
              <a:gd name="connsiteX163" fmla="*/ 1154877 w 3751815"/>
              <a:gd name="connsiteY163" fmla="*/ 291184 h 4865161"/>
              <a:gd name="connsiteX164" fmla="*/ 1231077 w 3751815"/>
              <a:gd name="connsiteY164" fmla="*/ 238430 h 4865161"/>
              <a:gd name="connsiteX165" fmla="*/ 1248662 w 3751815"/>
              <a:gd name="connsiteY165" fmla="*/ 226707 h 4865161"/>
              <a:gd name="connsiteX166" fmla="*/ 1236939 w 3751815"/>
              <a:gd name="connsiteY166" fmla="*/ 185676 h 4865161"/>
              <a:gd name="connsiteX167" fmla="*/ 1213493 w 3751815"/>
              <a:gd name="connsiteY167" fmla="*/ 173953 h 4865161"/>
              <a:gd name="connsiteX168" fmla="*/ 1172462 w 3751815"/>
              <a:gd name="connsiteY168" fmla="*/ 132923 h 4865161"/>
              <a:gd name="connsiteX169" fmla="*/ 1149016 w 3751815"/>
              <a:gd name="connsiteY169" fmla="*/ 27415 h 4865161"/>
              <a:gd name="connsiteX170" fmla="*/ 1131431 w 3751815"/>
              <a:gd name="connsiteY170" fmla="*/ 15692 h 4865161"/>
              <a:gd name="connsiteX171" fmla="*/ 1043508 w 3751815"/>
              <a:gd name="connsiteY171" fmla="*/ 21553 h 4865161"/>
              <a:gd name="connsiteX172" fmla="*/ 1025923 w 3751815"/>
              <a:gd name="connsiteY172" fmla="*/ 50861 h 4865161"/>
              <a:gd name="connsiteX173" fmla="*/ 973170 w 3751815"/>
              <a:gd name="connsiteY173" fmla="*/ 74307 h 4865161"/>
              <a:gd name="connsiteX174" fmla="*/ 920416 w 3751815"/>
              <a:gd name="connsiteY174" fmla="*/ 91892 h 4865161"/>
              <a:gd name="connsiteX175" fmla="*/ 832493 w 3751815"/>
              <a:gd name="connsiteY175" fmla="*/ 115338 h 4865161"/>
              <a:gd name="connsiteX176" fmla="*/ 791462 w 3751815"/>
              <a:gd name="connsiteY176" fmla="*/ 144646 h 4865161"/>
              <a:gd name="connsiteX177" fmla="*/ 750431 w 3751815"/>
              <a:gd name="connsiteY177" fmla="*/ 197400 h 4865161"/>
              <a:gd name="connsiteX178" fmla="*/ 709400 w 3751815"/>
              <a:gd name="connsiteY178" fmla="*/ 220846 h 4865161"/>
              <a:gd name="connsiteX179" fmla="*/ 674231 w 3751815"/>
              <a:gd name="connsiteY179" fmla="*/ 261876 h 4865161"/>
              <a:gd name="connsiteX180" fmla="*/ 603893 w 3751815"/>
              <a:gd name="connsiteY180" fmla="*/ 302907 h 4865161"/>
              <a:gd name="connsiteX181" fmla="*/ 580446 w 3751815"/>
              <a:gd name="connsiteY181" fmla="*/ 314630 h 4865161"/>
              <a:gd name="connsiteX182" fmla="*/ 515970 w 3751815"/>
              <a:gd name="connsiteY182" fmla="*/ 338076 h 4865161"/>
              <a:gd name="connsiteX183" fmla="*/ 445631 w 3751815"/>
              <a:gd name="connsiteY183" fmla="*/ 355661 h 4865161"/>
              <a:gd name="connsiteX184" fmla="*/ 252200 w 3751815"/>
              <a:gd name="connsiteY184" fmla="*/ 320492 h 4865161"/>
              <a:gd name="connsiteX185" fmla="*/ 222893 w 3751815"/>
              <a:gd name="connsiteY185" fmla="*/ 267738 h 4865161"/>
              <a:gd name="connsiteX186" fmla="*/ 170139 w 3751815"/>
              <a:gd name="connsiteY186" fmla="*/ 173953 h 4865161"/>
              <a:gd name="connsiteX187" fmla="*/ 158416 w 3751815"/>
              <a:gd name="connsiteY187" fmla="*/ 150507 h 4865161"/>
              <a:gd name="connsiteX188" fmla="*/ 146693 w 3751815"/>
              <a:gd name="connsiteY188" fmla="*/ 121200 h 4865161"/>
              <a:gd name="connsiteX189" fmla="*/ 93939 w 3751815"/>
              <a:gd name="connsiteY189" fmla="*/ 97753 h 4865161"/>
              <a:gd name="connsiteX190" fmla="*/ 76354 w 3751815"/>
              <a:gd name="connsiteY190" fmla="*/ 68446 h 4865161"/>
              <a:gd name="connsiteX191" fmla="*/ 52908 w 3751815"/>
              <a:gd name="connsiteY191" fmla="*/ 56723 h 4865161"/>
              <a:gd name="connsiteX192" fmla="*/ 52908 w 3751815"/>
              <a:gd name="connsiteY192" fmla="*/ 3969 h 486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51815" h="4865161">
                <a:moveTo>
                  <a:pt x="52908" y="3969"/>
                </a:moveTo>
                <a:cubicBezTo>
                  <a:pt x="52908" y="24484"/>
                  <a:pt x="65743" y="145589"/>
                  <a:pt x="52908" y="179815"/>
                </a:cubicBezTo>
                <a:cubicBezTo>
                  <a:pt x="48908" y="190483"/>
                  <a:pt x="33369" y="191538"/>
                  <a:pt x="23600" y="197400"/>
                </a:cubicBezTo>
                <a:cubicBezTo>
                  <a:pt x="19692" y="209123"/>
                  <a:pt x="16896" y="221277"/>
                  <a:pt x="11877" y="232569"/>
                </a:cubicBezTo>
                <a:cubicBezTo>
                  <a:pt x="9016" y="239006"/>
                  <a:pt x="656" y="243126"/>
                  <a:pt x="154" y="250153"/>
                </a:cubicBezTo>
                <a:cubicBezTo>
                  <a:pt x="-1388" y="271738"/>
                  <a:pt x="8876" y="344339"/>
                  <a:pt x="17739" y="367384"/>
                </a:cubicBezTo>
                <a:cubicBezTo>
                  <a:pt x="21246" y="376502"/>
                  <a:pt x="29645" y="382881"/>
                  <a:pt x="35323" y="390830"/>
                </a:cubicBezTo>
                <a:cubicBezTo>
                  <a:pt x="53808" y="416709"/>
                  <a:pt x="39165" y="400535"/>
                  <a:pt x="58770" y="420138"/>
                </a:cubicBezTo>
                <a:cubicBezTo>
                  <a:pt x="62678" y="437723"/>
                  <a:pt x="64027" y="456079"/>
                  <a:pt x="70493" y="472892"/>
                </a:cubicBezTo>
                <a:cubicBezTo>
                  <a:pt x="74000" y="482010"/>
                  <a:pt x="82399" y="488389"/>
                  <a:pt x="88077" y="496338"/>
                </a:cubicBezTo>
                <a:cubicBezTo>
                  <a:pt x="92172" y="502071"/>
                  <a:pt x="96939" y="507485"/>
                  <a:pt x="99800" y="513923"/>
                </a:cubicBezTo>
                <a:cubicBezTo>
                  <a:pt x="127700" y="576698"/>
                  <a:pt x="96716" y="526883"/>
                  <a:pt x="123246" y="566676"/>
                </a:cubicBezTo>
                <a:cubicBezTo>
                  <a:pt x="168754" y="703199"/>
                  <a:pt x="126490" y="560673"/>
                  <a:pt x="152554" y="853892"/>
                </a:cubicBezTo>
                <a:cubicBezTo>
                  <a:pt x="153486" y="864373"/>
                  <a:pt x="160004" y="873585"/>
                  <a:pt x="164277" y="883200"/>
                </a:cubicBezTo>
                <a:cubicBezTo>
                  <a:pt x="176771" y="911313"/>
                  <a:pt x="177142" y="906355"/>
                  <a:pt x="193585" y="935953"/>
                </a:cubicBezTo>
                <a:cubicBezTo>
                  <a:pt x="197829" y="943591"/>
                  <a:pt x="201400" y="951584"/>
                  <a:pt x="205308" y="959400"/>
                </a:cubicBezTo>
                <a:cubicBezTo>
                  <a:pt x="209216" y="976984"/>
                  <a:pt x="213945" y="994406"/>
                  <a:pt x="217031" y="1012153"/>
                </a:cubicBezTo>
                <a:cubicBezTo>
                  <a:pt x="221765" y="1039376"/>
                  <a:pt x="222270" y="1067355"/>
                  <a:pt x="228754" y="1094215"/>
                </a:cubicBezTo>
                <a:cubicBezTo>
                  <a:pt x="236003" y="1124246"/>
                  <a:pt x="246589" y="1153454"/>
                  <a:pt x="258062" y="1182138"/>
                </a:cubicBezTo>
                <a:cubicBezTo>
                  <a:pt x="261970" y="1191907"/>
                  <a:pt x="264483" y="1202357"/>
                  <a:pt x="269785" y="1211446"/>
                </a:cubicBezTo>
                <a:cubicBezTo>
                  <a:pt x="278254" y="1225964"/>
                  <a:pt x="291576" y="1237443"/>
                  <a:pt x="299093" y="1252476"/>
                </a:cubicBezTo>
                <a:cubicBezTo>
                  <a:pt x="309320" y="1272931"/>
                  <a:pt x="312312" y="1296498"/>
                  <a:pt x="322539" y="1316953"/>
                </a:cubicBezTo>
                <a:cubicBezTo>
                  <a:pt x="330055" y="1331986"/>
                  <a:pt x="343606" y="1343335"/>
                  <a:pt x="351846" y="1357984"/>
                </a:cubicBezTo>
                <a:cubicBezTo>
                  <a:pt x="361280" y="1374756"/>
                  <a:pt x="367229" y="1393266"/>
                  <a:pt x="375293" y="1410738"/>
                </a:cubicBezTo>
                <a:cubicBezTo>
                  <a:pt x="378955" y="1418672"/>
                  <a:pt x="380382" y="1428497"/>
                  <a:pt x="387016" y="1434184"/>
                </a:cubicBezTo>
                <a:cubicBezTo>
                  <a:pt x="395005" y="1441031"/>
                  <a:pt x="406554" y="1441999"/>
                  <a:pt x="416323" y="1445907"/>
                </a:cubicBezTo>
                <a:cubicBezTo>
                  <a:pt x="420231" y="1455676"/>
                  <a:pt x="420936" y="1467459"/>
                  <a:pt x="428046" y="1475215"/>
                </a:cubicBezTo>
                <a:cubicBezTo>
                  <a:pt x="451746" y="1501070"/>
                  <a:pt x="490794" y="1522763"/>
                  <a:pt x="521831" y="1539692"/>
                </a:cubicBezTo>
                <a:cubicBezTo>
                  <a:pt x="529502" y="1543876"/>
                  <a:pt x="538167" y="1546336"/>
                  <a:pt x="545277" y="1551415"/>
                </a:cubicBezTo>
                <a:cubicBezTo>
                  <a:pt x="568947" y="1568322"/>
                  <a:pt x="555546" y="1572520"/>
                  <a:pt x="586308" y="1580723"/>
                </a:cubicBezTo>
                <a:cubicBezTo>
                  <a:pt x="607415" y="1586352"/>
                  <a:pt x="629293" y="1588538"/>
                  <a:pt x="650785" y="1592446"/>
                </a:cubicBezTo>
                <a:cubicBezTo>
                  <a:pt x="647506" y="1644900"/>
                  <a:pt x="646251" y="1710226"/>
                  <a:pt x="633200" y="1762430"/>
                </a:cubicBezTo>
                <a:cubicBezTo>
                  <a:pt x="599487" y="1897286"/>
                  <a:pt x="622907" y="1866510"/>
                  <a:pt x="568723" y="1920692"/>
                </a:cubicBezTo>
                <a:cubicBezTo>
                  <a:pt x="558954" y="1948046"/>
                  <a:pt x="549943" y="1975682"/>
                  <a:pt x="539416" y="2002753"/>
                </a:cubicBezTo>
                <a:cubicBezTo>
                  <a:pt x="536249" y="2010897"/>
                  <a:pt x="531836" y="2018506"/>
                  <a:pt x="527693" y="2026200"/>
                </a:cubicBezTo>
                <a:cubicBezTo>
                  <a:pt x="518156" y="2043911"/>
                  <a:pt x="506448" y="2060524"/>
                  <a:pt x="498385" y="2078953"/>
                </a:cubicBezTo>
                <a:cubicBezTo>
                  <a:pt x="492684" y="2091985"/>
                  <a:pt x="490570" y="2106307"/>
                  <a:pt x="486662" y="2119984"/>
                </a:cubicBezTo>
                <a:cubicBezTo>
                  <a:pt x="474628" y="2228289"/>
                  <a:pt x="462172" y="2295082"/>
                  <a:pt x="480800" y="2413061"/>
                </a:cubicBezTo>
                <a:cubicBezTo>
                  <a:pt x="483180" y="2428134"/>
                  <a:pt x="500339" y="2436507"/>
                  <a:pt x="510108" y="2448230"/>
                </a:cubicBezTo>
                <a:cubicBezTo>
                  <a:pt x="534626" y="2509527"/>
                  <a:pt x="504489" y="2453005"/>
                  <a:pt x="545277" y="2489261"/>
                </a:cubicBezTo>
                <a:cubicBezTo>
                  <a:pt x="574190" y="2514962"/>
                  <a:pt x="599985" y="2543969"/>
                  <a:pt x="627339" y="2571323"/>
                </a:cubicBezTo>
                <a:cubicBezTo>
                  <a:pt x="691478" y="2635462"/>
                  <a:pt x="608867" y="2559008"/>
                  <a:pt x="680093" y="2606492"/>
                </a:cubicBezTo>
                <a:cubicBezTo>
                  <a:pt x="712607" y="2628168"/>
                  <a:pt x="738926" y="2659354"/>
                  <a:pt x="773877" y="2676830"/>
                </a:cubicBezTo>
                <a:cubicBezTo>
                  <a:pt x="797932" y="2688858"/>
                  <a:pt x="814039" y="2696369"/>
                  <a:pt x="838354" y="2712000"/>
                </a:cubicBezTo>
                <a:cubicBezTo>
                  <a:pt x="852492" y="2721089"/>
                  <a:pt x="865205" y="2732284"/>
                  <a:pt x="879385" y="2741307"/>
                </a:cubicBezTo>
                <a:cubicBezTo>
                  <a:pt x="886757" y="2745998"/>
                  <a:pt x="895934" y="2747665"/>
                  <a:pt x="902831" y="2753030"/>
                </a:cubicBezTo>
                <a:cubicBezTo>
                  <a:pt x="913737" y="2761512"/>
                  <a:pt x="921233" y="2773856"/>
                  <a:pt x="932139" y="2782338"/>
                </a:cubicBezTo>
                <a:cubicBezTo>
                  <a:pt x="940837" y="2789103"/>
                  <a:pt x="976564" y="2802452"/>
                  <a:pt x="984893" y="2805784"/>
                </a:cubicBezTo>
                <a:cubicBezTo>
                  <a:pt x="996616" y="2815553"/>
                  <a:pt x="1009272" y="2824302"/>
                  <a:pt x="1020062" y="2835092"/>
                </a:cubicBezTo>
                <a:cubicBezTo>
                  <a:pt x="1030852" y="2845882"/>
                  <a:pt x="1038188" y="2859877"/>
                  <a:pt x="1049370" y="2870261"/>
                </a:cubicBezTo>
                <a:cubicBezTo>
                  <a:pt x="1099008" y="2916354"/>
                  <a:pt x="1096355" y="2902310"/>
                  <a:pt x="1143154" y="2940600"/>
                </a:cubicBezTo>
                <a:cubicBezTo>
                  <a:pt x="1187468" y="2976857"/>
                  <a:pt x="1143554" y="2954828"/>
                  <a:pt x="1195908" y="2975769"/>
                </a:cubicBezTo>
                <a:cubicBezTo>
                  <a:pt x="1207631" y="3010938"/>
                  <a:pt x="1212004" y="3049488"/>
                  <a:pt x="1231077" y="3081276"/>
                </a:cubicBezTo>
                <a:cubicBezTo>
                  <a:pt x="1254408" y="3120161"/>
                  <a:pt x="1251052" y="3111868"/>
                  <a:pt x="1272108" y="3163338"/>
                </a:cubicBezTo>
                <a:cubicBezTo>
                  <a:pt x="1282412" y="3188526"/>
                  <a:pt x="1293165" y="3213605"/>
                  <a:pt x="1301416" y="3239538"/>
                </a:cubicBezTo>
                <a:cubicBezTo>
                  <a:pt x="1306878" y="3256704"/>
                  <a:pt x="1306043" y="3275735"/>
                  <a:pt x="1313139" y="3292292"/>
                </a:cubicBezTo>
                <a:cubicBezTo>
                  <a:pt x="1318067" y="3303791"/>
                  <a:pt x="1329820" y="3311076"/>
                  <a:pt x="1336585" y="3321600"/>
                </a:cubicBezTo>
                <a:cubicBezTo>
                  <a:pt x="1347463" y="3338521"/>
                  <a:pt x="1357638" y="3356009"/>
                  <a:pt x="1365893" y="3374353"/>
                </a:cubicBezTo>
                <a:cubicBezTo>
                  <a:pt x="1375278" y="3395208"/>
                  <a:pt x="1382299" y="3417071"/>
                  <a:pt x="1389339" y="3438830"/>
                </a:cubicBezTo>
                <a:cubicBezTo>
                  <a:pt x="1403798" y="3483523"/>
                  <a:pt x="1409363" y="3531631"/>
                  <a:pt x="1430370" y="3573646"/>
                </a:cubicBezTo>
                <a:cubicBezTo>
                  <a:pt x="1434278" y="3581461"/>
                  <a:pt x="1437850" y="3589454"/>
                  <a:pt x="1442093" y="3597092"/>
                </a:cubicBezTo>
                <a:cubicBezTo>
                  <a:pt x="1447626" y="3607051"/>
                  <a:pt x="1454963" y="3616028"/>
                  <a:pt x="1459677" y="3626400"/>
                </a:cubicBezTo>
                <a:cubicBezTo>
                  <a:pt x="1473978" y="3657864"/>
                  <a:pt x="1473265" y="3679820"/>
                  <a:pt x="1483123" y="3714323"/>
                </a:cubicBezTo>
                <a:cubicBezTo>
                  <a:pt x="1486013" y="3724440"/>
                  <a:pt x="1489736" y="3734433"/>
                  <a:pt x="1494846" y="3743630"/>
                </a:cubicBezTo>
                <a:cubicBezTo>
                  <a:pt x="1499590" y="3752170"/>
                  <a:pt x="1506753" y="3759126"/>
                  <a:pt x="1512431" y="3767076"/>
                </a:cubicBezTo>
                <a:cubicBezTo>
                  <a:pt x="1516526" y="3772809"/>
                  <a:pt x="1520246" y="3778799"/>
                  <a:pt x="1524154" y="3784661"/>
                </a:cubicBezTo>
                <a:cubicBezTo>
                  <a:pt x="1580816" y="3780753"/>
                  <a:pt x="1637732" y="3779574"/>
                  <a:pt x="1694139" y="3772938"/>
                </a:cubicBezTo>
                <a:cubicBezTo>
                  <a:pt x="1704588" y="3771709"/>
                  <a:pt x="1714311" y="3766435"/>
                  <a:pt x="1723446" y="3761215"/>
                </a:cubicBezTo>
                <a:cubicBezTo>
                  <a:pt x="1728244" y="3758473"/>
                  <a:pt x="1731573" y="3753688"/>
                  <a:pt x="1735170" y="3749492"/>
                </a:cubicBezTo>
                <a:cubicBezTo>
                  <a:pt x="1743312" y="3739993"/>
                  <a:pt x="1749770" y="3729031"/>
                  <a:pt x="1758616" y="3720184"/>
                </a:cubicBezTo>
                <a:cubicBezTo>
                  <a:pt x="1772549" y="3706250"/>
                  <a:pt x="1793957" y="3702542"/>
                  <a:pt x="1811370" y="3696738"/>
                </a:cubicBezTo>
                <a:cubicBezTo>
                  <a:pt x="1817231" y="3692830"/>
                  <a:pt x="1823222" y="3689110"/>
                  <a:pt x="1828954" y="3685015"/>
                </a:cubicBezTo>
                <a:cubicBezTo>
                  <a:pt x="1891140" y="3640595"/>
                  <a:pt x="1830415" y="3665518"/>
                  <a:pt x="1987216" y="3679153"/>
                </a:cubicBezTo>
                <a:cubicBezTo>
                  <a:pt x="1996297" y="3681171"/>
                  <a:pt x="2061115" y="3693676"/>
                  <a:pt x="2075139" y="3702600"/>
                </a:cubicBezTo>
                <a:cubicBezTo>
                  <a:pt x="2086794" y="3710017"/>
                  <a:pt x="2092825" y="3724436"/>
                  <a:pt x="2104446" y="3731907"/>
                </a:cubicBezTo>
                <a:cubicBezTo>
                  <a:pt x="2120633" y="3742313"/>
                  <a:pt x="2139615" y="3747538"/>
                  <a:pt x="2157200" y="3755353"/>
                </a:cubicBezTo>
                <a:cubicBezTo>
                  <a:pt x="2170877" y="3769030"/>
                  <a:pt x="2185983" y="3781414"/>
                  <a:pt x="2198231" y="3796384"/>
                </a:cubicBezTo>
                <a:cubicBezTo>
                  <a:pt x="2218916" y="3821666"/>
                  <a:pt x="2200421" y="3816159"/>
                  <a:pt x="2221677" y="3837415"/>
                </a:cubicBezTo>
                <a:cubicBezTo>
                  <a:pt x="2230523" y="3846261"/>
                  <a:pt x="2242139" y="3852015"/>
                  <a:pt x="2250985" y="3860861"/>
                </a:cubicBezTo>
                <a:cubicBezTo>
                  <a:pt x="2276682" y="3886558"/>
                  <a:pt x="2295536" y="3927475"/>
                  <a:pt x="2315462" y="3954646"/>
                </a:cubicBezTo>
                <a:cubicBezTo>
                  <a:pt x="2343452" y="3992814"/>
                  <a:pt x="2333051" y="3965535"/>
                  <a:pt x="2368216" y="3995676"/>
                </a:cubicBezTo>
                <a:cubicBezTo>
                  <a:pt x="2387098" y="4011860"/>
                  <a:pt x="2420970" y="4048430"/>
                  <a:pt x="2420970" y="4048430"/>
                </a:cubicBezTo>
                <a:cubicBezTo>
                  <a:pt x="2446779" y="4100049"/>
                  <a:pt x="2420631" y="4055744"/>
                  <a:pt x="2497170" y="4124630"/>
                </a:cubicBezTo>
                <a:cubicBezTo>
                  <a:pt x="2569403" y="4189640"/>
                  <a:pt x="2521739" y="4166111"/>
                  <a:pt x="2579231" y="4189107"/>
                </a:cubicBezTo>
                <a:cubicBezTo>
                  <a:pt x="2604578" y="4252476"/>
                  <a:pt x="2571468" y="4190216"/>
                  <a:pt x="2620262" y="4230138"/>
                </a:cubicBezTo>
                <a:cubicBezTo>
                  <a:pt x="2634204" y="4241545"/>
                  <a:pt x="2643111" y="4258027"/>
                  <a:pt x="2655431" y="4271169"/>
                </a:cubicBezTo>
                <a:cubicBezTo>
                  <a:pt x="2672440" y="4289312"/>
                  <a:pt x="2689961" y="4307001"/>
                  <a:pt x="2708185" y="4323923"/>
                </a:cubicBezTo>
                <a:cubicBezTo>
                  <a:pt x="2721781" y="4336548"/>
                  <a:pt x="2766052" y="4368740"/>
                  <a:pt x="2778523" y="4376676"/>
                </a:cubicBezTo>
                <a:cubicBezTo>
                  <a:pt x="2785895" y="4381367"/>
                  <a:pt x="2794154" y="4384492"/>
                  <a:pt x="2801970" y="4388400"/>
                </a:cubicBezTo>
                <a:cubicBezTo>
                  <a:pt x="2856401" y="4464604"/>
                  <a:pt x="2801872" y="4396518"/>
                  <a:pt x="2884031" y="4470461"/>
                </a:cubicBezTo>
                <a:cubicBezTo>
                  <a:pt x="2906623" y="4490794"/>
                  <a:pt x="2927016" y="4513446"/>
                  <a:pt x="2948508" y="4534938"/>
                </a:cubicBezTo>
                <a:cubicBezTo>
                  <a:pt x="2956323" y="4542753"/>
                  <a:pt x="2962960" y="4551960"/>
                  <a:pt x="2971954" y="4558384"/>
                </a:cubicBezTo>
                <a:cubicBezTo>
                  <a:pt x="3009356" y="4585100"/>
                  <a:pt x="3068365" y="4629473"/>
                  <a:pt x="3106770" y="4640446"/>
                </a:cubicBezTo>
                <a:lnTo>
                  <a:pt x="3147800" y="4652169"/>
                </a:lnTo>
                <a:cubicBezTo>
                  <a:pt x="3159523" y="4661938"/>
                  <a:pt x="3170423" y="4672790"/>
                  <a:pt x="3182970" y="4681476"/>
                </a:cubicBezTo>
                <a:cubicBezTo>
                  <a:pt x="3212396" y="4701848"/>
                  <a:pt x="3223227" y="4704614"/>
                  <a:pt x="3253308" y="4716646"/>
                </a:cubicBezTo>
                <a:cubicBezTo>
                  <a:pt x="3304603" y="4780764"/>
                  <a:pt x="3243217" y="4711402"/>
                  <a:pt x="3317785" y="4769400"/>
                </a:cubicBezTo>
                <a:cubicBezTo>
                  <a:pt x="3323346" y="4773725"/>
                  <a:pt x="3323565" y="4783202"/>
                  <a:pt x="3329508" y="4786984"/>
                </a:cubicBezTo>
                <a:cubicBezTo>
                  <a:pt x="3409856" y="4838113"/>
                  <a:pt x="3354565" y="4790483"/>
                  <a:pt x="3411570" y="4822153"/>
                </a:cubicBezTo>
                <a:cubicBezTo>
                  <a:pt x="3420110" y="4826897"/>
                  <a:pt x="3426476" y="4834994"/>
                  <a:pt x="3435016" y="4839738"/>
                </a:cubicBezTo>
                <a:cubicBezTo>
                  <a:pt x="3459566" y="4853378"/>
                  <a:pt x="3490830" y="4857351"/>
                  <a:pt x="3517077" y="4863184"/>
                </a:cubicBezTo>
                <a:cubicBezTo>
                  <a:pt x="3538569" y="4861230"/>
                  <a:pt x="3565696" y="4871961"/>
                  <a:pt x="3581554" y="4857323"/>
                </a:cubicBezTo>
                <a:cubicBezTo>
                  <a:pt x="3597606" y="4842506"/>
                  <a:pt x="3588993" y="4814266"/>
                  <a:pt x="3593277" y="4792846"/>
                </a:cubicBezTo>
                <a:cubicBezTo>
                  <a:pt x="3605108" y="4733690"/>
                  <a:pt x="3593040" y="4752052"/>
                  <a:pt x="3622585" y="4722507"/>
                </a:cubicBezTo>
                <a:cubicBezTo>
                  <a:pt x="3618677" y="4669753"/>
                  <a:pt x="3619558" y="4616424"/>
                  <a:pt x="3610862" y="4564246"/>
                </a:cubicBezTo>
                <a:cubicBezTo>
                  <a:pt x="3607698" y="4545265"/>
                  <a:pt x="3588331" y="4530713"/>
                  <a:pt x="3587416" y="4511492"/>
                </a:cubicBezTo>
                <a:cubicBezTo>
                  <a:pt x="3582844" y="4415489"/>
                  <a:pt x="3579888" y="4239307"/>
                  <a:pt x="3605000" y="4118769"/>
                </a:cubicBezTo>
                <a:cubicBezTo>
                  <a:pt x="3609544" y="4096960"/>
                  <a:pt x="3616723" y="4075784"/>
                  <a:pt x="3622585" y="4054292"/>
                </a:cubicBezTo>
                <a:cubicBezTo>
                  <a:pt x="3618677" y="3948784"/>
                  <a:pt x="3615884" y="3843230"/>
                  <a:pt x="3610862" y="3737769"/>
                </a:cubicBezTo>
                <a:cubicBezTo>
                  <a:pt x="3608068" y="3679090"/>
                  <a:pt x="3599838" y="3620664"/>
                  <a:pt x="3599139" y="3561923"/>
                </a:cubicBezTo>
                <a:cubicBezTo>
                  <a:pt x="3595501" y="3256392"/>
                  <a:pt x="3573358" y="3340324"/>
                  <a:pt x="3622585" y="3192646"/>
                </a:cubicBezTo>
                <a:cubicBezTo>
                  <a:pt x="3626493" y="3167246"/>
                  <a:pt x="3629268" y="3141646"/>
                  <a:pt x="3634308" y="3116446"/>
                </a:cubicBezTo>
                <a:cubicBezTo>
                  <a:pt x="3637098" y="3102498"/>
                  <a:pt x="3644267" y="3089529"/>
                  <a:pt x="3646031" y="3075415"/>
                </a:cubicBezTo>
                <a:cubicBezTo>
                  <a:pt x="3652109" y="3026791"/>
                  <a:pt x="3650824" y="2977386"/>
                  <a:pt x="3657754" y="2928876"/>
                </a:cubicBezTo>
                <a:cubicBezTo>
                  <a:pt x="3664528" y="2881459"/>
                  <a:pt x="3687062" y="2788200"/>
                  <a:pt x="3687062" y="2788200"/>
                </a:cubicBezTo>
                <a:cubicBezTo>
                  <a:pt x="3690970" y="2747169"/>
                  <a:pt x="3693338" y="2705962"/>
                  <a:pt x="3698785" y="2665107"/>
                </a:cubicBezTo>
                <a:cubicBezTo>
                  <a:pt x="3701166" y="2647251"/>
                  <a:pt x="3706834" y="2629988"/>
                  <a:pt x="3710508" y="2612353"/>
                </a:cubicBezTo>
                <a:cubicBezTo>
                  <a:pt x="3716604" y="2583093"/>
                  <a:pt x="3722231" y="2553738"/>
                  <a:pt x="3728093" y="2524430"/>
                </a:cubicBezTo>
                <a:cubicBezTo>
                  <a:pt x="3732001" y="2475584"/>
                  <a:pt x="3735477" y="2426702"/>
                  <a:pt x="3739816" y="2377892"/>
                </a:cubicBezTo>
                <a:cubicBezTo>
                  <a:pt x="3743293" y="2338774"/>
                  <a:pt x="3750838" y="2299927"/>
                  <a:pt x="3751539" y="2260661"/>
                </a:cubicBezTo>
                <a:cubicBezTo>
                  <a:pt x="3752795" y="2190307"/>
                  <a:pt x="3749580" y="2119903"/>
                  <a:pt x="3745677" y="2049646"/>
                </a:cubicBezTo>
                <a:cubicBezTo>
                  <a:pt x="3737308" y="1899012"/>
                  <a:pt x="3738422" y="1992882"/>
                  <a:pt x="3716370" y="1873800"/>
                </a:cubicBezTo>
                <a:cubicBezTo>
                  <a:pt x="3710986" y="1844727"/>
                  <a:pt x="3710637" y="1814830"/>
                  <a:pt x="3704646" y="1785876"/>
                </a:cubicBezTo>
                <a:cubicBezTo>
                  <a:pt x="3698882" y="1758018"/>
                  <a:pt x="3688339" y="1731353"/>
                  <a:pt x="3681200" y="1703815"/>
                </a:cubicBezTo>
                <a:cubicBezTo>
                  <a:pt x="3661009" y="1625935"/>
                  <a:pt x="3663480" y="1626661"/>
                  <a:pt x="3651893" y="1545553"/>
                </a:cubicBezTo>
                <a:cubicBezTo>
                  <a:pt x="3647985" y="1383384"/>
                  <a:pt x="3643480" y="1221228"/>
                  <a:pt x="3640170" y="1059046"/>
                </a:cubicBezTo>
                <a:cubicBezTo>
                  <a:pt x="3635664" y="838273"/>
                  <a:pt x="3656078" y="615776"/>
                  <a:pt x="3628446" y="396692"/>
                </a:cubicBezTo>
                <a:cubicBezTo>
                  <a:pt x="3625472" y="373109"/>
                  <a:pt x="3581694" y="405467"/>
                  <a:pt x="3558108" y="408415"/>
                </a:cubicBezTo>
                <a:cubicBezTo>
                  <a:pt x="3519139" y="413286"/>
                  <a:pt x="3479954" y="416230"/>
                  <a:pt x="3440877" y="420138"/>
                </a:cubicBezTo>
                <a:cubicBezTo>
                  <a:pt x="3427056" y="447780"/>
                  <a:pt x="3428881" y="450310"/>
                  <a:pt x="3399846" y="472892"/>
                </a:cubicBezTo>
                <a:cubicBezTo>
                  <a:pt x="3392949" y="478257"/>
                  <a:pt x="3384215" y="480707"/>
                  <a:pt x="3376400" y="484615"/>
                </a:cubicBezTo>
                <a:cubicBezTo>
                  <a:pt x="3266703" y="594315"/>
                  <a:pt x="3398005" y="453190"/>
                  <a:pt x="3311923" y="578400"/>
                </a:cubicBezTo>
                <a:cubicBezTo>
                  <a:pt x="3300965" y="594338"/>
                  <a:pt x="3283141" y="604460"/>
                  <a:pt x="3270893" y="619430"/>
                </a:cubicBezTo>
                <a:cubicBezTo>
                  <a:pt x="3242794" y="653773"/>
                  <a:pt x="3281472" y="639006"/>
                  <a:pt x="3229862" y="672184"/>
                </a:cubicBezTo>
                <a:cubicBezTo>
                  <a:pt x="3213675" y="682590"/>
                  <a:pt x="3193675" y="685840"/>
                  <a:pt x="3177108" y="695630"/>
                </a:cubicBezTo>
                <a:cubicBezTo>
                  <a:pt x="3150511" y="711346"/>
                  <a:pt x="3122753" y="726539"/>
                  <a:pt x="3100908" y="748384"/>
                </a:cubicBezTo>
                <a:cubicBezTo>
                  <a:pt x="3051031" y="798261"/>
                  <a:pt x="3074981" y="777332"/>
                  <a:pt x="3030570" y="812861"/>
                </a:cubicBezTo>
                <a:cubicBezTo>
                  <a:pt x="3014304" y="869787"/>
                  <a:pt x="3006612" y="910528"/>
                  <a:pt x="2954370" y="959400"/>
                </a:cubicBezTo>
                <a:cubicBezTo>
                  <a:pt x="2921802" y="989867"/>
                  <a:pt x="2875661" y="1001405"/>
                  <a:pt x="2837139" y="1023876"/>
                </a:cubicBezTo>
                <a:cubicBezTo>
                  <a:pt x="2747931" y="1075914"/>
                  <a:pt x="2793506" y="1060051"/>
                  <a:pt x="2702323" y="1076630"/>
                </a:cubicBezTo>
                <a:cubicBezTo>
                  <a:pt x="2634760" y="1127303"/>
                  <a:pt x="2698359" y="1086189"/>
                  <a:pt x="2520616" y="1105938"/>
                </a:cubicBezTo>
                <a:cubicBezTo>
                  <a:pt x="2502713" y="1107927"/>
                  <a:pt x="2485741" y="1115465"/>
                  <a:pt x="2467862" y="1117661"/>
                </a:cubicBezTo>
                <a:cubicBezTo>
                  <a:pt x="2374273" y="1129154"/>
                  <a:pt x="2186508" y="1146969"/>
                  <a:pt x="2186508" y="1146969"/>
                </a:cubicBezTo>
                <a:cubicBezTo>
                  <a:pt x="2139616" y="1143061"/>
                  <a:pt x="2092544" y="1140908"/>
                  <a:pt x="2045831" y="1135246"/>
                </a:cubicBezTo>
                <a:cubicBezTo>
                  <a:pt x="2027948" y="1133078"/>
                  <a:pt x="2010933" y="1125904"/>
                  <a:pt x="1993077" y="1123523"/>
                </a:cubicBezTo>
                <a:cubicBezTo>
                  <a:pt x="1952222" y="1118076"/>
                  <a:pt x="1910919" y="1116616"/>
                  <a:pt x="1869985" y="1111800"/>
                </a:cubicBezTo>
                <a:cubicBezTo>
                  <a:pt x="1844462" y="1108797"/>
                  <a:pt x="1819185" y="1103984"/>
                  <a:pt x="1793785" y="1100076"/>
                </a:cubicBezTo>
                <a:cubicBezTo>
                  <a:pt x="1772293" y="1090307"/>
                  <a:pt x="1751311" y="1079326"/>
                  <a:pt x="1729308" y="1070769"/>
                </a:cubicBezTo>
                <a:cubicBezTo>
                  <a:pt x="1716051" y="1065614"/>
                  <a:pt x="1700242" y="1066738"/>
                  <a:pt x="1688277" y="1059046"/>
                </a:cubicBezTo>
                <a:cubicBezTo>
                  <a:pt x="1672007" y="1048587"/>
                  <a:pt x="1663516" y="1028475"/>
                  <a:pt x="1647246" y="1018015"/>
                </a:cubicBezTo>
                <a:cubicBezTo>
                  <a:pt x="1635281" y="1010323"/>
                  <a:pt x="1619584" y="1011153"/>
                  <a:pt x="1606216" y="1006292"/>
                </a:cubicBezTo>
                <a:cubicBezTo>
                  <a:pt x="1598004" y="1003306"/>
                  <a:pt x="1590426" y="998780"/>
                  <a:pt x="1582770" y="994569"/>
                </a:cubicBezTo>
                <a:cubicBezTo>
                  <a:pt x="1551342" y="977284"/>
                  <a:pt x="1488985" y="941815"/>
                  <a:pt x="1488985" y="941815"/>
                </a:cubicBezTo>
                <a:cubicBezTo>
                  <a:pt x="1485077" y="928138"/>
                  <a:pt x="1480712" y="914584"/>
                  <a:pt x="1477262" y="900784"/>
                </a:cubicBezTo>
                <a:cubicBezTo>
                  <a:pt x="1472893" y="883308"/>
                  <a:pt x="1470360" y="865386"/>
                  <a:pt x="1465539" y="848030"/>
                </a:cubicBezTo>
                <a:cubicBezTo>
                  <a:pt x="1460578" y="830170"/>
                  <a:pt x="1454188" y="812732"/>
                  <a:pt x="1447954" y="795276"/>
                </a:cubicBezTo>
                <a:cubicBezTo>
                  <a:pt x="1431519" y="749258"/>
                  <a:pt x="1431608" y="766027"/>
                  <a:pt x="1412785" y="701492"/>
                </a:cubicBezTo>
                <a:cubicBezTo>
                  <a:pt x="1373395" y="566441"/>
                  <a:pt x="1412727" y="669111"/>
                  <a:pt x="1383477" y="595984"/>
                </a:cubicBezTo>
                <a:cubicBezTo>
                  <a:pt x="1378689" y="564860"/>
                  <a:pt x="1364234" y="445610"/>
                  <a:pt x="1342446" y="426000"/>
                </a:cubicBezTo>
                <a:cubicBezTo>
                  <a:pt x="1320469" y="406221"/>
                  <a:pt x="1283831" y="418184"/>
                  <a:pt x="1254523" y="414276"/>
                </a:cubicBezTo>
                <a:cubicBezTo>
                  <a:pt x="1240846" y="404507"/>
                  <a:pt x="1228526" y="392485"/>
                  <a:pt x="1213493" y="384969"/>
                </a:cubicBezTo>
                <a:cubicBezTo>
                  <a:pt x="1200770" y="378608"/>
                  <a:pt x="1183471" y="382253"/>
                  <a:pt x="1172462" y="373246"/>
                </a:cubicBezTo>
                <a:cubicBezTo>
                  <a:pt x="1160270" y="363271"/>
                  <a:pt x="1156831" y="345892"/>
                  <a:pt x="1149016" y="332215"/>
                </a:cubicBezTo>
                <a:cubicBezTo>
                  <a:pt x="1150970" y="318538"/>
                  <a:pt x="1147636" y="302950"/>
                  <a:pt x="1154877" y="291184"/>
                </a:cubicBezTo>
                <a:cubicBezTo>
                  <a:pt x="1172914" y="261874"/>
                  <a:pt x="1203768" y="253602"/>
                  <a:pt x="1231077" y="238430"/>
                </a:cubicBezTo>
                <a:cubicBezTo>
                  <a:pt x="1237235" y="235009"/>
                  <a:pt x="1242800" y="230615"/>
                  <a:pt x="1248662" y="226707"/>
                </a:cubicBezTo>
                <a:cubicBezTo>
                  <a:pt x="1244754" y="213030"/>
                  <a:pt x="1244829" y="197511"/>
                  <a:pt x="1236939" y="185676"/>
                </a:cubicBezTo>
                <a:cubicBezTo>
                  <a:pt x="1232092" y="178406"/>
                  <a:pt x="1220763" y="178800"/>
                  <a:pt x="1213493" y="173953"/>
                </a:cubicBezTo>
                <a:cubicBezTo>
                  <a:pt x="1184253" y="154460"/>
                  <a:pt x="1187989" y="156213"/>
                  <a:pt x="1172462" y="132923"/>
                </a:cubicBezTo>
                <a:cubicBezTo>
                  <a:pt x="1164647" y="97754"/>
                  <a:pt x="1160918" y="61420"/>
                  <a:pt x="1149016" y="27415"/>
                </a:cubicBezTo>
                <a:cubicBezTo>
                  <a:pt x="1146689" y="20766"/>
                  <a:pt x="1138465" y="16083"/>
                  <a:pt x="1131431" y="15692"/>
                </a:cubicBezTo>
                <a:cubicBezTo>
                  <a:pt x="1102104" y="14063"/>
                  <a:pt x="1072816" y="19599"/>
                  <a:pt x="1043508" y="21553"/>
                </a:cubicBezTo>
                <a:cubicBezTo>
                  <a:pt x="1037646" y="31322"/>
                  <a:pt x="1035037" y="44025"/>
                  <a:pt x="1025923" y="50861"/>
                </a:cubicBezTo>
                <a:cubicBezTo>
                  <a:pt x="1010529" y="62407"/>
                  <a:pt x="991104" y="67332"/>
                  <a:pt x="973170" y="74307"/>
                </a:cubicBezTo>
                <a:cubicBezTo>
                  <a:pt x="955894" y="81025"/>
                  <a:pt x="938276" y="86931"/>
                  <a:pt x="920416" y="91892"/>
                </a:cubicBezTo>
                <a:cubicBezTo>
                  <a:pt x="884777" y="101792"/>
                  <a:pt x="864735" y="101008"/>
                  <a:pt x="832493" y="115338"/>
                </a:cubicBezTo>
                <a:cubicBezTo>
                  <a:pt x="826676" y="117923"/>
                  <a:pt x="792952" y="143020"/>
                  <a:pt x="791462" y="144646"/>
                </a:cubicBezTo>
                <a:cubicBezTo>
                  <a:pt x="776409" y="161068"/>
                  <a:pt x="766756" y="182241"/>
                  <a:pt x="750431" y="197400"/>
                </a:cubicBezTo>
                <a:cubicBezTo>
                  <a:pt x="738888" y="208119"/>
                  <a:pt x="723077" y="213031"/>
                  <a:pt x="709400" y="220846"/>
                </a:cubicBezTo>
                <a:cubicBezTo>
                  <a:pt x="697677" y="234523"/>
                  <a:pt x="688450" y="250817"/>
                  <a:pt x="674231" y="261876"/>
                </a:cubicBezTo>
                <a:cubicBezTo>
                  <a:pt x="652805" y="278541"/>
                  <a:pt x="628171" y="290768"/>
                  <a:pt x="603893" y="302907"/>
                </a:cubicBezTo>
                <a:cubicBezTo>
                  <a:pt x="596077" y="306815"/>
                  <a:pt x="588431" y="311081"/>
                  <a:pt x="580446" y="314630"/>
                </a:cubicBezTo>
                <a:cubicBezTo>
                  <a:pt x="563353" y="322227"/>
                  <a:pt x="533301" y="333262"/>
                  <a:pt x="515970" y="338076"/>
                </a:cubicBezTo>
                <a:cubicBezTo>
                  <a:pt x="492684" y="344544"/>
                  <a:pt x="469077" y="349799"/>
                  <a:pt x="445631" y="355661"/>
                </a:cubicBezTo>
                <a:cubicBezTo>
                  <a:pt x="417222" y="353078"/>
                  <a:pt x="291900" y="352748"/>
                  <a:pt x="252200" y="320492"/>
                </a:cubicBezTo>
                <a:cubicBezTo>
                  <a:pt x="236588" y="307807"/>
                  <a:pt x="233243" y="284987"/>
                  <a:pt x="222893" y="267738"/>
                </a:cubicBezTo>
                <a:cubicBezTo>
                  <a:pt x="146607" y="140594"/>
                  <a:pt x="203551" y="249131"/>
                  <a:pt x="170139" y="173953"/>
                </a:cubicBezTo>
                <a:cubicBezTo>
                  <a:pt x="166590" y="165968"/>
                  <a:pt x="161965" y="158492"/>
                  <a:pt x="158416" y="150507"/>
                </a:cubicBezTo>
                <a:cubicBezTo>
                  <a:pt x="154143" y="140892"/>
                  <a:pt x="154836" y="127863"/>
                  <a:pt x="146693" y="121200"/>
                </a:cubicBezTo>
                <a:cubicBezTo>
                  <a:pt x="131800" y="109014"/>
                  <a:pt x="111524" y="105569"/>
                  <a:pt x="93939" y="97753"/>
                </a:cubicBezTo>
                <a:cubicBezTo>
                  <a:pt x="88077" y="87984"/>
                  <a:pt x="84410" y="76502"/>
                  <a:pt x="76354" y="68446"/>
                </a:cubicBezTo>
                <a:cubicBezTo>
                  <a:pt x="70175" y="62268"/>
                  <a:pt x="58594" y="63357"/>
                  <a:pt x="52908" y="56723"/>
                </a:cubicBezTo>
                <a:cubicBezTo>
                  <a:pt x="46061" y="48734"/>
                  <a:pt x="52908" y="-16546"/>
                  <a:pt x="52908" y="3969"/>
                </a:cubicBezTo>
                <a:close/>
              </a:path>
            </a:pathLst>
          </a:custGeom>
          <a:noFill/>
          <a:ln w="76200">
            <a:solidFill>
              <a:srgbClr val="03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rgbClr val="000000"/>
                </a:solidFill>
              </a:ln>
              <a:noFill/>
            </a:endParaRPr>
          </a:p>
        </p:txBody>
      </p:sp>
      <p:pic>
        <p:nvPicPr>
          <p:cNvPr id="15" name="Picture 14" descr="A person with a beard and glasses&#10;&#10;Description automatically generated with medium confidence">
            <a:extLst>
              <a:ext uri="{FF2B5EF4-FFF2-40B4-BE49-F238E27FC236}">
                <a16:creationId xmlns:a16="http://schemas.microsoft.com/office/drawing/2014/main" xmlns="" id="{468C2B41-3A8B-4720-9D65-DDEB9F893D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624647" y="1969477"/>
            <a:ext cx="1321542" cy="1459523"/>
          </a:xfrm>
          <a:prstGeom prst="rect">
            <a:avLst/>
          </a:prstGeom>
        </p:spPr>
      </p:pic>
      <p:pic>
        <p:nvPicPr>
          <p:cNvPr id="16" name="Picture 10" descr="C:\Documents and Settings\Loweryr.XENOS\Local Settings\Temporary Internet Files\Content.IE5\KTO31NKS\MCj03831400000[1].wmf">
            <a:extLst>
              <a:ext uri="{FF2B5EF4-FFF2-40B4-BE49-F238E27FC236}">
                <a16:creationId xmlns:a16="http://schemas.microsoft.com/office/drawing/2014/main" xmlns="" id="{DDA4184C-EB1A-4308-B153-E700E39F94C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85486">
            <a:off x="9957857" y="1818570"/>
            <a:ext cx="768159" cy="65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xmlns="" id="{27D75AB1-E7E8-48EB-BA24-64B614D8C7C3}"/>
              </a:ext>
            </a:extLst>
          </p:cNvPr>
          <p:cNvSpPr txBox="1"/>
          <p:nvPr/>
        </p:nvSpPr>
        <p:spPr>
          <a:xfrm>
            <a:off x="1685291" y="2442543"/>
            <a:ext cx="7543800" cy="286232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3600" b="1" dirty="0"/>
              <a:t>2 Cor. 5:20</a:t>
            </a:r>
            <a:r>
              <a:rPr lang="en-US" sz="3600" dirty="0"/>
              <a:t>     Therefore, we are ambassadors for Christ, as though God were making an appeal through us; we beg you on behalf of Christ, be reconciled to God. </a:t>
            </a:r>
          </a:p>
        </p:txBody>
      </p:sp>
      <p:pic>
        <p:nvPicPr>
          <p:cNvPr id="24" name="Graphic 23" descr="Smiling with hearts face outline with solid fill">
            <a:extLst>
              <a:ext uri="{FF2B5EF4-FFF2-40B4-BE49-F238E27FC236}">
                <a16:creationId xmlns:a16="http://schemas.microsoft.com/office/drawing/2014/main" xmlns="" id="{588E23CF-E5BD-468E-B2A8-4C294102DA8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900181" y="3587694"/>
            <a:ext cx="673378" cy="673378"/>
          </a:xfrm>
          <a:prstGeom prst="rect">
            <a:avLst/>
          </a:prstGeom>
        </p:spPr>
      </p:pic>
    </p:spTree>
    <p:extLst>
      <p:ext uri="{BB962C8B-B14F-4D97-AF65-F5344CB8AC3E}">
        <p14:creationId xmlns:p14="http://schemas.microsoft.com/office/powerpoint/2010/main" val="1036794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OT perspective</a:t>
            </a:r>
            <a:endParaRPr lang="en-US" dirty="0">
              <a:solidFill>
                <a:srgbClr val="72DB2B"/>
              </a:solidFill>
            </a:endParaRPr>
          </a:p>
        </p:txBody>
      </p:sp>
      <p:pic>
        <p:nvPicPr>
          <p:cNvPr id="3" name="Graphic 2" descr="Man with solid fill">
            <a:extLst>
              <a:ext uri="{FF2B5EF4-FFF2-40B4-BE49-F238E27FC236}">
                <a16:creationId xmlns:a16="http://schemas.microsoft.com/office/drawing/2014/main" xmlns="" id="{719D38BD-3B6F-4145-AC0A-ECE58A898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429189"/>
            <a:ext cx="1673888" cy="1673888"/>
          </a:xfrm>
          <a:prstGeom prst="rect">
            <a:avLst/>
          </a:prstGeom>
        </p:spPr>
      </p:pic>
      <p:cxnSp>
        <p:nvCxnSpPr>
          <p:cNvPr id="21" name="Straight Arrow Connector 20">
            <a:extLst>
              <a:ext uri="{FF2B5EF4-FFF2-40B4-BE49-F238E27FC236}">
                <a16:creationId xmlns:a16="http://schemas.microsoft.com/office/drawing/2014/main" xmlns="" id="{3AA2B5EE-9DD6-4EE7-9B2B-EAB147FA7BFF}"/>
              </a:ext>
            </a:extLst>
          </p:cNvPr>
          <p:cNvCxnSpPr/>
          <p:nvPr/>
        </p:nvCxnSpPr>
        <p:spPr>
          <a:xfrm>
            <a:off x="316523" y="4103077"/>
            <a:ext cx="10861431" cy="58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Flowchart: Merge 21">
            <a:extLst>
              <a:ext uri="{FF2B5EF4-FFF2-40B4-BE49-F238E27FC236}">
                <a16:creationId xmlns:a16="http://schemas.microsoft.com/office/drawing/2014/main" xmlns="" id="{2756D312-857E-4E77-81FE-1E0BE9C7CADD}"/>
              </a:ext>
            </a:extLst>
          </p:cNvPr>
          <p:cNvSpPr/>
          <p:nvPr/>
        </p:nvSpPr>
        <p:spPr>
          <a:xfrm rot="5400000">
            <a:off x="1479576" y="1771903"/>
            <a:ext cx="685800" cy="1616860"/>
          </a:xfrm>
          <a:prstGeom prst="flowChartMerg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a:extLst>
              <a:ext uri="{FF2B5EF4-FFF2-40B4-BE49-F238E27FC236}">
                <a16:creationId xmlns:a16="http://schemas.microsoft.com/office/drawing/2014/main" xmlns="" id="{5715C22C-0796-4E9D-8526-29DB3BD474A1}"/>
              </a:ext>
            </a:extLst>
          </p:cNvPr>
          <p:cNvCxnSpPr>
            <a:cxnSpLocks/>
          </p:cNvCxnSpPr>
          <p:nvPr/>
        </p:nvCxnSpPr>
        <p:spPr>
          <a:xfrm flipH="1">
            <a:off x="4186206" y="2149476"/>
            <a:ext cx="46489" cy="180120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1AA10803-284D-42E6-ACB5-03935B83D728}"/>
              </a:ext>
            </a:extLst>
          </p:cNvPr>
          <p:cNvSpPr txBox="1">
            <a:spLocks noChangeArrowheads="1"/>
          </p:cNvSpPr>
          <p:nvPr/>
        </p:nvSpPr>
        <p:spPr bwMode="auto">
          <a:xfrm>
            <a:off x="2630906" y="1462088"/>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accent6"/>
                </a:solidFill>
              </a:rPr>
              <a:t>Messiah comes</a:t>
            </a:r>
          </a:p>
        </p:txBody>
      </p:sp>
      <p:sp>
        <p:nvSpPr>
          <p:cNvPr id="26" name="TextBox 25">
            <a:extLst>
              <a:ext uri="{FF2B5EF4-FFF2-40B4-BE49-F238E27FC236}">
                <a16:creationId xmlns:a16="http://schemas.microsoft.com/office/drawing/2014/main" xmlns="" id="{175FA844-C01D-4E68-9E44-B1A532C0C678}"/>
              </a:ext>
            </a:extLst>
          </p:cNvPr>
          <p:cNvSpPr txBox="1">
            <a:spLocks noChangeArrowheads="1"/>
          </p:cNvSpPr>
          <p:nvPr/>
        </p:nvSpPr>
        <p:spPr bwMode="auto">
          <a:xfrm>
            <a:off x="5586884" y="2005013"/>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Day of the Lord</a:t>
            </a:r>
          </a:p>
        </p:txBody>
      </p:sp>
      <p:sp>
        <p:nvSpPr>
          <p:cNvPr id="28" name="TextBox 27">
            <a:extLst>
              <a:ext uri="{FF2B5EF4-FFF2-40B4-BE49-F238E27FC236}">
                <a16:creationId xmlns:a16="http://schemas.microsoft.com/office/drawing/2014/main" xmlns="" id="{1A551110-942A-4DFB-A513-A394CBC49074}"/>
              </a:ext>
            </a:extLst>
          </p:cNvPr>
          <p:cNvSpPr txBox="1">
            <a:spLocks noChangeArrowheads="1"/>
          </p:cNvSpPr>
          <p:nvPr/>
        </p:nvSpPr>
        <p:spPr bwMode="auto">
          <a:xfrm>
            <a:off x="8700661" y="1462088"/>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Kingdom </a:t>
            </a:r>
          </a:p>
          <a:p>
            <a:pPr algn="ctr" eaLnBrk="1" hangingPunct="1"/>
            <a:r>
              <a:rPr lang="en-US" altLang="en-US" sz="2400" dirty="0">
                <a:solidFill>
                  <a:schemeClr val="accent6"/>
                </a:solidFill>
              </a:rPr>
              <a:t>of God</a:t>
            </a:r>
          </a:p>
        </p:txBody>
      </p:sp>
      <p:pic>
        <p:nvPicPr>
          <p:cNvPr id="30" name="Graphic 29" descr="Crown with solid fill">
            <a:extLst>
              <a:ext uri="{FF2B5EF4-FFF2-40B4-BE49-F238E27FC236}">
                <a16:creationId xmlns:a16="http://schemas.microsoft.com/office/drawing/2014/main" xmlns="" id="{F2BA4131-2A71-4ED2-840C-4B480ABC9A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71661" y="2365375"/>
            <a:ext cx="1334600" cy="1334600"/>
          </a:xfrm>
          <a:prstGeom prst="rect">
            <a:avLst/>
          </a:prstGeom>
        </p:spPr>
      </p:pic>
      <p:sp>
        <p:nvSpPr>
          <p:cNvPr id="32" name="Explosion: 8 Points 31">
            <a:extLst>
              <a:ext uri="{FF2B5EF4-FFF2-40B4-BE49-F238E27FC236}">
                <a16:creationId xmlns:a16="http://schemas.microsoft.com/office/drawing/2014/main" xmlns="" id="{3404F3C4-5A7A-4002-AD75-9AF53A647FAC}"/>
              </a:ext>
            </a:extLst>
          </p:cNvPr>
          <p:cNvSpPr/>
          <p:nvPr/>
        </p:nvSpPr>
        <p:spPr>
          <a:xfrm>
            <a:off x="6195646" y="2429189"/>
            <a:ext cx="1975339" cy="1609411"/>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051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OT perspective</a:t>
            </a:r>
            <a:endParaRPr lang="en-US" dirty="0">
              <a:solidFill>
                <a:srgbClr val="72DB2B"/>
              </a:solidFill>
            </a:endParaRPr>
          </a:p>
        </p:txBody>
      </p:sp>
      <p:pic>
        <p:nvPicPr>
          <p:cNvPr id="3" name="Graphic 2" descr="Man with solid fill">
            <a:extLst>
              <a:ext uri="{FF2B5EF4-FFF2-40B4-BE49-F238E27FC236}">
                <a16:creationId xmlns:a16="http://schemas.microsoft.com/office/drawing/2014/main" xmlns="" id="{719D38BD-3B6F-4145-AC0A-ECE58A898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429189"/>
            <a:ext cx="1673888" cy="1673888"/>
          </a:xfrm>
          <a:prstGeom prst="rect">
            <a:avLst/>
          </a:prstGeom>
        </p:spPr>
      </p:pic>
      <p:cxnSp>
        <p:nvCxnSpPr>
          <p:cNvPr id="21" name="Straight Arrow Connector 20">
            <a:extLst>
              <a:ext uri="{FF2B5EF4-FFF2-40B4-BE49-F238E27FC236}">
                <a16:creationId xmlns:a16="http://schemas.microsoft.com/office/drawing/2014/main" xmlns="" id="{3AA2B5EE-9DD6-4EE7-9B2B-EAB147FA7BFF}"/>
              </a:ext>
            </a:extLst>
          </p:cNvPr>
          <p:cNvCxnSpPr/>
          <p:nvPr/>
        </p:nvCxnSpPr>
        <p:spPr>
          <a:xfrm>
            <a:off x="316523" y="4103077"/>
            <a:ext cx="10861431" cy="58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Flowchart: Merge 21">
            <a:extLst>
              <a:ext uri="{FF2B5EF4-FFF2-40B4-BE49-F238E27FC236}">
                <a16:creationId xmlns:a16="http://schemas.microsoft.com/office/drawing/2014/main" xmlns="" id="{2756D312-857E-4E77-81FE-1E0BE9C7CADD}"/>
              </a:ext>
            </a:extLst>
          </p:cNvPr>
          <p:cNvSpPr/>
          <p:nvPr/>
        </p:nvSpPr>
        <p:spPr>
          <a:xfrm rot="5400000">
            <a:off x="1479576" y="1771903"/>
            <a:ext cx="685800" cy="1616860"/>
          </a:xfrm>
          <a:prstGeom prst="flowChartMerg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 name="Graphic 29" descr="Crown with solid fill">
            <a:extLst>
              <a:ext uri="{FF2B5EF4-FFF2-40B4-BE49-F238E27FC236}">
                <a16:creationId xmlns:a16="http://schemas.microsoft.com/office/drawing/2014/main" xmlns="" id="{F2BA4131-2A71-4ED2-840C-4B480ABC9A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71661" y="2365375"/>
            <a:ext cx="1334600" cy="1334600"/>
          </a:xfrm>
          <a:prstGeom prst="rect">
            <a:avLst/>
          </a:prstGeom>
        </p:spPr>
      </p:pic>
      <p:sp>
        <p:nvSpPr>
          <p:cNvPr id="16" name="TextBox 15">
            <a:extLst>
              <a:ext uri="{FF2B5EF4-FFF2-40B4-BE49-F238E27FC236}">
                <a16:creationId xmlns:a16="http://schemas.microsoft.com/office/drawing/2014/main" xmlns="" id="{C1156BFA-40AD-4BC1-99B9-CB006E2AA7B4}"/>
              </a:ext>
            </a:extLst>
          </p:cNvPr>
          <p:cNvSpPr txBox="1">
            <a:spLocks noChangeArrowheads="1"/>
          </p:cNvSpPr>
          <p:nvPr/>
        </p:nvSpPr>
        <p:spPr bwMode="auto">
          <a:xfrm>
            <a:off x="2665232" y="1552495"/>
            <a:ext cx="16707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chemeClr val="accent6"/>
                </a:solidFill>
              </a:rPr>
              <a:t>The first coming</a:t>
            </a:r>
          </a:p>
        </p:txBody>
      </p:sp>
      <p:sp>
        <p:nvSpPr>
          <p:cNvPr id="17" name="TextBox 16">
            <a:extLst>
              <a:ext uri="{FF2B5EF4-FFF2-40B4-BE49-F238E27FC236}">
                <a16:creationId xmlns:a16="http://schemas.microsoft.com/office/drawing/2014/main" xmlns="" id="{2D88E8A1-BA6D-453D-A685-2517CD5C5FA2}"/>
              </a:ext>
            </a:extLst>
          </p:cNvPr>
          <p:cNvSpPr txBox="1">
            <a:spLocks noChangeArrowheads="1"/>
          </p:cNvSpPr>
          <p:nvPr/>
        </p:nvSpPr>
        <p:spPr bwMode="auto">
          <a:xfrm>
            <a:off x="5773609" y="1529194"/>
            <a:ext cx="16707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chemeClr val="accent6"/>
                </a:solidFill>
              </a:rPr>
              <a:t>Second coming</a:t>
            </a:r>
          </a:p>
        </p:txBody>
      </p:sp>
      <p:sp>
        <p:nvSpPr>
          <p:cNvPr id="18" name="TextBox 17">
            <a:extLst>
              <a:ext uri="{FF2B5EF4-FFF2-40B4-BE49-F238E27FC236}">
                <a16:creationId xmlns:a16="http://schemas.microsoft.com/office/drawing/2014/main" xmlns="" id="{F29DCF6F-5760-404D-9D77-0B58F8771DF7}"/>
              </a:ext>
            </a:extLst>
          </p:cNvPr>
          <p:cNvSpPr txBox="1">
            <a:spLocks noChangeArrowheads="1"/>
          </p:cNvSpPr>
          <p:nvPr/>
        </p:nvSpPr>
        <p:spPr bwMode="auto">
          <a:xfrm>
            <a:off x="3801784" y="3293446"/>
            <a:ext cx="2568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accent6"/>
                </a:solidFill>
              </a:rPr>
              <a:t>CHURCH AGE</a:t>
            </a:r>
          </a:p>
        </p:txBody>
      </p:sp>
      <p:sp>
        <p:nvSpPr>
          <p:cNvPr id="19" name="TextBox 18">
            <a:extLst>
              <a:ext uri="{FF2B5EF4-FFF2-40B4-BE49-F238E27FC236}">
                <a16:creationId xmlns:a16="http://schemas.microsoft.com/office/drawing/2014/main" xmlns="" id="{D77731F1-4570-436B-9617-EDA5BB423E22}"/>
              </a:ext>
            </a:extLst>
          </p:cNvPr>
          <p:cNvSpPr txBox="1">
            <a:spLocks noChangeArrowheads="1"/>
          </p:cNvSpPr>
          <p:nvPr/>
        </p:nvSpPr>
        <p:spPr bwMode="auto">
          <a:xfrm>
            <a:off x="6899307" y="4312814"/>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chemeClr val="accent6"/>
                </a:solidFill>
              </a:rPr>
              <a:t>The Day of the Lord</a:t>
            </a:r>
          </a:p>
        </p:txBody>
      </p:sp>
      <p:sp>
        <p:nvSpPr>
          <p:cNvPr id="20" name="Explosion: 8 Points 19">
            <a:extLst>
              <a:ext uri="{FF2B5EF4-FFF2-40B4-BE49-F238E27FC236}">
                <a16:creationId xmlns:a16="http://schemas.microsoft.com/office/drawing/2014/main" xmlns="" id="{CCD3BD56-DCD2-4369-A3A1-C8A9D8762DA5}"/>
              </a:ext>
            </a:extLst>
          </p:cNvPr>
          <p:cNvSpPr/>
          <p:nvPr/>
        </p:nvSpPr>
        <p:spPr>
          <a:xfrm>
            <a:off x="7549938" y="2552281"/>
            <a:ext cx="1975339" cy="1609411"/>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16">
            <a:extLst>
              <a:ext uri="{FF2B5EF4-FFF2-40B4-BE49-F238E27FC236}">
                <a16:creationId xmlns:a16="http://schemas.microsoft.com/office/drawing/2014/main" xmlns="" id="{29D618BE-886C-4EAD-BF06-FFA1E667A425}"/>
              </a:ext>
            </a:extLst>
          </p:cNvPr>
          <p:cNvSpPr txBox="1">
            <a:spLocks noChangeArrowheads="1"/>
          </p:cNvSpPr>
          <p:nvPr/>
        </p:nvSpPr>
        <p:spPr bwMode="auto">
          <a:xfrm>
            <a:off x="9525277" y="1228249"/>
            <a:ext cx="16707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solidFill>
                  <a:schemeClr val="accent6"/>
                </a:solidFill>
              </a:rPr>
              <a:t>The Kingdom </a:t>
            </a:r>
          </a:p>
          <a:p>
            <a:pPr algn="ctr" eaLnBrk="1" hangingPunct="1"/>
            <a:r>
              <a:rPr lang="en-US" altLang="en-US" sz="2800" dirty="0">
                <a:solidFill>
                  <a:schemeClr val="accent6"/>
                </a:solidFill>
              </a:rPr>
              <a:t>of God</a:t>
            </a:r>
          </a:p>
        </p:txBody>
      </p:sp>
      <p:cxnSp>
        <p:nvCxnSpPr>
          <p:cNvPr id="23" name="Straight Connector 22">
            <a:extLst>
              <a:ext uri="{FF2B5EF4-FFF2-40B4-BE49-F238E27FC236}">
                <a16:creationId xmlns:a16="http://schemas.microsoft.com/office/drawing/2014/main" xmlns="" id="{B945B6AF-4E1C-4EBB-B266-EB64EF823C8C}"/>
              </a:ext>
            </a:extLst>
          </p:cNvPr>
          <p:cNvCxnSpPr/>
          <p:nvPr/>
        </p:nvCxnSpPr>
        <p:spPr>
          <a:xfrm rot="5400000">
            <a:off x="2630512" y="3439136"/>
            <a:ext cx="1371600" cy="3175"/>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1565176F-2139-4FE8-8535-549359A16AEC}"/>
              </a:ext>
            </a:extLst>
          </p:cNvPr>
          <p:cNvCxnSpPr/>
          <p:nvPr/>
        </p:nvCxnSpPr>
        <p:spPr>
          <a:xfrm rot="10800000" flipV="1">
            <a:off x="2809596" y="3100660"/>
            <a:ext cx="992188" cy="1588"/>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8DAA3BF9-FD4A-49F7-BA33-9D56D41A1CB5}"/>
              </a:ext>
            </a:extLst>
          </p:cNvPr>
          <p:cNvCxnSpPr/>
          <p:nvPr/>
        </p:nvCxnSpPr>
        <p:spPr>
          <a:xfrm rot="5400000">
            <a:off x="5822838" y="3388736"/>
            <a:ext cx="1438275" cy="317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0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p:bldP spid="17" grpId="0"/>
      <p:bldP spid="18" grpId="0"/>
      <p:bldP spid="19" grpId="0"/>
      <p:bldP spid="20" grpId="0" animBg="1"/>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OT perspective</a:t>
            </a:r>
            <a:endParaRPr lang="en-US" dirty="0">
              <a:solidFill>
                <a:srgbClr val="72DB2B"/>
              </a:solidFill>
            </a:endParaRPr>
          </a:p>
        </p:txBody>
      </p:sp>
      <p:pic>
        <p:nvPicPr>
          <p:cNvPr id="3" name="Graphic 2" descr="Man with solid fill">
            <a:extLst>
              <a:ext uri="{FF2B5EF4-FFF2-40B4-BE49-F238E27FC236}">
                <a16:creationId xmlns:a16="http://schemas.microsoft.com/office/drawing/2014/main" xmlns="" id="{719D38BD-3B6F-4145-AC0A-ECE58A898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429189"/>
            <a:ext cx="1673888" cy="1673888"/>
          </a:xfrm>
          <a:prstGeom prst="rect">
            <a:avLst/>
          </a:prstGeom>
        </p:spPr>
      </p:pic>
      <p:cxnSp>
        <p:nvCxnSpPr>
          <p:cNvPr id="21" name="Straight Arrow Connector 20">
            <a:extLst>
              <a:ext uri="{FF2B5EF4-FFF2-40B4-BE49-F238E27FC236}">
                <a16:creationId xmlns:a16="http://schemas.microsoft.com/office/drawing/2014/main" xmlns="" id="{3AA2B5EE-9DD6-4EE7-9B2B-EAB147FA7BFF}"/>
              </a:ext>
            </a:extLst>
          </p:cNvPr>
          <p:cNvCxnSpPr/>
          <p:nvPr/>
        </p:nvCxnSpPr>
        <p:spPr>
          <a:xfrm>
            <a:off x="316523" y="4103077"/>
            <a:ext cx="10861431" cy="58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Flowchart: Merge 21">
            <a:extLst>
              <a:ext uri="{FF2B5EF4-FFF2-40B4-BE49-F238E27FC236}">
                <a16:creationId xmlns:a16="http://schemas.microsoft.com/office/drawing/2014/main" xmlns="" id="{2756D312-857E-4E77-81FE-1E0BE9C7CADD}"/>
              </a:ext>
            </a:extLst>
          </p:cNvPr>
          <p:cNvSpPr/>
          <p:nvPr/>
        </p:nvSpPr>
        <p:spPr>
          <a:xfrm rot="5400000">
            <a:off x="1479576" y="1771903"/>
            <a:ext cx="685800" cy="1616860"/>
          </a:xfrm>
          <a:prstGeom prst="flowChartMerg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 name="Graphic 29" descr="Crown with solid fill">
            <a:extLst>
              <a:ext uri="{FF2B5EF4-FFF2-40B4-BE49-F238E27FC236}">
                <a16:creationId xmlns:a16="http://schemas.microsoft.com/office/drawing/2014/main" xmlns="" id="{F2BA4131-2A71-4ED2-840C-4B480ABC9A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71661" y="2365375"/>
            <a:ext cx="1334600" cy="1334600"/>
          </a:xfrm>
          <a:prstGeom prst="rect">
            <a:avLst/>
          </a:prstGeom>
        </p:spPr>
      </p:pic>
      <p:cxnSp>
        <p:nvCxnSpPr>
          <p:cNvPr id="13" name="Straight Arrow Connector 12">
            <a:extLst>
              <a:ext uri="{FF2B5EF4-FFF2-40B4-BE49-F238E27FC236}">
                <a16:creationId xmlns:a16="http://schemas.microsoft.com/office/drawing/2014/main" xmlns="" id="{290AD8C5-185C-4F5B-B564-CEE2979A4519}"/>
              </a:ext>
            </a:extLst>
          </p:cNvPr>
          <p:cNvCxnSpPr/>
          <p:nvPr/>
        </p:nvCxnSpPr>
        <p:spPr>
          <a:xfrm rot="5400000">
            <a:off x="5822838" y="3388736"/>
            <a:ext cx="1438275" cy="317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20B5D0A0-E7FF-46E4-AE38-829C6EEF6690}"/>
              </a:ext>
            </a:extLst>
          </p:cNvPr>
          <p:cNvCxnSpPr/>
          <p:nvPr/>
        </p:nvCxnSpPr>
        <p:spPr>
          <a:xfrm rot="5400000">
            <a:off x="2630512" y="3439136"/>
            <a:ext cx="1371600" cy="3175"/>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5AE3B5F-F47C-4C8B-9C12-70B1E08A7A68}"/>
              </a:ext>
            </a:extLst>
          </p:cNvPr>
          <p:cNvCxnSpPr/>
          <p:nvPr/>
        </p:nvCxnSpPr>
        <p:spPr>
          <a:xfrm rot="10800000" flipV="1">
            <a:off x="2809596" y="3100660"/>
            <a:ext cx="992188" cy="1588"/>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C1156BFA-40AD-4BC1-99B9-CB006E2AA7B4}"/>
              </a:ext>
            </a:extLst>
          </p:cNvPr>
          <p:cNvSpPr txBox="1">
            <a:spLocks noChangeArrowheads="1"/>
          </p:cNvSpPr>
          <p:nvPr/>
        </p:nvSpPr>
        <p:spPr bwMode="auto">
          <a:xfrm>
            <a:off x="2665232" y="1552495"/>
            <a:ext cx="16707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chemeClr val="accent6"/>
                </a:solidFill>
              </a:rPr>
              <a:t>The first coming</a:t>
            </a:r>
          </a:p>
        </p:txBody>
      </p:sp>
      <p:sp>
        <p:nvSpPr>
          <p:cNvPr id="17" name="TextBox 16">
            <a:extLst>
              <a:ext uri="{FF2B5EF4-FFF2-40B4-BE49-F238E27FC236}">
                <a16:creationId xmlns:a16="http://schemas.microsoft.com/office/drawing/2014/main" xmlns="" id="{2D88E8A1-BA6D-453D-A685-2517CD5C5FA2}"/>
              </a:ext>
            </a:extLst>
          </p:cNvPr>
          <p:cNvSpPr txBox="1">
            <a:spLocks noChangeArrowheads="1"/>
          </p:cNvSpPr>
          <p:nvPr/>
        </p:nvSpPr>
        <p:spPr bwMode="auto">
          <a:xfrm>
            <a:off x="5773609" y="1529194"/>
            <a:ext cx="16707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chemeClr val="accent6"/>
                </a:solidFill>
              </a:rPr>
              <a:t>Second coming</a:t>
            </a:r>
          </a:p>
        </p:txBody>
      </p:sp>
      <p:sp>
        <p:nvSpPr>
          <p:cNvPr id="18" name="TextBox 17">
            <a:extLst>
              <a:ext uri="{FF2B5EF4-FFF2-40B4-BE49-F238E27FC236}">
                <a16:creationId xmlns:a16="http://schemas.microsoft.com/office/drawing/2014/main" xmlns="" id="{F29DCF6F-5760-404D-9D77-0B58F8771DF7}"/>
              </a:ext>
            </a:extLst>
          </p:cNvPr>
          <p:cNvSpPr txBox="1">
            <a:spLocks noChangeArrowheads="1"/>
          </p:cNvSpPr>
          <p:nvPr/>
        </p:nvSpPr>
        <p:spPr bwMode="auto">
          <a:xfrm>
            <a:off x="3801784" y="3293446"/>
            <a:ext cx="2568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accent6"/>
                </a:solidFill>
              </a:rPr>
              <a:t>CHURCH AGE</a:t>
            </a:r>
          </a:p>
        </p:txBody>
      </p:sp>
      <p:sp>
        <p:nvSpPr>
          <p:cNvPr id="19" name="TextBox 18">
            <a:extLst>
              <a:ext uri="{FF2B5EF4-FFF2-40B4-BE49-F238E27FC236}">
                <a16:creationId xmlns:a16="http://schemas.microsoft.com/office/drawing/2014/main" xmlns="" id="{D77731F1-4570-436B-9617-EDA5BB423E22}"/>
              </a:ext>
            </a:extLst>
          </p:cNvPr>
          <p:cNvSpPr txBox="1">
            <a:spLocks noChangeArrowheads="1"/>
          </p:cNvSpPr>
          <p:nvPr/>
        </p:nvSpPr>
        <p:spPr bwMode="auto">
          <a:xfrm>
            <a:off x="6899307" y="4312814"/>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chemeClr val="accent6"/>
                </a:solidFill>
              </a:rPr>
              <a:t>The Day of the Lord</a:t>
            </a:r>
          </a:p>
        </p:txBody>
      </p:sp>
      <p:sp>
        <p:nvSpPr>
          <p:cNvPr id="20" name="Explosion: 8 Points 19">
            <a:extLst>
              <a:ext uri="{FF2B5EF4-FFF2-40B4-BE49-F238E27FC236}">
                <a16:creationId xmlns:a16="http://schemas.microsoft.com/office/drawing/2014/main" xmlns="" id="{CCD3BD56-DCD2-4369-A3A1-C8A9D8762DA5}"/>
              </a:ext>
            </a:extLst>
          </p:cNvPr>
          <p:cNvSpPr/>
          <p:nvPr/>
        </p:nvSpPr>
        <p:spPr>
          <a:xfrm>
            <a:off x="7549938" y="2552281"/>
            <a:ext cx="1975339" cy="1609411"/>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16">
            <a:extLst>
              <a:ext uri="{FF2B5EF4-FFF2-40B4-BE49-F238E27FC236}">
                <a16:creationId xmlns:a16="http://schemas.microsoft.com/office/drawing/2014/main" xmlns="" id="{29D618BE-886C-4EAD-BF06-FFA1E667A425}"/>
              </a:ext>
            </a:extLst>
          </p:cNvPr>
          <p:cNvSpPr txBox="1">
            <a:spLocks noChangeArrowheads="1"/>
          </p:cNvSpPr>
          <p:nvPr/>
        </p:nvSpPr>
        <p:spPr bwMode="auto">
          <a:xfrm>
            <a:off x="9525277" y="1228249"/>
            <a:ext cx="16707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solidFill>
                  <a:schemeClr val="accent6"/>
                </a:solidFill>
              </a:rPr>
              <a:t>The Kingdom </a:t>
            </a:r>
          </a:p>
          <a:p>
            <a:pPr algn="ctr" eaLnBrk="1" hangingPunct="1"/>
            <a:r>
              <a:rPr lang="en-US" altLang="en-US" sz="2800" dirty="0">
                <a:solidFill>
                  <a:schemeClr val="accent6"/>
                </a:solidFill>
              </a:rPr>
              <a:t>of God</a:t>
            </a:r>
          </a:p>
        </p:txBody>
      </p:sp>
      <p:sp>
        <p:nvSpPr>
          <p:cNvPr id="23" name="TextBox 22">
            <a:extLst>
              <a:ext uri="{FF2B5EF4-FFF2-40B4-BE49-F238E27FC236}">
                <a16:creationId xmlns:a16="http://schemas.microsoft.com/office/drawing/2014/main" xmlns="" id="{3D56E8A1-954A-440D-B987-3BA89C6AECE0}"/>
              </a:ext>
            </a:extLst>
          </p:cNvPr>
          <p:cNvSpPr txBox="1"/>
          <p:nvPr/>
        </p:nvSpPr>
        <p:spPr>
          <a:xfrm>
            <a:off x="1260507" y="4664460"/>
            <a:ext cx="5638800" cy="193899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en-US" sz="4000" dirty="0"/>
              <a:t>The time allotted by God for people to choose a new citizenship</a:t>
            </a:r>
          </a:p>
        </p:txBody>
      </p:sp>
      <p:cxnSp>
        <p:nvCxnSpPr>
          <p:cNvPr id="24" name="Straight Connector 23">
            <a:extLst>
              <a:ext uri="{FF2B5EF4-FFF2-40B4-BE49-F238E27FC236}">
                <a16:creationId xmlns:a16="http://schemas.microsoft.com/office/drawing/2014/main" xmlns="" id="{C9E5748F-2784-43E4-A107-BB74E2C90907}"/>
              </a:ext>
            </a:extLst>
          </p:cNvPr>
          <p:cNvCxnSpPr>
            <a:cxnSpLocks/>
          </p:cNvCxnSpPr>
          <p:nvPr/>
        </p:nvCxnSpPr>
        <p:spPr>
          <a:xfrm flipV="1">
            <a:off x="1368664" y="4161692"/>
            <a:ext cx="1895124" cy="50276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4E39D73E-4D0B-4AC2-AC62-D95D3CDE9CC0}"/>
              </a:ext>
            </a:extLst>
          </p:cNvPr>
          <p:cNvCxnSpPr>
            <a:cxnSpLocks/>
          </p:cNvCxnSpPr>
          <p:nvPr/>
        </p:nvCxnSpPr>
        <p:spPr>
          <a:xfrm flipH="1" flipV="1">
            <a:off x="6592920" y="4126524"/>
            <a:ext cx="306387" cy="53793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TextBox 23">
            <a:extLst>
              <a:ext uri="{FF2B5EF4-FFF2-40B4-BE49-F238E27FC236}">
                <a16:creationId xmlns:a16="http://schemas.microsoft.com/office/drawing/2014/main" xmlns="" id="{04B26780-311B-4037-B3A3-82875A483388}"/>
              </a:ext>
            </a:extLst>
          </p:cNvPr>
          <p:cNvSpPr txBox="1">
            <a:spLocks noChangeArrowheads="1"/>
          </p:cNvSpPr>
          <p:nvPr/>
        </p:nvSpPr>
        <p:spPr bwMode="auto">
          <a:xfrm>
            <a:off x="2619888" y="4051738"/>
            <a:ext cx="1424573" cy="52387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bg1"/>
                </a:solidFill>
              </a:rPr>
              <a:t>33 A.D.</a:t>
            </a:r>
          </a:p>
        </p:txBody>
      </p:sp>
      <p:sp>
        <p:nvSpPr>
          <p:cNvPr id="28" name="TextBox 27">
            <a:extLst>
              <a:ext uri="{FF2B5EF4-FFF2-40B4-BE49-F238E27FC236}">
                <a16:creationId xmlns:a16="http://schemas.microsoft.com/office/drawing/2014/main" xmlns="" id="{42D0794C-F6B7-43BE-B216-58435A39BC8F}"/>
              </a:ext>
            </a:extLst>
          </p:cNvPr>
          <p:cNvSpPr txBox="1">
            <a:spLocks noChangeArrowheads="1"/>
          </p:cNvSpPr>
          <p:nvPr/>
        </p:nvSpPr>
        <p:spPr bwMode="auto">
          <a:xfrm>
            <a:off x="6267619" y="4051738"/>
            <a:ext cx="685800" cy="584200"/>
          </a:xfrm>
          <a:prstGeom prst="rect">
            <a:avLst/>
          </a:prstGeom>
          <a:ln/>
        </p:spPr>
        <p:style>
          <a:lnRef idx="1">
            <a:schemeClr val="dk1"/>
          </a:lnRef>
          <a:fillRef idx="3">
            <a:schemeClr val="dk1"/>
          </a:fillRef>
          <a:effectRef idx="2">
            <a:schemeClr val="dk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solidFill>
                  <a:schemeClr val="bg1"/>
                </a:solidFill>
              </a:rPr>
              <a:t>??</a:t>
            </a:r>
          </a:p>
        </p:txBody>
      </p:sp>
    </p:spTree>
    <p:extLst>
      <p:ext uri="{BB962C8B-B14F-4D97-AF65-F5344CB8AC3E}">
        <p14:creationId xmlns:p14="http://schemas.microsoft.com/office/powerpoint/2010/main" val="371373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50017-3F7F-4615-B034-4EA3F4CA7E30}"/>
              </a:ext>
            </a:extLst>
          </p:cNvPr>
          <p:cNvSpPr>
            <a:spLocks noGrp="1"/>
          </p:cNvSpPr>
          <p:nvPr>
            <p:ph type="title"/>
          </p:nvPr>
        </p:nvSpPr>
        <p:spPr/>
        <p:txBody>
          <a:bodyPr>
            <a:noAutofit/>
          </a:bodyPr>
          <a:lstStyle/>
          <a:p>
            <a:r>
              <a:rPr lang="en-US" altLang="en-US" sz="4800" dirty="0">
                <a:solidFill>
                  <a:srgbClr val="72DB2B"/>
                </a:solidFill>
              </a:rPr>
              <a:t>Jesus explains the parable of the weeds</a:t>
            </a:r>
            <a:endParaRPr lang="en-US" sz="4400" dirty="0">
              <a:solidFill>
                <a:srgbClr val="72DB2B"/>
              </a:solidFill>
            </a:endParaRPr>
          </a:p>
        </p:txBody>
      </p:sp>
      <p:sp>
        <p:nvSpPr>
          <p:cNvPr id="3" name="Content Placeholder 2">
            <a:extLst>
              <a:ext uri="{FF2B5EF4-FFF2-40B4-BE49-F238E27FC236}">
                <a16:creationId xmlns:a16="http://schemas.microsoft.com/office/drawing/2014/main" xmlns="" id="{FB0AA524-37CC-4DD4-89C1-05958E2CD3FB}"/>
              </a:ext>
            </a:extLst>
          </p:cNvPr>
          <p:cNvSpPr>
            <a:spLocks noGrp="1"/>
          </p:cNvSpPr>
          <p:nvPr>
            <p:ph idx="1"/>
          </p:nvPr>
        </p:nvSpPr>
        <p:spPr/>
        <p:txBody>
          <a:bodyPr>
            <a:normAutofit fontScale="92500" lnSpcReduction="20000"/>
          </a:bodyPr>
          <a:lstStyle/>
          <a:p>
            <a:pPr>
              <a:buFont typeface="Arial" panose="020B0604020202020204" pitchFamily="34" charset="0"/>
              <a:buNone/>
            </a:pPr>
            <a:r>
              <a:rPr lang="en-US" altLang="en-US" dirty="0">
                <a:solidFill>
                  <a:schemeClr val="bg1">
                    <a:lumMod val="95000"/>
                  </a:schemeClr>
                </a:solidFill>
              </a:rPr>
              <a:t>36 Then He left the crowds and went into the house. And His disciples came to Him and said, “Explain to us the parable of the weeds of the field.” 37 And He said, “The one who sows the good seed is the Son of Man, 38 and the field is the world; and </a:t>
            </a:r>
            <a:r>
              <a:rPr lang="en-US" altLang="en-US" i="1" dirty="0">
                <a:solidFill>
                  <a:schemeClr val="bg1">
                    <a:lumMod val="95000"/>
                  </a:schemeClr>
                </a:solidFill>
              </a:rPr>
              <a:t>as for </a:t>
            </a:r>
            <a:r>
              <a:rPr lang="en-US" altLang="en-US" dirty="0">
                <a:solidFill>
                  <a:schemeClr val="bg1">
                    <a:lumMod val="95000"/>
                  </a:schemeClr>
                </a:solidFill>
              </a:rPr>
              <a:t>the good seed, these are the sons of the kingdom; and the weeds are the sons of the evil </a:t>
            </a:r>
            <a:r>
              <a:rPr lang="en-US" altLang="en-US" i="1" dirty="0">
                <a:solidFill>
                  <a:schemeClr val="bg1">
                    <a:lumMod val="95000"/>
                  </a:schemeClr>
                </a:solidFill>
              </a:rPr>
              <a:t>one;</a:t>
            </a:r>
            <a:r>
              <a:rPr lang="en-US" altLang="en-US" dirty="0">
                <a:solidFill>
                  <a:schemeClr val="bg1">
                    <a:lumMod val="95000"/>
                  </a:schemeClr>
                </a:solidFill>
              </a:rPr>
              <a:t> </a:t>
            </a:r>
          </a:p>
        </p:txBody>
      </p:sp>
    </p:spTree>
    <p:extLst>
      <p:ext uri="{BB962C8B-B14F-4D97-AF65-F5344CB8AC3E}">
        <p14:creationId xmlns:p14="http://schemas.microsoft.com/office/powerpoint/2010/main" val="757407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50017-3F7F-4615-B034-4EA3F4CA7E30}"/>
              </a:ext>
            </a:extLst>
          </p:cNvPr>
          <p:cNvSpPr>
            <a:spLocks noGrp="1"/>
          </p:cNvSpPr>
          <p:nvPr>
            <p:ph type="title"/>
          </p:nvPr>
        </p:nvSpPr>
        <p:spPr/>
        <p:txBody>
          <a:bodyPr>
            <a:noAutofit/>
          </a:bodyPr>
          <a:lstStyle/>
          <a:p>
            <a:r>
              <a:rPr lang="en-US" altLang="en-US" sz="4800" dirty="0">
                <a:solidFill>
                  <a:srgbClr val="72DB2B"/>
                </a:solidFill>
              </a:rPr>
              <a:t>Jesus explains the parable of the weeds</a:t>
            </a:r>
            <a:endParaRPr lang="en-US" sz="4400" dirty="0">
              <a:solidFill>
                <a:srgbClr val="72DB2B"/>
              </a:solidFill>
            </a:endParaRPr>
          </a:p>
        </p:txBody>
      </p:sp>
      <p:sp>
        <p:nvSpPr>
          <p:cNvPr id="3" name="Content Placeholder 2">
            <a:extLst>
              <a:ext uri="{FF2B5EF4-FFF2-40B4-BE49-F238E27FC236}">
                <a16:creationId xmlns:a16="http://schemas.microsoft.com/office/drawing/2014/main" xmlns="" id="{FB0AA524-37CC-4DD4-89C1-05958E2CD3FB}"/>
              </a:ext>
            </a:extLst>
          </p:cNvPr>
          <p:cNvSpPr>
            <a:spLocks noGrp="1"/>
          </p:cNvSpPr>
          <p:nvPr>
            <p:ph idx="1"/>
          </p:nvPr>
        </p:nvSpPr>
        <p:spPr/>
        <p:txBody>
          <a:bodyPr>
            <a:normAutofit fontScale="92500" lnSpcReduction="20000"/>
          </a:bodyPr>
          <a:lstStyle/>
          <a:p>
            <a:pPr>
              <a:buFont typeface="Arial" panose="020B0604020202020204" pitchFamily="34" charset="0"/>
              <a:buNone/>
            </a:pPr>
            <a:r>
              <a:rPr lang="en-US" altLang="en-US" dirty="0">
                <a:solidFill>
                  <a:schemeClr val="bg1">
                    <a:lumMod val="95000"/>
                  </a:schemeClr>
                </a:solidFill>
              </a:rPr>
              <a:t>39 and the enemy who sowed them is the devil, and the harvest is the end of the age; and the reapers are angels. 40“So just as the weeds are gathered up and burned with fire, so shall it be at the end of the age. 41 “The Son of Man will send forth His angels, and they will gather out of His kingdom all stumbling blocks, and those who commit lawlessness,  </a:t>
            </a:r>
          </a:p>
        </p:txBody>
      </p:sp>
    </p:spTree>
    <p:extLst>
      <p:ext uri="{BB962C8B-B14F-4D97-AF65-F5344CB8AC3E}">
        <p14:creationId xmlns:p14="http://schemas.microsoft.com/office/powerpoint/2010/main" val="3192269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50017-3F7F-4615-B034-4EA3F4CA7E30}"/>
              </a:ext>
            </a:extLst>
          </p:cNvPr>
          <p:cNvSpPr>
            <a:spLocks noGrp="1"/>
          </p:cNvSpPr>
          <p:nvPr>
            <p:ph type="title"/>
          </p:nvPr>
        </p:nvSpPr>
        <p:spPr/>
        <p:txBody>
          <a:bodyPr>
            <a:noAutofit/>
          </a:bodyPr>
          <a:lstStyle/>
          <a:p>
            <a:r>
              <a:rPr lang="en-US" altLang="en-US" sz="4800" dirty="0">
                <a:solidFill>
                  <a:srgbClr val="72DB2B"/>
                </a:solidFill>
              </a:rPr>
              <a:t>Jesus explains the parable of the weeds</a:t>
            </a:r>
            <a:endParaRPr lang="en-US" sz="4400" dirty="0">
              <a:solidFill>
                <a:srgbClr val="72DB2B"/>
              </a:solidFill>
            </a:endParaRPr>
          </a:p>
        </p:txBody>
      </p:sp>
      <p:sp>
        <p:nvSpPr>
          <p:cNvPr id="3" name="Content Placeholder 2">
            <a:extLst>
              <a:ext uri="{FF2B5EF4-FFF2-40B4-BE49-F238E27FC236}">
                <a16:creationId xmlns:a16="http://schemas.microsoft.com/office/drawing/2014/main" xmlns="" id="{FB0AA524-37CC-4DD4-89C1-05958E2CD3FB}"/>
              </a:ext>
            </a:extLst>
          </p:cNvPr>
          <p:cNvSpPr>
            <a:spLocks noGrp="1"/>
          </p:cNvSpPr>
          <p:nvPr>
            <p:ph idx="1"/>
          </p:nvPr>
        </p:nvSpPr>
        <p:spPr/>
        <p:txBody>
          <a:bodyPr>
            <a:normAutofit/>
          </a:bodyPr>
          <a:lstStyle/>
          <a:p>
            <a:pPr>
              <a:buFont typeface="Arial" charset="0"/>
              <a:buNone/>
              <a:defRPr/>
            </a:pPr>
            <a:r>
              <a:rPr lang="en-US" dirty="0">
                <a:solidFill>
                  <a:schemeClr val="bg1"/>
                </a:solidFill>
              </a:rPr>
              <a:t>42 and will throw them into the furnace of fire; in that place there will be weeping and gnashing of teeth. 43“Then </a:t>
            </a:r>
            <a:r>
              <a:rPr lang="en-US" cap="small" dirty="0">
                <a:solidFill>
                  <a:schemeClr val="bg1"/>
                </a:solidFill>
              </a:rPr>
              <a:t>the righteous will shine</a:t>
            </a:r>
            <a:r>
              <a:rPr lang="en-US" dirty="0">
                <a:solidFill>
                  <a:schemeClr val="bg1"/>
                </a:solidFill>
              </a:rPr>
              <a:t> </a:t>
            </a:r>
            <a:r>
              <a:rPr lang="en-US" cap="small" dirty="0">
                <a:solidFill>
                  <a:schemeClr val="bg1"/>
                </a:solidFill>
              </a:rPr>
              <a:t>forth as the</a:t>
            </a:r>
            <a:r>
              <a:rPr lang="en-US" dirty="0">
                <a:solidFill>
                  <a:schemeClr val="bg1"/>
                </a:solidFill>
              </a:rPr>
              <a:t> </a:t>
            </a:r>
            <a:r>
              <a:rPr lang="en-US" cap="small" dirty="0">
                <a:solidFill>
                  <a:schemeClr val="bg1"/>
                </a:solidFill>
              </a:rPr>
              <a:t>sun</a:t>
            </a:r>
            <a:r>
              <a:rPr lang="en-US" dirty="0">
                <a:solidFill>
                  <a:schemeClr val="bg1"/>
                </a:solidFill>
              </a:rPr>
              <a:t> in the kingdom of their Father.  He who has ears, let him hear. </a:t>
            </a:r>
          </a:p>
        </p:txBody>
      </p:sp>
    </p:spTree>
    <p:extLst>
      <p:ext uri="{BB962C8B-B14F-4D97-AF65-F5344CB8AC3E}">
        <p14:creationId xmlns:p14="http://schemas.microsoft.com/office/powerpoint/2010/main" val="399796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10A40-7602-4618-A812-D945B4D0EDAB}"/>
              </a:ext>
            </a:extLst>
          </p:cNvPr>
          <p:cNvSpPr>
            <a:spLocks noGrp="1"/>
          </p:cNvSpPr>
          <p:nvPr>
            <p:ph type="title"/>
          </p:nvPr>
        </p:nvSpPr>
        <p:spPr/>
        <p:txBody>
          <a:bodyPr/>
          <a:lstStyle/>
          <a:p>
            <a:r>
              <a:rPr lang="en-US" dirty="0"/>
              <a:t>God is not who we expect Him to be</a:t>
            </a:r>
          </a:p>
        </p:txBody>
      </p:sp>
      <p:graphicFrame>
        <p:nvGraphicFramePr>
          <p:cNvPr id="4" name="Table 4">
            <a:extLst>
              <a:ext uri="{FF2B5EF4-FFF2-40B4-BE49-F238E27FC236}">
                <a16:creationId xmlns:a16="http://schemas.microsoft.com/office/drawing/2014/main" xmlns="" id="{43242C5C-4C84-4D61-9761-EABDAA622D6C}"/>
              </a:ext>
            </a:extLst>
          </p:cNvPr>
          <p:cNvGraphicFramePr>
            <a:graphicFrameLocks noGrp="1"/>
          </p:cNvGraphicFramePr>
          <p:nvPr>
            <p:extLst>
              <p:ext uri="{D42A27DB-BD31-4B8C-83A1-F6EECF244321}">
                <p14:modId xmlns:p14="http://schemas.microsoft.com/office/powerpoint/2010/main" val="357283286"/>
              </p:ext>
            </p:extLst>
          </p:nvPr>
        </p:nvGraphicFramePr>
        <p:xfrm>
          <a:off x="548498" y="1269584"/>
          <a:ext cx="11082926" cy="1045426"/>
        </p:xfrm>
        <a:graphic>
          <a:graphicData uri="http://schemas.openxmlformats.org/drawingml/2006/table">
            <a:tbl>
              <a:tblPr firstRow="1" bandRow="1">
                <a:tableStyleId>{93296810-A885-4BE3-A3E7-6D5BEEA58F35}</a:tableStyleId>
              </a:tblPr>
              <a:tblGrid>
                <a:gridCol w="5541463">
                  <a:extLst>
                    <a:ext uri="{9D8B030D-6E8A-4147-A177-3AD203B41FA5}">
                      <a16:colId xmlns:a16="http://schemas.microsoft.com/office/drawing/2014/main" xmlns="" val="1225577964"/>
                    </a:ext>
                  </a:extLst>
                </a:gridCol>
                <a:gridCol w="5541463">
                  <a:extLst>
                    <a:ext uri="{9D8B030D-6E8A-4147-A177-3AD203B41FA5}">
                      <a16:colId xmlns:a16="http://schemas.microsoft.com/office/drawing/2014/main" xmlns="" val="250205758"/>
                    </a:ext>
                  </a:extLst>
                </a:gridCol>
              </a:tblGrid>
              <a:tr h="1045426">
                <a:tc>
                  <a:txBody>
                    <a:bodyPr/>
                    <a:lstStyle/>
                    <a:p>
                      <a:pPr algn="ctr"/>
                      <a:r>
                        <a:rPr lang="en-US" sz="4000" dirty="0"/>
                        <a:t>We expect</a:t>
                      </a:r>
                    </a:p>
                  </a:txBody>
                  <a:tcPr/>
                </a:tc>
                <a:tc>
                  <a:txBody>
                    <a:bodyPr/>
                    <a:lstStyle/>
                    <a:p>
                      <a:pPr algn="ctr"/>
                      <a:r>
                        <a:rPr lang="en-US" sz="4000" dirty="0"/>
                        <a:t>Who God is</a:t>
                      </a:r>
                    </a:p>
                  </a:txBody>
                  <a:tcPr/>
                </a:tc>
                <a:extLst>
                  <a:ext uri="{0D108BD9-81ED-4DB2-BD59-A6C34878D82A}">
                    <a16:rowId xmlns:a16="http://schemas.microsoft.com/office/drawing/2014/main" xmlns="" val="558713562"/>
                  </a:ext>
                </a:extLst>
              </a:tr>
            </a:tbl>
          </a:graphicData>
        </a:graphic>
      </p:graphicFrame>
    </p:spTree>
    <p:extLst>
      <p:ext uri="{BB962C8B-B14F-4D97-AF65-F5344CB8AC3E}">
        <p14:creationId xmlns:p14="http://schemas.microsoft.com/office/powerpoint/2010/main" val="19907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10A40-7602-4618-A812-D945B4D0EDAB}"/>
              </a:ext>
            </a:extLst>
          </p:cNvPr>
          <p:cNvSpPr>
            <a:spLocks noGrp="1"/>
          </p:cNvSpPr>
          <p:nvPr>
            <p:ph type="title"/>
          </p:nvPr>
        </p:nvSpPr>
        <p:spPr/>
        <p:txBody>
          <a:bodyPr/>
          <a:lstStyle/>
          <a:p>
            <a:r>
              <a:rPr lang="en-US" dirty="0"/>
              <a:t>God is not who we expect Him to be</a:t>
            </a:r>
          </a:p>
        </p:txBody>
      </p:sp>
      <p:graphicFrame>
        <p:nvGraphicFramePr>
          <p:cNvPr id="4" name="Table 4">
            <a:extLst>
              <a:ext uri="{FF2B5EF4-FFF2-40B4-BE49-F238E27FC236}">
                <a16:creationId xmlns:a16="http://schemas.microsoft.com/office/drawing/2014/main" xmlns="" id="{43242C5C-4C84-4D61-9761-EABDAA622D6C}"/>
              </a:ext>
            </a:extLst>
          </p:cNvPr>
          <p:cNvGraphicFramePr>
            <a:graphicFrameLocks noGrp="1"/>
          </p:cNvGraphicFramePr>
          <p:nvPr>
            <p:extLst>
              <p:ext uri="{D42A27DB-BD31-4B8C-83A1-F6EECF244321}">
                <p14:modId xmlns:p14="http://schemas.microsoft.com/office/powerpoint/2010/main" val="3631284575"/>
              </p:ext>
            </p:extLst>
          </p:nvPr>
        </p:nvGraphicFramePr>
        <p:xfrm>
          <a:off x="548498" y="1269584"/>
          <a:ext cx="11082926" cy="2090852"/>
        </p:xfrm>
        <a:graphic>
          <a:graphicData uri="http://schemas.openxmlformats.org/drawingml/2006/table">
            <a:tbl>
              <a:tblPr firstRow="1" bandRow="1">
                <a:tableStyleId>{93296810-A885-4BE3-A3E7-6D5BEEA58F35}</a:tableStyleId>
              </a:tblPr>
              <a:tblGrid>
                <a:gridCol w="5541463">
                  <a:extLst>
                    <a:ext uri="{9D8B030D-6E8A-4147-A177-3AD203B41FA5}">
                      <a16:colId xmlns:a16="http://schemas.microsoft.com/office/drawing/2014/main" xmlns="" val="1225577964"/>
                    </a:ext>
                  </a:extLst>
                </a:gridCol>
                <a:gridCol w="5541463">
                  <a:extLst>
                    <a:ext uri="{9D8B030D-6E8A-4147-A177-3AD203B41FA5}">
                      <a16:colId xmlns:a16="http://schemas.microsoft.com/office/drawing/2014/main" xmlns="" val="250205758"/>
                    </a:ext>
                  </a:extLst>
                </a:gridCol>
              </a:tblGrid>
              <a:tr h="1045426">
                <a:tc>
                  <a:txBody>
                    <a:bodyPr/>
                    <a:lstStyle/>
                    <a:p>
                      <a:pPr algn="ctr"/>
                      <a:r>
                        <a:rPr lang="en-US" sz="4000" dirty="0"/>
                        <a:t>We expect</a:t>
                      </a:r>
                    </a:p>
                  </a:txBody>
                  <a:tcPr/>
                </a:tc>
                <a:tc>
                  <a:txBody>
                    <a:bodyPr/>
                    <a:lstStyle/>
                    <a:p>
                      <a:pPr algn="ctr"/>
                      <a:r>
                        <a:rPr lang="en-US" sz="4000" dirty="0"/>
                        <a:t>Who God is</a:t>
                      </a:r>
                    </a:p>
                  </a:txBody>
                  <a:tcPr/>
                </a:tc>
                <a:extLst>
                  <a:ext uri="{0D108BD9-81ED-4DB2-BD59-A6C34878D82A}">
                    <a16:rowId xmlns:a16="http://schemas.microsoft.com/office/drawing/2014/main" xmlns="" val="558713562"/>
                  </a:ext>
                </a:extLst>
              </a:tr>
              <a:tr h="1045426">
                <a:tc>
                  <a:txBody>
                    <a:bodyPr/>
                    <a:lstStyle/>
                    <a:p>
                      <a:r>
                        <a:rPr lang="en-US" sz="2800" dirty="0"/>
                        <a:t>An overgrown heavy-handed ruler</a:t>
                      </a:r>
                    </a:p>
                  </a:txBody>
                  <a:tcPr/>
                </a:tc>
                <a:tc>
                  <a:txBody>
                    <a:bodyPr/>
                    <a:lstStyle/>
                    <a:p>
                      <a:endParaRPr lang="en-US" sz="2800" dirty="0"/>
                    </a:p>
                  </a:txBody>
                  <a:tcPr/>
                </a:tc>
                <a:extLst>
                  <a:ext uri="{0D108BD9-81ED-4DB2-BD59-A6C34878D82A}">
                    <a16:rowId xmlns:a16="http://schemas.microsoft.com/office/drawing/2014/main" xmlns="" val="1702667727"/>
                  </a:ext>
                </a:extLst>
              </a:tr>
            </a:tbl>
          </a:graphicData>
        </a:graphic>
      </p:graphicFrame>
    </p:spTree>
    <p:extLst>
      <p:ext uri="{BB962C8B-B14F-4D97-AF65-F5344CB8AC3E}">
        <p14:creationId xmlns:p14="http://schemas.microsoft.com/office/powerpoint/2010/main" val="1722968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10A40-7602-4618-A812-D945B4D0EDAB}"/>
              </a:ext>
            </a:extLst>
          </p:cNvPr>
          <p:cNvSpPr>
            <a:spLocks noGrp="1"/>
          </p:cNvSpPr>
          <p:nvPr>
            <p:ph type="title"/>
          </p:nvPr>
        </p:nvSpPr>
        <p:spPr/>
        <p:txBody>
          <a:bodyPr/>
          <a:lstStyle/>
          <a:p>
            <a:r>
              <a:rPr lang="en-US" dirty="0"/>
              <a:t>God is not who we expect Him to be</a:t>
            </a:r>
          </a:p>
        </p:txBody>
      </p:sp>
      <p:graphicFrame>
        <p:nvGraphicFramePr>
          <p:cNvPr id="4" name="Table 4">
            <a:extLst>
              <a:ext uri="{FF2B5EF4-FFF2-40B4-BE49-F238E27FC236}">
                <a16:creationId xmlns:a16="http://schemas.microsoft.com/office/drawing/2014/main" xmlns="" id="{43242C5C-4C84-4D61-9761-EABDAA622D6C}"/>
              </a:ext>
            </a:extLst>
          </p:cNvPr>
          <p:cNvGraphicFramePr>
            <a:graphicFrameLocks noGrp="1"/>
          </p:cNvGraphicFramePr>
          <p:nvPr>
            <p:extLst>
              <p:ext uri="{D42A27DB-BD31-4B8C-83A1-F6EECF244321}">
                <p14:modId xmlns:p14="http://schemas.microsoft.com/office/powerpoint/2010/main" val="2874521299"/>
              </p:ext>
            </p:extLst>
          </p:nvPr>
        </p:nvGraphicFramePr>
        <p:xfrm>
          <a:off x="548498" y="1269584"/>
          <a:ext cx="11082926" cy="2090852"/>
        </p:xfrm>
        <a:graphic>
          <a:graphicData uri="http://schemas.openxmlformats.org/drawingml/2006/table">
            <a:tbl>
              <a:tblPr firstRow="1" bandRow="1">
                <a:tableStyleId>{93296810-A885-4BE3-A3E7-6D5BEEA58F35}</a:tableStyleId>
              </a:tblPr>
              <a:tblGrid>
                <a:gridCol w="5541463">
                  <a:extLst>
                    <a:ext uri="{9D8B030D-6E8A-4147-A177-3AD203B41FA5}">
                      <a16:colId xmlns:a16="http://schemas.microsoft.com/office/drawing/2014/main" xmlns="" val="1225577964"/>
                    </a:ext>
                  </a:extLst>
                </a:gridCol>
                <a:gridCol w="5541463">
                  <a:extLst>
                    <a:ext uri="{9D8B030D-6E8A-4147-A177-3AD203B41FA5}">
                      <a16:colId xmlns:a16="http://schemas.microsoft.com/office/drawing/2014/main" xmlns="" val="250205758"/>
                    </a:ext>
                  </a:extLst>
                </a:gridCol>
              </a:tblGrid>
              <a:tr h="1045426">
                <a:tc>
                  <a:txBody>
                    <a:bodyPr/>
                    <a:lstStyle/>
                    <a:p>
                      <a:pPr algn="ctr"/>
                      <a:r>
                        <a:rPr lang="en-US" sz="4000" dirty="0"/>
                        <a:t>We expect</a:t>
                      </a:r>
                    </a:p>
                  </a:txBody>
                  <a:tcPr/>
                </a:tc>
                <a:tc>
                  <a:txBody>
                    <a:bodyPr/>
                    <a:lstStyle/>
                    <a:p>
                      <a:pPr algn="ctr"/>
                      <a:r>
                        <a:rPr lang="en-US" sz="4000" dirty="0"/>
                        <a:t>Who God is</a:t>
                      </a:r>
                    </a:p>
                  </a:txBody>
                  <a:tcPr/>
                </a:tc>
                <a:extLst>
                  <a:ext uri="{0D108BD9-81ED-4DB2-BD59-A6C34878D82A}">
                    <a16:rowId xmlns:a16="http://schemas.microsoft.com/office/drawing/2014/main" xmlns="" val="558713562"/>
                  </a:ext>
                </a:extLst>
              </a:tr>
              <a:tr h="1045426">
                <a:tc>
                  <a:txBody>
                    <a:bodyPr/>
                    <a:lstStyle/>
                    <a:p>
                      <a:r>
                        <a:rPr lang="en-US" sz="2800" dirty="0"/>
                        <a:t>An overgrown heavy-handed ruler</a:t>
                      </a:r>
                    </a:p>
                  </a:txBody>
                  <a:tcPr/>
                </a:tc>
                <a:tc>
                  <a:txBody>
                    <a:bodyPr/>
                    <a:lstStyle/>
                    <a:p>
                      <a:r>
                        <a:rPr lang="en-US" sz="2800" dirty="0"/>
                        <a:t>A gentle, patient and kind father</a:t>
                      </a:r>
                    </a:p>
                  </a:txBody>
                  <a:tcPr/>
                </a:tc>
                <a:extLst>
                  <a:ext uri="{0D108BD9-81ED-4DB2-BD59-A6C34878D82A}">
                    <a16:rowId xmlns:a16="http://schemas.microsoft.com/office/drawing/2014/main" xmlns="" val="1702667727"/>
                  </a:ext>
                </a:extLst>
              </a:tr>
            </a:tbl>
          </a:graphicData>
        </a:graphic>
      </p:graphicFrame>
    </p:spTree>
    <p:extLst>
      <p:ext uri="{BB962C8B-B14F-4D97-AF65-F5344CB8AC3E}">
        <p14:creationId xmlns:p14="http://schemas.microsoft.com/office/powerpoint/2010/main" val="59196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OT perspective</a:t>
            </a:r>
            <a:endParaRPr lang="en-US" dirty="0">
              <a:solidFill>
                <a:srgbClr val="72DB2B"/>
              </a:solidFill>
            </a:endParaRPr>
          </a:p>
        </p:txBody>
      </p:sp>
      <p:pic>
        <p:nvPicPr>
          <p:cNvPr id="3" name="Graphic 2" descr="Man with solid fill">
            <a:extLst>
              <a:ext uri="{FF2B5EF4-FFF2-40B4-BE49-F238E27FC236}">
                <a16:creationId xmlns:a16="http://schemas.microsoft.com/office/drawing/2014/main" xmlns="" id="{719D38BD-3B6F-4145-AC0A-ECE58A898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429189"/>
            <a:ext cx="1673888" cy="1673888"/>
          </a:xfrm>
          <a:prstGeom prst="rect">
            <a:avLst/>
          </a:prstGeom>
        </p:spPr>
      </p:pic>
      <p:cxnSp>
        <p:nvCxnSpPr>
          <p:cNvPr id="21" name="Straight Arrow Connector 20">
            <a:extLst>
              <a:ext uri="{FF2B5EF4-FFF2-40B4-BE49-F238E27FC236}">
                <a16:creationId xmlns:a16="http://schemas.microsoft.com/office/drawing/2014/main" xmlns="" id="{3AA2B5EE-9DD6-4EE7-9B2B-EAB147FA7BFF}"/>
              </a:ext>
            </a:extLst>
          </p:cNvPr>
          <p:cNvCxnSpPr/>
          <p:nvPr/>
        </p:nvCxnSpPr>
        <p:spPr>
          <a:xfrm>
            <a:off x="316523" y="4103077"/>
            <a:ext cx="10861431" cy="58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Flowchart: Merge 21">
            <a:extLst>
              <a:ext uri="{FF2B5EF4-FFF2-40B4-BE49-F238E27FC236}">
                <a16:creationId xmlns:a16="http://schemas.microsoft.com/office/drawing/2014/main" xmlns="" id="{2756D312-857E-4E77-81FE-1E0BE9C7CADD}"/>
              </a:ext>
            </a:extLst>
          </p:cNvPr>
          <p:cNvSpPr/>
          <p:nvPr/>
        </p:nvSpPr>
        <p:spPr>
          <a:xfrm rot="5400000">
            <a:off x="1479576" y="1771903"/>
            <a:ext cx="685800" cy="1616860"/>
          </a:xfrm>
          <a:prstGeom prst="flowChartMerg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a:extLst>
              <a:ext uri="{FF2B5EF4-FFF2-40B4-BE49-F238E27FC236}">
                <a16:creationId xmlns:a16="http://schemas.microsoft.com/office/drawing/2014/main" xmlns="" id="{5715C22C-0796-4E9D-8526-29DB3BD474A1}"/>
              </a:ext>
            </a:extLst>
          </p:cNvPr>
          <p:cNvCxnSpPr>
            <a:cxnSpLocks/>
          </p:cNvCxnSpPr>
          <p:nvPr/>
        </p:nvCxnSpPr>
        <p:spPr>
          <a:xfrm flipH="1">
            <a:off x="4186206" y="2149476"/>
            <a:ext cx="46489" cy="180120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1AA10803-284D-42E6-ACB5-03935B83D728}"/>
              </a:ext>
            </a:extLst>
          </p:cNvPr>
          <p:cNvSpPr txBox="1">
            <a:spLocks noChangeArrowheads="1"/>
          </p:cNvSpPr>
          <p:nvPr/>
        </p:nvSpPr>
        <p:spPr bwMode="auto">
          <a:xfrm>
            <a:off x="2630906" y="1462088"/>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accent6"/>
                </a:solidFill>
              </a:rPr>
              <a:t>Messiah comes</a:t>
            </a:r>
          </a:p>
        </p:txBody>
      </p:sp>
      <p:sp>
        <p:nvSpPr>
          <p:cNvPr id="34" name="TextBox 33">
            <a:extLst>
              <a:ext uri="{FF2B5EF4-FFF2-40B4-BE49-F238E27FC236}">
                <a16:creationId xmlns:a16="http://schemas.microsoft.com/office/drawing/2014/main" xmlns="" id="{0B7BE02B-C00C-4F15-A9AF-404212266EBD}"/>
              </a:ext>
            </a:extLst>
          </p:cNvPr>
          <p:cNvSpPr txBox="1"/>
          <p:nvPr/>
        </p:nvSpPr>
        <p:spPr>
          <a:xfrm>
            <a:off x="272143" y="4349140"/>
            <a:ext cx="11547132"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n-US" sz="4400" b="1" dirty="0"/>
              <a:t>Isaiah 11:1-10</a:t>
            </a:r>
          </a:p>
          <a:p>
            <a:pPr>
              <a:defRPr/>
            </a:pPr>
            <a:r>
              <a:rPr lang="en-US" sz="4000" dirty="0"/>
              <a:t>A just and righteous ruler will arrive (vs. 1-4a) </a:t>
            </a:r>
            <a:endParaRPr lang="en-US" sz="4000" b="1" dirty="0"/>
          </a:p>
        </p:txBody>
      </p:sp>
    </p:spTree>
    <p:extLst>
      <p:ext uri="{BB962C8B-B14F-4D97-AF65-F5344CB8AC3E}">
        <p14:creationId xmlns:p14="http://schemas.microsoft.com/office/powerpoint/2010/main" val="16415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10A40-7602-4618-A812-D945B4D0EDAB}"/>
              </a:ext>
            </a:extLst>
          </p:cNvPr>
          <p:cNvSpPr>
            <a:spLocks noGrp="1"/>
          </p:cNvSpPr>
          <p:nvPr>
            <p:ph type="title"/>
          </p:nvPr>
        </p:nvSpPr>
        <p:spPr/>
        <p:txBody>
          <a:bodyPr/>
          <a:lstStyle/>
          <a:p>
            <a:r>
              <a:rPr lang="en-US" dirty="0"/>
              <a:t>God is not who we expect Him to be</a:t>
            </a:r>
          </a:p>
        </p:txBody>
      </p:sp>
      <p:graphicFrame>
        <p:nvGraphicFramePr>
          <p:cNvPr id="4" name="Table 4">
            <a:extLst>
              <a:ext uri="{FF2B5EF4-FFF2-40B4-BE49-F238E27FC236}">
                <a16:creationId xmlns:a16="http://schemas.microsoft.com/office/drawing/2014/main" xmlns="" id="{43242C5C-4C84-4D61-9761-EABDAA622D6C}"/>
              </a:ext>
            </a:extLst>
          </p:cNvPr>
          <p:cNvGraphicFramePr>
            <a:graphicFrameLocks noGrp="1"/>
          </p:cNvGraphicFramePr>
          <p:nvPr>
            <p:extLst>
              <p:ext uri="{D42A27DB-BD31-4B8C-83A1-F6EECF244321}">
                <p14:modId xmlns:p14="http://schemas.microsoft.com/office/powerpoint/2010/main" val="965012459"/>
              </p:ext>
            </p:extLst>
          </p:nvPr>
        </p:nvGraphicFramePr>
        <p:xfrm>
          <a:off x="548498" y="1269584"/>
          <a:ext cx="11082926" cy="3136278"/>
        </p:xfrm>
        <a:graphic>
          <a:graphicData uri="http://schemas.openxmlformats.org/drawingml/2006/table">
            <a:tbl>
              <a:tblPr firstRow="1" bandRow="1">
                <a:tableStyleId>{93296810-A885-4BE3-A3E7-6D5BEEA58F35}</a:tableStyleId>
              </a:tblPr>
              <a:tblGrid>
                <a:gridCol w="5541463">
                  <a:extLst>
                    <a:ext uri="{9D8B030D-6E8A-4147-A177-3AD203B41FA5}">
                      <a16:colId xmlns:a16="http://schemas.microsoft.com/office/drawing/2014/main" xmlns="" val="1225577964"/>
                    </a:ext>
                  </a:extLst>
                </a:gridCol>
                <a:gridCol w="5541463">
                  <a:extLst>
                    <a:ext uri="{9D8B030D-6E8A-4147-A177-3AD203B41FA5}">
                      <a16:colId xmlns:a16="http://schemas.microsoft.com/office/drawing/2014/main" xmlns="" val="250205758"/>
                    </a:ext>
                  </a:extLst>
                </a:gridCol>
              </a:tblGrid>
              <a:tr h="1045426">
                <a:tc>
                  <a:txBody>
                    <a:bodyPr/>
                    <a:lstStyle/>
                    <a:p>
                      <a:pPr algn="ctr"/>
                      <a:r>
                        <a:rPr lang="en-US" sz="4000" dirty="0"/>
                        <a:t>We expect</a:t>
                      </a:r>
                    </a:p>
                  </a:txBody>
                  <a:tcPr/>
                </a:tc>
                <a:tc>
                  <a:txBody>
                    <a:bodyPr/>
                    <a:lstStyle/>
                    <a:p>
                      <a:pPr algn="ctr"/>
                      <a:r>
                        <a:rPr lang="en-US" sz="4000" dirty="0"/>
                        <a:t>Who God is</a:t>
                      </a:r>
                    </a:p>
                  </a:txBody>
                  <a:tcPr/>
                </a:tc>
                <a:extLst>
                  <a:ext uri="{0D108BD9-81ED-4DB2-BD59-A6C34878D82A}">
                    <a16:rowId xmlns:a16="http://schemas.microsoft.com/office/drawing/2014/main" xmlns="" val="558713562"/>
                  </a:ext>
                </a:extLst>
              </a:tr>
              <a:tr h="1045426">
                <a:tc>
                  <a:txBody>
                    <a:bodyPr/>
                    <a:lstStyle/>
                    <a:p>
                      <a:r>
                        <a:rPr lang="en-US" sz="2800" dirty="0"/>
                        <a:t>An overgrown heavy-handed ruler</a:t>
                      </a:r>
                    </a:p>
                  </a:txBody>
                  <a:tcPr/>
                </a:tc>
                <a:tc>
                  <a:txBody>
                    <a:bodyPr/>
                    <a:lstStyle/>
                    <a:p>
                      <a:r>
                        <a:rPr lang="en-US" sz="2800" dirty="0"/>
                        <a:t>A gentle, patient and kind father</a:t>
                      </a:r>
                    </a:p>
                  </a:txBody>
                  <a:tcPr/>
                </a:tc>
                <a:extLst>
                  <a:ext uri="{0D108BD9-81ED-4DB2-BD59-A6C34878D82A}">
                    <a16:rowId xmlns:a16="http://schemas.microsoft.com/office/drawing/2014/main" xmlns="" val="1702667727"/>
                  </a:ext>
                </a:extLst>
              </a:tr>
              <a:tr h="1045426">
                <a:tc>
                  <a:txBody>
                    <a:bodyPr/>
                    <a:lstStyle/>
                    <a:p>
                      <a:r>
                        <a:rPr lang="en-US" sz="2800" dirty="0"/>
                        <a:t>An aristocratic elite</a:t>
                      </a:r>
                    </a:p>
                  </a:txBody>
                  <a:tcPr/>
                </a:tc>
                <a:tc>
                  <a:txBody>
                    <a:bodyPr/>
                    <a:lstStyle/>
                    <a:p>
                      <a:endParaRPr lang="en-US" sz="2800" dirty="0"/>
                    </a:p>
                  </a:txBody>
                  <a:tcPr/>
                </a:tc>
                <a:extLst>
                  <a:ext uri="{0D108BD9-81ED-4DB2-BD59-A6C34878D82A}">
                    <a16:rowId xmlns:a16="http://schemas.microsoft.com/office/drawing/2014/main" xmlns="" val="410007050"/>
                  </a:ext>
                </a:extLst>
              </a:tr>
            </a:tbl>
          </a:graphicData>
        </a:graphic>
      </p:graphicFrame>
    </p:spTree>
    <p:extLst>
      <p:ext uri="{BB962C8B-B14F-4D97-AF65-F5344CB8AC3E}">
        <p14:creationId xmlns:p14="http://schemas.microsoft.com/office/powerpoint/2010/main" val="3912105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10A40-7602-4618-A812-D945B4D0EDAB}"/>
              </a:ext>
            </a:extLst>
          </p:cNvPr>
          <p:cNvSpPr>
            <a:spLocks noGrp="1"/>
          </p:cNvSpPr>
          <p:nvPr>
            <p:ph type="title"/>
          </p:nvPr>
        </p:nvSpPr>
        <p:spPr/>
        <p:txBody>
          <a:bodyPr/>
          <a:lstStyle/>
          <a:p>
            <a:r>
              <a:rPr lang="en-US" dirty="0"/>
              <a:t>God is not who we expect Him to be</a:t>
            </a:r>
          </a:p>
        </p:txBody>
      </p:sp>
      <p:graphicFrame>
        <p:nvGraphicFramePr>
          <p:cNvPr id="4" name="Table 4">
            <a:extLst>
              <a:ext uri="{FF2B5EF4-FFF2-40B4-BE49-F238E27FC236}">
                <a16:creationId xmlns:a16="http://schemas.microsoft.com/office/drawing/2014/main" xmlns="" id="{43242C5C-4C84-4D61-9761-EABDAA622D6C}"/>
              </a:ext>
            </a:extLst>
          </p:cNvPr>
          <p:cNvGraphicFramePr>
            <a:graphicFrameLocks noGrp="1"/>
          </p:cNvGraphicFramePr>
          <p:nvPr>
            <p:extLst>
              <p:ext uri="{D42A27DB-BD31-4B8C-83A1-F6EECF244321}">
                <p14:modId xmlns:p14="http://schemas.microsoft.com/office/powerpoint/2010/main" val="1378055172"/>
              </p:ext>
            </p:extLst>
          </p:nvPr>
        </p:nvGraphicFramePr>
        <p:xfrm>
          <a:off x="548498" y="1269584"/>
          <a:ext cx="11082926" cy="3136278"/>
        </p:xfrm>
        <a:graphic>
          <a:graphicData uri="http://schemas.openxmlformats.org/drawingml/2006/table">
            <a:tbl>
              <a:tblPr firstRow="1" bandRow="1">
                <a:tableStyleId>{93296810-A885-4BE3-A3E7-6D5BEEA58F35}</a:tableStyleId>
              </a:tblPr>
              <a:tblGrid>
                <a:gridCol w="5541463">
                  <a:extLst>
                    <a:ext uri="{9D8B030D-6E8A-4147-A177-3AD203B41FA5}">
                      <a16:colId xmlns:a16="http://schemas.microsoft.com/office/drawing/2014/main" xmlns="" val="1225577964"/>
                    </a:ext>
                  </a:extLst>
                </a:gridCol>
                <a:gridCol w="5541463">
                  <a:extLst>
                    <a:ext uri="{9D8B030D-6E8A-4147-A177-3AD203B41FA5}">
                      <a16:colId xmlns:a16="http://schemas.microsoft.com/office/drawing/2014/main" xmlns="" val="250205758"/>
                    </a:ext>
                  </a:extLst>
                </a:gridCol>
              </a:tblGrid>
              <a:tr h="1045426">
                <a:tc>
                  <a:txBody>
                    <a:bodyPr/>
                    <a:lstStyle/>
                    <a:p>
                      <a:pPr algn="ctr"/>
                      <a:r>
                        <a:rPr lang="en-US" sz="4000" dirty="0"/>
                        <a:t>We expect</a:t>
                      </a:r>
                    </a:p>
                  </a:txBody>
                  <a:tcPr/>
                </a:tc>
                <a:tc>
                  <a:txBody>
                    <a:bodyPr/>
                    <a:lstStyle/>
                    <a:p>
                      <a:pPr algn="ctr"/>
                      <a:r>
                        <a:rPr lang="en-US" sz="4000" dirty="0"/>
                        <a:t>Who God is</a:t>
                      </a:r>
                    </a:p>
                  </a:txBody>
                  <a:tcPr/>
                </a:tc>
                <a:extLst>
                  <a:ext uri="{0D108BD9-81ED-4DB2-BD59-A6C34878D82A}">
                    <a16:rowId xmlns:a16="http://schemas.microsoft.com/office/drawing/2014/main" xmlns="" val="558713562"/>
                  </a:ext>
                </a:extLst>
              </a:tr>
              <a:tr h="1045426">
                <a:tc>
                  <a:txBody>
                    <a:bodyPr/>
                    <a:lstStyle/>
                    <a:p>
                      <a:r>
                        <a:rPr lang="en-US" sz="2800" dirty="0"/>
                        <a:t>An overgrown heavy-handed ruler</a:t>
                      </a:r>
                    </a:p>
                  </a:txBody>
                  <a:tcPr/>
                </a:tc>
                <a:tc>
                  <a:txBody>
                    <a:bodyPr/>
                    <a:lstStyle/>
                    <a:p>
                      <a:r>
                        <a:rPr lang="en-US" sz="2800" dirty="0"/>
                        <a:t>A gentle, patient and kind father</a:t>
                      </a:r>
                    </a:p>
                  </a:txBody>
                  <a:tcPr/>
                </a:tc>
                <a:extLst>
                  <a:ext uri="{0D108BD9-81ED-4DB2-BD59-A6C34878D82A}">
                    <a16:rowId xmlns:a16="http://schemas.microsoft.com/office/drawing/2014/main" xmlns="" val="1702667727"/>
                  </a:ext>
                </a:extLst>
              </a:tr>
              <a:tr h="1045426">
                <a:tc>
                  <a:txBody>
                    <a:bodyPr/>
                    <a:lstStyle/>
                    <a:p>
                      <a:r>
                        <a:rPr lang="en-US" sz="2800" dirty="0"/>
                        <a:t>An aristocratic elite</a:t>
                      </a:r>
                    </a:p>
                  </a:txBody>
                  <a:tcPr/>
                </a:tc>
                <a:tc>
                  <a:txBody>
                    <a:bodyPr/>
                    <a:lstStyle/>
                    <a:p>
                      <a:r>
                        <a:rPr lang="en-US" sz="2800" dirty="0"/>
                        <a:t>A lowly carpenter</a:t>
                      </a:r>
                    </a:p>
                  </a:txBody>
                  <a:tcPr/>
                </a:tc>
                <a:extLst>
                  <a:ext uri="{0D108BD9-81ED-4DB2-BD59-A6C34878D82A}">
                    <a16:rowId xmlns:a16="http://schemas.microsoft.com/office/drawing/2014/main" xmlns="" val="410007050"/>
                  </a:ext>
                </a:extLst>
              </a:tr>
            </a:tbl>
          </a:graphicData>
        </a:graphic>
      </p:graphicFrame>
    </p:spTree>
    <p:extLst>
      <p:ext uri="{BB962C8B-B14F-4D97-AF65-F5344CB8AC3E}">
        <p14:creationId xmlns:p14="http://schemas.microsoft.com/office/powerpoint/2010/main" val="3367071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10A40-7602-4618-A812-D945B4D0EDAB}"/>
              </a:ext>
            </a:extLst>
          </p:cNvPr>
          <p:cNvSpPr>
            <a:spLocks noGrp="1"/>
          </p:cNvSpPr>
          <p:nvPr>
            <p:ph type="title"/>
          </p:nvPr>
        </p:nvSpPr>
        <p:spPr/>
        <p:txBody>
          <a:bodyPr/>
          <a:lstStyle/>
          <a:p>
            <a:r>
              <a:rPr lang="en-US" dirty="0"/>
              <a:t>God is not who we expect Him to be</a:t>
            </a:r>
          </a:p>
        </p:txBody>
      </p:sp>
      <p:graphicFrame>
        <p:nvGraphicFramePr>
          <p:cNvPr id="4" name="Table 4">
            <a:extLst>
              <a:ext uri="{FF2B5EF4-FFF2-40B4-BE49-F238E27FC236}">
                <a16:creationId xmlns:a16="http://schemas.microsoft.com/office/drawing/2014/main" xmlns="" id="{43242C5C-4C84-4D61-9761-EABDAA622D6C}"/>
              </a:ext>
            </a:extLst>
          </p:cNvPr>
          <p:cNvGraphicFramePr>
            <a:graphicFrameLocks noGrp="1"/>
          </p:cNvGraphicFramePr>
          <p:nvPr>
            <p:extLst>
              <p:ext uri="{D42A27DB-BD31-4B8C-83A1-F6EECF244321}">
                <p14:modId xmlns:p14="http://schemas.microsoft.com/office/powerpoint/2010/main" val="2083080358"/>
              </p:ext>
            </p:extLst>
          </p:nvPr>
        </p:nvGraphicFramePr>
        <p:xfrm>
          <a:off x="548498" y="1269584"/>
          <a:ext cx="11082926" cy="4181704"/>
        </p:xfrm>
        <a:graphic>
          <a:graphicData uri="http://schemas.openxmlformats.org/drawingml/2006/table">
            <a:tbl>
              <a:tblPr firstRow="1" bandRow="1">
                <a:tableStyleId>{93296810-A885-4BE3-A3E7-6D5BEEA58F35}</a:tableStyleId>
              </a:tblPr>
              <a:tblGrid>
                <a:gridCol w="5541463">
                  <a:extLst>
                    <a:ext uri="{9D8B030D-6E8A-4147-A177-3AD203B41FA5}">
                      <a16:colId xmlns:a16="http://schemas.microsoft.com/office/drawing/2014/main" xmlns="" val="1225577964"/>
                    </a:ext>
                  </a:extLst>
                </a:gridCol>
                <a:gridCol w="5541463">
                  <a:extLst>
                    <a:ext uri="{9D8B030D-6E8A-4147-A177-3AD203B41FA5}">
                      <a16:colId xmlns:a16="http://schemas.microsoft.com/office/drawing/2014/main" xmlns="" val="250205758"/>
                    </a:ext>
                  </a:extLst>
                </a:gridCol>
              </a:tblGrid>
              <a:tr h="1045426">
                <a:tc>
                  <a:txBody>
                    <a:bodyPr/>
                    <a:lstStyle/>
                    <a:p>
                      <a:pPr algn="ctr"/>
                      <a:r>
                        <a:rPr lang="en-US" sz="4000" dirty="0"/>
                        <a:t>We expect</a:t>
                      </a:r>
                    </a:p>
                  </a:txBody>
                  <a:tcPr/>
                </a:tc>
                <a:tc>
                  <a:txBody>
                    <a:bodyPr/>
                    <a:lstStyle/>
                    <a:p>
                      <a:pPr algn="ctr"/>
                      <a:r>
                        <a:rPr lang="en-US" sz="4000" dirty="0"/>
                        <a:t>Who God is</a:t>
                      </a:r>
                    </a:p>
                  </a:txBody>
                  <a:tcPr/>
                </a:tc>
                <a:extLst>
                  <a:ext uri="{0D108BD9-81ED-4DB2-BD59-A6C34878D82A}">
                    <a16:rowId xmlns:a16="http://schemas.microsoft.com/office/drawing/2014/main" xmlns="" val="558713562"/>
                  </a:ext>
                </a:extLst>
              </a:tr>
              <a:tr h="1045426">
                <a:tc>
                  <a:txBody>
                    <a:bodyPr/>
                    <a:lstStyle/>
                    <a:p>
                      <a:r>
                        <a:rPr lang="en-US" sz="2800" dirty="0"/>
                        <a:t>An overgrown heavy-handed ruler</a:t>
                      </a:r>
                    </a:p>
                  </a:txBody>
                  <a:tcPr/>
                </a:tc>
                <a:tc>
                  <a:txBody>
                    <a:bodyPr/>
                    <a:lstStyle/>
                    <a:p>
                      <a:r>
                        <a:rPr lang="en-US" sz="2800" dirty="0"/>
                        <a:t>A gentle, patient and kind father</a:t>
                      </a:r>
                    </a:p>
                  </a:txBody>
                  <a:tcPr/>
                </a:tc>
                <a:extLst>
                  <a:ext uri="{0D108BD9-81ED-4DB2-BD59-A6C34878D82A}">
                    <a16:rowId xmlns:a16="http://schemas.microsoft.com/office/drawing/2014/main" xmlns="" val="1702667727"/>
                  </a:ext>
                </a:extLst>
              </a:tr>
              <a:tr h="1045426">
                <a:tc>
                  <a:txBody>
                    <a:bodyPr/>
                    <a:lstStyle/>
                    <a:p>
                      <a:r>
                        <a:rPr lang="en-US" sz="2800" dirty="0"/>
                        <a:t>An aristocratic elite</a:t>
                      </a:r>
                    </a:p>
                  </a:txBody>
                  <a:tcPr/>
                </a:tc>
                <a:tc>
                  <a:txBody>
                    <a:bodyPr/>
                    <a:lstStyle/>
                    <a:p>
                      <a:r>
                        <a:rPr lang="en-US" sz="2800" dirty="0"/>
                        <a:t>A lowly carpenter</a:t>
                      </a:r>
                    </a:p>
                  </a:txBody>
                  <a:tcPr/>
                </a:tc>
                <a:extLst>
                  <a:ext uri="{0D108BD9-81ED-4DB2-BD59-A6C34878D82A}">
                    <a16:rowId xmlns:a16="http://schemas.microsoft.com/office/drawing/2014/main" xmlns="" val="410007050"/>
                  </a:ext>
                </a:extLst>
              </a:tr>
              <a:tr h="1045426">
                <a:tc>
                  <a:txBody>
                    <a:bodyPr/>
                    <a:lstStyle/>
                    <a:p>
                      <a:r>
                        <a:rPr lang="en-US" sz="2800" dirty="0"/>
                        <a:t>The Kingdom of God to come crashing down upon us</a:t>
                      </a:r>
                    </a:p>
                  </a:txBody>
                  <a:tcPr/>
                </a:tc>
                <a:tc>
                  <a:txBody>
                    <a:bodyPr/>
                    <a:lstStyle/>
                    <a:p>
                      <a:endParaRPr lang="en-US" sz="2800" dirty="0"/>
                    </a:p>
                  </a:txBody>
                  <a:tcPr/>
                </a:tc>
                <a:extLst>
                  <a:ext uri="{0D108BD9-81ED-4DB2-BD59-A6C34878D82A}">
                    <a16:rowId xmlns:a16="http://schemas.microsoft.com/office/drawing/2014/main" xmlns="" val="2135398378"/>
                  </a:ext>
                </a:extLst>
              </a:tr>
            </a:tbl>
          </a:graphicData>
        </a:graphic>
      </p:graphicFrame>
    </p:spTree>
    <p:extLst>
      <p:ext uri="{BB962C8B-B14F-4D97-AF65-F5344CB8AC3E}">
        <p14:creationId xmlns:p14="http://schemas.microsoft.com/office/powerpoint/2010/main" val="2850742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10A40-7602-4618-A812-D945B4D0EDAB}"/>
              </a:ext>
            </a:extLst>
          </p:cNvPr>
          <p:cNvSpPr>
            <a:spLocks noGrp="1"/>
          </p:cNvSpPr>
          <p:nvPr>
            <p:ph type="title"/>
          </p:nvPr>
        </p:nvSpPr>
        <p:spPr/>
        <p:txBody>
          <a:bodyPr/>
          <a:lstStyle/>
          <a:p>
            <a:r>
              <a:rPr lang="en-US" dirty="0"/>
              <a:t>God is not who we expect Him to be</a:t>
            </a:r>
          </a:p>
        </p:txBody>
      </p:sp>
      <p:graphicFrame>
        <p:nvGraphicFramePr>
          <p:cNvPr id="4" name="Table 4">
            <a:extLst>
              <a:ext uri="{FF2B5EF4-FFF2-40B4-BE49-F238E27FC236}">
                <a16:creationId xmlns:a16="http://schemas.microsoft.com/office/drawing/2014/main" xmlns="" id="{43242C5C-4C84-4D61-9761-EABDAA622D6C}"/>
              </a:ext>
            </a:extLst>
          </p:cNvPr>
          <p:cNvGraphicFramePr>
            <a:graphicFrameLocks noGrp="1"/>
          </p:cNvGraphicFramePr>
          <p:nvPr>
            <p:extLst>
              <p:ext uri="{D42A27DB-BD31-4B8C-83A1-F6EECF244321}">
                <p14:modId xmlns:p14="http://schemas.microsoft.com/office/powerpoint/2010/main" val="986847795"/>
              </p:ext>
            </p:extLst>
          </p:nvPr>
        </p:nvGraphicFramePr>
        <p:xfrm>
          <a:off x="548498" y="1269584"/>
          <a:ext cx="11082926" cy="4181704"/>
        </p:xfrm>
        <a:graphic>
          <a:graphicData uri="http://schemas.openxmlformats.org/drawingml/2006/table">
            <a:tbl>
              <a:tblPr firstRow="1" bandRow="1">
                <a:tableStyleId>{93296810-A885-4BE3-A3E7-6D5BEEA58F35}</a:tableStyleId>
              </a:tblPr>
              <a:tblGrid>
                <a:gridCol w="5541463">
                  <a:extLst>
                    <a:ext uri="{9D8B030D-6E8A-4147-A177-3AD203B41FA5}">
                      <a16:colId xmlns:a16="http://schemas.microsoft.com/office/drawing/2014/main" xmlns="" val="1225577964"/>
                    </a:ext>
                  </a:extLst>
                </a:gridCol>
                <a:gridCol w="5541463">
                  <a:extLst>
                    <a:ext uri="{9D8B030D-6E8A-4147-A177-3AD203B41FA5}">
                      <a16:colId xmlns:a16="http://schemas.microsoft.com/office/drawing/2014/main" xmlns="" val="250205758"/>
                    </a:ext>
                  </a:extLst>
                </a:gridCol>
              </a:tblGrid>
              <a:tr h="1045426">
                <a:tc>
                  <a:txBody>
                    <a:bodyPr/>
                    <a:lstStyle/>
                    <a:p>
                      <a:pPr algn="ctr"/>
                      <a:r>
                        <a:rPr lang="en-US" sz="4000" dirty="0"/>
                        <a:t>We expect</a:t>
                      </a:r>
                    </a:p>
                  </a:txBody>
                  <a:tcPr/>
                </a:tc>
                <a:tc>
                  <a:txBody>
                    <a:bodyPr/>
                    <a:lstStyle/>
                    <a:p>
                      <a:pPr algn="ctr"/>
                      <a:r>
                        <a:rPr lang="en-US" sz="4000" dirty="0"/>
                        <a:t>Who God is</a:t>
                      </a:r>
                    </a:p>
                  </a:txBody>
                  <a:tcPr/>
                </a:tc>
                <a:extLst>
                  <a:ext uri="{0D108BD9-81ED-4DB2-BD59-A6C34878D82A}">
                    <a16:rowId xmlns:a16="http://schemas.microsoft.com/office/drawing/2014/main" xmlns="" val="558713562"/>
                  </a:ext>
                </a:extLst>
              </a:tr>
              <a:tr h="1045426">
                <a:tc>
                  <a:txBody>
                    <a:bodyPr/>
                    <a:lstStyle/>
                    <a:p>
                      <a:r>
                        <a:rPr lang="en-US" sz="2800" dirty="0"/>
                        <a:t>An overgrown heavy-handed ruler</a:t>
                      </a:r>
                    </a:p>
                  </a:txBody>
                  <a:tcPr/>
                </a:tc>
                <a:tc>
                  <a:txBody>
                    <a:bodyPr/>
                    <a:lstStyle/>
                    <a:p>
                      <a:r>
                        <a:rPr lang="en-US" sz="2800" dirty="0"/>
                        <a:t>A gentle, patient and kind father</a:t>
                      </a:r>
                    </a:p>
                  </a:txBody>
                  <a:tcPr/>
                </a:tc>
                <a:extLst>
                  <a:ext uri="{0D108BD9-81ED-4DB2-BD59-A6C34878D82A}">
                    <a16:rowId xmlns:a16="http://schemas.microsoft.com/office/drawing/2014/main" xmlns="" val="1702667727"/>
                  </a:ext>
                </a:extLst>
              </a:tr>
              <a:tr h="1045426">
                <a:tc>
                  <a:txBody>
                    <a:bodyPr/>
                    <a:lstStyle/>
                    <a:p>
                      <a:r>
                        <a:rPr lang="en-US" sz="2800" dirty="0"/>
                        <a:t>An aristocratic elite</a:t>
                      </a:r>
                    </a:p>
                  </a:txBody>
                  <a:tcPr/>
                </a:tc>
                <a:tc>
                  <a:txBody>
                    <a:bodyPr/>
                    <a:lstStyle/>
                    <a:p>
                      <a:r>
                        <a:rPr lang="en-US" sz="2800" dirty="0"/>
                        <a:t>A lowly carpenter</a:t>
                      </a:r>
                    </a:p>
                  </a:txBody>
                  <a:tcPr/>
                </a:tc>
                <a:extLst>
                  <a:ext uri="{0D108BD9-81ED-4DB2-BD59-A6C34878D82A}">
                    <a16:rowId xmlns:a16="http://schemas.microsoft.com/office/drawing/2014/main" xmlns="" val="410007050"/>
                  </a:ext>
                </a:extLst>
              </a:tr>
              <a:tr h="1045426">
                <a:tc>
                  <a:txBody>
                    <a:bodyPr/>
                    <a:lstStyle/>
                    <a:p>
                      <a:r>
                        <a:rPr lang="en-US" sz="2800" dirty="0"/>
                        <a:t>The Kingdom of God to come crashing down upon us</a:t>
                      </a:r>
                    </a:p>
                  </a:txBody>
                  <a:tcPr/>
                </a:tc>
                <a:tc>
                  <a:txBody>
                    <a:bodyPr/>
                    <a:lstStyle/>
                    <a:p>
                      <a:r>
                        <a:rPr lang="en-US" sz="2800" dirty="0"/>
                        <a:t>The Kingdom of God starts small and grows for thousands of years</a:t>
                      </a:r>
                    </a:p>
                  </a:txBody>
                  <a:tcPr/>
                </a:tc>
                <a:extLst>
                  <a:ext uri="{0D108BD9-81ED-4DB2-BD59-A6C34878D82A}">
                    <a16:rowId xmlns:a16="http://schemas.microsoft.com/office/drawing/2014/main" xmlns="" val="2135398378"/>
                  </a:ext>
                </a:extLst>
              </a:tr>
            </a:tbl>
          </a:graphicData>
        </a:graphic>
      </p:graphicFrame>
    </p:spTree>
    <p:extLst>
      <p:ext uri="{BB962C8B-B14F-4D97-AF65-F5344CB8AC3E}">
        <p14:creationId xmlns:p14="http://schemas.microsoft.com/office/powerpoint/2010/main" val="1952599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10A40-7602-4618-A812-D945B4D0EDAB}"/>
              </a:ext>
            </a:extLst>
          </p:cNvPr>
          <p:cNvSpPr>
            <a:spLocks noGrp="1"/>
          </p:cNvSpPr>
          <p:nvPr>
            <p:ph type="title"/>
          </p:nvPr>
        </p:nvSpPr>
        <p:spPr/>
        <p:txBody>
          <a:bodyPr/>
          <a:lstStyle/>
          <a:p>
            <a:r>
              <a:rPr lang="en-US" dirty="0"/>
              <a:t>God is not who we expect Him to be</a:t>
            </a:r>
          </a:p>
        </p:txBody>
      </p:sp>
      <p:graphicFrame>
        <p:nvGraphicFramePr>
          <p:cNvPr id="4" name="Table 4">
            <a:extLst>
              <a:ext uri="{FF2B5EF4-FFF2-40B4-BE49-F238E27FC236}">
                <a16:creationId xmlns:a16="http://schemas.microsoft.com/office/drawing/2014/main" xmlns="" id="{43242C5C-4C84-4D61-9761-EABDAA622D6C}"/>
              </a:ext>
            </a:extLst>
          </p:cNvPr>
          <p:cNvGraphicFramePr>
            <a:graphicFrameLocks noGrp="1"/>
          </p:cNvGraphicFramePr>
          <p:nvPr>
            <p:extLst>
              <p:ext uri="{D42A27DB-BD31-4B8C-83A1-F6EECF244321}">
                <p14:modId xmlns:p14="http://schemas.microsoft.com/office/powerpoint/2010/main" val="906268385"/>
              </p:ext>
            </p:extLst>
          </p:nvPr>
        </p:nvGraphicFramePr>
        <p:xfrm>
          <a:off x="548498" y="1269584"/>
          <a:ext cx="11082926" cy="5227130"/>
        </p:xfrm>
        <a:graphic>
          <a:graphicData uri="http://schemas.openxmlformats.org/drawingml/2006/table">
            <a:tbl>
              <a:tblPr firstRow="1" bandRow="1">
                <a:tableStyleId>{93296810-A885-4BE3-A3E7-6D5BEEA58F35}</a:tableStyleId>
              </a:tblPr>
              <a:tblGrid>
                <a:gridCol w="5541463">
                  <a:extLst>
                    <a:ext uri="{9D8B030D-6E8A-4147-A177-3AD203B41FA5}">
                      <a16:colId xmlns:a16="http://schemas.microsoft.com/office/drawing/2014/main" xmlns="" val="1225577964"/>
                    </a:ext>
                  </a:extLst>
                </a:gridCol>
                <a:gridCol w="5541463">
                  <a:extLst>
                    <a:ext uri="{9D8B030D-6E8A-4147-A177-3AD203B41FA5}">
                      <a16:colId xmlns:a16="http://schemas.microsoft.com/office/drawing/2014/main" xmlns="" val="250205758"/>
                    </a:ext>
                  </a:extLst>
                </a:gridCol>
              </a:tblGrid>
              <a:tr h="1045426">
                <a:tc>
                  <a:txBody>
                    <a:bodyPr/>
                    <a:lstStyle/>
                    <a:p>
                      <a:pPr algn="ctr"/>
                      <a:r>
                        <a:rPr lang="en-US" sz="4000" dirty="0"/>
                        <a:t>We expect</a:t>
                      </a:r>
                    </a:p>
                  </a:txBody>
                  <a:tcPr/>
                </a:tc>
                <a:tc>
                  <a:txBody>
                    <a:bodyPr/>
                    <a:lstStyle/>
                    <a:p>
                      <a:pPr algn="ctr"/>
                      <a:r>
                        <a:rPr lang="en-US" sz="4000" dirty="0"/>
                        <a:t>Who God is</a:t>
                      </a:r>
                    </a:p>
                  </a:txBody>
                  <a:tcPr/>
                </a:tc>
                <a:extLst>
                  <a:ext uri="{0D108BD9-81ED-4DB2-BD59-A6C34878D82A}">
                    <a16:rowId xmlns:a16="http://schemas.microsoft.com/office/drawing/2014/main" xmlns="" val="558713562"/>
                  </a:ext>
                </a:extLst>
              </a:tr>
              <a:tr h="1045426">
                <a:tc>
                  <a:txBody>
                    <a:bodyPr/>
                    <a:lstStyle/>
                    <a:p>
                      <a:r>
                        <a:rPr lang="en-US" sz="2800" dirty="0"/>
                        <a:t>An overgrown heavy-handed ruler</a:t>
                      </a:r>
                    </a:p>
                  </a:txBody>
                  <a:tcPr/>
                </a:tc>
                <a:tc>
                  <a:txBody>
                    <a:bodyPr/>
                    <a:lstStyle/>
                    <a:p>
                      <a:r>
                        <a:rPr lang="en-US" sz="2800" dirty="0"/>
                        <a:t>A gentle, patient and kind father</a:t>
                      </a:r>
                    </a:p>
                  </a:txBody>
                  <a:tcPr/>
                </a:tc>
                <a:extLst>
                  <a:ext uri="{0D108BD9-81ED-4DB2-BD59-A6C34878D82A}">
                    <a16:rowId xmlns:a16="http://schemas.microsoft.com/office/drawing/2014/main" xmlns="" val="1702667727"/>
                  </a:ext>
                </a:extLst>
              </a:tr>
              <a:tr h="1045426">
                <a:tc>
                  <a:txBody>
                    <a:bodyPr/>
                    <a:lstStyle/>
                    <a:p>
                      <a:r>
                        <a:rPr lang="en-US" sz="2800" dirty="0"/>
                        <a:t>An aristocratic elite</a:t>
                      </a:r>
                    </a:p>
                  </a:txBody>
                  <a:tcPr/>
                </a:tc>
                <a:tc>
                  <a:txBody>
                    <a:bodyPr/>
                    <a:lstStyle/>
                    <a:p>
                      <a:r>
                        <a:rPr lang="en-US" sz="2800" dirty="0"/>
                        <a:t>A lowly carpenter</a:t>
                      </a:r>
                    </a:p>
                  </a:txBody>
                  <a:tcPr/>
                </a:tc>
                <a:extLst>
                  <a:ext uri="{0D108BD9-81ED-4DB2-BD59-A6C34878D82A}">
                    <a16:rowId xmlns:a16="http://schemas.microsoft.com/office/drawing/2014/main" xmlns="" val="410007050"/>
                  </a:ext>
                </a:extLst>
              </a:tr>
              <a:tr h="1045426">
                <a:tc>
                  <a:txBody>
                    <a:bodyPr/>
                    <a:lstStyle/>
                    <a:p>
                      <a:r>
                        <a:rPr lang="en-US" sz="2800" dirty="0"/>
                        <a:t>The Kingdom of God to come crashing down upon us</a:t>
                      </a:r>
                    </a:p>
                  </a:txBody>
                  <a:tcPr/>
                </a:tc>
                <a:tc>
                  <a:txBody>
                    <a:bodyPr/>
                    <a:lstStyle/>
                    <a:p>
                      <a:r>
                        <a:rPr lang="en-US" sz="2800" dirty="0"/>
                        <a:t>The Kingdom of God starts small and grows for thousands of years</a:t>
                      </a:r>
                    </a:p>
                  </a:txBody>
                  <a:tcPr/>
                </a:tc>
                <a:extLst>
                  <a:ext uri="{0D108BD9-81ED-4DB2-BD59-A6C34878D82A}">
                    <a16:rowId xmlns:a16="http://schemas.microsoft.com/office/drawing/2014/main" xmlns="" val="2135398378"/>
                  </a:ext>
                </a:extLst>
              </a:tr>
              <a:tr h="1045426">
                <a:tc>
                  <a:txBody>
                    <a:bodyPr/>
                    <a:lstStyle/>
                    <a:p>
                      <a:r>
                        <a:rPr lang="en-US" sz="2800" dirty="0"/>
                        <a:t>God to destroy those who oppose Him</a:t>
                      </a:r>
                    </a:p>
                  </a:txBody>
                  <a:tcPr/>
                </a:tc>
                <a:tc>
                  <a:txBody>
                    <a:bodyPr/>
                    <a:lstStyle/>
                    <a:p>
                      <a:endParaRPr lang="en-US" sz="2800" dirty="0"/>
                    </a:p>
                  </a:txBody>
                  <a:tcPr/>
                </a:tc>
                <a:extLst>
                  <a:ext uri="{0D108BD9-81ED-4DB2-BD59-A6C34878D82A}">
                    <a16:rowId xmlns:a16="http://schemas.microsoft.com/office/drawing/2014/main" xmlns="" val="2537789250"/>
                  </a:ext>
                </a:extLst>
              </a:tr>
            </a:tbl>
          </a:graphicData>
        </a:graphic>
      </p:graphicFrame>
    </p:spTree>
    <p:extLst>
      <p:ext uri="{BB962C8B-B14F-4D97-AF65-F5344CB8AC3E}">
        <p14:creationId xmlns:p14="http://schemas.microsoft.com/office/powerpoint/2010/main" val="2532089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10A40-7602-4618-A812-D945B4D0EDAB}"/>
              </a:ext>
            </a:extLst>
          </p:cNvPr>
          <p:cNvSpPr>
            <a:spLocks noGrp="1"/>
          </p:cNvSpPr>
          <p:nvPr>
            <p:ph type="title"/>
          </p:nvPr>
        </p:nvSpPr>
        <p:spPr/>
        <p:txBody>
          <a:bodyPr/>
          <a:lstStyle/>
          <a:p>
            <a:r>
              <a:rPr lang="en-US" dirty="0"/>
              <a:t>God is not who we expect Him to be</a:t>
            </a:r>
          </a:p>
        </p:txBody>
      </p:sp>
      <p:graphicFrame>
        <p:nvGraphicFramePr>
          <p:cNvPr id="4" name="Table 4">
            <a:extLst>
              <a:ext uri="{FF2B5EF4-FFF2-40B4-BE49-F238E27FC236}">
                <a16:creationId xmlns:a16="http://schemas.microsoft.com/office/drawing/2014/main" xmlns="" id="{43242C5C-4C84-4D61-9761-EABDAA622D6C}"/>
              </a:ext>
            </a:extLst>
          </p:cNvPr>
          <p:cNvGraphicFramePr>
            <a:graphicFrameLocks noGrp="1"/>
          </p:cNvGraphicFramePr>
          <p:nvPr/>
        </p:nvGraphicFramePr>
        <p:xfrm>
          <a:off x="548498" y="1269584"/>
          <a:ext cx="11082926" cy="5227130"/>
        </p:xfrm>
        <a:graphic>
          <a:graphicData uri="http://schemas.openxmlformats.org/drawingml/2006/table">
            <a:tbl>
              <a:tblPr firstRow="1" bandRow="1">
                <a:tableStyleId>{93296810-A885-4BE3-A3E7-6D5BEEA58F35}</a:tableStyleId>
              </a:tblPr>
              <a:tblGrid>
                <a:gridCol w="5541463">
                  <a:extLst>
                    <a:ext uri="{9D8B030D-6E8A-4147-A177-3AD203B41FA5}">
                      <a16:colId xmlns:a16="http://schemas.microsoft.com/office/drawing/2014/main" xmlns="" val="1225577964"/>
                    </a:ext>
                  </a:extLst>
                </a:gridCol>
                <a:gridCol w="5541463">
                  <a:extLst>
                    <a:ext uri="{9D8B030D-6E8A-4147-A177-3AD203B41FA5}">
                      <a16:colId xmlns:a16="http://schemas.microsoft.com/office/drawing/2014/main" xmlns="" val="250205758"/>
                    </a:ext>
                  </a:extLst>
                </a:gridCol>
              </a:tblGrid>
              <a:tr h="1045426">
                <a:tc>
                  <a:txBody>
                    <a:bodyPr/>
                    <a:lstStyle/>
                    <a:p>
                      <a:pPr algn="ctr"/>
                      <a:r>
                        <a:rPr lang="en-US" sz="4000" dirty="0"/>
                        <a:t>We expect</a:t>
                      </a:r>
                    </a:p>
                  </a:txBody>
                  <a:tcPr/>
                </a:tc>
                <a:tc>
                  <a:txBody>
                    <a:bodyPr/>
                    <a:lstStyle/>
                    <a:p>
                      <a:pPr algn="ctr"/>
                      <a:r>
                        <a:rPr lang="en-US" sz="4000" dirty="0"/>
                        <a:t>Who God is</a:t>
                      </a:r>
                    </a:p>
                  </a:txBody>
                  <a:tcPr/>
                </a:tc>
                <a:extLst>
                  <a:ext uri="{0D108BD9-81ED-4DB2-BD59-A6C34878D82A}">
                    <a16:rowId xmlns:a16="http://schemas.microsoft.com/office/drawing/2014/main" xmlns="" val="558713562"/>
                  </a:ext>
                </a:extLst>
              </a:tr>
              <a:tr h="1045426">
                <a:tc>
                  <a:txBody>
                    <a:bodyPr/>
                    <a:lstStyle/>
                    <a:p>
                      <a:r>
                        <a:rPr lang="en-US" sz="2800" dirty="0"/>
                        <a:t>An overgrown heavy-handed ruler</a:t>
                      </a:r>
                    </a:p>
                  </a:txBody>
                  <a:tcPr/>
                </a:tc>
                <a:tc>
                  <a:txBody>
                    <a:bodyPr/>
                    <a:lstStyle/>
                    <a:p>
                      <a:r>
                        <a:rPr lang="en-US" sz="2800" dirty="0"/>
                        <a:t>A gentle, patient and kind father</a:t>
                      </a:r>
                    </a:p>
                  </a:txBody>
                  <a:tcPr/>
                </a:tc>
                <a:extLst>
                  <a:ext uri="{0D108BD9-81ED-4DB2-BD59-A6C34878D82A}">
                    <a16:rowId xmlns:a16="http://schemas.microsoft.com/office/drawing/2014/main" xmlns="" val="1702667727"/>
                  </a:ext>
                </a:extLst>
              </a:tr>
              <a:tr h="1045426">
                <a:tc>
                  <a:txBody>
                    <a:bodyPr/>
                    <a:lstStyle/>
                    <a:p>
                      <a:r>
                        <a:rPr lang="en-US" sz="2800" dirty="0"/>
                        <a:t>An aristocratic elite</a:t>
                      </a:r>
                    </a:p>
                  </a:txBody>
                  <a:tcPr/>
                </a:tc>
                <a:tc>
                  <a:txBody>
                    <a:bodyPr/>
                    <a:lstStyle/>
                    <a:p>
                      <a:r>
                        <a:rPr lang="en-US" sz="2800" dirty="0"/>
                        <a:t>A lowly carpenter</a:t>
                      </a:r>
                    </a:p>
                  </a:txBody>
                  <a:tcPr/>
                </a:tc>
                <a:extLst>
                  <a:ext uri="{0D108BD9-81ED-4DB2-BD59-A6C34878D82A}">
                    <a16:rowId xmlns:a16="http://schemas.microsoft.com/office/drawing/2014/main" xmlns="" val="410007050"/>
                  </a:ext>
                </a:extLst>
              </a:tr>
              <a:tr h="1045426">
                <a:tc>
                  <a:txBody>
                    <a:bodyPr/>
                    <a:lstStyle/>
                    <a:p>
                      <a:r>
                        <a:rPr lang="en-US" sz="2800" dirty="0"/>
                        <a:t>The Kingdom of God to come crashing down upon us</a:t>
                      </a:r>
                    </a:p>
                  </a:txBody>
                  <a:tcPr/>
                </a:tc>
                <a:tc>
                  <a:txBody>
                    <a:bodyPr/>
                    <a:lstStyle/>
                    <a:p>
                      <a:r>
                        <a:rPr lang="en-US" sz="2800" dirty="0"/>
                        <a:t>The Kingdom of God starts small and grows for thousands of years</a:t>
                      </a:r>
                    </a:p>
                  </a:txBody>
                  <a:tcPr/>
                </a:tc>
                <a:extLst>
                  <a:ext uri="{0D108BD9-81ED-4DB2-BD59-A6C34878D82A}">
                    <a16:rowId xmlns:a16="http://schemas.microsoft.com/office/drawing/2014/main" xmlns="" val="2135398378"/>
                  </a:ext>
                </a:extLst>
              </a:tr>
              <a:tr h="1045426">
                <a:tc>
                  <a:txBody>
                    <a:bodyPr/>
                    <a:lstStyle/>
                    <a:p>
                      <a:r>
                        <a:rPr lang="en-US" sz="2800" dirty="0"/>
                        <a:t>God to destroy those who oppose Him</a:t>
                      </a:r>
                    </a:p>
                  </a:txBody>
                  <a:tcPr/>
                </a:tc>
                <a:tc>
                  <a:txBody>
                    <a:bodyPr/>
                    <a:lstStyle/>
                    <a:p>
                      <a:r>
                        <a:rPr lang="en-US" sz="2800" dirty="0"/>
                        <a:t>God adopts those who oppose Him as His own Children</a:t>
                      </a:r>
                    </a:p>
                  </a:txBody>
                  <a:tcPr/>
                </a:tc>
                <a:extLst>
                  <a:ext uri="{0D108BD9-81ED-4DB2-BD59-A6C34878D82A}">
                    <a16:rowId xmlns:a16="http://schemas.microsoft.com/office/drawing/2014/main" xmlns="" val="2537789250"/>
                  </a:ext>
                </a:extLst>
              </a:tr>
            </a:tbl>
          </a:graphicData>
        </a:graphic>
      </p:graphicFrame>
    </p:spTree>
    <p:extLst>
      <p:ext uri="{BB962C8B-B14F-4D97-AF65-F5344CB8AC3E}">
        <p14:creationId xmlns:p14="http://schemas.microsoft.com/office/powerpoint/2010/main" val="4177607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10A40-7602-4618-A812-D945B4D0EDAB}"/>
              </a:ext>
            </a:extLst>
          </p:cNvPr>
          <p:cNvSpPr>
            <a:spLocks noGrp="1"/>
          </p:cNvSpPr>
          <p:nvPr>
            <p:ph type="title"/>
          </p:nvPr>
        </p:nvSpPr>
        <p:spPr/>
        <p:txBody>
          <a:bodyPr/>
          <a:lstStyle/>
          <a:p>
            <a:r>
              <a:rPr lang="en-US" dirty="0"/>
              <a:t>God is not who we expect Him to be</a:t>
            </a:r>
          </a:p>
        </p:txBody>
      </p:sp>
      <p:graphicFrame>
        <p:nvGraphicFramePr>
          <p:cNvPr id="4" name="Table 4">
            <a:extLst>
              <a:ext uri="{FF2B5EF4-FFF2-40B4-BE49-F238E27FC236}">
                <a16:creationId xmlns:a16="http://schemas.microsoft.com/office/drawing/2014/main" xmlns="" id="{43242C5C-4C84-4D61-9761-EABDAA622D6C}"/>
              </a:ext>
            </a:extLst>
          </p:cNvPr>
          <p:cNvGraphicFramePr>
            <a:graphicFrameLocks noGrp="1"/>
          </p:cNvGraphicFramePr>
          <p:nvPr/>
        </p:nvGraphicFramePr>
        <p:xfrm>
          <a:off x="548498" y="1269584"/>
          <a:ext cx="11082926" cy="5227130"/>
        </p:xfrm>
        <a:graphic>
          <a:graphicData uri="http://schemas.openxmlformats.org/drawingml/2006/table">
            <a:tbl>
              <a:tblPr firstRow="1" bandRow="1">
                <a:tableStyleId>{93296810-A885-4BE3-A3E7-6D5BEEA58F35}</a:tableStyleId>
              </a:tblPr>
              <a:tblGrid>
                <a:gridCol w="5541463">
                  <a:extLst>
                    <a:ext uri="{9D8B030D-6E8A-4147-A177-3AD203B41FA5}">
                      <a16:colId xmlns:a16="http://schemas.microsoft.com/office/drawing/2014/main" xmlns="" val="1225577964"/>
                    </a:ext>
                  </a:extLst>
                </a:gridCol>
                <a:gridCol w="5541463">
                  <a:extLst>
                    <a:ext uri="{9D8B030D-6E8A-4147-A177-3AD203B41FA5}">
                      <a16:colId xmlns:a16="http://schemas.microsoft.com/office/drawing/2014/main" xmlns="" val="250205758"/>
                    </a:ext>
                  </a:extLst>
                </a:gridCol>
              </a:tblGrid>
              <a:tr h="1045426">
                <a:tc>
                  <a:txBody>
                    <a:bodyPr/>
                    <a:lstStyle/>
                    <a:p>
                      <a:pPr algn="ctr"/>
                      <a:r>
                        <a:rPr lang="en-US" sz="4000" dirty="0"/>
                        <a:t>We expect</a:t>
                      </a:r>
                    </a:p>
                  </a:txBody>
                  <a:tcPr/>
                </a:tc>
                <a:tc>
                  <a:txBody>
                    <a:bodyPr/>
                    <a:lstStyle/>
                    <a:p>
                      <a:pPr algn="ctr"/>
                      <a:r>
                        <a:rPr lang="en-US" sz="4000" dirty="0"/>
                        <a:t>Who God is</a:t>
                      </a:r>
                    </a:p>
                  </a:txBody>
                  <a:tcPr/>
                </a:tc>
                <a:extLst>
                  <a:ext uri="{0D108BD9-81ED-4DB2-BD59-A6C34878D82A}">
                    <a16:rowId xmlns:a16="http://schemas.microsoft.com/office/drawing/2014/main" xmlns="" val="558713562"/>
                  </a:ext>
                </a:extLst>
              </a:tr>
              <a:tr h="1045426">
                <a:tc>
                  <a:txBody>
                    <a:bodyPr/>
                    <a:lstStyle/>
                    <a:p>
                      <a:r>
                        <a:rPr lang="en-US" sz="2800" dirty="0"/>
                        <a:t>An overgrown heavy-handed ruler</a:t>
                      </a:r>
                    </a:p>
                  </a:txBody>
                  <a:tcPr/>
                </a:tc>
                <a:tc>
                  <a:txBody>
                    <a:bodyPr/>
                    <a:lstStyle/>
                    <a:p>
                      <a:r>
                        <a:rPr lang="en-US" sz="2800" dirty="0"/>
                        <a:t>A gentle, patient and kind father</a:t>
                      </a:r>
                    </a:p>
                  </a:txBody>
                  <a:tcPr/>
                </a:tc>
                <a:extLst>
                  <a:ext uri="{0D108BD9-81ED-4DB2-BD59-A6C34878D82A}">
                    <a16:rowId xmlns:a16="http://schemas.microsoft.com/office/drawing/2014/main" xmlns="" val="1702667727"/>
                  </a:ext>
                </a:extLst>
              </a:tr>
              <a:tr h="1045426">
                <a:tc>
                  <a:txBody>
                    <a:bodyPr/>
                    <a:lstStyle/>
                    <a:p>
                      <a:r>
                        <a:rPr lang="en-US" sz="2800" dirty="0"/>
                        <a:t>An aristocratic elite</a:t>
                      </a:r>
                    </a:p>
                  </a:txBody>
                  <a:tcPr/>
                </a:tc>
                <a:tc>
                  <a:txBody>
                    <a:bodyPr/>
                    <a:lstStyle/>
                    <a:p>
                      <a:r>
                        <a:rPr lang="en-US" sz="2800" dirty="0"/>
                        <a:t>A lowly carpenter</a:t>
                      </a:r>
                    </a:p>
                  </a:txBody>
                  <a:tcPr/>
                </a:tc>
                <a:extLst>
                  <a:ext uri="{0D108BD9-81ED-4DB2-BD59-A6C34878D82A}">
                    <a16:rowId xmlns:a16="http://schemas.microsoft.com/office/drawing/2014/main" xmlns="" val="410007050"/>
                  </a:ext>
                </a:extLst>
              </a:tr>
              <a:tr h="1045426">
                <a:tc>
                  <a:txBody>
                    <a:bodyPr/>
                    <a:lstStyle/>
                    <a:p>
                      <a:r>
                        <a:rPr lang="en-US" sz="2800" dirty="0"/>
                        <a:t>The Kingdom of God to come crashing down upon us</a:t>
                      </a:r>
                    </a:p>
                  </a:txBody>
                  <a:tcPr/>
                </a:tc>
                <a:tc>
                  <a:txBody>
                    <a:bodyPr/>
                    <a:lstStyle/>
                    <a:p>
                      <a:r>
                        <a:rPr lang="en-US" sz="2800" dirty="0"/>
                        <a:t>The Kingdom of God starts small and grows for thousands of years</a:t>
                      </a:r>
                    </a:p>
                  </a:txBody>
                  <a:tcPr/>
                </a:tc>
                <a:extLst>
                  <a:ext uri="{0D108BD9-81ED-4DB2-BD59-A6C34878D82A}">
                    <a16:rowId xmlns:a16="http://schemas.microsoft.com/office/drawing/2014/main" xmlns="" val="2135398378"/>
                  </a:ext>
                </a:extLst>
              </a:tr>
              <a:tr h="1045426">
                <a:tc>
                  <a:txBody>
                    <a:bodyPr/>
                    <a:lstStyle/>
                    <a:p>
                      <a:r>
                        <a:rPr lang="en-US" sz="2800" dirty="0"/>
                        <a:t>God to destroy those who oppose Him</a:t>
                      </a:r>
                    </a:p>
                  </a:txBody>
                  <a:tcPr/>
                </a:tc>
                <a:tc>
                  <a:txBody>
                    <a:bodyPr/>
                    <a:lstStyle/>
                    <a:p>
                      <a:r>
                        <a:rPr lang="en-US" sz="2800" dirty="0"/>
                        <a:t>God adopts those who oppose Him as His own Children</a:t>
                      </a:r>
                    </a:p>
                  </a:txBody>
                  <a:tcPr/>
                </a:tc>
                <a:extLst>
                  <a:ext uri="{0D108BD9-81ED-4DB2-BD59-A6C34878D82A}">
                    <a16:rowId xmlns:a16="http://schemas.microsoft.com/office/drawing/2014/main" xmlns="" val="2537789250"/>
                  </a:ext>
                </a:extLst>
              </a:tr>
            </a:tbl>
          </a:graphicData>
        </a:graphic>
      </p:graphicFrame>
      <p:sp>
        <p:nvSpPr>
          <p:cNvPr id="5" name="TextBox 4">
            <a:extLst>
              <a:ext uri="{FF2B5EF4-FFF2-40B4-BE49-F238E27FC236}">
                <a16:creationId xmlns:a16="http://schemas.microsoft.com/office/drawing/2014/main" xmlns="" id="{F65684E3-C6A6-439D-B1AA-60A74BE01E48}"/>
              </a:ext>
            </a:extLst>
          </p:cNvPr>
          <p:cNvSpPr txBox="1"/>
          <p:nvPr/>
        </p:nvSpPr>
        <p:spPr>
          <a:xfrm>
            <a:off x="401579" y="2151727"/>
            <a:ext cx="9575622" cy="255454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000" b="1" dirty="0">
                <a:effectLst/>
              </a:rPr>
              <a:t>John 1:12 (NASB95) — </a:t>
            </a:r>
            <a:r>
              <a:rPr lang="en-US" sz="4000" b="1" u="none" strike="noStrike" dirty="0">
                <a:effectLst/>
              </a:rPr>
              <a:t>12</a:t>
            </a:r>
            <a:r>
              <a:rPr lang="en-US" sz="4000" u="none" strike="noStrike" dirty="0">
                <a:effectLst/>
              </a:rPr>
              <a:t> </a:t>
            </a:r>
            <a:r>
              <a:rPr lang="en-US" sz="4000" dirty="0"/>
              <a:t>But as many as received Him, to them He gave the right to become children of God, even to those who believe in His name, </a:t>
            </a:r>
          </a:p>
        </p:txBody>
      </p:sp>
    </p:spTree>
    <p:extLst>
      <p:ext uri="{BB962C8B-B14F-4D97-AF65-F5344CB8AC3E}">
        <p14:creationId xmlns:p14="http://schemas.microsoft.com/office/powerpoint/2010/main" val="987629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50017-3F7F-4615-B034-4EA3F4CA7E30}"/>
              </a:ext>
            </a:extLst>
          </p:cNvPr>
          <p:cNvSpPr>
            <a:spLocks noGrp="1"/>
          </p:cNvSpPr>
          <p:nvPr>
            <p:ph type="title"/>
          </p:nvPr>
        </p:nvSpPr>
        <p:spPr/>
        <p:txBody>
          <a:bodyPr>
            <a:noAutofit/>
          </a:bodyPr>
          <a:lstStyle/>
          <a:p>
            <a:r>
              <a:rPr lang="en-US" altLang="en-US" sz="4800" dirty="0"/>
              <a:t>Jesus explains the parable of the weeds</a:t>
            </a:r>
            <a:endParaRPr lang="en-US" sz="4400" dirty="0"/>
          </a:p>
        </p:txBody>
      </p:sp>
      <p:sp>
        <p:nvSpPr>
          <p:cNvPr id="3" name="Content Placeholder 2">
            <a:extLst>
              <a:ext uri="{FF2B5EF4-FFF2-40B4-BE49-F238E27FC236}">
                <a16:creationId xmlns:a16="http://schemas.microsoft.com/office/drawing/2014/main" xmlns="" id="{FB0AA524-37CC-4DD4-89C1-05958E2CD3FB}"/>
              </a:ext>
            </a:extLst>
          </p:cNvPr>
          <p:cNvSpPr>
            <a:spLocks noGrp="1"/>
          </p:cNvSpPr>
          <p:nvPr>
            <p:ph idx="1"/>
          </p:nvPr>
        </p:nvSpPr>
        <p:spPr/>
        <p:txBody>
          <a:bodyPr>
            <a:normAutofit/>
          </a:bodyPr>
          <a:lstStyle/>
          <a:p>
            <a:r>
              <a:rPr lang="en-US" altLang="en-US" dirty="0"/>
              <a:t>There will be a terrible day of judgment </a:t>
            </a:r>
          </a:p>
          <a:p>
            <a:r>
              <a:rPr lang="en-US" altLang="en-US" dirty="0"/>
              <a:t>But first God wants people to have the chance to choose.</a:t>
            </a:r>
          </a:p>
          <a:p>
            <a:r>
              <a:rPr lang="en-US" altLang="en-US" dirty="0"/>
              <a:t>God wants everyone to turn to Him before the day of the Lord </a:t>
            </a:r>
            <a:endParaRPr lang="en-US" dirty="0"/>
          </a:p>
        </p:txBody>
      </p:sp>
    </p:spTree>
    <p:extLst>
      <p:ext uri="{BB962C8B-B14F-4D97-AF65-F5344CB8AC3E}">
        <p14:creationId xmlns:p14="http://schemas.microsoft.com/office/powerpoint/2010/main" val="10505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50017-3F7F-4615-B034-4EA3F4CA7E30}"/>
              </a:ext>
            </a:extLst>
          </p:cNvPr>
          <p:cNvSpPr>
            <a:spLocks noGrp="1"/>
          </p:cNvSpPr>
          <p:nvPr>
            <p:ph type="title"/>
          </p:nvPr>
        </p:nvSpPr>
        <p:spPr/>
        <p:txBody>
          <a:bodyPr>
            <a:noAutofit/>
          </a:bodyPr>
          <a:lstStyle/>
          <a:p>
            <a:r>
              <a:rPr lang="en-US" altLang="en-US" sz="4800" dirty="0"/>
              <a:t>Jesus explains the parable of the weeds</a:t>
            </a:r>
            <a:endParaRPr lang="en-US" sz="4400" dirty="0"/>
          </a:p>
        </p:txBody>
      </p:sp>
      <p:sp>
        <p:nvSpPr>
          <p:cNvPr id="3" name="Content Placeholder 2">
            <a:extLst>
              <a:ext uri="{FF2B5EF4-FFF2-40B4-BE49-F238E27FC236}">
                <a16:creationId xmlns:a16="http://schemas.microsoft.com/office/drawing/2014/main" xmlns="" id="{FB0AA524-37CC-4DD4-89C1-05958E2CD3FB}"/>
              </a:ext>
            </a:extLst>
          </p:cNvPr>
          <p:cNvSpPr>
            <a:spLocks noGrp="1"/>
          </p:cNvSpPr>
          <p:nvPr>
            <p:ph idx="1"/>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buFont typeface="Arial" panose="020B0604020202020204" pitchFamily="34" charset="0"/>
              <a:buNone/>
            </a:pPr>
            <a:r>
              <a:rPr lang="en-US" altLang="en-US" dirty="0">
                <a:solidFill>
                  <a:schemeClr val="bg1"/>
                </a:solidFill>
              </a:rPr>
              <a:t>2 Peter 3:9</a:t>
            </a:r>
          </a:p>
          <a:p>
            <a:pPr>
              <a:buFont typeface="Arial" panose="020B0604020202020204" pitchFamily="34" charset="0"/>
              <a:buNone/>
            </a:pPr>
            <a:r>
              <a:rPr lang="en-US" altLang="en-US" dirty="0">
                <a:solidFill>
                  <a:schemeClr val="bg1"/>
                </a:solidFill>
              </a:rPr>
              <a:t>The Lord is not slow about His promise, as some count slowness, but is patient toward you, not wishing for any to perish but for all to come to repentance.</a:t>
            </a:r>
          </a:p>
        </p:txBody>
      </p:sp>
    </p:spTree>
    <p:extLst>
      <p:ext uri="{BB962C8B-B14F-4D97-AF65-F5344CB8AC3E}">
        <p14:creationId xmlns:p14="http://schemas.microsoft.com/office/powerpoint/2010/main" val="4033731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6D884-8D21-49E0-9D0F-8CB1948E2D1A}"/>
              </a:ext>
            </a:extLst>
          </p:cNvPr>
          <p:cNvSpPr>
            <a:spLocks noGrp="1"/>
          </p:cNvSpPr>
          <p:nvPr>
            <p:ph type="title"/>
          </p:nvPr>
        </p:nvSpPr>
        <p:spPr/>
        <p:txBody>
          <a:bodyPr/>
          <a:lstStyle/>
          <a:p>
            <a:r>
              <a:rPr lang="en-US" altLang="en-US" sz="5400" dirty="0"/>
              <a:t>Conclusion</a:t>
            </a:r>
            <a:endParaRPr lang="en-US" dirty="0"/>
          </a:p>
        </p:txBody>
      </p:sp>
      <p:sp>
        <p:nvSpPr>
          <p:cNvPr id="3" name="Content Placeholder 2">
            <a:extLst>
              <a:ext uri="{FF2B5EF4-FFF2-40B4-BE49-F238E27FC236}">
                <a16:creationId xmlns:a16="http://schemas.microsoft.com/office/drawing/2014/main" xmlns="" id="{9F28122D-EF0F-444C-9E5E-50033016E518}"/>
              </a:ext>
            </a:extLst>
          </p:cNvPr>
          <p:cNvSpPr>
            <a:spLocks noGrp="1"/>
          </p:cNvSpPr>
          <p:nvPr>
            <p:ph idx="1"/>
          </p:nvPr>
        </p:nvSpPr>
        <p:spPr/>
        <p:txBody>
          <a:bodyPr>
            <a:normAutofit fontScale="92500"/>
          </a:bodyPr>
          <a:lstStyle/>
          <a:p>
            <a:r>
              <a:rPr lang="en-US" altLang="en-US" dirty="0"/>
              <a:t>Jesus is the first citizen of the Kingdom of Heaven</a:t>
            </a:r>
          </a:p>
          <a:p>
            <a:pPr lvl="1"/>
            <a:r>
              <a:rPr lang="en-US" altLang="en-US" dirty="0"/>
              <a:t>He is looking for people to join Him in giving their allegiance to the King of heaven</a:t>
            </a:r>
          </a:p>
          <a:p>
            <a:pPr lvl="1"/>
            <a:r>
              <a:rPr lang="en-US" altLang="en-US" dirty="0"/>
              <a:t>Join the rebellion!</a:t>
            </a:r>
          </a:p>
          <a:p>
            <a:pPr lvl="1"/>
            <a:r>
              <a:rPr lang="en-US" altLang="en-US" dirty="0"/>
              <a:t>With new citizenship comes a new opportunity to help others</a:t>
            </a:r>
          </a:p>
          <a:p>
            <a:pPr marL="0" indent="0">
              <a:buNone/>
            </a:pPr>
            <a:endParaRPr lang="en-US" dirty="0"/>
          </a:p>
        </p:txBody>
      </p:sp>
    </p:spTree>
    <p:extLst>
      <p:ext uri="{BB962C8B-B14F-4D97-AF65-F5344CB8AC3E}">
        <p14:creationId xmlns:p14="http://schemas.microsoft.com/office/powerpoint/2010/main" val="108418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OT perspective</a:t>
            </a:r>
            <a:endParaRPr lang="en-US" dirty="0">
              <a:solidFill>
                <a:srgbClr val="72DB2B"/>
              </a:solidFill>
            </a:endParaRPr>
          </a:p>
        </p:txBody>
      </p:sp>
      <p:pic>
        <p:nvPicPr>
          <p:cNvPr id="3" name="Graphic 2" descr="Man with solid fill">
            <a:extLst>
              <a:ext uri="{FF2B5EF4-FFF2-40B4-BE49-F238E27FC236}">
                <a16:creationId xmlns:a16="http://schemas.microsoft.com/office/drawing/2014/main" xmlns="" id="{719D38BD-3B6F-4145-AC0A-ECE58A898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429189"/>
            <a:ext cx="1673888" cy="1673888"/>
          </a:xfrm>
          <a:prstGeom prst="rect">
            <a:avLst/>
          </a:prstGeom>
        </p:spPr>
      </p:pic>
      <p:cxnSp>
        <p:nvCxnSpPr>
          <p:cNvPr id="21" name="Straight Arrow Connector 20">
            <a:extLst>
              <a:ext uri="{FF2B5EF4-FFF2-40B4-BE49-F238E27FC236}">
                <a16:creationId xmlns:a16="http://schemas.microsoft.com/office/drawing/2014/main" xmlns="" id="{3AA2B5EE-9DD6-4EE7-9B2B-EAB147FA7BFF}"/>
              </a:ext>
            </a:extLst>
          </p:cNvPr>
          <p:cNvCxnSpPr/>
          <p:nvPr/>
        </p:nvCxnSpPr>
        <p:spPr>
          <a:xfrm>
            <a:off x="316523" y="4103077"/>
            <a:ext cx="10861431" cy="58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Flowchart: Merge 21">
            <a:extLst>
              <a:ext uri="{FF2B5EF4-FFF2-40B4-BE49-F238E27FC236}">
                <a16:creationId xmlns:a16="http://schemas.microsoft.com/office/drawing/2014/main" xmlns="" id="{2756D312-857E-4E77-81FE-1E0BE9C7CADD}"/>
              </a:ext>
            </a:extLst>
          </p:cNvPr>
          <p:cNvSpPr/>
          <p:nvPr/>
        </p:nvSpPr>
        <p:spPr>
          <a:xfrm rot="5400000">
            <a:off x="1479576" y="1771903"/>
            <a:ext cx="685800" cy="1616860"/>
          </a:xfrm>
          <a:prstGeom prst="flowChartMerg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a:extLst>
              <a:ext uri="{FF2B5EF4-FFF2-40B4-BE49-F238E27FC236}">
                <a16:creationId xmlns:a16="http://schemas.microsoft.com/office/drawing/2014/main" xmlns="" id="{5715C22C-0796-4E9D-8526-29DB3BD474A1}"/>
              </a:ext>
            </a:extLst>
          </p:cNvPr>
          <p:cNvCxnSpPr>
            <a:cxnSpLocks/>
          </p:cNvCxnSpPr>
          <p:nvPr/>
        </p:nvCxnSpPr>
        <p:spPr>
          <a:xfrm flipH="1">
            <a:off x="4186206" y="2149476"/>
            <a:ext cx="46489" cy="180120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1AA10803-284D-42E6-ACB5-03935B83D728}"/>
              </a:ext>
            </a:extLst>
          </p:cNvPr>
          <p:cNvSpPr txBox="1">
            <a:spLocks noChangeArrowheads="1"/>
          </p:cNvSpPr>
          <p:nvPr/>
        </p:nvSpPr>
        <p:spPr bwMode="auto">
          <a:xfrm>
            <a:off x="2630906" y="1462088"/>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accent6"/>
                </a:solidFill>
              </a:rPr>
              <a:t>Messiah comes</a:t>
            </a:r>
          </a:p>
        </p:txBody>
      </p:sp>
      <p:sp>
        <p:nvSpPr>
          <p:cNvPr id="26" name="TextBox 25">
            <a:extLst>
              <a:ext uri="{FF2B5EF4-FFF2-40B4-BE49-F238E27FC236}">
                <a16:creationId xmlns:a16="http://schemas.microsoft.com/office/drawing/2014/main" xmlns="" id="{175FA844-C01D-4E68-9E44-B1A532C0C678}"/>
              </a:ext>
            </a:extLst>
          </p:cNvPr>
          <p:cNvSpPr txBox="1">
            <a:spLocks noChangeArrowheads="1"/>
          </p:cNvSpPr>
          <p:nvPr/>
        </p:nvSpPr>
        <p:spPr bwMode="auto">
          <a:xfrm>
            <a:off x="5586884" y="2005013"/>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Day of the Lord</a:t>
            </a:r>
          </a:p>
        </p:txBody>
      </p:sp>
      <p:sp>
        <p:nvSpPr>
          <p:cNvPr id="32" name="Explosion: 8 Points 31">
            <a:extLst>
              <a:ext uri="{FF2B5EF4-FFF2-40B4-BE49-F238E27FC236}">
                <a16:creationId xmlns:a16="http://schemas.microsoft.com/office/drawing/2014/main" xmlns="" id="{3404F3C4-5A7A-4002-AD75-9AF53A647FAC}"/>
              </a:ext>
            </a:extLst>
          </p:cNvPr>
          <p:cNvSpPr/>
          <p:nvPr/>
        </p:nvSpPr>
        <p:spPr>
          <a:xfrm>
            <a:off x="6195646" y="2429189"/>
            <a:ext cx="1975339" cy="1609411"/>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0B7BE02B-C00C-4F15-A9AF-404212266EBD}"/>
              </a:ext>
            </a:extLst>
          </p:cNvPr>
          <p:cNvSpPr txBox="1"/>
          <p:nvPr/>
        </p:nvSpPr>
        <p:spPr>
          <a:xfrm>
            <a:off x="272143" y="4349140"/>
            <a:ext cx="11547132"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n-US" sz="4400" b="1" dirty="0"/>
              <a:t>Isaiah 11:1-10</a:t>
            </a:r>
          </a:p>
          <a:p>
            <a:pPr>
              <a:defRPr/>
            </a:pPr>
            <a:r>
              <a:rPr lang="en-US" sz="4000" dirty="0"/>
              <a:t>He slays the wicked of the earth (vs. 4b-5).</a:t>
            </a:r>
            <a:endParaRPr lang="en-US" sz="4000" b="1" dirty="0"/>
          </a:p>
        </p:txBody>
      </p:sp>
    </p:spTree>
    <p:extLst>
      <p:ext uri="{BB962C8B-B14F-4D97-AF65-F5344CB8AC3E}">
        <p14:creationId xmlns:p14="http://schemas.microsoft.com/office/powerpoint/2010/main" val="18839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6F5DA-F24F-421B-8115-2B7EAB29B781}"/>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a16="http://schemas.microsoft.com/office/drawing/2014/main" xmlns="" id="{2103410A-8171-426A-9F46-60509942549A}"/>
              </a:ext>
            </a:extLst>
          </p:cNvPr>
          <p:cNvSpPr>
            <a:spLocks noGrp="1"/>
          </p:cNvSpPr>
          <p:nvPr>
            <p:ph idx="1"/>
          </p:nvPr>
        </p:nvSpPr>
        <p:spPr/>
        <p:txBody>
          <a:bodyPr/>
          <a:lstStyle/>
          <a:p>
            <a:r>
              <a:rPr lang="en-US" dirty="0"/>
              <a:t>Matthew 14</a:t>
            </a:r>
          </a:p>
          <a:p>
            <a:pPr lvl="1"/>
            <a:r>
              <a:rPr lang="en-US" dirty="0"/>
              <a:t>The feeding of the 5,000</a:t>
            </a:r>
          </a:p>
        </p:txBody>
      </p:sp>
    </p:spTree>
    <p:extLst>
      <p:ext uri="{BB962C8B-B14F-4D97-AF65-F5344CB8AC3E}">
        <p14:creationId xmlns:p14="http://schemas.microsoft.com/office/powerpoint/2010/main" val="277860374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OT perspective</a:t>
            </a:r>
            <a:endParaRPr lang="en-US" dirty="0">
              <a:solidFill>
                <a:srgbClr val="72DB2B"/>
              </a:solidFill>
            </a:endParaRPr>
          </a:p>
        </p:txBody>
      </p:sp>
      <p:pic>
        <p:nvPicPr>
          <p:cNvPr id="3" name="Graphic 2" descr="Man with solid fill">
            <a:extLst>
              <a:ext uri="{FF2B5EF4-FFF2-40B4-BE49-F238E27FC236}">
                <a16:creationId xmlns:a16="http://schemas.microsoft.com/office/drawing/2014/main" xmlns="" id="{719D38BD-3B6F-4145-AC0A-ECE58A898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429189"/>
            <a:ext cx="1673888" cy="1673888"/>
          </a:xfrm>
          <a:prstGeom prst="rect">
            <a:avLst/>
          </a:prstGeom>
        </p:spPr>
      </p:pic>
      <p:cxnSp>
        <p:nvCxnSpPr>
          <p:cNvPr id="21" name="Straight Arrow Connector 20">
            <a:extLst>
              <a:ext uri="{FF2B5EF4-FFF2-40B4-BE49-F238E27FC236}">
                <a16:creationId xmlns:a16="http://schemas.microsoft.com/office/drawing/2014/main" xmlns="" id="{3AA2B5EE-9DD6-4EE7-9B2B-EAB147FA7BFF}"/>
              </a:ext>
            </a:extLst>
          </p:cNvPr>
          <p:cNvCxnSpPr/>
          <p:nvPr/>
        </p:nvCxnSpPr>
        <p:spPr>
          <a:xfrm>
            <a:off x="316523" y="4103077"/>
            <a:ext cx="10861431" cy="58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Flowchart: Merge 21">
            <a:extLst>
              <a:ext uri="{FF2B5EF4-FFF2-40B4-BE49-F238E27FC236}">
                <a16:creationId xmlns:a16="http://schemas.microsoft.com/office/drawing/2014/main" xmlns="" id="{2756D312-857E-4E77-81FE-1E0BE9C7CADD}"/>
              </a:ext>
            </a:extLst>
          </p:cNvPr>
          <p:cNvSpPr/>
          <p:nvPr/>
        </p:nvSpPr>
        <p:spPr>
          <a:xfrm rot="5400000">
            <a:off x="1479576" y="1771903"/>
            <a:ext cx="685800" cy="1616860"/>
          </a:xfrm>
          <a:prstGeom prst="flowChartMerg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a:extLst>
              <a:ext uri="{FF2B5EF4-FFF2-40B4-BE49-F238E27FC236}">
                <a16:creationId xmlns:a16="http://schemas.microsoft.com/office/drawing/2014/main" xmlns="" id="{5715C22C-0796-4E9D-8526-29DB3BD474A1}"/>
              </a:ext>
            </a:extLst>
          </p:cNvPr>
          <p:cNvCxnSpPr>
            <a:cxnSpLocks/>
          </p:cNvCxnSpPr>
          <p:nvPr/>
        </p:nvCxnSpPr>
        <p:spPr>
          <a:xfrm flipH="1">
            <a:off x="4186206" y="2149476"/>
            <a:ext cx="46489" cy="180120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1AA10803-284D-42E6-ACB5-03935B83D728}"/>
              </a:ext>
            </a:extLst>
          </p:cNvPr>
          <p:cNvSpPr txBox="1">
            <a:spLocks noChangeArrowheads="1"/>
          </p:cNvSpPr>
          <p:nvPr/>
        </p:nvSpPr>
        <p:spPr bwMode="auto">
          <a:xfrm>
            <a:off x="2630906" y="1462088"/>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accent6"/>
                </a:solidFill>
              </a:rPr>
              <a:t>Messiah comes</a:t>
            </a:r>
          </a:p>
        </p:txBody>
      </p:sp>
      <p:sp>
        <p:nvSpPr>
          <p:cNvPr id="26" name="TextBox 25">
            <a:extLst>
              <a:ext uri="{FF2B5EF4-FFF2-40B4-BE49-F238E27FC236}">
                <a16:creationId xmlns:a16="http://schemas.microsoft.com/office/drawing/2014/main" xmlns="" id="{175FA844-C01D-4E68-9E44-B1A532C0C678}"/>
              </a:ext>
            </a:extLst>
          </p:cNvPr>
          <p:cNvSpPr txBox="1">
            <a:spLocks noChangeArrowheads="1"/>
          </p:cNvSpPr>
          <p:nvPr/>
        </p:nvSpPr>
        <p:spPr bwMode="auto">
          <a:xfrm>
            <a:off x="5586884" y="2005013"/>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Day of the Lord</a:t>
            </a:r>
          </a:p>
        </p:txBody>
      </p:sp>
      <p:sp>
        <p:nvSpPr>
          <p:cNvPr id="28" name="TextBox 27">
            <a:extLst>
              <a:ext uri="{FF2B5EF4-FFF2-40B4-BE49-F238E27FC236}">
                <a16:creationId xmlns:a16="http://schemas.microsoft.com/office/drawing/2014/main" xmlns="" id="{1A551110-942A-4DFB-A513-A394CBC49074}"/>
              </a:ext>
            </a:extLst>
          </p:cNvPr>
          <p:cNvSpPr txBox="1">
            <a:spLocks noChangeArrowheads="1"/>
          </p:cNvSpPr>
          <p:nvPr/>
        </p:nvSpPr>
        <p:spPr bwMode="auto">
          <a:xfrm>
            <a:off x="8700661" y="1462088"/>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Kingdom </a:t>
            </a:r>
          </a:p>
          <a:p>
            <a:pPr algn="ctr" eaLnBrk="1" hangingPunct="1"/>
            <a:r>
              <a:rPr lang="en-US" altLang="en-US" sz="2400" dirty="0">
                <a:solidFill>
                  <a:schemeClr val="accent6"/>
                </a:solidFill>
              </a:rPr>
              <a:t>of God</a:t>
            </a:r>
          </a:p>
        </p:txBody>
      </p:sp>
      <p:pic>
        <p:nvPicPr>
          <p:cNvPr id="30" name="Graphic 29" descr="Crown with solid fill">
            <a:extLst>
              <a:ext uri="{FF2B5EF4-FFF2-40B4-BE49-F238E27FC236}">
                <a16:creationId xmlns:a16="http://schemas.microsoft.com/office/drawing/2014/main" xmlns="" id="{F2BA4131-2A71-4ED2-840C-4B480ABC9A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71661" y="2365375"/>
            <a:ext cx="1334600" cy="1334600"/>
          </a:xfrm>
          <a:prstGeom prst="rect">
            <a:avLst/>
          </a:prstGeom>
        </p:spPr>
      </p:pic>
      <p:sp>
        <p:nvSpPr>
          <p:cNvPr id="32" name="Explosion: 8 Points 31">
            <a:extLst>
              <a:ext uri="{FF2B5EF4-FFF2-40B4-BE49-F238E27FC236}">
                <a16:creationId xmlns:a16="http://schemas.microsoft.com/office/drawing/2014/main" xmlns="" id="{3404F3C4-5A7A-4002-AD75-9AF53A647FAC}"/>
              </a:ext>
            </a:extLst>
          </p:cNvPr>
          <p:cNvSpPr/>
          <p:nvPr/>
        </p:nvSpPr>
        <p:spPr>
          <a:xfrm>
            <a:off x="6195646" y="2429189"/>
            <a:ext cx="1975339" cy="1609411"/>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0B7BE02B-C00C-4F15-A9AF-404212266EBD}"/>
              </a:ext>
            </a:extLst>
          </p:cNvPr>
          <p:cNvSpPr txBox="1"/>
          <p:nvPr/>
        </p:nvSpPr>
        <p:spPr>
          <a:xfrm>
            <a:off x="272143" y="4349140"/>
            <a:ext cx="11547132" cy="20005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n-US" sz="4400" b="1" dirty="0"/>
              <a:t>Isaiah 11:1-10</a:t>
            </a:r>
          </a:p>
          <a:p>
            <a:pPr>
              <a:defRPr/>
            </a:pPr>
            <a:r>
              <a:rPr lang="en-US" sz="4000" dirty="0"/>
              <a:t>This ushers in a period of peace; people will know the Lord (vs. 5-9).</a:t>
            </a:r>
            <a:endParaRPr lang="en-US" sz="4000" b="1" dirty="0"/>
          </a:p>
        </p:txBody>
      </p:sp>
    </p:spTree>
    <p:extLst>
      <p:ext uri="{BB962C8B-B14F-4D97-AF65-F5344CB8AC3E}">
        <p14:creationId xmlns:p14="http://schemas.microsoft.com/office/powerpoint/2010/main" val="57126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OT perspective</a:t>
            </a:r>
            <a:endParaRPr lang="en-US" dirty="0">
              <a:solidFill>
                <a:srgbClr val="72DB2B"/>
              </a:solidFill>
            </a:endParaRPr>
          </a:p>
        </p:txBody>
      </p:sp>
      <p:pic>
        <p:nvPicPr>
          <p:cNvPr id="3" name="Graphic 2" descr="Man with solid fill">
            <a:extLst>
              <a:ext uri="{FF2B5EF4-FFF2-40B4-BE49-F238E27FC236}">
                <a16:creationId xmlns:a16="http://schemas.microsoft.com/office/drawing/2014/main" xmlns="" id="{719D38BD-3B6F-4145-AC0A-ECE58A898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429189"/>
            <a:ext cx="1673888" cy="1673888"/>
          </a:xfrm>
          <a:prstGeom prst="rect">
            <a:avLst/>
          </a:prstGeom>
        </p:spPr>
      </p:pic>
      <p:cxnSp>
        <p:nvCxnSpPr>
          <p:cNvPr id="21" name="Straight Arrow Connector 20">
            <a:extLst>
              <a:ext uri="{FF2B5EF4-FFF2-40B4-BE49-F238E27FC236}">
                <a16:creationId xmlns:a16="http://schemas.microsoft.com/office/drawing/2014/main" xmlns="" id="{3AA2B5EE-9DD6-4EE7-9B2B-EAB147FA7BFF}"/>
              </a:ext>
            </a:extLst>
          </p:cNvPr>
          <p:cNvCxnSpPr/>
          <p:nvPr/>
        </p:nvCxnSpPr>
        <p:spPr>
          <a:xfrm>
            <a:off x="316523" y="4103077"/>
            <a:ext cx="10861431" cy="58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Flowchart: Merge 21">
            <a:extLst>
              <a:ext uri="{FF2B5EF4-FFF2-40B4-BE49-F238E27FC236}">
                <a16:creationId xmlns:a16="http://schemas.microsoft.com/office/drawing/2014/main" xmlns="" id="{2756D312-857E-4E77-81FE-1E0BE9C7CADD}"/>
              </a:ext>
            </a:extLst>
          </p:cNvPr>
          <p:cNvSpPr/>
          <p:nvPr/>
        </p:nvSpPr>
        <p:spPr>
          <a:xfrm rot="5400000">
            <a:off x="1479576" y="1771903"/>
            <a:ext cx="685800" cy="1616860"/>
          </a:xfrm>
          <a:prstGeom prst="flowChartMerg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a:extLst>
              <a:ext uri="{FF2B5EF4-FFF2-40B4-BE49-F238E27FC236}">
                <a16:creationId xmlns:a16="http://schemas.microsoft.com/office/drawing/2014/main" xmlns="" id="{5715C22C-0796-4E9D-8526-29DB3BD474A1}"/>
              </a:ext>
            </a:extLst>
          </p:cNvPr>
          <p:cNvCxnSpPr>
            <a:cxnSpLocks/>
          </p:cNvCxnSpPr>
          <p:nvPr/>
        </p:nvCxnSpPr>
        <p:spPr>
          <a:xfrm flipH="1">
            <a:off x="4186206" y="2149476"/>
            <a:ext cx="46489" cy="180120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1AA10803-284D-42E6-ACB5-03935B83D728}"/>
              </a:ext>
            </a:extLst>
          </p:cNvPr>
          <p:cNvSpPr txBox="1">
            <a:spLocks noChangeArrowheads="1"/>
          </p:cNvSpPr>
          <p:nvPr/>
        </p:nvSpPr>
        <p:spPr bwMode="auto">
          <a:xfrm>
            <a:off x="2630906" y="1462088"/>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accent6"/>
                </a:solidFill>
              </a:rPr>
              <a:t>Messiah comes</a:t>
            </a:r>
          </a:p>
        </p:txBody>
      </p:sp>
      <p:sp>
        <p:nvSpPr>
          <p:cNvPr id="26" name="TextBox 25">
            <a:extLst>
              <a:ext uri="{FF2B5EF4-FFF2-40B4-BE49-F238E27FC236}">
                <a16:creationId xmlns:a16="http://schemas.microsoft.com/office/drawing/2014/main" xmlns="" id="{175FA844-C01D-4E68-9E44-B1A532C0C678}"/>
              </a:ext>
            </a:extLst>
          </p:cNvPr>
          <p:cNvSpPr txBox="1">
            <a:spLocks noChangeArrowheads="1"/>
          </p:cNvSpPr>
          <p:nvPr/>
        </p:nvSpPr>
        <p:spPr bwMode="auto">
          <a:xfrm>
            <a:off x="5586884" y="2005013"/>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Day of the Lord</a:t>
            </a:r>
          </a:p>
        </p:txBody>
      </p:sp>
      <p:sp>
        <p:nvSpPr>
          <p:cNvPr id="28" name="TextBox 27">
            <a:extLst>
              <a:ext uri="{FF2B5EF4-FFF2-40B4-BE49-F238E27FC236}">
                <a16:creationId xmlns:a16="http://schemas.microsoft.com/office/drawing/2014/main" xmlns="" id="{1A551110-942A-4DFB-A513-A394CBC49074}"/>
              </a:ext>
            </a:extLst>
          </p:cNvPr>
          <p:cNvSpPr txBox="1">
            <a:spLocks noChangeArrowheads="1"/>
          </p:cNvSpPr>
          <p:nvPr/>
        </p:nvSpPr>
        <p:spPr bwMode="auto">
          <a:xfrm>
            <a:off x="8700661" y="1462088"/>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Kingdom </a:t>
            </a:r>
          </a:p>
          <a:p>
            <a:pPr algn="ctr" eaLnBrk="1" hangingPunct="1"/>
            <a:r>
              <a:rPr lang="en-US" altLang="en-US" sz="2400" dirty="0">
                <a:solidFill>
                  <a:schemeClr val="accent6"/>
                </a:solidFill>
              </a:rPr>
              <a:t>of God</a:t>
            </a:r>
          </a:p>
        </p:txBody>
      </p:sp>
      <p:pic>
        <p:nvPicPr>
          <p:cNvPr id="30" name="Graphic 29" descr="Crown with solid fill">
            <a:extLst>
              <a:ext uri="{FF2B5EF4-FFF2-40B4-BE49-F238E27FC236}">
                <a16:creationId xmlns:a16="http://schemas.microsoft.com/office/drawing/2014/main" xmlns="" id="{F2BA4131-2A71-4ED2-840C-4B480ABC9A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71661" y="2365375"/>
            <a:ext cx="1334600" cy="1334600"/>
          </a:xfrm>
          <a:prstGeom prst="rect">
            <a:avLst/>
          </a:prstGeom>
        </p:spPr>
      </p:pic>
      <p:sp>
        <p:nvSpPr>
          <p:cNvPr id="32" name="Explosion: 8 Points 31">
            <a:extLst>
              <a:ext uri="{FF2B5EF4-FFF2-40B4-BE49-F238E27FC236}">
                <a16:creationId xmlns:a16="http://schemas.microsoft.com/office/drawing/2014/main" xmlns="" id="{3404F3C4-5A7A-4002-AD75-9AF53A647FAC}"/>
              </a:ext>
            </a:extLst>
          </p:cNvPr>
          <p:cNvSpPr/>
          <p:nvPr/>
        </p:nvSpPr>
        <p:spPr>
          <a:xfrm>
            <a:off x="6195646" y="2429189"/>
            <a:ext cx="1975339" cy="1609411"/>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0B7BE02B-C00C-4F15-A9AF-404212266EBD}"/>
              </a:ext>
            </a:extLst>
          </p:cNvPr>
          <p:cNvSpPr txBox="1"/>
          <p:nvPr/>
        </p:nvSpPr>
        <p:spPr>
          <a:xfrm>
            <a:off x="272143" y="4349140"/>
            <a:ext cx="11547132" cy="20005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n-US" sz="4400" b="1" dirty="0"/>
              <a:t>Isaiah 11:1-10</a:t>
            </a:r>
          </a:p>
          <a:p>
            <a:pPr>
              <a:defRPr/>
            </a:pPr>
            <a:r>
              <a:rPr lang="en-US" sz="4000" dirty="0"/>
              <a:t>The nations of the world will rally to him (v. 10).</a:t>
            </a:r>
          </a:p>
          <a:p>
            <a:pPr>
              <a:defRPr/>
            </a:pPr>
            <a:endParaRPr lang="en-US" sz="4000" dirty="0"/>
          </a:p>
        </p:txBody>
      </p:sp>
    </p:spTree>
    <p:extLst>
      <p:ext uri="{BB962C8B-B14F-4D97-AF65-F5344CB8AC3E}">
        <p14:creationId xmlns:p14="http://schemas.microsoft.com/office/powerpoint/2010/main" val="378931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OT perspective</a:t>
            </a:r>
            <a:endParaRPr lang="en-US" dirty="0">
              <a:solidFill>
                <a:srgbClr val="72DB2B"/>
              </a:solidFill>
            </a:endParaRPr>
          </a:p>
        </p:txBody>
      </p:sp>
      <p:pic>
        <p:nvPicPr>
          <p:cNvPr id="3" name="Graphic 2" descr="Man with solid fill">
            <a:extLst>
              <a:ext uri="{FF2B5EF4-FFF2-40B4-BE49-F238E27FC236}">
                <a16:creationId xmlns:a16="http://schemas.microsoft.com/office/drawing/2014/main" xmlns="" id="{719D38BD-3B6F-4145-AC0A-ECE58A898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429189"/>
            <a:ext cx="1673888" cy="1673888"/>
          </a:xfrm>
          <a:prstGeom prst="rect">
            <a:avLst/>
          </a:prstGeom>
        </p:spPr>
      </p:pic>
      <p:cxnSp>
        <p:nvCxnSpPr>
          <p:cNvPr id="21" name="Straight Arrow Connector 20">
            <a:extLst>
              <a:ext uri="{FF2B5EF4-FFF2-40B4-BE49-F238E27FC236}">
                <a16:creationId xmlns:a16="http://schemas.microsoft.com/office/drawing/2014/main" xmlns="" id="{3AA2B5EE-9DD6-4EE7-9B2B-EAB147FA7BFF}"/>
              </a:ext>
            </a:extLst>
          </p:cNvPr>
          <p:cNvCxnSpPr/>
          <p:nvPr/>
        </p:nvCxnSpPr>
        <p:spPr>
          <a:xfrm>
            <a:off x="316523" y="4103077"/>
            <a:ext cx="10861431" cy="58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Flowchart: Merge 21">
            <a:extLst>
              <a:ext uri="{FF2B5EF4-FFF2-40B4-BE49-F238E27FC236}">
                <a16:creationId xmlns:a16="http://schemas.microsoft.com/office/drawing/2014/main" xmlns="" id="{2756D312-857E-4E77-81FE-1E0BE9C7CADD}"/>
              </a:ext>
            </a:extLst>
          </p:cNvPr>
          <p:cNvSpPr/>
          <p:nvPr/>
        </p:nvSpPr>
        <p:spPr>
          <a:xfrm rot="5400000">
            <a:off x="1479576" y="1771903"/>
            <a:ext cx="685800" cy="1616860"/>
          </a:xfrm>
          <a:prstGeom prst="flowChartMerg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a:extLst>
              <a:ext uri="{FF2B5EF4-FFF2-40B4-BE49-F238E27FC236}">
                <a16:creationId xmlns:a16="http://schemas.microsoft.com/office/drawing/2014/main" xmlns="" id="{5715C22C-0796-4E9D-8526-29DB3BD474A1}"/>
              </a:ext>
            </a:extLst>
          </p:cNvPr>
          <p:cNvCxnSpPr>
            <a:cxnSpLocks/>
          </p:cNvCxnSpPr>
          <p:nvPr/>
        </p:nvCxnSpPr>
        <p:spPr>
          <a:xfrm flipH="1">
            <a:off x="4186206" y="2149476"/>
            <a:ext cx="46489" cy="180120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1AA10803-284D-42E6-ACB5-03935B83D728}"/>
              </a:ext>
            </a:extLst>
          </p:cNvPr>
          <p:cNvSpPr txBox="1">
            <a:spLocks noChangeArrowheads="1"/>
          </p:cNvSpPr>
          <p:nvPr/>
        </p:nvSpPr>
        <p:spPr bwMode="auto">
          <a:xfrm>
            <a:off x="2630906" y="1462088"/>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accent6"/>
                </a:solidFill>
              </a:rPr>
              <a:t>Messiah comes</a:t>
            </a:r>
          </a:p>
        </p:txBody>
      </p:sp>
      <p:sp>
        <p:nvSpPr>
          <p:cNvPr id="26" name="TextBox 25">
            <a:extLst>
              <a:ext uri="{FF2B5EF4-FFF2-40B4-BE49-F238E27FC236}">
                <a16:creationId xmlns:a16="http://schemas.microsoft.com/office/drawing/2014/main" xmlns="" id="{175FA844-C01D-4E68-9E44-B1A532C0C678}"/>
              </a:ext>
            </a:extLst>
          </p:cNvPr>
          <p:cNvSpPr txBox="1">
            <a:spLocks noChangeArrowheads="1"/>
          </p:cNvSpPr>
          <p:nvPr/>
        </p:nvSpPr>
        <p:spPr bwMode="auto">
          <a:xfrm>
            <a:off x="5586884" y="2005013"/>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Day of the Lord</a:t>
            </a:r>
          </a:p>
        </p:txBody>
      </p:sp>
      <p:sp>
        <p:nvSpPr>
          <p:cNvPr id="28" name="TextBox 27">
            <a:extLst>
              <a:ext uri="{FF2B5EF4-FFF2-40B4-BE49-F238E27FC236}">
                <a16:creationId xmlns:a16="http://schemas.microsoft.com/office/drawing/2014/main" xmlns="" id="{1A551110-942A-4DFB-A513-A394CBC49074}"/>
              </a:ext>
            </a:extLst>
          </p:cNvPr>
          <p:cNvSpPr txBox="1">
            <a:spLocks noChangeArrowheads="1"/>
          </p:cNvSpPr>
          <p:nvPr/>
        </p:nvSpPr>
        <p:spPr bwMode="auto">
          <a:xfrm>
            <a:off x="8700661" y="1462088"/>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Kingdom </a:t>
            </a:r>
          </a:p>
          <a:p>
            <a:pPr algn="ctr" eaLnBrk="1" hangingPunct="1"/>
            <a:r>
              <a:rPr lang="en-US" altLang="en-US" sz="2400" dirty="0">
                <a:solidFill>
                  <a:schemeClr val="accent6"/>
                </a:solidFill>
              </a:rPr>
              <a:t>of God</a:t>
            </a:r>
          </a:p>
        </p:txBody>
      </p:sp>
      <p:pic>
        <p:nvPicPr>
          <p:cNvPr id="30" name="Graphic 29" descr="Crown with solid fill">
            <a:extLst>
              <a:ext uri="{FF2B5EF4-FFF2-40B4-BE49-F238E27FC236}">
                <a16:creationId xmlns:a16="http://schemas.microsoft.com/office/drawing/2014/main" xmlns="" id="{F2BA4131-2A71-4ED2-840C-4B480ABC9A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71661" y="2365375"/>
            <a:ext cx="1334600" cy="1334600"/>
          </a:xfrm>
          <a:prstGeom prst="rect">
            <a:avLst/>
          </a:prstGeom>
        </p:spPr>
      </p:pic>
      <p:sp>
        <p:nvSpPr>
          <p:cNvPr id="32" name="Explosion: 8 Points 31">
            <a:extLst>
              <a:ext uri="{FF2B5EF4-FFF2-40B4-BE49-F238E27FC236}">
                <a16:creationId xmlns:a16="http://schemas.microsoft.com/office/drawing/2014/main" xmlns="" id="{3404F3C4-5A7A-4002-AD75-9AF53A647FAC}"/>
              </a:ext>
            </a:extLst>
          </p:cNvPr>
          <p:cNvSpPr/>
          <p:nvPr/>
        </p:nvSpPr>
        <p:spPr>
          <a:xfrm>
            <a:off x="6195646" y="2429189"/>
            <a:ext cx="1975339" cy="1609411"/>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0B7BE02B-C00C-4F15-A9AF-404212266EBD}"/>
              </a:ext>
            </a:extLst>
          </p:cNvPr>
          <p:cNvSpPr txBox="1"/>
          <p:nvPr/>
        </p:nvSpPr>
        <p:spPr>
          <a:xfrm>
            <a:off x="272143" y="4349140"/>
            <a:ext cx="11547132" cy="14465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n-US" sz="4400" dirty="0"/>
              <a:t>Also, Joel 3; Psalm 2, Zech. 14, Daniel 2 and many others </a:t>
            </a:r>
            <a:endParaRPr lang="en-US" sz="4000" dirty="0"/>
          </a:p>
        </p:txBody>
      </p:sp>
    </p:spTree>
    <p:extLst>
      <p:ext uri="{BB962C8B-B14F-4D97-AF65-F5344CB8AC3E}">
        <p14:creationId xmlns:p14="http://schemas.microsoft.com/office/powerpoint/2010/main" val="49550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7D223E-B8F5-42AF-8E96-1D32AE771505}"/>
              </a:ext>
            </a:extLst>
          </p:cNvPr>
          <p:cNvSpPr>
            <a:spLocks noGrp="1"/>
          </p:cNvSpPr>
          <p:nvPr>
            <p:ph type="title"/>
          </p:nvPr>
        </p:nvSpPr>
        <p:spPr/>
        <p:txBody>
          <a:bodyPr/>
          <a:lstStyle/>
          <a:p>
            <a:r>
              <a:rPr lang="en-US" altLang="en-US" dirty="0"/>
              <a:t>The OT perspective</a:t>
            </a:r>
            <a:endParaRPr lang="en-US" dirty="0">
              <a:solidFill>
                <a:srgbClr val="72DB2B"/>
              </a:solidFill>
            </a:endParaRPr>
          </a:p>
        </p:txBody>
      </p:sp>
      <p:pic>
        <p:nvPicPr>
          <p:cNvPr id="3" name="Graphic 2" descr="Man with solid fill">
            <a:extLst>
              <a:ext uri="{FF2B5EF4-FFF2-40B4-BE49-F238E27FC236}">
                <a16:creationId xmlns:a16="http://schemas.microsoft.com/office/drawing/2014/main" xmlns="" id="{719D38BD-3B6F-4145-AC0A-ECE58A898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429189"/>
            <a:ext cx="1673888" cy="1673888"/>
          </a:xfrm>
          <a:prstGeom prst="rect">
            <a:avLst/>
          </a:prstGeom>
        </p:spPr>
      </p:pic>
      <p:cxnSp>
        <p:nvCxnSpPr>
          <p:cNvPr id="21" name="Straight Arrow Connector 20">
            <a:extLst>
              <a:ext uri="{FF2B5EF4-FFF2-40B4-BE49-F238E27FC236}">
                <a16:creationId xmlns:a16="http://schemas.microsoft.com/office/drawing/2014/main" xmlns="" id="{3AA2B5EE-9DD6-4EE7-9B2B-EAB147FA7BFF}"/>
              </a:ext>
            </a:extLst>
          </p:cNvPr>
          <p:cNvCxnSpPr/>
          <p:nvPr/>
        </p:nvCxnSpPr>
        <p:spPr>
          <a:xfrm>
            <a:off x="316523" y="4103077"/>
            <a:ext cx="10861431" cy="58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Flowchart: Merge 21">
            <a:extLst>
              <a:ext uri="{FF2B5EF4-FFF2-40B4-BE49-F238E27FC236}">
                <a16:creationId xmlns:a16="http://schemas.microsoft.com/office/drawing/2014/main" xmlns="" id="{2756D312-857E-4E77-81FE-1E0BE9C7CADD}"/>
              </a:ext>
            </a:extLst>
          </p:cNvPr>
          <p:cNvSpPr/>
          <p:nvPr/>
        </p:nvSpPr>
        <p:spPr>
          <a:xfrm rot="5400000">
            <a:off x="1479576" y="1771903"/>
            <a:ext cx="685800" cy="1616860"/>
          </a:xfrm>
          <a:prstGeom prst="flowChartMerg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a:extLst>
              <a:ext uri="{FF2B5EF4-FFF2-40B4-BE49-F238E27FC236}">
                <a16:creationId xmlns:a16="http://schemas.microsoft.com/office/drawing/2014/main" xmlns="" id="{5715C22C-0796-4E9D-8526-29DB3BD474A1}"/>
              </a:ext>
            </a:extLst>
          </p:cNvPr>
          <p:cNvCxnSpPr>
            <a:cxnSpLocks/>
          </p:cNvCxnSpPr>
          <p:nvPr/>
        </p:nvCxnSpPr>
        <p:spPr>
          <a:xfrm flipH="1">
            <a:off x="4186206" y="2149476"/>
            <a:ext cx="46489" cy="180120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1AA10803-284D-42E6-ACB5-03935B83D728}"/>
              </a:ext>
            </a:extLst>
          </p:cNvPr>
          <p:cNvSpPr txBox="1">
            <a:spLocks noChangeArrowheads="1"/>
          </p:cNvSpPr>
          <p:nvPr/>
        </p:nvSpPr>
        <p:spPr bwMode="auto">
          <a:xfrm>
            <a:off x="2630906" y="1462088"/>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accent6"/>
                </a:solidFill>
              </a:rPr>
              <a:t>Messiah comes</a:t>
            </a:r>
          </a:p>
        </p:txBody>
      </p:sp>
      <p:sp>
        <p:nvSpPr>
          <p:cNvPr id="26" name="TextBox 25">
            <a:extLst>
              <a:ext uri="{FF2B5EF4-FFF2-40B4-BE49-F238E27FC236}">
                <a16:creationId xmlns:a16="http://schemas.microsoft.com/office/drawing/2014/main" xmlns="" id="{175FA844-C01D-4E68-9E44-B1A532C0C678}"/>
              </a:ext>
            </a:extLst>
          </p:cNvPr>
          <p:cNvSpPr txBox="1">
            <a:spLocks noChangeArrowheads="1"/>
          </p:cNvSpPr>
          <p:nvPr/>
        </p:nvSpPr>
        <p:spPr bwMode="auto">
          <a:xfrm>
            <a:off x="5586884" y="2005013"/>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Day of the Lord</a:t>
            </a:r>
          </a:p>
        </p:txBody>
      </p:sp>
      <p:sp>
        <p:nvSpPr>
          <p:cNvPr id="28" name="TextBox 27">
            <a:extLst>
              <a:ext uri="{FF2B5EF4-FFF2-40B4-BE49-F238E27FC236}">
                <a16:creationId xmlns:a16="http://schemas.microsoft.com/office/drawing/2014/main" xmlns="" id="{1A551110-942A-4DFB-A513-A394CBC49074}"/>
              </a:ext>
            </a:extLst>
          </p:cNvPr>
          <p:cNvSpPr txBox="1">
            <a:spLocks noChangeArrowheads="1"/>
          </p:cNvSpPr>
          <p:nvPr/>
        </p:nvSpPr>
        <p:spPr bwMode="auto">
          <a:xfrm>
            <a:off x="8700661" y="1462088"/>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chemeClr val="accent6"/>
                </a:solidFill>
              </a:rPr>
              <a:t>The Kingdom </a:t>
            </a:r>
          </a:p>
          <a:p>
            <a:pPr algn="ctr" eaLnBrk="1" hangingPunct="1"/>
            <a:r>
              <a:rPr lang="en-US" altLang="en-US" sz="2400" dirty="0">
                <a:solidFill>
                  <a:schemeClr val="accent6"/>
                </a:solidFill>
              </a:rPr>
              <a:t>of God</a:t>
            </a:r>
          </a:p>
        </p:txBody>
      </p:sp>
      <p:pic>
        <p:nvPicPr>
          <p:cNvPr id="30" name="Graphic 29" descr="Crown with solid fill">
            <a:extLst>
              <a:ext uri="{FF2B5EF4-FFF2-40B4-BE49-F238E27FC236}">
                <a16:creationId xmlns:a16="http://schemas.microsoft.com/office/drawing/2014/main" xmlns="" id="{F2BA4131-2A71-4ED2-840C-4B480ABC9A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71661" y="2365375"/>
            <a:ext cx="1334600" cy="1334600"/>
          </a:xfrm>
          <a:prstGeom prst="rect">
            <a:avLst/>
          </a:prstGeom>
        </p:spPr>
      </p:pic>
      <p:sp>
        <p:nvSpPr>
          <p:cNvPr id="32" name="Explosion: 8 Points 31">
            <a:extLst>
              <a:ext uri="{FF2B5EF4-FFF2-40B4-BE49-F238E27FC236}">
                <a16:creationId xmlns:a16="http://schemas.microsoft.com/office/drawing/2014/main" xmlns="" id="{3404F3C4-5A7A-4002-AD75-9AF53A647FAC}"/>
              </a:ext>
            </a:extLst>
          </p:cNvPr>
          <p:cNvSpPr/>
          <p:nvPr/>
        </p:nvSpPr>
        <p:spPr>
          <a:xfrm>
            <a:off x="6195646" y="2429189"/>
            <a:ext cx="1975339" cy="1609411"/>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0B7BE02B-C00C-4F15-A9AF-404212266EBD}"/>
              </a:ext>
            </a:extLst>
          </p:cNvPr>
          <p:cNvSpPr txBox="1"/>
          <p:nvPr/>
        </p:nvSpPr>
        <p:spPr>
          <a:xfrm>
            <a:off x="272143" y="4349140"/>
            <a:ext cx="11547132" cy="20621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n-US" sz="4800" dirty="0"/>
              <a:t>The question on everyone’s mind?</a:t>
            </a:r>
            <a:endParaRPr lang="en-US" sz="3200" dirty="0"/>
          </a:p>
          <a:p>
            <a:pPr marL="685800" indent="-685800">
              <a:buFont typeface="Arial" panose="020B0604020202020204" pitchFamily="34" charset="0"/>
              <a:buChar char="•"/>
              <a:defRPr/>
            </a:pPr>
            <a:r>
              <a:rPr lang="en-US" sz="4000" dirty="0"/>
              <a:t>Has Jesus come to crush the Romans and set up God’s Kingdom?</a:t>
            </a:r>
          </a:p>
        </p:txBody>
      </p:sp>
    </p:spTree>
    <p:extLst>
      <p:ext uri="{BB962C8B-B14F-4D97-AF65-F5344CB8AC3E}">
        <p14:creationId xmlns:p14="http://schemas.microsoft.com/office/powerpoint/2010/main" val="3718314851"/>
      </p:ext>
    </p:extLst>
  </p:cSld>
  <p:clrMapOvr>
    <a:masterClrMapping/>
  </p:clrMapOvr>
</p:sld>
</file>

<file path=ppt/theme/theme1.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docProps/app.xml><?xml version="1.0" encoding="utf-8"?>
<Properties xmlns="http://schemas.openxmlformats.org/officeDocument/2006/extended-properties" xmlns:vt="http://schemas.openxmlformats.org/officeDocument/2006/docPropsVTypes">
  <Template>Dwelldark16x9</Template>
  <TotalTime>0</TotalTime>
  <Words>1388</Words>
  <Application>Microsoft Office PowerPoint</Application>
  <PresentationFormat>Widescreen</PresentationFormat>
  <Paragraphs>246</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Lao UI</vt:lpstr>
      <vt:lpstr>DwellDark</vt:lpstr>
      <vt:lpstr>PowerPoint Presentation</vt:lpstr>
      <vt:lpstr>Matthew 13</vt:lpstr>
      <vt:lpstr>Context</vt:lpstr>
      <vt:lpstr>The OT perspective</vt:lpstr>
      <vt:lpstr>The OT perspective</vt:lpstr>
      <vt:lpstr>The OT perspective</vt:lpstr>
      <vt:lpstr>The OT perspective</vt:lpstr>
      <vt:lpstr>The OT perspective</vt:lpstr>
      <vt:lpstr>The OT perspective</vt:lpstr>
      <vt:lpstr>Jesus’ parables on the Kingdom</vt:lpstr>
      <vt:lpstr>Matthew 13</vt:lpstr>
      <vt:lpstr>Matthew 13</vt:lpstr>
      <vt:lpstr>Matthew 13</vt:lpstr>
      <vt:lpstr>The Parable of the Tares</vt:lpstr>
      <vt:lpstr>The Parable of the Tares</vt:lpstr>
      <vt:lpstr>Matthew 13</vt:lpstr>
      <vt:lpstr>Parable of the mustard seed</vt:lpstr>
      <vt:lpstr>Parable of the mustard seed</vt:lpstr>
      <vt:lpstr>Matthew 13</vt:lpstr>
      <vt:lpstr>The parable of the Leaven</vt:lpstr>
      <vt:lpstr>Jesus’ Kingdom parables</vt:lpstr>
      <vt:lpstr>The OT perspective</vt:lpstr>
      <vt:lpstr>Jesus’ Kingdom parables</vt:lpstr>
      <vt:lpstr>Jesus’ Kingdom parables</vt:lpstr>
      <vt:lpstr>Jesus’ Kingdom parables</vt:lpstr>
      <vt:lpstr>The answer </vt:lpstr>
      <vt:lpstr>PowerPoint Presentation</vt:lpstr>
      <vt:lpstr>PowerPoint Presentation</vt:lpstr>
      <vt:lpstr>PowerPoint Presentation</vt:lpstr>
      <vt:lpstr>PowerPoint Presentation</vt:lpstr>
      <vt:lpstr>The OT perspective</vt:lpstr>
      <vt:lpstr>The OT perspective</vt:lpstr>
      <vt:lpstr>The OT perspective</vt:lpstr>
      <vt:lpstr>Jesus explains the parable of the weeds</vt:lpstr>
      <vt:lpstr>Jesus explains the parable of the weeds</vt:lpstr>
      <vt:lpstr>Jesus explains the parable of the weeds</vt:lpstr>
      <vt:lpstr>God is not who we expect Him to be</vt:lpstr>
      <vt:lpstr>God is not who we expect Him to be</vt:lpstr>
      <vt:lpstr>God is not who we expect Him to be</vt:lpstr>
      <vt:lpstr>God is not who we expect Him to be</vt:lpstr>
      <vt:lpstr>God is not who we expect Him to be</vt:lpstr>
      <vt:lpstr>God is not who we expect Him to be</vt:lpstr>
      <vt:lpstr>God is not who we expect Him to be</vt:lpstr>
      <vt:lpstr>God is not who we expect Him to be</vt:lpstr>
      <vt:lpstr>God is not who we expect Him to be</vt:lpstr>
      <vt:lpstr>God is not who we expect Him to be</vt:lpstr>
      <vt:lpstr>Jesus explains the parable of the weeds</vt:lpstr>
      <vt:lpstr>Jesus explains the parable of the weeds</vt:lpstr>
      <vt:lpstr>Conclusion</vt:lpstr>
      <vt:lpstr>Next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2021-10-06T13:48:17Z</dcterms:created>
  <dcterms:modified xsi:type="dcterms:W3CDTF">2021-10-06T13:48:24Z</dcterms:modified>
</cp:coreProperties>
</file>