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0"/>
  </p:notesMasterIdLst>
  <p:sldIdLst>
    <p:sldId id="257" r:id="rId2"/>
    <p:sldId id="293" r:id="rId3"/>
    <p:sldId id="295" r:id="rId4"/>
    <p:sldId id="298" r:id="rId5"/>
    <p:sldId id="297" r:id="rId6"/>
    <p:sldId id="299" r:id="rId7"/>
    <p:sldId id="300" r:id="rId8"/>
    <p:sldId id="303" r:id="rId9"/>
    <p:sldId id="304" r:id="rId10"/>
    <p:sldId id="305" r:id="rId11"/>
    <p:sldId id="306" r:id="rId12"/>
    <p:sldId id="313" r:id="rId13"/>
    <p:sldId id="308" r:id="rId14"/>
    <p:sldId id="309" r:id="rId15"/>
    <p:sldId id="310" r:id="rId16"/>
    <p:sldId id="311" r:id="rId17"/>
    <p:sldId id="312" r:id="rId18"/>
    <p:sldId id="26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854" autoAdjust="0"/>
    <p:restoredTop sz="94660"/>
  </p:normalViewPr>
  <p:slideViewPr>
    <p:cSldViewPr snapToGrid="0">
      <p:cViewPr varScale="1">
        <p:scale>
          <a:sx n="38" d="100"/>
          <a:sy n="38" d="100"/>
        </p:scale>
        <p:origin x="68" y="396"/>
      </p:cViewPr>
      <p:guideLst/>
    </p:cSldViewPr>
  </p:slideViewPr>
  <p:notesTextViewPr>
    <p:cViewPr>
      <p:scale>
        <a:sx n="1" d="1"/>
        <a:sy n="1" d="1"/>
      </p:scale>
      <p:origin x="0" y="0"/>
    </p:cViewPr>
  </p:notesTextViewPr>
  <p:sorterViewPr>
    <p:cViewPr>
      <p:scale>
        <a:sx n="115" d="100"/>
        <a:sy n="115" d="100"/>
      </p:scale>
      <p:origin x="0" y="-30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ashmuttG" userId="63692143-3df2-4169-8601-adb8b0614986" providerId="ADAL" clId="{6F87364F-55F2-43DC-A85B-ED4D05663E71}"/>
    <pc:docChg chg="custSel addSld delSld modSld">
      <pc:chgData name="DelashmuttG" userId="63692143-3df2-4169-8601-adb8b0614986" providerId="ADAL" clId="{6F87364F-55F2-43DC-A85B-ED4D05663E71}" dt="2022-04-21T12:25:55.720" v="3377" actId="115"/>
      <pc:docMkLst>
        <pc:docMk/>
      </pc:docMkLst>
      <pc:sldChg chg="modSp">
        <pc:chgData name="DelashmuttG" userId="63692143-3df2-4169-8601-adb8b0614986" providerId="ADAL" clId="{6F87364F-55F2-43DC-A85B-ED4D05663E71}" dt="2022-04-20T16:23:48.015" v="3221" actId="20577"/>
        <pc:sldMkLst>
          <pc:docMk/>
          <pc:sldMk cId="3405839006" sldId="260"/>
        </pc:sldMkLst>
        <pc:spChg chg="mod">
          <ac:chgData name="DelashmuttG" userId="63692143-3df2-4169-8601-adb8b0614986" providerId="ADAL" clId="{6F87364F-55F2-43DC-A85B-ED4D05663E71}" dt="2022-04-20T16:23:48.015" v="3221" actId="20577"/>
          <ac:spMkLst>
            <pc:docMk/>
            <pc:sldMk cId="3405839006" sldId="260"/>
            <ac:spMk id="24580" creationId="{00000000-0000-0000-0000-000000000000}"/>
          </ac:spMkLst>
        </pc:spChg>
      </pc:sldChg>
      <pc:sldChg chg="addSp delSp modSp modTransition modAnim">
        <pc:chgData name="DelashmuttG" userId="63692143-3df2-4169-8601-adb8b0614986" providerId="ADAL" clId="{6F87364F-55F2-43DC-A85B-ED4D05663E71}" dt="2022-04-21T12:02:56.693" v="3250" actId="1038"/>
        <pc:sldMkLst>
          <pc:docMk/>
          <pc:sldMk cId="4060591660" sldId="293"/>
        </pc:sldMkLst>
        <pc:spChg chg="mod">
          <ac:chgData name="DelashmuttG" userId="63692143-3df2-4169-8601-adb8b0614986" providerId="ADAL" clId="{6F87364F-55F2-43DC-A85B-ED4D05663E71}" dt="2022-04-20T14:57:32.916" v="32" actId="20577"/>
          <ac:spMkLst>
            <pc:docMk/>
            <pc:sldMk cId="4060591660" sldId="293"/>
            <ac:spMk id="2" creationId="{00000000-0000-0000-0000-000000000000}"/>
          </ac:spMkLst>
        </pc:spChg>
        <pc:spChg chg="mod">
          <ac:chgData name="DelashmuttG" userId="63692143-3df2-4169-8601-adb8b0614986" providerId="ADAL" clId="{6F87364F-55F2-43DC-A85B-ED4D05663E71}" dt="2022-04-21T12:02:56.693" v="3250" actId="1038"/>
          <ac:spMkLst>
            <pc:docMk/>
            <pc:sldMk cId="4060591660" sldId="293"/>
            <ac:spMk id="5" creationId="{A9A32B8B-9D41-4245-A5FB-4891D1B99D33}"/>
          </ac:spMkLst>
        </pc:spChg>
        <pc:spChg chg="del mod">
          <ac:chgData name="DelashmuttG" userId="63692143-3df2-4169-8601-adb8b0614986" providerId="ADAL" clId="{6F87364F-55F2-43DC-A85B-ED4D05663E71}" dt="2022-04-20T15:07:06.018" v="81" actId="931"/>
          <ac:spMkLst>
            <pc:docMk/>
            <pc:sldMk cId="4060591660" sldId="293"/>
            <ac:spMk id="24580" creationId="{00000000-0000-0000-0000-000000000000}"/>
          </ac:spMkLst>
        </pc:spChg>
        <pc:picChg chg="add mod">
          <ac:chgData name="DelashmuttG" userId="63692143-3df2-4169-8601-adb8b0614986" providerId="ADAL" clId="{6F87364F-55F2-43DC-A85B-ED4D05663E71}" dt="2022-04-20T15:07:16.686" v="127" actId="1038"/>
          <ac:picMkLst>
            <pc:docMk/>
            <pc:sldMk cId="4060591660" sldId="293"/>
            <ac:picMk id="4" creationId="{92471AE0-650C-4AB9-8195-E2E8577BC03A}"/>
          </ac:picMkLst>
        </pc:picChg>
      </pc:sldChg>
      <pc:sldChg chg="del">
        <pc:chgData name="DelashmuttG" userId="63692143-3df2-4169-8601-adb8b0614986" providerId="ADAL" clId="{6F87364F-55F2-43DC-A85B-ED4D05663E71}" dt="2022-04-20T15:58:20.587" v="2251" actId="2696"/>
        <pc:sldMkLst>
          <pc:docMk/>
          <pc:sldMk cId="1964946612" sldId="294"/>
        </pc:sldMkLst>
      </pc:sldChg>
      <pc:sldChg chg="addSp delSp modSp add modTransition delAnim modAnim">
        <pc:chgData name="DelashmuttG" userId="63692143-3df2-4169-8601-adb8b0614986" providerId="ADAL" clId="{6F87364F-55F2-43DC-A85B-ED4D05663E71}" dt="2022-04-20T15:13:12.691" v="185"/>
        <pc:sldMkLst>
          <pc:docMk/>
          <pc:sldMk cId="2234188298" sldId="295"/>
        </pc:sldMkLst>
        <pc:spChg chg="del mod">
          <ac:chgData name="DelashmuttG" userId="63692143-3df2-4169-8601-adb8b0614986" providerId="ADAL" clId="{6F87364F-55F2-43DC-A85B-ED4D05663E71}" dt="2022-04-20T15:11:40.021" v="145" actId="478"/>
          <ac:spMkLst>
            <pc:docMk/>
            <pc:sldMk cId="2234188298" sldId="295"/>
            <ac:spMk id="5" creationId="{A9A32B8B-9D41-4245-A5FB-4891D1B99D33}"/>
          </ac:spMkLst>
        </pc:spChg>
        <pc:spChg chg="add mod">
          <ac:chgData name="DelashmuttG" userId="63692143-3df2-4169-8601-adb8b0614986" providerId="ADAL" clId="{6F87364F-55F2-43DC-A85B-ED4D05663E71}" dt="2022-04-20T15:10:17.270" v="135" actId="478"/>
          <ac:spMkLst>
            <pc:docMk/>
            <pc:sldMk cId="2234188298" sldId="295"/>
            <ac:spMk id="7" creationId="{BA0E4BC8-6242-4C1B-B3C8-7064B2102F8A}"/>
          </ac:spMkLst>
        </pc:spChg>
        <pc:spChg chg="add mod">
          <ac:chgData name="DelashmuttG" userId="63692143-3df2-4169-8601-adb8b0614986" providerId="ADAL" clId="{6F87364F-55F2-43DC-A85B-ED4D05663E71}" dt="2022-04-20T15:12:38.343" v="180" actId="20577"/>
          <ac:spMkLst>
            <pc:docMk/>
            <pc:sldMk cId="2234188298" sldId="295"/>
            <ac:spMk id="8" creationId="{A606B2CD-CDBC-4E6F-880B-C2425A4A65F2}"/>
          </ac:spMkLst>
        </pc:spChg>
        <pc:picChg chg="del">
          <ac:chgData name="DelashmuttG" userId="63692143-3df2-4169-8601-adb8b0614986" providerId="ADAL" clId="{6F87364F-55F2-43DC-A85B-ED4D05663E71}" dt="2022-04-20T15:10:17.270" v="135" actId="478"/>
          <ac:picMkLst>
            <pc:docMk/>
            <pc:sldMk cId="2234188298" sldId="295"/>
            <ac:picMk id="4" creationId="{92471AE0-650C-4AB9-8195-E2E8577BC03A}"/>
          </ac:picMkLst>
        </pc:picChg>
      </pc:sldChg>
      <pc:sldChg chg="modSp add modTransition modAnim">
        <pc:chgData name="DelashmuttG" userId="63692143-3df2-4169-8601-adb8b0614986" providerId="ADAL" clId="{6F87364F-55F2-43DC-A85B-ED4D05663E71}" dt="2022-04-20T15:21:52.652" v="414"/>
        <pc:sldMkLst>
          <pc:docMk/>
          <pc:sldMk cId="1598064960" sldId="296"/>
        </pc:sldMkLst>
        <pc:spChg chg="mod">
          <ac:chgData name="DelashmuttG" userId="63692143-3df2-4169-8601-adb8b0614986" providerId="ADAL" clId="{6F87364F-55F2-43DC-A85B-ED4D05663E71}" dt="2022-04-20T15:13:43.069" v="210" actId="20577"/>
          <ac:spMkLst>
            <pc:docMk/>
            <pc:sldMk cId="1598064960" sldId="296"/>
            <ac:spMk id="2" creationId="{00000000-0000-0000-0000-000000000000}"/>
          </ac:spMkLst>
        </pc:spChg>
        <pc:spChg chg="mod">
          <ac:chgData name="DelashmuttG" userId="63692143-3df2-4169-8601-adb8b0614986" providerId="ADAL" clId="{6F87364F-55F2-43DC-A85B-ED4D05663E71}" dt="2022-04-20T15:21:10.829" v="410" actId="6549"/>
          <ac:spMkLst>
            <pc:docMk/>
            <pc:sldMk cId="1598064960" sldId="296"/>
            <ac:spMk id="7" creationId="{BA0E4BC8-6242-4C1B-B3C8-7064B2102F8A}"/>
          </ac:spMkLst>
        </pc:spChg>
        <pc:spChg chg="mod">
          <ac:chgData name="DelashmuttG" userId="63692143-3df2-4169-8601-adb8b0614986" providerId="ADAL" clId="{6F87364F-55F2-43DC-A85B-ED4D05663E71}" dt="2022-04-20T15:17:05.903" v="284" actId="115"/>
          <ac:spMkLst>
            <pc:docMk/>
            <pc:sldMk cId="1598064960" sldId="296"/>
            <ac:spMk id="8" creationId="{A606B2CD-CDBC-4E6F-880B-C2425A4A65F2}"/>
          </ac:spMkLst>
        </pc:spChg>
      </pc:sldChg>
      <pc:sldChg chg="modSp add modTransition modAnim">
        <pc:chgData name="DelashmuttG" userId="63692143-3df2-4169-8601-adb8b0614986" providerId="ADAL" clId="{6F87364F-55F2-43DC-A85B-ED4D05663E71}" dt="2022-04-21T12:05:53.875" v="3275" actId="6549"/>
        <pc:sldMkLst>
          <pc:docMk/>
          <pc:sldMk cId="2314075411" sldId="297"/>
        </pc:sldMkLst>
        <pc:spChg chg="mod">
          <ac:chgData name="DelashmuttG" userId="63692143-3df2-4169-8601-adb8b0614986" providerId="ADAL" clId="{6F87364F-55F2-43DC-A85B-ED4D05663E71}" dt="2022-04-21T12:05:53.875" v="3275" actId="6549"/>
          <ac:spMkLst>
            <pc:docMk/>
            <pc:sldMk cId="2314075411" sldId="297"/>
            <ac:spMk id="7" creationId="{BA0E4BC8-6242-4C1B-B3C8-7064B2102F8A}"/>
          </ac:spMkLst>
        </pc:spChg>
        <pc:spChg chg="mod">
          <ac:chgData name="DelashmuttG" userId="63692143-3df2-4169-8601-adb8b0614986" providerId="ADAL" clId="{6F87364F-55F2-43DC-A85B-ED4D05663E71}" dt="2022-04-20T15:23:32.090" v="429" actId="948"/>
          <ac:spMkLst>
            <pc:docMk/>
            <pc:sldMk cId="2314075411" sldId="297"/>
            <ac:spMk id="8" creationId="{A606B2CD-CDBC-4E6F-880B-C2425A4A65F2}"/>
          </ac:spMkLst>
        </pc:spChg>
      </pc:sldChg>
      <pc:sldChg chg="add modTransition">
        <pc:chgData name="DelashmuttG" userId="63692143-3df2-4169-8601-adb8b0614986" providerId="ADAL" clId="{6F87364F-55F2-43DC-A85B-ED4D05663E71}" dt="2022-04-20T15:22:14.983" v="417"/>
        <pc:sldMkLst>
          <pc:docMk/>
          <pc:sldMk cId="1450318680" sldId="298"/>
        </pc:sldMkLst>
      </pc:sldChg>
      <pc:sldChg chg="modSp add modTransition modAnim">
        <pc:chgData name="DelashmuttG" userId="63692143-3df2-4169-8601-adb8b0614986" providerId="ADAL" clId="{6F87364F-55F2-43DC-A85B-ED4D05663E71}" dt="2022-04-21T12:25:55.720" v="3377" actId="115"/>
        <pc:sldMkLst>
          <pc:docMk/>
          <pc:sldMk cId="2493903323" sldId="299"/>
        </pc:sldMkLst>
        <pc:spChg chg="mod">
          <ac:chgData name="DelashmuttG" userId="63692143-3df2-4169-8601-adb8b0614986" providerId="ADAL" clId="{6F87364F-55F2-43DC-A85B-ED4D05663E71}" dt="2022-04-21T12:08:03.753" v="3358" actId="20577"/>
          <ac:spMkLst>
            <pc:docMk/>
            <pc:sldMk cId="2493903323" sldId="299"/>
            <ac:spMk id="7" creationId="{BA0E4BC8-6242-4C1B-B3C8-7064B2102F8A}"/>
          </ac:spMkLst>
        </pc:spChg>
        <pc:spChg chg="mod">
          <ac:chgData name="DelashmuttG" userId="63692143-3df2-4169-8601-adb8b0614986" providerId="ADAL" clId="{6F87364F-55F2-43DC-A85B-ED4D05663E71}" dt="2022-04-21T12:25:55.720" v="3377" actId="115"/>
          <ac:spMkLst>
            <pc:docMk/>
            <pc:sldMk cId="2493903323" sldId="299"/>
            <ac:spMk id="8" creationId="{A606B2CD-CDBC-4E6F-880B-C2425A4A65F2}"/>
          </ac:spMkLst>
        </pc:spChg>
      </pc:sldChg>
      <pc:sldChg chg="delSp modSp add modTransition">
        <pc:chgData name="DelashmuttG" userId="63692143-3df2-4169-8601-adb8b0614986" providerId="ADAL" clId="{6F87364F-55F2-43DC-A85B-ED4D05663E71}" dt="2022-04-21T12:09:43.094" v="3362"/>
        <pc:sldMkLst>
          <pc:docMk/>
          <pc:sldMk cId="828347696" sldId="300"/>
        </pc:sldMkLst>
        <pc:spChg chg="mod">
          <ac:chgData name="DelashmuttG" userId="63692143-3df2-4169-8601-adb8b0614986" providerId="ADAL" clId="{6F87364F-55F2-43DC-A85B-ED4D05663E71}" dt="2022-04-20T15:36:20.675" v="979" actId="20577"/>
          <ac:spMkLst>
            <pc:docMk/>
            <pc:sldMk cId="828347696" sldId="300"/>
            <ac:spMk id="7" creationId="{BA0E4BC8-6242-4C1B-B3C8-7064B2102F8A}"/>
          </ac:spMkLst>
        </pc:spChg>
        <pc:spChg chg="del">
          <ac:chgData name="DelashmuttG" userId="63692143-3df2-4169-8601-adb8b0614986" providerId="ADAL" clId="{6F87364F-55F2-43DC-A85B-ED4D05663E71}" dt="2022-04-20T15:31:34.576" v="638" actId="478"/>
          <ac:spMkLst>
            <pc:docMk/>
            <pc:sldMk cId="828347696" sldId="300"/>
            <ac:spMk id="8" creationId="{A606B2CD-CDBC-4E6F-880B-C2425A4A65F2}"/>
          </ac:spMkLst>
        </pc:spChg>
      </pc:sldChg>
      <pc:sldChg chg="add del">
        <pc:chgData name="DelashmuttG" userId="63692143-3df2-4169-8601-adb8b0614986" providerId="ADAL" clId="{6F87364F-55F2-43DC-A85B-ED4D05663E71}" dt="2022-04-20T15:30:57.874" v="607" actId="2696"/>
        <pc:sldMkLst>
          <pc:docMk/>
          <pc:sldMk cId="4122790933" sldId="300"/>
        </pc:sldMkLst>
      </pc:sldChg>
      <pc:sldChg chg="modSp add modTransition">
        <pc:chgData name="DelashmuttG" userId="63692143-3df2-4169-8601-adb8b0614986" providerId="ADAL" clId="{6F87364F-55F2-43DC-A85B-ED4D05663E71}" dt="2022-04-21T12:09:22.785" v="3360"/>
        <pc:sldMkLst>
          <pc:docMk/>
          <pc:sldMk cId="30268861" sldId="301"/>
        </pc:sldMkLst>
        <pc:spChg chg="mod">
          <ac:chgData name="DelashmuttG" userId="63692143-3df2-4169-8601-adb8b0614986" providerId="ADAL" clId="{6F87364F-55F2-43DC-A85B-ED4D05663E71}" dt="2022-04-20T15:36:51.558" v="987" actId="20577"/>
          <ac:spMkLst>
            <pc:docMk/>
            <pc:sldMk cId="30268861" sldId="301"/>
            <ac:spMk id="7" creationId="{BA0E4BC8-6242-4C1B-B3C8-7064B2102F8A}"/>
          </ac:spMkLst>
        </pc:spChg>
      </pc:sldChg>
      <pc:sldChg chg="modSp add modTransition">
        <pc:chgData name="DelashmuttG" userId="63692143-3df2-4169-8601-adb8b0614986" providerId="ADAL" clId="{6F87364F-55F2-43DC-A85B-ED4D05663E71}" dt="2022-04-21T12:09:50.654" v="3364"/>
        <pc:sldMkLst>
          <pc:docMk/>
          <pc:sldMk cId="1897939301" sldId="302"/>
        </pc:sldMkLst>
        <pc:spChg chg="mod">
          <ac:chgData name="DelashmuttG" userId="63692143-3df2-4169-8601-adb8b0614986" providerId="ADAL" clId="{6F87364F-55F2-43DC-A85B-ED4D05663E71}" dt="2022-04-20T15:36:55.961" v="988" actId="6549"/>
          <ac:spMkLst>
            <pc:docMk/>
            <pc:sldMk cId="1897939301" sldId="302"/>
            <ac:spMk id="7" creationId="{BA0E4BC8-6242-4C1B-B3C8-7064B2102F8A}"/>
          </ac:spMkLst>
        </pc:spChg>
      </pc:sldChg>
      <pc:sldChg chg="add modTransition">
        <pc:chgData name="DelashmuttG" userId="63692143-3df2-4169-8601-adb8b0614986" providerId="ADAL" clId="{6F87364F-55F2-43DC-A85B-ED4D05663E71}" dt="2022-04-21T12:09:55.594" v="3366"/>
        <pc:sldMkLst>
          <pc:docMk/>
          <pc:sldMk cId="1203505303" sldId="303"/>
        </pc:sldMkLst>
      </pc:sldChg>
      <pc:sldChg chg="addSp delSp modSp add modTransition">
        <pc:chgData name="DelashmuttG" userId="63692143-3df2-4169-8601-adb8b0614986" providerId="ADAL" clId="{6F87364F-55F2-43DC-A85B-ED4D05663E71}" dt="2022-04-21T12:10:27.622" v="3370" actId="20577"/>
        <pc:sldMkLst>
          <pc:docMk/>
          <pc:sldMk cId="1307234028" sldId="304"/>
        </pc:sldMkLst>
        <pc:spChg chg="add del mod">
          <ac:chgData name="DelashmuttG" userId="63692143-3df2-4169-8601-adb8b0614986" providerId="ADAL" clId="{6F87364F-55F2-43DC-A85B-ED4D05663E71}" dt="2022-04-20T15:47:18.408" v="1244" actId="478"/>
          <ac:spMkLst>
            <pc:docMk/>
            <pc:sldMk cId="1307234028" sldId="304"/>
            <ac:spMk id="3" creationId="{DA12B56E-B848-4E5A-BFA1-835DB2005F77}"/>
          </ac:spMkLst>
        </pc:spChg>
        <pc:spChg chg="add del">
          <ac:chgData name="DelashmuttG" userId="63692143-3df2-4169-8601-adb8b0614986" providerId="ADAL" clId="{6F87364F-55F2-43DC-A85B-ED4D05663E71}" dt="2022-04-20T15:44:22.288" v="1230" actId="478"/>
          <ac:spMkLst>
            <pc:docMk/>
            <pc:sldMk cId="1307234028" sldId="304"/>
            <ac:spMk id="5" creationId="{F493C815-DDFC-42F5-A1E1-348E1CBAF5FF}"/>
          </ac:spMkLst>
        </pc:spChg>
        <pc:spChg chg="mod">
          <ac:chgData name="DelashmuttG" userId="63692143-3df2-4169-8601-adb8b0614986" providerId="ADAL" clId="{6F87364F-55F2-43DC-A85B-ED4D05663E71}" dt="2022-04-21T12:10:27.622" v="3370" actId="20577"/>
          <ac:spMkLst>
            <pc:docMk/>
            <pc:sldMk cId="1307234028" sldId="304"/>
            <ac:spMk id="7" creationId="{BA0E4BC8-6242-4C1B-B3C8-7064B2102F8A}"/>
          </ac:spMkLst>
        </pc:spChg>
      </pc:sldChg>
      <pc:sldChg chg="addSp delSp modSp add modAnim">
        <pc:chgData name="DelashmuttG" userId="63692143-3df2-4169-8601-adb8b0614986" providerId="ADAL" clId="{6F87364F-55F2-43DC-A85B-ED4D05663E71}" dt="2022-04-21T12:12:12.687" v="3372" actId="114"/>
        <pc:sldMkLst>
          <pc:docMk/>
          <pc:sldMk cId="1378761354" sldId="305"/>
        </pc:sldMkLst>
        <pc:spChg chg="add del">
          <ac:chgData name="DelashmuttG" userId="63692143-3df2-4169-8601-adb8b0614986" providerId="ADAL" clId="{6F87364F-55F2-43DC-A85B-ED4D05663E71}" dt="2022-04-20T15:49:12.650" v="1387"/>
          <ac:spMkLst>
            <pc:docMk/>
            <pc:sldMk cId="1378761354" sldId="305"/>
            <ac:spMk id="3" creationId="{7475606B-02A2-4367-AD20-ABE353392B45}"/>
          </ac:spMkLst>
        </pc:spChg>
        <pc:spChg chg="add mod">
          <ac:chgData name="DelashmuttG" userId="63692143-3df2-4169-8601-adb8b0614986" providerId="ADAL" clId="{6F87364F-55F2-43DC-A85B-ED4D05663E71}" dt="2022-04-21T12:12:12.687" v="3372" actId="114"/>
          <ac:spMkLst>
            <pc:docMk/>
            <pc:sldMk cId="1378761354" sldId="305"/>
            <ac:spMk id="5" creationId="{EA808960-15A6-4774-B823-322ABF544836}"/>
          </ac:spMkLst>
        </pc:spChg>
        <pc:spChg chg="mod">
          <ac:chgData name="DelashmuttG" userId="63692143-3df2-4169-8601-adb8b0614986" providerId="ADAL" clId="{6F87364F-55F2-43DC-A85B-ED4D05663E71}" dt="2022-04-20T15:54:30.590" v="2076" actId="20577"/>
          <ac:spMkLst>
            <pc:docMk/>
            <pc:sldMk cId="1378761354" sldId="305"/>
            <ac:spMk id="7" creationId="{BA0E4BC8-6242-4C1B-B3C8-7064B2102F8A}"/>
          </ac:spMkLst>
        </pc:spChg>
      </pc:sldChg>
      <pc:sldChg chg="addSp delSp modSp add del delAnim modAnim">
        <pc:chgData name="DelashmuttG" userId="63692143-3df2-4169-8601-adb8b0614986" providerId="ADAL" clId="{6F87364F-55F2-43DC-A85B-ED4D05663E71}" dt="2022-04-20T15:46:55.338" v="1242" actId="2696"/>
        <pc:sldMkLst>
          <pc:docMk/>
          <pc:sldMk cId="3190830816" sldId="305"/>
        </pc:sldMkLst>
        <pc:spChg chg="add del mod">
          <ac:chgData name="DelashmuttG" userId="63692143-3df2-4169-8601-adb8b0614986" providerId="ADAL" clId="{6F87364F-55F2-43DC-A85B-ED4D05663E71}" dt="2022-04-20T15:46:07.400" v="1240" actId="478"/>
          <ac:spMkLst>
            <pc:docMk/>
            <pc:sldMk cId="3190830816" sldId="305"/>
            <ac:spMk id="3" creationId="{CE98CAE8-093C-4161-BCE8-23DD60B71779}"/>
          </ac:spMkLst>
        </pc:spChg>
        <pc:spChg chg="add del">
          <ac:chgData name="DelashmuttG" userId="63692143-3df2-4169-8601-adb8b0614986" providerId="ADAL" clId="{6F87364F-55F2-43DC-A85B-ED4D05663E71}" dt="2022-04-20T15:43:31.245" v="1227" actId="478"/>
          <ac:spMkLst>
            <pc:docMk/>
            <pc:sldMk cId="3190830816" sldId="305"/>
            <ac:spMk id="4" creationId="{72A6258D-404C-4BAE-BD8A-3DE6E5D549DA}"/>
          </ac:spMkLst>
        </pc:spChg>
        <pc:spChg chg="add del mod">
          <ac:chgData name="DelashmuttG" userId="63692143-3df2-4169-8601-adb8b0614986" providerId="ADAL" clId="{6F87364F-55F2-43DC-A85B-ED4D05663E71}" dt="2022-04-20T15:43:31.245" v="1227" actId="478"/>
          <ac:spMkLst>
            <pc:docMk/>
            <pc:sldMk cId="3190830816" sldId="305"/>
            <ac:spMk id="5" creationId="{3D6AAEC7-0EA3-4AD4-9196-085FD5741021}"/>
          </ac:spMkLst>
        </pc:spChg>
        <pc:spChg chg="mod">
          <ac:chgData name="DelashmuttG" userId="63692143-3df2-4169-8601-adb8b0614986" providerId="ADAL" clId="{6F87364F-55F2-43DC-A85B-ED4D05663E71}" dt="2022-04-20T15:41:52.054" v="1222" actId="20577"/>
          <ac:spMkLst>
            <pc:docMk/>
            <pc:sldMk cId="3190830816" sldId="305"/>
            <ac:spMk id="7" creationId="{BA0E4BC8-6242-4C1B-B3C8-7064B2102F8A}"/>
          </ac:spMkLst>
        </pc:spChg>
        <pc:spChg chg="add del mod">
          <ac:chgData name="DelashmuttG" userId="63692143-3df2-4169-8601-adb8b0614986" providerId="ADAL" clId="{6F87364F-55F2-43DC-A85B-ED4D05663E71}" dt="2022-04-20T15:45:10.423" v="1234" actId="478"/>
          <ac:spMkLst>
            <pc:docMk/>
            <pc:sldMk cId="3190830816" sldId="305"/>
            <ac:spMk id="8" creationId="{D3AF2BCE-5FE2-44CD-85B7-AB1AAE498A16}"/>
          </ac:spMkLst>
        </pc:spChg>
        <pc:spChg chg="add">
          <ac:chgData name="DelashmuttG" userId="63692143-3df2-4169-8601-adb8b0614986" providerId="ADAL" clId="{6F87364F-55F2-43DC-A85B-ED4D05663E71}" dt="2022-04-20T15:44:59.790" v="1232"/>
          <ac:spMkLst>
            <pc:docMk/>
            <pc:sldMk cId="3190830816" sldId="305"/>
            <ac:spMk id="9" creationId="{175C8F7C-CC75-4D34-BC39-19283769B7DE}"/>
          </ac:spMkLst>
        </pc:spChg>
        <pc:spChg chg="add mod">
          <ac:chgData name="DelashmuttG" userId="63692143-3df2-4169-8601-adb8b0614986" providerId="ADAL" clId="{6F87364F-55F2-43DC-A85B-ED4D05663E71}" dt="2022-04-20T15:45:41.732" v="1236" actId="6549"/>
          <ac:spMkLst>
            <pc:docMk/>
            <pc:sldMk cId="3190830816" sldId="305"/>
            <ac:spMk id="10" creationId="{134761F1-EE86-4C86-AA30-72E701A48092}"/>
          </ac:spMkLst>
        </pc:spChg>
        <pc:spChg chg="add mod">
          <ac:chgData name="DelashmuttG" userId="63692143-3df2-4169-8601-adb8b0614986" providerId="ADAL" clId="{6F87364F-55F2-43DC-A85B-ED4D05663E71}" dt="2022-04-20T15:46:27.747" v="1241" actId="6549"/>
          <ac:spMkLst>
            <pc:docMk/>
            <pc:sldMk cId="3190830816" sldId="305"/>
            <ac:spMk id="11" creationId="{6538EF88-A8F6-464B-8006-132463ADD792}"/>
          </ac:spMkLst>
        </pc:spChg>
      </pc:sldChg>
      <pc:sldChg chg="delSp modSp add delAnim">
        <pc:chgData name="DelashmuttG" userId="63692143-3df2-4169-8601-adb8b0614986" providerId="ADAL" clId="{6F87364F-55F2-43DC-A85B-ED4D05663E71}" dt="2022-04-20T15:56:46.241" v="2249" actId="20577"/>
        <pc:sldMkLst>
          <pc:docMk/>
          <pc:sldMk cId="3451342749" sldId="306"/>
        </pc:sldMkLst>
        <pc:spChg chg="del">
          <ac:chgData name="DelashmuttG" userId="63692143-3df2-4169-8601-adb8b0614986" providerId="ADAL" clId="{6F87364F-55F2-43DC-A85B-ED4D05663E71}" dt="2022-04-20T15:55:20.546" v="2177" actId="478"/>
          <ac:spMkLst>
            <pc:docMk/>
            <pc:sldMk cId="3451342749" sldId="306"/>
            <ac:spMk id="5" creationId="{EA808960-15A6-4774-B823-322ABF544836}"/>
          </ac:spMkLst>
        </pc:spChg>
        <pc:spChg chg="mod">
          <ac:chgData name="DelashmuttG" userId="63692143-3df2-4169-8601-adb8b0614986" providerId="ADAL" clId="{6F87364F-55F2-43DC-A85B-ED4D05663E71}" dt="2022-04-20T15:56:46.241" v="2249" actId="20577"/>
          <ac:spMkLst>
            <pc:docMk/>
            <pc:sldMk cId="3451342749" sldId="306"/>
            <ac:spMk id="7" creationId="{BA0E4BC8-6242-4C1B-B3C8-7064B2102F8A}"/>
          </ac:spMkLst>
        </pc:spChg>
      </pc:sldChg>
      <pc:sldChg chg="addSp delSp modSp add modTransition delAnim modAnim">
        <pc:chgData name="DelashmuttG" userId="63692143-3df2-4169-8601-adb8b0614986" providerId="ADAL" clId="{6F87364F-55F2-43DC-A85B-ED4D05663E71}" dt="2022-04-21T11:50:26.046" v="3233"/>
        <pc:sldMkLst>
          <pc:docMk/>
          <pc:sldMk cId="1276851398" sldId="307"/>
        </pc:sldMkLst>
        <pc:spChg chg="add del mod">
          <ac:chgData name="DelashmuttG" userId="63692143-3df2-4169-8601-adb8b0614986" providerId="ADAL" clId="{6F87364F-55F2-43DC-A85B-ED4D05663E71}" dt="2022-04-21T11:50:08.627" v="3228" actId="478"/>
          <ac:spMkLst>
            <pc:docMk/>
            <pc:sldMk cId="1276851398" sldId="307"/>
            <ac:spMk id="5" creationId="{4320D8FD-D956-41F6-B2A6-BA791B7FC0D2}"/>
          </ac:spMkLst>
        </pc:spChg>
        <pc:spChg chg="mod">
          <ac:chgData name="DelashmuttG" userId="63692143-3df2-4169-8601-adb8b0614986" providerId="ADAL" clId="{6F87364F-55F2-43DC-A85B-ED4D05663E71}" dt="2022-04-21T11:49:50.348" v="3224" actId="20577"/>
          <ac:spMkLst>
            <pc:docMk/>
            <pc:sldMk cId="1276851398" sldId="307"/>
            <ac:spMk id="7" creationId="{BA0E4BC8-6242-4C1B-B3C8-7064B2102F8A}"/>
          </ac:spMkLst>
        </pc:spChg>
        <pc:spChg chg="mod">
          <ac:chgData name="DelashmuttG" userId="63692143-3df2-4169-8601-adb8b0614986" providerId="ADAL" clId="{6F87364F-55F2-43DC-A85B-ED4D05663E71}" dt="2022-04-20T15:59:02.230" v="2300" actId="1036"/>
          <ac:spMkLst>
            <pc:docMk/>
            <pc:sldMk cId="1276851398" sldId="307"/>
            <ac:spMk id="8" creationId="{A606B2CD-CDBC-4E6F-880B-C2425A4A65F2}"/>
          </ac:spMkLst>
        </pc:spChg>
        <pc:spChg chg="add del mod">
          <ac:chgData name="DelashmuttG" userId="63692143-3df2-4169-8601-adb8b0614986" providerId="ADAL" clId="{6F87364F-55F2-43DC-A85B-ED4D05663E71}" dt="2022-04-21T11:50:08.627" v="3228" actId="478"/>
          <ac:spMkLst>
            <pc:docMk/>
            <pc:sldMk cId="1276851398" sldId="307"/>
            <ac:spMk id="9" creationId="{22C2AF02-D426-4D75-B57A-FAC1F8EC77D2}"/>
          </ac:spMkLst>
        </pc:spChg>
        <pc:cxnChg chg="add del mod">
          <ac:chgData name="DelashmuttG" userId="63692143-3df2-4169-8601-adb8b0614986" providerId="ADAL" clId="{6F87364F-55F2-43DC-A85B-ED4D05663E71}" dt="2022-04-21T11:50:08.627" v="3228" actId="478"/>
          <ac:cxnSpMkLst>
            <pc:docMk/>
            <pc:sldMk cId="1276851398" sldId="307"/>
            <ac:cxnSpMk id="4" creationId="{9043A3CA-2FD4-4528-AA80-0B01E0261B93}"/>
          </ac:cxnSpMkLst>
        </pc:cxnChg>
      </pc:sldChg>
      <pc:sldChg chg="addSp modSp add modTransition modAnim">
        <pc:chgData name="DelashmuttG" userId="63692143-3df2-4169-8601-adb8b0614986" providerId="ADAL" clId="{6F87364F-55F2-43DC-A85B-ED4D05663E71}" dt="2022-04-20T16:17:41.753" v="2893" actId="20577"/>
        <pc:sldMkLst>
          <pc:docMk/>
          <pc:sldMk cId="577844981" sldId="308"/>
        </pc:sldMkLst>
        <pc:spChg chg="add mod">
          <ac:chgData name="DelashmuttG" userId="63692143-3df2-4169-8601-adb8b0614986" providerId="ADAL" clId="{6F87364F-55F2-43DC-A85B-ED4D05663E71}" dt="2022-04-20T16:13:53.509" v="2687" actId="1582"/>
          <ac:spMkLst>
            <pc:docMk/>
            <pc:sldMk cId="577844981" sldId="308"/>
            <ac:spMk id="3" creationId="{3BE7C9B7-9528-49D0-B332-8F3910A2A2E0}"/>
          </ac:spMkLst>
        </pc:spChg>
        <pc:spChg chg="mod">
          <ac:chgData name="DelashmuttG" userId="63692143-3df2-4169-8601-adb8b0614986" providerId="ADAL" clId="{6F87364F-55F2-43DC-A85B-ED4D05663E71}" dt="2022-04-20T16:17:41.753" v="2893" actId="20577"/>
          <ac:spMkLst>
            <pc:docMk/>
            <pc:sldMk cId="577844981" sldId="308"/>
            <ac:spMk id="7" creationId="{BA0E4BC8-6242-4C1B-B3C8-7064B2102F8A}"/>
          </ac:spMkLst>
        </pc:spChg>
        <pc:spChg chg="mod">
          <ac:chgData name="DelashmuttG" userId="63692143-3df2-4169-8601-adb8b0614986" providerId="ADAL" clId="{6F87364F-55F2-43DC-A85B-ED4D05663E71}" dt="2022-04-20T16:11:35.584" v="2593" actId="115"/>
          <ac:spMkLst>
            <pc:docMk/>
            <pc:sldMk cId="577844981" sldId="308"/>
            <ac:spMk id="8" creationId="{A606B2CD-CDBC-4E6F-880B-C2425A4A65F2}"/>
          </ac:spMkLst>
        </pc:spChg>
      </pc:sldChg>
      <pc:sldChg chg="addSp delSp modSp add modTransition modAnim">
        <pc:chgData name="DelashmuttG" userId="63692143-3df2-4169-8601-adb8b0614986" providerId="ADAL" clId="{6F87364F-55F2-43DC-A85B-ED4D05663E71}" dt="2022-04-21T12:13:23.676" v="3374"/>
        <pc:sldMkLst>
          <pc:docMk/>
          <pc:sldMk cId="1590877242" sldId="309"/>
        </pc:sldMkLst>
        <pc:spChg chg="mod">
          <ac:chgData name="DelashmuttG" userId="63692143-3df2-4169-8601-adb8b0614986" providerId="ADAL" clId="{6F87364F-55F2-43DC-A85B-ED4D05663E71}" dt="2022-04-20T16:18:26.883" v="2941" actId="20577"/>
          <ac:spMkLst>
            <pc:docMk/>
            <pc:sldMk cId="1590877242" sldId="309"/>
            <ac:spMk id="7" creationId="{BA0E4BC8-6242-4C1B-B3C8-7064B2102F8A}"/>
          </ac:spMkLst>
        </pc:spChg>
        <pc:spChg chg="mod">
          <ac:chgData name="DelashmuttG" userId="63692143-3df2-4169-8601-adb8b0614986" providerId="ADAL" clId="{6F87364F-55F2-43DC-A85B-ED4D05663E71}" dt="2022-04-20T16:15:54.220" v="2829" actId="115"/>
          <ac:spMkLst>
            <pc:docMk/>
            <pc:sldMk cId="1590877242" sldId="309"/>
            <ac:spMk id="8" creationId="{A606B2CD-CDBC-4E6F-880B-C2425A4A65F2}"/>
          </ac:spMkLst>
        </pc:spChg>
        <pc:spChg chg="add del">
          <ac:chgData name="DelashmuttG" userId="63692143-3df2-4169-8601-adb8b0614986" providerId="ADAL" clId="{6F87364F-55F2-43DC-A85B-ED4D05663E71}" dt="2022-04-20T16:16:05.807" v="2831"/>
          <ac:spMkLst>
            <pc:docMk/>
            <pc:sldMk cId="1590877242" sldId="309"/>
            <ac:spMk id="10" creationId="{33B66477-6D86-402B-B12E-C4B611369177}"/>
          </ac:spMkLst>
        </pc:spChg>
        <pc:spChg chg="add mod">
          <ac:chgData name="DelashmuttG" userId="63692143-3df2-4169-8601-adb8b0614986" providerId="ADAL" clId="{6F87364F-55F2-43DC-A85B-ED4D05663E71}" dt="2022-04-20T16:16:30.481" v="2866" actId="14100"/>
          <ac:spMkLst>
            <pc:docMk/>
            <pc:sldMk cId="1590877242" sldId="309"/>
            <ac:spMk id="11" creationId="{646DCE09-BFD4-496E-85F7-32F4F5214105}"/>
          </ac:spMkLst>
        </pc:spChg>
      </pc:sldChg>
      <pc:sldChg chg="addSp modSp add modTransition modAnim">
        <pc:chgData name="DelashmuttG" userId="63692143-3df2-4169-8601-adb8b0614986" providerId="ADAL" clId="{6F87364F-55F2-43DC-A85B-ED4D05663E71}" dt="2022-04-21T12:13:28.696" v="3376"/>
        <pc:sldMkLst>
          <pc:docMk/>
          <pc:sldMk cId="480172487" sldId="310"/>
        </pc:sldMkLst>
        <pc:spChg chg="mod">
          <ac:chgData name="DelashmuttG" userId="63692143-3df2-4169-8601-adb8b0614986" providerId="ADAL" clId="{6F87364F-55F2-43DC-A85B-ED4D05663E71}" dt="2022-04-20T16:18:54.104" v="2966" actId="20577"/>
          <ac:spMkLst>
            <pc:docMk/>
            <pc:sldMk cId="480172487" sldId="310"/>
            <ac:spMk id="7" creationId="{BA0E4BC8-6242-4C1B-B3C8-7064B2102F8A}"/>
          </ac:spMkLst>
        </pc:spChg>
        <pc:spChg chg="mod">
          <ac:chgData name="DelashmuttG" userId="63692143-3df2-4169-8601-adb8b0614986" providerId="ADAL" clId="{6F87364F-55F2-43DC-A85B-ED4D05663E71}" dt="2022-04-20T16:15:17.606" v="2692" actId="115"/>
          <ac:spMkLst>
            <pc:docMk/>
            <pc:sldMk cId="480172487" sldId="310"/>
            <ac:spMk id="8" creationId="{A606B2CD-CDBC-4E6F-880B-C2425A4A65F2}"/>
          </ac:spMkLst>
        </pc:spChg>
        <pc:spChg chg="add mod">
          <ac:chgData name="DelashmuttG" userId="63692143-3df2-4169-8601-adb8b0614986" providerId="ADAL" clId="{6F87364F-55F2-43DC-A85B-ED4D05663E71}" dt="2022-04-20T16:15:30.572" v="2826" actId="1037"/>
          <ac:spMkLst>
            <pc:docMk/>
            <pc:sldMk cId="480172487" sldId="310"/>
            <ac:spMk id="10" creationId="{CC340CF3-8CC6-4846-903D-196BE9ECD17E}"/>
          </ac:spMkLst>
        </pc:spChg>
      </pc:sldChg>
      <pc:sldChg chg="delSp modSp add">
        <pc:chgData name="DelashmuttG" userId="63692143-3df2-4169-8601-adb8b0614986" providerId="ADAL" clId="{6F87364F-55F2-43DC-A85B-ED4D05663E71}" dt="2022-04-20T16:20:42.995" v="3079" actId="313"/>
        <pc:sldMkLst>
          <pc:docMk/>
          <pc:sldMk cId="801107722" sldId="311"/>
        </pc:sldMkLst>
        <pc:spChg chg="mod">
          <ac:chgData name="DelashmuttG" userId="63692143-3df2-4169-8601-adb8b0614986" providerId="ADAL" clId="{6F87364F-55F2-43DC-A85B-ED4D05663E71}" dt="2022-04-20T16:20:42.995" v="3079" actId="313"/>
          <ac:spMkLst>
            <pc:docMk/>
            <pc:sldMk cId="801107722" sldId="311"/>
            <ac:spMk id="7" creationId="{BA0E4BC8-6242-4C1B-B3C8-7064B2102F8A}"/>
          </ac:spMkLst>
        </pc:spChg>
        <pc:spChg chg="del">
          <ac:chgData name="DelashmuttG" userId="63692143-3df2-4169-8601-adb8b0614986" providerId="ADAL" clId="{6F87364F-55F2-43DC-A85B-ED4D05663E71}" dt="2022-04-20T16:19:58.085" v="2970" actId="478"/>
          <ac:spMkLst>
            <pc:docMk/>
            <pc:sldMk cId="801107722" sldId="311"/>
            <ac:spMk id="8" creationId="{A606B2CD-CDBC-4E6F-880B-C2425A4A65F2}"/>
          </ac:spMkLst>
        </pc:spChg>
      </pc:sldChg>
      <pc:sldChg chg="add del">
        <pc:chgData name="DelashmuttG" userId="63692143-3df2-4169-8601-adb8b0614986" providerId="ADAL" clId="{6F87364F-55F2-43DC-A85B-ED4D05663E71}" dt="2022-04-20T16:19:43.325" v="2968" actId="2696"/>
        <pc:sldMkLst>
          <pc:docMk/>
          <pc:sldMk cId="3506678081" sldId="311"/>
        </pc:sldMkLst>
      </pc:sldChg>
      <pc:sldChg chg="modSp add modTransition">
        <pc:chgData name="DelashmuttG" userId="63692143-3df2-4169-8601-adb8b0614986" providerId="ADAL" clId="{6F87364F-55F2-43DC-A85B-ED4D05663E71}" dt="2022-04-21T11:51:47.095" v="3237"/>
        <pc:sldMkLst>
          <pc:docMk/>
          <pc:sldMk cId="308023964" sldId="312"/>
        </pc:sldMkLst>
        <pc:spChg chg="mod">
          <ac:chgData name="DelashmuttG" userId="63692143-3df2-4169-8601-adb8b0614986" providerId="ADAL" clId="{6F87364F-55F2-43DC-A85B-ED4D05663E71}" dt="2022-04-20T16:23:09.196" v="3174" actId="20577"/>
          <ac:spMkLst>
            <pc:docMk/>
            <pc:sldMk cId="308023964" sldId="312"/>
            <ac:spMk id="7" creationId="{BA0E4BC8-6242-4C1B-B3C8-7064B2102F8A}"/>
          </ac:spMkLst>
        </pc:spChg>
      </pc:sldChg>
      <pc:sldChg chg="add modAnim">
        <pc:chgData name="DelashmuttG" userId="63692143-3df2-4169-8601-adb8b0614986" providerId="ADAL" clId="{6F87364F-55F2-43DC-A85B-ED4D05663E71}" dt="2022-04-21T11:50:51.379" v="3234"/>
        <pc:sldMkLst>
          <pc:docMk/>
          <pc:sldMk cId="593150549" sldId="31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EBA0ED-9876-4BE0-B0CC-F374FB6D016F}" type="datetimeFigureOut">
              <a:rPr lang="en-US" smtClean="0"/>
              <a:t>5/13/2022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ED0456-6E4B-42E5-809F-2BE3F566C7BD}" type="slidenum">
              <a:rPr lang="en-US" smtClean="0"/>
              <a:t>‹#›</a:t>
            </a:fld>
            <a:endParaRPr lang="en-US" dirty="0"/>
          </a:p>
        </p:txBody>
      </p:sp>
    </p:spTree>
    <p:extLst>
      <p:ext uri="{BB962C8B-B14F-4D97-AF65-F5344CB8AC3E}">
        <p14:creationId xmlns:p14="http://schemas.microsoft.com/office/powerpoint/2010/main" val="436488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69630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307990858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197679046"/>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123735374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2702570911"/>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333281011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52392864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244722098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143570893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126643443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3382649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295533745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34197312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1"/>
            <a:ext cx="12192024" cy="6858001"/>
          </a:xfrm>
          <a:prstGeom prst="rect">
            <a:avLst/>
          </a:prstGeom>
          <a:noFill/>
          <a:ln>
            <a:noFill/>
          </a:ln>
        </p:spPr>
      </p:pic>
    </p:spTree>
    <p:extLst>
      <p:ext uri="{BB962C8B-B14F-4D97-AF65-F5344CB8AC3E}">
        <p14:creationId xmlns:p14="http://schemas.microsoft.com/office/powerpoint/2010/main" val="4186333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3400"/>
              </a:lnSpc>
            </a:pPr>
            <a:r>
              <a:rPr lang="en-US" sz="4400" dirty="0"/>
              <a:t>Philippians 1:1-8</a:t>
            </a:r>
            <a:br>
              <a:rPr lang="en-US" sz="4400" dirty="0"/>
            </a:br>
            <a:r>
              <a:rPr lang="en-US" sz="4400" dirty="0"/>
              <a:t>Paul’s Prayer – Part 1</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“I THANK GOD FOR YOUR FINANCIAL GENEROSITY” – FULL MINISTRY PARTNERSHIP!!</a:t>
            </a:r>
            <a:endParaRPr lang="en-US" sz="4000" i="1"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We may be on a fixed income, </a:t>
            </a:r>
            <a:br>
              <a:rPr lang="en-US" sz="4400" b="0" i="1" dirty="0">
                <a:effectLst/>
                <a:cs typeface="Times New Roman" pitchFamily="18" charset="0"/>
              </a:rPr>
            </a:br>
            <a:r>
              <a:rPr lang="en-US" sz="4400" b="0" i="1" dirty="0">
                <a:effectLst/>
                <a:cs typeface="Times New Roman" pitchFamily="18" charset="0"/>
              </a:rPr>
              <a:t>but God reckons our giving differently from simply the amount we give</a:t>
            </a:r>
          </a:p>
        </p:txBody>
      </p:sp>
      <p:sp>
        <p:nvSpPr>
          <p:cNvPr id="5" name="Text Box 4">
            <a:extLst>
              <a:ext uri="{FF2B5EF4-FFF2-40B4-BE49-F238E27FC236}">
                <a16:creationId xmlns:a16="http://schemas.microsoft.com/office/drawing/2014/main" xmlns="" id="{EA808960-15A6-4774-B823-322ABF544836}"/>
              </a:ext>
            </a:extLst>
          </p:cNvPr>
          <p:cNvSpPr txBox="1">
            <a:spLocks noChangeArrowheads="1"/>
          </p:cNvSpPr>
          <p:nvPr/>
        </p:nvSpPr>
        <p:spPr bwMode="auto">
          <a:xfrm>
            <a:off x="181633" y="2638477"/>
            <a:ext cx="11837542" cy="4164089"/>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“This is the arithmetic of heaven . . . God estimates our gifts not so much by their financial value, as by the sacrifice involved, the love that accompanies it, and the amount that is left.  The supreme value of the widow’s gift lay in the fact that she ‘out of her poverty, put in all she owned, all she had to live on’ – while the others gave ‘out of their surplus’ (Mk. 12:44).  Here is a searching test of our giving, but that incident should greatly encourage those who have only a little to give, but give it gladly.”</a:t>
            </a:r>
          </a:p>
          <a:p>
            <a:pPr>
              <a:lnSpc>
                <a:spcPts val="2400"/>
              </a:lnSpc>
              <a:spcBef>
                <a:spcPts val="600"/>
              </a:spcBef>
            </a:pPr>
            <a:r>
              <a:rPr lang="en-US" sz="2400" dirty="0"/>
              <a:t>Oswald Sanders, </a:t>
            </a:r>
            <a:r>
              <a:rPr lang="en-US" sz="2400" i="1" dirty="0"/>
              <a:t>Enjoying Intimacy with God </a:t>
            </a:r>
            <a:r>
              <a:rPr lang="en-US" sz="2400" dirty="0"/>
              <a:t>(Moody Press, 1980), p. 155.</a:t>
            </a:r>
          </a:p>
        </p:txBody>
      </p:sp>
    </p:spTree>
    <p:extLst>
      <p:ext uri="{BB962C8B-B14F-4D97-AF65-F5344CB8AC3E}">
        <p14:creationId xmlns:p14="http://schemas.microsoft.com/office/powerpoint/2010/main" val="1378761354"/>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3400"/>
              </a:lnSpc>
            </a:pPr>
            <a:r>
              <a:rPr lang="en-US" sz="4400" dirty="0"/>
              <a:t>Philippians 1:1-8</a:t>
            </a:r>
            <a:br>
              <a:rPr lang="en-US" sz="4400" dirty="0"/>
            </a:br>
            <a:r>
              <a:rPr lang="en-US" sz="4400" dirty="0"/>
              <a:t>Paul’s Prayer – Part 1</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“I THANK GOD FOR YOUR FINANCIAL GENEROSITY” – FULL MINISTRY PARTNERSHIP!!</a:t>
            </a:r>
            <a:endParaRPr lang="en-US" sz="4000" i="1"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Ask God to show you the next step </a:t>
            </a:r>
            <a:br>
              <a:rPr lang="en-US" sz="4400" b="0" i="1" dirty="0">
                <a:effectLst/>
                <a:cs typeface="Times New Roman" pitchFamily="18" charset="0"/>
              </a:rPr>
            </a:br>
            <a:r>
              <a:rPr lang="en-US" sz="4400" b="0" i="1" dirty="0">
                <a:effectLst/>
                <a:cs typeface="Times New Roman" pitchFamily="18" charset="0"/>
              </a:rPr>
              <a:t>He wants you to take in this area</a:t>
            </a:r>
          </a:p>
        </p:txBody>
      </p:sp>
    </p:spTree>
    <p:extLst>
      <p:ext uri="{BB962C8B-B14F-4D97-AF65-F5344CB8AC3E}">
        <p14:creationId xmlns:p14="http://schemas.microsoft.com/office/powerpoint/2010/main" val="3451342749"/>
      </p:ext>
    </p:extLst>
  </p:cSld>
  <p:clrMapOvr>
    <a:masterClrMapping/>
  </p:clrMapOvr>
  <p:transition spd="slow">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3400"/>
              </a:lnSpc>
            </a:pPr>
            <a:r>
              <a:rPr lang="en-US" sz="4400" dirty="0"/>
              <a:t>Philippians 1:1-8</a:t>
            </a:r>
            <a:br>
              <a:rPr lang="en-US" sz="4400" dirty="0"/>
            </a:br>
            <a:r>
              <a:rPr lang="en-US" sz="4400" dirty="0"/>
              <a:t>Paul’s Prayer – Part 1</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“I AM CONFIDENT THAT GOD IS AT WORK IN YOU”</a:t>
            </a:r>
            <a:endParaRPr lang="en-US" sz="4000" b="0" dirty="0">
              <a:effectLst/>
              <a:cs typeface="Times New Roman" pitchFamily="18" charset="0"/>
            </a:endParaRPr>
          </a:p>
        </p:txBody>
      </p:sp>
      <p:sp>
        <p:nvSpPr>
          <p:cNvPr id="8" name="Text Box 4">
            <a:extLst>
              <a:ext uri="{FF2B5EF4-FFF2-40B4-BE49-F238E27FC236}">
                <a16:creationId xmlns:a16="http://schemas.microsoft.com/office/drawing/2014/main" xmlns="" id="{A606B2CD-CDBC-4E6F-880B-C2425A4A65F2}"/>
              </a:ext>
            </a:extLst>
          </p:cNvPr>
          <p:cNvSpPr txBox="1">
            <a:spLocks noChangeArrowheads="1"/>
          </p:cNvSpPr>
          <p:nvPr/>
        </p:nvSpPr>
        <p:spPr bwMode="auto">
          <a:xfrm>
            <a:off x="181633" y="5890725"/>
            <a:ext cx="11837542"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1:6</a:t>
            </a:r>
            <a:r>
              <a:rPr lang="en-US" sz="3200" dirty="0"/>
              <a:t> For I am confident of this very thing, that He who began a good work in you will perfect it until the day of Christ Jesus. </a:t>
            </a:r>
          </a:p>
        </p:txBody>
      </p:sp>
      <p:cxnSp>
        <p:nvCxnSpPr>
          <p:cNvPr id="4" name="Straight Connector 3">
            <a:extLst>
              <a:ext uri="{FF2B5EF4-FFF2-40B4-BE49-F238E27FC236}">
                <a16:creationId xmlns:a16="http://schemas.microsoft.com/office/drawing/2014/main" xmlns="" id="{9043A3CA-2FD4-4528-AA80-0B01E0261B93}"/>
              </a:ext>
            </a:extLst>
          </p:cNvPr>
          <p:cNvCxnSpPr/>
          <p:nvPr/>
        </p:nvCxnSpPr>
        <p:spPr>
          <a:xfrm>
            <a:off x="848412" y="5354426"/>
            <a:ext cx="1023751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xmlns="" id="{4320D8FD-D956-41F6-B2A6-BA791B7FC0D2}"/>
              </a:ext>
            </a:extLst>
          </p:cNvPr>
          <p:cNvSpPr txBox="1"/>
          <p:nvPr/>
        </p:nvSpPr>
        <p:spPr>
          <a:xfrm>
            <a:off x="373930" y="4487161"/>
            <a:ext cx="804421" cy="1200329"/>
          </a:xfrm>
          <a:prstGeom prst="rect">
            <a:avLst/>
          </a:prstGeom>
          <a:noFill/>
        </p:spPr>
        <p:txBody>
          <a:bodyPr wrap="square" rtlCol="0">
            <a:spAutoFit/>
          </a:bodyPr>
          <a:lstStyle/>
          <a:p>
            <a:pPr algn="ctr"/>
            <a:r>
              <a:rPr lang="en-US" sz="7200" dirty="0">
                <a:solidFill>
                  <a:schemeClr val="bg1"/>
                </a:solidFill>
              </a:rPr>
              <a:t>.</a:t>
            </a:r>
          </a:p>
        </p:txBody>
      </p:sp>
      <p:sp>
        <p:nvSpPr>
          <p:cNvPr id="9" name="TextBox 8">
            <a:extLst>
              <a:ext uri="{FF2B5EF4-FFF2-40B4-BE49-F238E27FC236}">
                <a16:creationId xmlns:a16="http://schemas.microsoft.com/office/drawing/2014/main" xmlns="" id="{22C2AF02-D426-4D75-B57A-FAC1F8EC77D2}"/>
              </a:ext>
            </a:extLst>
          </p:cNvPr>
          <p:cNvSpPr txBox="1"/>
          <p:nvPr/>
        </p:nvSpPr>
        <p:spPr>
          <a:xfrm>
            <a:off x="10801539" y="4488729"/>
            <a:ext cx="804421" cy="1200329"/>
          </a:xfrm>
          <a:prstGeom prst="rect">
            <a:avLst/>
          </a:prstGeom>
          <a:noFill/>
        </p:spPr>
        <p:txBody>
          <a:bodyPr wrap="square" rtlCol="0">
            <a:spAutoFit/>
          </a:bodyPr>
          <a:lstStyle/>
          <a:p>
            <a:pPr algn="ctr"/>
            <a:r>
              <a:rPr lang="en-US" sz="7200" dirty="0">
                <a:solidFill>
                  <a:schemeClr val="bg1"/>
                </a:solidFill>
              </a:rPr>
              <a:t>.</a:t>
            </a:r>
          </a:p>
        </p:txBody>
      </p:sp>
    </p:spTree>
    <p:extLst>
      <p:ext uri="{BB962C8B-B14F-4D97-AF65-F5344CB8AC3E}">
        <p14:creationId xmlns:p14="http://schemas.microsoft.com/office/powerpoint/2010/main" val="59315054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2000"/>
                                        <p:tgtEl>
                                          <p:spTgt spid="4"/>
                                        </p:tgtEl>
                                      </p:cBhvr>
                                    </p:animEffect>
                                  </p:childTnLst>
                                </p:cTn>
                              </p:par>
                              <p:par>
                                <p:cTn id="13" presetID="53" presetClass="entr" presetSubtype="16" fill="hold" grpId="0" nodeType="withEffect">
                                  <p:stCondLst>
                                    <p:cond delay="200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3400"/>
              </a:lnSpc>
            </a:pPr>
            <a:r>
              <a:rPr lang="en-US" sz="4400" dirty="0"/>
              <a:t>Philippians 1:1-8</a:t>
            </a:r>
            <a:br>
              <a:rPr lang="en-US" sz="4400" dirty="0"/>
            </a:br>
            <a:r>
              <a:rPr lang="en-US" sz="4400" dirty="0"/>
              <a:t>Paul’s Prayer – Part 1</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“I AM CONFIDENT THAT GOD IS AT WORK IN YOU”</a:t>
            </a:r>
          </a:p>
          <a:p>
            <a:pPr marL="1028700" lvl="1" indent="-571500" eaLnBrk="1" hangingPunct="1">
              <a:lnSpc>
                <a:spcPct val="70000"/>
              </a:lnSpc>
              <a:spcBef>
                <a:spcPts val="144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Conversion (when you receive Christ)</a:t>
            </a:r>
          </a:p>
        </p:txBody>
      </p:sp>
      <p:sp>
        <p:nvSpPr>
          <p:cNvPr id="8" name="Text Box 4">
            <a:extLst>
              <a:ext uri="{FF2B5EF4-FFF2-40B4-BE49-F238E27FC236}">
                <a16:creationId xmlns:a16="http://schemas.microsoft.com/office/drawing/2014/main" xmlns="" id="{A606B2CD-CDBC-4E6F-880B-C2425A4A65F2}"/>
              </a:ext>
            </a:extLst>
          </p:cNvPr>
          <p:cNvSpPr txBox="1">
            <a:spLocks noChangeArrowheads="1"/>
          </p:cNvSpPr>
          <p:nvPr/>
        </p:nvSpPr>
        <p:spPr bwMode="auto">
          <a:xfrm>
            <a:off x="181633" y="5890725"/>
            <a:ext cx="11837542"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1:6</a:t>
            </a:r>
            <a:r>
              <a:rPr lang="en-US" sz="3200" dirty="0"/>
              <a:t> For I am confident of this very thing, that He who </a:t>
            </a:r>
            <a:r>
              <a:rPr lang="en-US" sz="3200" u="sng" dirty="0"/>
              <a:t>began a good work</a:t>
            </a:r>
            <a:r>
              <a:rPr lang="en-US" sz="3200" dirty="0"/>
              <a:t> in you will perfect it until the day of Christ Jesus. </a:t>
            </a:r>
          </a:p>
        </p:txBody>
      </p:sp>
      <p:cxnSp>
        <p:nvCxnSpPr>
          <p:cNvPr id="4" name="Straight Connector 3">
            <a:extLst>
              <a:ext uri="{FF2B5EF4-FFF2-40B4-BE49-F238E27FC236}">
                <a16:creationId xmlns:a16="http://schemas.microsoft.com/office/drawing/2014/main" xmlns="" id="{9043A3CA-2FD4-4528-AA80-0B01E0261B93}"/>
              </a:ext>
            </a:extLst>
          </p:cNvPr>
          <p:cNvCxnSpPr/>
          <p:nvPr/>
        </p:nvCxnSpPr>
        <p:spPr>
          <a:xfrm>
            <a:off x="848412" y="5354426"/>
            <a:ext cx="1023751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xmlns="" id="{4320D8FD-D956-41F6-B2A6-BA791B7FC0D2}"/>
              </a:ext>
            </a:extLst>
          </p:cNvPr>
          <p:cNvSpPr txBox="1"/>
          <p:nvPr/>
        </p:nvSpPr>
        <p:spPr>
          <a:xfrm>
            <a:off x="373930" y="4487161"/>
            <a:ext cx="804421" cy="1200329"/>
          </a:xfrm>
          <a:prstGeom prst="rect">
            <a:avLst/>
          </a:prstGeom>
          <a:noFill/>
        </p:spPr>
        <p:txBody>
          <a:bodyPr wrap="square" rtlCol="0">
            <a:spAutoFit/>
          </a:bodyPr>
          <a:lstStyle/>
          <a:p>
            <a:pPr algn="ctr"/>
            <a:r>
              <a:rPr lang="en-US" sz="7200" dirty="0">
                <a:solidFill>
                  <a:schemeClr val="bg1"/>
                </a:solidFill>
              </a:rPr>
              <a:t>.</a:t>
            </a:r>
          </a:p>
        </p:txBody>
      </p:sp>
      <p:sp>
        <p:nvSpPr>
          <p:cNvPr id="9" name="TextBox 8">
            <a:extLst>
              <a:ext uri="{FF2B5EF4-FFF2-40B4-BE49-F238E27FC236}">
                <a16:creationId xmlns:a16="http://schemas.microsoft.com/office/drawing/2014/main" xmlns="" id="{22C2AF02-D426-4D75-B57A-FAC1F8EC77D2}"/>
              </a:ext>
            </a:extLst>
          </p:cNvPr>
          <p:cNvSpPr txBox="1"/>
          <p:nvPr/>
        </p:nvSpPr>
        <p:spPr>
          <a:xfrm>
            <a:off x="10801539" y="4488729"/>
            <a:ext cx="804421" cy="1200329"/>
          </a:xfrm>
          <a:prstGeom prst="rect">
            <a:avLst/>
          </a:prstGeom>
          <a:noFill/>
        </p:spPr>
        <p:txBody>
          <a:bodyPr wrap="square" rtlCol="0">
            <a:spAutoFit/>
          </a:bodyPr>
          <a:lstStyle/>
          <a:p>
            <a:pPr algn="ctr"/>
            <a:r>
              <a:rPr lang="en-US" sz="7200" dirty="0">
                <a:solidFill>
                  <a:schemeClr val="bg1"/>
                </a:solidFill>
              </a:rPr>
              <a:t>.</a:t>
            </a:r>
          </a:p>
        </p:txBody>
      </p:sp>
      <p:sp>
        <p:nvSpPr>
          <p:cNvPr id="3" name="Oval 2">
            <a:extLst>
              <a:ext uri="{FF2B5EF4-FFF2-40B4-BE49-F238E27FC236}">
                <a16:creationId xmlns:a16="http://schemas.microsoft.com/office/drawing/2014/main" xmlns="" id="{3BE7C9B7-9528-49D0-B332-8F3910A2A2E0}"/>
              </a:ext>
            </a:extLst>
          </p:cNvPr>
          <p:cNvSpPr/>
          <p:nvPr/>
        </p:nvSpPr>
        <p:spPr>
          <a:xfrm>
            <a:off x="377073" y="4958499"/>
            <a:ext cx="751002" cy="91307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77844981"/>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3400"/>
              </a:lnSpc>
            </a:pPr>
            <a:r>
              <a:rPr lang="en-US" sz="4400" dirty="0"/>
              <a:t>Philippians 1:1-8</a:t>
            </a:r>
            <a:br>
              <a:rPr lang="en-US" sz="4400" dirty="0"/>
            </a:br>
            <a:r>
              <a:rPr lang="en-US" sz="4400" dirty="0"/>
              <a:t>Paul’s Prayer – Part 1</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“I AM CONFIDENT THAT GOD IS AT WORK IN YOU”</a:t>
            </a:r>
          </a:p>
          <a:p>
            <a:pPr marL="1028700" lvl="1" indent="-571500" eaLnBrk="1" hangingPunct="1">
              <a:lnSpc>
                <a:spcPct val="70000"/>
              </a:lnSpc>
              <a:spcBef>
                <a:spcPts val="144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Conversion (when you receive Christ)</a:t>
            </a:r>
          </a:p>
          <a:p>
            <a:pPr marL="1028700" lvl="1" indent="-571500" eaLnBrk="1" hangingPunct="1">
              <a:lnSpc>
                <a:spcPct val="70000"/>
              </a:lnSpc>
              <a:spcBef>
                <a:spcPts val="1440"/>
              </a:spcBef>
              <a:buFont typeface="Arial" panose="020B0604020202020204" pitchFamily="34" charset="0"/>
              <a:buChar char="•"/>
              <a:defRPr/>
            </a:pPr>
            <a:r>
              <a:rPr lang="en-US" sz="4000" b="0" dirty="0">
                <a:effectLst>
                  <a:outerShdw blurRad="38100" dist="38100" dir="2700000" algn="tl">
                    <a:srgbClr val="000000">
                      <a:alpha val="43137"/>
                    </a:srgbClr>
                  </a:outerShdw>
                </a:effectLst>
                <a:cs typeface="Times New Roman" pitchFamily="18" charset="0"/>
              </a:rPr>
              <a:t>Spiritual growth (as you respond to the Spirit)</a:t>
            </a:r>
          </a:p>
        </p:txBody>
      </p:sp>
      <p:sp>
        <p:nvSpPr>
          <p:cNvPr id="8" name="Text Box 4">
            <a:extLst>
              <a:ext uri="{FF2B5EF4-FFF2-40B4-BE49-F238E27FC236}">
                <a16:creationId xmlns:a16="http://schemas.microsoft.com/office/drawing/2014/main" xmlns="" id="{A606B2CD-CDBC-4E6F-880B-C2425A4A65F2}"/>
              </a:ext>
            </a:extLst>
          </p:cNvPr>
          <p:cNvSpPr txBox="1">
            <a:spLocks noChangeArrowheads="1"/>
          </p:cNvSpPr>
          <p:nvPr/>
        </p:nvSpPr>
        <p:spPr bwMode="auto">
          <a:xfrm>
            <a:off x="181633" y="5890725"/>
            <a:ext cx="11837542"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1:6</a:t>
            </a:r>
            <a:r>
              <a:rPr lang="en-US" sz="3200" dirty="0"/>
              <a:t> For I am confident of this very thing, that He who began a good work in you </a:t>
            </a:r>
            <a:r>
              <a:rPr lang="en-US" sz="3200" u="sng" dirty="0"/>
              <a:t>will perfect it until</a:t>
            </a:r>
            <a:r>
              <a:rPr lang="en-US" sz="3200" dirty="0"/>
              <a:t> the day of Christ Jesus. </a:t>
            </a:r>
          </a:p>
        </p:txBody>
      </p:sp>
      <p:cxnSp>
        <p:nvCxnSpPr>
          <p:cNvPr id="4" name="Straight Connector 3">
            <a:extLst>
              <a:ext uri="{FF2B5EF4-FFF2-40B4-BE49-F238E27FC236}">
                <a16:creationId xmlns:a16="http://schemas.microsoft.com/office/drawing/2014/main" xmlns="" id="{9043A3CA-2FD4-4528-AA80-0B01E0261B93}"/>
              </a:ext>
            </a:extLst>
          </p:cNvPr>
          <p:cNvCxnSpPr/>
          <p:nvPr/>
        </p:nvCxnSpPr>
        <p:spPr>
          <a:xfrm>
            <a:off x="848412" y="5354426"/>
            <a:ext cx="1023751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xmlns="" id="{4320D8FD-D956-41F6-B2A6-BA791B7FC0D2}"/>
              </a:ext>
            </a:extLst>
          </p:cNvPr>
          <p:cNvSpPr txBox="1"/>
          <p:nvPr/>
        </p:nvSpPr>
        <p:spPr>
          <a:xfrm>
            <a:off x="373930" y="4487161"/>
            <a:ext cx="804421" cy="1200329"/>
          </a:xfrm>
          <a:prstGeom prst="rect">
            <a:avLst/>
          </a:prstGeom>
          <a:noFill/>
        </p:spPr>
        <p:txBody>
          <a:bodyPr wrap="square" rtlCol="0">
            <a:spAutoFit/>
          </a:bodyPr>
          <a:lstStyle/>
          <a:p>
            <a:pPr algn="ctr"/>
            <a:r>
              <a:rPr lang="en-US" sz="7200" dirty="0">
                <a:solidFill>
                  <a:schemeClr val="bg1"/>
                </a:solidFill>
              </a:rPr>
              <a:t>.</a:t>
            </a:r>
          </a:p>
        </p:txBody>
      </p:sp>
      <p:sp>
        <p:nvSpPr>
          <p:cNvPr id="9" name="TextBox 8">
            <a:extLst>
              <a:ext uri="{FF2B5EF4-FFF2-40B4-BE49-F238E27FC236}">
                <a16:creationId xmlns:a16="http://schemas.microsoft.com/office/drawing/2014/main" xmlns="" id="{22C2AF02-D426-4D75-B57A-FAC1F8EC77D2}"/>
              </a:ext>
            </a:extLst>
          </p:cNvPr>
          <p:cNvSpPr txBox="1"/>
          <p:nvPr/>
        </p:nvSpPr>
        <p:spPr>
          <a:xfrm>
            <a:off x="10801539" y="4488729"/>
            <a:ext cx="804421" cy="1200329"/>
          </a:xfrm>
          <a:prstGeom prst="rect">
            <a:avLst/>
          </a:prstGeom>
          <a:noFill/>
        </p:spPr>
        <p:txBody>
          <a:bodyPr wrap="square" rtlCol="0">
            <a:spAutoFit/>
          </a:bodyPr>
          <a:lstStyle/>
          <a:p>
            <a:pPr algn="ctr"/>
            <a:r>
              <a:rPr lang="en-US" sz="7200" dirty="0">
                <a:solidFill>
                  <a:schemeClr val="bg1"/>
                </a:solidFill>
              </a:rPr>
              <a:t>.</a:t>
            </a:r>
          </a:p>
        </p:txBody>
      </p:sp>
      <p:sp>
        <p:nvSpPr>
          <p:cNvPr id="11" name="Oval 10">
            <a:extLst>
              <a:ext uri="{FF2B5EF4-FFF2-40B4-BE49-F238E27FC236}">
                <a16:creationId xmlns:a16="http://schemas.microsoft.com/office/drawing/2014/main" xmlns="" id="{646DCE09-BFD4-496E-85F7-32F4F5214105}"/>
              </a:ext>
            </a:extLst>
          </p:cNvPr>
          <p:cNvSpPr/>
          <p:nvPr/>
        </p:nvSpPr>
        <p:spPr>
          <a:xfrm>
            <a:off x="857844" y="4958499"/>
            <a:ext cx="10237510" cy="91307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90877242"/>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Effect transition="in" filter="fade">
                                      <p:cBhvr>
                                        <p:cTn id="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3400"/>
              </a:lnSpc>
            </a:pPr>
            <a:r>
              <a:rPr lang="en-US" sz="4400" dirty="0"/>
              <a:t>Philippians 1:1-8</a:t>
            </a:r>
            <a:br>
              <a:rPr lang="en-US" sz="4400" dirty="0"/>
            </a:br>
            <a:r>
              <a:rPr lang="en-US" sz="4400" dirty="0"/>
              <a:t>Paul’s Prayer – Part 1</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“I AM CONFIDENT THAT GOD IS AT WORK IN YOU”</a:t>
            </a:r>
          </a:p>
          <a:p>
            <a:pPr marL="1028700" lvl="1" indent="-571500" eaLnBrk="1" hangingPunct="1">
              <a:lnSpc>
                <a:spcPct val="70000"/>
              </a:lnSpc>
              <a:spcBef>
                <a:spcPts val="144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Conversion (when you receive Christ)</a:t>
            </a:r>
          </a:p>
          <a:p>
            <a:pPr marL="1028700" lvl="1" indent="-571500" eaLnBrk="1" hangingPunct="1">
              <a:lnSpc>
                <a:spcPct val="70000"/>
              </a:lnSpc>
              <a:spcBef>
                <a:spcPts val="144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Spiritual growth (as you respond to the Spirit)</a:t>
            </a:r>
          </a:p>
          <a:p>
            <a:pPr marL="1028700" lvl="1" indent="-571500" eaLnBrk="1" hangingPunct="1">
              <a:lnSpc>
                <a:spcPct val="70000"/>
              </a:lnSpc>
              <a:spcBef>
                <a:spcPts val="144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Glorification (when Christ returns)</a:t>
            </a:r>
            <a:endParaRPr lang="en-US" sz="4000" b="0" dirty="0">
              <a:effectLst/>
              <a:cs typeface="Times New Roman" pitchFamily="18" charset="0"/>
            </a:endParaRPr>
          </a:p>
        </p:txBody>
      </p:sp>
      <p:sp>
        <p:nvSpPr>
          <p:cNvPr id="8" name="Text Box 4">
            <a:extLst>
              <a:ext uri="{FF2B5EF4-FFF2-40B4-BE49-F238E27FC236}">
                <a16:creationId xmlns:a16="http://schemas.microsoft.com/office/drawing/2014/main" xmlns="" id="{A606B2CD-CDBC-4E6F-880B-C2425A4A65F2}"/>
              </a:ext>
            </a:extLst>
          </p:cNvPr>
          <p:cNvSpPr txBox="1">
            <a:spLocks noChangeArrowheads="1"/>
          </p:cNvSpPr>
          <p:nvPr/>
        </p:nvSpPr>
        <p:spPr bwMode="auto">
          <a:xfrm>
            <a:off x="181633" y="5890725"/>
            <a:ext cx="11837542"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1:6</a:t>
            </a:r>
            <a:r>
              <a:rPr lang="en-US" sz="3200" dirty="0"/>
              <a:t> For I am confident of this very thing, that He who began a good work in you will perfect it </a:t>
            </a:r>
            <a:r>
              <a:rPr lang="en-US" sz="3200" u="sng" dirty="0"/>
              <a:t>until the day of Christ Jesus</a:t>
            </a:r>
            <a:r>
              <a:rPr lang="en-US" sz="3200" dirty="0"/>
              <a:t>. </a:t>
            </a:r>
          </a:p>
        </p:txBody>
      </p:sp>
      <p:cxnSp>
        <p:nvCxnSpPr>
          <p:cNvPr id="4" name="Straight Connector 3">
            <a:extLst>
              <a:ext uri="{FF2B5EF4-FFF2-40B4-BE49-F238E27FC236}">
                <a16:creationId xmlns:a16="http://schemas.microsoft.com/office/drawing/2014/main" xmlns="" id="{9043A3CA-2FD4-4528-AA80-0B01E0261B93}"/>
              </a:ext>
            </a:extLst>
          </p:cNvPr>
          <p:cNvCxnSpPr/>
          <p:nvPr/>
        </p:nvCxnSpPr>
        <p:spPr>
          <a:xfrm>
            <a:off x="848412" y="5354426"/>
            <a:ext cx="1023751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xmlns="" id="{4320D8FD-D956-41F6-B2A6-BA791B7FC0D2}"/>
              </a:ext>
            </a:extLst>
          </p:cNvPr>
          <p:cNvSpPr txBox="1"/>
          <p:nvPr/>
        </p:nvSpPr>
        <p:spPr>
          <a:xfrm>
            <a:off x="373930" y="4487161"/>
            <a:ext cx="804421" cy="1200329"/>
          </a:xfrm>
          <a:prstGeom prst="rect">
            <a:avLst/>
          </a:prstGeom>
          <a:noFill/>
        </p:spPr>
        <p:txBody>
          <a:bodyPr wrap="square" rtlCol="0">
            <a:spAutoFit/>
          </a:bodyPr>
          <a:lstStyle/>
          <a:p>
            <a:pPr algn="ctr"/>
            <a:r>
              <a:rPr lang="en-US" sz="7200" dirty="0">
                <a:solidFill>
                  <a:schemeClr val="bg1"/>
                </a:solidFill>
              </a:rPr>
              <a:t>.</a:t>
            </a:r>
          </a:p>
        </p:txBody>
      </p:sp>
      <p:sp>
        <p:nvSpPr>
          <p:cNvPr id="9" name="TextBox 8">
            <a:extLst>
              <a:ext uri="{FF2B5EF4-FFF2-40B4-BE49-F238E27FC236}">
                <a16:creationId xmlns:a16="http://schemas.microsoft.com/office/drawing/2014/main" xmlns="" id="{22C2AF02-D426-4D75-B57A-FAC1F8EC77D2}"/>
              </a:ext>
            </a:extLst>
          </p:cNvPr>
          <p:cNvSpPr txBox="1"/>
          <p:nvPr/>
        </p:nvSpPr>
        <p:spPr>
          <a:xfrm>
            <a:off x="10801539" y="4488729"/>
            <a:ext cx="804421" cy="1200329"/>
          </a:xfrm>
          <a:prstGeom prst="rect">
            <a:avLst/>
          </a:prstGeom>
          <a:noFill/>
        </p:spPr>
        <p:txBody>
          <a:bodyPr wrap="square" rtlCol="0">
            <a:spAutoFit/>
          </a:bodyPr>
          <a:lstStyle/>
          <a:p>
            <a:pPr algn="ctr"/>
            <a:r>
              <a:rPr lang="en-US" sz="7200" dirty="0">
                <a:solidFill>
                  <a:schemeClr val="bg1"/>
                </a:solidFill>
              </a:rPr>
              <a:t>.</a:t>
            </a:r>
          </a:p>
        </p:txBody>
      </p:sp>
      <p:sp>
        <p:nvSpPr>
          <p:cNvPr id="10" name="Oval 9">
            <a:extLst>
              <a:ext uri="{FF2B5EF4-FFF2-40B4-BE49-F238E27FC236}">
                <a16:creationId xmlns:a16="http://schemas.microsoft.com/office/drawing/2014/main" xmlns="" id="{CC340CF3-8CC6-4846-903D-196BE9ECD17E}"/>
              </a:ext>
            </a:extLst>
          </p:cNvPr>
          <p:cNvSpPr/>
          <p:nvPr/>
        </p:nvSpPr>
        <p:spPr>
          <a:xfrm>
            <a:off x="10831393" y="4958499"/>
            <a:ext cx="751002" cy="91307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80172487"/>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Effect transition="in" filter="fade">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3400"/>
              </a:lnSpc>
            </a:pPr>
            <a:r>
              <a:rPr lang="en-US" sz="4400" dirty="0"/>
              <a:t>Philippians 1:1-8</a:t>
            </a:r>
            <a:br>
              <a:rPr lang="en-US" sz="4400" dirty="0"/>
            </a:br>
            <a:r>
              <a:rPr lang="en-US" sz="4400" dirty="0"/>
              <a:t>Paul’s Prayer – Part 1</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“I THANK GOD FOR YOUR . . .”</a:t>
            </a:r>
          </a:p>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“I AM CONFIDENT THAT GOD IS AT WORK IN YOU”</a:t>
            </a:r>
          </a:p>
        </p:txBody>
      </p:sp>
    </p:spTree>
    <p:extLst>
      <p:ext uri="{BB962C8B-B14F-4D97-AF65-F5344CB8AC3E}">
        <p14:creationId xmlns:p14="http://schemas.microsoft.com/office/powerpoint/2010/main" val="801107722"/>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3400"/>
              </a:lnSpc>
            </a:pPr>
            <a:r>
              <a:rPr lang="en-US" sz="4400" dirty="0"/>
              <a:t>Philippians 1:1-8</a:t>
            </a:r>
            <a:br>
              <a:rPr lang="en-US" sz="4400" dirty="0"/>
            </a:br>
            <a:r>
              <a:rPr lang="en-US" sz="4400" dirty="0"/>
              <a:t>Paul’s Prayer – Part 1</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“I THANK GOD FOR YOUR . . .”</a:t>
            </a:r>
          </a:p>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“I AM CONFIDENT THAT GOD IS AT WORK IN YOU”</a:t>
            </a:r>
            <a:endParaRPr lang="en-US" sz="4000" b="0" i="1"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This is powerful spiritual encouragement!</a:t>
            </a:r>
            <a:br>
              <a:rPr lang="en-US" sz="4400" b="0" i="1" dirty="0">
                <a:effectLst/>
                <a:cs typeface="Times New Roman" pitchFamily="18" charset="0"/>
              </a:rPr>
            </a:br>
            <a:r>
              <a:rPr lang="en-US" sz="4400" b="0" i="1" dirty="0">
                <a:effectLst/>
                <a:cs typeface="Times New Roman" pitchFamily="18" charset="0"/>
              </a:rPr>
              <a:t>Who does God want you to give it to?</a:t>
            </a:r>
            <a:endParaRPr lang="en-US" sz="4400" dirty="0">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308023964"/>
      </p:ext>
    </p:extLst>
  </p:cSld>
  <p:clrMapOvr>
    <a:masterClrMapping/>
  </p:clrMapOvr>
  <p:transition spd="med">
    <p:randomBa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endParaRPr lang="en-US" sz="8800" dirty="0">
              <a:cs typeface="Times New Roman" pitchFamily="18" charset="0"/>
            </a:endParaRPr>
          </a:p>
          <a:p>
            <a:pPr algn="ctr" eaLnBrk="1" hangingPunct="1">
              <a:lnSpc>
                <a:spcPct val="70000"/>
              </a:lnSpc>
              <a:spcBef>
                <a:spcPts val="0"/>
              </a:spcBef>
              <a:defRPr/>
            </a:pPr>
            <a:r>
              <a:rPr lang="en-US" sz="8800" dirty="0">
                <a:cs typeface="Times New Roman" pitchFamily="18" charset="0"/>
              </a:rPr>
              <a:t>NEXT WEEK:</a:t>
            </a:r>
          </a:p>
          <a:p>
            <a:pPr algn="ctr" eaLnBrk="1" hangingPunct="1">
              <a:lnSpc>
                <a:spcPct val="70000"/>
              </a:lnSpc>
              <a:spcBef>
                <a:spcPct val="30000"/>
              </a:spcBef>
              <a:defRPr/>
            </a:pPr>
            <a:r>
              <a:rPr lang="en-US" sz="6000" dirty="0">
                <a:cs typeface="Times New Roman" pitchFamily="18" charset="0"/>
              </a:rPr>
              <a:t>Philippians 1:9-11</a:t>
            </a:r>
            <a:br>
              <a:rPr lang="en-US" sz="6000" dirty="0">
                <a:cs typeface="Times New Roman" pitchFamily="18" charset="0"/>
              </a:rPr>
            </a:br>
            <a:r>
              <a:rPr lang="en-US" sz="6000" dirty="0">
                <a:cs typeface="Times New Roman" pitchFamily="18" charset="0"/>
              </a:rPr>
              <a:t>Paul’s Prayer – Part 2</a:t>
            </a:r>
          </a:p>
        </p:txBody>
      </p:sp>
      <p:sp>
        <p:nvSpPr>
          <p:cNvPr id="2" name="Title 1"/>
          <p:cNvSpPr>
            <a:spLocks noGrp="1"/>
          </p:cNvSpPr>
          <p:nvPr>
            <p:ph type="title"/>
          </p:nvPr>
        </p:nvSpPr>
        <p:spPr/>
        <p:txBody>
          <a:bodyPr/>
          <a:lstStyle/>
          <a:p>
            <a:pPr>
              <a:lnSpc>
                <a:spcPts val="3400"/>
              </a:lnSpc>
            </a:pPr>
            <a:endParaRPr lang="en-US" sz="4400" dirty="0"/>
          </a:p>
        </p:txBody>
      </p:sp>
    </p:spTree>
    <p:extLst>
      <p:ext uri="{BB962C8B-B14F-4D97-AF65-F5344CB8AC3E}">
        <p14:creationId xmlns:p14="http://schemas.microsoft.com/office/powerpoint/2010/main" val="3405839006"/>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pic>
        <p:nvPicPr>
          <p:cNvPr id="4" name="Content Placeholder 3">
            <a:extLst>
              <a:ext uri="{FF2B5EF4-FFF2-40B4-BE49-F238E27FC236}">
                <a16:creationId xmlns:a16="http://schemas.microsoft.com/office/drawing/2014/main" xmlns="" id="{92471AE0-650C-4AB9-8195-E2E8577BC03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1825" y="3519487"/>
            <a:ext cx="6847141" cy="3338513"/>
          </a:xfrm>
        </p:spPr>
      </p:pic>
      <p:sp>
        <p:nvSpPr>
          <p:cNvPr id="2" name="Title 1"/>
          <p:cNvSpPr>
            <a:spLocks noGrp="1"/>
          </p:cNvSpPr>
          <p:nvPr>
            <p:ph type="title"/>
          </p:nvPr>
        </p:nvSpPr>
        <p:spPr/>
        <p:txBody>
          <a:bodyPr/>
          <a:lstStyle/>
          <a:p>
            <a:pPr>
              <a:lnSpc>
                <a:spcPts val="3400"/>
              </a:lnSpc>
            </a:pPr>
            <a:r>
              <a:rPr lang="en-US" sz="4400" dirty="0"/>
              <a:t>Philippians 1:1-8</a:t>
            </a:r>
            <a:br>
              <a:rPr lang="en-US" sz="4400" dirty="0"/>
            </a:br>
            <a:endParaRPr lang="en-US" sz="4400" dirty="0"/>
          </a:p>
        </p:txBody>
      </p:sp>
      <p:sp>
        <p:nvSpPr>
          <p:cNvPr id="5" name="Text Box 4">
            <a:extLst>
              <a:ext uri="{FF2B5EF4-FFF2-40B4-BE49-F238E27FC236}">
                <a16:creationId xmlns:a16="http://schemas.microsoft.com/office/drawing/2014/main" xmlns="" id="{A9A32B8B-9D41-4245-A5FB-4891D1B99D33}"/>
              </a:ext>
            </a:extLst>
          </p:cNvPr>
          <p:cNvSpPr txBox="1">
            <a:spLocks noChangeArrowheads="1"/>
          </p:cNvSpPr>
          <p:nvPr/>
        </p:nvSpPr>
        <p:spPr bwMode="auto">
          <a:xfrm>
            <a:off x="209917" y="1714648"/>
            <a:ext cx="11710934"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1:1</a:t>
            </a:r>
            <a:r>
              <a:rPr lang="en-US" sz="3200" dirty="0"/>
              <a:t> </a:t>
            </a:r>
            <a:r>
              <a:rPr lang="en-US" sz="3200" u="sng" dirty="0"/>
              <a:t>Paul</a:t>
            </a:r>
            <a:r>
              <a:rPr lang="en-US" sz="3200" dirty="0"/>
              <a:t> and Timothy, bond-servants of Christ Jesus, to all </a:t>
            </a:r>
            <a:r>
              <a:rPr lang="en-US" sz="3200" u="sng" dirty="0"/>
              <a:t>the saints in Christ Jesus who are in Philippi</a:t>
            </a:r>
            <a:r>
              <a:rPr lang="en-US" sz="3200" dirty="0"/>
              <a:t>, including the overseers and deacons: </a:t>
            </a:r>
            <a:r>
              <a:rPr lang="en-US" sz="3200" baseline="30000" dirty="0"/>
              <a:t>2</a:t>
            </a:r>
            <a:r>
              <a:rPr lang="en-US" sz="3200" dirty="0"/>
              <a:t> Grace to you and peace from God our Father and the Lord Jesus Christ. </a:t>
            </a:r>
          </a:p>
        </p:txBody>
      </p:sp>
    </p:spTree>
    <p:extLst>
      <p:ext uri="{BB962C8B-B14F-4D97-AF65-F5344CB8AC3E}">
        <p14:creationId xmlns:p14="http://schemas.microsoft.com/office/powerpoint/2010/main" val="4060591660"/>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3400"/>
              </a:lnSpc>
            </a:pPr>
            <a:r>
              <a:rPr lang="en-US" sz="4400" dirty="0"/>
              <a:t>Philippians 1:1-8</a:t>
            </a:r>
            <a:br>
              <a:rPr lang="en-US" sz="4400" dirty="0"/>
            </a:b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p:txBody>
          <a:bodyPr/>
          <a:lstStyle/>
          <a:p>
            <a:endParaRPr lang="en-US" dirty="0"/>
          </a:p>
        </p:txBody>
      </p:sp>
      <p:sp>
        <p:nvSpPr>
          <p:cNvPr id="8" name="Text Box 4">
            <a:extLst>
              <a:ext uri="{FF2B5EF4-FFF2-40B4-BE49-F238E27FC236}">
                <a16:creationId xmlns:a16="http://schemas.microsoft.com/office/drawing/2014/main" xmlns="" id="{A606B2CD-CDBC-4E6F-880B-C2425A4A65F2}"/>
              </a:ext>
            </a:extLst>
          </p:cNvPr>
          <p:cNvSpPr txBox="1">
            <a:spLocks noChangeArrowheads="1"/>
          </p:cNvSpPr>
          <p:nvPr/>
        </p:nvSpPr>
        <p:spPr bwMode="auto">
          <a:xfrm>
            <a:off x="181633" y="1714648"/>
            <a:ext cx="11837542"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1:3</a:t>
            </a:r>
            <a:r>
              <a:rPr lang="en-US" sz="3200" dirty="0"/>
              <a:t> I thank my God in all my remembrance of you, </a:t>
            </a:r>
            <a:r>
              <a:rPr lang="en-US" sz="3200" baseline="30000" dirty="0"/>
              <a:t>4</a:t>
            </a:r>
            <a:r>
              <a:rPr lang="en-US" sz="3200" dirty="0"/>
              <a:t> always offering prayer with joy in my every prayer for you all . . .</a:t>
            </a:r>
          </a:p>
        </p:txBody>
      </p:sp>
    </p:spTree>
    <p:extLst>
      <p:ext uri="{BB962C8B-B14F-4D97-AF65-F5344CB8AC3E}">
        <p14:creationId xmlns:p14="http://schemas.microsoft.com/office/powerpoint/2010/main" val="2234188298"/>
      </p:ext>
    </p:extLst>
  </p:cSld>
  <p:clrMapOvr>
    <a:masterClrMapping/>
  </p:clrMapOvr>
  <p:transition spd="med">
    <p:split orient="vert"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3400"/>
              </a:lnSpc>
            </a:pPr>
            <a:r>
              <a:rPr lang="en-US" sz="4400" dirty="0"/>
              <a:t>Philippians 1:1-8</a:t>
            </a:r>
            <a:br>
              <a:rPr lang="en-US" sz="4400" dirty="0"/>
            </a:br>
            <a:r>
              <a:rPr lang="en-US" sz="4400" dirty="0"/>
              <a:t>Paul’s Prayer – Part 1</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“I THANK GOD FOR YOUR FINANCIAL GENEROSITY”</a:t>
            </a:r>
            <a:endParaRPr lang="en-US" sz="4000" b="0" dirty="0">
              <a:effectLst/>
              <a:cs typeface="Times New Roman" pitchFamily="18" charset="0"/>
            </a:endParaRPr>
          </a:p>
        </p:txBody>
      </p:sp>
      <p:sp>
        <p:nvSpPr>
          <p:cNvPr id="8" name="Text Box 4">
            <a:extLst>
              <a:ext uri="{FF2B5EF4-FFF2-40B4-BE49-F238E27FC236}">
                <a16:creationId xmlns:a16="http://schemas.microsoft.com/office/drawing/2014/main" xmlns="" id="{A606B2CD-CDBC-4E6F-880B-C2425A4A65F2}"/>
              </a:ext>
            </a:extLst>
          </p:cNvPr>
          <p:cNvSpPr txBox="1">
            <a:spLocks noChangeArrowheads="1"/>
          </p:cNvSpPr>
          <p:nvPr/>
        </p:nvSpPr>
        <p:spPr bwMode="auto">
          <a:xfrm>
            <a:off x="181633" y="4712371"/>
            <a:ext cx="11837542"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1:5</a:t>
            </a:r>
            <a:r>
              <a:rPr lang="en-US" sz="3200" dirty="0"/>
              <a:t> . . . in view of your </a:t>
            </a:r>
            <a:r>
              <a:rPr lang="en-US" sz="3200" u="sng" dirty="0"/>
              <a:t>participation</a:t>
            </a:r>
            <a:r>
              <a:rPr lang="en-US" sz="3200" dirty="0"/>
              <a:t> in the gospel from the first day until now . . . </a:t>
            </a:r>
            <a:r>
              <a:rPr lang="en-US" sz="3200" baseline="30000" dirty="0"/>
              <a:t>7</a:t>
            </a:r>
            <a:r>
              <a:rPr lang="en-US" sz="3200" dirty="0"/>
              <a:t> For it is only right for me to feel this way about you all, because I have you in my heart, since both in my imprisonment and in the defense and confirmation of the gospel, you all are </a:t>
            </a:r>
            <a:r>
              <a:rPr lang="en-US" sz="3200" u="sng" dirty="0"/>
              <a:t>partakers</a:t>
            </a:r>
            <a:r>
              <a:rPr lang="en-US" sz="3200" dirty="0"/>
              <a:t> of grace with me. </a:t>
            </a:r>
          </a:p>
        </p:txBody>
      </p:sp>
    </p:spTree>
    <p:extLst>
      <p:ext uri="{BB962C8B-B14F-4D97-AF65-F5344CB8AC3E}">
        <p14:creationId xmlns:p14="http://schemas.microsoft.com/office/powerpoint/2010/main" val="1450318680"/>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3400"/>
              </a:lnSpc>
            </a:pPr>
            <a:r>
              <a:rPr lang="en-US" sz="4400" dirty="0"/>
              <a:t>Philippians 1:1-8</a:t>
            </a:r>
            <a:br>
              <a:rPr lang="en-US" sz="4400" dirty="0"/>
            </a:br>
            <a:r>
              <a:rPr lang="en-US" sz="4400" dirty="0"/>
              <a:t>Paul’s Prayer – Part 1</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“I THANK GOD FOR YOUR FINANCIAL GENEROSITY”</a:t>
            </a:r>
            <a:endParaRPr lang="en-US" sz="40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They faithfully supported </a:t>
            </a:r>
            <a:br>
              <a:rPr lang="en-US" sz="4400" b="0" i="1" dirty="0">
                <a:effectLst/>
                <a:cs typeface="Times New Roman" pitchFamily="18" charset="0"/>
              </a:rPr>
            </a:br>
            <a:r>
              <a:rPr lang="en-US" sz="4400" b="0" i="1" dirty="0">
                <a:effectLst/>
                <a:cs typeface="Times New Roman" pitchFamily="18" charset="0"/>
              </a:rPr>
              <a:t>Paul’s personal ministry</a:t>
            </a:r>
            <a:endParaRPr lang="en-US" sz="4400" i="1" dirty="0">
              <a:effectLst>
                <a:outerShdw blurRad="38100" dist="38100" dir="2700000" algn="tl">
                  <a:srgbClr val="000000">
                    <a:alpha val="43137"/>
                  </a:srgbClr>
                </a:outerShdw>
              </a:effectLst>
              <a:cs typeface="Times New Roman" pitchFamily="18" charset="0"/>
            </a:endParaRPr>
          </a:p>
        </p:txBody>
      </p:sp>
      <p:sp>
        <p:nvSpPr>
          <p:cNvPr id="8" name="Text Box 4">
            <a:extLst>
              <a:ext uri="{FF2B5EF4-FFF2-40B4-BE49-F238E27FC236}">
                <a16:creationId xmlns:a16="http://schemas.microsoft.com/office/drawing/2014/main" xmlns="" id="{A606B2CD-CDBC-4E6F-880B-C2425A4A65F2}"/>
              </a:ext>
            </a:extLst>
          </p:cNvPr>
          <p:cNvSpPr txBox="1">
            <a:spLocks noChangeArrowheads="1"/>
          </p:cNvSpPr>
          <p:nvPr/>
        </p:nvSpPr>
        <p:spPr bwMode="auto">
          <a:xfrm>
            <a:off x="181633" y="4712371"/>
            <a:ext cx="11837542"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4:15</a:t>
            </a:r>
            <a:r>
              <a:rPr lang="en-US" sz="3200" dirty="0"/>
              <a:t> You yourselves also know, Philippians, that at the first preaching of the gospel, after I left Macedonia, no church shared with me in the matter of giving and receiving but you alone; </a:t>
            </a:r>
            <a:r>
              <a:rPr lang="en-US" sz="3200" baseline="30000" dirty="0"/>
              <a:t>16</a:t>
            </a:r>
            <a:r>
              <a:rPr lang="en-US" sz="3200" dirty="0"/>
              <a:t> for even in Thessalonica you sent a gift more than once for my needs. </a:t>
            </a:r>
          </a:p>
        </p:txBody>
      </p:sp>
    </p:spTree>
    <p:extLst>
      <p:ext uri="{BB962C8B-B14F-4D97-AF65-F5344CB8AC3E}">
        <p14:creationId xmlns:p14="http://schemas.microsoft.com/office/powerpoint/2010/main" val="2314075411"/>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3400"/>
              </a:lnSpc>
            </a:pPr>
            <a:r>
              <a:rPr lang="en-US" sz="4400" dirty="0"/>
              <a:t>Philippians 1:1-8</a:t>
            </a:r>
            <a:br>
              <a:rPr lang="en-US" sz="4400" dirty="0"/>
            </a:br>
            <a:r>
              <a:rPr lang="en-US" sz="4400" dirty="0"/>
              <a:t>Paul’s Prayer – Part 1</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“I THANK GOD FOR YOUR FINANCIAL GENEROSITY”</a:t>
            </a:r>
            <a:endParaRPr lang="en-US" sz="40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They gave to relieve the poverty of </a:t>
            </a:r>
            <a:br>
              <a:rPr lang="en-US" sz="4400" b="0" i="1" dirty="0">
                <a:effectLst/>
                <a:cs typeface="Times New Roman" pitchFamily="18" charset="0"/>
              </a:rPr>
            </a:br>
            <a:r>
              <a:rPr lang="en-US" sz="4400" b="0" i="1" dirty="0">
                <a:effectLst/>
                <a:cs typeface="Times New Roman" pitchFamily="18" charset="0"/>
              </a:rPr>
              <a:t>the Jewish Christians in Jerusalem</a:t>
            </a:r>
          </a:p>
        </p:txBody>
      </p:sp>
      <p:sp>
        <p:nvSpPr>
          <p:cNvPr id="8" name="Text Box 4">
            <a:extLst>
              <a:ext uri="{FF2B5EF4-FFF2-40B4-BE49-F238E27FC236}">
                <a16:creationId xmlns:a16="http://schemas.microsoft.com/office/drawing/2014/main" xmlns="" id="{A606B2CD-CDBC-4E6F-880B-C2425A4A65F2}"/>
              </a:ext>
            </a:extLst>
          </p:cNvPr>
          <p:cNvSpPr txBox="1">
            <a:spLocks noChangeArrowheads="1"/>
          </p:cNvSpPr>
          <p:nvPr/>
        </p:nvSpPr>
        <p:spPr bwMode="auto">
          <a:xfrm>
            <a:off x="0" y="3880982"/>
            <a:ext cx="12191999"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 Cor. 8:1</a:t>
            </a:r>
            <a:r>
              <a:rPr lang="en-US" sz="3200" dirty="0"/>
              <a:t> Now, brethren, we wish to make known to you the grace of God which has been given in the churches of Macedonia, </a:t>
            </a:r>
            <a:br>
              <a:rPr lang="en-US" sz="3200" dirty="0"/>
            </a:br>
            <a:r>
              <a:rPr lang="en-US" sz="3200" baseline="30000" dirty="0"/>
              <a:t>2</a:t>
            </a:r>
            <a:r>
              <a:rPr lang="en-US" sz="3200" dirty="0"/>
              <a:t> that in a great ordeal of affliction their abundance of joy and their deep poverty overflowed in the wealth of their liberality. </a:t>
            </a:r>
            <a:br>
              <a:rPr lang="en-US" sz="3200" dirty="0"/>
            </a:br>
            <a:r>
              <a:rPr lang="en-US" sz="3200" baseline="30000" dirty="0"/>
              <a:t>3</a:t>
            </a:r>
            <a:r>
              <a:rPr lang="en-US" sz="3200" dirty="0"/>
              <a:t> For I testify that according to their ability, and beyond their ability, they gave of their own accord, </a:t>
            </a:r>
            <a:r>
              <a:rPr lang="en-US" sz="3200" baseline="30000" dirty="0"/>
              <a:t>4</a:t>
            </a:r>
            <a:r>
              <a:rPr lang="en-US" sz="3200" dirty="0"/>
              <a:t> begging us with much urging for the favor of </a:t>
            </a:r>
            <a:r>
              <a:rPr lang="en-US" sz="3200" u="sng" dirty="0"/>
              <a:t>participation</a:t>
            </a:r>
            <a:r>
              <a:rPr lang="en-US" sz="3200" dirty="0"/>
              <a:t> in the support of the saints.</a:t>
            </a:r>
          </a:p>
        </p:txBody>
      </p:sp>
    </p:spTree>
    <p:extLst>
      <p:ext uri="{BB962C8B-B14F-4D97-AF65-F5344CB8AC3E}">
        <p14:creationId xmlns:p14="http://schemas.microsoft.com/office/powerpoint/2010/main" val="2493903323"/>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3400"/>
              </a:lnSpc>
            </a:pPr>
            <a:r>
              <a:rPr lang="en-US" sz="4400" dirty="0"/>
              <a:t>Philippians 1:1-8</a:t>
            </a:r>
            <a:br>
              <a:rPr lang="en-US" sz="4400" dirty="0"/>
            </a:br>
            <a:r>
              <a:rPr lang="en-US" sz="4400" dirty="0"/>
              <a:t>Paul’s Prayer – Part 1</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“I THANK GOD FOR YOUR FINANCIAL GENEROSITY” – FULL MINISTRY PARTNERSHIP!!</a:t>
            </a:r>
          </a:p>
        </p:txBody>
      </p:sp>
    </p:spTree>
    <p:extLst>
      <p:ext uri="{BB962C8B-B14F-4D97-AF65-F5344CB8AC3E}">
        <p14:creationId xmlns:p14="http://schemas.microsoft.com/office/powerpoint/2010/main" val="828347696"/>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3400"/>
              </a:lnSpc>
            </a:pPr>
            <a:r>
              <a:rPr lang="en-US" sz="4400" dirty="0"/>
              <a:t>Philippians 1:1-8</a:t>
            </a:r>
            <a:br>
              <a:rPr lang="en-US" sz="4400" dirty="0"/>
            </a:br>
            <a:r>
              <a:rPr lang="en-US" sz="4400" dirty="0"/>
              <a:t>Paul’s Prayer – Part 1</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“I THANK GOD FOR YOUR FINANCIAL GENEROSITY” – FULL MINISTRY PARTNERSHIP!!</a:t>
            </a:r>
          </a:p>
          <a:p>
            <a:pPr marL="1028700" lvl="1" indent="-571500" eaLnBrk="1" hangingPunct="1">
              <a:lnSpc>
                <a:spcPct val="70000"/>
              </a:lnSpc>
              <a:spcBef>
                <a:spcPts val="1440"/>
              </a:spcBef>
              <a:buFont typeface="Arial" panose="020B0604020202020204" pitchFamily="34" charset="0"/>
              <a:buChar char="•"/>
              <a:defRPr/>
            </a:pPr>
            <a:r>
              <a:rPr lang="en-US" sz="4000" b="0" dirty="0">
                <a:effectLst>
                  <a:outerShdw blurRad="38100" dist="38100" dir="2700000" algn="tl">
                    <a:srgbClr val="000000">
                      <a:alpha val="43137"/>
                    </a:srgbClr>
                  </a:outerShdw>
                </a:effectLst>
                <a:cs typeface="Times New Roman" pitchFamily="18" charset="0"/>
              </a:rPr>
              <a:t>Enabled Paul to rent a home in Rome so he could continue to preach &amp; oversee churches</a:t>
            </a:r>
          </a:p>
          <a:p>
            <a:pPr marL="1028700" lvl="1" indent="-571500" eaLnBrk="1" hangingPunct="1">
              <a:lnSpc>
                <a:spcPct val="70000"/>
              </a:lnSpc>
              <a:spcBef>
                <a:spcPts val="144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Demonstrated Jesus’ power to unify Gentile &amp; Jewish Christians in an ethnically divided culture</a:t>
            </a:r>
          </a:p>
          <a:p>
            <a:pPr marL="1028700" lvl="1" indent="-571500" eaLnBrk="1" hangingPunct="1">
              <a:lnSpc>
                <a:spcPct val="70000"/>
              </a:lnSpc>
              <a:spcBef>
                <a:spcPts val="1440"/>
              </a:spcBef>
              <a:buFont typeface="Arial" panose="020B0604020202020204" pitchFamily="34" charset="0"/>
              <a:buChar char="•"/>
              <a:defRPr/>
            </a:pPr>
            <a:r>
              <a:rPr lang="en-US" sz="4000" b="0" dirty="0">
                <a:effectLst>
                  <a:outerShdw blurRad="38100" dist="38100" dir="2700000" algn="tl">
                    <a:srgbClr val="000000">
                      <a:alpha val="43137"/>
                    </a:srgbClr>
                  </a:outerShdw>
                </a:effectLst>
                <a:cs typeface="Times New Roman" pitchFamily="18" charset="0"/>
              </a:rPr>
              <a:t>Was the occasion of this inspired letter – which has </a:t>
            </a:r>
            <a:r>
              <a:rPr lang="en-US" sz="4000" dirty="0">
                <a:effectLst>
                  <a:outerShdw blurRad="38100" dist="38100" dir="2700000" algn="tl">
                    <a:srgbClr val="000000">
                      <a:alpha val="43137"/>
                    </a:srgbClr>
                  </a:outerShdw>
                </a:effectLst>
                <a:cs typeface="Times New Roman" pitchFamily="18" charset="0"/>
              </a:rPr>
              <a:t>had tremendous spiritual impact over the past 2000 years</a:t>
            </a:r>
            <a:endParaRPr lang="en-US" sz="4000" b="0" dirty="0">
              <a:effectLst/>
              <a:cs typeface="Times New Roman" pitchFamily="18" charset="0"/>
            </a:endParaRPr>
          </a:p>
        </p:txBody>
      </p:sp>
    </p:spTree>
    <p:extLst>
      <p:ext uri="{BB962C8B-B14F-4D97-AF65-F5344CB8AC3E}">
        <p14:creationId xmlns:p14="http://schemas.microsoft.com/office/powerpoint/2010/main" val="1203505303"/>
      </p:ext>
    </p:extLst>
  </p:cSld>
  <p:clrMapOvr>
    <a:masterClrMapping/>
  </p:clrMapOvr>
  <p:transition spd="med">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3400"/>
              </a:lnSpc>
            </a:pPr>
            <a:r>
              <a:rPr lang="en-US" sz="4400" dirty="0"/>
              <a:t>Philippians 1:1-8</a:t>
            </a:r>
            <a:br>
              <a:rPr lang="en-US" sz="4400" dirty="0"/>
            </a:br>
            <a:r>
              <a:rPr lang="en-US" sz="4400" dirty="0"/>
              <a:t>Paul’s Prayer – Part 1</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“I THANK GOD FOR YOUR FINANCIAL GENEROSITY” – FULL MINISTRY PARTNERSHIP!!</a:t>
            </a:r>
            <a:endParaRPr lang="en-US" sz="4000" i="1"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We may be unable to do many ministries, </a:t>
            </a:r>
            <a:br>
              <a:rPr lang="en-US" sz="4400" b="0" i="1" dirty="0">
                <a:effectLst/>
                <a:cs typeface="Times New Roman" pitchFamily="18" charset="0"/>
              </a:rPr>
            </a:br>
            <a:r>
              <a:rPr lang="en-US" sz="4400" b="0" i="1" dirty="0">
                <a:effectLst/>
                <a:cs typeface="Times New Roman" pitchFamily="18" charset="0"/>
              </a:rPr>
              <a:t>but we can be full partners </a:t>
            </a:r>
            <a:br>
              <a:rPr lang="en-US" sz="4400" b="0" i="1" dirty="0">
                <a:effectLst/>
                <a:cs typeface="Times New Roman" pitchFamily="18" charset="0"/>
              </a:rPr>
            </a:br>
            <a:r>
              <a:rPr lang="en-US" sz="4400" b="0" i="1" dirty="0">
                <a:effectLst/>
                <a:cs typeface="Times New Roman" pitchFamily="18" charset="0"/>
              </a:rPr>
              <a:t>through our financial generosity!</a:t>
            </a:r>
          </a:p>
        </p:txBody>
      </p:sp>
    </p:spTree>
    <p:extLst>
      <p:ext uri="{BB962C8B-B14F-4D97-AF65-F5344CB8AC3E}">
        <p14:creationId xmlns:p14="http://schemas.microsoft.com/office/powerpoint/2010/main" val="1307234028"/>
      </p:ext>
    </p:extLst>
  </p:cSld>
  <p:clrMapOvr>
    <a:masterClrMapping/>
  </p:clrMapOvr>
  <p:transition spd="slow">
    <p:randomBar/>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846</Words>
  <Application>Microsoft Office PowerPoint</Application>
  <PresentationFormat>Widescreen</PresentationFormat>
  <Paragraphs>69</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Trebuchet MS</vt:lpstr>
      <vt:lpstr>1_Default Design</vt:lpstr>
      <vt:lpstr>PowerPoint Presentation</vt:lpstr>
      <vt:lpstr>Philippians 1:1-8 </vt:lpstr>
      <vt:lpstr>Philippians 1:1-8 </vt:lpstr>
      <vt:lpstr>Philippians 1:1-8 Paul’s Prayer – Part 1</vt:lpstr>
      <vt:lpstr>Philippians 1:1-8 Paul’s Prayer – Part 1</vt:lpstr>
      <vt:lpstr>Philippians 1:1-8 Paul’s Prayer – Part 1</vt:lpstr>
      <vt:lpstr>Philippians 1:1-8 Paul’s Prayer – Part 1</vt:lpstr>
      <vt:lpstr>Philippians 1:1-8 Paul’s Prayer – Part 1</vt:lpstr>
      <vt:lpstr>Philippians 1:1-8 Paul’s Prayer – Part 1</vt:lpstr>
      <vt:lpstr>Philippians 1:1-8 Paul’s Prayer – Part 1</vt:lpstr>
      <vt:lpstr>Philippians 1:1-8 Paul’s Prayer – Part 1</vt:lpstr>
      <vt:lpstr>Philippians 1:1-8 Paul’s Prayer – Part 1</vt:lpstr>
      <vt:lpstr>Philippians 1:1-8 Paul’s Prayer – Part 1</vt:lpstr>
      <vt:lpstr>Philippians 1:1-8 Paul’s Prayer – Part 1</vt:lpstr>
      <vt:lpstr>Philippians 1:1-8 Paul’s Prayer – Part 1</vt:lpstr>
      <vt:lpstr>Philippians 1:1-8 Paul’s Prayer – Part 1</vt:lpstr>
      <vt:lpstr>Philippians 1:1-8 Paul’s Prayer – Part 1</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2022-05-13T13:59:02Z</dcterms:created>
  <dcterms:modified xsi:type="dcterms:W3CDTF">2022-05-13T13:59:08Z</dcterms:modified>
</cp:coreProperties>
</file>