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5683" r:id="rId1"/>
  </p:sldMasterIdLst>
  <p:notesMasterIdLst>
    <p:notesMasterId r:id="rId34"/>
  </p:notesMasterIdLst>
  <p:sldIdLst>
    <p:sldId id="8541" r:id="rId2"/>
    <p:sldId id="8660" r:id="rId3"/>
    <p:sldId id="8749" r:id="rId4"/>
    <p:sldId id="8751" r:id="rId5"/>
    <p:sldId id="8754" r:id="rId6"/>
    <p:sldId id="8755" r:id="rId7"/>
    <p:sldId id="8753" r:id="rId8"/>
    <p:sldId id="8784" r:id="rId9"/>
    <p:sldId id="8756" r:id="rId10"/>
    <p:sldId id="8758" r:id="rId11"/>
    <p:sldId id="8746" r:id="rId12"/>
    <p:sldId id="8757" r:id="rId13"/>
    <p:sldId id="8759" r:id="rId14"/>
    <p:sldId id="8760" r:id="rId15"/>
    <p:sldId id="8752" r:id="rId16"/>
    <p:sldId id="8770" r:id="rId17"/>
    <p:sldId id="8767" r:id="rId18"/>
    <p:sldId id="8768" r:id="rId19"/>
    <p:sldId id="8769" r:id="rId20"/>
    <p:sldId id="8761" r:id="rId21"/>
    <p:sldId id="8780" r:id="rId22"/>
    <p:sldId id="8781" r:id="rId23"/>
    <p:sldId id="8782" r:id="rId24"/>
    <p:sldId id="8771" r:id="rId25"/>
    <p:sldId id="8777" r:id="rId26"/>
    <p:sldId id="8773" r:id="rId27"/>
    <p:sldId id="8783" r:id="rId28"/>
    <p:sldId id="8776" r:id="rId29"/>
    <p:sldId id="8778" r:id="rId30"/>
    <p:sldId id="8774" r:id="rId31"/>
    <p:sldId id="8650" r:id="rId32"/>
    <p:sldId id="8772" r:id="rId3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6C4"/>
    <a:srgbClr val="254061"/>
    <a:srgbClr val="D3E6FF"/>
    <a:srgbClr val="B0E4CD"/>
    <a:srgbClr val="35A5C2"/>
    <a:srgbClr val="385D8A"/>
    <a:srgbClr val="386294"/>
    <a:srgbClr val="586676"/>
    <a:srgbClr val="204C82"/>
    <a:srgbClr val="2B67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670C06-4898-418B-B4DC-AB5014D5AAE5}" v="1005" dt="2022-07-13T22:19:25.77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29" autoAdjust="0"/>
    <p:restoredTop sz="95394" autoAdjust="0"/>
  </p:normalViewPr>
  <p:slideViewPr>
    <p:cSldViewPr>
      <p:cViewPr varScale="1">
        <p:scale>
          <a:sx n="69" d="100"/>
          <a:sy n="69" d="100"/>
        </p:scale>
        <p:origin x="60" y="57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arioC" userId="b790f688-0c99-421d-ad08-5e0c6e6e58c5" providerId="ADAL" clId="{9C670C06-4898-418B-B4DC-AB5014D5AAE5}"/>
    <pc:docChg chg="undo custSel addSld delSld modSld sldOrd">
      <pc:chgData name="HilarioC" userId="b790f688-0c99-421d-ad08-5e0c6e6e58c5" providerId="ADAL" clId="{9C670C06-4898-418B-B4DC-AB5014D5AAE5}" dt="2022-07-13T22:19:25.762" v="2396" actId="20577"/>
      <pc:docMkLst>
        <pc:docMk/>
      </pc:docMkLst>
      <pc:sldChg chg="del">
        <pc:chgData name="HilarioC" userId="b790f688-0c99-421d-ad08-5e0c6e6e58c5" providerId="ADAL" clId="{9C670C06-4898-418B-B4DC-AB5014D5AAE5}" dt="2022-07-13T03:07:44.025" v="1522" actId="47"/>
        <pc:sldMkLst>
          <pc:docMk/>
          <pc:sldMk cId="1833865879" sldId="6905"/>
        </pc:sldMkLst>
      </pc:sldChg>
      <pc:sldChg chg="del">
        <pc:chgData name="HilarioC" userId="b790f688-0c99-421d-ad08-5e0c6e6e58c5" providerId="ADAL" clId="{9C670C06-4898-418B-B4DC-AB5014D5AAE5}" dt="2022-07-13T03:07:44.025" v="1522" actId="47"/>
        <pc:sldMkLst>
          <pc:docMk/>
          <pc:sldMk cId="1127239971" sldId="6910"/>
        </pc:sldMkLst>
      </pc:sldChg>
      <pc:sldChg chg="del">
        <pc:chgData name="HilarioC" userId="b790f688-0c99-421d-ad08-5e0c6e6e58c5" providerId="ADAL" clId="{9C670C06-4898-418B-B4DC-AB5014D5AAE5}" dt="2022-07-13T03:07:44.025" v="1522" actId="47"/>
        <pc:sldMkLst>
          <pc:docMk/>
          <pc:sldMk cId="1036167047" sldId="6917"/>
        </pc:sldMkLst>
      </pc:sldChg>
      <pc:sldChg chg="del">
        <pc:chgData name="HilarioC" userId="b790f688-0c99-421d-ad08-5e0c6e6e58c5" providerId="ADAL" clId="{9C670C06-4898-418B-B4DC-AB5014D5AAE5}" dt="2022-07-13T03:07:44.025" v="1522" actId="47"/>
        <pc:sldMkLst>
          <pc:docMk/>
          <pc:sldMk cId="2094776688" sldId="6920"/>
        </pc:sldMkLst>
      </pc:sldChg>
      <pc:sldChg chg="del">
        <pc:chgData name="HilarioC" userId="b790f688-0c99-421d-ad08-5e0c6e6e58c5" providerId="ADAL" clId="{9C670C06-4898-418B-B4DC-AB5014D5AAE5}" dt="2022-07-13T03:07:44.025" v="1522" actId="47"/>
        <pc:sldMkLst>
          <pc:docMk/>
          <pc:sldMk cId="4064060954" sldId="6950"/>
        </pc:sldMkLst>
      </pc:sldChg>
      <pc:sldChg chg="del">
        <pc:chgData name="HilarioC" userId="b790f688-0c99-421d-ad08-5e0c6e6e58c5" providerId="ADAL" clId="{9C670C06-4898-418B-B4DC-AB5014D5AAE5}" dt="2022-07-13T03:07:44.025" v="1522" actId="47"/>
        <pc:sldMkLst>
          <pc:docMk/>
          <pc:sldMk cId="3610355684" sldId="6951"/>
        </pc:sldMkLst>
      </pc:sldChg>
      <pc:sldChg chg="del">
        <pc:chgData name="HilarioC" userId="b790f688-0c99-421d-ad08-5e0c6e6e58c5" providerId="ADAL" clId="{9C670C06-4898-418B-B4DC-AB5014D5AAE5}" dt="2022-07-13T03:07:44.025" v="1522" actId="47"/>
        <pc:sldMkLst>
          <pc:docMk/>
          <pc:sldMk cId="322409370" sldId="7829"/>
        </pc:sldMkLst>
      </pc:sldChg>
      <pc:sldChg chg="del">
        <pc:chgData name="HilarioC" userId="b790f688-0c99-421d-ad08-5e0c6e6e58c5" providerId="ADAL" clId="{9C670C06-4898-418B-B4DC-AB5014D5AAE5}" dt="2022-07-13T03:07:44.025" v="1522" actId="47"/>
        <pc:sldMkLst>
          <pc:docMk/>
          <pc:sldMk cId="407930837" sldId="7831"/>
        </pc:sldMkLst>
      </pc:sldChg>
      <pc:sldChg chg="del">
        <pc:chgData name="HilarioC" userId="b790f688-0c99-421d-ad08-5e0c6e6e58c5" providerId="ADAL" clId="{9C670C06-4898-418B-B4DC-AB5014D5AAE5}" dt="2022-07-13T03:07:44.025" v="1522" actId="47"/>
        <pc:sldMkLst>
          <pc:docMk/>
          <pc:sldMk cId="1501449074" sldId="7836"/>
        </pc:sldMkLst>
      </pc:sldChg>
      <pc:sldChg chg="del">
        <pc:chgData name="HilarioC" userId="b790f688-0c99-421d-ad08-5e0c6e6e58c5" providerId="ADAL" clId="{9C670C06-4898-418B-B4DC-AB5014D5AAE5}" dt="2022-07-13T03:07:44.025" v="1522" actId="47"/>
        <pc:sldMkLst>
          <pc:docMk/>
          <pc:sldMk cId="1346849191" sldId="7838"/>
        </pc:sldMkLst>
      </pc:sldChg>
      <pc:sldChg chg="del">
        <pc:chgData name="HilarioC" userId="b790f688-0c99-421d-ad08-5e0c6e6e58c5" providerId="ADAL" clId="{9C670C06-4898-418B-B4DC-AB5014D5AAE5}" dt="2022-07-13T03:07:44.025" v="1522" actId="47"/>
        <pc:sldMkLst>
          <pc:docMk/>
          <pc:sldMk cId="1071681092" sldId="8221"/>
        </pc:sldMkLst>
      </pc:sldChg>
      <pc:sldChg chg="del">
        <pc:chgData name="HilarioC" userId="b790f688-0c99-421d-ad08-5e0c6e6e58c5" providerId="ADAL" clId="{9C670C06-4898-418B-B4DC-AB5014D5AAE5}" dt="2022-07-13T03:07:44.025" v="1522" actId="47"/>
        <pc:sldMkLst>
          <pc:docMk/>
          <pc:sldMk cId="52902549" sldId="8222"/>
        </pc:sldMkLst>
      </pc:sldChg>
      <pc:sldChg chg="del">
        <pc:chgData name="HilarioC" userId="b790f688-0c99-421d-ad08-5e0c6e6e58c5" providerId="ADAL" clId="{9C670C06-4898-418B-B4DC-AB5014D5AAE5}" dt="2022-07-13T03:07:44.025" v="1522" actId="47"/>
        <pc:sldMkLst>
          <pc:docMk/>
          <pc:sldMk cId="2597583788" sldId="8223"/>
        </pc:sldMkLst>
      </pc:sldChg>
      <pc:sldChg chg="del">
        <pc:chgData name="HilarioC" userId="b790f688-0c99-421d-ad08-5e0c6e6e58c5" providerId="ADAL" clId="{9C670C06-4898-418B-B4DC-AB5014D5AAE5}" dt="2022-07-13T03:07:44.025" v="1522" actId="47"/>
        <pc:sldMkLst>
          <pc:docMk/>
          <pc:sldMk cId="1671981465" sldId="8224"/>
        </pc:sldMkLst>
      </pc:sldChg>
      <pc:sldChg chg="del">
        <pc:chgData name="HilarioC" userId="b790f688-0c99-421d-ad08-5e0c6e6e58c5" providerId="ADAL" clId="{9C670C06-4898-418B-B4DC-AB5014D5AAE5}" dt="2022-07-13T03:07:44.025" v="1522" actId="47"/>
        <pc:sldMkLst>
          <pc:docMk/>
          <pc:sldMk cId="2239839278" sldId="8225"/>
        </pc:sldMkLst>
      </pc:sldChg>
      <pc:sldChg chg="del">
        <pc:chgData name="HilarioC" userId="b790f688-0c99-421d-ad08-5e0c6e6e58c5" providerId="ADAL" clId="{9C670C06-4898-418B-B4DC-AB5014D5AAE5}" dt="2022-07-13T03:07:44.025" v="1522" actId="47"/>
        <pc:sldMkLst>
          <pc:docMk/>
          <pc:sldMk cId="279909138" sldId="8226"/>
        </pc:sldMkLst>
      </pc:sldChg>
      <pc:sldChg chg="del">
        <pc:chgData name="HilarioC" userId="b790f688-0c99-421d-ad08-5e0c6e6e58c5" providerId="ADAL" clId="{9C670C06-4898-418B-B4DC-AB5014D5AAE5}" dt="2022-07-13T03:07:44.025" v="1522" actId="47"/>
        <pc:sldMkLst>
          <pc:docMk/>
          <pc:sldMk cId="2213425264" sldId="8232"/>
        </pc:sldMkLst>
      </pc:sldChg>
      <pc:sldChg chg="del">
        <pc:chgData name="HilarioC" userId="b790f688-0c99-421d-ad08-5e0c6e6e58c5" providerId="ADAL" clId="{9C670C06-4898-418B-B4DC-AB5014D5AAE5}" dt="2022-07-13T03:07:44.025" v="1522" actId="47"/>
        <pc:sldMkLst>
          <pc:docMk/>
          <pc:sldMk cId="2569454993" sldId="8233"/>
        </pc:sldMkLst>
      </pc:sldChg>
      <pc:sldChg chg="del">
        <pc:chgData name="HilarioC" userId="b790f688-0c99-421d-ad08-5e0c6e6e58c5" providerId="ADAL" clId="{9C670C06-4898-418B-B4DC-AB5014D5AAE5}" dt="2022-07-13T03:07:44.025" v="1522" actId="47"/>
        <pc:sldMkLst>
          <pc:docMk/>
          <pc:sldMk cId="3504960979" sldId="8234"/>
        </pc:sldMkLst>
      </pc:sldChg>
      <pc:sldChg chg="del">
        <pc:chgData name="HilarioC" userId="b790f688-0c99-421d-ad08-5e0c6e6e58c5" providerId="ADAL" clId="{9C670C06-4898-418B-B4DC-AB5014D5AAE5}" dt="2022-07-13T03:07:44.025" v="1522" actId="47"/>
        <pc:sldMkLst>
          <pc:docMk/>
          <pc:sldMk cId="3232712592" sldId="8235"/>
        </pc:sldMkLst>
      </pc:sldChg>
      <pc:sldChg chg="del">
        <pc:chgData name="HilarioC" userId="b790f688-0c99-421d-ad08-5e0c6e6e58c5" providerId="ADAL" clId="{9C670C06-4898-418B-B4DC-AB5014D5AAE5}" dt="2022-07-13T03:07:44.025" v="1522" actId="47"/>
        <pc:sldMkLst>
          <pc:docMk/>
          <pc:sldMk cId="1055873559" sldId="8236"/>
        </pc:sldMkLst>
      </pc:sldChg>
      <pc:sldChg chg="del">
        <pc:chgData name="HilarioC" userId="b790f688-0c99-421d-ad08-5e0c6e6e58c5" providerId="ADAL" clId="{9C670C06-4898-418B-B4DC-AB5014D5AAE5}" dt="2022-07-13T03:07:44.025" v="1522" actId="47"/>
        <pc:sldMkLst>
          <pc:docMk/>
          <pc:sldMk cId="1595042252" sldId="8237"/>
        </pc:sldMkLst>
      </pc:sldChg>
      <pc:sldChg chg="del">
        <pc:chgData name="HilarioC" userId="b790f688-0c99-421d-ad08-5e0c6e6e58c5" providerId="ADAL" clId="{9C670C06-4898-418B-B4DC-AB5014D5AAE5}" dt="2022-07-13T03:07:44.025" v="1522" actId="47"/>
        <pc:sldMkLst>
          <pc:docMk/>
          <pc:sldMk cId="238447386" sldId="8238"/>
        </pc:sldMkLst>
      </pc:sldChg>
      <pc:sldChg chg="del">
        <pc:chgData name="HilarioC" userId="b790f688-0c99-421d-ad08-5e0c6e6e58c5" providerId="ADAL" clId="{9C670C06-4898-418B-B4DC-AB5014D5AAE5}" dt="2022-07-13T03:07:44.025" v="1522" actId="47"/>
        <pc:sldMkLst>
          <pc:docMk/>
          <pc:sldMk cId="1784947115" sldId="8239"/>
        </pc:sldMkLst>
      </pc:sldChg>
      <pc:sldChg chg="del">
        <pc:chgData name="HilarioC" userId="b790f688-0c99-421d-ad08-5e0c6e6e58c5" providerId="ADAL" clId="{9C670C06-4898-418B-B4DC-AB5014D5AAE5}" dt="2022-07-13T03:07:44.025" v="1522" actId="47"/>
        <pc:sldMkLst>
          <pc:docMk/>
          <pc:sldMk cId="1411002244" sldId="8240"/>
        </pc:sldMkLst>
      </pc:sldChg>
      <pc:sldChg chg="del">
        <pc:chgData name="HilarioC" userId="b790f688-0c99-421d-ad08-5e0c6e6e58c5" providerId="ADAL" clId="{9C670C06-4898-418B-B4DC-AB5014D5AAE5}" dt="2022-07-13T03:07:44.025" v="1522" actId="47"/>
        <pc:sldMkLst>
          <pc:docMk/>
          <pc:sldMk cId="3449427748" sldId="8241"/>
        </pc:sldMkLst>
      </pc:sldChg>
      <pc:sldChg chg="del">
        <pc:chgData name="HilarioC" userId="b790f688-0c99-421d-ad08-5e0c6e6e58c5" providerId="ADAL" clId="{9C670C06-4898-418B-B4DC-AB5014D5AAE5}" dt="2022-07-13T03:07:44.025" v="1522" actId="47"/>
        <pc:sldMkLst>
          <pc:docMk/>
          <pc:sldMk cId="419548506" sldId="8244"/>
        </pc:sldMkLst>
      </pc:sldChg>
      <pc:sldChg chg="del">
        <pc:chgData name="HilarioC" userId="b790f688-0c99-421d-ad08-5e0c6e6e58c5" providerId="ADAL" clId="{9C670C06-4898-418B-B4DC-AB5014D5AAE5}" dt="2022-07-13T03:07:44.025" v="1522" actId="47"/>
        <pc:sldMkLst>
          <pc:docMk/>
          <pc:sldMk cId="2731087982" sldId="8245"/>
        </pc:sldMkLst>
      </pc:sldChg>
      <pc:sldChg chg="del">
        <pc:chgData name="HilarioC" userId="b790f688-0c99-421d-ad08-5e0c6e6e58c5" providerId="ADAL" clId="{9C670C06-4898-418B-B4DC-AB5014D5AAE5}" dt="2022-07-13T03:07:44.025" v="1522" actId="47"/>
        <pc:sldMkLst>
          <pc:docMk/>
          <pc:sldMk cId="438923105" sldId="8252"/>
        </pc:sldMkLst>
      </pc:sldChg>
      <pc:sldChg chg="del">
        <pc:chgData name="HilarioC" userId="b790f688-0c99-421d-ad08-5e0c6e6e58c5" providerId="ADAL" clId="{9C670C06-4898-418B-B4DC-AB5014D5AAE5}" dt="2022-07-13T03:07:44.025" v="1522" actId="47"/>
        <pc:sldMkLst>
          <pc:docMk/>
          <pc:sldMk cId="2968372059" sldId="8253"/>
        </pc:sldMkLst>
      </pc:sldChg>
      <pc:sldChg chg="del">
        <pc:chgData name="HilarioC" userId="b790f688-0c99-421d-ad08-5e0c6e6e58c5" providerId="ADAL" clId="{9C670C06-4898-418B-B4DC-AB5014D5AAE5}" dt="2022-07-13T03:07:44.025" v="1522" actId="47"/>
        <pc:sldMkLst>
          <pc:docMk/>
          <pc:sldMk cId="2766820111" sldId="8254"/>
        </pc:sldMkLst>
      </pc:sldChg>
      <pc:sldChg chg="del">
        <pc:chgData name="HilarioC" userId="b790f688-0c99-421d-ad08-5e0c6e6e58c5" providerId="ADAL" clId="{9C670C06-4898-418B-B4DC-AB5014D5AAE5}" dt="2022-07-13T03:07:44.025" v="1522" actId="47"/>
        <pc:sldMkLst>
          <pc:docMk/>
          <pc:sldMk cId="1018385370" sldId="8256"/>
        </pc:sldMkLst>
      </pc:sldChg>
      <pc:sldChg chg="del">
        <pc:chgData name="HilarioC" userId="b790f688-0c99-421d-ad08-5e0c6e6e58c5" providerId="ADAL" clId="{9C670C06-4898-418B-B4DC-AB5014D5AAE5}" dt="2022-07-13T03:07:44.025" v="1522" actId="47"/>
        <pc:sldMkLst>
          <pc:docMk/>
          <pc:sldMk cId="2678788806" sldId="8270"/>
        </pc:sldMkLst>
      </pc:sldChg>
      <pc:sldChg chg="del">
        <pc:chgData name="HilarioC" userId="b790f688-0c99-421d-ad08-5e0c6e6e58c5" providerId="ADAL" clId="{9C670C06-4898-418B-B4DC-AB5014D5AAE5}" dt="2022-07-13T03:07:44.025" v="1522" actId="47"/>
        <pc:sldMkLst>
          <pc:docMk/>
          <pc:sldMk cId="541244953" sldId="8272"/>
        </pc:sldMkLst>
      </pc:sldChg>
      <pc:sldChg chg="modSp mod">
        <pc:chgData name="HilarioC" userId="b790f688-0c99-421d-ad08-5e0c6e6e58c5" providerId="ADAL" clId="{9C670C06-4898-418B-B4DC-AB5014D5AAE5}" dt="2022-07-13T03:08:02.382" v="1529" actId="20577"/>
        <pc:sldMkLst>
          <pc:docMk/>
          <pc:sldMk cId="844245931" sldId="8541"/>
        </pc:sldMkLst>
        <pc:spChg chg="mod">
          <ac:chgData name="HilarioC" userId="b790f688-0c99-421d-ad08-5e0c6e6e58c5" providerId="ADAL" clId="{9C670C06-4898-418B-B4DC-AB5014D5AAE5}" dt="2022-07-13T03:08:02.382" v="1529" actId="20577"/>
          <ac:spMkLst>
            <pc:docMk/>
            <pc:sldMk cId="844245931" sldId="8541"/>
            <ac:spMk id="10" creationId="{00000000-0000-0000-0000-000000000000}"/>
          </ac:spMkLst>
        </pc:spChg>
      </pc:sldChg>
      <pc:sldChg chg="del">
        <pc:chgData name="HilarioC" userId="b790f688-0c99-421d-ad08-5e0c6e6e58c5" providerId="ADAL" clId="{9C670C06-4898-418B-B4DC-AB5014D5AAE5}" dt="2022-07-13T03:08:12.509" v="1530" actId="47"/>
        <pc:sldMkLst>
          <pc:docMk/>
          <pc:sldMk cId="4191732145" sldId="8620"/>
        </pc:sldMkLst>
      </pc:sldChg>
      <pc:sldChg chg="modSp mod modAnim">
        <pc:chgData name="HilarioC" userId="b790f688-0c99-421d-ad08-5e0c6e6e58c5" providerId="ADAL" clId="{9C670C06-4898-418B-B4DC-AB5014D5AAE5}" dt="2022-07-13T22:19:25.762" v="2396" actId="20577"/>
        <pc:sldMkLst>
          <pc:docMk/>
          <pc:sldMk cId="3886525334" sldId="8650"/>
        </pc:sldMkLst>
        <pc:spChg chg="mod">
          <ac:chgData name="HilarioC" userId="b790f688-0c99-421d-ad08-5e0c6e6e58c5" providerId="ADAL" clId="{9C670C06-4898-418B-B4DC-AB5014D5AAE5}" dt="2022-07-13T22:19:25.762" v="2396" actId="20577"/>
          <ac:spMkLst>
            <pc:docMk/>
            <pc:sldMk cId="3886525334" sldId="8650"/>
            <ac:spMk id="19458" creationId="{00000000-0000-0000-0000-000000000000}"/>
          </ac:spMkLst>
        </pc:spChg>
      </pc:sldChg>
      <pc:sldChg chg="modSp mod modAnim">
        <pc:chgData name="HilarioC" userId="b790f688-0c99-421d-ad08-5e0c6e6e58c5" providerId="ADAL" clId="{9C670C06-4898-418B-B4DC-AB5014D5AAE5}" dt="2022-07-13T01:14:56.169" v="138"/>
        <pc:sldMkLst>
          <pc:docMk/>
          <pc:sldMk cId="2452737039" sldId="8660"/>
        </pc:sldMkLst>
        <pc:spChg chg="mod">
          <ac:chgData name="HilarioC" userId="b790f688-0c99-421d-ad08-5e0c6e6e58c5" providerId="ADAL" clId="{9C670C06-4898-418B-B4DC-AB5014D5AAE5}" dt="2022-07-13T01:11:57.312" v="87" actId="20577"/>
          <ac:spMkLst>
            <pc:docMk/>
            <pc:sldMk cId="2452737039" sldId="8660"/>
            <ac:spMk id="8" creationId="{00000000-0000-0000-0000-000000000000}"/>
          </ac:spMkLst>
        </pc:spChg>
        <pc:spChg chg="mod">
          <ac:chgData name="HilarioC" userId="b790f688-0c99-421d-ad08-5e0c6e6e58c5" providerId="ADAL" clId="{9C670C06-4898-418B-B4DC-AB5014D5AAE5}" dt="2022-07-13T01:12:38.100" v="102" actId="20577"/>
          <ac:spMkLst>
            <pc:docMk/>
            <pc:sldMk cId="2452737039" sldId="8660"/>
            <ac:spMk id="19458" creationId="{00000000-0000-0000-0000-000000000000}"/>
          </ac:spMkLst>
        </pc:spChg>
      </pc:sldChg>
      <pc:sldChg chg="del">
        <pc:chgData name="HilarioC" userId="b790f688-0c99-421d-ad08-5e0c6e6e58c5" providerId="ADAL" clId="{9C670C06-4898-418B-B4DC-AB5014D5AAE5}" dt="2022-07-13T03:07:44.025" v="1522" actId="47"/>
        <pc:sldMkLst>
          <pc:docMk/>
          <pc:sldMk cId="1963947177" sldId="8693"/>
        </pc:sldMkLst>
      </pc:sldChg>
      <pc:sldChg chg="del">
        <pc:chgData name="HilarioC" userId="b790f688-0c99-421d-ad08-5e0c6e6e58c5" providerId="ADAL" clId="{9C670C06-4898-418B-B4DC-AB5014D5AAE5}" dt="2022-07-13T03:07:44.025" v="1522" actId="47"/>
        <pc:sldMkLst>
          <pc:docMk/>
          <pc:sldMk cId="1428312099" sldId="8694"/>
        </pc:sldMkLst>
      </pc:sldChg>
      <pc:sldChg chg="del">
        <pc:chgData name="HilarioC" userId="b790f688-0c99-421d-ad08-5e0c6e6e58c5" providerId="ADAL" clId="{9C670C06-4898-418B-B4DC-AB5014D5AAE5}" dt="2022-07-13T03:07:44.025" v="1522" actId="47"/>
        <pc:sldMkLst>
          <pc:docMk/>
          <pc:sldMk cId="3008440952" sldId="8695"/>
        </pc:sldMkLst>
      </pc:sldChg>
      <pc:sldChg chg="del">
        <pc:chgData name="HilarioC" userId="b790f688-0c99-421d-ad08-5e0c6e6e58c5" providerId="ADAL" clId="{9C670C06-4898-418B-B4DC-AB5014D5AAE5}" dt="2022-07-13T03:07:44.025" v="1522" actId="47"/>
        <pc:sldMkLst>
          <pc:docMk/>
          <pc:sldMk cId="3703820690" sldId="8696"/>
        </pc:sldMkLst>
      </pc:sldChg>
      <pc:sldChg chg="del">
        <pc:chgData name="HilarioC" userId="b790f688-0c99-421d-ad08-5e0c6e6e58c5" providerId="ADAL" clId="{9C670C06-4898-418B-B4DC-AB5014D5AAE5}" dt="2022-07-13T03:07:44.025" v="1522" actId="47"/>
        <pc:sldMkLst>
          <pc:docMk/>
          <pc:sldMk cId="3574692098" sldId="8697"/>
        </pc:sldMkLst>
      </pc:sldChg>
      <pc:sldChg chg="del">
        <pc:chgData name="HilarioC" userId="b790f688-0c99-421d-ad08-5e0c6e6e58c5" providerId="ADAL" clId="{9C670C06-4898-418B-B4DC-AB5014D5AAE5}" dt="2022-07-13T03:07:44.025" v="1522" actId="47"/>
        <pc:sldMkLst>
          <pc:docMk/>
          <pc:sldMk cId="2071452792" sldId="8699"/>
        </pc:sldMkLst>
      </pc:sldChg>
      <pc:sldChg chg="del">
        <pc:chgData name="HilarioC" userId="b790f688-0c99-421d-ad08-5e0c6e6e58c5" providerId="ADAL" clId="{9C670C06-4898-418B-B4DC-AB5014D5AAE5}" dt="2022-07-13T03:07:44.025" v="1522" actId="47"/>
        <pc:sldMkLst>
          <pc:docMk/>
          <pc:sldMk cId="3760418222" sldId="8700"/>
        </pc:sldMkLst>
      </pc:sldChg>
      <pc:sldChg chg="del">
        <pc:chgData name="HilarioC" userId="b790f688-0c99-421d-ad08-5e0c6e6e58c5" providerId="ADAL" clId="{9C670C06-4898-418B-B4DC-AB5014D5AAE5}" dt="2022-07-13T03:07:44.025" v="1522" actId="47"/>
        <pc:sldMkLst>
          <pc:docMk/>
          <pc:sldMk cId="33482315" sldId="8701"/>
        </pc:sldMkLst>
      </pc:sldChg>
      <pc:sldChg chg="del">
        <pc:chgData name="HilarioC" userId="b790f688-0c99-421d-ad08-5e0c6e6e58c5" providerId="ADAL" clId="{9C670C06-4898-418B-B4DC-AB5014D5AAE5}" dt="2022-07-13T03:07:44.025" v="1522" actId="47"/>
        <pc:sldMkLst>
          <pc:docMk/>
          <pc:sldMk cId="1648776930" sldId="8702"/>
        </pc:sldMkLst>
      </pc:sldChg>
      <pc:sldChg chg="del">
        <pc:chgData name="HilarioC" userId="b790f688-0c99-421d-ad08-5e0c6e6e58c5" providerId="ADAL" clId="{9C670C06-4898-418B-B4DC-AB5014D5AAE5}" dt="2022-07-13T03:07:44.025" v="1522" actId="47"/>
        <pc:sldMkLst>
          <pc:docMk/>
          <pc:sldMk cId="3363653520" sldId="8703"/>
        </pc:sldMkLst>
      </pc:sldChg>
      <pc:sldChg chg="del">
        <pc:chgData name="HilarioC" userId="b790f688-0c99-421d-ad08-5e0c6e6e58c5" providerId="ADAL" clId="{9C670C06-4898-418B-B4DC-AB5014D5AAE5}" dt="2022-07-13T03:07:44.025" v="1522" actId="47"/>
        <pc:sldMkLst>
          <pc:docMk/>
          <pc:sldMk cId="2208720919" sldId="8704"/>
        </pc:sldMkLst>
      </pc:sldChg>
      <pc:sldChg chg="del">
        <pc:chgData name="HilarioC" userId="b790f688-0c99-421d-ad08-5e0c6e6e58c5" providerId="ADAL" clId="{9C670C06-4898-418B-B4DC-AB5014D5AAE5}" dt="2022-07-13T03:07:44.025" v="1522" actId="47"/>
        <pc:sldMkLst>
          <pc:docMk/>
          <pc:sldMk cId="772462242" sldId="8707"/>
        </pc:sldMkLst>
      </pc:sldChg>
      <pc:sldChg chg="del">
        <pc:chgData name="HilarioC" userId="b790f688-0c99-421d-ad08-5e0c6e6e58c5" providerId="ADAL" clId="{9C670C06-4898-418B-B4DC-AB5014D5AAE5}" dt="2022-07-13T03:07:44.025" v="1522" actId="47"/>
        <pc:sldMkLst>
          <pc:docMk/>
          <pc:sldMk cId="1431106364" sldId="8708"/>
        </pc:sldMkLst>
      </pc:sldChg>
      <pc:sldChg chg="del">
        <pc:chgData name="HilarioC" userId="b790f688-0c99-421d-ad08-5e0c6e6e58c5" providerId="ADAL" clId="{9C670C06-4898-418B-B4DC-AB5014D5AAE5}" dt="2022-07-13T03:07:44.025" v="1522" actId="47"/>
        <pc:sldMkLst>
          <pc:docMk/>
          <pc:sldMk cId="3363038674" sldId="8709"/>
        </pc:sldMkLst>
      </pc:sldChg>
      <pc:sldChg chg="del">
        <pc:chgData name="HilarioC" userId="b790f688-0c99-421d-ad08-5e0c6e6e58c5" providerId="ADAL" clId="{9C670C06-4898-418B-B4DC-AB5014D5AAE5}" dt="2022-07-13T03:07:44.025" v="1522" actId="47"/>
        <pc:sldMkLst>
          <pc:docMk/>
          <pc:sldMk cId="2216383143" sldId="8714"/>
        </pc:sldMkLst>
      </pc:sldChg>
      <pc:sldChg chg="del">
        <pc:chgData name="HilarioC" userId="b790f688-0c99-421d-ad08-5e0c6e6e58c5" providerId="ADAL" clId="{9C670C06-4898-418B-B4DC-AB5014D5AAE5}" dt="2022-07-13T03:07:44.025" v="1522" actId="47"/>
        <pc:sldMkLst>
          <pc:docMk/>
          <pc:sldMk cId="2669820273" sldId="8715"/>
        </pc:sldMkLst>
      </pc:sldChg>
      <pc:sldChg chg="del">
        <pc:chgData name="HilarioC" userId="b790f688-0c99-421d-ad08-5e0c6e6e58c5" providerId="ADAL" clId="{9C670C06-4898-418B-B4DC-AB5014D5AAE5}" dt="2022-07-13T03:07:44.025" v="1522" actId="47"/>
        <pc:sldMkLst>
          <pc:docMk/>
          <pc:sldMk cId="3961280863" sldId="8716"/>
        </pc:sldMkLst>
      </pc:sldChg>
      <pc:sldChg chg="del">
        <pc:chgData name="HilarioC" userId="b790f688-0c99-421d-ad08-5e0c6e6e58c5" providerId="ADAL" clId="{9C670C06-4898-418B-B4DC-AB5014D5AAE5}" dt="2022-07-13T03:07:44.025" v="1522" actId="47"/>
        <pc:sldMkLst>
          <pc:docMk/>
          <pc:sldMk cId="2664302142" sldId="8717"/>
        </pc:sldMkLst>
      </pc:sldChg>
      <pc:sldChg chg="del">
        <pc:chgData name="HilarioC" userId="b790f688-0c99-421d-ad08-5e0c6e6e58c5" providerId="ADAL" clId="{9C670C06-4898-418B-B4DC-AB5014D5AAE5}" dt="2022-07-13T03:07:44.025" v="1522" actId="47"/>
        <pc:sldMkLst>
          <pc:docMk/>
          <pc:sldMk cId="1604477838" sldId="8718"/>
        </pc:sldMkLst>
      </pc:sldChg>
      <pc:sldChg chg="del">
        <pc:chgData name="HilarioC" userId="b790f688-0c99-421d-ad08-5e0c6e6e58c5" providerId="ADAL" clId="{9C670C06-4898-418B-B4DC-AB5014D5AAE5}" dt="2022-07-13T03:07:44.025" v="1522" actId="47"/>
        <pc:sldMkLst>
          <pc:docMk/>
          <pc:sldMk cId="1819699226" sldId="8719"/>
        </pc:sldMkLst>
      </pc:sldChg>
      <pc:sldChg chg="del">
        <pc:chgData name="HilarioC" userId="b790f688-0c99-421d-ad08-5e0c6e6e58c5" providerId="ADAL" clId="{9C670C06-4898-418B-B4DC-AB5014D5AAE5}" dt="2022-07-13T03:07:44.025" v="1522" actId="47"/>
        <pc:sldMkLst>
          <pc:docMk/>
          <pc:sldMk cId="2978922062" sldId="8720"/>
        </pc:sldMkLst>
      </pc:sldChg>
      <pc:sldChg chg="del">
        <pc:chgData name="HilarioC" userId="b790f688-0c99-421d-ad08-5e0c6e6e58c5" providerId="ADAL" clId="{9C670C06-4898-418B-B4DC-AB5014D5AAE5}" dt="2022-07-13T03:07:44.025" v="1522" actId="47"/>
        <pc:sldMkLst>
          <pc:docMk/>
          <pc:sldMk cId="470487573" sldId="8721"/>
        </pc:sldMkLst>
      </pc:sldChg>
      <pc:sldChg chg="del">
        <pc:chgData name="HilarioC" userId="b790f688-0c99-421d-ad08-5e0c6e6e58c5" providerId="ADAL" clId="{9C670C06-4898-418B-B4DC-AB5014D5AAE5}" dt="2022-07-13T03:07:44.025" v="1522" actId="47"/>
        <pc:sldMkLst>
          <pc:docMk/>
          <pc:sldMk cId="904250105" sldId="8722"/>
        </pc:sldMkLst>
      </pc:sldChg>
      <pc:sldChg chg="del">
        <pc:chgData name="HilarioC" userId="b790f688-0c99-421d-ad08-5e0c6e6e58c5" providerId="ADAL" clId="{9C670C06-4898-418B-B4DC-AB5014D5AAE5}" dt="2022-07-13T03:07:44.025" v="1522" actId="47"/>
        <pc:sldMkLst>
          <pc:docMk/>
          <pc:sldMk cId="4270532414" sldId="8723"/>
        </pc:sldMkLst>
      </pc:sldChg>
      <pc:sldChg chg="del">
        <pc:chgData name="HilarioC" userId="b790f688-0c99-421d-ad08-5e0c6e6e58c5" providerId="ADAL" clId="{9C670C06-4898-418B-B4DC-AB5014D5AAE5}" dt="2022-07-13T03:07:44.025" v="1522" actId="47"/>
        <pc:sldMkLst>
          <pc:docMk/>
          <pc:sldMk cId="271549825" sldId="8724"/>
        </pc:sldMkLst>
      </pc:sldChg>
      <pc:sldChg chg="del">
        <pc:chgData name="HilarioC" userId="b790f688-0c99-421d-ad08-5e0c6e6e58c5" providerId="ADAL" clId="{9C670C06-4898-418B-B4DC-AB5014D5AAE5}" dt="2022-07-13T03:07:44.025" v="1522" actId="47"/>
        <pc:sldMkLst>
          <pc:docMk/>
          <pc:sldMk cId="4099537125" sldId="8725"/>
        </pc:sldMkLst>
      </pc:sldChg>
      <pc:sldChg chg="del">
        <pc:chgData name="HilarioC" userId="b790f688-0c99-421d-ad08-5e0c6e6e58c5" providerId="ADAL" clId="{9C670C06-4898-418B-B4DC-AB5014D5AAE5}" dt="2022-07-13T03:07:44.025" v="1522" actId="47"/>
        <pc:sldMkLst>
          <pc:docMk/>
          <pc:sldMk cId="3463300568" sldId="8726"/>
        </pc:sldMkLst>
      </pc:sldChg>
      <pc:sldChg chg="del">
        <pc:chgData name="HilarioC" userId="b790f688-0c99-421d-ad08-5e0c6e6e58c5" providerId="ADAL" clId="{9C670C06-4898-418B-B4DC-AB5014D5AAE5}" dt="2022-07-13T03:07:44.025" v="1522" actId="47"/>
        <pc:sldMkLst>
          <pc:docMk/>
          <pc:sldMk cId="3847256831" sldId="8728"/>
        </pc:sldMkLst>
      </pc:sldChg>
      <pc:sldChg chg="del">
        <pc:chgData name="HilarioC" userId="b790f688-0c99-421d-ad08-5e0c6e6e58c5" providerId="ADAL" clId="{9C670C06-4898-418B-B4DC-AB5014D5AAE5}" dt="2022-07-13T03:07:44.025" v="1522" actId="47"/>
        <pc:sldMkLst>
          <pc:docMk/>
          <pc:sldMk cId="3454132212" sldId="8729"/>
        </pc:sldMkLst>
      </pc:sldChg>
      <pc:sldChg chg="del">
        <pc:chgData name="HilarioC" userId="b790f688-0c99-421d-ad08-5e0c6e6e58c5" providerId="ADAL" clId="{9C670C06-4898-418B-B4DC-AB5014D5AAE5}" dt="2022-07-13T03:07:44.025" v="1522" actId="47"/>
        <pc:sldMkLst>
          <pc:docMk/>
          <pc:sldMk cId="3182602106" sldId="8731"/>
        </pc:sldMkLst>
      </pc:sldChg>
      <pc:sldChg chg="del">
        <pc:chgData name="HilarioC" userId="b790f688-0c99-421d-ad08-5e0c6e6e58c5" providerId="ADAL" clId="{9C670C06-4898-418B-B4DC-AB5014D5AAE5}" dt="2022-07-13T03:07:44.025" v="1522" actId="47"/>
        <pc:sldMkLst>
          <pc:docMk/>
          <pc:sldMk cId="1074891110" sldId="8732"/>
        </pc:sldMkLst>
      </pc:sldChg>
      <pc:sldChg chg="del">
        <pc:chgData name="HilarioC" userId="b790f688-0c99-421d-ad08-5e0c6e6e58c5" providerId="ADAL" clId="{9C670C06-4898-418B-B4DC-AB5014D5AAE5}" dt="2022-07-13T03:07:44.025" v="1522" actId="47"/>
        <pc:sldMkLst>
          <pc:docMk/>
          <pc:sldMk cId="1555835133" sldId="8733"/>
        </pc:sldMkLst>
      </pc:sldChg>
      <pc:sldChg chg="del">
        <pc:chgData name="HilarioC" userId="b790f688-0c99-421d-ad08-5e0c6e6e58c5" providerId="ADAL" clId="{9C670C06-4898-418B-B4DC-AB5014D5AAE5}" dt="2022-07-13T03:07:44.025" v="1522" actId="47"/>
        <pc:sldMkLst>
          <pc:docMk/>
          <pc:sldMk cId="462961522" sldId="8734"/>
        </pc:sldMkLst>
      </pc:sldChg>
      <pc:sldChg chg="del">
        <pc:chgData name="HilarioC" userId="b790f688-0c99-421d-ad08-5e0c6e6e58c5" providerId="ADAL" clId="{9C670C06-4898-418B-B4DC-AB5014D5AAE5}" dt="2022-07-13T03:07:44.025" v="1522" actId="47"/>
        <pc:sldMkLst>
          <pc:docMk/>
          <pc:sldMk cId="878246199" sldId="8735"/>
        </pc:sldMkLst>
      </pc:sldChg>
      <pc:sldChg chg="del">
        <pc:chgData name="HilarioC" userId="b790f688-0c99-421d-ad08-5e0c6e6e58c5" providerId="ADAL" clId="{9C670C06-4898-418B-B4DC-AB5014D5AAE5}" dt="2022-07-13T03:07:44.025" v="1522" actId="47"/>
        <pc:sldMkLst>
          <pc:docMk/>
          <pc:sldMk cId="896640425" sldId="8736"/>
        </pc:sldMkLst>
      </pc:sldChg>
      <pc:sldChg chg="del">
        <pc:chgData name="HilarioC" userId="b790f688-0c99-421d-ad08-5e0c6e6e58c5" providerId="ADAL" clId="{9C670C06-4898-418B-B4DC-AB5014D5AAE5}" dt="2022-07-13T03:07:44.025" v="1522" actId="47"/>
        <pc:sldMkLst>
          <pc:docMk/>
          <pc:sldMk cId="3767624199" sldId="8737"/>
        </pc:sldMkLst>
      </pc:sldChg>
      <pc:sldChg chg="del">
        <pc:chgData name="HilarioC" userId="b790f688-0c99-421d-ad08-5e0c6e6e58c5" providerId="ADAL" clId="{9C670C06-4898-418B-B4DC-AB5014D5AAE5}" dt="2022-07-13T03:07:44.025" v="1522" actId="47"/>
        <pc:sldMkLst>
          <pc:docMk/>
          <pc:sldMk cId="4172394959" sldId="8738"/>
        </pc:sldMkLst>
      </pc:sldChg>
      <pc:sldChg chg="del">
        <pc:chgData name="HilarioC" userId="b790f688-0c99-421d-ad08-5e0c6e6e58c5" providerId="ADAL" clId="{9C670C06-4898-418B-B4DC-AB5014D5AAE5}" dt="2022-07-13T03:07:44.025" v="1522" actId="47"/>
        <pc:sldMkLst>
          <pc:docMk/>
          <pc:sldMk cId="3194441325" sldId="8739"/>
        </pc:sldMkLst>
      </pc:sldChg>
      <pc:sldChg chg="del">
        <pc:chgData name="HilarioC" userId="b790f688-0c99-421d-ad08-5e0c6e6e58c5" providerId="ADAL" clId="{9C670C06-4898-418B-B4DC-AB5014D5AAE5}" dt="2022-07-13T03:07:44.025" v="1522" actId="47"/>
        <pc:sldMkLst>
          <pc:docMk/>
          <pc:sldMk cId="593830404" sldId="8740"/>
        </pc:sldMkLst>
      </pc:sldChg>
      <pc:sldChg chg="del">
        <pc:chgData name="HilarioC" userId="b790f688-0c99-421d-ad08-5e0c6e6e58c5" providerId="ADAL" clId="{9C670C06-4898-418B-B4DC-AB5014D5AAE5}" dt="2022-07-13T03:07:44.025" v="1522" actId="47"/>
        <pc:sldMkLst>
          <pc:docMk/>
          <pc:sldMk cId="4289770451" sldId="8742"/>
        </pc:sldMkLst>
      </pc:sldChg>
      <pc:sldChg chg="del">
        <pc:chgData name="HilarioC" userId="b790f688-0c99-421d-ad08-5e0c6e6e58c5" providerId="ADAL" clId="{9C670C06-4898-418B-B4DC-AB5014D5AAE5}" dt="2022-07-13T03:07:44.025" v="1522" actId="47"/>
        <pc:sldMkLst>
          <pc:docMk/>
          <pc:sldMk cId="3346967522" sldId="8743"/>
        </pc:sldMkLst>
      </pc:sldChg>
      <pc:sldChg chg="del">
        <pc:chgData name="HilarioC" userId="b790f688-0c99-421d-ad08-5e0c6e6e58c5" providerId="ADAL" clId="{9C670C06-4898-418B-B4DC-AB5014D5AAE5}" dt="2022-07-13T03:07:44.025" v="1522" actId="47"/>
        <pc:sldMkLst>
          <pc:docMk/>
          <pc:sldMk cId="2133572627" sldId="8744"/>
        </pc:sldMkLst>
      </pc:sldChg>
      <pc:sldChg chg="del">
        <pc:chgData name="HilarioC" userId="b790f688-0c99-421d-ad08-5e0c6e6e58c5" providerId="ADAL" clId="{9C670C06-4898-418B-B4DC-AB5014D5AAE5}" dt="2022-07-13T03:07:44.025" v="1522" actId="47"/>
        <pc:sldMkLst>
          <pc:docMk/>
          <pc:sldMk cId="256683577" sldId="8745"/>
        </pc:sldMkLst>
      </pc:sldChg>
      <pc:sldChg chg="modSp add mod modAnim">
        <pc:chgData name="HilarioC" userId="b790f688-0c99-421d-ad08-5e0c6e6e58c5" providerId="ADAL" clId="{9C670C06-4898-418B-B4DC-AB5014D5AAE5}" dt="2022-07-13T01:47:29.624" v="417" actId="20577"/>
        <pc:sldMkLst>
          <pc:docMk/>
          <pc:sldMk cId="1821321557" sldId="8746"/>
        </pc:sldMkLst>
        <pc:spChg chg="mod">
          <ac:chgData name="HilarioC" userId="b790f688-0c99-421d-ad08-5e0c6e6e58c5" providerId="ADAL" clId="{9C670C06-4898-418B-B4DC-AB5014D5AAE5}" dt="2022-07-13T01:17:56.184" v="167" actId="20577"/>
          <ac:spMkLst>
            <pc:docMk/>
            <pc:sldMk cId="1821321557" sldId="8746"/>
            <ac:spMk id="8" creationId="{00000000-0000-0000-0000-000000000000}"/>
          </ac:spMkLst>
        </pc:spChg>
        <pc:spChg chg="mod">
          <ac:chgData name="HilarioC" userId="b790f688-0c99-421d-ad08-5e0c6e6e58c5" providerId="ADAL" clId="{9C670C06-4898-418B-B4DC-AB5014D5AAE5}" dt="2022-07-13T01:47:29.624" v="417" actId="20577"/>
          <ac:spMkLst>
            <pc:docMk/>
            <pc:sldMk cId="1821321557" sldId="8746"/>
            <ac:spMk id="19458" creationId="{00000000-0000-0000-0000-000000000000}"/>
          </ac:spMkLst>
        </pc:spChg>
      </pc:sldChg>
      <pc:sldChg chg="modSp add del modAnim">
        <pc:chgData name="HilarioC" userId="b790f688-0c99-421d-ad08-5e0c6e6e58c5" providerId="ADAL" clId="{9C670C06-4898-418B-B4DC-AB5014D5AAE5}" dt="2022-07-13T01:22:24.617" v="184" actId="47"/>
        <pc:sldMkLst>
          <pc:docMk/>
          <pc:sldMk cId="2986951047" sldId="8747"/>
        </pc:sldMkLst>
        <pc:spChg chg="mod">
          <ac:chgData name="HilarioC" userId="b790f688-0c99-421d-ad08-5e0c6e6e58c5" providerId="ADAL" clId="{9C670C06-4898-418B-B4DC-AB5014D5AAE5}" dt="2022-07-13T01:10:55.786" v="71" actId="20577"/>
          <ac:spMkLst>
            <pc:docMk/>
            <pc:sldMk cId="2986951047" sldId="8747"/>
            <ac:spMk id="19458" creationId="{00000000-0000-0000-0000-000000000000}"/>
          </ac:spMkLst>
        </pc:spChg>
      </pc:sldChg>
      <pc:sldChg chg="modSp add del mod modAnim">
        <pc:chgData name="HilarioC" userId="b790f688-0c99-421d-ad08-5e0c6e6e58c5" providerId="ADAL" clId="{9C670C06-4898-418B-B4DC-AB5014D5AAE5}" dt="2022-07-13T01:22:23.248" v="183" actId="47"/>
        <pc:sldMkLst>
          <pc:docMk/>
          <pc:sldMk cId="2239125055" sldId="8748"/>
        </pc:sldMkLst>
        <pc:spChg chg="mod">
          <ac:chgData name="HilarioC" userId="b790f688-0c99-421d-ad08-5e0c6e6e58c5" providerId="ADAL" clId="{9C670C06-4898-418B-B4DC-AB5014D5AAE5}" dt="2022-07-13T01:13:06.580" v="111" actId="20577"/>
          <ac:spMkLst>
            <pc:docMk/>
            <pc:sldMk cId="2239125055" sldId="8748"/>
            <ac:spMk id="8" creationId="{00000000-0000-0000-0000-000000000000}"/>
          </ac:spMkLst>
        </pc:spChg>
        <pc:spChg chg="mod">
          <ac:chgData name="HilarioC" userId="b790f688-0c99-421d-ad08-5e0c6e6e58c5" providerId="ADAL" clId="{9C670C06-4898-418B-B4DC-AB5014D5AAE5}" dt="2022-07-13T01:19:31.761" v="175" actId="20577"/>
          <ac:spMkLst>
            <pc:docMk/>
            <pc:sldMk cId="2239125055" sldId="8748"/>
            <ac:spMk id="19458" creationId="{00000000-0000-0000-0000-000000000000}"/>
          </ac:spMkLst>
        </pc:spChg>
      </pc:sldChg>
      <pc:sldChg chg="modSp add modAnim">
        <pc:chgData name="HilarioC" userId="b790f688-0c99-421d-ad08-5e0c6e6e58c5" providerId="ADAL" clId="{9C670C06-4898-418B-B4DC-AB5014D5AAE5}" dt="2022-07-13T01:14:46.781" v="136"/>
        <pc:sldMkLst>
          <pc:docMk/>
          <pc:sldMk cId="2696869800" sldId="8749"/>
        </pc:sldMkLst>
        <pc:spChg chg="mod">
          <ac:chgData name="HilarioC" userId="b790f688-0c99-421d-ad08-5e0c6e6e58c5" providerId="ADAL" clId="{9C670C06-4898-418B-B4DC-AB5014D5AAE5}" dt="2022-07-13T01:12:53.655" v="104" actId="207"/>
          <ac:spMkLst>
            <pc:docMk/>
            <pc:sldMk cId="2696869800" sldId="8749"/>
            <ac:spMk id="19458" creationId="{00000000-0000-0000-0000-000000000000}"/>
          </ac:spMkLst>
        </pc:spChg>
      </pc:sldChg>
      <pc:sldChg chg="add del">
        <pc:chgData name="HilarioC" userId="b790f688-0c99-421d-ad08-5e0c6e6e58c5" providerId="ADAL" clId="{9C670C06-4898-418B-B4DC-AB5014D5AAE5}" dt="2022-07-13T01:14:14.371" v="124" actId="2890"/>
        <pc:sldMkLst>
          <pc:docMk/>
          <pc:sldMk cId="741110310" sldId="8750"/>
        </pc:sldMkLst>
      </pc:sldChg>
      <pc:sldChg chg="modSp add del mod ord modAnim">
        <pc:chgData name="HilarioC" userId="b790f688-0c99-421d-ad08-5e0c6e6e58c5" providerId="ADAL" clId="{9C670C06-4898-418B-B4DC-AB5014D5AAE5}" dt="2022-07-13T01:21:59.401" v="177" actId="47"/>
        <pc:sldMkLst>
          <pc:docMk/>
          <pc:sldMk cId="1800488507" sldId="8750"/>
        </pc:sldMkLst>
        <pc:spChg chg="mod">
          <ac:chgData name="HilarioC" userId="b790f688-0c99-421d-ad08-5e0c6e6e58c5" providerId="ADAL" clId="{9C670C06-4898-418B-B4DC-AB5014D5AAE5}" dt="2022-07-13T01:21:56.959" v="176" actId="21"/>
          <ac:spMkLst>
            <pc:docMk/>
            <pc:sldMk cId="1800488507" sldId="8750"/>
            <ac:spMk id="19458" creationId="{00000000-0000-0000-0000-000000000000}"/>
          </ac:spMkLst>
        </pc:spChg>
      </pc:sldChg>
      <pc:sldChg chg="modSp add modAnim">
        <pc:chgData name="HilarioC" userId="b790f688-0c99-421d-ad08-5e0c6e6e58c5" providerId="ADAL" clId="{9C670C06-4898-418B-B4DC-AB5014D5AAE5}" dt="2022-07-13T01:23:59.359" v="187" actId="20577"/>
        <pc:sldMkLst>
          <pc:docMk/>
          <pc:sldMk cId="1729959389" sldId="8751"/>
        </pc:sldMkLst>
        <pc:spChg chg="mod">
          <ac:chgData name="HilarioC" userId="b790f688-0c99-421d-ad08-5e0c6e6e58c5" providerId="ADAL" clId="{9C670C06-4898-418B-B4DC-AB5014D5AAE5}" dt="2022-07-13T01:23:59.359" v="187" actId="20577"/>
          <ac:spMkLst>
            <pc:docMk/>
            <pc:sldMk cId="1729959389" sldId="8751"/>
            <ac:spMk id="19458" creationId="{00000000-0000-0000-0000-000000000000}"/>
          </ac:spMkLst>
        </pc:spChg>
      </pc:sldChg>
      <pc:sldChg chg="addSp delSp modSp add mod addAnim delAnim modAnim">
        <pc:chgData name="HilarioC" userId="b790f688-0c99-421d-ad08-5e0c6e6e58c5" providerId="ADAL" clId="{9C670C06-4898-418B-B4DC-AB5014D5AAE5}" dt="2022-07-13T03:03:08.857" v="1468"/>
        <pc:sldMkLst>
          <pc:docMk/>
          <pc:sldMk cId="3346331918" sldId="8752"/>
        </pc:sldMkLst>
        <pc:spChg chg="add mod">
          <ac:chgData name="HilarioC" userId="b790f688-0c99-421d-ad08-5e0c6e6e58c5" providerId="ADAL" clId="{9C670C06-4898-418B-B4DC-AB5014D5AAE5}" dt="2022-07-13T03:03:02.760" v="1467" actId="164"/>
          <ac:spMkLst>
            <pc:docMk/>
            <pc:sldMk cId="3346331918" sldId="8752"/>
            <ac:spMk id="4" creationId="{E0B89ECD-664D-E1DE-F987-A9F9D18BA9C0}"/>
          </ac:spMkLst>
        </pc:spChg>
        <pc:spChg chg="add del mod">
          <ac:chgData name="HilarioC" userId="b790f688-0c99-421d-ad08-5e0c6e6e58c5" providerId="ADAL" clId="{9C670C06-4898-418B-B4DC-AB5014D5AAE5}" dt="2022-07-13T03:03:02.760" v="1467" actId="164"/>
          <ac:spMkLst>
            <pc:docMk/>
            <pc:sldMk cId="3346331918" sldId="8752"/>
            <ac:spMk id="5" creationId="{FA4A5206-CFD5-DFE4-21CB-49B5EF00562D}"/>
          </ac:spMkLst>
        </pc:spChg>
        <pc:spChg chg="add del mod">
          <ac:chgData name="HilarioC" userId="b790f688-0c99-421d-ad08-5e0c6e6e58c5" providerId="ADAL" clId="{9C670C06-4898-418B-B4DC-AB5014D5AAE5}" dt="2022-07-13T02:03:54.378" v="838" actId="478"/>
          <ac:spMkLst>
            <pc:docMk/>
            <pc:sldMk cId="3346331918" sldId="8752"/>
            <ac:spMk id="6" creationId="{6A8314CA-41E8-7631-F304-71F617B3D1FE}"/>
          </ac:spMkLst>
        </pc:spChg>
        <pc:spChg chg="add del mod">
          <ac:chgData name="HilarioC" userId="b790f688-0c99-421d-ad08-5e0c6e6e58c5" providerId="ADAL" clId="{9C670C06-4898-418B-B4DC-AB5014D5AAE5}" dt="2022-07-13T02:01:45.897" v="757" actId="478"/>
          <ac:spMkLst>
            <pc:docMk/>
            <pc:sldMk cId="3346331918" sldId="8752"/>
            <ac:spMk id="7" creationId="{5508FD1B-62C4-5EF1-DE48-7584F45B9D05}"/>
          </ac:spMkLst>
        </pc:spChg>
        <pc:spChg chg="add del mod">
          <ac:chgData name="HilarioC" userId="b790f688-0c99-421d-ad08-5e0c6e6e58c5" providerId="ADAL" clId="{9C670C06-4898-418B-B4DC-AB5014D5AAE5}" dt="2022-07-13T02:02:23.873" v="781" actId="478"/>
          <ac:spMkLst>
            <pc:docMk/>
            <pc:sldMk cId="3346331918" sldId="8752"/>
            <ac:spMk id="10" creationId="{5EBCDEB3-FFC4-FF0D-6816-6C8977D68025}"/>
          </ac:spMkLst>
        </pc:spChg>
        <pc:spChg chg="add del mod">
          <ac:chgData name="HilarioC" userId="b790f688-0c99-421d-ad08-5e0c6e6e58c5" providerId="ADAL" clId="{9C670C06-4898-418B-B4DC-AB5014D5AAE5}" dt="2022-07-13T03:01:33.190" v="1458" actId="478"/>
          <ac:spMkLst>
            <pc:docMk/>
            <pc:sldMk cId="3346331918" sldId="8752"/>
            <ac:spMk id="11" creationId="{5B58A03F-43BF-998D-91E5-6B21D8F121F1}"/>
          </ac:spMkLst>
        </pc:spChg>
        <pc:spChg chg="add del mod">
          <ac:chgData name="HilarioC" userId="b790f688-0c99-421d-ad08-5e0c6e6e58c5" providerId="ADAL" clId="{9C670C06-4898-418B-B4DC-AB5014D5AAE5}" dt="2022-07-13T02:25:15.770" v="901" actId="478"/>
          <ac:spMkLst>
            <pc:docMk/>
            <pc:sldMk cId="3346331918" sldId="8752"/>
            <ac:spMk id="12" creationId="{DD607927-9CC8-11F1-BB1D-42724E8E845B}"/>
          </ac:spMkLst>
        </pc:spChg>
        <pc:spChg chg="add del mod">
          <ac:chgData name="HilarioC" userId="b790f688-0c99-421d-ad08-5e0c6e6e58c5" providerId="ADAL" clId="{9C670C06-4898-418B-B4DC-AB5014D5AAE5}" dt="2022-07-13T02:25:17.878" v="902" actId="478"/>
          <ac:spMkLst>
            <pc:docMk/>
            <pc:sldMk cId="3346331918" sldId="8752"/>
            <ac:spMk id="13" creationId="{90DD10A8-2CB6-CBCB-962A-65CEABFD5491}"/>
          </ac:spMkLst>
        </pc:spChg>
        <pc:spChg chg="add del mod">
          <ac:chgData name="HilarioC" userId="b790f688-0c99-421d-ad08-5e0c6e6e58c5" providerId="ADAL" clId="{9C670C06-4898-418B-B4DC-AB5014D5AAE5}" dt="2022-07-13T02:45:11.814" v="1216" actId="478"/>
          <ac:spMkLst>
            <pc:docMk/>
            <pc:sldMk cId="3346331918" sldId="8752"/>
            <ac:spMk id="14" creationId="{371A4C2B-E562-35C2-92C2-63DC8B66E25E}"/>
          </ac:spMkLst>
        </pc:spChg>
        <pc:spChg chg="add del mod">
          <ac:chgData name="HilarioC" userId="b790f688-0c99-421d-ad08-5e0c6e6e58c5" providerId="ADAL" clId="{9C670C06-4898-418B-B4DC-AB5014D5AAE5}" dt="2022-07-13T02:45:14.641" v="1217" actId="478"/>
          <ac:spMkLst>
            <pc:docMk/>
            <pc:sldMk cId="3346331918" sldId="8752"/>
            <ac:spMk id="15" creationId="{341C48C8-6AD2-71AE-C9E6-9AF9A0627CA9}"/>
          </ac:spMkLst>
        </pc:spChg>
        <pc:spChg chg="add del mod">
          <ac:chgData name="HilarioC" userId="b790f688-0c99-421d-ad08-5e0c6e6e58c5" providerId="ADAL" clId="{9C670C06-4898-418B-B4DC-AB5014D5AAE5}" dt="2022-07-13T02:45:11.814" v="1216" actId="478"/>
          <ac:spMkLst>
            <pc:docMk/>
            <pc:sldMk cId="3346331918" sldId="8752"/>
            <ac:spMk id="16" creationId="{A47FC557-FF7D-C040-A56E-5F4836E7E9A2}"/>
          </ac:spMkLst>
        </pc:spChg>
        <pc:spChg chg="add mod">
          <ac:chgData name="HilarioC" userId="b790f688-0c99-421d-ad08-5e0c6e6e58c5" providerId="ADAL" clId="{9C670C06-4898-418B-B4DC-AB5014D5AAE5}" dt="2022-07-13T02:45:18.665" v="1219"/>
          <ac:spMkLst>
            <pc:docMk/>
            <pc:sldMk cId="3346331918" sldId="8752"/>
            <ac:spMk id="17" creationId="{A55F6C20-59B5-8097-0549-D389B4877753}"/>
          </ac:spMkLst>
        </pc:spChg>
        <pc:spChg chg="add mod">
          <ac:chgData name="HilarioC" userId="b790f688-0c99-421d-ad08-5e0c6e6e58c5" providerId="ADAL" clId="{9C670C06-4898-418B-B4DC-AB5014D5AAE5}" dt="2022-07-13T02:45:18.665" v="1219"/>
          <ac:spMkLst>
            <pc:docMk/>
            <pc:sldMk cId="3346331918" sldId="8752"/>
            <ac:spMk id="18" creationId="{12C593C5-7FEE-3F68-7035-3CBBD3CF880A}"/>
          </ac:spMkLst>
        </pc:spChg>
        <pc:spChg chg="add mod">
          <ac:chgData name="HilarioC" userId="b790f688-0c99-421d-ad08-5e0c6e6e58c5" providerId="ADAL" clId="{9C670C06-4898-418B-B4DC-AB5014D5AAE5}" dt="2022-07-13T03:03:02.760" v="1467" actId="164"/>
          <ac:spMkLst>
            <pc:docMk/>
            <pc:sldMk cId="3346331918" sldId="8752"/>
            <ac:spMk id="19" creationId="{F7DF6A77-6FD0-5E10-714A-029FBBF0DAB5}"/>
          </ac:spMkLst>
        </pc:spChg>
        <pc:spChg chg="add del mod">
          <ac:chgData name="HilarioC" userId="b790f688-0c99-421d-ad08-5e0c6e6e58c5" providerId="ADAL" clId="{9C670C06-4898-418B-B4DC-AB5014D5AAE5}" dt="2022-07-13T03:01:39.518" v="1459" actId="478"/>
          <ac:spMkLst>
            <pc:docMk/>
            <pc:sldMk cId="3346331918" sldId="8752"/>
            <ac:spMk id="20" creationId="{68D29D5F-6E43-26B9-7EA7-B30E5A2AEE1F}"/>
          </ac:spMkLst>
        </pc:spChg>
        <pc:spChg chg="add del mod">
          <ac:chgData name="HilarioC" userId="b790f688-0c99-421d-ad08-5e0c6e6e58c5" providerId="ADAL" clId="{9C670C06-4898-418B-B4DC-AB5014D5AAE5}" dt="2022-07-13T03:01:33.190" v="1458" actId="478"/>
          <ac:spMkLst>
            <pc:docMk/>
            <pc:sldMk cId="3346331918" sldId="8752"/>
            <ac:spMk id="21" creationId="{61663D87-FEB4-D09F-6C96-7E3B44F4BD4F}"/>
          </ac:spMkLst>
        </pc:spChg>
        <pc:spChg chg="mod">
          <ac:chgData name="HilarioC" userId="b790f688-0c99-421d-ad08-5e0c6e6e58c5" providerId="ADAL" clId="{9C670C06-4898-418B-B4DC-AB5014D5AAE5}" dt="2022-07-13T02:31:30.537" v="998" actId="207"/>
          <ac:spMkLst>
            <pc:docMk/>
            <pc:sldMk cId="3346331918" sldId="8752"/>
            <ac:spMk id="19458" creationId="{00000000-0000-0000-0000-000000000000}"/>
          </ac:spMkLst>
        </pc:spChg>
        <pc:grpChg chg="add mod">
          <ac:chgData name="HilarioC" userId="b790f688-0c99-421d-ad08-5e0c6e6e58c5" providerId="ADAL" clId="{9C670C06-4898-418B-B4DC-AB5014D5AAE5}" dt="2022-07-13T03:03:02.760" v="1467" actId="164"/>
          <ac:grpSpMkLst>
            <pc:docMk/>
            <pc:sldMk cId="3346331918" sldId="8752"/>
            <ac:grpSpMk id="23" creationId="{E942C029-74C8-3319-5263-501D4D3FB9CD}"/>
          </ac:grpSpMkLst>
        </pc:grpChg>
        <pc:cxnChg chg="add del mod">
          <ac:chgData name="HilarioC" userId="b790f688-0c99-421d-ad08-5e0c6e6e58c5" providerId="ADAL" clId="{9C670C06-4898-418B-B4DC-AB5014D5AAE5}" dt="2022-07-13T02:25:10.567" v="900" actId="478"/>
          <ac:cxnSpMkLst>
            <pc:docMk/>
            <pc:sldMk cId="3346331918" sldId="8752"/>
            <ac:cxnSpMk id="3" creationId="{C2265613-D045-B5CB-D403-7A4B8A101F1E}"/>
          </ac:cxnSpMkLst>
        </pc:cxnChg>
        <pc:cxnChg chg="add mod">
          <ac:chgData name="HilarioC" userId="b790f688-0c99-421d-ad08-5e0c6e6e58c5" providerId="ADAL" clId="{9C670C06-4898-418B-B4DC-AB5014D5AAE5}" dt="2022-07-13T03:03:02.760" v="1467" actId="164"/>
          <ac:cxnSpMkLst>
            <pc:docMk/>
            <pc:sldMk cId="3346331918" sldId="8752"/>
            <ac:cxnSpMk id="22" creationId="{E200F800-8DDE-47F6-E40C-86FDF9D1B171}"/>
          </ac:cxnSpMkLst>
        </pc:cxnChg>
      </pc:sldChg>
      <pc:sldChg chg="add modAnim">
        <pc:chgData name="HilarioC" userId="b790f688-0c99-421d-ad08-5e0c6e6e58c5" providerId="ADAL" clId="{9C670C06-4898-418B-B4DC-AB5014D5AAE5}" dt="2022-07-13T01:40:32.462" v="347"/>
        <pc:sldMkLst>
          <pc:docMk/>
          <pc:sldMk cId="1391698626" sldId="8753"/>
        </pc:sldMkLst>
      </pc:sldChg>
      <pc:sldChg chg="addSp modSp add mod modAnim">
        <pc:chgData name="HilarioC" userId="b790f688-0c99-421d-ad08-5e0c6e6e58c5" providerId="ADAL" clId="{9C670C06-4898-418B-B4DC-AB5014D5AAE5}" dt="2022-07-13T18:33:32.431" v="2116" actId="20577"/>
        <pc:sldMkLst>
          <pc:docMk/>
          <pc:sldMk cId="1762332649" sldId="8754"/>
        </pc:sldMkLst>
        <pc:spChg chg="add mod">
          <ac:chgData name="HilarioC" userId="b790f688-0c99-421d-ad08-5e0c6e6e58c5" providerId="ADAL" clId="{9C670C06-4898-418B-B4DC-AB5014D5AAE5}" dt="2022-07-13T01:26:42.145" v="236" actId="14100"/>
          <ac:spMkLst>
            <pc:docMk/>
            <pc:sldMk cId="1762332649" sldId="8754"/>
            <ac:spMk id="4" creationId="{49FCA1AE-2870-0F3B-AB24-90ED5269C18A}"/>
          </ac:spMkLst>
        </pc:spChg>
        <pc:spChg chg="add mod">
          <ac:chgData name="HilarioC" userId="b790f688-0c99-421d-ad08-5e0c6e6e58c5" providerId="ADAL" clId="{9C670C06-4898-418B-B4DC-AB5014D5AAE5}" dt="2022-07-13T18:33:32.431" v="2116" actId="20577"/>
          <ac:spMkLst>
            <pc:docMk/>
            <pc:sldMk cId="1762332649" sldId="8754"/>
            <ac:spMk id="5" creationId="{E50A8DB7-358B-31EF-2B93-FF1AEF5C5EAC}"/>
          </ac:spMkLst>
        </pc:spChg>
        <pc:spChg chg="mod">
          <ac:chgData name="HilarioC" userId="b790f688-0c99-421d-ad08-5e0c6e6e58c5" providerId="ADAL" clId="{9C670C06-4898-418B-B4DC-AB5014D5AAE5}" dt="2022-07-13T01:24:12.533" v="190" actId="207"/>
          <ac:spMkLst>
            <pc:docMk/>
            <pc:sldMk cId="1762332649" sldId="8754"/>
            <ac:spMk id="19458" creationId="{00000000-0000-0000-0000-000000000000}"/>
          </ac:spMkLst>
        </pc:spChg>
      </pc:sldChg>
      <pc:sldChg chg="modSp add mod modAnim">
        <pc:chgData name="HilarioC" userId="b790f688-0c99-421d-ad08-5e0c6e6e58c5" providerId="ADAL" clId="{9C670C06-4898-418B-B4DC-AB5014D5AAE5}" dt="2022-07-13T18:41:01.430" v="2117" actId="114"/>
        <pc:sldMkLst>
          <pc:docMk/>
          <pc:sldMk cId="294319193" sldId="8755"/>
        </pc:sldMkLst>
        <pc:spChg chg="mod">
          <ac:chgData name="HilarioC" userId="b790f688-0c99-421d-ad08-5e0c6e6e58c5" providerId="ADAL" clId="{9C670C06-4898-418B-B4DC-AB5014D5AAE5}" dt="2022-07-13T18:41:01.430" v="2117" actId="114"/>
          <ac:spMkLst>
            <pc:docMk/>
            <pc:sldMk cId="294319193" sldId="8755"/>
            <ac:spMk id="5" creationId="{E50A8DB7-358B-31EF-2B93-FF1AEF5C5EAC}"/>
          </ac:spMkLst>
        </pc:spChg>
      </pc:sldChg>
      <pc:sldChg chg="modSp add modAnim">
        <pc:chgData name="HilarioC" userId="b790f688-0c99-421d-ad08-5e0c6e6e58c5" providerId="ADAL" clId="{9C670C06-4898-418B-B4DC-AB5014D5AAE5}" dt="2022-07-13T01:40:49.427" v="351"/>
        <pc:sldMkLst>
          <pc:docMk/>
          <pc:sldMk cId="3065023729" sldId="8756"/>
        </pc:sldMkLst>
        <pc:spChg chg="mod">
          <ac:chgData name="HilarioC" userId="b790f688-0c99-421d-ad08-5e0c6e6e58c5" providerId="ADAL" clId="{9C670C06-4898-418B-B4DC-AB5014D5AAE5}" dt="2022-07-13T01:40:47.588" v="350" actId="207"/>
          <ac:spMkLst>
            <pc:docMk/>
            <pc:sldMk cId="3065023729" sldId="8756"/>
            <ac:spMk id="19458" creationId="{00000000-0000-0000-0000-000000000000}"/>
          </ac:spMkLst>
        </pc:spChg>
      </pc:sldChg>
      <pc:sldChg chg="modSp add mod">
        <pc:chgData name="HilarioC" userId="b790f688-0c99-421d-ad08-5e0c6e6e58c5" providerId="ADAL" clId="{9C670C06-4898-418B-B4DC-AB5014D5AAE5}" dt="2022-07-13T01:47:24.038" v="415" actId="20577"/>
        <pc:sldMkLst>
          <pc:docMk/>
          <pc:sldMk cId="1339696796" sldId="8757"/>
        </pc:sldMkLst>
        <pc:spChg chg="mod">
          <ac:chgData name="HilarioC" userId="b790f688-0c99-421d-ad08-5e0c6e6e58c5" providerId="ADAL" clId="{9C670C06-4898-418B-B4DC-AB5014D5AAE5}" dt="2022-07-13T01:47:24.038" v="415" actId="20577"/>
          <ac:spMkLst>
            <pc:docMk/>
            <pc:sldMk cId="1339696796" sldId="8757"/>
            <ac:spMk id="19458" creationId="{00000000-0000-0000-0000-000000000000}"/>
          </ac:spMkLst>
        </pc:spChg>
      </pc:sldChg>
      <pc:sldChg chg="addSp modSp add mod modAnim">
        <pc:chgData name="HilarioC" userId="b790f688-0c99-421d-ad08-5e0c6e6e58c5" providerId="ADAL" clId="{9C670C06-4898-418B-B4DC-AB5014D5AAE5}" dt="2022-07-13T01:50:06.771" v="504" actId="1076"/>
        <pc:sldMkLst>
          <pc:docMk/>
          <pc:sldMk cId="3556932084" sldId="8758"/>
        </pc:sldMkLst>
        <pc:spChg chg="add mod">
          <ac:chgData name="HilarioC" userId="b790f688-0c99-421d-ad08-5e0c6e6e58c5" providerId="ADAL" clId="{9C670C06-4898-418B-B4DC-AB5014D5AAE5}" dt="2022-07-13T01:50:06.771" v="504" actId="1076"/>
          <ac:spMkLst>
            <pc:docMk/>
            <pc:sldMk cId="3556932084" sldId="8758"/>
            <ac:spMk id="4" creationId="{A12888BC-C93D-94EB-2668-A435D39093BB}"/>
          </ac:spMkLst>
        </pc:spChg>
        <pc:spChg chg="add mod">
          <ac:chgData name="HilarioC" userId="b790f688-0c99-421d-ad08-5e0c6e6e58c5" providerId="ADAL" clId="{9C670C06-4898-418B-B4DC-AB5014D5AAE5}" dt="2022-07-13T01:50:06.771" v="504" actId="1076"/>
          <ac:spMkLst>
            <pc:docMk/>
            <pc:sldMk cId="3556932084" sldId="8758"/>
            <ac:spMk id="5" creationId="{26AFEBEB-08D3-ABDF-6957-162FD8508D80}"/>
          </ac:spMkLst>
        </pc:spChg>
        <pc:spChg chg="mod">
          <ac:chgData name="HilarioC" userId="b790f688-0c99-421d-ad08-5e0c6e6e58c5" providerId="ADAL" clId="{9C670C06-4898-418B-B4DC-AB5014D5AAE5}" dt="2022-07-13T01:41:55.809" v="360" actId="20577"/>
          <ac:spMkLst>
            <pc:docMk/>
            <pc:sldMk cId="3556932084" sldId="8758"/>
            <ac:spMk id="19458" creationId="{00000000-0000-0000-0000-000000000000}"/>
          </ac:spMkLst>
        </pc:spChg>
      </pc:sldChg>
      <pc:sldChg chg="addSp delSp modSp add mod modAnim">
        <pc:chgData name="HilarioC" userId="b790f688-0c99-421d-ad08-5e0c6e6e58c5" providerId="ADAL" clId="{9C670C06-4898-418B-B4DC-AB5014D5AAE5}" dt="2022-07-13T18:48:04.576" v="2118"/>
        <pc:sldMkLst>
          <pc:docMk/>
          <pc:sldMk cId="4211041368" sldId="8759"/>
        </pc:sldMkLst>
        <pc:spChg chg="add del">
          <ac:chgData name="HilarioC" userId="b790f688-0c99-421d-ad08-5e0c6e6e58c5" providerId="ADAL" clId="{9C670C06-4898-418B-B4DC-AB5014D5AAE5}" dt="2022-07-13T01:44:20.022" v="390" actId="11529"/>
          <ac:spMkLst>
            <pc:docMk/>
            <pc:sldMk cId="4211041368" sldId="8759"/>
            <ac:spMk id="2" creationId="{88E9C84E-0991-BC80-2F3F-4E15DC00EE2F}"/>
          </ac:spMkLst>
        </pc:spChg>
        <pc:spChg chg="add mod">
          <ac:chgData name="HilarioC" userId="b790f688-0c99-421d-ad08-5e0c6e6e58c5" providerId="ADAL" clId="{9C670C06-4898-418B-B4DC-AB5014D5AAE5}" dt="2022-07-13T01:46:53.183" v="406" actId="1076"/>
          <ac:spMkLst>
            <pc:docMk/>
            <pc:sldMk cId="4211041368" sldId="8759"/>
            <ac:spMk id="6" creationId="{6F8744B0-8FB3-98A6-E340-EBDC6F111A68}"/>
          </ac:spMkLst>
        </pc:spChg>
        <pc:spChg chg="add del mod">
          <ac:chgData name="HilarioC" userId="b790f688-0c99-421d-ad08-5e0c6e6e58c5" providerId="ADAL" clId="{9C670C06-4898-418B-B4DC-AB5014D5AAE5}" dt="2022-07-13T01:47:02.160" v="410" actId="478"/>
          <ac:spMkLst>
            <pc:docMk/>
            <pc:sldMk cId="4211041368" sldId="8759"/>
            <ac:spMk id="9" creationId="{C0775B58-7217-755F-1F6C-F8A1AC18F8AD}"/>
          </ac:spMkLst>
        </pc:spChg>
        <pc:spChg chg="add mod">
          <ac:chgData name="HilarioC" userId="b790f688-0c99-421d-ad08-5e0c6e6e58c5" providerId="ADAL" clId="{9C670C06-4898-418B-B4DC-AB5014D5AAE5}" dt="2022-07-13T01:47:00.714" v="409"/>
          <ac:spMkLst>
            <pc:docMk/>
            <pc:sldMk cId="4211041368" sldId="8759"/>
            <ac:spMk id="10" creationId="{3AADE433-A9AA-CB7A-9528-B5AC8A639B5D}"/>
          </ac:spMkLst>
        </pc:spChg>
        <pc:spChg chg="add mod">
          <ac:chgData name="HilarioC" userId="b790f688-0c99-421d-ad08-5e0c6e6e58c5" providerId="ADAL" clId="{9C670C06-4898-418B-B4DC-AB5014D5AAE5}" dt="2022-07-13T01:47:15.802" v="413" actId="14100"/>
          <ac:spMkLst>
            <pc:docMk/>
            <pc:sldMk cId="4211041368" sldId="8759"/>
            <ac:spMk id="11" creationId="{6C282772-AD2A-A77A-77A0-CFD500ABB732}"/>
          </ac:spMkLst>
        </pc:spChg>
        <pc:spChg chg="add mod">
          <ac:chgData name="HilarioC" userId="b790f688-0c99-421d-ad08-5e0c6e6e58c5" providerId="ADAL" clId="{9C670C06-4898-418B-B4DC-AB5014D5AAE5}" dt="2022-07-13T03:06:40.325" v="1489" actId="1035"/>
          <ac:spMkLst>
            <pc:docMk/>
            <pc:sldMk cId="4211041368" sldId="8759"/>
            <ac:spMk id="12" creationId="{A788D57C-4540-37E7-23A8-39036259ACB8}"/>
          </ac:spMkLst>
        </pc:spChg>
        <pc:spChg chg="add mod">
          <ac:chgData name="HilarioC" userId="b790f688-0c99-421d-ad08-5e0c6e6e58c5" providerId="ADAL" clId="{9C670C06-4898-418B-B4DC-AB5014D5AAE5}" dt="2022-07-13T03:06:40.325" v="1489" actId="1035"/>
          <ac:spMkLst>
            <pc:docMk/>
            <pc:sldMk cId="4211041368" sldId="8759"/>
            <ac:spMk id="13" creationId="{BC620116-8D25-FE5D-3D27-140B291DE486}"/>
          </ac:spMkLst>
        </pc:spChg>
        <pc:spChg chg="mod">
          <ac:chgData name="HilarioC" userId="b790f688-0c99-421d-ad08-5e0c6e6e58c5" providerId="ADAL" clId="{9C670C06-4898-418B-B4DC-AB5014D5AAE5}" dt="2022-07-13T01:46:37.845" v="402" actId="20577"/>
          <ac:spMkLst>
            <pc:docMk/>
            <pc:sldMk cId="4211041368" sldId="8759"/>
            <ac:spMk id="19458" creationId="{00000000-0000-0000-0000-000000000000}"/>
          </ac:spMkLst>
        </pc:spChg>
        <pc:cxnChg chg="add del">
          <ac:chgData name="HilarioC" userId="b790f688-0c99-421d-ad08-5e0c6e6e58c5" providerId="ADAL" clId="{9C670C06-4898-418B-B4DC-AB5014D5AAE5}" dt="2022-07-13T01:44:46.845" v="392" actId="478"/>
          <ac:cxnSpMkLst>
            <pc:docMk/>
            <pc:sldMk cId="4211041368" sldId="8759"/>
            <ac:cxnSpMk id="5" creationId="{7C8CA1BE-7FBC-6934-E04E-6C5860A03BE6}"/>
          </ac:cxnSpMkLst>
        </pc:cxnChg>
      </pc:sldChg>
      <pc:sldChg chg="add modAnim">
        <pc:chgData name="HilarioC" userId="b790f688-0c99-421d-ad08-5e0c6e6e58c5" providerId="ADAL" clId="{9C670C06-4898-418B-B4DC-AB5014D5AAE5}" dt="2022-07-13T01:53:05.755" v="602"/>
        <pc:sldMkLst>
          <pc:docMk/>
          <pc:sldMk cId="1801969037" sldId="8760"/>
        </pc:sldMkLst>
      </pc:sldChg>
      <pc:sldChg chg="addSp delSp modSp add mod delAnim modAnim">
        <pc:chgData name="HilarioC" userId="b790f688-0c99-421d-ad08-5e0c6e6e58c5" providerId="ADAL" clId="{9C670C06-4898-418B-B4DC-AB5014D5AAE5}" dt="2022-07-13T16:47:39.127" v="1833" actId="14100"/>
        <pc:sldMkLst>
          <pc:docMk/>
          <pc:sldMk cId="2512730373" sldId="8761"/>
        </pc:sldMkLst>
        <pc:spChg chg="add del mod">
          <ac:chgData name="HilarioC" userId="b790f688-0c99-421d-ad08-5e0c6e6e58c5" providerId="ADAL" clId="{9C670C06-4898-418B-B4DC-AB5014D5AAE5}" dt="2022-07-13T16:43:09.733" v="1751" actId="478"/>
          <ac:spMkLst>
            <pc:docMk/>
            <pc:sldMk cId="2512730373" sldId="8761"/>
            <ac:spMk id="4" creationId="{F086BEFE-8E88-3FF1-53CF-2D348B6BDCE1}"/>
          </ac:spMkLst>
        </pc:spChg>
        <pc:spChg chg="add del mod">
          <ac:chgData name="HilarioC" userId="b790f688-0c99-421d-ad08-5e0c6e6e58c5" providerId="ADAL" clId="{9C670C06-4898-418B-B4DC-AB5014D5AAE5}" dt="2022-07-13T16:43:09.733" v="1751" actId="478"/>
          <ac:spMkLst>
            <pc:docMk/>
            <pc:sldMk cId="2512730373" sldId="8761"/>
            <ac:spMk id="5" creationId="{349F0A1E-88B6-6A36-57C5-4B148F6FA4FA}"/>
          </ac:spMkLst>
        </pc:spChg>
        <pc:spChg chg="add mod">
          <ac:chgData name="HilarioC" userId="b790f688-0c99-421d-ad08-5e0c6e6e58c5" providerId="ADAL" clId="{9C670C06-4898-418B-B4DC-AB5014D5AAE5}" dt="2022-07-13T16:47:39.127" v="1833" actId="14100"/>
          <ac:spMkLst>
            <pc:docMk/>
            <pc:sldMk cId="2512730373" sldId="8761"/>
            <ac:spMk id="6" creationId="{E4E72050-D21B-5463-8946-B12EF341A88B}"/>
          </ac:spMkLst>
        </pc:spChg>
        <pc:spChg chg="add mod">
          <ac:chgData name="HilarioC" userId="b790f688-0c99-421d-ad08-5e0c6e6e58c5" providerId="ADAL" clId="{9C670C06-4898-418B-B4DC-AB5014D5AAE5}" dt="2022-07-13T16:47:34.855" v="1832" actId="1035"/>
          <ac:spMkLst>
            <pc:docMk/>
            <pc:sldMk cId="2512730373" sldId="8761"/>
            <ac:spMk id="7" creationId="{A9A5244C-F296-6E30-E29F-8640C5C47F7E}"/>
          </ac:spMkLst>
        </pc:spChg>
        <pc:spChg chg="mod">
          <ac:chgData name="HilarioC" userId="b790f688-0c99-421d-ad08-5e0c6e6e58c5" providerId="ADAL" clId="{9C670C06-4898-418B-B4DC-AB5014D5AAE5}" dt="2022-07-13T16:27:56.305" v="1584" actId="207"/>
          <ac:spMkLst>
            <pc:docMk/>
            <pc:sldMk cId="2512730373" sldId="8761"/>
            <ac:spMk id="19458" creationId="{00000000-0000-0000-0000-000000000000}"/>
          </ac:spMkLst>
        </pc:spChg>
      </pc:sldChg>
      <pc:sldChg chg="add del">
        <pc:chgData name="HilarioC" userId="b790f688-0c99-421d-ad08-5e0c6e6e58c5" providerId="ADAL" clId="{9C670C06-4898-418B-B4DC-AB5014D5AAE5}" dt="2022-07-13T02:33:34.468" v="1042" actId="47"/>
        <pc:sldMkLst>
          <pc:docMk/>
          <pc:sldMk cId="951009768" sldId="8762"/>
        </pc:sldMkLst>
      </pc:sldChg>
      <pc:sldChg chg="modSp add del mod">
        <pc:chgData name="HilarioC" userId="b790f688-0c99-421d-ad08-5e0c6e6e58c5" providerId="ADAL" clId="{9C670C06-4898-418B-B4DC-AB5014D5AAE5}" dt="2022-07-13T03:04:49.011" v="1479" actId="47"/>
        <pc:sldMkLst>
          <pc:docMk/>
          <pc:sldMk cId="2337622316" sldId="8763"/>
        </pc:sldMkLst>
        <pc:spChg chg="mod">
          <ac:chgData name="HilarioC" userId="b790f688-0c99-421d-ad08-5e0c6e6e58c5" providerId="ADAL" clId="{9C670C06-4898-418B-B4DC-AB5014D5AAE5}" dt="2022-07-13T02:31:14.584" v="996" actId="1037"/>
          <ac:spMkLst>
            <pc:docMk/>
            <pc:sldMk cId="2337622316" sldId="8763"/>
            <ac:spMk id="4" creationId="{E0B89ECD-664D-E1DE-F987-A9F9D18BA9C0}"/>
          </ac:spMkLst>
        </pc:spChg>
        <pc:spChg chg="mod">
          <ac:chgData name="HilarioC" userId="b790f688-0c99-421d-ad08-5e0c6e6e58c5" providerId="ADAL" clId="{9C670C06-4898-418B-B4DC-AB5014D5AAE5}" dt="2022-07-13T02:31:49.402" v="1010" actId="20577"/>
          <ac:spMkLst>
            <pc:docMk/>
            <pc:sldMk cId="2337622316" sldId="8763"/>
            <ac:spMk id="5" creationId="{FA4A5206-CFD5-DFE4-21CB-49B5EF00562D}"/>
          </ac:spMkLst>
        </pc:spChg>
        <pc:spChg chg="mod">
          <ac:chgData name="HilarioC" userId="b790f688-0c99-421d-ad08-5e0c6e6e58c5" providerId="ADAL" clId="{9C670C06-4898-418B-B4DC-AB5014D5AAE5}" dt="2022-07-13T02:36:17.269" v="1073" actId="255"/>
          <ac:spMkLst>
            <pc:docMk/>
            <pc:sldMk cId="2337622316" sldId="8763"/>
            <ac:spMk id="11" creationId="{5B58A03F-43BF-998D-91E5-6B21D8F121F1}"/>
          </ac:spMkLst>
        </pc:spChg>
        <pc:spChg chg="mod">
          <ac:chgData name="HilarioC" userId="b790f688-0c99-421d-ad08-5e0c6e6e58c5" providerId="ADAL" clId="{9C670C06-4898-418B-B4DC-AB5014D5AAE5}" dt="2022-07-13T02:31:41.826" v="999" actId="207"/>
          <ac:spMkLst>
            <pc:docMk/>
            <pc:sldMk cId="2337622316" sldId="8763"/>
            <ac:spMk id="19458" creationId="{00000000-0000-0000-0000-000000000000}"/>
          </ac:spMkLst>
        </pc:spChg>
      </pc:sldChg>
      <pc:sldChg chg="modSp add del mod">
        <pc:chgData name="HilarioC" userId="b790f688-0c99-421d-ad08-5e0c6e6e58c5" providerId="ADAL" clId="{9C670C06-4898-418B-B4DC-AB5014D5AAE5}" dt="2022-07-13T03:04:49.969" v="1480" actId="47"/>
        <pc:sldMkLst>
          <pc:docMk/>
          <pc:sldMk cId="811870038" sldId="8764"/>
        </pc:sldMkLst>
        <pc:spChg chg="mod">
          <ac:chgData name="HilarioC" userId="b790f688-0c99-421d-ad08-5e0c6e6e58c5" providerId="ADAL" clId="{9C670C06-4898-418B-B4DC-AB5014D5AAE5}" dt="2022-07-13T02:35:37.852" v="1072" actId="20577"/>
          <ac:spMkLst>
            <pc:docMk/>
            <pc:sldMk cId="811870038" sldId="8764"/>
            <ac:spMk id="11" creationId="{5B58A03F-43BF-998D-91E5-6B21D8F121F1}"/>
          </ac:spMkLst>
        </pc:spChg>
      </pc:sldChg>
      <pc:sldChg chg="add del">
        <pc:chgData name="HilarioC" userId="b790f688-0c99-421d-ad08-5e0c6e6e58c5" providerId="ADAL" clId="{9C670C06-4898-418B-B4DC-AB5014D5AAE5}" dt="2022-07-13T02:30:33.339" v="992" actId="47"/>
        <pc:sldMkLst>
          <pc:docMk/>
          <pc:sldMk cId="1529630612" sldId="8764"/>
        </pc:sldMkLst>
      </pc:sldChg>
      <pc:sldChg chg="add del">
        <pc:chgData name="HilarioC" userId="b790f688-0c99-421d-ad08-5e0c6e6e58c5" providerId="ADAL" clId="{9C670C06-4898-418B-B4DC-AB5014D5AAE5}" dt="2022-07-13T02:33:32.469" v="1041" actId="47"/>
        <pc:sldMkLst>
          <pc:docMk/>
          <pc:sldMk cId="2077177641" sldId="8764"/>
        </pc:sldMkLst>
      </pc:sldChg>
      <pc:sldChg chg="modSp add del mod">
        <pc:chgData name="HilarioC" userId="b790f688-0c99-421d-ad08-5e0c6e6e58c5" providerId="ADAL" clId="{9C670C06-4898-418B-B4DC-AB5014D5AAE5}" dt="2022-07-13T03:04:47.710" v="1478" actId="47"/>
        <pc:sldMkLst>
          <pc:docMk/>
          <pc:sldMk cId="1557545892" sldId="8765"/>
        </pc:sldMkLst>
        <pc:spChg chg="mod">
          <ac:chgData name="HilarioC" userId="b790f688-0c99-421d-ad08-5e0c6e6e58c5" providerId="ADAL" clId="{9C670C06-4898-418B-B4DC-AB5014D5AAE5}" dt="2022-07-13T02:37:12.118" v="1096" actId="20577"/>
          <ac:spMkLst>
            <pc:docMk/>
            <pc:sldMk cId="1557545892" sldId="8765"/>
            <ac:spMk id="11" creationId="{5B58A03F-43BF-998D-91E5-6B21D8F121F1}"/>
          </ac:spMkLst>
        </pc:spChg>
      </pc:sldChg>
      <pc:sldChg chg="modSp add del mod">
        <pc:chgData name="HilarioC" userId="b790f688-0c99-421d-ad08-5e0c6e6e58c5" providerId="ADAL" clId="{9C670C06-4898-418B-B4DC-AB5014D5AAE5}" dt="2022-07-13T03:04:50.610" v="1481" actId="47"/>
        <pc:sldMkLst>
          <pc:docMk/>
          <pc:sldMk cId="2231144675" sldId="8766"/>
        </pc:sldMkLst>
        <pc:spChg chg="mod">
          <ac:chgData name="HilarioC" userId="b790f688-0c99-421d-ad08-5e0c6e6e58c5" providerId="ADAL" clId="{9C670C06-4898-418B-B4DC-AB5014D5AAE5}" dt="2022-07-13T02:38:00.540" v="1103" actId="20577"/>
          <ac:spMkLst>
            <pc:docMk/>
            <pc:sldMk cId="2231144675" sldId="8766"/>
            <ac:spMk id="11" creationId="{5B58A03F-43BF-998D-91E5-6B21D8F121F1}"/>
          </ac:spMkLst>
        </pc:spChg>
      </pc:sldChg>
      <pc:sldChg chg="modSp add mod modAnim">
        <pc:chgData name="HilarioC" userId="b790f688-0c99-421d-ad08-5e0c6e6e58c5" providerId="ADAL" clId="{9C670C06-4898-418B-B4DC-AB5014D5AAE5}" dt="2022-07-13T03:03:45.911" v="1472"/>
        <pc:sldMkLst>
          <pc:docMk/>
          <pc:sldMk cId="3508561209" sldId="8767"/>
        </pc:sldMkLst>
        <pc:spChg chg="mod">
          <ac:chgData name="HilarioC" userId="b790f688-0c99-421d-ad08-5e0c6e6e58c5" providerId="ADAL" clId="{9C670C06-4898-418B-B4DC-AB5014D5AAE5}" dt="2022-07-13T02:51:58.330" v="1371" actId="20577"/>
          <ac:spMkLst>
            <pc:docMk/>
            <pc:sldMk cId="3508561209" sldId="8767"/>
            <ac:spMk id="11" creationId="{5B58A03F-43BF-998D-91E5-6B21D8F121F1}"/>
          </ac:spMkLst>
        </pc:spChg>
        <pc:spChg chg="mod">
          <ac:chgData name="HilarioC" userId="b790f688-0c99-421d-ad08-5e0c6e6e58c5" providerId="ADAL" clId="{9C670C06-4898-418B-B4DC-AB5014D5AAE5}" dt="2022-07-13T02:55:28.763" v="1420" actId="20577"/>
          <ac:spMkLst>
            <pc:docMk/>
            <pc:sldMk cId="3508561209" sldId="8767"/>
            <ac:spMk id="21" creationId="{61663D87-FEB4-D09F-6C96-7E3B44F4BD4F}"/>
          </ac:spMkLst>
        </pc:spChg>
        <pc:spChg chg="mod">
          <ac:chgData name="HilarioC" userId="b790f688-0c99-421d-ad08-5e0c6e6e58c5" providerId="ADAL" clId="{9C670C06-4898-418B-B4DC-AB5014D5AAE5}" dt="2022-07-13T03:03:33.960" v="1470" actId="207"/>
          <ac:spMkLst>
            <pc:docMk/>
            <pc:sldMk cId="3508561209" sldId="8767"/>
            <ac:spMk id="19458" creationId="{00000000-0000-0000-0000-000000000000}"/>
          </ac:spMkLst>
        </pc:spChg>
      </pc:sldChg>
      <pc:sldChg chg="modSp add mod modAnim">
        <pc:chgData name="HilarioC" userId="b790f688-0c99-421d-ad08-5e0c6e6e58c5" providerId="ADAL" clId="{9C670C06-4898-418B-B4DC-AB5014D5AAE5}" dt="2022-07-13T18:12:51.223" v="2029"/>
        <pc:sldMkLst>
          <pc:docMk/>
          <pc:sldMk cId="1423161957" sldId="8768"/>
        </pc:sldMkLst>
        <pc:spChg chg="mod">
          <ac:chgData name="HilarioC" userId="b790f688-0c99-421d-ad08-5e0c6e6e58c5" providerId="ADAL" clId="{9C670C06-4898-418B-B4DC-AB5014D5AAE5}" dt="2022-07-13T02:57:38.307" v="1444" actId="21"/>
          <ac:spMkLst>
            <pc:docMk/>
            <pc:sldMk cId="1423161957" sldId="8768"/>
            <ac:spMk id="11" creationId="{5B58A03F-43BF-998D-91E5-6B21D8F121F1}"/>
          </ac:spMkLst>
        </pc:spChg>
        <pc:spChg chg="mod">
          <ac:chgData name="HilarioC" userId="b790f688-0c99-421d-ad08-5e0c6e6e58c5" providerId="ADAL" clId="{9C670C06-4898-418B-B4DC-AB5014D5AAE5}" dt="2022-07-13T02:56:16.423" v="1432" actId="20577"/>
          <ac:spMkLst>
            <pc:docMk/>
            <pc:sldMk cId="1423161957" sldId="8768"/>
            <ac:spMk id="21" creationId="{61663D87-FEB4-D09F-6C96-7E3B44F4BD4F}"/>
          </ac:spMkLst>
        </pc:spChg>
      </pc:sldChg>
      <pc:sldChg chg="modSp add mod modAnim">
        <pc:chgData name="HilarioC" userId="b790f688-0c99-421d-ad08-5e0c6e6e58c5" providerId="ADAL" clId="{9C670C06-4898-418B-B4DC-AB5014D5AAE5}" dt="2022-07-13T21:59:29.947" v="2124" actId="20577"/>
        <pc:sldMkLst>
          <pc:docMk/>
          <pc:sldMk cId="1712085470" sldId="8769"/>
        </pc:sldMkLst>
        <pc:spChg chg="mod">
          <ac:chgData name="HilarioC" userId="b790f688-0c99-421d-ad08-5e0c6e6e58c5" providerId="ADAL" clId="{9C670C06-4898-418B-B4DC-AB5014D5AAE5}" dt="2022-07-13T02:57:53.477" v="1451" actId="20577"/>
          <ac:spMkLst>
            <pc:docMk/>
            <pc:sldMk cId="1712085470" sldId="8769"/>
            <ac:spMk id="11" creationId="{5B58A03F-43BF-998D-91E5-6B21D8F121F1}"/>
          </ac:spMkLst>
        </pc:spChg>
        <pc:spChg chg="mod">
          <ac:chgData name="HilarioC" userId="b790f688-0c99-421d-ad08-5e0c6e6e58c5" providerId="ADAL" clId="{9C670C06-4898-418B-B4DC-AB5014D5AAE5}" dt="2022-07-13T21:59:29.947" v="2124" actId="20577"/>
          <ac:spMkLst>
            <pc:docMk/>
            <pc:sldMk cId="1712085470" sldId="8769"/>
            <ac:spMk id="21" creationId="{61663D87-FEB4-D09F-6C96-7E3B44F4BD4F}"/>
          </ac:spMkLst>
        </pc:spChg>
      </pc:sldChg>
      <pc:sldChg chg="modSp add mod modAnim">
        <pc:chgData name="HilarioC" userId="b790f688-0c99-421d-ad08-5e0c6e6e58c5" providerId="ADAL" clId="{9C670C06-4898-418B-B4DC-AB5014D5AAE5}" dt="2022-07-13T03:02:35.983" v="1465"/>
        <pc:sldMkLst>
          <pc:docMk/>
          <pc:sldMk cId="206869412" sldId="8770"/>
        </pc:sldMkLst>
        <pc:spChg chg="mod">
          <ac:chgData name="HilarioC" userId="b790f688-0c99-421d-ad08-5e0c6e6e58c5" providerId="ADAL" clId="{9C670C06-4898-418B-B4DC-AB5014D5AAE5}" dt="2022-07-13T03:01:52.271" v="1460" actId="207"/>
          <ac:spMkLst>
            <pc:docMk/>
            <pc:sldMk cId="206869412" sldId="8770"/>
            <ac:spMk id="19458" creationId="{00000000-0000-0000-0000-000000000000}"/>
          </ac:spMkLst>
        </pc:spChg>
      </pc:sldChg>
      <pc:sldChg chg="addSp modSp add mod modAnim">
        <pc:chgData name="HilarioC" userId="b790f688-0c99-421d-ad08-5e0c6e6e58c5" providerId="ADAL" clId="{9C670C06-4898-418B-B4DC-AB5014D5AAE5}" dt="2022-07-13T22:11:57.839" v="2150" actId="1036"/>
        <pc:sldMkLst>
          <pc:docMk/>
          <pc:sldMk cId="1192643347" sldId="8771"/>
        </pc:sldMkLst>
        <pc:spChg chg="add mod">
          <ac:chgData name="HilarioC" userId="b790f688-0c99-421d-ad08-5e0c6e6e58c5" providerId="ADAL" clId="{9C670C06-4898-418B-B4DC-AB5014D5AAE5}" dt="2022-07-13T22:11:54.412" v="2145" actId="14100"/>
          <ac:spMkLst>
            <pc:docMk/>
            <pc:sldMk cId="1192643347" sldId="8771"/>
            <ac:spMk id="4" creationId="{5D6C3FEB-742E-092F-FC40-C14EF0A6157A}"/>
          </ac:spMkLst>
        </pc:spChg>
        <pc:spChg chg="add mod">
          <ac:chgData name="HilarioC" userId="b790f688-0c99-421d-ad08-5e0c6e6e58c5" providerId="ADAL" clId="{9C670C06-4898-418B-B4DC-AB5014D5AAE5}" dt="2022-07-13T22:11:57.839" v="2150" actId="1036"/>
          <ac:spMkLst>
            <pc:docMk/>
            <pc:sldMk cId="1192643347" sldId="8771"/>
            <ac:spMk id="5" creationId="{60B27855-D9CF-588B-0511-67E5F8539692}"/>
          </ac:spMkLst>
        </pc:spChg>
        <pc:spChg chg="mod">
          <ac:chgData name="HilarioC" userId="b790f688-0c99-421d-ad08-5e0c6e6e58c5" providerId="ADAL" clId="{9C670C06-4898-418B-B4DC-AB5014D5AAE5}" dt="2022-07-13T03:05:48.558" v="1486" actId="207"/>
          <ac:spMkLst>
            <pc:docMk/>
            <pc:sldMk cId="1192643347" sldId="8771"/>
            <ac:spMk id="19458" creationId="{00000000-0000-0000-0000-000000000000}"/>
          </ac:spMkLst>
        </pc:spChg>
      </pc:sldChg>
      <pc:sldChg chg="add ord">
        <pc:chgData name="HilarioC" userId="b790f688-0c99-421d-ad08-5e0c6e6e58c5" providerId="ADAL" clId="{9C670C06-4898-418B-B4DC-AB5014D5AAE5}" dt="2022-07-13T03:08:21.777" v="1533"/>
        <pc:sldMkLst>
          <pc:docMk/>
          <pc:sldMk cId="2339382865" sldId="8772"/>
        </pc:sldMkLst>
      </pc:sldChg>
      <pc:sldChg chg="addSp delSp modSp add mod ord setBg delAnim">
        <pc:chgData name="HilarioC" userId="b790f688-0c99-421d-ad08-5e0c6e6e58c5" providerId="ADAL" clId="{9C670C06-4898-418B-B4DC-AB5014D5AAE5}" dt="2022-07-13T16:30:24.710" v="1642" actId="1076"/>
        <pc:sldMkLst>
          <pc:docMk/>
          <pc:sldMk cId="1706225647" sldId="8773"/>
        </pc:sldMkLst>
        <pc:spChg chg="del">
          <ac:chgData name="HilarioC" userId="b790f688-0c99-421d-ad08-5e0c6e6e58c5" providerId="ADAL" clId="{9C670C06-4898-418B-B4DC-AB5014D5AAE5}" dt="2022-07-13T14:45:58.509" v="1536" actId="478"/>
          <ac:spMkLst>
            <pc:docMk/>
            <pc:sldMk cId="1706225647" sldId="8773"/>
            <ac:spMk id="8" creationId="{00000000-0000-0000-0000-000000000000}"/>
          </ac:spMkLst>
        </pc:spChg>
        <pc:spChg chg="add mod">
          <ac:chgData name="HilarioC" userId="b790f688-0c99-421d-ad08-5e0c6e6e58c5" providerId="ADAL" clId="{9C670C06-4898-418B-B4DC-AB5014D5AAE5}" dt="2022-07-13T16:30:24.710" v="1642" actId="1076"/>
          <ac:spMkLst>
            <pc:docMk/>
            <pc:sldMk cId="1706225647" sldId="8773"/>
            <ac:spMk id="9" creationId="{DC29EFEA-B966-112E-C27F-2AAFA3EE3323}"/>
          </ac:spMkLst>
        </pc:spChg>
        <pc:spChg chg="add">
          <ac:chgData name="HilarioC" userId="b790f688-0c99-421d-ad08-5e0c6e6e58c5" providerId="ADAL" clId="{9C670C06-4898-418B-B4DC-AB5014D5AAE5}" dt="2022-07-13T15:10:15.692" v="1549" actId="26606"/>
          <ac:spMkLst>
            <pc:docMk/>
            <pc:sldMk cId="1706225647" sldId="8773"/>
            <ac:spMk id="12" creationId="{42A4FC2C-047E-45A5-965D-8E1E3BF09BC6}"/>
          </ac:spMkLst>
        </pc:spChg>
        <pc:spChg chg="del">
          <ac:chgData name="HilarioC" userId="b790f688-0c99-421d-ad08-5e0c6e6e58c5" providerId="ADAL" clId="{9C670C06-4898-418B-B4DC-AB5014D5AAE5}" dt="2022-07-13T14:45:55.528" v="1535" actId="478"/>
          <ac:spMkLst>
            <pc:docMk/>
            <pc:sldMk cId="1706225647" sldId="8773"/>
            <ac:spMk id="19458" creationId="{00000000-0000-0000-0000-000000000000}"/>
          </ac:spMkLst>
        </pc:spChg>
        <pc:picChg chg="add del mod">
          <ac:chgData name="HilarioC" userId="b790f688-0c99-421d-ad08-5e0c6e6e58c5" providerId="ADAL" clId="{9C670C06-4898-418B-B4DC-AB5014D5AAE5}" dt="2022-07-13T14:46:11.742" v="1538" actId="478"/>
          <ac:picMkLst>
            <pc:docMk/>
            <pc:sldMk cId="1706225647" sldId="8773"/>
            <ac:picMk id="3" creationId="{EF68946C-F9A9-0CE9-902D-79E6FDA75240}"/>
          </ac:picMkLst>
        </pc:picChg>
        <pc:picChg chg="add del mod">
          <ac:chgData name="HilarioC" userId="b790f688-0c99-421d-ad08-5e0c6e6e58c5" providerId="ADAL" clId="{9C670C06-4898-418B-B4DC-AB5014D5AAE5}" dt="2022-07-13T15:10:05.785" v="1545" actId="478"/>
          <ac:picMkLst>
            <pc:docMk/>
            <pc:sldMk cId="1706225647" sldId="8773"/>
            <ac:picMk id="5" creationId="{24F15A96-5859-F62F-B233-F25F07A96703}"/>
          </ac:picMkLst>
        </pc:picChg>
        <pc:picChg chg="add mod">
          <ac:chgData name="HilarioC" userId="b790f688-0c99-421d-ad08-5e0c6e6e58c5" providerId="ADAL" clId="{9C670C06-4898-418B-B4DC-AB5014D5AAE5}" dt="2022-07-13T15:10:15.692" v="1549" actId="26606"/>
          <ac:picMkLst>
            <pc:docMk/>
            <pc:sldMk cId="1706225647" sldId="8773"/>
            <ac:picMk id="7" creationId="{B8B00D07-F864-C582-F2B6-4D9DC35D50F6}"/>
          </ac:picMkLst>
        </pc:picChg>
      </pc:sldChg>
      <pc:sldChg chg="addSp delSp modSp add mod ord setBg">
        <pc:chgData name="HilarioC" userId="b790f688-0c99-421d-ad08-5e0c6e6e58c5" providerId="ADAL" clId="{9C670C06-4898-418B-B4DC-AB5014D5AAE5}" dt="2022-07-13T16:31:53.076" v="1655" actId="14100"/>
        <pc:sldMkLst>
          <pc:docMk/>
          <pc:sldMk cId="3247411571" sldId="8774"/>
        </pc:sldMkLst>
        <pc:spChg chg="add del">
          <ac:chgData name="HilarioC" userId="b790f688-0c99-421d-ad08-5e0c6e6e58c5" providerId="ADAL" clId="{9C670C06-4898-418B-B4DC-AB5014D5AAE5}" dt="2022-07-13T15:13:26.585" v="1551" actId="26606"/>
          <ac:spMkLst>
            <pc:docMk/>
            <pc:sldMk cId="3247411571" sldId="8774"/>
            <ac:spMk id="10" creationId="{42A4FC2C-047E-45A5-965D-8E1E3BF09BC6}"/>
          </ac:spMkLst>
        </pc:spChg>
        <pc:picChg chg="add del mod">
          <ac:chgData name="HilarioC" userId="b790f688-0c99-421d-ad08-5e0c6e6e58c5" providerId="ADAL" clId="{9C670C06-4898-418B-B4DC-AB5014D5AAE5}" dt="2022-07-13T16:31:02.648" v="1648" actId="478"/>
          <ac:picMkLst>
            <pc:docMk/>
            <pc:sldMk cId="3247411571" sldId="8774"/>
            <ac:picMk id="3" creationId="{6D614E2E-582B-FA01-9114-B6E809205558}"/>
          </ac:picMkLst>
        </pc:picChg>
        <pc:picChg chg="del mod">
          <ac:chgData name="HilarioC" userId="b790f688-0c99-421d-ad08-5e0c6e6e58c5" providerId="ADAL" clId="{9C670C06-4898-418B-B4DC-AB5014D5AAE5}" dt="2022-07-13T15:15:20.229" v="1552" actId="478"/>
          <ac:picMkLst>
            <pc:docMk/>
            <pc:sldMk cId="3247411571" sldId="8774"/>
            <ac:picMk id="5" creationId="{24F15A96-5859-F62F-B233-F25F07A96703}"/>
          </ac:picMkLst>
        </pc:picChg>
        <pc:picChg chg="add mod">
          <ac:chgData name="HilarioC" userId="b790f688-0c99-421d-ad08-5e0c6e6e58c5" providerId="ADAL" clId="{9C670C06-4898-418B-B4DC-AB5014D5AAE5}" dt="2022-07-13T16:31:13.728" v="1650" actId="27614"/>
          <ac:picMkLst>
            <pc:docMk/>
            <pc:sldMk cId="3247411571" sldId="8774"/>
            <ac:picMk id="6" creationId="{AA30B525-4198-582C-BA96-2639CCE7520B}"/>
          </ac:picMkLst>
        </pc:picChg>
        <pc:picChg chg="add mod">
          <ac:chgData name="HilarioC" userId="b790f688-0c99-421d-ad08-5e0c6e6e58c5" providerId="ADAL" clId="{9C670C06-4898-418B-B4DC-AB5014D5AAE5}" dt="2022-07-13T16:31:53.076" v="1655" actId="14100"/>
          <ac:picMkLst>
            <pc:docMk/>
            <pc:sldMk cId="3247411571" sldId="8774"/>
            <ac:picMk id="8" creationId="{ECEC5A16-3E07-F7EA-861F-698FF566A944}"/>
          </ac:picMkLst>
        </pc:picChg>
      </pc:sldChg>
      <pc:sldChg chg="addSp delSp modSp add del mod ord">
        <pc:chgData name="HilarioC" userId="b790f688-0c99-421d-ad08-5e0c6e6e58c5" providerId="ADAL" clId="{9C670C06-4898-418B-B4DC-AB5014D5AAE5}" dt="2022-07-13T16:35:12.432" v="1660" actId="47"/>
        <pc:sldMkLst>
          <pc:docMk/>
          <pc:sldMk cId="3644055823" sldId="8775"/>
        </pc:sldMkLst>
        <pc:picChg chg="del">
          <ac:chgData name="HilarioC" userId="b790f688-0c99-421d-ad08-5e0c6e6e58c5" providerId="ADAL" clId="{9C670C06-4898-418B-B4DC-AB5014D5AAE5}" dt="2022-07-13T15:15:39.631" v="1556" actId="478"/>
          <ac:picMkLst>
            <pc:docMk/>
            <pc:sldMk cId="3644055823" sldId="8775"/>
            <ac:picMk id="3" creationId="{6D614E2E-582B-FA01-9114-B6E809205558}"/>
          </ac:picMkLst>
        </pc:picChg>
        <pc:picChg chg="add del mod">
          <ac:chgData name="HilarioC" userId="b790f688-0c99-421d-ad08-5e0c6e6e58c5" providerId="ADAL" clId="{9C670C06-4898-418B-B4DC-AB5014D5AAE5}" dt="2022-07-13T15:16:21.985" v="1574" actId="478"/>
          <ac:picMkLst>
            <pc:docMk/>
            <pc:sldMk cId="3644055823" sldId="8775"/>
            <ac:picMk id="4" creationId="{F4EAA6AC-0259-F2A6-93EC-0034D9DE6FAD}"/>
          </ac:picMkLst>
        </pc:picChg>
      </pc:sldChg>
      <pc:sldChg chg="addSp delSp modSp add mod ord">
        <pc:chgData name="HilarioC" userId="b790f688-0c99-421d-ad08-5e0c6e6e58c5" providerId="ADAL" clId="{9C670C06-4898-418B-B4DC-AB5014D5AAE5}" dt="2022-07-13T16:30:33.384" v="1644"/>
        <pc:sldMkLst>
          <pc:docMk/>
          <pc:sldMk cId="2524529701" sldId="8776"/>
        </pc:sldMkLst>
        <pc:picChg chg="add del mod">
          <ac:chgData name="HilarioC" userId="b790f688-0c99-421d-ad08-5e0c6e6e58c5" providerId="ADAL" clId="{9C670C06-4898-418B-B4DC-AB5014D5AAE5}" dt="2022-07-13T15:15:59.003" v="1567" actId="478"/>
          <ac:picMkLst>
            <pc:docMk/>
            <pc:sldMk cId="2524529701" sldId="8776"/>
            <ac:picMk id="3" creationId="{E40D6024-BEB3-D62E-7615-633E8709DE3D}"/>
          </ac:picMkLst>
        </pc:picChg>
        <pc:picChg chg="del">
          <ac:chgData name="HilarioC" userId="b790f688-0c99-421d-ad08-5e0c6e6e58c5" providerId="ADAL" clId="{9C670C06-4898-418B-B4DC-AB5014D5AAE5}" dt="2022-07-13T15:15:48.817" v="1561" actId="478"/>
          <ac:picMkLst>
            <pc:docMk/>
            <pc:sldMk cId="2524529701" sldId="8776"/>
            <ac:picMk id="4" creationId="{F4EAA6AC-0259-F2A6-93EC-0034D9DE6FAD}"/>
          </ac:picMkLst>
        </pc:picChg>
        <pc:picChg chg="add mod">
          <ac:chgData name="HilarioC" userId="b790f688-0c99-421d-ad08-5e0c6e6e58c5" providerId="ADAL" clId="{9C670C06-4898-418B-B4DC-AB5014D5AAE5}" dt="2022-07-13T15:16:01.652" v="1568"/>
          <ac:picMkLst>
            <pc:docMk/>
            <pc:sldMk cId="2524529701" sldId="8776"/>
            <ac:picMk id="6" creationId="{F128AF24-BA2B-A6EB-857C-B1B39780BE74}"/>
          </ac:picMkLst>
        </pc:picChg>
      </pc:sldChg>
      <pc:sldChg chg="modSp add mod">
        <pc:chgData name="HilarioC" userId="b790f688-0c99-421d-ad08-5e0c6e6e58c5" providerId="ADAL" clId="{9C670C06-4898-418B-B4DC-AB5014D5AAE5}" dt="2022-07-13T16:28:20.720" v="1588" actId="207"/>
        <pc:sldMkLst>
          <pc:docMk/>
          <pc:sldMk cId="602317402" sldId="8777"/>
        </pc:sldMkLst>
        <pc:spChg chg="mod">
          <ac:chgData name="HilarioC" userId="b790f688-0c99-421d-ad08-5e0c6e6e58c5" providerId="ADAL" clId="{9C670C06-4898-418B-B4DC-AB5014D5AAE5}" dt="2022-07-13T16:28:20.720" v="1588" actId="207"/>
          <ac:spMkLst>
            <pc:docMk/>
            <pc:sldMk cId="602317402" sldId="8777"/>
            <ac:spMk id="19458" creationId="{00000000-0000-0000-0000-000000000000}"/>
          </ac:spMkLst>
        </pc:spChg>
      </pc:sldChg>
      <pc:sldChg chg="addSp delSp modSp add mod ord setBg">
        <pc:chgData name="HilarioC" userId="b790f688-0c99-421d-ad08-5e0c6e6e58c5" providerId="ADAL" clId="{9C670C06-4898-418B-B4DC-AB5014D5AAE5}" dt="2022-07-13T16:33:46.489" v="1659"/>
        <pc:sldMkLst>
          <pc:docMk/>
          <pc:sldMk cId="1697482174" sldId="8778"/>
        </pc:sldMkLst>
        <pc:spChg chg="add del">
          <ac:chgData name="HilarioC" userId="b790f688-0c99-421d-ad08-5e0c6e6e58c5" providerId="ADAL" clId="{9C670C06-4898-418B-B4DC-AB5014D5AAE5}" dt="2022-07-13T16:33:40.068" v="1657" actId="26606"/>
          <ac:spMkLst>
            <pc:docMk/>
            <pc:sldMk cId="1697482174" sldId="8778"/>
            <ac:spMk id="8" creationId="{42A4FC2C-047E-45A5-965D-8E1E3BF09BC6}"/>
          </ac:spMkLst>
        </pc:spChg>
        <pc:picChg chg="mod">
          <ac:chgData name="HilarioC" userId="b790f688-0c99-421d-ad08-5e0c6e6e58c5" providerId="ADAL" clId="{9C670C06-4898-418B-B4DC-AB5014D5AAE5}" dt="2022-07-13T16:33:40.068" v="1657" actId="26606"/>
          <ac:picMkLst>
            <pc:docMk/>
            <pc:sldMk cId="1697482174" sldId="8778"/>
            <ac:picMk id="3" creationId="{6D614E2E-582B-FA01-9114-B6E809205558}"/>
          </ac:picMkLst>
        </pc:picChg>
      </pc:sldChg>
      <pc:sldChg chg="modSp add del mod modAnim">
        <pc:chgData name="HilarioC" userId="b790f688-0c99-421d-ad08-5e0c6e6e58c5" providerId="ADAL" clId="{9C670C06-4898-418B-B4DC-AB5014D5AAE5}" dt="2022-07-13T16:49:42.090" v="1867" actId="47"/>
        <pc:sldMkLst>
          <pc:docMk/>
          <pc:sldMk cId="1378878077" sldId="8779"/>
        </pc:sldMkLst>
        <pc:spChg chg="mod">
          <ac:chgData name="HilarioC" userId="b790f688-0c99-421d-ad08-5e0c6e6e58c5" providerId="ADAL" clId="{9C670C06-4898-418B-B4DC-AB5014D5AAE5}" dt="2022-07-13T16:47:19.498" v="1826" actId="21"/>
          <ac:spMkLst>
            <pc:docMk/>
            <pc:sldMk cId="1378878077" sldId="8779"/>
            <ac:spMk id="7" creationId="{A9A5244C-F296-6E30-E29F-8640C5C47F7E}"/>
          </ac:spMkLst>
        </pc:spChg>
      </pc:sldChg>
      <pc:sldChg chg="modSp add modAnim">
        <pc:chgData name="HilarioC" userId="b790f688-0c99-421d-ad08-5e0c6e6e58c5" providerId="ADAL" clId="{9C670C06-4898-418B-B4DC-AB5014D5AAE5}" dt="2022-07-13T16:49:51.198" v="1868"/>
        <pc:sldMkLst>
          <pc:docMk/>
          <pc:sldMk cId="4058385722" sldId="8780"/>
        </pc:sldMkLst>
        <pc:spChg chg="mod">
          <ac:chgData name="HilarioC" userId="b790f688-0c99-421d-ad08-5e0c6e6e58c5" providerId="ADAL" clId="{9C670C06-4898-418B-B4DC-AB5014D5AAE5}" dt="2022-07-13T16:47:59.168" v="1839" actId="20577"/>
          <ac:spMkLst>
            <pc:docMk/>
            <pc:sldMk cId="4058385722" sldId="8780"/>
            <ac:spMk id="7" creationId="{A9A5244C-F296-6E30-E29F-8640C5C47F7E}"/>
          </ac:spMkLst>
        </pc:spChg>
      </pc:sldChg>
      <pc:sldChg chg="modSp add modAnim">
        <pc:chgData name="HilarioC" userId="b790f688-0c99-421d-ad08-5e0c6e6e58c5" providerId="ADAL" clId="{9C670C06-4898-418B-B4DC-AB5014D5AAE5}" dt="2022-07-13T16:49:55.019" v="1869"/>
        <pc:sldMkLst>
          <pc:docMk/>
          <pc:sldMk cId="2291273558" sldId="8781"/>
        </pc:sldMkLst>
        <pc:spChg chg="mod">
          <ac:chgData name="HilarioC" userId="b790f688-0c99-421d-ad08-5e0c6e6e58c5" providerId="ADAL" clId="{9C670C06-4898-418B-B4DC-AB5014D5AAE5}" dt="2022-07-13T16:48:11.769" v="1854" actId="20577"/>
          <ac:spMkLst>
            <pc:docMk/>
            <pc:sldMk cId="2291273558" sldId="8781"/>
            <ac:spMk id="7" creationId="{A9A5244C-F296-6E30-E29F-8640C5C47F7E}"/>
          </ac:spMkLst>
        </pc:spChg>
      </pc:sldChg>
      <pc:sldChg chg="modSp add modAnim">
        <pc:chgData name="HilarioC" userId="b790f688-0c99-421d-ad08-5e0c6e6e58c5" providerId="ADAL" clId="{9C670C06-4898-418B-B4DC-AB5014D5AAE5}" dt="2022-07-13T16:50:00.033" v="1870"/>
        <pc:sldMkLst>
          <pc:docMk/>
          <pc:sldMk cId="2278939528" sldId="8782"/>
        </pc:sldMkLst>
        <pc:spChg chg="mod">
          <ac:chgData name="HilarioC" userId="b790f688-0c99-421d-ad08-5e0c6e6e58c5" providerId="ADAL" clId="{9C670C06-4898-418B-B4DC-AB5014D5AAE5}" dt="2022-07-13T16:49:27.819" v="1864" actId="255"/>
          <ac:spMkLst>
            <pc:docMk/>
            <pc:sldMk cId="2278939528" sldId="8782"/>
            <ac:spMk id="7" creationId="{A9A5244C-F296-6E30-E29F-8640C5C47F7E}"/>
          </ac:spMkLst>
        </pc:spChg>
      </pc:sldChg>
      <pc:sldChg chg="modSp add mod">
        <pc:chgData name="HilarioC" userId="b790f688-0c99-421d-ad08-5e0c6e6e58c5" providerId="ADAL" clId="{9C670C06-4898-418B-B4DC-AB5014D5AAE5}" dt="2022-07-13T18:18:26.417" v="2113" actId="20577"/>
        <pc:sldMkLst>
          <pc:docMk/>
          <pc:sldMk cId="3160285598" sldId="8783"/>
        </pc:sldMkLst>
        <pc:spChg chg="mod">
          <ac:chgData name="HilarioC" userId="b790f688-0c99-421d-ad08-5e0c6e6e58c5" providerId="ADAL" clId="{9C670C06-4898-418B-B4DC-AB5014D5AAE5}" dt="2022-07-13T18:18:26.417" v="2113" actId="20577"/>
          <ac:spMkLst>
            <pc:docMk/>
            <pc:sldMk cId="3160285598" sldId="8783"/>
            <ac:spMk id="9" creationId="{DC29EFEA-B966-112E-C27F-2AAFA3EE3323}"/>
          </ac:spMkLst>
        </pc:spChg>
      </pc:sldChg>
      <pc:sldChg chg="add del">
        <pc:chgData name="HilarioC" userId="b790f688-0c99-421d-ad08-5e0c6e6e58c5" providerId="ADAL" clId="{9C670C06-4898-418B-B4DC-AB5014D5AAE5}" dt="2022-07-13T16:49:37.957" v="1866" actId="47"/>
        <pc:sldMkLst>
          <pc:docMk/>
          <pc:sldMk cId="3781972965" sldId="8783"/>
        </pc:sldMkLst>
      </pc:sldChg>
      <pc:sldChg chg="modSp add modAnim">
        <pc:chgData name="HilarioC" userId="b790f688-0c99-421d-ad08-5e0c6e6e58c5" providerId="ADAL" clId="{9C670C06-4898-418B-B4DC-AB5014D5AAE5}" dt="2022-07-13T21:30:12.013" v="2122" actId="207"/>
        <pc:sldMkLst>
          <pc:docMk/>
          <pc:sldMk cId="517249840" sldId="8784"/>
        </pc:sldMkLst>
        <pc:spChg chg="mod">
          <ac:chgData name="HilarioC" userId="b790f688-0c99-421d-ad08-5e0c6e6e58c5" providerId="ADAL" clId="{9C670C06-4898-418B-B4DC-AB5014D5AAE5}" dt="2022-07-13T21:30:12.013" v="2122" actId="207"/>
          <ac:spMkLst>
            <pc:docMk/>
            <pc:sldMk cId="517249840" sldId="8784"/>
            <ac:spMk id="1945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dirty="0"/>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dirty="0"/>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1696978B-A236-B943-B34D-431BF05F63D6}" type="slidenum">
              <a:rPr lang="en-US"/>
              <a:pPr>
                <a:defRPr/>
              </a:pPr>
              <a:t>‹#›</a:t>
            </a:fld>
            <a:endParaRPr lang="en-US" dirty="0"/>
          </a:p>
        </p:txBody>
      </p:sp>
    </p:spTree>
    <p:extLst>
      <p:ext uri="{BB962C8B-B14F-4D97-AF65-F5344CB8AC3E}">
        <p14:creationId xmlns:p14="http://schemas.microsoft.com/office/powerpoint/2010/main" val="3676463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89888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52684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820111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031445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141505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422851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075741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46693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61382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732032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16713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605329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770678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579240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650088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389005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458054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715862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432953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122269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513624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5385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477459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692238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051975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29190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3946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558972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63446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710979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D545E2-D7C3-4F9F-B0C1-5F7BBEEABB69}" type="datetimeFigureOut">
              <a:rPr lang="en-US">
                <a:solidFill>
                  <a:prstClr val="black">
                    <a:tint val="75000"/>
                  </a:prstClr>
                </a:solidFill>
              </a:rPr>
              <a:pPr>
                <a:defRPr/>
              </a:pPr>
              <a:t>7/14/2022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CFDC4F-BA6F-439F-8357-D2276933A3A1}"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F00964-9868-43BD-9E30-288DDB481615}" type="datetimeFigureOut">
              <a:rPr lang="en-US">
                <a:solidFill>
                  <a:prstClr val="black">
                    <a:tint val="75000"/>
                  </a:prstClr>
                </a:solidFill>
              </a:rPr>
              <a:pPr>
                <a:defRPr/>
              </a:pPr>
              <a:t>7/14/2022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F4D1FD-880C-446E-B7A1-76160895A6C4}"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970723-F931-4C67-9945-C61D1A77393D}" type="datetimeFigureOut">
              <a:rPr lang="en-US">
                <a:solidFill>
                  <a:prstClr val="black">
                    <a:tint val="75000"/>
                  </a:prstClr>
                </a:solidFill>
              </a:rPr>
              <a:pPr>
                <a:defRPr/>
              </a:pPr>
              <a:t>7/14/2022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BA62B7-955F-4FA4-ACB9-13EC1D62105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1012F8-1818-4B15-AE15-8364AD8EFC80}" type="datetimeFigureOut">
              <a:rPr lang="en-US">
                <a:solidFill>
                  <a:prstClr val="black">
                    <a:tint val="75000"/>
                  </a:prstClr>
                </a:solidFill>
              </a:rPr>
              <a:pPr>
                <a:defRPr/>
              </a:pPr>
              <a:t>7/14/2022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DD5BFE-1BC4-45CE-BCF7-3645720F620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6472D7-EFFF-4A53-A8F3-CBD4E14CA01D}" type="datetimeFigureOut">
              <a:rPr lang="en-US">
                <a:solidFill>
                  <a:prstClr val="black">
                    <a:tint val="75000"/>
                  </a:prstClr>
                </a:solidFill>
              </a:rPr>
              <a:pPr>
                <a:defRPr/>
              </a:pPr>
              <a:t>7/14/2022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EF4CC6-6356-40CC-B26F-2C27E8EC3FC8}"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E11A7B-5F24-4BD3-ACE8-6D2F461FA26F}" type="datetimeFigureOut">
              <a:rPr lang="en-US">
                <a:solidFill>
                  <a:prstClr val="black">
                    <a:tint val="75000"/>
                  </a:prstClr>
                </a:solidFill>
              </a:rPr>
              <a:pPr>
                <a:defRPr/>
              </a:pPr>
              <a:t>7/14/2022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64983F-46D1-4A47-A8E2-A26E8B93F58F}"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1C17D2A-C336-41B7-9D9F-FB8C29BD02AB}" type="datetimeFigureOut">
              <a:rPr lang="en-US">
                <a:solidFill>
                  <a:prstClr val="black">
                    <a:tint val="75000"/>
                  </a:prstClr>
                </a:solidFill>
              </a:rPr>
              <a:pPr>
                <a:defRPr/>
              </a:pPr>
              <a:t>7/14/2022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686286-07CA-409D-BAF3-BD6762D50EAA}"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95EBA25-288D-42F6-A67D-362DC66EA9E7}" type="datetimeFigureOut">
              <a:rPr lang="en-US">
                <a:solidFill>
                  <a:prstClr val="black">
                    <a:tint val="75000"/>
                  </a:prstClr>
                </a:solidFill>
              </a:rPr>
              <a:pPr>
                <a:defRPr/>
              </a:pPr>
              <a:t>7/14/2022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660708-9175-4931-A978-FF1FE67D3B65}"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1C3DC6-7158-4037-A418-41D8C46D33E6}" type="datetimeFigureOut">
              <a:rPr lang="en-US">
                <a:solidFill>
                  <a:prstClr val="black">
                    <a:tint val="75000"/>
                  </a:prstClr>
                </a:solidFill>
              </a:rPr>
              <a:pPr>
                <a:defRPr/>
              </a:pPr>
              <a:t>7/14/2022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34EA45-91D8-4E63-85BD-95D9321E924E}"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566A1B-44E1-446A-A043-E7D16061A2DE}" type="datetimeFigureOut">
              <a:rPr lang="en-US">
                <a:solidFill>
                  <a:prstClr val="black">
                    <a:tint val="75000"/>
                  </a:prstClr>
                </a:solidFill>
              </a:rPr>
              <a:pPr>
                <a:defRPr/>
              </a:pPr>
              <a:t>7/14/2022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B6C2FB-1C16-4A89-A48D-5FDEDA99ACD8}"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848B08-ABFE-491B-919B-E650DE7C0C0E}" type="datetimeFigureOut">
              <a:rPr lang="en-US">
                <a:solidFill>
                  <a:prstClr val="black">
                    <a:tint val="75000"/>
                  </a:prstClr>
                </a:solidFill>
              </a:rPr>
              <a:pPr>
                <a:defRPr/>
              </a:pPr>
              <a:t>7/14/2022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C31A9D-22BA-4DDF-B209-93F4221DF165}"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DAFB93-9BCD-4A7A-A361-882F41969D13}" type="datetimeFigureOut">
              <a:rPr lang="en-US">
                <a:solidFill>
                  <a:prstClr val="black">
                    <a:tint val="75000"/>
                  </a:prstClr>
                </a:solidFill>
              </a:rPr>
              <a:pPr>
                <a:defRPr/>
              </a:pPr>
              <a:t>7/14/2022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A7FC07A-240C-468B-943B-D4EB121898DE}"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 id="2147485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a:bodyPr>
          <a:lstStyle/>
          <a:p>
            <a:r>
              <a:rPr lang="en-US" sz="12500" dirty="0">
                <a:solidFill>
                  <a:schemeClr val="bg1"/>
                </a:solidFill>
                <a:latin typeface="Century Gothic" panose="020B0502020202020204" pitchFamily="34" charset="0"/>
              </a:rPr>
              <a:t>MATTHEW</a:t>
            </a:r>
          </a:p>
        </p:txBody>
      </p:sp>
      <p:sp>
        <p:nvSpPr>
          <p:cNvPr id="5" name="TextBox 4">
            <a:extLst>
              <a:ext uri="{FF2B5EF4-FFF2-40B4-BE49-F238E27FC236}">
                <a16:creationId xmlns:a16="http://schemas.microsoft.com/office/drawing/2014/main" xmlns=""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THE BOOK OF</a:t>
            </a:r>
          </a:p>
        </p:txBody>
      </p:sp>
    </p:spTree>
    <p:extLst>
      <p:ext uri="{BB962C8B-B14F-4D97-AF65-F5344CB8AC3E}">
        <p14:creationId xmlns:p14="http://schemas.microsoft.com/office/powerpoint/2010/main" val="84424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4829014"/>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22</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“You don’t know what you are asking,” Jesus said to them. “Can you drink the cup I am going to drink?” </a:t>
            </a:r>
          </a:p>
          <a:p>
            <a:pPr marL="573088" marR="0" indent="-573088">
              <a:lnSpc>
                <a:spcPct val="90000"/>
              </a:lnSpc>
              <a:spcBef>
                <a:spcPts val="0"/>
              </a:spcBef>
              <a:spcAft>
                <a:spcPts val="0"/>
              </a:spcAft>
            </a:pP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“We can,” they answered. </a:t>
            </a:r>
          </a:p>
          <a:p>
            <a:pPr marL="573088" indent="-573088">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23</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Jesus said to them, “You will indeed drink from my cup, but to sit at my right or left is not for me to grant. These places belong to those for whom they have been prepared by my Father.”</a:t>
            </a:r>
          </a:p>
          <a:p>
            <a:pPr marL="573088" indent="-573088">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24</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When the ten heard about this, they were indignant with the two brothers.</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Matthew</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A12888BC-C93D-94EB-2668-A435D39093BB}"/>
              </a:ext>
            </a:extLst>
          </p:cNvPr>
          <p:cNvSpPr>
            <a:spLocks noChangeArrowheads="1"/>
          </p:cNvSpPr>
          <p:nvPr/>
        </p:nvSpPr>
        <p:spPr bwMode="auto">
          <a:xfrm>
            <a:off x="419100" y="3962400"/>
            <a:ext cx="11353800" cy="268577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26AFEBEB-08D3-ABDF-6957-162FD8508D80}"/>
              </a:ext>
            </a:extLst>
          </p:cNvPr>
          <p:cNvSpPr txBox="1">
            <a:spLocks noChangeArrowheads="1"/>
          </p:cNvSpPr>
          <p:nvPr/>
        </p:nvSpPr>
        <p:spPr bwMode="auto">
          <a:xfrm>
            <a:off x="463247" y="4012159"/>
            <a:ext cx="11283774" cy="2585323"/>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600" dirty="0">
                <a:solidFill>
                  <a:prstClr val="white"/>
                </a:solidFill>
                <a:latin typeface="Calibri Light" panose="020F0302020204030204" pitchFamily="34" charset="0"/>
                <a:cs typeface="Calibri Light" panose="020F0302020204030204" pitchFamily="34" charset="0"/>
              </a:rPr>
              <a:t>Mark 9:33-34: They came to Capernaum; and when He was in the house, He began to question them, “What were you discussing on the way?” But they kept silent, for on the way they had discussed with one another which of them was the greatest.</a:t>
            </a:r>
          </a:p>
        </p:txBody>
      </p:sp>
    </p:spTree>
    <p:extLst>
      <p:ext uri="{BB962C8B-B14F-4D97-AF65-F5344CB8AC3E}">
        <p14:creationId xmlns:p14="http://schemas.microsoft.com/office/powerpoint/2010/main" val="355693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945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5355312"/>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25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Jesus called them together and said, “You know that those who are regarded as rulers of the [nations] lord it over them, and their high officials exercise authority over them. </a:t>
            </a:r>
          </a:p>
          <a:p>
            <a:pPr marL="573088" marR="0" indent="-573088">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26</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Not so with you. </a:t>
            </a:r>
          </a:p>
          <a:p>
            <a:pPr marL="573088" marR="0" indent="-573088">
              <a:lnSpc>
                <a:spcPct val="90000"/>
              </a:lnSpc>
              <a:spcBef>
                <a:spcPts val="0"/>
              </a:spcBef>
              <a:spcAft>
                <a:spcPts val="0"/>
              </a:spcAft>
            </a:pP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Instead, whoever wants to become great among you must be your servant, </a:t>
            </a:r>
          </a:p>
          <a:p>
            <a:pPr marL="573088" marR="0" indent="-573088">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27</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and whoever wants to be first must be slave of all.</a:t>
            </a:r>
          </a:p>
          <a:p>
            <a:pPr marL="573088" marR="0" indent="-573088">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28</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just as the Son of Man did not come to be served, but to serve, and to give his life as a ransom for many.”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821321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5355312"/>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25	</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Jesus called them together and said, “You know that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those who are regarded as rulers of the [nations] lord it over them, and their high officials exercise authority over them</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26</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Not so with you. </a:t>
            </a:r>
          </a:p>
          <a:p>
            <a:pPr marL="573088" marR="0" indent="-573088">
              <a:lnSpc>
                <a:spcPct val="90000"/>
              </a:lnSpc>
              <a:spcBef>
                <a:spcPts val="0"/>
              </a:spcBef>
              <a:spcAft>
                <a:spcPts val="0"/>
              </a:spcAft>
            </a:pP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Instead, whoever wants to become great among you must be your servant,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27</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and whoever wants to be first must be slave of all.</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28</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just as the Son of Man did not come to be served, but to serve, and to give his life as a ransom for many.”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339696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5355312"/>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25	</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Jesus called them together and said, “You know that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those who are regarded as rulers of the [nations] lord it over them, and their high officials exercise authority over them</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26</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Not so with you. </a:t>
            </a:r>
          </a:p>
          <a:p>
            <a:pPr marL="573088" marR="0" indent="-573088">
              <a:lnSpc>
                <a:spcPct val="90000"/>
              </a:lnSpc>
              <a:spcBef>
                <a:spcPts val="0"/>
              </a:spcBef>
              <a:spcAft>
                <a:spcPts val="0"/>
              </a:spcAft>
            </a:pP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Instead, whoever wants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to become great </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among you must be your servant,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27</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and whoever wants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to be first </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must be slave of all.</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28</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just as the Son of Man did not come to be served, but to serve, and to give his life as a ransom for many.”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6" name="Arrow: Up 5">
            <a:extLst>
              <a:ext uri="{FF2B5EF4-FFF2-40B4-BE49-F238E27FC236}">
                <a16:creationId xmlns:a16="http://schemas.microsoft.com/office/drawing/2014/main" xmlns="" id="{6F8744B0-8FB3-98A6-E340-EBDC6F111A68}"/>
              </a:ext>
            </a:extLst>
          </p:cNvPr>
          <p:cNvSpPr/>
          <p:nvPr/>
        </p:nvSpPr>
        <p:spPr>
          <a:xfrm>
            <a:off x="7010400" y="2857500"/>
            <a:ext cx="609600" cy="1143000"/>
          </a:xfrm>
          <a:prstGeom prst="upArrow">
            <a:avLst>
              <a:gd name="adj1" fmla="val 50000"/>
              <a:gd name="adj2" fmla="val 90580"/>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Up 10">
            <a:extLst>
              <a:ext uri="{FF2B5EF4-FFF2-40B4-BE49-F238E27FC236}">
                <a16:creationId xmlns:a16="http://schemas.microsoft.com/office/drawing/2014/main" xmlns="" id="{6C282772-AD2A-A77A-77A0-CFD500ABB732}"/>
              </a:ext>
            </a:extLst>
          </p:cNvPr>
          <p:cNvSpPr/>
          <p:nvPr/>
        </p:nvSpPr>
        <p:spPr>
          <a:xfrm>
            <a:off x="5029200" y="2857500"/>
            <a:ext cx="609600" cy="2095500"/>
          </a:xfrm>
          <a:prstGeom prst="upArrow">
            <a:avLst>
              <a:gd name="adj1" fmla="val 50000"/>
              <a:gd name="adj2" fmla="val 90580"/>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A788D57C-4540-37E7-23A8-39036259ACB8}"/>
              </a:ext>
            </a:extLst>
          </p:cNvPr>
          <p:cNvSpPr>
            <a:spLocks noChangeArrowheads="1"/>
          </p:cNvSpPr>
          <p:nvPr/>
        </p:nvSpPr>
        <p:spPr bwMode="auto">
          <a:xfrm>
            <a:off x="609600" y="5486400"/>
            <a:ext cx="10972800" cy="125895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dirty="0">
              <a:solidFill>
                <a:sysClr val="windowText" lastClr="000000"/>
              </a:solidFill>
              <a:latin typeface="Calibri"/>
              <a:ea typeface="+mn-ea"/>
            </a:endParaRPr>
          </a:p>
        </p:txBody>
      </p:sp>
      <p:sp>
        <p:nvSpPr>
          <p:cNvPr id="13" name="TextBox 12">
            <a:extLst>
              <a:ext uri="{FF2B5EF4-FFF2-40B4-BE49-F238E27FC236}">
                <a16:creationId xmlns:a16="http://schemas.microsoft.com/office/drawing/2014/main" xmlns="" id="{BC620116-8D25-FE5D-3D27-140B291DE486}"/>
              </a:ext>
            </a:extLst>
          </p:cNvPr>
          <p:cNvSpPr txBox="1">
            <a:spLocks noChangeArrowheads="1"/>
          </p:cNvSpPr>
          <p:nvPr/>
        </p:nvSpPr>
        <p:spPr bwMode="auto">
          <a:xfrm>
            <a:off x="649886" y="5513832"/>
            <a:ext cx="10905125" cy="1144929"/>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3800" dirty="0">
                <a:solidFill>
                  <a:prstClr val="white"/>
                </a:solidFill>
                <a:latin typeface="Calibri Light" panose="020F0302020204030204" pitchFamily="34" charset="0"/>
                <a:cs typeface="Calibri Light" panose="020F0302020204030204" pitchFamily="34" charset="0"/>
              </a:rPr>
              <a:t>Jesus, however, measured greatness in terms of service, not status.</a:t>
            </a:r>
          </a:p>
        </p:txBody>
      </p:sp>
    </p:spTree>
    <p:extLst>
      <p:ext uri="{BB962C8B-B14F-4D97-AF65-F5344CB8AC3E}">
        <p14:creationId xmlns:p14="http://schemas.microsoft.com/office/powerpoint/2010/main" val="421104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5355312"/>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25	</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Jesus called them together and said, “You know that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those who are regarded as rulers of the [nations] lord it over them, and their high officials exercise authority over them</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26</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Not so with you. </a:t>
            </a:r>
          </a:p>
          <a:p>
            <a:pPr marL="573088" marR="0" indent="-573088">
              <a:lnSpc>
                <a:spcPct val="90000"/>
              </a:lnSpc>
              <a:spcBef>
                <a:spcPts val="0"/>
              </a:spcBef>
              <a:spcAft>
                <a:spcPts val="0"/>
              </a:spcAft>
            </a:pP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Instead, whoever wants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to become great </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among you must be your servant,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27</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and whoever wants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to be first </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must be slave of all.</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28</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just as the Son of Man did not come to be served, but to serve, and to give his life as a ransom for many.”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6" name="Arrow: Up 5">
            <a:extLst>
              <a:ext uri="{FF2B5EF4-FFF2-40B4-BE49-F238E27FC236}">
                <a16:creationId xmlns:a16="http://schemas.microsoft.com/office/drawing/2014/main" xmlns="" id="{6F8744B0-8FB3-98A6-E340-EBDC6F111A68}"/>
              </a:ext>
            </a:extLst>
          </p:cNvPr>
          <p:cNvSpPr/>
          <p:nvPr/>
        </p:nvSpPr>
        <p:spPr>
          <a:xfrm>
            <a:off x="7010400" y="2857500"/>
            <a:ext cx="609600" cy="1143000"/>
          </a:xfrm>
          <a:prstGeom prst="upArrow">
            <a:avLst>
              <a:gd name="adj1" fmla="val 50000"/>
              <a:gd name="adj2" fmla="val 90580"/>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Up 10">
            <a:extLst>
              <a:ext uri="{FF2B5EF4-FFF2-40B4-BE49-F238E27FC236}">
                <a16:creationId xmlns:a16="http://schemas.microsoft.com/office/drawing/2014/main" xmlns="" id="{6C282772-AD2A-A77A-77A0-CFD500ABB732}"/>
              </a:ext>
            </a:extLst>
          </p:cNvPr>
          <p:cNvSpPr/>
          <p:nvPr/>
        </p:nvSpPr>
        <p:spPr>
          <a:xfrm>
            <a:off x="5029200" y="2857500"/>
            <a:ext cx="609600" cy="2095500"/>
          </a:xfrm>
          <a:prstGeom prst="upArrow">
            <a:avLst>
              <a:gd name="adj1" fmla="val 50000"/>
              <a:gd name="adj2" fmla="val 90580"/>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A788D57C-4540-37E7-23A8-39036259ACB8}"/>
              </a:ext>
            </a:extLst>
          </p:cNvPr>
          <p:cNvSpPr>
            <a:spLocks noChangeArrowheads="1"/>
          </p:cNvSpPr>
          <p:nvPr/>
        </p:nvSpPr>
        <p:spPr bwMode="auto">
          <a:xfrm>
            <a:off x="609600" y="5486400"/>
            <a:ext cx="10972800" cy="125895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dirty="0">
              <a:solidFill>
                <a:sysClr val="windowText" lastClr="000000"/>
              </a:solidFill>
              <a:latin typeface="Calibri"/>
              <a:ea typeface="+mn-ea"/>
            </a:endParaRPr>
          </a:p>
        </p:txBody>
      </p:sp>
      <p:sp>
        <p:nvSpPr>
          <p:cNvPr id="13" name="TextBox 12">
            <a:extLst>
              <a:ext uri="{FF2B5EF4-FFF2-40B4-BE49-F238E27FC236}">
                <a16:creationId xmlns:a16="http://schemas.microsoft.com/office/drawing/2014/main" xmlns="" id="{BC620116-8D25-FE5D-3D27-140B291DE486}"/>
              </a:ext>
            </a:extLst>
          </p:cNvPr>
          <p:cNvSpPr txBox="1">
            <a:spLocks noChangeArrowheads="1"/>
          </p:cNvSpPr>
          <p:nvPr/>
        </p:nvSpPr>
        <p:spPr bwMode="auto">
          <a:xfrm>
            <a:off x="649886" y="5542001"/>
            <a:ext cx="10905125" cy="1144929"/>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3800" dirty="0">
                <a:solidFill>
                  <a:prstClr val="white"/>
                </a:solidFill>
                <a:latin typeface="Calibri Light" panose="020F0302020204030204" pitchFamily="34" charset="0"/>
                <a:cs typeface="Calibri Light" panose="020F0302020204030204" pitchFamily="34" charset="0"/>
              </a:rPr>
              <a:t>God determines your greatness by how many people you serve, not how many people serve you.</a:t>
            </a:r>
          </a:p>
        </p:txBody>
      </p:sp>
    </p:spTree>
    <p:extLst>
      <p:ext uri="{BB962C8B-B14F-4D97-AF65-F5344CB8AC3E}">
        <p14:creationId xmlns:p14="http://schemas.microsoft.com/office/powerpoint/2010/main" val="180196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5355312"/>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25	</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Jesus called them together and said, “You know that those who are regarded as rulers of the Gentiles lord it over them, and their high officials exercise authority over them.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26</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Not so with you. </a:t>
            </a:r>
          </a:p>
          <a:p>
            <a:pPr marL="573088" marR="0" indent="-573088">
              <a:lnSpc>
                <a:spcPct val="90000"/>
              </a:lnSpc>
              <a:spcBef>
                <a:spcPts val="0"/>
              </a:spcBef>
              <a:spcAft>
                <a:spcPts val="0"/>
              </a:spcAft>
            </a:pP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Instead, whoever wants to become great among you must be your servant,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27</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and whoever wants to be first must be slave of all.</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28</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just as the Son of Man did not come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to be served</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but to serve, and to give his life as a ransom for many.”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grpSp>
        <p:nvGrpSpPr>
          <p:cNvPr id="23" name="Group 22">
            <a:extLst>
              <a:ext uri="{FF2B5EF4-FFF2-40B4-BE49-F238E27FC236}">
                <a16:creationId xmlns:a16="http://schemas.microsoft.com/office/drawing/2014/main" xmlns="" id="{E942C029-74C8-3319-5263-501D4D3FB9CD}"/>
              </a:ext>
            </a:extLst>
          </p:cNvPr>
          <p:cNvGrpSpPr/>
          <p:nvPr/>
        </p:nvGrpSpPr>
        <p:grpSpPr>
          <a:xfrm>
            <a:off x="228600" y="228600"/>
            <a:ext cx="11734800" cy="5181600"/>
            <a:chOff x="228600" y="228600"/>
            <a:chExt cx="11734800" cy="5181600"/>
          </a:xfrm>
        </p:grpSpPr>
        <p:sp>
          <p:nvSpPr>
            <p:cNvPr id="4" name="Rectangle 3">
              <a:extLst>
                <a:ext uri="{FF2B5EF4-FFF2-40B4-BE49-F238E27FC236}">
                  <a16:creationId xmlns:a16="http://schemas.microsoft.com/office/drawing/2014/main" xmlns="" id="{E0B89ECD-664D-E1DE-F987-A9F9D18BA9C0}"/>
                </a:ext>
              </a:extLst>
            </p:cNvPr>
            <p:cNvSpPr>
              <a:spLocks noChangeArrowheads="1"/>
            </p:cNvSpPr>
            <p:nvPr/>
          </p:nvSpPr>
          <p:spPr bwMode="auto">
            <a:xfrm>
              <a:off x="228600" y="228600"/>
              <a:ext cx="5868185" cy="5181600"/>
            </a:xfrm>
            <a:prstGeom prst="rect">
              <a:avLst/>
            </a:prstGeom>
            <a:solidFill>
              <a:schemeClr val="tx2">
                <a:lumMod val="50000"/>
              </a:schemeClr>
            </a:solidFill>
            <a:ln w="1905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FA4A5206-CFD5-DFE4-21CB-49B5EF00562D}"/>
                </a:ext>
              </a:extLst>
            </p:cNvPr>
            <p:cNvSpPr txBox="1">
              <a:spLocks noChangeArrowheads="1"/>
            </p:cNvSpPr>
            <p:nvPr/>
          </p:nvSpPr>
          <p:spPr bwMode="auto">
            <a:xfrm>
              <a:off x="228600" y="245224"/>
              <a:ext cx="5846928" cy="769441"/>
            </a:xfrm>
            <a:prstGeom prst="rect">
              <a:avLst/>
            </a:prstGeom>
            <a:noFill/>
            <a:ln w="19050">
              <a:noFill/>
              <a:miter lim="800000"/>
              <a:headEnd/>
              <a:tailEnd/>
            </a:ln>
          </p:spPr>
          <p:txBody>
            <a:bodyPr wrap="square">
              <a:spAutoFit/>
            </a:bodyPr>
            <a:lstStyle/>
            <a:p>
              <a:pPr marL="0" lvl="1" fontAlgn="auto">
                <a:spcBef>
                  <a:spcPts val="0"/>
                </a:spcBef>
                <a:spcAft>
                  <a:spcPts val="300"/>
                </a:spcAft>
                <a:buSzPct val="100000"/>
                <a:defRPr/>
              </a:pPr>
              <a:r>
                <a:rPr lang="en-US" sz="4400" dirty="0">
                  <a:solidFill>
                    <a:prstClr val="white"/>
                  </a:solidFill>
                  <a:latin typeface="Century Gothic" panose="020B0502020202020204" pitchFamily="34" charset="0"/>
                  <a:cs typeface="Calibri Light" panose="020F0302020204030204" pitchFamily="34" charset="0"/>
                </a:rPr>
                <a:t>Consumer</a:t>
              </a:r>
            </a:p>
          </p:txBody>
        </p:sp>
        <p:sp>
          <p:nvSpPr>
            <p:cNvPr id="19" name="Rectangle 18">
              <a:extLst>
                <a:ext uri="{FF2B5EF4-FFF2-40B4-BE49-F238E27FC236}">
                  <a16:creationId xmlns:a16="http://schemas.microsoft.com/office/drawing/2014/main" xmlns="" id="{F7DF6A77-6FD0-5E10-714A-029FBBF0DAB5}"/>
                </a:ext>
              </a:extLst>
            </p:cNvPr>
            <p:cNvSpPr>
              <a:spLocks noChangeArrowheads="1"/>
            </p:cNvSpPr>
            <p:nvPr/>
          </p:nvSpPr>
          <p:spPr bwMode="auto">
            <a:xfrm>
              <a:off x="6095215" y="228600"/>
              <a:ext cx="5868185" cy="5181600"/>
            </a:xfrm>
            <a:prstGeom prst="rect">
              <a:avLst/>
            </a:prstGeom>
            <a:solidFill>
              <a:schemeClr val="tx2">
                <a:lumMod val="50000"/>
              </a:schemeClr>
            </a:solidFill>
            <a:ln w="1905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dirty="0">
                <a:solidFill>
                  <a:sysClr val="windowText" lastClr="000000"/>
                </a:solidFill>
                <a:latin typeface="Calibri"/>
                <a:ea typeface="+mn-ea"/>
              </a:endParaRPr>
            </a:p>
          </p:txBody>
        </p:sp>
        <p:cxnSp>
          <p:nvCxnSpPr>
            <p:cNvPr id="22" name="Straight Connector 21">
              <a:extLst>
                <a:ext uri="{FF2B5EF4-FFF2-40B4-BE49-F238E27FC236}">
                  <a16:creationId xmlns:a16="http://schemas.microsoft.com/office/drawing/2014/main" xmlns="" id="{E200F800-8DDE-47F6-E40C-86FDF9D1B171}"/>
                </a:ext>
              </a:extLst>
            </p:cNvPr>
            <p:cNvCxnSpPr/>
            <p:nvPr/>
          </p:nvCxnSpPr>
          <p:spPr>
            <a:xfrm flipV="1">
              <a:off x="247818" y="1014665"/>
              <a:ext cx="11715582" cy="12021"/>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633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5355312"/>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25	</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Jesus called them together and said, “You know that those who are regarded as rulers of the Gentiles lord it over them, and their high officials exercise authority over them.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26</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Not so with you. </a:t>
            </a:r>
          </a:p>
          <a:p>
            <a:pPr marL="573088" marR="0" indent="-573088">
              <a:lnSpc>
                <a:spcPct val="90000"/>
              </a:lnSpc>
              <a:spcBef>
                <a:spcPts val="0"/>
              </a:spcBef>
              <a:spcAft>
                <a:spcPts val="0"/>
              </a:spcAft>
            </a:pP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Instead, whoever wants to become great among you must be your servant,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27</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and whoever wants to be first must be slave of all.</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28</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just as the Son of Man did not come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to be served, but to serve</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and to give his life as a ransom for many.”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E0B89ECD-664D-E1DE-F987-A9F9D18BA9C0}"/>
              </a:ext>
            </a:extLst>
          </p:cNvPr>
          <p:cNvSpPr>
            <a:spLocks noChangeArrowheads="1"/>
          </p:cNvSpPr>
          <p:nvPr/>
        </p:nvSpPr>
        <p:spPr bwMode="auto">
          <a:xfrm>
            <a:off x="228600" y="228600"/>
            <a:ext cx="5868185" cy="5181600"/>
          </a:xfrm>
          <a:prstGeom prst="rect">
            <a:avLst/>
          </a:prstGeom>
          <a:solidFill>
            <a:schemeClr val="tx2">
              <a:lumMod val="50000"/>
            </a:schemeClr>
          </a:solidFill>
          <a:ln w="1905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FA4A5206-CFD5-DFE4-21CB-49B5EF00562D}"/>
              </a:ext>
            </a:extLst>
          </p:cNvPr>
          <p:cNvSpPr txBox="1">
            <a:spLocks noChangeArrowheads="1"/>
          </p:cNvSpPr>
          <p:nvPr/>
        </p:nvSpPr>
        <p:spPr bwMode="auto">
          <a:xfrm>
            <a:off x="228600" y="245224"/>
            <a:ext cx="5846928" cy="769441"/>
          </a:xfrm>
          <a:prstGeom prst="rect">
            <a:avLst/>
          </a:prstGeom>
          <a:noFill/>
          <a:ln w="19050">
            <a:noFill/>
            <a:miter lim="800000"/>
            <a:headEnd/>
            <a:tailEnd/>
          </a:ln>
        </p:spPr>
        <p:txBody>
          <a:bodyPr wrap="square">
            <a:spAutoFit/>
          </a:bodyPr>
          <a:lstStyle/>
          <a:p>
            <a:pPr marL="0" lvl="1" fontAlgn="auto">
              <a:spcBef>
                <a:spcPts val="0"/>
              </a:spcBef>
              <a:spcAft>
                <a:spcPts val="300"/>
              </a:spcAft>
              <a:buSzPct val="100000"/>
              <a:defRPr/>
            </a:pPr>
            <a:r>
              <a:rPr lang="en-US" sz="4400" dirty="0">
                <a:solidFill>
                  <a:prstClr val="white"/>
                </a:solidFill>
                <a:latin typeface="Century Gothic" panose="020B0502020202020204" pitchFamily="34" charset="0"/>
                <a:cs typeface="Calibri Light" panose="020F0302020204030204" pitchFamily="34" charset="0"/>
              </a:rPr>
              <a:t>Consumer</a:t>
            </a:r>
          </a:p>
        </p:txBody>
      </p:sp>
      <p:sp>
        <p:nvSpPr>
          <p:cNvPr id="11" name="TextBox 10">
            <a:extLst>
              <a:ext uri="{FF2B5EF4-FFF2-40B4-BE49-F238E27FC236}">
                <a16:creationId xmlns:a16="http://schemas.microsoft.com/office/drawing/2014/main" xmlns="" id="{5B58A03F-43BF-998D-91E5-6B21D8F121F1}"/>
              </a:ext>
            </a:extLst>
          </p:cNvPr>
          <p:cNvSpPr txBox="1"/>
          <p:nvPr/>
        </p:nvSpPr>
        <p:spPr>
          <a:xfrm>
            <a:off x="247818" y="1026686"/>
            <a:ext cx="5848182" cy="2086725"/>
          </a:xfrm>
          <a:prstGeom prst="rect">
            <a:avLst/>
          </a:prstGeom>
          <a:noFill/>
        </p:spPr>
        <p:txBody>
          <a:bodyPr wrap="square" rtlCol="0">
            <a:spAutoFit/>
          </a:bodyPr>
          <a:lstStyle/>
          <a:p>
            <a:pPr marL="573088" indent="-573088">
              <a:lnSpc>
                <a:spcPct val="90000"/>
              </a:lnSpc>
              <a:spcAft>
                <a:spcPts val="300"/>
              </a:spcAft>
            </a:pPr>
            <a:r>
              <a:rPr lang="en-US" sz="3600" dirty="0">
                <a:solidFill>
                  <a:prstClr val="white"/>
                </a:solidFill>
                <a:latin typeface="Calibri Light" panose="020F0302020204030204" pitchFamily="34" charset="0"/>
                <a:cs typeface="Calibri Light" panose="020F0302020204030204" pitchFamily="34" charset="0"/>
              </a:rPr>
              <a:t>»	</a:t>
            </a:r>
            <a:r>
              <a:rPr lang="en-US" sz="3600" dirty="0">
                <a:solidFill>
                  <a:schemeClr val="bg1"/>
                </a:solidFill>
                <a:latin typeface="Calibri Light" panose="020F0302020204030204" pitchFamily="34" charset="0"/>
                <a:cs typeface="Calibri Light" panose="020F0302020204030204" pitchFamily="34" charset="0"/>
              </a:rPr>
              <a:t>“Our product promises to make you healthier, happier, and more productive.”</a:t>
            </a:r>
          </a:p>
        </p:txBody>
      </p:sp>
      <p:sp>
        <p:nvSpPr>
          <p:cNvPr id="19" name="Rectangle 18">
            <a:extLst>
              <a:ext uri="{FF2B5EF4-FFF2-40B4-BE49-F238E27FC236}">
                <a16:creationId xmlns:a16="http://schemas.microsoft.com/office/drawing/2014/main" xmlns="" id="{F7DF6A77-6FD0-5E10-714A-029FBBF0DAB5}"/>
              </a:ext>
            </a:extLst>
          </p:cNvPr>
          <p:cNvSpPr>
            <a:spLocks noChangeArrowheads="1"/>
          </p:cNvSpPr>
          <p:nvPr/>
        </p:nvSpPr>
        <p:spPr bwMode="auto">
          <a:xfrm>
            <a:off x="6096000" y="228600"/>
            <a:ext cx="5868185" cy="5181600"/>
          </a:xfrm>
          <a:prstGeom prst="rect">
            <a:avLst/>
          </a:prstGeom>
          <a:solidFill>
            <a:schemeClr val="tx2">
              <a:lumMod val="50000"/>
            </a:schemeClr>
          </a:solidFill>
          <a:ln w="1905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dirty="0">
              <a:solidFill>
                <a:sysClr val="windowText" lastClr="000000"/>
              </a:solidFill>
              <a:latin typeface="Calibri"/>
              <a:ea typeface="+mn-ea"/>
            </a:endParaRPr>
          </a:p>
        </p:txBody>
      </p:sp>
      <p:sp>
        <p:nvSpPr>
          <p:cNvPr id="20" name="TextBox 19">
            <a:extLst>
              <a:ext uri="{FF2B5EF4-FFF2-40B4-BE49-F238E27FC236}">
                <a16:creationId xmlns:a16="http://schemas.microsoft.com/office/drawing/2014/main" xmlns="" id="{68D29D5F-6E43-26B9-7EA7-B30E5A2AEE1F}"/>
              </a:ext>
            </a:extLst>
          </p:cNvPr>
          <p:cNvSpPr txBox="1">
            <a:spLocks noChangeArrowheads="1"/>
          </p:cNvSpPr>
          <p:nvPr/>
        </p:nvSpPr>
        <p:spPr bwMode="auto">
          <a:xfrm>
            <a:off x="6096000" y="245224"/>
            <a:ext cx="5846928" cy="769441"/>
          </a:xfrm>
          <a:prstGeom prst="rect">
            <a:avLst/>
          </a:prstGeom>
          <a:noFill/>
          <a:ln w="19050">
            <a:noFill/>
            <a:miter lim="800000"/>
            <a:headEnd/>
            <a:tailEnd/>
          </a:ln>
        </p:spPr>
        <p:txBody>
          <a:bodyPr wrap="square">
            <a:spAutoFit/>
          </a:bodyPr>
          <a:lstStyle/>
          <a:p>
            <a:pPr marL="0" lvl="1" fontAlgn="auto">
              <a:spcBef>
                <a:spcPts val="0"/>
              </a:spcBef>
              <a:spcAft>
                <a:spcPts val="300"/>
              </a:spcAft>
              <a:buSzPct val="100000"/>
              <a:defRPr/>
            </a:pPr>
            <a:r>
              <a:rPr lang="en-US" sz="4400" dirty="0">
                <a:solidFill>
                  <a:prstClr val="white"/>
                </a:solidFill>
                <a:latin typeface="Century Gothic" panose="020B0502020202020204" pitchFamily="34" charset="0"/>
                <a:cs typeface="Calibri Light" panose="020F0302020204030204" pitchFamily="34" charset="0"/>
              </a:rPr>
              <a:t>Contributor</a:t>
            </a:r>
          </a:p>
        </p:txBody>
      </p:sp>
      <p:sp>
        <p:nvSpPr>
          <p:cNvPr id="21" name="TextBox 20">
            <a:extLst>
              <a:ext uri="{FF2B5EF4-FFF2-40B4-BE49-F238E27FC236}">
                <a16:creationId xmlns:a16="http://schemas.microsoft.com/office/drawing/2014/main" xmlns="" id="{61663D87-FEB4-D09F-6C96-7E3B44F4BD4F}"/>
              </a:ext>
            </a:extLst>
          </p:cNvPr>
          <p:cNvSpPr txBox="1"/>
          <p:nvPr/>
        </p:nvSpPr>
        <p:spPr>
          <a:xfrm>
            <a:off x="6115218" y="1026686"/>
            <a:ext cx="5848182" cy="4070858"/>
          </a:xfrm>
          <a:prstGeom prst="rect">
            <a:avLst/>
          </a:prstGeom>
          <a:noFill/>
        </p:spPr>
        <p:txBody>
          <a:bodyPr wrap="square" rtlCol="0">
            <a:spAutoFit/>
          </a:bodyPr>
          <a:lstStyle/>
          <a:p>
            <a:pPr marL="573088" indent="-573088">
              <a:lnSpc>
                <a:spcPct val="90000"/>
              </a:lnSpc>
              <a:spcAft>
                <a:spcPts val="1200"/>
              </a:spcAft>
            </a:pPr>
            <a:r>
              <a:rPr lang="en-US" sz="3600" dirty="0">
                <a:solidFill>
                  <a:prstClr val="white"/>
                </a:solidFill>
                <a:latin typeface="Calibri Light" panose="020F0302020204030204" pitchFamily="34" charset="0"/>
                <a:cs typeface="Calibri Light" panose="020F0302020204030204" pitchFamily="34" charset="0"/>
              </a:rPr>
              <a:t>»	</a:t>
            </a:r>
            <a:r>
              <a:rPr lang="en-US" sz="3600" dirty="0">
                <a:solidFill>
                  <a:schemeClr val="bg1"/>
                </a:solidFill>
                <a:latin typeface="Calibri Light" panose="020F0302020204030204" pitchFamily="34" charset="0"/>
                <a:cs typeface="Calibri Light" panose="020F0302020204030204" pitchFamily="34" charset="0"/>
              </a:rPr>
              <a:t>Following Jesus isn’t another product in the crowded self-care market.</a:t>
            </a:r>
          </a:p>
          <a:p>
            <a:pPr marL="573088" indent="-573088">
              <a:lnSpc>
                <a:spcPct val="90000"/>
              </a:lnSpc>
              <a:spcAft>
                <a:spcPts val="300"/>
              </a:spcAft>
            </a:pPr>
            <a:r>
              <a:rPr lang="en-US" sz="3200" dirty="0">
                <a:solidFill>
                  <a:schemeClr val="bg1"/>
                </a:solidFill>
                <a:latin typeface="Calibri Light" panose="020F0302020204030204" pitchFamily="34" charset="0"/>
                <a:cs typeface="Calibri Light" panose="020F0302020204030204" pitchFamily="34" charset="0"/>
              </a:rPr>
              <a:t> 	</a:t>
            </a:r>
            <a:r>
              <a:rPr lang="en-US" sz="3400" dirty="0">
                <a:solidFill>
                  <a:schemeClr val="bg1"/>
                </a:solidFill>
                <a:latin typeface="Calibri Light" panose="020F0302020204030204" pitchFamily="34" charset="0"/>
                <a:cs typeface="Calibri Light" panose="020F0302020204030204" pitchFamily="34" charset="0"/>
              </a:rPr>
              <a:t>John 13:15-17: You should do as I have done for you…Now that you know these things, you will be blessed if you do them.</a:t>
            </a:r>
          </a:p>
        </p:txBody>
      </p:sp>
      <p:cxnSp>
        <p:nvCxnSpPr>
          <p:cNvPr id="22" name="Straight Connector 21">
            <a:extLst>
              <a:ext uri="{FF2B5EF4-FFF2-40B4-BE49-F238E27FC236}">
                <a16:creationId xmlns:a16="http://schemas.microsoft.com/office/drawing/2014/main" xmlns="" id="{E200F800-8DDE-47F6-E40C-86FDF9D1B171}"/>
              </a:ext>
            </a:extLst>
          </p:cNvPr>
          <p:cNvCxnSpPr/>
          <p:nvPr/>
        </p:nvCxnSpPr>
        <p:spPr>
          <a:xfrm flipV="1">
            <a:off x="247818" y="1014665"/>
            <a:ext cx="11715582" cy="1202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6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5355312"/>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25	</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Jesus called them together and said, “You know that those who are regarded as rulers of the Gentiles lord it over them, and their high officials exercise authority over them.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26</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Not so with you. </a:t>
            </a:r>
          </a:p>
          <a:p>
            <a:pPr marL="573088" marR="0" indent="-573088">
              <a:lnSpc>
                <a:spcPct val="90000"/>
              </a:lnSpc>
              <a:spcBef>
                <a:spcPts val="0"/>
              </a:spcBef>
              <a:spcAft>
                <a:spcPts val="0"/>
              </a:spcAft>
            </a:pP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Instead, whoever wants to become great among you must be your servant,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27</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and whoever wants to be first must be slave of all.</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28</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just as the Son of Man did not come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to be served, but to serve</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and to give his life as a ransom for many.”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E0B89ECD-664D-E1DE-F987-A9F9D18BA9C0}"/>
              </a:ext>
            </a:extLst>
          </p:cNvPr>
          <p:cNvSpPr>
            <a:spLocks noChangeArrowheads="1"/>
          </p:cNvSpPr>
          <p:nvPr/>
        </p:nvSpPr>
        <p:spPr bwMode="auto">
          <a:xfrm>
            <a:off x="228600" y="228600"/>
            <a:ext cx="5868185" cy="5181600"/>
          </a:xfrm>
          <a:prstGeom prst="rect">
            <a:avLst/>
          </a:prstGeom>
          <a:solidFill>
            <a:schemeClr val="tx2">
              <a:lumMod val="50000"/>
            </a:schemeClr>
          </a:solidFill>
          <a:ln w="1905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FA4A5206-CFD5-DFE4-21CB-49B5EF00562D}"/>
              </a:ext>
            </a:extLst>
          </p:cNvPr>
          <p:cNvSpPr txBox="1">
            <a:spLocks noChangeArrowheads="1"/>
          </p:cNvSpPr>
          <p:nvPr/>
        </p:nvSpPr>
        <p:spPr bwMode="auto">
          <a:xfrm>
            <a:off x="228600" y="245224"/>
            <a:ext cx="5846928" cy="769441"/>
          </a:xfrm>
          <a:prstGeom prst="rect">
            <a:avLst/>
          </a:prstGeom>
          <a:noFill/>
          <a:ln w="19050">
            <a:noFill/>
            <a:miter lim="800000"/>
            <a:headEnd/>
            <a:tailEnd/>
          </a:ln>
        </p:spPr>
        <p:txBody>
          <a:bodyPr wrap="square">
            <a:spAutoFit/>
          </a:bodyPr>
          <a:lstStyle/>
          <a:p>
            <a:pPr marL="0" lvl="1" fontAlgn="auto">
              <a:spcBef>
                <a:spcPts val="0"/>
              </a:spcBef>
              <a:spcAft>
                <a:spcPts val="300"/>
              </a:spcAft>
              <a:buSzPct val="100000"/>
              <a:defRPr/>
            </a:pPr>
            <a:r>
              <a:rPr lang="en-US" sz="4400" dirty="0">
                <a:solidFill>
                  <a:prstClr val="white"/>
                </a:solidFill>
                <a:latin typeface="Century Gothic" panose="020B0502020202020204" pitchFamily="34" charset="0"/>
                <a:cs typeface="Calibri Light" panose="020F0302020204030204" pitchFamily="34" charset="0"/>
              </a:rPr>
              <a:t>Consumer</a:t>
            </a:r>
          </a:p>
        </p:txBody>
      </p:sp>
      <p:sp>
        <p:nvSpPr>
          <p:cNvPr id="11" name="TextBox 10">
            <a:extLst>
              <a:ext uri="{FF2B5EF4-FFF2-40B4-BE49-F238E27FC236}">
                <a16:creationId xmlns:a16="http://schemas.microsoft.com/office/drawing/2014/main" xmlns="" id="{5B58A03F-43BF-998D-91E5-6B21D8F121F1}"/>
              </a:ext>
            </a:extLst>
          </p:cNvPr>
          <p:cNvSpPr txBox="1"/>
          <p:nvPr/>
        </p:nvSpPr>
        <p:spPr>
          <a:xfrm>
            <a:off x="247818" y="1026686"/>
            <a:ext cx="5848182" cy="1588127"/>
          </a:xfrm>
          <a:prstGeom prst="rect">
            <a:avLst/>
          </a:prstGeom>
          <a:noFill/>
        </p:spPr>
        <p:txBody>
          <a:bodyPr wrap="square" rtlCol="0">
            <a:spAutoFit/>
          </a:bodyPr>
          <a:lstStyle/>
          <a:p>
            <a:pPr marL="573088" indent="-573088">
              <a:lnSpc>
                <a:spcPct val="90000"/>
              </a:lnSpc>
            </a:pPr>
            <a:r>
              <a:rPr lang="en-US" sz="3600" dirty="0">
                <a:solidFill>
                  <a:prstClr val="white"/>
                </a:solidFill>
                <a:latin typeface="Calibri Light" panose="020F0302020204030204" pitchFamily="34" charset="0"/>
                <a:cs typeface="Calibri Light" panose="020F0302020204030204" pitchFamily="34" charset="0"/>
              </a:rPr>
              <a:t>»	</a:t>
            </a:r>
            <a:r>
              <a:rPr lang="en-US" sz="3600" dirty="0">
                <a:solidFill>
                  <a:schemeClr val="bg1"/>
                </a:solidFill>
                <a:latin typeface="Calibri Light" panose="020F0302020204030204" pitchFamily="34" charset="0"/>
                <a:cs typeface="Calibri Light" panose="020F0302020204030204" pitchFamily="34" charset="0"/>
              </a:rPr>
              <a:t>“Does this brand fit with the image I want to project?”</a:t>
            </a:r>
          </a:p>
        </p:txBody>
      </p:sp>
      <p:sp>
        <p:nvSpPr>
          <p:cNvPr id="19" name="Rectangle 18">
            <a:extLst>
              <a:ext uri="{FF2B5EF4-FFF2-40B4-BE49-F238E27FC236}">
                <a16:creationId xmlns:a16="http://schemas.microsoft.com/office/drawing/2014/main" xmlns="" id="{F7DF6A77-6FD0-5E10-714A-029FBBF0DAB5}"/>
              </a:ext>
            </a:extLst>
          </p:cNvPr>
          <p:cNvSpPr>
            <a:spLocks noChangeArrowheads="1"/>
          </p:cNvSpPr>
          <p:nvPr/>
        </p:nvSpPr>
        <p:spPr bwMode="auto">
          <a:xfrm>
            <a:off x="6096000" y="228600"/>
            <a:ext cx="5868185" cy="5181600"/>
          </a:xfrm>
          <a:prstGeom prst="rect">
            <a:avLst/>
          </a:prstGeom>
          <a:solidFill>
            <a:schemeClr val="tx2">
              <a:lumMod val="50000"/>
            </a:schemeClr>
          </a:solidFill>
          <a:ln w="1905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dirty="0">
              <a:solidFill>
                <a:sysClr val="windowText" lastClr="000000"/>
              </a:solidFill>
              <a:latin typeface="Calibri"/>
              <a:ea typeface="+mn-ea"/>
            </a:endParaRPr>
          </a:p>
        </p:txBody>
      </p:sp>
      <p:sp>
        <p:nvSpPr>
          <p:cNvPr id="20" name="TextBox 19">
            <a:extLst>
              <a:ext uri="{FF2B5EF4-FFF2-40B4-BE49-F238E27FC236}">
                <a16:creationId xmlns:a16="http://schemas.microsoft.com/office/drawing/2014/main" xmlns="" id="{68D29D5F-6E43-26B9-7EA7-B30E5A2AEE1F}"/>
              </a:ext>
            </a:extLst>
          </p:cNvPr>
          <p:cNvSpPr txBox="1">
            <a:spLocks noChangeArrowheads="1"/>
          </p:cNvSpPr>
          <p:nvPr/>
        </p:nvSpPr>
        <p:spPr bwMode="auto">
          <a:xfrm>
            <a:off x="6096000" y="245224"/>
            <a:ext cx="5846928" cy="769441"/>
          </a:xfrm>
          <a:prstGeom prst="rect">
            <a:avLst/>
          </a:prstGeom>
          <a:noFill/>
          <a:ln w="19050">
            <a:noFill/>
            <a:miter lim="800000"/>
            <a:headEnd/>
            <a:tailEnd/>
          </a:ln>
        </p:spPr>
        <p:txBody>
          <a:bodyPr wrap="square">
            <a:spAutoFit/>
          </a:bodyPr>
          <a:lstStyle/>
          <a:p>
            <a:pPr marL="0" lvl="1" fontAlgn="auto">
              <a:spcBef>
                <a:spcPts val="0"/>
              </a:spcBef>
              <a:spcAft>
                <a:spcPts val="300"/>
              </a:spcAft>
              <a:buSzPct val="100000"/>
              <a:defRPr/>
            </a:pPr>
            <a:r>
              <a:rPr lang="en-US" sz="4400" dirty="0">
                <a:solidFill>
                  <a:prstClr val="white"/>
                </a:solidFill>
                <a:latin typeface="Century Gothic" panose="020B0502020202020204" pitchFamily="34" charset="0"/>
                <a:cs typeface="Calibri Light" panose="020F0302020204030204" pitchFamily="34" charset="0"/>
              </a:rPr>
              <a:t>Contributor</a:t>
            </a:r>
          </a:p>
        </p:txBody>
      </p:sp>
      <p:sp>
        <p:nvSpPr>
          <p:cNvPr id="21" name="TextBox 20">
            <a:extLst>
              <a:ext uri="{FF2B5EF4-FFF2-40B4-BE49-F238E27FC236}">
                <a16:creationId xmlns:a16="http://schemas.microsoft.com/office/drawing/2014/main" xmlns="" id="{61663D87-FEB4-D09F-6C96-7E3B44F4BD4F}"/>
              </a:ext>
            </a:extLst>
          </p:cNvPr>
          <p:cNvSpPr txBox="1"/>
          <p:nvPr/>
        </p:nvSpPr>
        <p:spPr>
          <a:xfrm>
            <a:off x="6115218" y="1026686"/>
            <a:ext cx="5848182" cy="4124206"/>
          </a:xfrm>
          <a:prstGeom prst="rect">
            <a:avLst/>
          </a:prstGeom>
          <a:noFill/>
        </p:spPr>
        <p:txBody>
          <a:bodyPr wrap="square" rtlCol="0">
            <a:spAutoFit/>
          </a:bodyPr>
          <a:lstStyle/>
          <a:p>
            <a:pPr marL="573088" indent="-573088">
              <a:lnSpc>
                <a:spcPct val="90000"/>
              </a:lnSpc>
              <a:spcAft>
                <a:spcPts val="1200"/>
              </a:spcAft>
            </a:pPr>
            <a:r>
              <a:rPr lang="en-US" sz="3600" dirty="0">
                <a:solidFill>
                  <a:prstClr val="white"/>
                </a:solidFill>
                <a:latin typeface="Calibri Light" panose="020F0302020204030204" pitchFamily="34" charset="0"/>
                <a:cs typeface="Calibri Light" panose="020F0302020204030204" pitchFamily="34" charset="0"/>
              </a:rPr>
              <a:t>»	</a:t>
            </a:r>
            <a:r>
              <a:rPr lang="en-US" sz="3600" dirty="0">
                <a:solidFill>
                  <a:schemeClr val="bg1"/>
                </a:solidFill>
                <a:latin typeface="Calibri Light" panose="020F0302020204030204" pitchFamily="34" charset="0"/>
                <a:cs typeface="Calibri Light" panose="020F0302020204030204" pitchFamily="34" charset="0"/>
              </a:rPr>
              <a:t>Prepared to risk loss of reputation and shame for the cause of Christ</a:t>
            </a:r>
          </a:p>
          <a:p>
            <a:pPr marL="573088" indent="-573088">
              <a:lnSpc>
                <a:spcPct val="90000"/>
              </a:lnSpc>
            </a:pPr>
            <a:r>
              <a:rPr lang="en-US" sz="3600" dirty="0">
                <a:solidFill>
                  <a:schemeClr val="bg1"/>
                </a:solidFill>
                <a:latin typeface="Calibri Light" panose="020F0302020204030204" pitchFamily="34" charset="0"/>
                <a:cs typeface="Calibri Light" panose="020F0302020204030204" pitchFamily="34" charset="0"/>
              </a:rPr>
              <a:t>	</a:t>
            </a:r>
            <a:r>
              <a:rPr kumimoji="0" lang="en-US" sz="3400" b="0" i="0" u="none" strike="noStrike" kern="1200" cap="none" spc="0" normalizeH="0" baseline="0" noProof="0" dirty="0">
                <a:ln>
                  <a:noFill/>
                </a:ln>
                <a:solidFill>
                  <a:prstClr val="white"/>
                </a:solidFill>
                <a:effectLst/>
                <a:uLnTx/>
                <a:uFillTx/>
                <a:latin typeface="Calibri Light" panose="020F0302020204030204" pitchFamily="34" charset="0"/>
                <a:ea typeface="ＭＳ Ｐゴシック" charset="-128"/>
                <a:cs typeface="Calibri Light" panose="020F0302020204030204" pitchFamily="34" charset="0"/>
              </a:rPr>
              <a:t>Luke 9:23-24: If anyone wishes to come after Me, he must deny himself, and take up his cross daily and follow Me.</a:t>
            </a:r>
            <a:endParaRPr lang="en-US" sz="3600" dirty="0">
              <a:solidFill>
                <a:schemeClr val="bg1"/>
              </a:solidFill>
              <a:latin typeface="Calibri Light" panose="020F0302020204030204" pitchFamily="34" charset="0"/>
              <a:cs typeface="Calibri Light" panose="020F0302020204030204" pitchFamily="34" charset="0"/>
            </a:endParaRPr>
          </a:p>
        </p:txBody>
      </p:sp>
      <p:cxnSp>
        <p:nvCxnSpPr>
          <p:cNvPr id="22" name="Straight Connector 21">
            <a:extLst>
              <a:ext uri="{FF2B5EF4-FFF2-40B4-BE49-F238E27FC236}">
                <a16:creationId xmlns:a16="http://schemas.microsoft.com/office/drawing/2014/main" xmlns="" id="{E200F800-8DDE-47F6-E40C-86FDF9D1B171}"/>
              </a:ext>
            </a:extLst>
          </p:cNvPr>
          <p:cNvCxnSpPr/>
          <p:nvPr/>
        </p:nvCxnSpPr>
        <p:spPr>
          <a:xfrm flipV="1">
            <a:off x="247818" y="1014665"/>
            <a:ext cx="11715582" cy="1202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56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5355312"/>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25	</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Jesus called them together and said, “You know that those who are regarded as rulers of the Gentiles lord it over them, and their high officials exercise authority over them.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26</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Not so with you. </a:t>
            </a:r>
          </a:p>
          <a:p>
            <a:pPr marL="573088" marR="0" indent="-573088">
              <a:lnSpc>
                <a:spcPct val="90000"/>
              </a:lnSpc>
              <a:spcBef>
                <a:spcPts val="0"/>
              </a:spcBef>
              <a:spcAft>
                <a:spcPts val="0"/>
              </a:spcAft>
            </a:pP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Instead, whoever wants to become great among you must be your servant,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27</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and whoever wants to be first must be slave of all.</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28</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just as the Son of Man did not come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to be served</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but to serve, and to give his life as a ransom for many.”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E0B89ECD-664D-E1DE-F987-A9F9D18BA9C0}"/>
              </a:ext>
            </a:extLst>
          </p:cNvPr>
          <p:cNvSpPr>
            <a:spLocks noChangeArrowheads="1"/>
          </p:cNvSpPr>
          <p:nvPr/>
        </p:nvSpPr>
        <p:spPr bwMode="auto">
          <a:xfrm>
            <a:off x="228600" y="228600"/>
            <a:ext cx="5868185" cy="5181600"/>
          </a:xfrm>
          <a:prstGeom prst="rect">
            <a:avLst/>
          </a:prstGeom>
          <a:solidFill>
            <a:schemeClr val="tx2">
              <a:lumMod val="50000"/>
            </a:schemeClr>
          </a:solidFill>
          <a:ln w="1905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FA4A5206-CFD5-DFE4-21CB-49B5EF00562D}"/>
              </a:ext>
            </a:extLst>
          </p:cNvPr>
          <p:cNvSpPr txBox="1">
            <a:spLocks noChangeArrowheads="1"/>
          </p:cNvSpPr>
          <p:nvPr/>
        </p:nvSpPr>
        <p:spPr bwMode="auto">
          <a:xfrm>
            <a:off x="228600" y="245224"/>
            <a:ext cx="5846928" cy="769441"/>
          </a:xfrm>
          <a:prstGeom prst="rect">
            <a:avLst/>
          </a:prstGeom>
          <a:noFill/>
          <a:ln w="19050">
            <a:noFill/>
            <a:miter lim="800000"/>
            <a:headEnd/>
            <a:tailEnd/>
          </a:ln>
        </p:spPr>
        <p:txBody>
          <a:bodyPr wrap="square">
            <a:spAutoFit/>
          </a:bodyPr>
          <a:lstStyle/>
          <a:p>
            <a:pPr marL="0" lvl="1" fontAlgn="auto">
              <a:spcBef>
                <a:spcPts val="0"/>
              </a:spcBef>
              <a:spcAft>
                <a:spcPts val="300"/>
              </a:spcAft>
              <a:buSzPct val="100000"/>
              <a:defRPr/>
            </a:pPr>
            <a:r>
              <a:rPr lang="en-US" sz="4400" dirty="0">
                <a:solidFill>
                  <a:prstClr val="white"/>
                </a:solidFill>
                <a:latin typeface="Century Gothic" panose="020B0502020202020204" pitchFamily="34" charset="0"/>
                <a:cs typeface="Calibri Light" panose="020F0302020204030204" pitchFamily="34" charset="0"/>
              </a:rPr>
              <a:t>Consumer</a:t>
            </a:r>
          </a:p>
        </p:txBody>
      </p:sp>
      <p:sp>
        <p:nvSpPr>
          <p:cNvPr id="11" name="TextBox 10">
            <a:extLst>
              <a:ext uri="{FF2B5EF4-FFF2-40B4-BE49-F238E27FC236}">
                <a16:creationId xmlns:a16="http://schemas.microsoft.com/office/drawing/2014/main" xmlns="" id="{5B58A03F-43BF-998D-91E5-6B21D8F121F1}"/>
              </a:ext>
            </a:extLst>
          </p:cNvPr>
          <p:cNvSpPr txBox="1"/>
          <p:nvPr/>
        </p:nvSpPr>
        <p:spPr>
          <a:xfrm>
            <a:off x="247818" y="1026686"/>
            <a:ext cx="5848182" cy="3083921"/>
          </a:xfrm>
          <a:prstGeom prst="rect">
            <a:avLst/>
          </a:prstGeom>
          <a:noFill/>
        </p:spPr>
        <p:txBody>
          <a:bodyPr wrap="square" rtlCol="0">
            <a:spAutoFit/>
          </a:bodyPr>
          <a:lstStyle/>
          <a:p>
            <a:pPr marL="573088" indent="-573088">
              <a:lnSpc>
                <a:spcPct val="90000"/>
              </a:lnSpc>
            </a:pPr>
            <a:r>
              <a:rPr lang="en-US" sz="3600" dirty="0">
                <a:solidFill>
                  <a:prstClr val="white"/>
                </a:solidFill>
                <a:latin typeface="Calibri Light" panose="020F0302020204030204" pitchFamily="34" charset="0"/>
                <a:cs typeface="Calibri Light" panose="020F0302020204030204" pitchFamily="34" charset="0"/>
              </a:rPr>
              <a:t>»	</a:t>
            </a:r>
            <a:r>
              <a:rPr lang="en-US" sz="3600" dirty="0">
                <a:solidFill>
                  <a:schemeClr val="bg1"/>
                </a:solidFill>
                <a:latin typeface="Calibri Light" panose="020F0302020204030204" pitchFamily="34" charset="0"/>
                <a:cs typeface="Calibri Light" panose="020F0302020204030204" pitchFamily="34" charset="0"/>
              </a:rPr>
              <a:t>“Is this brand delivering high quality goods or the services I paid for?”</a:t>
            </a:r>
          </a:p>
          <a:p>
            <a:pPr marL="573088" indent="-573088">
              <a:lnSpc>
                <a:spcPct val="90000"/>
              </a:lnSpc>
            </a:pPr>
            <a:r>
              <a:rPr lang="en-US" sz="3600" dirty="0">
                <a:solidFill>
                  <a:prstClr val="white"/>
                </a:solidFill>
                <a:latin typeface="Calibri Light" panose="020F0302020204030204" pitchFamily="34" charset="0"/>
                <a:cs typeface="Calibri Light" panose="020F0302020204030204" pitchFamily="34" charset="0"/>
              </a:rPr>
              <a:t>»	</a:t>
            </a:r>
            <a:r>
              <a:rPr lang="en-US" sz="3600" dirty="0">
                <a:solidFill>
                  <a:schemeClr val="bg1"/>
                </a:solidFill>
                <a:latin typeface="Calibri Light" panose="020F0302020204030204" pitchFamily="34" charset="0"/>
                <a:cs typeface="Calibri Light" panose="020F0302020204030204" pitchFamily="34" charset="0"/>
              </a:rPr>
              <a:t>If we appeal to people’s felt needs and never address people’s core needs</a:t>
            </a:r>
          </a:p>
        </p:txBody>
      </p:sp>
      <p:sp>
        <p:nvSpPr>
          <p:cNvPr id="19" name="Rectangle 18">
            <a:extLst>
              <a:ext uri="{FF2B5EF4-FFF2-40B4-BE49-F238E27FC236}">
                <a16:creationId xmlns:a16="http://schemas.microsoft.com/office/drawing/2014/main" xmlns="" id="{F7DF6A77-6FD0-5E10-714A-029FBBF0DAB5}"/>
              </a:ext>
            </a:extLst>
          </p:cNvPr>
          <p:cNvSpPr>
            <a:spLocks noChangeArrowheads="1"/>
          </p:cNvSpPr>
          <p:nvPr/>
        </p:nvSpPr>
        <p:spPr bwMode="auto">
          <a:xfrm>
            <a:off x="6096000" y="228600"/>
            <a:ext cx="5868185" cy="5181600"/>
          </a:xfrm>
          <a:prstGeom prst="rect">
            <a:avLst/>
          </a:prstGeom>
          <a:solidFill>
            <a:schemeClr val="tx2">
              <a:lumMod val="50000"/>
            </a:schemeClr>
          </a:solidFill>
          <a:ln w="1905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dirty="0">
              <a:solidFill>
                <a:sysClr val="windowText" lastClr="000000"/>
              </a:solidFill>
              <a:latin typeface="Calibri"/>
              <a:ea typeface="+mn-ea"/>
            </a:endParaRPr>
          </a:p>
        </p:txBody>
      </p:sp>
      <p:sp>
        <p:nvSpPr>
          <p:cNvPr id="20" name="TextBox 19">
            <a:extLst>
              <a:ext uri="{FF2B5EF4-FFF2-40B4-BE49-F238E27FC236}">
                <a16:creationId xmlns:a16="http://schemas.microsoft.com/office/drawing/2014/main" xmlns="" id="{68D29D5F-6E43-26B9-7EA7-B30E5A2AEE1F}"/>
              </a:ext>
            </a:extLst>
          </p:cNvPr>
          <p:cNvSpPr txBox="1">
            <a:spLocks noChangeArrowheads="1"/>
          </p:cNvSpPr>
          <p:nvPr/>
        </p:nvSpPr>
        <p:spPr bwMode="auto">
          <a:xfrm>
            <a:off x="6096000" y="245224"/>
            <a:ext cx="5846928" cy="769441"/>
          </a:xfrm>
          <a:prstGeom prst="rect">
            <a:avLst/>
          </a:prstGeom>
          <a:noFill/>
          <a:ln w="19050">
            <a:noFill/>
            <a:miter lim="800000"/>
            <a:headEnd/>
            <a:tailEnd/>
          </a:ln>
        </p:spPr>
        <p:txBody>
          <a:bodyPr wrap="square">
            <a:spAutoFit/>
          </a:bodyPr>
          <a:lstStyle/>
          <a:p>
            <a:pPr marL="0" lvl="1" fontAlgn="auto">
              <a:spcBef>
                <a:spcPts val="0"/>
              </a:spcBef>
              <a:spcAft>
                <a:spcPts val="300"/>
              </a:spcAft>
              <a:buSzPct val="100000"/>
              <a:defRPr/>
            </a:pPr>
            <a:r>
              <a:rPr lang="en-US" sz="4400" dirty="0">
                <a:solidFill>
                  <a:prstClr val="white"/>
                </a:solidFill>
                <a:latin typeface="Century Gothic" panose="020B0502020202020204" pitchFamily="34" charset="0"/>
                <a:cs typeface="Calibri Light" panose="020F0302020204030204" pitchFamily="34" charset="0"/>
              </a:rPr>
              <a:t>Contributor</a:t>
            </a:r>
          </a:p>
        </p:txBody>
      </p:sp>
      <p:sp>
        <p:nvSpPr>
          <p:cNvPr id="21" name="TextBox 20">
            <a:extLst>
              <a:ext uri="{FF2B5EF4-FFF2-40B4-BE49-F238E27FC236}">
                <a16:creationId xmlns:a16="http://schemas.microsoft.com/office/drawing/2014/main" xmlns="" id="{61663D87-FEB4-D09F-6C96-7E3B44F4BD4F}"/>
              </a:ext>
            </a:extLst>
          </p:cNvPr>
          <p:cNvSpPr txBox="1"/>
          <p:nvPr/>
        </p:nvSpPr>
        <p:spPr>
          <a:xfrm>
            <a:off x="6115218" y="1026686"/>
            <a:ext cx="5848182" cy="1588127"/>
          </a:xfrm>
          <a:prstGeom prst="rect">
            <a:avLst/>
          </a:prstGeom>
          <a:noFill/>
        </p:spPr>
        <p:txBody>
          <a:bodyPr wrap="square" rtlCol="0">
            <a:spAutoFit/>
          </a:bodyPr>
          <a:lstStyle/>
          <a:p>
            <a:pPr marL="573088" indent="-573088">
              <a:lnSpc>
                <a:spcPct val="90000"/>
              </a:lnSpc>
              <a:spcAft>
                <a:spcPts val="1200"/>
              </a:spcAft>
            </a:pPr>
            <a:r>
              <a:rPr lang="en-US" sz="3600" dirty="0">
                <a:solidFill>
                  <a:prstClr val="white"/>
                </a:solidFill>
                <a:latin typeface="Calibri Light" panose="020F0302020204030204" pitchFamily="34" charset="0"/>
                <a:cs typeface="Calibri Light" panose="020F0302020204030204" pitchFamily="34" charset="0"/>
              </a:rPr>
              <a:t>»	</a:t>
            </a:r>
            <a:r>
              <a:rPr lang="en-US" sz="3600" dirty="0">
                <a:solidFill>
                  <a:schemeClr val="bg1"/>
                </a:solidFill>
                <a:latin typeface="Calibri Light" panose="020F0302020204030204" pitchFamily="34" charset="0"/>
                <a:cs typeface="Calibri Light" panose="020F0302020204030204" pitchFamily="34" charset="0"/>
              </a:rPr>
              <a:t>The Christian life isn’t about you; it’s about others.</a:t>
            </a:r>
          </a:p>
        </p:txBody>
      </p:sp>
      <p:cxnSp>
        <p:nvCxnSpPr>
          <p:cNvPr id="22" name="Straight Connector 21">
            <a:extLst>
              <a:ext uri="{FF2B5EF4-FFF2-40B4-BE49-F238E27FC236}">
                <a16:creationId xmlns:a16="http://schemas.microsoft.com/office/drawing/2014/main" xmlns="" id="{E200F800-8DDE-47F6-E40C-86FDF9D1B171}"/>
              </a:ext>
            </a:extLst>
          </p:cNvPr>
          <p:cNvCxnSpPr/>
          <p:nvPr/>
        </p:nvCxnSpPr>
        <p:spPr>
          <a:xfrm flipV="1">
            <a:off x="247818" y="1014665"/>
            <a:ext cx="11715582" cy="1202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16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5355312"/>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25	</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Jesus called them together and said, “You know that those who are regarded as rulers of the Gentiles lord it over them, and their high officials exercise authority over them.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26</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Not so with you. </a:t>
            </a:r>
          </a:p>
          <a:p>
            <a:pPr marL="573088" marR="0" indent="-573088">
              <a:lnSpc>
                <a:spcPct val="90000"/>
              </a:lnSpc>
              <a:spcBef>
                <a:spcPts val="0"/>
              </a:spcBef>
              <a:spcAft>
                <a:spcPts val="0"/>
              </a:spcAft>
            </a:pP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Instead, whoever wants to become great among you must be your servant,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27</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and whoever wants to be first must be slave of all.</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28</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just as the Son of Man did not come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to be served</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but to serve, and to give his life as a ransom for many.”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E0B89ECD-664D-E1DE-F987-A9F9D18BA9C0}"/>
              </a:ext>
            </a:extLst>
          </p:cNvPr>
          <p:cNvSpPr>
            <a:spLocks noChangeArrowheads="1"/>
          </p:cNvSpPr>
          <p:nvPr/>
        </p:nvSpPr>
        <p:spPr bwMode="auto">
          <a:xfrm>
            <a:off x="228600" y="228600"/>
            <a:ext cx="5868185" cy="5181600"/>
          </a:xfrm>
          <a:prstGeom prst="rect">
            <a:avLst/>
          </a:prstGeom>
          <a:solidFill>
            <a:schemeClr val="tx2">
              <a:lumMod val="50000"/>
            </a:schemeClr>
          </a:solidFill>
          <a:ln w="1905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FA4A5206-CFD5-DFE4-21CB-49B5EF00562D}"/>
              </a:ext>
            </a:extLst>
          </p:cNvPr>
          <p:cNvSpPr txBox="1">
            <a:spLocks noChangeArrowheads="1"/>
          </p:cNvSpPr>
          <p:nvPr/>
        </p:nvSpPr>
        <p:spPr bwMode="auto">
          <a:xfrm>
            <a:off x="228600" y="245224"/>
            <a:ext cx="5846928" cy="769441"/>
          </a:xfrm>
          <a:prstGeom prst="rect">
            <a:avLst/>
          </a:prstGeom>
          <a:noFill/>
          <a:ln w="19050">
            <a:noFill/>
            <a:miter lim="800000"/>
            <a:headEnd/>
            <a:tailEnd/>
          </a:ln>
        </p:spPr>
        <p:txBody>
          <a:bodyPr wrap="square">
            <a:spAutoFit/>
          </a:bodyPr>
          <a:lstStyle/>
          <a:p>
            <a:pPr marL="0" lvl="1" fontAlgn="auto">
              <a:spcBef>
                <a:spcPts val="0"/>
              </a:spcBef>
              <a:spcAft>
                <a:spcPts val="300"/>
              </a:spcAft>
              <a:buSzPct val="100000"/>
              <a:defRPr/>
            </a:pPr>
            <a:r>
              <a:rPr lang="en-US" sz="4400" dirty="0">
                <a:solidFill>
                  <a:prstClr val="white"/>
                </a:solidFill>
                <a:latin typeface="Century Gothic" panose="020B0502020202020204" pitchFamily="34" charset="0"/>
                <a:cs typeface="Calibri Light" panose="020F0302020204030204" pitchFamily="34" charset="0"/>
              </a:rPr>
              <a:t>Consumer</a:t>
            </a:r>
          </a:p>
        </p:txBody>
      </p:sp>
      <p:sp>
        <p:nvSpPr>
          <p:cNvPr id="11" name="TextBox 10">
            <a:extLst>
              <a:ext uri="{FF2B5EF4-FFF2-40B4-BE49-F238E27FC236}">
                <a16:creationId xmlns:a16="http://schemas.microsoft.com/office/drawing/2014/main" xmlns="" id="{5B58A03F-43BF-998D-91E5-6B21D8F121F1}"/>
              </a:ext>
            </a:extLst>
          </p:cNvPr>
          <p:cNvSpPr txBox="1"/>
          <p:nvPr/>
        </p:nvSpPr>
        <p:spPr>
          <a:xfrm>
            <a:off x="247818" y="1026686"/>
            <a:ext cx="5848182" cy="3083921"/>
          </a:xfrm>
          <a:prstGeom prst="rect">
            <a:avLst/>
          </a:prstGeom>
          <a:noFill/>
        </p:spPr>
        <p:txBody>
          <a:bodyPr wrap="square" rtlCol="0">
            <a:spAutoFit/>
          </a:bodyPr>
          <a:lstStyle/>
          <a:p>
            <a:pPr marL="573088" indent="-573088">
              <a:lnSpc>
                <a:spcPct val="90000"/>
              </a:lnSpc>
            </a:pPr>
            <a:r>
              <a:rPr lang="en-US" sz="3600" dirty="0">
                <a:solidFill>
                  <a:prstClr val="white"/>
                </a:solidFill>
                <a:latin typeface="Calibri Light" panose="020F0302020204030204" pitchFamily="34" charset="0"/>
                <a:cs typeface="Calibri Light" panose="020F0302020204030204" pitchFamily="34" charset="0"/>
              </a:rPr>
              <a:t>»	</a:t>
            </a:r>
            <a:r>
              <a:rPr lang="en-US" sz="3600" dirty="0">
                <a:solidFill>
                  <a:schemeClr val="bg1"/>
                </a:solidFill>
                <a:latin typeface="Calibri Light" panose="020F0302020204030204" pitchFamily="34" charset="0"/>
                <a:cs typeface="Calibri Light" panose="020F0302020204030204" pitchFamily="34" charset="0"/>
              </a:rPr>
              <a:t>“Is this brand delivering high quality goods or the services I paid for?”</a:t>
            </a:r>
          </a:p>
          <a:p>
            <a:pPr marL="573088" indent="-573088">
              <a:lnSpc>
                <a:spcPct val="90000"/>
              </a:lnSpc>
            </a:pPr>
            <a:r>
              <a:rPr lang="en-US" sz="3600" dirty="0">
                <a:solidFill>
                  <a:prstClr val="white"/>
                </a:solidFill>
                <a:latin typeface="Calibri Light" panose="020F0302020204030204" pitchFamily="34" charset="0"/>
                <a:cs typeface="Calibri Light" panose="020F0302020204030204" pitchFamily="34" charset="0"/>
              </a:rPr>
              <a:t>»	</a:t>
            </a:r>
            <a:r>
              <a:rPr lang="en-US" sz="3600" dirty="0">
                <a:solidFill>
                  <a:schemeClr val="bg1"/>
                </a:solidFill>
                <a:latin typeface="Calibri Light" panose="020F0302020204030204" pitchFamily="34" charset="0"/>
                <a:cs typeface="Calibri Light" panose="020F0302020204030204" pitchFamily="34" charset="0"/>
              </a:rPr>
              <a:t>We’re just peddling another product that cures modern ailments.</a:t>
            </a:r>
          </a:p>
        </p:txBody>
      </p:sp>
      <p:sp>
        <p:nvSpPr>
          <p:cNvPr id="19" name="Rectangle 18">
            <a:extLst>
              <a:ext uri="{FF2B5EF4-FFF2-40B4-BE49-F238E27FC236}">
                <a16:creationId xmlns:a16="http://schemas.microsoft.com/office/drawing/2014/main" xmlns="" id="{F7DF6A77-6FD0-5E10-714A-029FBBF0DAB5}"/>
              </a:ext>
            </a:extLst>
          </p:cNvPr>
          <p:cNvSpPr>
            <a:spLocks noChangeArrowheads="1"/>
          </p:cNvSpPr>
          <p:nvPr/>
        </p:nvSpPr>
        <p:spPr bwMode="auto">
          <a:xfrm>
            <a:off x="6096000" y="228600"/>
            <a:ext cx="5868185" cy="5181600"/>
          </a:xfrm>
          <a:prstGeom prst="rect">
            <a:avLst/>
          </a:prstGeom>
          <a:solidFill>
            <a:schemeClr val="tx2">
              <a:lumMod val="50000"/>
            </a:schemeClr>
          </a:solidFill>
          <a:ln w="1905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dirty="0">
              <a:solidFill>
                <a:sysClr val="windowText" lastClr="000000"/>
              </a:solidFill>
              <a:latin typeface="Calibri"/>
              <a:ea typeface="+mn-ea"/>
            </a:endParaRPr>
          </a:p>
        </p:txBody>
      </p:sp>
      <p:sp>
        <p:nvSpPr>
          <p:cNvPr id="20" name="TextBox 19">
            <a:extLst>
              <a:ext uri="{FF2B5EF4-FFF2-40B4-BE49-F238E27FC236}">
                <a16:creationId xmlns:a16="http://schemas.microsoft.com/office/drawing/2014/main" xmlns="" id="{68D29D5F-6E43-26B9-7EA7-B30E5A2AEE1F}"/>
              </a:ext>
            </a:extLst>
          </p:cNvPr>
          <p:cNvSpPr txBox="1">
            <a:spLocks noChangeArrowheads="1"/>
          </p:cNvSpPr>
          <p:nvPr/>
        </p:nvSpPr>
        <p:spPr bwMode="auto">
          <a:xfrm>
            <a:off x="6096000" y="245224"/>
            <a:ext cx="5846928" cy="769441"/>
          </a:xfrm>
          <a:prstGeom prst="rect">
            <a:avLst/>
          </a:prstGeom>
          <a:noFill/>
          <a:ln w="19050">
            <a:noFill/>
            <a:miter lim="800000"/>
            <a:headEnd/>
            <a:tailEnd/>
          </a:ln>
        </p:spPr>
        <p:txBody>
          <a:bodyPr wrap="square">
            <a:spAutoFit/>
          </a:bodyPr>
          <a:lstStyle/>
          <a:p>
            <a:pPr marL="0" lvl="1" fontAlgn="auto">
              <a:spcBef>
                <a:spcPts val="0"/>
              </a:spcBef>
              <a:spcAft>
                <a:spcPts val="300"/>
              </a:spcAft>
              <a:buSzPct val="100000"/>
              <a:defRPr/>
            </a:pPr>
            <a:r>
              <a:rPr lang="en-US" sz="4400" dirty="0">
                <a:solidFill>
                  <a:prstClr val="white"/>
                </a:solidFill>
                <a:latin typeface="Century Gothic" panose="020B0502020202020204" pitchFamily="34" charset="0"/>
                <a:cs typeface="Calibri Light" panose="020F0302020204030204" pitchFamily="34" charset="0"/>
              </a:rPr>
              <a:t>Contributor</a:t>
            </a:r>
          </a:p>
        </p:txBody>
      </p:sp>
      <p:sp>
        <p:nvSpPr>
          <p:cNvPr id="21" name="TextBox 20">
            <a:extLst>
              <a:ext uri="{FF2B5EF4-FFF2-40B4-BE49-F238E27FC236}">
                <a16:creationId xmlns:a16="http://schemas.microsoft.com/office/drawing/2014/main" xmlns="" id="{61663D87-FEB4-D09F-6C96-7E3B44F4BD4F}"/>
              </a:ext>
            </a:extLst>
          </p:cNvPr>
          <p:cNvSpPr txBox="1"/>
          <p:nvPr/>
        </p:nvSpPr>
        <p:spPr>
          <a:xfrm>
            <a:off x="6115218" y="1026686"/>
            <a:ext cx="5848182" cy="3582519"/>
          </a:xfrm>
          <a:prstGeom prst="rect">
            <a:avLst/>
          </a:prstGeom>
          <a:noFill/>
        </p:spPr>
        <p:txBody>
          <a:bodyPr wrap="square" rtlCol="0">
            <a:spAutoFit/>
          </a:bodyPr>
          <a:lstStyle/>
          <a:p>
            <a:pPr marL="573088" indent="-573088">
              <a:lnSpc>
                <a:spcPct val="90000"/>
              </a:lnSpc>
              <a:spcAft>
                <a:spcPts val="0"/>
              </a:spcAft>
            </a:pPr>
            <a:r>
              <a:rPr lang="en-US" sz="3600" dirty="0">
                <a:solidFill>
                  <a:prstClr val="white"/>
                </a:solidFill>
                <a:latin typeface="Calibri Light" panose="020F0302020204030204" pitchFamily="34" charset="0"/>
                <a:cs typeface="Calibri Light" panose="020F0302020204030204" pitchFamily="34" charset="0"/>
              </a:rPr>
              <a:t>»	</a:t>
            </a:r>
            <a:r>
              <a:rPr lang="en-US" sz="3600" dirty="0">
                <a:solidFill>
                  <a:schemeClr val="bg1"/>
                </a:solidFill>
                <a:latin typeface="Calibri Light" panose="020F0302020204030204" pitchFamily="34" charset="0"/>
                <a:cs typeface="Calibri Light" panose="020F0302020204030204" pitchFamily="34" charset="0"/>
              </a:rPr>
              <a:t>The Christian life isn’t about you; it’s about others.</a:t>
            </a:r>
          </a:p>
          <a:p>
            <a:pPr marL="573088" indent="-573088">
              <a:lnSpc>
                <a:spcPct val="90000"/>
              </a:lnSpc>
              <a:spcAft>
                <a:spcPts val="1200"/>
              </a:spcAft>
            </a:pPr>
            <a:r>
              <a:rPr lang="en-US" sz="3600" dirty="0">
                <a:solidFill>
                  <a:prstClr val="white"/>
                </a:solidFill>
                <a:latin typeface="Calibri Light" panose="020F0302020204030204" pitchFamily="34" charset="0"/>
                <a:cs typeface="Calibri Light" panose="020F0302020204030204" pitchFamily="34" charset="0"/>
              </a:rPr>
              <a:t>»	</a:t>
            </a:r>
            <a:r>
              <a:rPr lang="en-US" sz="3600" dirty="0">
                <a:solidFill>
                  <a:schemeClr val="bg1"/>
                </a:solidFill>
                <a:latin typeface="Calibri Light" panose="020F0302020204030204" pitchFamily="34" charset="0"/>
                <a:cs typeface="Calibri Light" panose="020F0302020204030204" pitchFamily="34" charset="0"/>
              </a:rPr>
              <a:t>It’s possible to devote yourself to serving others, only to realize you are secretly serving yourself. </a:t>
            </a:r>
          </a:p>
        </p:txBody>
      </p:sp>
      <p:cxnSp>
        <p:nvCxnSpPr>
          <p:cNvPr id="22" name="Straight Connector 21">
            <a:extLst>
              <a:ext uri="{FF2B5EF4-FFF2-40B4-BE49-F238E27FC236}">
                <a16:creationId xmlns:a16="http://schemas.microsoft.com/office/drawing/2014/main" xmlns="" id="{E200F800-8DDE-47F6-E40C-86FDF9D1B171}"/>
              </a:ext>
            </a:extLst>
          </p:cNvPr>
          <p:cNvCxnSpPr/>
          <p:nvPr/>
        </p:nvCxnSpPr>
        <p:spPr>
          <a:xfrm flipV="1">
            <a:off x="247818" y="1014665"/>
            <a:ext cx="11715582" cy="1202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08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3776418"/>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20</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Then the mother of Zebedee’s sons came to Jesus with her sons and, kneeling down, asked a favor of him. </a:t>
            </a:r>
          </a:p>
          <a:p>
            <a:pPr marL="573088" marR="0" indent="-573088">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21</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“What is it you want?” he asked. </a:t>
            </a:r>
          </a:p>
          <a:p>
            <a:pPr marL="573088" marR="0" indent="-573088">
              <a:lnSpc>
                <a:spcPct val="90000"/>
              </a:lnSpc>
              <a:spcBef>
                <a:spcPts val="0"/>
              </a:spcBef>
              <a:spcAft>
                <a:spcPts val="0"/>
              </a:spcAft>
            </a:pP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She said, “Grant that one of these two sons of mine may sit at your right and the other at your left in your kingdom.”</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Matthew</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45273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5355312"/>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25	</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Jesus called them together and said, “You know that those who are regarded as rulers of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 [nations] lord it over them, and their high officials exercise authority over them.</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26</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Not so with you. </a:t>
            </a:r>
            <a:endPar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endParaRPr>
          </a:p>
          <a:p>
            <a:pPr marL="573088" marR="0" indent="-573088">
              <a:lnSpc>
                <a:spcPct val="90000"/>
              </a:lnSpc>
              <a:spcBef>
                <a:spcPts val="0"/>
              </a:spcBef>
              <a:spcAft>
                <a:spcPts val="0"/>
              </a:spcAft>
            </a:pP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Instead, whoever wants to become great among you must be your servant,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27</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and whoever wants to be first must be slave of all.</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28</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just as the Son of Man did not come to be served, but to serve, and to give his life as a ransom for many.”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6" name="Rectangle 5">
            <a:extLst>
              <a:ext uri="{FF2B5EF4-FFF2-40B4-BE49-F238E27FC236}">
                <a16:creationId xmlns:a16="http://schemas.microsoft.com/office/drawing/2014/main" xmlns="" id="{E4E72050-D21B-5463-8946-B12EF341A88B}"/>
              </a:ext>
            </a:extLst>
          </p:cNvPr>
          <p:cNvSpPr>
            <a:spLocks noChangeArrowheads="1"/>
          </p:cNvSpPr>
          <p:nvPr/>
        </p:nvSpPr>
        <p:spPr bwMode="auto">
          <a:xfrm>
            <a:off x="408432" y="3962400"/>
            <a:ext cx="11347588" cy="27432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dirty="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A9A5244C-F296-6E30-E29F-8640C5C47F7E}"/>
              </a:ext>
            </a:extLst>
          </p:cNvPr>
          <p:cNvSpPr txBox="1">
            <a:spLocks noChangeArrowheads="1"/>
          </p:cNvSpPr>
          <p:nvPr/>
        </p:nvSpPr>
        <p:spPr bwMode="auto">
          <a:xfrm>
            <a:off x="454471" y="4018795"/>
            <a:ext cx="11277600" cy="2589940"/>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600" dirty="0">
                <a:solidFill>
                  <a:prstClr val="white"/>
                </a:solidFill>
                <a:latin typeface="Calibri Light" panose="020F0302020204030204" pitchFamily="34" charset="0"/>
                <a:cs typeface="Calibri Light" panose="020F0302020204030204" pitchFamily="34" charset="0"/>
              </a:rPr>
              <a:t>There’s a temptation to build a false identity from ministry</a:t>
            </a:r>
          </a:p>
          <a:p>
            <a:pPr lvl="1" indent="-457200" fontAlgn="auto">
              <a:lnSpc>
                <a:spcPct val="90000"/>
              </a:lnSpc>
              <a:spcBef>
                <a:spcPts val="0"/>
              </a:spcBef>
              <a:spcAft>
                <a:spcPts val="300"/>
              </a:spcAft>
              <a:buSzPct val="100000"/>
              <a:defRPr/>
            </a:pPr>
            <a:r>
              <a:rPr lang="en-US" sz="3400" dirty="0">
                <a:solidFill>
                  <a:prstClr val="white"/>
                </a:solidFill>
                <a:latin typeface="Calibri Light" panose="020F0302020204030204" pitchFamily="34" charset="0"/>
                <a:cs typeface="Calibri Light" panose="020F0302020204030204" pitchFamily="34" charset="0"/>
              </a:rPr>
              <a:t>»	The success of your ministry or the size of your following becomes an indication of your self-worth.</a:t>
            </a:r>
          </a:p>
          <a:p>
            <a:pPr lvl="1" indent="-457200" fontAlgn="auto">
              <a:lnSpc>
                <a:spcPct val="90000"/>
              </a:lnSpc>
              <a:spcBef>
                <a:spcPts val="0"/>
              </a:spcBef>
              <a:spcAft>
                <a:spcPts val="300"/>
              </a:spcAft>
              <a:buSzPct val="100000"/>
              <a:defRPr/>
            </a:pPr>
            <a:r>
              <a:rPr lang="en-US" sz="3400" dirty="0">
                <a:solidFill>
                  <a:prstClr val="white"/>
                </a:solidFill>
                <a:latin typeface="Calibri Light" panose="020F0302020204030204" pitchFamily="34" charset="0"/>
                <a:cs typeface="Calibri Light" panose="020F0302020204030204" pitchFamily="34" charset="0"/>
              </a:rPr>
              <a:t>»	You won’t be able to take criticism.</a:t>
            </a:r>
          </a:p>
          <a:p>
            <a:pPr lvl="1" indent="-457200" fontAlgn="auto">
              <a:lnSpc>
                <a:spcPct val="90000"/>
              </a:lnSpc>
              <a:spcBef>
                <a:spcPts val="0"/>
              </a:spcBef>
              <a:spcAft>
                <a:spcPts val="300"/>
              </a:spcAft>
              <a:buSzPct val="100000"/>
              <a:defRPr/>
            </a:pPr>
            <a:r>
              <a:rPr lang="en-US" sz="3400" dirty="0">
                <a:solidFill>
                  <a:prstClr val="white"/>
                </a:solidFill>
                <a:latin typeface="Calibri Light" panose="020F0302020204030204" pitchFamily="34" charset="0"/>
                <a:cs typeface="Calibri Light" panose="020F0302020204030204" pitchFamily="34" charset="0"/>
              </a:rPr>
              <a:t>»	You cannot stand comparisons.</a:t>
            </a:r>
          </a:p>
        </p:txBody>
      </p:sp>
    </p:spTree>
    <p:extLst>
      <p:ext uri="{BB962C8B-B14F-4D97-AF65-F5344CB8AC3E}">
        <p14:creationId xmlns:p14="http://schemas.microsoft.com/office/powerpoint/2010/main" val="251273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5355312"/>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25	</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Jesus called them together and said, “You know that those who are regarded as rulers of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 [nations] lord it over them, and their high officials exercise authority over them.</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26</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Not so with you. </a:t>
            </a:r>
            <a:endPar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endParaRPr>
          </a:p>
          <a:p>
            <a:pPr marL="573088" marR="0" indent="-573088">
              <a:lnSpc>
                <a:spcPct val="90000"/>
              </a:lnSpc>
              <a:spcBef>
                <a:spcPts val="0"/>
              </a:spcBef>
              <a:spcAft>
                <a:spcPts val="0"/>
              </a:spcAft>
            </a:pP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Instead, whoever wants to become great among you must be your servant,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27</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and whoever wants to be first must be slave of all.</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28</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just as the Son of Man did not come to be served, but to serve, and to give his life as a ransom for many.”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6" name="Rectangle 5">
            <a:extLst>
              <a:ext uri="{FF2B5EF4-FFF2-40B4-BE49-F238E27FC236}">
                <a16:creationId xmlns:a16="http://schemas.microsoft.com/office/drawing/2014/main" xmlns="" id="{E4E72050-D21B-5463-8946-B12EF341A88B}"/>
              </a:ext>
            </a:extLst>
          </p:cNvPr>
          <p:cNvSpPr>
            <a:spLocks noChangeArrowheads="1"/>
          </p:cNvSpPr>
          <p:nvPr/>
        </p:nvSpPr>
        <p:spPr bwMode="auto">
          <a:xfrm>
            <a:off x="408432" y="3962400"/>
            <a:ext cx="11347588" cy="27432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dirty="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A9A5244C-F296-6E30-E29F-8640C5C47F7E}"/>
              </a:ext>
            </a:extLst>
          </p:cNvPr>
          <p:cNvSpPr txBox="1">
            <a:spLocks noChangeArrowheads="1"/>
          </p:cNvSpPr>
          <p:nvPr/>
        </p:nvSpPr>
        <p:spPr bwMode="auto">
          <a:xfrm>
            <a:off x="454471" y="4018795"/>
            <a:ext cx="11277600" cy="1571199"/>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600" dirty="0">
                <a:solidFill>
                  <a:prstClr val="white"/>
                </a:solidFill>
                <a:latin typeface="Calibri Light" panose="020F0302020204030204" pitchFamily="34" charset="0"/>
                <a:cs typeface="Calibri Light" panose="020F0302020204030204" pitchFamily="34" charset="0"/>
              </a:rPr>
              <a:t>There’s a temptation to build a false identity from ministry</a:t>
            </a:r>
          </a:p>
          <a:p>
            <a:pPr lvl="1" indent="-457200" fontAlgn="auto">
              <a:lnSpc>
                <a:spcPct val="90000"/>
              </a:lnSpc>
              <a:spcBef>
                <a:spcPts val="0"/>
              </a:spcBef>
              <a:spcAft>
                <a:spcPts val="300"/>
              </a:spcAft>
              <a:buSzPct val="100000"/>
              <a:defRPr/>
            </a:pPr>
            <a:r>
              <a:rPr lang="en-US" sz="3400" dirty="0">
                <a:solidFill>
                  <a:prstClr val="white"/>
                </a:solidFill>
                <a:latin typeface="Calibri Light" panose="020F0302020204030204" pitchFamily="34" charset="0"/>
                <a:cs typeface="Calibri Light" panose="020F0302020204030204" pitchFamily="34" charset="0"/>
              </a:rPr>
              <a:t>»	You will focus on your outward life rather than your inward life</a:t>
            </a:r>
          </a:p>
        </p:txBody>
      </p:sp>
    </p:spTree>
    <p:extLst>
      <p:ext uri="{BB962C8B-B14F-4D97-AF65-F5344CB8AC3E}">
        <p14:creationId xmlns:p14="http://schemas.microsoft.com/office/powerpoint/2010/main" val="4058385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5355312"/>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25	</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Jesus called them together and said, “You know that those who are regarded as rulers of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 [nations] lord it over them, and their high officials exercise authority over them.</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26</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Not so with you. </a:t>
            </a:r>
            <a:endPar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endParaRPr>
          </a:p>
          <a:p>
            <a:pPr marL="573088" marR="0" indent="-573088">
              <a:lnSpc>
                <a:spcPct val="90000"/>
              </a:lnSpc>
              <a:spcBef>
                <a:spcPts val="0"/>
              </a:spcBef>
              <a:spcAft>
                <a:spcPts val="0"/>
              </a:spcAft>
            </a:pP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Instead, whoever wants to become great among you must be your servant,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27</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and whoever wants to be first must be slave of all.</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28</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just as the Son of Man did not come to be served, but to serve, and to give his life as a ransom for many.”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6" name="Rectangle 5">
            <a:extLst>
              <a:ext uri="{FF2B5EF4-FFF2-40B4-BE49-F238E27FC236}">
                <a16:creationId xmlns:a16="http://schemas.microsoft.com/office/drawing/2014/main" xmlns="" id="{E4E72050-D21B-5463-8946-B12EF341A88B}"/>
              </a:ext>
            </a:extLst>
          </p:cNvPr>
          <p:cNvSpPr>
            <a:spLocks noChangeArrowheads="1"/>
          </p:cNvSpPr>
          <p:nvPr/>
        </p:nvSpPr>
        <p:spPr bwMode="auto">
          <a:xfrm>
            <a:off x="408432" y="3962400"/>
            <a:ext cx="11347588" cy="27432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dirty="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A9A5244C-F296-6E30-E29F-8640C5C47F7E}"/>
              </a:ext>
            </a:extLst>
          </p:cNvPr>
          <p:cNvSpPr txBox="1">
            <a:spLocks noChangeArrowheads="1"/>
          </p:cNvSpPr>
          <p:nvPr/>
        </p:nvSpPr>
        <p:spPr bwMode="auto">
          <a:xfrm>
            <a:off x="454471" y="4018795"/>
            <a:ext cx="11277600" cy="1571199"/>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600" dirty="0">
                <a:solidFill>
                  <a:prstClr val="white"/>
                </a:solidFill>
                <a:latin typeface="Calibri Light" panose="020F0302020204030204" pitchFamily="34" charset="0"/>
                <a:cs typeface="Calibri Light" panose="020F0302020204030204" pitchFamily="34" charset="0"/>
              </a:rPr>
              <a:t>There’s a temptation to build a false identity from ministry</a:t>
            </a:r>
          </a:p>
          <a:p>
            <a:pPr lvl="1" indent="-457200" fontAlgn="auto">
              <a:lnSpc>
                <a:spcPct val="90000"/>
              </a:lnSpc>
              <a:spcBef>
                <a:spcPts val="0"/>
              </a:spcBef>
              <a:spcAft>
                <a:spcPts val="300"/>
              </a:spcAft>
              <a:buSzPct val="100000"/>
              <a:defRPr/>
            </a:pPr>
            <a:r>
              <a:rPr lang="en-US" sz="3400" dirty="0">
                <a:solidFill>
                  <a:prstClr val="white"/>
                </a:solidFill>
                <a:latin typeface="Calibri Light" panose="020F0302020204030204" pitchFamily="34" charset="0"/>
                <a:cs typeface="Calibri Light" panose="020F0302020204030204" pitchFamily="34" charset="0"/>
              </a:rPr>
              <a:t>»	You will focus on your outward life rather than your inward life (</a:t>
            </a:r>
            <a:r>
              <a:rPr lang="en-US" sz="3400" i="1" dirty="0">
                <a:solidFill>
                  <a:prstClr val="white"/>
                </a:solidFill>
                <a:latin typeface="Calibri Light" panose="020F0302020204030204" pitchFamily="34" charset="0"/>
                <a:cs typeface="Calibri Light" panose="020F0302020204030204" pitchFamily="34" charset="0"/>
              </a:rPr>
              <a:t>see </a:t>
            </a:r>
            <a:r>
              <a:rPr lang="en-US" sz="3400" dirty="0">
                <a:solidFill>
                  <a:prstClr val="white"/>
                </a:solidFill>
                <a:latin typeface="Calibri Light" panose="020F0302020204030204" pitchFamily="34" charset="0"/>
                <a:cs typeface="Calibri Light" panose="020F0302020204030204" pitchFamily="34" charset="0"/>
              </a:rPr>
              <a:t>Judas).</a:t>
            </a:r>
          </a:p>
        </p:txBody>
      </p:sp>
    </p:spTree>
    <p:extLst>
      <p:ext uri="{BB962C8B-B14F-4D97-AF65-F5344CB8AC3E}">
        <p14:creationId xmlns:p14="http://schemas.microsoft.com/office/powerpoint/2010/main" val="2291273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5355312"/>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25	</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Jesus called them together and said, “You know that those who are regarded as rulers of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 [nations] lord it over them, and their high officials exercise authority over them.</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26</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Not so with you. </a:t>
            </a:r>
            <a:endPar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endParaRPr>
          </a:p>
          <a:p>
            <a:pPr marL="573088" marR="0" indent="-573088">
              <a:lnSpc>
                <a:spcPct val="90000"/>
              </a:lnSpc>
              <a:spcBef>
                <a:spcPts val="0"/>
              </a:spcBef>
              <a:spcAft>
                <a:spcPts val="0"/>
              </a:spcAft>
            </a:pP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Instead, whoever wants to become great among you must be your servant,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27</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and whoever wants to be first must be slave of all.</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28</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just as the Son of Man did not come to be served, but to serve, and to give his life as a ransom for many.”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6" name="Rectangle 5">
            <a:extLst>
              <a:ext uri="{FF2B5EF4-FFF2-40B4-BE49-F238E27FC236}">
                <a16:creationId xmlns:a16="http://schemas.microsoft.com/office/drawing/2014/main" xmlns="" id="{E4E72050-D21B-5463-8946-B12EF341A88B}"/>
              </a:ext>
            </a:extLst>
          </p:cNvPr>
          <p:cNvSpPr>
            <a:spLocks noChangeArrowheads="1"/>
          </p:cNvSpPr>
          <p:nvPr/>
        </p:nvSpPr>
        <p:spPr bwMode="auto">
          <a:xfrm>
            <a:off x="408432" y="3962400"/>
            <a:ext cx="11347588" cy="27432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dirty="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A9A5244C-F296-6E30-E29F-8640C5C47F7E}"/>
              </a:ext>
            </a:extLst>
          </p:cNvPr>
          <p:cNvSpPr txBox="1">
            <a:spLocks noChangeArrowheads="1"/>
          </p:cNvSpPr>
          <p:nvPr/>
        </p:nvSpPr>
        <p:spPr bwMode="auto">
          <a:xfrm>
            <a:off x="454471" y="4018795"/>
            <a:ext cx="11277600" cy="2606867"/>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600" dirty="0">
                <a:solidFill>
                  <a:prstClr val="white"/>
                </a:solidFill>
                <a:latin typeface="Calibri Light" panose="020F0302020204030204" pitchFamily="34" charset="0"/>
                <a:cs typeface="Calibri Light" panose="020F0302020204030204" pitchFamily="34" charset="0"/>
              </a:rPr>
              <a:t>There’s a temptation to build a false identity from ministry</a:t>
            </a:r>
          </a:p>
          <a:p>
            <a:pPr lvl="1" indent="-457200" fontAlgn="auto">
              <a:lnSpc>
                <a:spcPct val="90000"/>
              </a:lnSpc>
              <a:spcBef>
                <a:spcPts val="0"/>
              </a:spcBef>
              <a:spcAft>
                <a:spcPts val="300"/>
              </a:spcAft>
              <a:buSzPct val="100000"/>
              <a:defRPr/>
            </a:pPr>
            <a:r>
              <a:rPr lang="en-US" sz="3400" dirty="0">
                <a:solidFill>
                  <a:prstClr val="white"/>
                </a:solidFill>
                <a:latin typeface="Calibri Light" panose="020F0302020204030204" pitchFamily="34" charset="0"/>
                <a:cs typeface="Calibri Light" panose="020F0302020204030204" pitchFamily="34" charset="0"/>
              </a:rPr>
              <a:t>»	You will focus on your outward life rather than your inward life (</a:t>
            </a:r>
            <a:r>
              <a:rPr lang="en-US" sz="3400" i="1" dirty="0">
                <a:solidFill>
                  <a:prstClr val="white"/>
                </a:solidFill>
                <a:latin typeface="Calibri Light" panose="020F0302020204030204" pitchFamily="34" charset="0"/>
                <a:cs typeface="Calibri Light" panose="020F0302020204030204" pitchFamily="34" charset="0"/>
              </a:rPr>
              <a:t>see </a:t>
            </a:r>
            <a:r>
              <a:rPr lang="en-US" sz="3400" dirty="0">
                <a:solidFill>
                  <a:prstClr val="white"/>
                </a:solidFill>
                <a:latin typeface="Calibri Light" panose="020F0302020204030204" pitchFamily="34" charset="0"/>
                <a:cs typeface="Calibri Light" panose="020F0302020204030204" pitchFamily="34" charset="0"/>
              </a:rPr>
              <a:t>Judas).</a:t>
            </a:r>
          </a:p>
          <a:p>
            <a:pPr marL="0" lvl="1" algn="ctr" fontAlgn="auto">
              <a:lnSpc>
                <a:spcPct val="90000"/>
              </a:lnSpc>
              <a:spcBef>
                <a:spcPts val="0"/>
              </a:spcBef>
              <a:spcAft>
                <a:spcPts val="300"/>
              </a:spcAft>
              <a:buSzPct val="100000"/>
              <a:defRPr/>
            </a:pPr>
            <a:r>
              <a:rPr lang="en-US" sz="3600" i="1" dirty="0">
                <a:solidFill>
                  <a:prstClr val="white"/>
                </a:solidFill>
                <a:latin typeface="Calibri Light" panose="020F0302020204030204" pitchFamily="34" charset="0"/>
                <a:cs typeface="Calibri Light" panose="020F0302020204030204" pitchFamily="34" charset="0"/>
              </a:rPr>
              <a:t>	“We mistake the operation of gifts in our lives for the operation of grace in our lives.”</a:t>
            </a:r>
          </a:p>
        </p:txBody>
      </p:sp>
    </p:spTree>
    <p:extLst>
      <p:ext uri="{BB962C8B-B14F-4D97-AF65-F5344CB8AC3E}">
        <p14:creationId xmlns:p14="http://schemas.microsoft.com/office/powerpoint/2010/main" val="2278939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5355312"/>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25	</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Jesus called them together and said, “You know that those who are regarded as rulers of the Gentiles lord it over them, and their high officials exercise authority over them.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26</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Not so with you. </a:t>
            </a:r>
          </a:p>
          <a:p>
            <a:pPr marL="573088" marR="0" indent="-573088">
              <a:lnSpc>
                <a:spcPct val="90000"/>
              </a:lnSpc>
              <a:spcBef>
                <a:spcPts val="0"/>
              </a:spcBef>
              <a:spcAft>
                <a:spcPts val="0"/>
              </a:spcAft>
            </a:pP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Instead, whoever wants to become great among you must be your servant,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27</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and whoever wants to be first must be slave of all.</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28</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just as the Son of Man did not come to be served, but to serve, and to give his life as a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ransom </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for many.”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5D6C3FEB-742E-092F-FC40-C14EF0A6157A}"/>
              </a:ext>
            </a:extLst>
          </p:cNvPr>
          <p:cNvSpPr>
            <a:spLocks noChangeArrowheads="1"/>
          </p:cNvSpPr>
          <p:nvPr/>
        </p:nvSpPr>
        <p:spPr bwMode="auto">
          <a:xfrm>
            <a:off x="609600" y="4572000"/>
            <a:ext cx="10972800" cy="1487553"/>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60B27855-D9CF-588B-0511-67E5F8539692}"/>
              </a:ext>
            </a:extLst>
          </p:cNvPr>
          <p:cNvSpPr txBox="1">
            <a:spLocks noChangeArrowheads="1"/>
          </p:cNvSpPr>
          <p:nvPr/>
        </p:nvSpPr>
        <p:spPr bwMode="auto">
          <a:xfrm>
            <a:off x="649886" y="4697016"/>
            <a:ext cx="10905125" cy="1255728"/>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4200" dirty="0">
                <a:solidFill>
                  <a:prstClr val="white"/>
                </a:solidFill>
                <a:latin typeface="Calibri Light" panose="020F0302020204030204" pitchFamily="34" charset="0"/>
                <a:cs typeface="Calibri Light" panose="020F0302020204030204" pitchFamily="34" charset="0"/>
              </a:rPr>
              <a:t>Jesus paid our ransom to release us from bondage. </a:t>
            </a:r>
          </a:p>
        </p:txBody>
      </p:sp>
    </p:spTree>
    <p:extLst>
      <p:ext uri="{BB962C8B-B14F-4D97-AF65-F5344CB8AC3E}">
        <p14:creationId xmlns:p14="http://schemas.microsoft.com/office/powerpoint/2010/main" val="119264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5355312"/>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25	</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Jesus called them together and said, “You know that those who are regarded as rulers of the Gentiles lord it over them, and their high officials exercise authority over them.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26</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Not so with you. </a:t>
            </a:r>
          </a:p>
          <a:p>
            <a:pPr marL="573088" marR="0" indent="-573088">
              <a:lnSpc>
                <a:spcPct val="90000"/>
              </a:lnSpc>
              <a:spcBef>
                <a:spcPts val="0"/>
              </a:spcBef>
              <a:spcAft>
                <a:spcPts val="0"/>
              </a:spcAft>
            </a:pP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Instead, whoever wants to become great among you must be your servant,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27</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and whoever wants to be first must be slave of all.</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28</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just as the Son of Man did not come to be served, but to serve, and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to give his life </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as a ransom</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for many</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Matthew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602317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7" name="Picture 6" descr="A city next to a body of water&#10;&#10;Description automatically generated with low confidence">
            <a:extLst>
              <a:ext uri="{FF2B5EF4-FFF2-40B4-BE49-F238E27FC236}">
                <a16:creationId xmlns:a16="http://schemas.microsoft.com/office/drawing/2014/main" xmlns="" id="{B8B00D07-F864-C582-F2B6-4D9DC35D50F6}"/>
              </a:ext>
            </a:extLst>
          </p:cNvPr>
          <p:cNvPicPr>
            <a:picLocks noChangeAspect="1"/>
          </p:cNvPicPr>
          <p:nvPr/>
        </p:nvPicPr>
        <p:blipFill rotWithShape="1">
          <a:blip r:embed="rId3"/>
          <a:srcRect t="5861" b="9885"/>
          <a:stretch/>
        </p:blipFill>
        <p:spPr>
          <a:xfrm>
            <a:off x="20" y="1282"/>
            <a:ext cx="12191980" cy="6856718"/>
          </a:xfrm>
          <a:prstGeom prst="rect">
            <a:avLst/>
          </a:prstGeom>
        </p:spPr>
      </p:pic>
      <p:sp>
        <p:nvSpPr>
          <p:cNvPr id="9" name="TextBox 8">
            <a:extLst>
              <a:ext uri="{FF2B5EF4-FFF2-40B4-BE49-F238E27FC236}">
                <a16:creationId xmlns:a16="http://schemas.microsoft.com/office/drawing/2014/main" xmlns="" id="{DC29EFEA-B966-112E-C27F-2AAFA3EE3323}"/>
              </a:ext>
            </a:extLst>
          </p:cNvPr>
          <p:cNvSpPr txBox="1"/>
          <p:nvPr/>
        </p:nvSpPr>
        <p:spPr>
          <a:xfrm>
            <a:off x="5638800" y="5334000"/>
            <a:ext cx="5943600" cy="1015663"/>
          </a:xfrm>
          <a:prstGeom prst="rect">
            <a:avLst/>
          </a:prstGeom>
          <a:solidFill>
            <a:schemeClr val="bg1"/>
          </a:solidFill>
        </p:spPr>
        <p:txBody>
          <a:bodyPr wrap="square" rtlCol="0">
            <a:spAutoFit/>
          </a:bodyPr>
          <a:lstStyle/>
          <a:p>
            <a:pPr algn="ctr"/>
            <a:r>
              <a:rPr lang="en-US" sz="3600" dirty="0">
                <a:latin typeface="Century Gothic" panose="020B0502020202020204" pitchFamily="34" charset="0"/>
              </a:rPr>
              <a:t>Arland D. Williams Bridge</a:t>
            </a:r>
          </a:p>
          <a:p>
            <a:pPr algn="ctr"/>
            <a:r>
              <a:rPr lang="en-US" dirty="0">
                <a:latin typeface="Century Gothic" panose="020B0502020202020204" pitchFamily="34" charset="0"/>
              </a:rPr>
              <a:t>Washington DC</a:t>
            </a:r>
          </a:p>
        </p:txBody>
      </p:sp>
    </p:spTree>
    <p:extLst>
      <p:ext uri="{BB962C8B-B14F-4D97-AF65-F5344CB8AC3E}">
        <p14:creationId xmlns:p14="http://schemas.microsoft.com/office/powerpoint/2010/main" val="1706225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7" name="Picture 6" descr="A city next to a body of water&#10;&#10;Description automatically generated with low confidence">
            <a:extLst>
              <a:ext uri="{FF2B5EF4-FFF2-40B4-BE49-F238E27FC236}">
                <a16:creationId xmlns:a16="http://schemas.microsoft.com/office/drawing/2014/main" xmlns="" id="{B8B00D07-F864-C582-F2B6-4D9DC35D50F6}"/>
              </a:ext>
            </a:extLst>
          </p:cNvPr>
          <p:cNvPicPr>
            <a:picLocks noChangeAspect="1"/>
          </p:cNvPicPr>
          <p:nvPr/>
        </p:nvPicPr>
        <p:blipFill rotWithShape="1">
          <a:blip r:embed="rId3"/>
          <a:srcRect t="5861" b="9885"/>
          <a:stretch/>
        </p:blipFill>
        <p:spPr>
          <a:xfrm>
            <a:off x="20" y="1282"/>
            <a:ext cx="12191980" cy="6856718"/>
          </a:xfrm>
          <a:prstGeom prst="rect">
            <a:avLst/>
          </a:prstGeom>
        </p:spPr>
      </p:pic>
      <p:sp>
        <p:nvSpPr>
          <p:cNvPr id="9" name="TextBox 8">
            <a:extLst>
              <a:ext uri="{FF2B5EF4-FFF2-40B4-BE49-F238E27FC236}">
                <a16:creationId xmlns:a16="http://schemas.microsoft.com/office/drawing/2014/main" xmlns="" id="{DC29EFEA-B966-112E-C27F-2AAFA3EE3323}"/>
              </a:ext>
            </a:extLst>
          </p:cNvPr>
          <p:cNvSpPr txBox="1"/>
          <p:nvPr/>
        </p:nvSpPr>
        <p:spPr>
          <a:xfrm>
            <a:off x="5638800" y="5334000"/>
            <a:ext cx="5943600" cy="1015663"/>
          </a:xfrm>
          <a:prstGeom prst="rect">
            <a:avLst/>
          </a:prstGeom>
          <a:solidFill>
            <a:schemeClr val="bg1"/>
          </a:solidFill>
        </p:spPr>
        <p:txBody>
          <a:bodyPr wrap="square" rtlCol="0">
            <a:spAutoFit/>
          </a:bodyPr>
          <a:lstStyle/>
          <a:p>
            <a:pPr algn="ctr"/>
            <a:r>
              <a:rPr lang="en-US" sz="3600" dirty="0">
                <a:latin typeface="Century Gothic" panose="020B0502020202020204" pitchFamily="34" charset="0"/>
              </a:rPr>
              <a:t>Air Florida, Flight 90</a:t>
            </a:r>
          </a:p>
          <a:p>
            <a:pPr algn="ctr"/>
            <a:r>
              <a:rPr lang="en-US" sz="2400" dirty="0">
                <a:latin typeface="Century Gothic" panose="020B0502020202020204" pitchFamily="34" charset="0"/>
              </a:rPr>
              <a:t>January 1982</a:t>
            </a:r>
          </a:p>
        </p:txBody>
      </p:sp>
    </p:spTree>
    <p:extLst>
      <p:ext uri="{BB962C8B-B14F-4D97-AF65-F5344CB8AC3E}">
        <p14:creationId xmlns:p14="http://schemas.microsoft.com/office/powerpoint/2010/main" val="3160285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128AF24-BA2B-A6EB-857C-B1B39780BE74}"/>
              </a:ext>
            </a:extLst>
          </p:cNvPr>
          <p:cNvPicPr>
            <a:picLocks noChangeAspect="1"/>
          </p:cNvPicPr>
          <p:nvPr/>
        </p:nvPicPr>
        <p:blipFill>
          <a:blip r:embed="rId3"/>
          <a:stretch>
            <a:fillRect/>
          </a:stretch>
        </p:blipFill>
        <p:spPr>
          <a:xfrm>
            <a:off x="2316793" y="0"/>
            <a:ext cx="7558413" cy="6858000"/>
          </a:xfrm>
          <a:prstGeom prst="rect">
            <a:avLst/>
          </a:prstGeom>
        </p:spPr>
      </p:pic>
    </p:spTree>
    <p:extLst>
      <p:ext uri="{BB962C8B-B14F-4D97-AF65-F5344CB8AC3E}">
        <p14:creationId xmlns:p14="http://schemas.microsoft.com/office/powerpoint/2010/main" val="2524529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utdoor&#10;&#10;Description automatically generated">
            <a:extLst>
              <a:ext uri="{FF2B5EF4-FFF2-40B4-BE49-F238E27FC236}">
                <a16:creationId xmlns:a16="http://schemas.microsoft.com/office/drawing/2014/main" xmlns="" id="{6D614E2E-582B-FA01-9114-B6E809205558}"/>
              </a:ext>
            </a:extLst>
          </p:cNvPr>
          <p:cNvPicPr>
            <a:picLocks noChangeAspect="1"/>
          </p:cNvPicPr>
          <p:nvPr/>
        </p:nvPicPr>
        <p:blipFill>
          <a:blip r:embed="rId3"/>
          <a:stretch>
            <a:fillRect/>
          </a:stretch>
        </p:blipFill>
        <p:spPr>
          <a:xfrm>
            <a:off x="2444891" y="0"/>
            <a:ext cx="7302218" cy="6858000"/>
          </a:xfrm>
          <a:prstGeom prst="rect">
            <a:avLst/>
          </a:prstGeom>
        </p:spPr>
      </p:pic>
    </p:spTree>
    <p:extLst>
      <p:ext uri="{BB962C8B-B14F-4D97-AF65-F5344CB8AC3E}">
        <p14:creationId xmlns:p14="http://schemas.microsoft.com/office/powerpoint/2010/main" val="169748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3776418"/>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20</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Then the mother of Zebedee’s sons came to Jesus with her sons and, kneeling down, asked a favor of him. </a:t>
            </a:r>
          </a:p>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21</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“What is it you want?” he asked. </a:t>
            </a:r>
          </a:p>
          <a:p>
            <a:pPr marL="573088" marR="0" indent="-573088">
              <a:lnSpc>
                <a:spcPct val="90000"/>
              </a:lnSpc>
              <a:spcBef>
                <a:spcPts val="0"/>
              </a:spcBef>
              <a:spcAft>
                <a:spcPts val="0"/>
              </a:spcAft>
            </a:pP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She said,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“Grant that one of these two sons of mine may sit at your right and the other at your left in your kingdom.”</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Matthew</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696869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airplane, old, aircraft&#10;&#10;Description automatically generated">
            <a:extLst>
              <a:ext uri="{FF2B5EF4-FFF2-40B4-BE49-F238E27FC236}">
                <a16:creationId xmlns:a16="http://schemas.microsoft.com/office/drawing/2014/main" xmlns="" id="{AA30B525-4198-582C-BA96-2639CCE7520B}"/>
              </a:ext>
            </a:extLst>
          </p:cNvPr>
          <p:cNvPicPr>
            <a:picLocks noChangeAspect="1"/>
          </p:cNvPicPr>
          <p:nvPr/>
        </p:nvPicPr>
        <p:blipFill>
          <a:blip r:embed="rId3"/>
          <a:stretch>
            <a:fillRect/>
          </a:stretch>
        </p:blipFill>
        <p:spPr>
          <a:xfrm>
            <a:off x="4876800" y="2490787"/>
            <a:ext cx="2438400" cy="1876425"/>
          </a:xfrm>
          <a:prstGeom prst="rect">
            <a:avLst/>
          </a:prstGeom>
        </p:spPr>
      </p:pic>
      <p:pic>
        <p:nvPicPr>
          <p:cNvPr id="8" name="Picture 7" descr="A picture containing outdoor, airplane, aircraft, old&#10;&#10;Description automatically generated">
            <a:extLst>
              <a:ext uri="{FF2B5EF4-FFF2-40B4-BE49-F238E27FC236}">
                <a16:creationId xmlns:a16="http://schemas.microsoft.com/office/drawing/2014/main" xmlns="" id="{ECEC5A16-3E07-F7EA-861F-698FF566A944}"/>
              </a:ext>
            </a:extLst>
          </p:cNvPr>
          <p:cNvPicPr>
            <a:picLocks noChangeAspect="1"/>
          </p:cNvPicPr>
          <p:nvPr/>
        </p:nvPicPr>
        <p:blipFill>
          <a:blip r:embed="rId4"/>
          <a:stretch>
            <a:fillRect/>
          </a:stretch>
        </p:blipFill>
        <p:spPr>
          <a:xfrm>
            <a:off x="1640041" y="-30658"/>
            <a:ext cx="8951759" cy="6888658"/>
          </a:xfrm>
          <a:prstGeom prst="rect">
            <a:avLst/>
          </a:prstGeom>
        </p:spPr>
      </p:pic>
    </p:spTree>
    <p:extLst>
      <p:ext uri="{BB962C8B-B14F-4D97-AF65-F5344CB8AC3E}">
        <p14:creationId xmlns:p14="http://schemas.microsoft.com/office/powerpoint/2010/main" val="3247411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4278094"/>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If you want to be first, you must be last.</a:t>
            </a:r>
          </a:p>
          <a:p>
            <a:pPr marL="571500" marR="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Serving others is at heart of the Christian life.</a:t>
            </a:r>
            <a:endParaRPr lang="en-US" sz="4000" dirty="0">
              <a:solidFill>
                <a:prstClr val="white"/>
              </a:solidFill>
              <a:latin typeface="Calibri Light" panose="020F0302020204030204" pitchFamily="34" charset="0"/>
              <a:cs typeface="Calibri Light" panose="020F0302020204030204" pitchFamily="34" charset="0"/>
            </a:endParaRPr>
          </a:p>
          <a:p>
            <a:pPr marL="571500" marR="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God designed you to serve. </a:t>
            </a:r>
          </a:p>
          <a:p>
            <a:pPr marL="571500" marR="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Discover your unique contribution by serving in a variety of ways</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t>
            </a:r>
          </a:p>
          <a:p>
            <a:pPr marL="571500" marR="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Make sure Jesus’ love is the motive that drives you to serve and follow him.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Conclusions</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8865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a:bodyPr>
          <a:lstStyle/>
          <a:p>
            <a:r>
              <a:rPr lang="en-US" sz="12500" dirty="0">
                <a:solidFill>
                  <a:schemeClr val="bg1"/>
                </a:solidFill>
                <a:latin typeface="Century Gothic" panose="020B0502020202020204" pitchFamily="34" charset="0"/>
              </a:rPr>
              <a:t>MATTHEW</a:t>
            </a:r>
          </a:p>
        </p:txBody>
      </p:sp>
      <p:sp>
        <p:nvSpPr>
          <p:cNvPr id="5" name="TextBox 4">
            <a:extLst>
              <a:ext uri="{FF2B5EF4-FFF2-40B4-BE49-F238E27FC236}">
                <a16:creationId xmlns:a16="http://schemas.microsoft.com/office/drawing/2014/main" xmlns=""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THE BOOK OF</a:t>
            </a:r>
          </a:p>
        </p:txBody>
      </p:sp>
    </p:spTree>
    <p:extLst>
      <p:ext uri="{BB962C8B-B14F-4D97-AF65-F5344CB8AC3E}">
        <p14:creationId xmlns:p14="http://schemas.microsoft.com/office/powerpoint/2010/main" val="233938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1671227"/>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22</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“You don’t know what you are asking,” Jesus said to them. “Can you drink the cup I am going to drink?” </a:t>
            </a:r>
          </a:p>
          <a:p>
            <a:pPr marL="573088" marR="0" indent="-573088">
              <a:lnSpc>
                <a:spcPct val="90000"/>
              </a:lnSpc>
              <a:spcBef>
                <a:spcPts val="0"/>
              </a:spcBef>
              <a:spcAft>
                <a:spcPts val="0"/>
              </a:spcAft>
            </a:pP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“We can,” they answered.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Matthew</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729959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1671227"/>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22</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“You don’t know what you are asking,” Jesus said to them. “Can you drink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 cup </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I am going to drink?” </a:t>
            </a:r>
          </a:p>
          <a:p>
            <a:pPr marL="573088" marR="0" indent="-573088">
              <a:lnSpc>
                <a:spcPct val="90000"/>
              </a:lnSpc>
              <a:spcBef>
                <a:spcPts val="0"/>
              </a:spcBef>
              <a:spcAft>
                <a:spcPts val="0"/>
              </a:spcAft>
            </a:pP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“We can,” they answered.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Matthew</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49FCA1AE-2870-0F3B-AB24-90ED5269C18A}"/>
              </a:ext>
            </a:extLst>
          </p:cNvPr>
          <p:cNvSpPr>
            <a:spLocks noChangeArrowheads="1"/>
          </p:cNvSpPr>
          <p:nvPr/>
        </p:nvSpPr>
        <p:spPr bwMode="auto">
          <a:xfrm>
            <a:off x="762000" y="2362200"/>
            <a:ext cx="10588243" cy="36576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E50A8DB7-358B-31EF-2B93-FF1AEF5C5EAC}"/>
              </a:ext>
            </a:extLst>
          </p:cNvPr>
          <p:cNvSpPr txBox="1">
            <a:spLocks noChangeArrowheads="1"/>
          </p:cNvSpPr>
          <p:nvPr/>
        </p:nvSpPr>
        <p:spPr bwMode="auto">
          <a:xfrm>
            <a:off x="806147" y="2418595"/>
            <a:ext cx="10522939" cy="3562514"/>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600" dirty="0">
                <a:solidFill>
                  <a:prstClr val="white"/>
                </a:solidFill>
                <a:latin typeface="Calibri Light" panose="020F0302020204030204" pitchFamily="34" charset="0"/>
                <a:cs typeface="Calibri Light" panose="020F0302020204030204" pitchFamily="34" charset="0"/>
              </a:rPr>
              <a:t>The Old Testament symbol for God’s wrath. </a:t>
            </a:r>
          </a:p>
          <a:p>
            <a:pPr marL="458788" lvl="1" indent="-458788" fontAlgn="auto">
              <a:lnSpc>
                <a:spcPct val="90000"/>
              </a:lnSpc>
              <a:spcBef>
                <a:spcPts val="0"/>
              </a:spcBef>
              <a:spcAft>
                <a:spcPts val="300"/>
              </a:spcAft>
              <a:buSzPct val="100000"/>
              <a:defRPr/>
            </a:pPr>
            <a:r>
              <a:rPr lang="en-US" sz="3400" dirty="0">
                <a:solidFill>
                  <a:prstClr val="white"/>
                </a:solidFill>
                <a:latin typeface="Calibri Light" panose="020F0302020204030204" pitchFamily="34" charset="0"/>
                <a:cs typeface="Calibri Light" panose="020F0302020204030204" pitchFamily="34" charset="0"/>
              </a:rPr>
              <a:t>»	Jeremiah 25:13-16: “Take from my hand this cup filled with the wine of my wrath and make all the nations to whom I send you drink it.” </a:t>
            </a:r>
          </a:p>
          <a:p>
            <a:pPr marL="458788" lvl="1" indent="-458788" fontAlgn="auto">
              <a:lnSpc>
                <a:spcPct val="90000"/>
              </a:lnSpc>
              <a:spcBef>
                <a:spcPts val="0"/>
              </a:spcBef>
              <a:spcAft>
                <a:spcPts val="300"/>
              </a:spcAft>
              <a:buSzPct val="100000"/>
              <a:defRPr/>
            </a:pPr>
            <a:r>
              <a:rPr lang="en-US" sz="3400" dirty="0">
                <a:solidFill>
                  <a:prstClr val="white"/>
                </a:solidFill>
                <a:latin typeface="Calibri Light" panose="020F0302020204030204" pitchFamily="34" charset="0"/>
                <a:cs typeface="Calibri Light" panose="020F0302020204030204" pitchFamily="34" charset="0"/>
              </a:rPr>
              <a:t>»	Isaiah 51:17, “You who have drunk from the hand of the LORD the cup of his wrath…the goblet that makes people stagger.” </a:t>
            </a:r>
          </a:p>
        </p:txBody>
      </p:sp>
    </p:spTree>
    <p:extLst>
      <p:ext uri="{BB962C8B-B14F-4D97-AF65-F5344CB8AC3E}">
        <p14:creationId xmlns:p14="http://schemas.microsoft.com/office/powerpoint/2010/main" val="176233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1671227"/>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22</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“You don’t know what you are asking,” Jesus said to them. “Can you drink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 cup </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I am going to drink?” </a:t>
            </a:r>
          </a:p>
          <a:p>
            <a:pPr marL="573088" marR="0" indent="-573088">
              <a:lnSpc>
                <a:spcPct val="90000"/>
              </a:lnSpc>
              <a:spcBef>
                <a:spcPts val="0"/>
              </a:spcBef>
              <a:spcAft>
                <a:spcPts val="0"/>
              </a:spcAft>
            </a:pP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“We can,” they answered.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Matthew</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49FCA1AE-2870-0F3B-AB24-90ED5269C18A}"/>
              </a:ext>
            </a:extLst>
          </p:cNvPr>
          <p:cNvSpPr>
            <a:spLocks noChangeArrowheads="1"/>
          </p:cNvSpPr>
          <p:nvPr/>
        </p:nvSpPr>
        <p:spPr bwMode="auto">
          <a:xfrm>
            <a:off x="762000" y="2362200"/>
            <a:ext cx="10588243" cy="36576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E50A8DB7-358B-31EF-2B93-FF1AEF5C5EAC}"/>
              </a:ext>
            </a:extLst>
          </p:cNvPr>
          <p:cNvSpPr txBox="1">
            <a:spLocks noChangeArrowheads="1"/>
          </p:cNvSpPr>
          <p:nvPr/>
        </p:nvSpPr>
        <p:spPr bwMode="auto">
          <a:xfrm>
            <a:off x="806147" y="2418595"/>
            <a:ext cx="10522939" cy="2579168"/>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600" dirty="0">
                <a:solidFill>
                  <a:prstClr val="white"/>
                </a:solidFill>
                <a:latin typeface="Calibri Light" panose="020F0302020204030204" pitchFamily="34" charset="0"/>
                <a:cs typeface="Calibri Light" panose="020F0302020204030204" pitchFamily="34" charset="0"/>
              </a:rPr>
              <a:t>God’s love and wrath are not incompatible; they’re inseparable. </a:t>
            </a:r>
          </a:p>
          <a:p>
            <a:pPr marL="458788" lvl="1" indent="-458788" fontAlgn="auto">
              <a:lnSpc>
                <a:spcPct val="90000"/>
              </a:lnSpc>
              <a:spcBef>
                <a:spcPts val="0"/>
              </a:spcBef>
              <a:spcAft>
                <a:spcPts val="300"/>
              </a:spcAft>
              <a:buSzPct val="100000"/>
              <a:defRPr/>
            </a:pPr>
            <a:r>
              <a:rPr lang="en-US" sz="3400" dirty="0">
                <a:solidFill>
                  <a:prstClr val="white"/>
                </a:solidFill>
                <a:latin typeface="Calibri Light" panose="020F0302020204030204" pitchFamily="34" charset="0"/>
                <a:cs typeface="Calibri Light" panose="020F0302020204030204" pitchFamily="34" charset="0"/>
              </a:rPr>
              <a:t>»	One way to define sin is that it’s the destruction of God’s creation. </a:t>
            </a:r>
          </a:p>
          <a:p>
            <a:pPr marL="458788" lvl="1" indent="-458788" fontAlgn="auto">
              <a:lnSpc>
                <a:spcPct val="90000"/>
              </a:lnSpc>
              <a:spcBef>
                <a:spcPts val="0"/>
              </a:spcBef>
              <a:spcAft>
                <a:spcPts val="300"/>
              </a:spcAft>
              <a:buSzPct val="100000"/>
              <a:defRPr/>
            </a:pPr>
            <a:r>
              <a:rPr lang="en-US" sz="3400" dirty="0">
                <a:solidFill>
                  <a:prstClr val="white"/>
                </a:solidFill>
                <a:latin typeface="Calibri Light" panose="020F0302020204030204" pitchFamily="34" charset="0"/>
                <a:cs typeface="Calibri Light" panose="020F0302020204030204" pitchFamily="34" charset="0"/>
              </a:rPr>
              <a:t>»	We often get angry at someone </a:t>
            </a:r>
            <a:r>
              <a:rPr lang="en-US" sz="3400" i="1" dirty="0">
                <a:solidFill>
                  <a:prstClr val="white"/>
                </a:solidFill>
                <a:latin typeface="Calibri Light" panose="020F0302020204030204" pitchFamily="34" charset="0"/>
                <a:cs typeface="Calibri Light" panose="020F0302020204030204" pitchFamily="34" charset="0"/>
              </a:rPr>
              <a:t>because</a:t>
            </a:r>
            <a:r>
              <a:rPr lang="en-US" sz="3400" dirty="0">
                <a:solidFill>
                  <a:prstClr val="white"/>
                </a:solidFill>
                <a:latin typeface="Calibri Light" panose="020F0302020204030204" pitchFamily="34" charset="0"/>
                <a:cs typeface="Calibri Light" panose="020F0302020204030204" pitchFamily="34" charset="0"/>
              </a:rPr>
              <a:t> we love them. </a:t>
            </a:r>
            <a:endParaRPr lang="en-US" sz="3400" i="1"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431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3776418"/>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22</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“You don’t know what you are asking,” Jesus said to them. “Can you drink the cup I am going to drink?” </a:t>
            </a:r>
          </a:p>
          <a:p>
            <a:pPr marL="573088" marR="0" indent="-573088">
              <a:lnSpc>
                <a:spcPct val="90000"/>
              </a:lnSpc>
              <a:spcBef>
                <a:spcPts val="0"/>
              </a:spcBef>
              <a:spcAft>
                <a:spcPts val="0"/>
              </a:spcAft>
            </a:pP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“We can,” they answered. </a:t>
            </a:r>
          </a:p>
          <a:p>
            <a:pPr marL="573088" indent="-573088">
              <a:lnSpc>
                <a:spcPct val="90000"/>
              </a:lnSpc>
              <a:spcBef>
                <a:spcPts val="0"/>
              </a:spcBef>
              <a:spcAft>
                <a:spcPts val="0"/>
              </a:spcAft>
            </a:pPr>
            <a:r>
              <a:rPr lang="en-US" sz="38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23</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Jesus said to them, “You will indeed drink from my cup, but to sit at my right or left is not for me to grant. These places belong to those for whom they have been prepared by my Father.”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Matthew</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39169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3776418"/>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22</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“You don’t know what you are asking,” Jesus said to them. “Can you drink the cup I am going to drink?” </a:t>
            </a:r>
          </a:p>
          <a:p>
            <a:pPr marL="573088" marR="0" indent="-573088">
              <a:lnSpc>
                <a:spcPct val="90000"/>
              </a:lnSpc>
              <a:spcBef>
                <a:spcPts val="0"/>
              </a:spcBef>
              <a:spcAft>
                <a:spcPts val="0"/>
              </a:spcAft>
            </a:pP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“We can,” they answered. </a:t>
            </a:r>
          </a:p>
          <a:p>
            <a:pPr marL="573088"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23</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Jesus said to them,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“You will indeed drink from my cup</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but to sit at my right or left is not for me to grant. These places belong to those for whom they have been prepared by my Father.”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Matthew</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517249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277600" cy="3776418"/>
          </a:xfrm>
          <a:prstGeom prst="rect">
            <a:avLst/>
          </a:prstGeom>
          <a:noFill/>
          <a:ln w="9525">
            <a:noFill/>
            <a:miter lim="800000"/>
            <a:headEnd/>
            <a:tailEnd/>
          </a:ln>
        </p:spPr>
        <p:txBody>
          <a:bodyPr wrap="square">
            <a:spAutoFit/>
          </a:bodyPr>
          <a:lstStyle/>
          <a:p>
            <a:pPr marL="573088" marR="0"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22</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“You don’t know what you are asking,” Jesus said to them. “Can you drink the cup I am going to drink?” </a:t>
            </a:r>
          </a:p>
          <a:p>
            <a:pPr marL="573088" marR="0" indent="-573088">
              <a:lnSpc>
                <a:spcPct val="90000"/>
              </a:lnSpc>
              <a:spcBef>
                <a:spcPts val="0"/>
              </a:spcBef>
              <a:spcAft>
                <a:spcPts val="0"/>
              </a:spcAft>
            </a:pP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“We can,” they answered. </a:t>
            </a:r>
          </a:p>
          <a:p>
            <a:pPr marL="573088" indent="-573088">
              <a:lnSpc>
                <a:spcPct val="90000"/>
              </a:lnSpc>
              <a:spcBef>
                <a:spcPts val="0"/>
              </a:spcBef>
              <a:spcAft>
                <a:spcPts val="0"/>
              </a:spcAft>
            </a:pPr>
            <a:r>
              <a:rPr lang="en-US" sz="38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23</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Jesus said to them, “You will indeed drink from my cup,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but to sit at my right or left is not for me to grant.</a:t>
            </a:r>
            <a:r>
              <a:rPr lang="en-US" sz="38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These places belong to those for whom they have been prepared by my Father.”</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Matthew</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20</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065023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303</Words>
  <Application>Microsoft Office PowerPoint</Application>
  <PresentationFormat>Widescreen</PresentationFormat>
  <Paragraphs>211</Paragraphs>
  <Slides>32</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ＭＳ Ｐゴシック</vt:lpstr>
      <vt:lpstr>Arial</vt:lpstr>
      <vt:lpstr>Calibri</vt:lpstr>
      <vt:lpstr>Calibri Light</vt:lpstr>
      <vt:lpstr>Cambria</vt:lpstr>
      <vt:lpstr>Century Gothic</vt:lpstr>
      <vt:lpstr>Office Theme</vt:lpstr>
      <vt:lpstr>MATTHEW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MATTHEW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2022-07-14T22:19:57Z</dcterms:created>
  <dcterms:modified xsi:type="dcterms:W3CDTF">2022-07-14T22:20:07Z</dcterms:modified>
</cp:coreProperties>
</file>