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0"/>
  </p:notesMasterIdLst>
  <p:handoutMasterIdLst>
    <p:handoutMasterId r:id="rId61"/>
  </p:handoutMasterIdLst>
  <p:sldIdLst>
    <p:sldId id="270" r:id="rId2"/>
    <p:sldId id="344" r:id="rId3"/>
    <p:sldId id="354" r:id="rId4"/>
    <p:sldId id="355" r:id="rId5"/>
    <p:sldId id="352" r:id="rId6"/>
    <p:sldId id="353" r:id="rId7"/>
    <p:sldId id="286" r:id="rId8"/>
    <p:sldId id="345" r:id="rId9"/>
    <p:sldId id="287" r:id="rId10"/>
    <p:sldId id="340" r:id="rId11"/>
    <p:sldId id="346" r:id="rId12"/>
    <p:sldId id="347" r:id="rId13"/>
    <p:sldId id="348" r:id="rId14"/>
    <p:sldId id="349" r:id="rId15"/>
    <p:sldId id="343" r:id="rId16"/>
    <p:sldId id="350" r:id="rId17"/>
    <p:sldId id="351" r:id="rId18"/>
    <p:sldId id="356" r:id="rId19"/>
    <p:sldId id="373" r:id="rId20"/>
    <p:sldId id="391" r:id="rId21"/>
    <p:sldId id="358" r:id="rId22"/>
    <p:sldId id="392" r:id="rId23"/>
    <p:sldId id="393" r:id="rId24"/>
    <p:sldId id="394" r:id="rId25"/>
    <p:sldId id="396" r:id="rId26"/>
    <p:sldId id="395" r:id="rId27"/>
    <p:sldId id="397" r:id="rId28"/>
    <p:sldId id="359" r:id="rId29"/>
    <p:sldId id="374" r:id="rId30"/>
    <p:sldId id="369" r:id="rId31"/>
    <p:sldId id="361" r:id="rId32"/>
    <p:sldId id="398" r:id="rId33"/>
    <p:sldId id="399" r:id="rId34"/>
    <p:sldId id="400" r:id="rId35"/>
    <p:sldId id="412" r:id="rId36"/>
    <p:sldId id="413" r:id="rId37"/>
    <p:sldId id="332" r:id="rId38"/>
    <p:sldId id="363" r:id="rId39"/>
    <p:sldId id="379" r:id="rId40"/>
    <p:sldId id="285" r:id="rId41"/>
    <p:sldId id="382" r:id="rId42"/>
    <p:sldId id="384" r:id="rId43"/>
    <p:sldId id="401" r:id="rId44"/>
    <p:sldId id="402" r:id="rId45"/>
    <p:sldId id="403" r:id="rId46"/>
    <p:sldId id="288" r:id="rId47"/>
    <p:sldId id="380" r:id="rId48"/>
    <p:sldId id="404" r:id="rId49"/>
    <p:sldId id="333" r:id="rId50"/>
    <p:sldId id="273" r:id="rId51"/>
    <p:sldId id="405" r:id="rId52"/>
    <p:sldId id="406" r:id="rId53"/>
    <p:sldId id="407" r:id="rId54"/>
    <p:sldId id="408" r:id="rId55"/>
    <p:sldId id="409" r:id="rId56"/>
    <p:sldId id="410" r:id="rId57"/>
    <p:sldId id="411" r:id="rId58"/>
    <p:sldId id="324" r:id="rId59"/>
  </p:sldIdLst>
  <p:sldSz cx="9144000" cy="5143500" type="screen16x9"/>
  <p:notesSz cx="6858000" cy="9144000"/>
  <p:defaultTextStyle>
    <a:defPPr>
      <a:defRPr lang="en-US"/>
    </a:defPPr>
    <a:lvl1pPr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b="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5808"/>
    <a:srgbClr val="C80000"/>
    <a:srgbClr val="280294"/>
    <a:srgbClr val="08760B"/>
    <a:srgbClr val="0206B0"/>
    <a:srgbClr val="A81674"/>
    <a:srgbClr val="E781FF"/>
    <a:srgbClr val="030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56" y="76"/>
      </p:cViewPr>
      <p:guideLst>
        <p:guide orient="horz" pos="1620"/>
        <p:guide pos="2880"/>
      </p:guideLst>
    </p:cSldViewPr>
  </p:slideViewPr>
  <p:notesTextViewPr>
    <p:cViewPr>
      <p:scale>
        <a:sx n="100" d="100"/>
        <a:sy n="100" d="100"/>
      </p:scale>
      <p:origin x="0" y="0"/>
    </p:cViewPr>
  </p:notesTextViewPr>
  <p:sorterViewPr>
    <p:cViewPr>
      <p:scale>
        <a:sx n="129" d="100"/>
        <a:sy n="129" d="100"/>
      </p:scale>
      <p:origin x="0" y="-228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b="0" i="1">
                <a:effectLst/>
              </a:defRPr>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b="0" i="1">
                <a:effectLst/>
              </a:defRPr>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b="0" i="1">
                <a:effectLst/>
              </a:defRPr>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b="0" i="1">
                <a:effectLst/>
              </a:defRPr>
            </a:lvl1pPr>
          </a:lstStyle>
          <a:p>
            <a:fld id="{5F4E3C4E-395F-440C-B6E5-0CCB64208850}" type="slidenum">
              <a:rPr lang="en-US"/>
              <a:pPr/>
              <a:t>‹#›</a:t>
            </a:fld>
            <a:endParaRPr lang="en-US"/>
          </a:p>
        </p:txBody>
      </p:sp>
      <p:sp>
        <p:nvSpPr>
          <p:cNvPr id="3078" name="Rectangle 6"/>
          <p:cNvSpPr>
            <a:spLocks noChangeArrowheads="1"/>
          </p:cNvSpPr>
          <p:nvPr/>
        </p:nvSpPr>
        <p:spPr bwMode="auto">
          <a:xfrm>
            <a:off x="3084513" y="8710613"/>
            <a:ext cx="687387" cy="254000"/>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200" b="0">
                <a:effectLst/>
              </a:rPr>
              <a:t>Page </a:t>
            </a:r>
            <a:fld id="{3265258E-9372-4A6D-8B4B-32B35E131BF5}" type="slidenum">
              <a:rPr lang="en-US" sz="1200" b="0">
                <a:effectLst/>
              </a:rPr>
              <a:pPr algn="ctr" defTabSz="868363">
                <a:lnSpc>
                  <a:spcPct val="90000"/>
                </a:lnSpc>
              </a:pPr>
              <a:t>‹#›</a:t>
            </a:fld>
            <a:endParaRPr lang="en-US" sz="1200" b="0">
              <a:effectLst/>
            </a:endParaRPr>
          </a:p>
        </p:txBody>
      </p:sp>
    </p:spTree>
    <p:extLst>
      <p:ext uri="{BB962C8B-B14F-4D97-AF65-F5344CB8AC3E}">
        <p14:creationId xmlns:p14="http://schemas.microsoft.com/office/powerpoint/2010/main" val="2357179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b="0" i="1">
                <a:effectLst/>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b="0" i="1">
                <a:effectLst/>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b="0" i="1">
                <a:effectLst/>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b="0" i="1">
                <a:effectLst/>
              </a:defRPr>
            </a:lvl1pPr>
          </a:lstStyle>
          <a:p>
            <a:fld id="{4B1740A7-D2B1-4CCB-A0FE-E61ED3DEB417}"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5" name="Rectangle 7"/>
          <p:cNvSpPr>
            <a:spLocks noChangeArrowheads="1"/>
          </p:cNvSpPr>
          <p:nvPr/>
        </p:nvSpPr>
        <p:spPr bwMode="auto">
          <a:xfrm>
            <a:off x="3084513" y="8710613"/>
            <a:ext cx="687387" cy="254000"/>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200" b="0">
                <a:effectLst/>
              </a:rPr>
              <a:t>Page </a:t>
            </a:r>
            <a:fld id="{63957F01-74E6-45ED-90BD-7788F3E33159}" type="slidenum">
              <a:rPr lang="en-US" sz="1200" b="0">
                <a:effectLst/>
              </a:rPr>
              <a:pPr algn="ctr" defTabSz="868363">
                <a:lnSpc>
                  <a:spcPct val="90000"/>
                </a:lnSpc>
              </a:pPr>
              <a:t>‹#›</a:t>
            </a:fld>
            <a:endParaRPr lang="en-US" sz="1200" b="0">
              <a:effectLst/>
            </a:endParaRPr>
          </a:p>
        </p:txBody>
      </p:sp>
      <p:sp>
        <p:nvSpPr>
          <p:cNvPr id="2056" name="Rectangle 8"/>
          <p:cNvSpPr>
            <a:spLocks noGrp="1" noRot="1" noChangeAspect="1" noChangeArrowheads="1" noTextEdit="1"/>
          </p:cNvSpPr>
          <p:nvPr>
            <p:ph type="sldImg" idx="2"/>
          </p:nvPr>
        </p:nvSpPr>
        <p:spPr bwMode="auto">
          <a:xfrm>
            <a:off x="393700" y="692150"/>
            <a:ext cx="6070600" cy="3416300"/>
          </a:xfrm>
          <a:prstGeom prst="rect">
            <a:avLst/>
          </a:prstGeom>
          <a:noFill/>
          <a:ln w="12699">
            <a:solidFill>
              <a:schemeClr val="tx1"/>
            </a:solidFill>
            <a:miter lim="800000"/>
            <a:headEnd/>
            <a:tailEnd/>
          </a:ln>
          <a:effectLst/>
        </p:spPr>
      </p:sp>
    </p:spTree>
    <p:extLst>
      <p:ext uri="{BB962C8B-B14F-4D97-AF65-F5344CB8AC3E}">
        <p14:creationId xmlns:p14="http://schemas.microsoft.com/office/powerpoint/2010/main" val="3500925263"/>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05DC240-94FB-4EFE-A467-25D7A5AAA4C4}" type="slidenum">
              <a:rPr lang="en-US"/>
              <a:pPr/>
              <a:t>1</a:t>
            </a:fld>
            <a:endParaRPr lang="en-US"/>
          </a:p>
        </p:txBody>
      </p:sp>
      <p:sp>
        <p:nvSpPr>
          <p:cNvPr id="37890" name="Rectangle 2"/>
          <p:cNvSpPr>
            <a:spLocks noGrp="1" noRot="1" noChangeAspect="1" noChangeArrowheads="1" noTextEdit="1"/>
          </p:cNvSpPr>
          <p:nvPr>
            <p:ph type="sldImg"/>
          </p:nvPr>
        </p:nvSpPr>
        <p:spPr>
          <a:xfrm>
            <a:off x="393700" y="692150"/>
            <a:ext cx="6070600" cy="3416300"/>
          </a:xfrm>
          <a:ln cap="flat"/>
        </p:spPr>
      </p:sp>
      <p:sp>
        <p:nvSpPr>
          <p:cNvPr id="3789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409905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10</a:t>
            </a:fld>
            <a:endParaRPr lang="en-US"/>
          </a:p>
        </p:txBody>
      </p:sp>
    </p:spTree>
    <p:extLst>
      <p:ext uri="{BB962C8B-B14F-4D97-AF65-F5344CB8AC3E}">
        <p14:creationId xmlns:p14="http://schemas.microsoft.com/office/powerpoint/2010/main" val="1653003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11</a:t>
            </a:fld>
            <a:endParaRPr lang="en-US"/>
          </a:p>
        </p:txBody>
      </p:sp>
    </p:spTree>
    <p:extLst>
      <p:ext uri="{BB962C8B-B14F-4D97-AF65-F5344CB8AC3E}">
        <p14:creationId xmlns:p14="http://schemas.microsoft.com/office/powerpoint/2010/main" val="181884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12</a:t>
            </a:fld>
            <a:endParaRPr lang="en-US"/>
          </a:p>
        </p:txBody>
      </p:sp>
    </p:spTree>
    <p:extLst>
      <p:ext uri="{BB962C8B-B14F-4D97-AF65-F5344CB8AC3E}">
        <p14:creationId xmlns:p14="http://schemas.microsoft.com/office/powerpoint/2010/main" val="996957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13</a:t>
            </a:fld>
            <a:endParaRPr lang="en-US"/>
          </a:p>
        </p:txBody>
      </p:sp>
    </p:spTree>
    <p:extLst>
      <p:ext uri="{BB962C8B-B14F-4D97-AF65-F5344CB8AC3E}">
        <p14:creationId xmlns:p14="http://schemas.microsoft.com/office/powerpoint/2010/main" val="1273903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14</a:t>
            </a:fld>
            <a:endParaRPr lang="en-US"/>
          </a:p>
        </p:txBody>
      </p:sp>
    </p:spTree>
    <p:extLst>
      <p:ext uri="{BB962C8B-B14F-4D97-AF65-F5344CB8AC3E}">
        <p14:creationId xmlns:p14="http://schemas.microsoft.com/office/powerpoint/2010/main" val="1394198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15</a:t>
            </a:fld>
            <a:endParaRPr lang="en-US"/>
          </a:p>
        </p:txBody>
      </p:sp>
    </p:spTree>
    <p:extLst>
      <p:ext uri="{BB962C8B-B14F-4D97-AF65-F5344CB8AC3E}">
        <p14:creationId xmlns:p14="http://schemas.microsoft.com/office/powerpoint/2010/main" val="3756298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16</a:t>
            </a:fld>
            <a:endParaRPr lang="en-US"/>
          </a:p>
        </p:txBody>
      </p:sp>
    </p:spTree>
    <p:extLst>
      <p:ext uri="{BB962C8B-B14F-4D97-AF65-F5344CB8AC3E}">
        <p14:creationId xmlns:p14="http://schemas.microsoft.com/office/powerpoint/2010/main" val="1072085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17</a:t>
            </a:fld>
            <a:endParaRPr lang="en-US"/>
          </a:p>
        </p:txBody>
      </p:sp>
    </p:spTree>
    <p:extLst>
      <p:ext uri="{BB962C8B-B14F-4D97-AF65-F5344CB8AC3E}">
        <p14:creationId xmlns:p14="http://schemas.microsoft.com/office/powerpoint/2010/main" val="1653636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18</a:t>
            </a:fld>
            <a:endParaRPr lang="en-US"/>
          </a:p>
        </p:txBody>
      </p:sp>
    </p:spTree>
    <p:extLst>
      <p:ext uri="{BB962C8B-B14F-4D97-AF65-F5344CB8AC3E}">
        <p14:creationId xmlns:p14="http://schemas.microsoft.com/office/powerpoint/2010/main" val="1248915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19</a:t>
            </a:fld>
            <a:endParaRPr lang="en-US"/>
          </a:p>
        </p:txBody>
      </p:sp>
    </p:spTree>
    <p:extLst>
      <p:ext uri="{BB962C8B-B14F-4D97-AF65-F5344CB8AC3E}">
        <p14:creationId xmlns:p14="http://schemas.microsoft.com/office/powerpoint/2010/main" val="214830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a:t>
            </a:fld>
            <a:endParaRPr lang="en-US"/>
          </a:p>
        </p:txBody>
      </p:sp>
    </p:spTree>
    <p:extLst>
      <p:ext uri="{BB962C8B-B14F-4D97-AF65-F5344CB8AC3E}">
        <p14:creationId xmlns:p14="http://schemas.microsoft.com/office/powerpoint/2010/main" val="594985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20</a:t>
            </a:fld>
            <a:endParaRPr lang="en-US"/>
          </a:p>
        </p:txBody>
      </p:sp>
    </p:spTree>
    <p:extLst>
      <p:ext uri="{BB962C8B-B14F-4D97-AF65-F5344CB8AC3E}">
        <p14:creationId xmlns:p14="http://schemas.microsoft.com/office/powerpoint/2010/main" val="1332236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21</a:t>
            </a:fld>
            <a:endParaRPr lang="en-US"/>
          </a:p>
        </p:txBody>
      </p:sp>
    </p:spTree>
    <p:extLst>
      <p:ext uri="{BB962C8B-B14F-4D97-AF65-F5344CB8AC3E}">
        <p14:creationId xmlns:p14="http://schemas.microsoft.com/office/powerpoint/2010/main" val="160797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22</a:t>
            </a:fld>
            <a:endParaRPr lang="en-US"/>
          </a:p>
        </p:txBody>
      </p:sp>
    </p:spTree>
    <p:extLst>
      <p:ext uri="{BB962C8B-B14F-4D97-AF65-F5344CB8AC3E}">
        <p14:creationId xmlns:p14="http://schemas.microsoft.com/office/powerpoint/2010/main" val="3195569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23</a:t>
            </a:fld>
            <a:endParaRPr lang="en-US"/>
          </a:p>
        </p:txBody>
      </p:sp>
    </p:spTree>
    <p:extLst>
      <p:ext uri="{BB962C8B-B14F-4D97-AF65-F5344CB8AC3E}">
        <p14:creationId xmlns:p14="http://schemas.microsoft.com/office/powerpoint/2010/main" val="1299060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24</a:t>
            </a:fld>
            <a:endParaRPr lang="en-US"/>
          </a:p>
        </p:txBody>
      </p:sp>
    </p:spTree>
    <p:extLst>
      <p:ext uri="{BB962C8B-B14F-4D97-AF65-F5344CB8AC3E}">
        <p14:creationId xmlns:p14="http://schemas.microsoft.com/office/powerpoint/2010/main" val="30326380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25</a:t>
            </a:fld>
            <a:endParaRPr lang="en-US"/>
          </a:p>
        </p:txBody>
      </p:sp>
    </p:spTree>
    <p:extLst>
      <p:ext uri="{BB962C8B-B14F-4D97-AF65-F5344CB8AC3E}">
        <p14:creationId xmlns:p14="http://schemas.microsoft.com/office/powerpoint/2010/main" val="33598991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26</a:t>
            </a:fld>
            <a:endParaRPr lang="en-US"/>
          </a:p>
        </p:txBody>
      </p:sp>
    </p:spTree>
    <p:extLst>
      <p:ext uri="{BB962C8B-B14F-4D97-AF65-F5344CB8AC3E}">
        <p14:creationId xmlns:p14="http://schemas.microsoft.com/office/powerpoint/2010/main" val="1058199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27</a:t>
            </a:fld>
            <a:endParaRPr lang="en-US"/>
          </a:p>
        </p:txBody>
      </p:sp>
    </p:spTree>
    <p:extLst>
      <p:ext uri="{BB962C8B-B14F-4D97-AF65-F5344CB8AC3E}">
        <p14:creationId xmlns:p14="http://schemas.microsoft.com/office/powerpoint/2010/main" val="24595077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28</a:t>
            </a:fld>
            <a:endParaRPr lang="en-US"/>
          </a:p>
        </p:txBody>
      </p:sp>
    </p:spTree>
    <p:extLst>
      <p:ext uri="{BB962C8B-B14F-4D97-AF65-F5344CB8AC3E}">
        <p14:creationId xmlns:p14="http://schemas.microsoft.com/office/powerpoint/2010/main" val="15399222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29</a:t>
            </a:fld>
            <a:endParaRPr lang="en-US"/>
          </a:p>
        </p:txBody>
      </p:sp>
    </p:spTree>
    <p:extLst>
      <p:ext uri="{BB962C8B-B14F-4D97-AF65-F5344CB8AC3E}">
        <p14:creationId xmlns:p14="http://schemas.microsoft.com/office/powerpoint/2010/main" val="742722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a:t>
            </a:fld>
            <a:endParaRPr lang="en-US"/>
          </a:p>
        </p:txBody>
      </p:sp>
    </p:spTree>
    <p:extLst>
      <p:ext uri="{BB962C8B-B14F-4D97-AF65-F5344CB8AC3E}">
        <p14:creationId xmlns:p14="http://schemas.microsoft.com/office/powerpoint/2010/main" val="1738508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30</a:t>
            </a:fld>
            <a:endParaRPr lang="en-US"/>
          </a:p>
        </p:txBody>
      </p:sp>
    </p:spTree>
    <p:extLst>
      <p:ext uri="{BB962C8B-B14F-4D97-AF65-F5344CB8AC3E}">
        <p14:creationId xmlns:p14="http://schemas.microsoft.com/office/powerpoint/2010/main" val="28311537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31</a:t>
            </a:fld>
            <a:endParaRPr lang="en-US"/>
          </a:p>
        </p:txBody>
      </p:sp>
    </p:spTree>
    <p:extLst>
      <p:ext uri="{BB962C8B-B14F-4D97-AF65-F5344CB8AC3E}">
        <p14:creationId xmlns:p14="http://schemas.microsoft.com/office/powerpoint/2010/main" val="16040172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32</a:t>
            </a:fld>
            <a:endParaRPr lang="en-US"/>
          </a:p>
        </p:txBody>
      </p:sp>
    </p:spTree>
    <p:extLst>
      <p:ext uri="{BB962C8B-B14F-4D97-AF65-F5344CB8AC3E}">
        <p14:creationId xmlns:p14="http://schemas.microsoft.com/office/powerpoint/2010/main" val="20159821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33</a:t>
            </a:fld>
            <a:endParaRPr lang="en-US"/>
          </a:p>
        </p:txBody>
      </p:sp>
    </p:spTree>
    <p:extLst>
      <p:ext uri="{BB962C8B-B14F-4D97-AF65-F5344CB8AC3E}">
        <p14:creationId xmlns:p14="http://schemas.microsoft.com/office/powerpoint/2010/main" val="39028108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34</a:t>
            </a:fld>
            <a:endParaRPr lang="en-US"/>
          </a:p>
        </p:txBody>
      </p:sp>
    </p:spTree>
    <p:extLst>
      <p:ext uri="{BB962C8B-B14F-4D97-AF65-F5344CB8AC3E}">
        <p14:creationId xmlns:p14="http://schemas.microsoft.com/office/powerpoint/2010/main" val="40287195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35</a:t>
            </a:fld>
            <a:endParaRPr lang="en-US"/>
          </a:p>
        </p:txBody>
      </p:sp>
    </p:spTree>
    <p:extLst>
      <p:ext uri="{BB962C8B-B14F-4D97-AF65-F5344CB8AC3E}">
        <p14:creationId xmlns:p14="http://schemas.microsoft.com/office/powerpoint/2010/main" val="5100884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36</a:t>
            </a:fld>
            <a:endParaRPr lang="en-US"/>
          </a:p>
        </p:txBody>
      </p:sp>
    </p:spTree>
    <p:extLst>
      <p:ext uri="{BB962C8B-B14F-4D97-AF65-F5344CB8AC3E}">
        <p14:creationId xmlns:p14="http://schemas.microsoft.com/office/powerpoint/2010/main" val="3471888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37</a:t>
            </a:fld>
            <a:endParaRPr lang="en-US"/>
          </a:p>
        </p:txBody>
      </p:sp>
    </p:spTree>
    <p:extLst>
      <p:ext uri="{BB962C8B-B14F-4D97-AF65-F5344CB8AC3E}">
        <p14:creationId xmlns:p14="http://schemas.microsoft.com/office/powerpoint/2010/main" val="11681153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38</a:t>
            </a:fld>
            <a:endParaRPr lang="en-US"/>
          </a:p>
        </p:txBody>
      </p:sp>
    </p:spTree>
    <p:extLst>
      <p:ext uri="{BB962C8B-B14F-4D97-AF65-F5344CB8AC3E}">
        <p14:creationId xmlns:p14="http://schemas.microsoft.com/office/powerpoint/2010/main" val="34990221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39</a:t>
            </a:fld>
            <a:endParaRPr lang="en-US"/>
          </a:p>
        </p:txBody>
      </p:sp>
    </p:spTree>
    <p:extLst>
      <p:ext uri="{BB962C8B-B14F-4D97-AF65-F5344CB8AC3E}">
        <p14:creationId xmlns:p14="http://schemas.microsoft.com/office/powerpoint/2010/main" val="286792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a:t>
            </a:fld>
            <a:endParaRPr lang="en-US"/>
          </a:p>
        </p:txBody>
      </p:sp>
    </p:spTree>
    <p:extLst>
      <p:ext uri="{BB962C8B-B14F-4D97-AF65-F5344CB8AC3E}">
        <p14:creationId xmlns:p14="http://schemas.microsoft.com/office/powerpoint/2010/main" val="35860156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40</a:t>
            </a:fld>
            <a:endParaRPr lang="en-US"/>
          </a:p>
        </p:txBody>
      </p:sp>
    </p:spTree>
    <p:extLst>
      <p:ext uri="{BB962C8B-B14F-4D97-AF65-F5344CB8AC3E}">
        <p14:creationId xmlns:p14="http://schemas.microsoft.com/office/powerpoint/2010/main" val="37778348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41</a:t>
            </a:fld>
            <a:endParaRPr lang="en-US"/>
          </a:p>
        </p:txBody>
      </p:sp>
    </p:spTree>
    <p:extLst>
      <p:ext uri="{BB962C8B-B14F-4D97-AF65-F5344CB8AC3E}">
        <p14:creationId xmlns:p14="http://schemas.microsoft.com/office/powerpoint/2010/main" val="12950472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42</a:t>
            </a:fld>
            <a:endParaRPr lang="en-US"/>
          </a:p>
        </p:txBody>
      </p:sp>
    </p:spTree>
    <p:extLst>
      <p:ext uri="{BB962C8B-B14F-4D97-AF65-F5344CB8AC3E}">
        <p14:creationId xmlns:p14="http://schemas.microsoft.com/office/powerpoint/2010/main" val="6747537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43</a:t>
            </a:fld>
            <a:endParaRPr lang="en-US"/>
          </a:p>
        </p:txBody>
      </p:sp>
    </p:spTree>
    <p:extLst>
      <p:ext uri="{BB962C8B-B14F-4D97-AF65-F5344CB8AC3E}">
        <p14:creationId xmlns:p14="http://schemas.microsoft.com/office/powerpoint/2010/main" val="27462680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44</a:t>
            </a:fld>
            <a:endParaRPr lang="en-US"/>
          </a:p>
        </p:txBody>
      </p:sp>
    </p:spTree>
    <p:extLst>
      <p:ext uri="{BB962C8B-B14F-4D97-AF65-F5344CB8AC3E}">
        <p14:creationId xmlns:p14="http://schemas.microsoft.com/office/powerpoint/2010/main" val="223164993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45</a:t>
            </a:fld>
            <a:endParaRPr lang="en-US"/>
          </a:p>
        </p:txBody>
      </p:sp>
    </p:spTree>
    <p:extLst>
      <p:ext uri="{BB962C8B-B14F-4D97-AF65-F5344CB8AC3E}">
        <p14:creationId xmlns:p14="http://schemas.microsoft.com/office/powerpoint/2010/main" val="7694435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46</a:t>
            </a:fld>
            <a:endParaRPr lang="en-US"/>
          </a:p>
        </p:txBody>
      </p:sp>
    </p:spTree>
    <p:extLst>
      <p:ext uri="{BB962C8B-B14F-4D97-AF65-F5344CB8AC3E}">
        <p14:creationId xmlns:p14="http://schemas.microsoft.com/office/powerpoint/2010/main" val="25208367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47</a:t>
            </a:fld>
            <a:endParaRPr lang="en-US"/>
          </a:p>
        </p:txBody>
      </p:sp>
    </p:spTree>
    <p:extLst>
      <p:ext uri="{BB962C8B-B14F-4D97-AF65-F5344CB8AC3E}">
        <p14:creationId xmlns:p14="http://schemas.microsoft.com/office/powerpoint/2010/main" val="37322540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48</a:t>
            </a:fld>
            <a:endParaRPr lang="en-US"/>
          </a:p>
        </p:txBody>
      </p:sp>
    </p:spTree>
    <p:extLst>
      <p:ext uri="{BB962C8B-B14F-4D97-AF65-F5344CB8AC3E}">
        <p14:creationId xmlns:p14="http://schemas.microsoft.com/office/powerpoint/2010/main" val="18257369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49</a:t>
            </a:fld>
            <a:endParaRPr lang="en-US"/>
          </a:p>
        </p:txBody>
      </p:sp>
    </p:spTree>
    <p:extLst>
      <p:ext uri="{BB962C8B-B14F-4D97-AF65-F5344CB8AC3E}">
        <p14:creationId xmlns:p14="http://schemas.microsoft.com/office/powerpoint/2010/main" val="602834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a:t>
            </a:fld>
            <a:endParaRPr lang="en-US"/>
          </a:p>
        </p:txBody>
      </p:sp>
    </p:spTree>
    <p:extLst>
      <p:ext uri="{BB962C8B-B14F-4D97-AF65-F5344CB8AC3E}">
        <p14:creationId xmlns:p14="http://schemas.microsoft.com/office/powerpoint/2010/main" val="857888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50</a:t>
            </a:fld>
            <a:endParaRPr lang="en-US"/>
          </a:p>
        </p:txBody>
      </p:sp>
    </p:spTree>
    <p:extLst>
      <p:ext uri="{BB962C8B-B14F-4D97-AF65-F5344CB8AC3E}">
        <p14:creationId xmlns:p14="http://schemas.microsoft.com/office/powerpoint/2010/main" val="15039181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51</a:t>
            </a:fld>
            <a:endParaRPr lang="en-US"/>
          </a:p>
        </p:txBody>
      </p:sp>
    </p:spTree>
    <p:extLst>
      <p:ext uri="{BB962C8B-B14F-4D97-AF65-F5344CB8AC3E}">
        <p14:creationId xmlns:p14="http://schemas.microsoft.com/office/powerpoint/2010/main" val="29455602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52</a:t>
            </a:fld>
            <a:endParaRPr lang="en-US"/>
          </a:p>
        </p:txBody>
      </p:sp>
    </p:spTree>
    <p:extLst>
      <p:ext uri="{BB962C8B-B14F-4D97-AF65-F5344CB8AC3E}">
        <p14:creationId xmlns:p14="http://schemas.microsoft.com/office/powerpoint/2010/main" val="53124899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53</a:t>
            </a:fld>
            <a:endParaRPr lang="en-US"/>
          </a:p>
        </p:txBody>
      </p:sp>
    </p:spTree>
    <p:extLst>
      <p:ext uri="{BB962C8B-B14F-4D97-AF65-F5344CB8AC3E}">
        <p14:creationId xmlns:p14="http://schemas.microsoft.com/office/powerpoint/2010/main" val="25111351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54</a:t>
            </a:fld>
            <a:endParaRPr lang="en-US"/>
          </a:p>
        </p:txBody>
      </p:sp>
    </p:spTree>
    <p:extLst>
      <p:ext uri="{BB962C8B-B14F-4D97-AF65-F5344CB8AC3E}">
        <p14:creationId xmlns:p14="http://schemas.microsoft.com/office/powerpoint/2010/main" val="10986694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55</a:t>
            </a:fld>
            <a:endParaRPr lang="en-US"/>
          </a:p>
        </p:txBody>
      </p:sp>
    </p:spTree>
    <p:extLst>
      <p:ext uri="{BB962C8B-B14F-4D97-AF65-F5344CB8AC3E}">
        <p14:creationId xmlns:p14="http://schemas.microsoft.com/office/powerpoint/2010/main" val="5191992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56</a:t>
            </a:fld>
            <a:endParaRPr lang="en-US"/>
          </a:p>
        </p:txBody>
      </p:sp>
    </p:spTree>
    <p:extLst>
      <p:ext uri="{BB962C8B-B14F-4D97-AF65-F5344CB8AC3E}">
        <p14:creationId xmlns:p14="http://schemas.microsoft.com/office/powerpoint/2010/main" val="20317424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57</a:t>
            </a:fld>
            <a:endParaRPr lang="en-US"/>
          </a:p>
        </p:txBody>
      </p:sp>
    </p:spTree>
    <p:extLst>
      <p:ext uri="{BB962C8B-B14F-4D97-AF65-F5344CB8AC3E}">
        <p14:creationId xmlns:p14="http://schemas.microsoft.com/office/powerpoint/2010/main" val="380780592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58</a:t>
            </a:fld>
            <a:endParaRPr lang="en-US"/>
          </a:p>
        </p:txBody>
      </p:sp>
    </p:spTree>
    <p:extLst>
      <p:ext uri="{BB962C8B-B14F-4D97-AF65-F5344CB8AC3E}">
        <p14:creationId xmlns:p14="http://schemas.microsoft.com/office/powerpoint/2010/main" val="3766250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6</a:t>
            </a:fld>
            <a:endParaRPr lang="en-US"/>
          </a:p>
        </p:txBody>
      </p:sp>
    </p:spTree>
    <p:extLst>
      <p:ext uri="{BB962C8B-B14F-4D97-AF65-F5344CB8AC3E}">
        <p14:creationId xmlns:p14="http://schemas.microsoft.com/office/powerpoint/2010/main" val="1512156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7</a:t>
            </a:fld>
            <a:endParaRPr lang="en-US"/>
          </a:p>
        </p:txBody>
      </p:sp>
    </p:spTree>
    <p:extLst>
      <p:ext uri="{BB962C8B-B14F-4D97-AF65-F5344CB8AC3E}">
        <p14:creationId xmlns:p14="http://schemas.microsoft.com/office/powerpoint/2010/main" val="366197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8</a:t>
            </a:fld>
            <a:endParaRPr lang="en-US"/>
          </a:p>
        </p:txBody>
      </p:sp>
    </p:spTree>
    <p:extLst>
      <p:ext uri="{BB962C8B-B14F-4D97-AF65-F5344CB8AC3E}">
        <p14:creationId xmlns:p14="http://schemas.microsoft.com/office/powerpoint/2010/main" val="2413299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1740A7-D2B1-4CCB-A0FE-E61ED3DEB417}" type="slidenum">
              <a:rPr lang="en-US" smtClean="0"/>
              <a:pPr/>
              <a:t>9</a:t>
            </a:fld>
            <a:endParaRPr lang="en-US"/>
          </a:p>
        </p:txBody>
      </p:sp>
    </p:spTree>
    <p:extLst>
      <p:ext uri="{BB962C8B-B14F-4D97-AF65-F5344CB8AC3E}">
        <p14:creationId xmlns:p14="http://schemas.microsoft.com/office/powerpoint/2010/main" val="1997614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7162"/>
            <a:ext cx="2286000" cy="4357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57162"/>
            <a:ext cx="6705600" cy="4357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314450"/>
            <a:ext cx="44958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4958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0000"/>
                <a:invGamma/>
              </a:schemeClr>
            </a:gs>
            <a:gs pos="50000">
              <a:schemeClr val="bg1"/>
            </a:gs>
            <a:gs pos="100000">
              <a:schemeClr val="bg1">
                <a:gamma/>
                <a:shade val="60000"/>
                <a:invGamma/>
              </a:schemeClr>
            </a:gs>
          </a:gsLst>
          <a:lin ang="5400000" scaled="1"/>
        </a:gradFill>
        <a:effectLst/>
      </p:bgPr>
    </p:bg>
    <p:spTree>
      <p:nvGrpSpPr>
        <p:cNvPr id="1" name=""/>
        <p:cNvGrpSpPr/>
        <p:nvPr/>
      </p:nvGrpSpPr>
      <p:grpSpPr>
        <a:xfrm>
          <a:off x="0" y="0"/>
          <a:ext cx="0" cy="0"/>
          <a:chOff x="0" y="0"/>
          <a:chExt cx="0" cy="0"/>
        </a:xfrm>
      </p:grpSpPr>
      <p:grpSp>
        <p:nvGrpSpPr>
          <p:cNvPr id="1046" name="Group 22"/>
          <p:cNvGrpSpPr>
            <a:grpSpLocks/>
          </p:cNvGrpSpPr>
          <p:nvPr/>
        </p:nvGrpSpPr>
        <p:grpSpPr bwMode="auto">
          <a:xfrm>
            <a:off x="1" y="1031082"/>
            <a:ext cx="8385175" cy="226219"/>
            <a:chOff x="0" y="866"/>
            <a:chExt cx="5282" cy="190"/>
          </a:xfrm>
        </p:grpSpPr>
        <p:grpSp>
          <p:nvGrpSpPr>
            <p:cNvPr id="1031" name="Group 7"/>
            <p:cNvGrpSpPr>
              <a:grpSpLocks/>
            </p:cNvGrpSpPr>
            <p:nvPr/>
          </p:nvGrpSpPr>
          <p:grpSpPr bwMode="auto">
            <a:xfrm>
              <a:off x="5158" y="866"/>
              <a:ext cx="124" cy="189"/>
              <a:chOff x="5158" y="866"/>
              <a:chExt cx="124" cy="189"/>
            </a:xfrm>
          </p:grpSpPr>
          <p:sp>
            <p:nvSpPr>
              <p:cNvPr id="1029" name="Rectangle 5"/>
              <p:cNvSpPr>
                <a:spLocks noChangeArrowheads="1"/>
              </p:cNvSpPr>
              <p:nvPr/>
            </p:nvSpPr>
            <p:spPr bwMode="auto">
              <a:xfrm>
                <a:off x="5252" y="866"/>
                <a:ext cx="30" cy="189"/>
              </a:xfrm>
              <a:prstGeom prst="rect">
                <a:avLst/>
              </a:prstGeom>
              <a:solidFill>
                <a:srgbClr val="C0C0FF"/>
              </a:solidFill>
              <a:ln w="9525">
                <a:noFill/>
                <a:miter lim="800000"/>
                <a:headEnd/>
                <a:tailEnd/>
              </a:ln>
              <a:effectLst/>
            </p:spPr>
            <p:txBody>
              <a:bodyPr wrap="none" anchor="ctr"/>
              <a:lstStyle/>
              <a:p>
                <a:endParaRPr lang="en-US"/>
              </a:p>
            </p:txBody>
          </p:sp>
          <p:sp>
            <p:nvSpPr>
              <p:cNvPr id="1030" name="Rectangle 6"/>
              <p:cNvSpPr>
                <a:spLocks noChangeArrowheads="1"/>
              </p:cNvSpPr>
              <p:nvPr/>
            </p:nvSpPr>
            <p:spPr bwMode="auto">
              <a:xfrm>
                <a:off x="5158" y="866"/>
                <a:ext cx="60" cy="189"/>
              </a:xfrm>
              <a:prstGeom prst="rect">
                <a:avLst/>
              </a:prstGeom>
              <a:solidFill>
                <a:srgbClr val="C0C0FF"/>
              </a:solidFill>
              <a:ln w="9525">
                <a:noFill/>
                <a:miter lim="800000"/>
                <a:headEnd/>
                <a:tailEnd/>
              </a:ln>
              <a:effectLst/>
            </p:spPr>
            <p:txBody>
              <a:bodyPr wrap="none" anchor="ctr"/>
              <a:lstStyle/>
              <a:p>
                <a:endParaRPr lang="en-US"/>
              </a:p>
            </p:txBody>
          </p:sp>
        </p:grpSp>
        <p:grpSp>
          <p:nvGrpSpPr>
            <p:cNvPr id="1034" name="Group 10"/>
            <p:cNvGrpSpPr>
              <a:grpSpLocks/>
            </p:cNvGrpSpPr>
            <p:nvPr/>
          </p:nvGrpSpPr>
          <p:grpSpPr bwMode="auto">
            <a:xfrm>
              <a:off x="4848" y="866"/>
              <a:ext cx="263" cy="189"/>
              <a:chOff x="4848" y="866"/>
              <a:chExt cx="263" cy="189"/>
            </a:xfrm>
          </p:grpSpPr>
          <p:sp>
            <p:nvSpPr>
              <p:cNvPr id="1032" name="Rectangle 8"/>
              <p:cNvSpPr>
                <a:spLocks noChangeArrowheads="1"/>
              </p:cNvSpPr>
              <p:nvPr/>
            </p:nvSpPr>
            <p:spPr bwMode="auto">
              <a:xfrm>
                <a:off x="5018" y="866"/>
                <a:ext cx="93" cy="189"/>
              </a:xfrm>
              <a:prstGeom prst="rect">
                <a:avLst/>
              </a:prstGeom>
              <a:solidFill>
                <a:srgbClr val="8080FF"/>
              </a:solidFill>
              <a:ln w="9525">
                <a:noFill/>
                <a:miter lim="800000"/>
                <a:headEnd/>
                <a:tailEnd/>
              </a:ln>
              <a:effectLst/>
            </p:spPr>
            <p:txBody>
              <a:bodyPr wrap="none" anchor="ctr"/>
              <a:lstStyle/>
              <a:p>
                <a:endParaRPr lang="en-US"/>
              </a:p>
            </p:txBody>
          </p:sp>
          <p:sp>
            <p:nvSpPr>
              <p:cNvPr id="1033" name="Rectangle 9"/>
              <p:cNvSpPr>
                <a:spLocks noChangeArrowheads="1"/>
              </p:cNvSpPr>
              <p:nvPr/>
            </p:nvSpPr>
            <p:spPr bwMode="auto">
              <a:xfrm>
                <a:off x="4848" y="866"/>
                <a:ext cx="126" cy="189"/>
              </a:xfrm>
              <a:prstGeom prst="rect">
                <a:avLst/>
              </a:prstGeom>
              <a:solidFill>
                <a:srgbClr val="8080FF"/>
              </a:solidFill>
              <a:ln w="9525">
                <a:noFill/>
                <a:miter lim="800000"/>
                <a:headEnd/>
                <a:tailEnd/>
              </a:ln>
              <a:effectLst/>
            </p:spPr>
            <p:txBody>
              <a:bodyPr wrap="none" anchor="ctr"/>
              <a:lstStyle/>
              <a:p>
                <a:endParaRPr lang="en-US"/>
              </a:p>
            </p:txBody>
          </p:sp>
        </p:grpSp>
        <p:grpSp>
          <p:nvGrpSpPr>
            <p:cNvPr id="1037" name="Group 13"/>
            <p:cNvGrpSpPr>
              <a:grpSpLocks/>
            </p:cNvGrpSpPr>
            <p:nvPr/>
          </p:nvGrpSpPr>
          <p:grpSpPr bwMode="auto">
            <a:xfrm>
              <a:off x="4418" y="866"/>
              <a:ext cx="386" cy="189"/>
              <a:chOff x="4418" y="866"/>
              <a:chExt cx="386" cy="189"/>
            </a:xfrm>
          </p:grpSpPr>
          <p:sp>
            <p:nvSpPr>
              <p:cNvPr id="1035" name="Rectangle 11"/>
              <p:cNvSpPr>
                <a:spLocks noChangeArrowheads="1"/>
              </p:cNvSpPr>
              <p:nvPr/>
            </p:nvSpPr>
            <p:spPr bwMode="auto">
              <a:xfrm>
                <a:off x="4650" y="866"/>
                <a:ext cx="154" cy="189"/>
              </a:xfrm>
              <a:prstGeom prst="rect">
                <a:avLst/>
              </a:prstGeom>
              <a:solidFill>
                <a:srgbClr val="4040FF"/>
              </a:solidFill>
              <a:ln w="9525">
                <a:noFill/>
                <a:miter lim="800000"/>
                <a:headEnd/>
                <a:tailEnd/>
              </a:ln>
              <a:effectLst/>
            </p:spPr>
            <p:txBody>
              <a:bodyPr wrap="none" anchor="ctr"/>
              <a:lstStyle/>
              <a:p>
                <a:endParaRPr lang="en-US"/>
              </a:p>
            </p:txBody>
          </p:sp>
          <p:sp>
            <p:nvSpPr>
              <p:cNvPr id="1036" name="Rectangle 12"/>
              <p:cNvSpPr>
                <a:spLocks noChangeArrowheads="1"/>
              </p:cNvSpPr>
              <p:nvPr/>
            </p:nvSpPr>
            <p:spPr bwMode="auto">
              <a:xfrm>
                <a:off x="4418" y="866"/>
                <a:ext cx="189" cy="189"/>
              </a:xfrm>
              <a:prstGeom prst="rect">
                <a:avLst/>
              </a:prstGeom>
              <a:solidFill>
                <a:srgbClr val="4040FF"/>
              </a:solidFill>
              <a:ln w="9525">
                <a:noFill/>
                <a:miter lim="800000"/>
                <a:headEnd/>
                <a:tailEnd/>
              </a:ln>
              <a:effectLst/>
            </p:spPr>
            <p:txBody>
              <a:bodyPr wrap="none" anchor="ctr"/>
              <a:lstStyle/>
              <a:p>
                <a:endParaRPr lang="en-US"/>
              </a:p>
            </p:txBody>
          </p:sp>
        </p:grpSp>
        <p:grpSp>
          <p:nvGrpSpPr>
            <p:cNvPr id="1042" name="Group 18"/>
            <p:cNvGrpSpPr>
              <a:grpSpLocks/>
            </p:cNvGrpSpPr>
            <p:nvPr/>
          </p:nvGrpSpPr>
          <p:grpSpPr bwMode="auto">
            <a:xfrm>
              <a:off x="3183" y="866"/>
              <a:ext cx="1191" cy="190"/>
              <a:chOff x="3183" y="866"/>
              <a:chExt cx="1191" cy="190"/>
            </a:xfrm>
          </p:grpSpPr>
          <p:sp>
            <p:nvSpPr>
              <p:cNvPr id="1038" name="Rectangle 14"/>
              <p:cNvSpPr>
                <a:spLocks noChangeArrowheads="1"/>
              </p:cNvSpPr>
              <p:nvPr/>
            </p:nvSpPr>
            <p:spPr bwMode="auto">
              <a:xfrm>
                <a:off x="4156" y="866"/>
                <a:ext cx="218" cy="189"/>
              </a:xfrm>
              <a:prstGeom prst="rect">
                <a:avLst/>
              </a:prstGeom>
              <a:solidFill>
                <a:srgbClr val="0000FF"/>
              </a:solidFill>
              <a:ln w="9525">
                <a:noFill/>
                <a:miter lim="800000"/>
                <a:headEnd/>
                <a:tailEnd/>
              </a:ln>
              <a:effectLst/>
            </p:spPr>
            <p:txBody>
              <a:bodyPr wrap="none" anchor="ctr"/>
              <a:lstStyle/>
              <a:p>
                <a:endParaRPr lang="en-US"/>
              </a:p>
            </p:txBody>
          </p:sp>
          <p:sp>
            <p:nvSpPr>
              <p:cNvPr id="1039" name="Rectangle 15"/>
              <p:cNvSpPr>
                <a:spLocks noChangeArrowheads="1"/>
              </p:cNvSpPr>
              <p:nvPr/>
            </p:nvSpPr>
            <p:spPr bwMode="auto">
              <a:xfrm>
                <a:off x="3864" y="866"/>
                <a:ext cx="250" cy="189"/>
              </a:xfrm>
              <a:prstGeom prst="rect">
                <a:avLst/>
              </a:prstGeom>
              <a:solidFill>
                <a:srgbClr val="0000FF"/>
              </a:solidFill>
              <a:ln w="9525">
                <a:noFill/>
                <a:miter lim="800000"/>
                <a:headEnd/>
                <a:tailEnd/>
              </a:ln>
              <a:effectLst/>
            </p:spPr>
            <p:txBody>
              <a:bodyPr wrap="none" anchor="ctr"/>
              <a:lstStyle/>
              <a:p>
                <a:endParaRPr lang="en-US"/>
              </a:p>
            </p:txBody>
          </p:sp>
          <p:sp>
            <p:nvSpPr>
              <p:cNvPr id="1040" name="Rectangle 16"/>
              <p:cNvSpPr>
                <a:spLocks noChangeArrowheads="1"/>
              </p:cNvSpPr>
              <p:nvPr/>
            </p:nvSpPr>
            <p:spPr bwMode="auto">
              <a:xfrm>
                <a:off x="3538" y="866"/>
                <a:ext cx="284" cy="190"/>
              </a:xfrm>
              <a:prstGeom prst="rect">
                <a:avLst/>
              </a:prstGeom>
              <a:solidFill>
                <a:srgbClr val="0000FF"/>
              </a:solidFill>
              <a:ln w="9525">
                <a:noFill/>
                <a:miter lim="800000"/>
                <a:headEnd/>
                <a:tailEnd/>
              </a:ln>
              <a:effectLst/>
            </p:spPr>
            <p:txBody>
              <a:bodyPr wrap="none" anchor="ctr"/>
              <a:lstStyle/>
              <a:p>
                <a:endParaRPr lang="en-US"/>
              </a:p>
            </p:txBody>
          </p:sp>
          <p:sp>
            <p:nvSpPr>
              <p:cNvPr id="1041" name="Rectangle 17"/>
              <p:cNvSpPr>
                <a:spLocks noChangeArrowheads="1"/>
              </p:cNvSpPr>
              <p:nvPr/>
            </p:nvSpPr>
            <p:spPr bwMode="auto">
              <a:xfrm>
                <a:off x="3183" y="866"/>
                <a:ext cx="314" cy="189"/>
              </a:xfrm>
              <a:prstGeom prst="rect">
                <a:avLst/>
              </a:prstGeom>
              <a:solidFill>
                <a:srgbClr val="0000FF"/>
              </a:solidFill>
              <a:ln w="9525">
                <a:noFill/>
                <a:miter lim="800000"/>
                <a:headEnd/>
                <a:tailEnd/>
              </a:ln>
              <a:effectLst/>
            </p:spPr>
            <p:txBody>
              <a:bodyPr wrap="none" anchor="ctr"/>
              <a:lstStyle/>
              <a:p>
                <a:endParaRPr lang="en-US"/>
              </a:p>
            </p:txBody>
          </p:sp>
        </p:grpSp>
        <p:grpSp>
          <p:nvGrpSpPr>
            <p:cNvPr id="1045" name="Group 21"/>
            <p:cNvGrpSpPr>
              <a:grpSpLocks/>
            </p:cNvGrpSpPr>
            <p:nvPr/>
          </p:nvGrpSpPr>
          <p:grpSpPr bwMode="auto">
            <a:xfrm>
              <a:off x="0" y="866"/>
              <a:ext cx="3143" cy="189"/>
              <a:chOff x="0" y="866"/>
              <a:chExt cx="3143" cy="189"/>
            </a:xfrm>
          </p:grpSpPr>
          <p:sp>
            <p:nvSpPr>
              <p:cNvPr id="1043" name="Rectangle 19"/>
              <p:cNvSpPr>
                <a:spLocks noChangeArrowheads="1"/>
              </p:cNvSpPr>
              <p:nvPr/>
            </p:nvSpPr>
            <p:spPr bwMode="auto">
              <a:xfrm>
                <a:off x="2798" y="866"/>
                <a:ext cx="345" cy="189"/>
              </a:xfrm>
              <a:prstGeom prst="rect">
                <a:avLst/>
              </a:prstGeom>
              <a:solidFill>
                <a:srgbClr val="0000E0"/>
              </a:solidFill>
              <a:ln w="9525">
                <a:noFill/>
                <a:miter lim="800000"/>
                <a:headEnd/>
                <a:tailEnd/>
              </a:ln>
              <a:effectLst/>
            </p:spPr>
            <p:txBody>
              <a:bodyPr wrap="none" anchor="ctr"/>
              <a:lstStyle/>
              <a:p>
                <a:endParaRPr lang="en-US"/>
              </a:p>
            </p:txBody>
          </p:sp>
          <p:sp>
            <p:nvSpPr>
              <p:cNvPr id="1044" name="Rectangle 20"/>
              <p:cNvSpPr>
                <a:spLocks noChangeArrowheads="1"/>
              </p:cNvSpPr>
              <p:nvPr/>
            </p:nvSpPr>
            <p:spPr bwMode="auto">
              <a:xfrm>
                <a:off x="0" y="866"/>
                <a:ext cx="2756" cy="189"/>
              </a:xfrm>
              <a:prstGeom prst="rect">
                <a:avLst/>
              </a:prstGeom>
              <a:solidFill>
                <a:srgbClr val="0000E0"/>
              </a:solidFill>
              <a:ln w="9525">
                <a:noFill/>
                <a:miter lim="800000"/>
                <a:headEnd/>
                <a:tailEnd/>
              </a:ln>
              <a:effectLst/>
            </p:spPr>
            <p:txBody>
              <a:bodyPr wrap="none" anchor="ctr"/>
              <a:lstStyle/>
              <a:p>
                <a:endParaRPr lang="en-US"/>
              </a:p>
            </p:txBody>
          </p:sp>
        </p:grpSp>
      </p:grpSp>
      <p:sp>
        <p:nvSpPr>
          <p:cNvPr id="1047" name="Rectangle 23"/>
          <p:cNvSpPr>
            <a:spLocks noGrp="1" noChangeArrowheads="1"/>
          </p:cNvSpPr>
          <p:nvPr>
            <p:ph type="title"/>
          </p:nvPr>
        </p:nvSpPr>
        <p:spPr bwMode="auto">
          <a:xfrm>
            <a:off x="1276350" y="266700"/>
            <a:ext cx="7162800" cy="8572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Slide Title</a:t>
            </a:r>
          </a:p>
        </p:txBody>
      </p:sp>
      <p:sp>
        <p:nvSpPr>
          <p:cNvPr id="1048" name="Rectangle 24"/>
          <p:cNvSpPr>
            <a:spLocks noGrp="1" noChangeArrowheads="1"/>
          </p:cNvSpPr>
          <p:nvPr>
            <p:ph type="body" idx="1"/>
          </p:nvPr>
        </p:nvSpPr>
        <p:spPr bwMode="auto">
          <a:xfrm>
            <a:off x="0" y="1314450"/>
            <a:ext cx="9144000" cy="3200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r" rtl="0" eaLnBrk="0" fontAlgn="base" hangingPunct="0">
        <a:lnSpc>
          <a:spcPct val="75000"/>
        </a:lnSpc>
        <a:spcBef>
          <a:spcPct val="0"/>
        </a:spcBef>
        <a:spcAft>
          <a:spcPct val="0"/>
        </a:spcAft>
        <a:defRPr sz="5400" b="0">
          <a:solidFill>
            <a:schemeClr val="tx2"/>
          </a:solidFill>
          <a:effectLst>
            <a:outerShdw blurRad="38100" dist="38100" dir="2700000" algn="tl">
              <a:srgbClr val="000000"/>
            </a:outerShdw>
          </a:effectLst>
          <a:latin typeface="+mj-lt"/>
          <a:ea typeface="+mj-ea"/>
          <a:cs typeface="+mj-cs"/>
        </a:defRPr>
      </a:lvl1pPr>
      <a:lvl2pPr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2pPr>
      <a:lvl3pPr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3pPr>
      <a:lvl4pPr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4pPr>
      <a:lvl5pPr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5pPr>
      <a:lvl6pPr marL="457200"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6pPr>
      <a:lvl7pPr marL="914400"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7pPr>
      <a:lvl8pPr marL="1371600"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8pPr>
      <a:lvl9pPr marL="1828800" algn="r" rtl="0" eaLnBrk="0" fontAlgn="base" hangingPunct="0">
        <a:lnSpc>
          <a:spcPct val="75000"/>
        </a:lnSpc>
        <a:spcBef>
          <a:spcPct val="0"/>
        </a:spcBef>
        <a:spcAft>
          <a:spcPct val="0"/>
        </a:spcAft>
        <a:defRPr sz="5400" b="1">
          <a:solidFill>
            <a:schemeClr val="tx2"/>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5000"/>
        </a:spcBef>
        <a:spcAft>
          <a:spcPct val="0"/>
        </a:spcAft>
        <a:buClr>
          <a:srgbClr val="E781FF"/>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5000"/>
        </a:lnSpc>
        <a:spcBef>
          <a:spcPct val="15000"/>
        </a:spcBef>
        <a:spcAft>
          <a:spcPct val="0"/>
        </a:spcAft>
        <a:buSzPct val="100000"/>
        <a:buChar char="–"/>
        <a:defRPr sz="40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90000"/>
        </a:lnSpc>
        <a:spcBef>
          <a:spcPct val="30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90000"/>
        </a:lnSpc>
        <a:spcBef>
          <a:spcPct val="30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90000"/>
        </a:lnSpc>
        <a:spcBef>
          <a:spcPct val="30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2571750"/>
            <a:ext cx="7315200" cy="1657350"/>
          </a:xfrm>
          <a:noFill/>
          <a:ln/>
        </p:spPr>
        <p:txBody>
          <a:bodyPr/>
          <a:lstStyle/>
          <a:p>
            <a:r>
              <a:rPr lang="en-US" sz="6000" dirty="0" smtClean="0"/>
              <a:t>Rome on fire!</a:t>
            </a:r>
            <a:endParaRPr lang="en-US" sz="6000" dirty="0"/>
          </a:p>
        </p:txBody>
      </p:sp>
      <p:sp>
        <p:nvSpPr>
          <p:cNvPr id="36869" name="Rectangle 5"/>
          <p:cNvSpPr>
            <a:spLocks noGrp="1" noChangeArrowheads="1"/>
          </p:cNvSpPr>
          <p:nvPr>
            <p:ph type="title"/>
          </p:nvPr>
        </p:nvSpPr>
        <p:spPr>
          <a:noFill/>
          <a:ln/>
        </p:spPr>
        <p:txBody>
          <a:bodyPr/>
          <a:lstStyle/>
          <a:p>
            <a:r>
              <a:rPr lang="en-US" sz="8800" dirty="0" smtClean="0"/>
              <a:t>Philippians 1</a:t>
            </a:r>
            <a:endParaRPr lang="en-US" sz="88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the greater progress of the gospel, </a:t>
            </a:r>
            <a:endParaRPr lang="en-US" sz="4000" dirty="0" smtClean="0"/>
          </a:p>
          <a:p>
            <a:pPr>
              <a:buNone/>
            </a:pPr>
            <a:r>
              <a:rPr lang="en-US" sz="4000" dirty="0" smtClean="0"/>
              <a:t>13 </a:t>
            </a:r>
            <a:r>
              <a:rPr lang="en-US" sz="4000" dirty="0"/>
              <a:t>so that my imprisonment in the cause of Christ has become well known throughout the whole </a:t>
            </a:r>
            <a:r>
              <a:rPr lang="en-US" sz="4000" u="sng" dirty="0" smtClean="0"/>
              <a:t>praetorian guard</a:t>
            </a:r>
            <a:r>
              <a:rPr lang="en-US" sz="4000" dirty="0" smtClean="0"/>
              <a:t> </a:t>
            </a:r>
            <a:r>
              <a:rPr lang="en-US" sz="4000" dirty="0"/>
              <a:t>and to everyone else, </a:t>
            </a:r>
          </a:p>
        </p:txBody>
      </p:sp>
      <p:sp>
        <p:nvSpPr>
          <p:cNvPr id="4" name="Rectangle 4"/>
          <p:cNvSpPr>
            <a:spLocks noChangeArrowheads="1"/>
          </p:cNvSpPr>
          <p:nvPr/>
        </p:nvSpPr>
        <p:spPr bwMode="auto">
          <a:xfrm>
            <a:off x="152400" y="2647950"/>
            <a:ext cx="2971800" cy="12192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Caesar’s elite legion</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the greater progress of the gospel, </a:t>
            </a:r>
            <a:endParaRPr lang="en-US" sz="4000" dirty="0" smtClean="0"/>
          </a:p>
          <a:p>
            <a:pPr>
              <a:buNone/>
            </a:pPr>
            <a:r>
              <a:rPr lang="en-US" sz="4000" dirty="0" smtClean="0"/>
              <a:t>13 </a:t>
            </a:r>
            <a:r>
              <a:rPr lang="en-US" sz="4000" dirty="0"/>
              <a:t>so that my imprisonment in the cause of Christ has become well known throughout the whole </a:t>
            </a:r>
            <a:r>
              <a:rPr lang="en-US" sz="4000" u="sng" dirty="0" smtClean="0"/>
              <a:t>praetorian guard</a:t>
            </a:r>
            <a:r>
              <a:rPr lang="en-US" sz="4000" dirty="0" smtClean="0"/>
              <a:t> </a:t>
            </a:r>
            <a:r>
              <a:rPr lang="en-US" sz="4000" dirty="0"/>
              <a:t>and to everyone else, </a:t>
            </a:r>
          </a:p>
        </p:txBody>
      </p:sp>
      <p:sp>
        <p:nvSpPr>
          <p:cNvPr id="4" name="Rectangle 4"/>
          <p:cNvSpPr>
            <a:spLocks noChangeArrowheads="1"/>
          </p:cNvSpPr>
          <p:nvPr/>
        </p:nvSpPr>
        <p:spPr bwMode="auto">
          <a:xfrm>
            <a:off x="152400" y="2647950"/>
            <a:ext cx="2971800" cy="12192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Caesar’s elite legion</a:t>
            </a:r>
            <a:endParaRPr lang="en-US" sz="4800" b="0" dirty="0">
              <a:effectLst>
                <a:outerShdw blurRad="38100" dist="38100" dir="2700000" algn="tl">
                  <a:srgbClr val="000000"/>
                </a:outerShdw>
              </a:effectLst>
            </a:endParaRPr>
          </a:p>
        </p:txBody>
      </p:sp>
      <p:sp>
        <p:nvSpPr>
          <p:cNvPr id="5" name="Rectangle 4"/>
          <p:cNvSpPr/>
          <p:nvPr/>
        </p:nvSpPr>
        <p:spPr bwMode="auto">
          <a:xfrm>
            <a:off x="1066800" y="3832515"/>
            <a:ext cx="1371600" cy="533400"/>
          </a:xfrm>
          <a:prstGeom prst="rect">
            <a:avLst/>
          </a:prstGeom>
          <a:noFill/>
          <a:ln w="571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the greater progress of the gospel, </a:t>
            </a:r>
            <a:endParaRPr lang="en-US" sz="4000" dirty="0" smtClean="0"/>
          </a:p>
          <a:p>
            <a:pPr>
              <a:buNone/>
            </a:pPr>
            <a:r>
              <a:rPr lang="en-US" sz="4000" dirty="0" smtClean="0"/>
              <a:t>13 </a:t>
            </a:r>
            <a:r>
              <a:rPr lang="en-US" sz="4000" dirty="0"/>
              <a:t>so that my imprisonment in the cause of Christ has become well known throughout the whole </a:t>
            </a:r>
            <a:r>
              <a:rPr lang="en-US" sz="4000" u="sng" dirty="0" smtClean="0"/>
              <a:t>praetorian guard</a:t>
            </a:r>
            <a:r>
              <a:rPr lang="en-US" sz="4000" dirty="0" smtClean="0"/>
              <a:t> </a:t>
            </a:r>
            <a:r>
              <a:rPr lang="en-US" sz="4000" u="sng" dirty="0"/>
              <a:t>and to everyone else</a:t>
            </a:r>
            <a:r>
              <a:rPr lang="en-US" sz="4000" dirty="0"/>
              <a:t>, </a:t>
            </a:r>
          </a:p>
        </p:txBody>
      </p:sp>
      <p:sp>
        <p:nvSpPr>
          <p:cNvPr id="4" name="Rectangle 4"/>
          <p:cNvSpPr>
            <a:spLocks noChangeArrowheads="1"/>
          </p:cNvSpPr>
          <p:nvPr/>
        </p:nvSpPr>
        <p:spPr bwMode="auto">
          <a:xfrm>
            <a:off x="152400" y="2647950"/>
            <a:ext cx="2971800" cy="12192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Caesar’s elite legion</a:t>
            </a:r>
            <a:endParaRPr lang="en-US" sz="4800" b="0" dirty="0">
              <a:effectLst>
                <a:outerShdw blurRad="38100" dist="38100" dir="2700000" algn="tl">
                  <a:srgbClr val="000000"/>
                </a:outerShdw>
              </a:effectLst>
            </a:endParaRPr>
          </a:p>
        </p:txBody>
      </p:sp>
      <p:sp>
        <p:nvSpPr>
          <p:cNvPr id="5" name="Rectangle 4"/>
          <p:cNvSpPr/>
          <p:nvPr/>
        </p:nvSpPr>
        <p:spPr bwMode="auto">
          <a:xfrm>
            <a:off x="1066800" y="3832515"/>
            <a:ext cx="1371600" cy="533400"/>
          </a:xfrm>
          <a:prstGeom prst="rect">
            <a:avLst/>
          </a:prstGeom>
          <a:noFill/>
          <a:ln w="571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the greater progress of the gospel, </a:t>
            </a:r>
            <a:endParaRPr lang="en-US" sz="4000" dirty="0" smtClean="0"/>
          </a:p>
          <a:p>
            <a:pPr>
              <a:buNone/>
            </a:pPr>
            <a:r>
              <a:rPr lang="en-US" sz="4000" dirty="0" smtClean="0"/>
              <a:t>13 </a:t>
            </a:r>
            <a:r>
              <a:rPr lang="en-US" sz="4000" dirty="0"/>
              <a:t>so that my imprisonment in the cause of Christ has become well known throughout the whole </a:t>
            </a:r>
            <a:r>
              <a:rPr lang="en-US" sz="4000" u="sng" dirty="0" smtClean="0"/>
              <a:t>praetorian guard</a:t>
            </a:r>
            <a:r>
              <a:rPr lang="en-US" sz="4000" dirty="0" smtClean="0"/>
              <a:t> </a:t>
            </a:r>
            <a:r>
              <a:rPr lang="en-US" sz="4000" u="sng" dirty="0"/>
              <a:t>and to everyone else</a:t>
            </a:r>
            <a:r>
              <a:rPr lang="en-US" sz="4000" dirty="0"/>
              <a:t>, </a:t>
            </a:r>
          </a:p>
        </p:txBody>
      </p:sp>
      <p:sp>
        <p:nvSpPr>
          <p:cNvPr id="4" name="Rectangle 4"/>
          <p:cNvSpPr>
            <a:spLocks noChangeArrowheads="1"/>
          </p:cNvSpPr>
          <p:nvPr/>
        </p:nvSpPr>
        <p:spPr bwMode="auto">
          <a:xfrm>
            <a:off x="152400" y="2647950"/>
            <a:ext cx="2971800" cy="12192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Caesar’s elite legion</a:t>
            </a:r>
            <a:endParaRPr lang="en-US" sz="4800" b="0" dirty="0">
              <a:effectLst>
                <a:outerShdw blurRad="38100" dist="38100" dir="2700000" algn="tl">
                  <a:srgbClr val="000000"/>
                </a:outerShdw>
              </a:effectLst>
            </a:endParaRPr>
          </a:p>
        </p:txBody>
      </p:sp>
      <p:sp>
        <p:nvSpPr>
          <p:cNvPr id="5" name="Rectangle 4"/>
          <p:cNvSpPr/>
          <p:nvPr/>
        </p:nvSpPr>
        <p:spPr bwMode="auto">
          <a:xfrm>
            <a:off x="1066800" y="3832515"/>
            <a:ext cx="1371600" cy="533400"/>
          </a:xfrm>
          <a:prstGeom prst="rect">
            <a:avLst/>
          </a:prstGeom>
          <a:noFill/>
          <a:ln w="571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6" name="Rectangle 5"/>
          <p:cNvSpPr>
            <a:spLocks noChangeArrowheads="1"/>
          </p:cNvSpPr>
          <p:nvPr/>
        </p:nvSpPr>
        <p:spPr bwMode="auto">
          <a:xfrm>
            <a:off x="304800" y="1123950"/>
            <a:ext cx="8382000" cy="1447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4:22All the Lord’s people here send you greetings, especially those who belong to Caesar’s household.</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the greater progress of the gospel, </a:t>
            </a:r>
            <a:endParaRPr lang="en-US" sz="4000" dirty="0" smtClean="0"/>
          </a:p>
          <a:p>
            <a:pPr>
              <a:buNone/>
            </a:pPr>
            <a:r>
              <a:rPr lang="en-US" sz="4000" dirty="0" smtClean="0"/>
              <a:t>13 </a:t>
            </a:r>
            <a:r>
              <a:rPr lang="en-US" sz="4000" dirty="0"/>
              <a:t>so that my imprisonment in the cause of Christ has become well known throughout the whole </a:t>
            </a:r>
            <a:r>
              <a:rPr lang="en-US" sz="4000" u="sng" dirty="0" smtClean="0"/>
              <a:t>praetorian guard</a:t>
            </a:r>
            <a:r>
              <a:rPr lang="en-US" sz="4000" dirty="0" smtClean="0"/>
              <a:t> </a:t>
            </a:r>
            <a:r>
              <a:rPr lang="en-US" sz="4000" u="sng" dirty="0"/>
              <a:t>and to everyone else</a:t>
            </a:r>
            <a:r>
              <a:rPr lang="en-US" sz="4000" dirty="0"/>
              <a:t>, </a:t>
            </a:r>
          </a:p>
        </p:txBody>
      </p:sp>
      <p:sp>
        <p:nvSpPr>
          <p:cNvPr id="4" name="Rectangle 4"/>
          <p:cNvSpPr>
            <a:spLocks noChangeArrowheads="1"/>
          </p:cNvSpPr>
          <p:nvPr/>
        </p:nvSpPr>
        <p:spPr bwMode="auto">
          <a:xfrm>
            <a:off x="152400" y="2647950"/>
            <a:ext cx="2971800" cy="12192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Caesar’s elite legion</a:t>
            </a:r>
            <a:endParaRPr lang="en-US" sz="4800" b="0" dirty="0">
              <a:effectLst>
                <a:outerShdw blurRad="38100" dist="38100" dir="2700000" algn="tl">
                  <a:srgbClr val="000000"/>
                </a:outerShdw>
              </a:effectLst>
            </a:endParaRPr>
          </a:p>
        </p:txBody>
      </p:sp>
      <p:sp>
        <p:nvSpPr>
          <p:cNvPr id="5" name="Rectangle 4"/>
          <p:cNvSpPr/>
          <p:nvPr/>
        </p:nvSpPr>
        <p:spPr bwMode="auto">
          <a:xfrm>
            <a:off x="1066800" y="3832515"/>
            <a:ext cx="1371600" cy="533400"/>
          </a:xfrm>
          <a:prstGeom prst="rect">
            <a:avLst/>
          </a:prstGeom>
          <a:noFill/>
          <a:ln w="571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6" name="Rectangle 5"/>
          <p:cNvSpPr>
            <a:spLocks noChangeArrowheads="1"/>
          </p:cNvSpPr>
          <p:nvPr/>
        </p:nvSpPr>
        <p:spPr bwMode="auto">
          <a:xfrm>
            <a:off x="304800" y="1123950"/>
            <a:ext cx="8382000" cy="1447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4:22All the Lord’s people here send you greetings, especially those who belong to </a:t>
            </a:r>
            <a:r>
              <a:rPr lang="en-US" sz="4000" b="0" u="sng" dirty="0" smtClean="0">
                <a:effectLst>
                  <a:outerShdw blurRad="38100" dist="38100" dir="2700000" algn="tl">
                    <a:srgbClr val="000000"/>
                  </a:outerShdw>
                </a:effectLst>
              </a:rPr>
              <a:t>Caesar’s household</a:t>
            </a:r>
            <a:r>
              <a:rPr lang="en-US" sz="4000" b="0" dirty="0" smtClean="0">
                <a:effectLst>
                  <a:outerShdw blurRad="38100" dist="38100" dir="2700000" algn="tl">
                    <a:srgbClr val="000000"/>
                  </a:outerShdw>
                </a:effectLst>
              </a:rPr>
              <a:t>.</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the greater progress of the gospel,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Paul = the most competent, experienced, and gifted Christian church planter in the world</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8800" dirty="0" smtClean="0"/>
              <a:t>Philippians 1</a:t>
            </a:r>
            <a:endParaRPr lang="en-US" sz="8800" dirty="0"/>
          </a:p>
        </p:txBody>
      </p:sp>
      <p:sp>
        <p:nvSpPr>
          <p:cNvPr id="50179" name="Rectangle 3"/>
          <p:cNvSpPr>
            <a:spLocks noGrp="1" noChangeArrowheads="1"/>
          </p:cNvSpPr>
          <p:nvPr>
            <p:ph type="body" idx="1"/>
          </p:nvPr>
        </p:nvSpPr>
        <p:spPr>
          <a:xfrm>
            <a:off x="685800" y="1428750"/>
            <a:ext cx="7924800" cy="3009900"/>
          </a:xfrm>
        </p:spPr>
        <p:txBody>
          <a:bodyPr/>
          <a:lstStyle/>
          <a:p>
            <a:r>
              <a:rPr lang="en-US" sz="4000" dirty="0" smtClean="0"/>
              <a:t>The apostle Paul is in prison in Rome </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Paul = the most competent, experienced, and gifted Christian church planter in the world</a:t>
            </a:r>
          </a:p>
          <a:p>
            <a:pPr>
              <a:lnSpc>
                <a:spcPct val="75000"/>
              </a:lnSpc>
            </a:pPr>
            <a:r>
              <a:rPr lang="en-US" sz="3600" b="0" dirty="0" smtClean="0">
                <a:effectLst>
                  <a:outerShdw blurRad="38100" dist="38100" dir="2700000" algn="tl">
                    <a:srgbClr val="000000"/>
                  </a:outerShdw>
                </a:effectLst>
              </a:rPr>
              <a:t>God’s reasons for leaving him in prison?</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Paul knew something we should remember:</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Paul knew something we should remember: When suffering trials, God is often willing to use you </a:t>
            </a:r>
            <a:r>
              <a:rPr lang="en-US" sz="3600" b="0" u="sng" dirty="0" smtClean="0">
                <a:effectLst>
                  <a:outerShdw blurRad="38100" dist="38100" dir="2700000" algn="tl">
                    <a:srgbClr val="000000"/>
                  </a:outerShdw>
                </a:effectLst>
              </a:rPr>
              <a:t>IF</a:t>
            </a:r>
            <a:r>
              <a:rPr lang="en-US" sz="3600" b="0" dirty="0" smtClean="0">
                <a:effectLst>
                  <a:outerShdw blurRad="38100" dist="38100" dir="2700000" algn="tl">
                    <a:srgbClr val="000000"/>
                  </a:outerShdw>
                </a:effectLst>
              </a:rPr>
              <a:t> you adopt the right attitude</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Paul knew something we should remember: When suffering trials, God is often willing to use you </a:t>
            </a:r>
            <a:r>
              <a:rPr lang="en-US" sz="3600" b="0" u="sng" dirty="0" smtClean="0">
                <a:effectLst>
                  <a:outerShdw blurRad="38100" dist="38100" dir="2700000" algn="tl">
                    <a:srgbClr val="000000"/>
                  </a:outerShdw>
                </a:effectLst>
              </a:rPr>
              <a:t>IF</a:t>
            </a:r>
            <a:r>
              <a:rPr lang="en-US" sz="3600" b="0" dirty="0" smtClean="0">
                <a:effectLst>
                  <a:outerShdw blurRad="38100" dist="38100" dir="2700000" algn="tl">
                    <a:srgbClr val="000000"/>
                  </a:outerShdw>
                </a:effectLst>
              </a:rPr>
              <a:t> you adopt the right attitude</a:t>
            </a:r>
          </a:p>
          <a:p>
            <a:pPr>
              <a:lnSpc>
                <a:spcPct val="70000"/>
              </a:lnSpc>
            </a:pPr>
            <a:r>
              <a:rPr lang="en-US" sz="3600" b="0" dirty="0" smtClean="0">
                <a:effectLst>
                  <a:outerShdw blurRad="38100" dist="38100" dir="2700000" algn="tl">
                    <a:srgbClr val="000000"/>
                  </a:outerShdw>
                </a:effectLst>
              </a:rPr>
              <a:t>Paul was looking for God’s purposes in his circumstances.</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cxnSp>
        <p:nvCxnSpPr>
          <p:cNvPr id="8" name="Straight Arrow Connector 7"/>
          <p:cNvCxnSpPr/>
          <p:nvPr/>
        </p:nvCxnSpPr>
        <p:spPr bwMode="auto">
          <a:xfrm rot="10800000">
            <a:off x="3276600" y="3028950"/>
            <a:ext cx="2286000" cy="1447800"/>
          </a:xfrm>
          <a:prstGeom prst="straightConnector1">
            <a:avLst/>
          </a:prstGeom>
          <a:solidFill>
            <a:schemeClr val="bg1"/>
          </a:solidFill>
          <a:ln w="57150" cap="flat" cmpd="sng" algn="ctr">
            <a:solidFill>
              <a:schemeClr val="tx1"/>
            </a:solidFill>
            <a:prstDash val="solid"/>
            <a:round/>
            <a:headEnd type="none" w="sm" len="sm"/>
            <a:tailEnd type="arrow"/>
          </a:ln>
          <a:effectLst/>
        </p:spPr>
      </p:cxn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Paul knew something we should remember: When suffering trials, God is often willing to use you </a:t>
            </a:r>
            <a:r>
              <a:rPr lang="en-US" sz="3600" b="0" u="sng" dirty="0" smtClean="0">
                <a:effectLst>
                  <a:outerShdw blurRad="38100" dist="38100" dir="2700000" algn="tl">
                    <a:srgbClr val="000000"/>
                  </a:outerShdw>
                </a:effectLst>
              </a:rPr>
              <a:t>IF</a:t>
            </a:r>
            <a:r>
              <a:rPr lang="en-US" sz="3600" b="0" dirty="0" smtClean="0">
                <a:effectLst>
                  <a:outerShdw blurRad="38100" dist="38100" dir="2700000" algn="tl">
                    <a:srgbClr val="000000"/>
                  </a:outerShdw>
                </a:effectLst>
              </a:rPr>
              <a:t> you adopt the right attitude</a:t>
            </a:r>
          </a:p>
          <a:p>
            <a:pPr>
              <a:lnSpc>
                <a:spcPct val="70000"/>
              </a:lnSpc>
            </a:pPr>
            <a:r>
              <a:rPr lang="en-US" sz="3600" b="0" dirty="0" smtClean="0">
                <a:effectLst>
                  <a:outerShdw blurRad="38100" dist="38100" dir="2700000" algn="tl">
                    <a:srgbClr val="000000"/>
                  </a:outerShdw>
                </a:effectLst>
              </a:rPr>
              <a:t>Paul was looking for God’s purposes in his circumstances.</a:t>
            </a:r>
            <a:endParaRPr lang="en-US" sz="3600" b="0" dirty="0">
              <a:effectLst>
                <a:outerShdw blurRad="38100" dist="38100" dir="2700000" algn="tl">
                  <a:srgbClr val="000000"/>
                </a:outerShdw>
              </a:effectLst>
            </a:endParaRPr>
          </a:p>
        </p:txBody>
      </p:sp>
    </p:spTree>
  </p:cSld>
  <p:clrMapOvr>
    <a:masterClrMapping/>
  </p:clrMapOvr>
  <p:transition spd="med">
    <p:wipe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cxnSp>
        <p:nvCxnSpPr>
          <p:cNvPr id="8" name="Straight Arrow Connector 7"/>
          <p:cNvCxnSpPr/>
          <p:nvPr/>
        </p:nvCxnSpPr>
        <p:spPr bwMode="auto">
          <a:xfrm rot="10800000">
            <a:off x="3276600" y="3028950"/>
            <a:ext cx="2286000" cy="1447800"/>
          </a:xfrm>
          <a:prstGeom prst="straightConnector1">
            <a:avLst/>
          </a:prstGeom>
          <a:solidFill>
            <a:schemeClr val="bg1"/>
          </a:solidFill>
          <a:ln w="57150" cap="flat" cmpd="sng" algn="ctr">
            <a:solidFill>
              <a:schemeClr val="tx1"/>
            </a:solidFill>
            <a:prstDash val="solid"/>
            <a:round/>
            <a:headEnd type="none" w="sm" len="sm"/>
            <a:tailEnd type="arrow"/>
          </a:ln>
          <a:effectLst/>
        </p:spPr>
      </p:cxn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Paul knew something we should remember: When suffering trials, God is often willing to use you </a:t>
            </a:r>
            <a:r>
              <a:rPr lang="en-US" sz="3600" b="0" u="sng" dirty="0" smtClean="0">
                <a:effectLst>
                  <a:outerShdw blurRad="38100" dist="38100" dir="2700000" algn="tl">
                    <a:srgbClr val="000000"/>
                  </a:outerShdw>
                </a:effectLst>
              </a:rPr>
              <a:t>IF</a:t>
            </a:r>
            <a:r>
              <a:rPr lang="en-US" sz="3600" b="0" dirty="0" smtClean="0">
                <a:effectLst>
                  <a:outerShdw blurRad="38100" dist="38100" dir="2700000" algn="tl">
                    <a:srgbClr val="000000"/>
                  </a:outerShdw>
                </a:effectLst>
              </a:rPr>
              <a:t> you adopt the right attitude</a:t>
            </a:r>
          </a:p>
          <a:p>
            <a:pPr>
              <a:lnSpc>
                <a:spcPct val="70000"/>
              </a:lnSpc>
            </a:pPr>
            <a:r>
              <a:rPr lang="en-US" sz="3600" b="0" dirty="0" smtClean="0">
                <a:effectLst>
                  <a:outerShdw blurRad="38100" dist="38100" dir="2700000" algn="tl">
                    <a:srgbClr val="000000"/>
                  </a:outerShdw>
                </a:effectLst>
              </a:rPr>
              <a:t>Paul was looking for God’s purposes in his circumstances.</a:t>
            </a:r>
            <a:endParaRPr lang="en-US" sz="3600" b="0" dirty="0">
              <a:effectLst>
                <a:outerShdw blurRad="38100" dist="38100" dir="2700000" algn="tl">
                  <a:srgbClr val="000000"/>
                </a:outerShdw>
              </a:effectLst>
            </a:endParaRPr>
          </a:p>
        </p:txBody>
      </p:sp>
      <p:sp>
        <p:nvSpPr>
          <p:cNvPr id="9" name="Rectangle 8"/>
          <p:cNvSpPr>
            <a:spLocks noChangeArrowheads="1"/>
          </p:cNvSpPr>
          <p:nvPr/>
        </p:nvSpPr>
        <p:spPr bwMode="auto">
          <a:xfrm>
            <a:off x="3276600" y="3638550"/>
            <a:ext cx="5715000" cy="135255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Acts 19:21 “After I have been to Jerusalem,” he said, “I must visit Rome also.”</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cxnSp>
        <p:nvCxnSpPr>
          <p:cNvPr id="8" name="Straight Arrow Connector 7"/>
          <p:cNvCxnSpPr/>
          <p:nvPr/>
        </p:nvCxnSpPr>
        <p:spPr bwMode="auto">
          <a:xfrm rot="10800000">
            <a:off x="3276600" y="3028950"/>
            <a:ext cx="2286000" cy="1447800"/>
          </a:xfrm>
          <a:prstGeom prst="straightConnector1">
            <a:avLst/>
          </a:prstGeom>
          <a:solidFill>
            <a:schemeClr val="bg1"/>
          </a:solidFill>
          <a:ln w="57150" cap="flat" cmpd="sng" algn="ctr">
            <a:solidFill>
              <a:schemeClr val="tx1"/>
            </a:solidFill>
            <a:prstDash val="solid"/>
            <a:round/>
            <a:headEnd type="none" w="sm" len="sm"/>
            <a:tailEnd type="arrow"/>
          </a:ln>
          <a:effectLst/>
        </p:spPr>
      </p:cxn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Paul knew something we should remember: When suffering trials, God is often willing to use you </a:t>
            </a:r>
            <a:r>
              <a:rPr lang="en-US" sz="3600" b="0" u="sng" dirty="0" smtClean="0">
                <a:effectLst>
                  <a:outerShdw blurRad="38100" dist="38100" dir="2700000" algn="tl">
                    <a:srgbClr val="000000"/>
                  </a:outerShdw>
                </a:effectLst>
              </a:rPr>
              <a:t>IF</a:t>
            </a:r>
            <a:r>
              <a:rPr lang="en-US" sz="3600" b="0" dirty="0" smtClean="0">
                <a:effectLst>
                  <a:outerShdw blurRad="38100" dist="38100" dir="2700000" algn="tl">
                    <a:srgbClr val="000000"/>
                  </a:outerShdw>
                </a:effectLst>
              </a:rPr>
              <a:t> you adopt the right attitude</a:t>
            </a:r>
          </a:p>
          <a:p>
            <a:pPr>
              <a:lnSpc>
                <a:spcPct val="70000"/>
              </a:lnSpc>
            </a:pPr>
            <a:r>
              <a:rPr lang="en-US" sz="3600" b="0" dirty="0" smtClean="0">
                <a:effectLst>
                  <a:outerShdw blurRad="38100" dist="38100" dir="2700000" algn="tl">
                    <a:srgbClr val="000000"/>
                  </a:outerShdw>
                </a:effectLst>
              </a:rPr>
              <a:t>Paul was looking for God’s purposes in his circumstances.</a:t>
            </a:r>
            <a:endParaRPr lang="en-US" sz="3600" b="0" dirty="0">
              <a:effectLst>
                <a:outerShdw blurRad="38100" dist="38100" dir="2700000" algn="tl">
                  <a:srgbClr val="000000"/>
                </a:outerShdw>
              </a:effectLst>
            </a:endParaRPr>
          </a:p>
        </p:txBody>
      </p:sp>
      <p:sp>
        <p:nvSpPr>
          <p:cNvPr id="9" name="Rectangle 8"/>
          <p:cNvSpPr>
            <a:spLocks noChangeArrowheads="1"/>
          </p:cNvSpPr>
          <p:nvPr/>
        </p:nvSpPr>
        <p:spPr bwMode="auto">
          <a:xfrm>
            <a:off x="457200" y="3333750"/>
            <a:ext cx="8305800" cy="17526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Acts 23:11The following night the Lord stood near Paul and said, “Take courage! As you have testified about me in Jerusalem, so you must also testify in Rome.”</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cxnSp>
        <p:nvCxnSpPr>
          <p:cNvPr id="8" name="Straight Arrow Connector 7"/>
          <p:cNvCxnSpPr/>
          <p:nvPr/>
        </p:nvCxnSpPr>
        <p:spPr bwMode="auto">
          <a:xfrm rot="10800000">
            <a:off x="3276600" y="3028950"/>
            <a:ext cx="2286000" cy="1447800"/>
          </a:xfrm>
          <a:prstGeom prst="straightConnector1">
            <a:avLst/>
          </a:prstGeom>
          <a:solidFill>
            <a:schemeClr val="bg1"/>
          </a:solidFill>
          <a:ln w="57150" cap="flat" cmpd="sng" algn="ctr">
            <a:solidFill>
              <a:schemeClr val="tx1"/>
            </a:solidFill>
            <a:prstDash val="solid"/>
            <a:round/>
            <a:headEnd type="none" w="sm" len="sm"/>
            <a:tailEnd type="arrow"/>
          </a:ln>
          <a:effectLst/>
        </p:spPr>
      </p:cxn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Paul knew something we should remember: When suffering trials, God is often willing to use you </a:t>
            </a:r>
            <a:r>
              <a:rPr lang="en-US" sz="3600" b="0" u="sng" dirty="0" smtClean="0">
                <a:effectLst>
                  <a:outerShdw blurRad="38100" dist="38100" dir="2700000" algn="tl">
                    <a:srgbClr val="000000"/>
                  </a:outerShdw>
                </a:effectLst>
              </a:rPr>
              <a:t>IF</a:t>
            </a:r>
            <a:r>
              <a:rPr lang="en-US" sz="3600" b="0" dirty="0" smtClean="0">
                <a:effectLst>
                  <a:outerShdw blurRad="38100" dist="38100" dir="2700000" algn="tl">
                    <a:srgbClr val="000000"/>
                  </a:outerShdw>
                </a:effectLst>
              </a:rPr>
              <a:t> you adopt the right attitude</a:t>
            </a:r>
          </a:p>
          <a:p>
            <a:pPr>
              <a:lnSpc>
                <a:spcPct val="70000"/>
              </a:lnSpc>
            </a:pPr>
            <a:r>
              <a:rPr lang="en-US" sz="3600" b="0" dirty="0" smtClean="0">
                <a:effectLst>
                  <a:outerShdw blurRad="38100" dist="38100" dir="2700000" algn="tl">
                    <a:srgbClr val="000000"/>
                  </a:outerShdw>
                </a:effectLst>
              </a:rPr>
              <a:t>Paul was looking for God’s purposes in his circumstances.</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200" b="0" dirty="0" smtClean="0">
                <a:effectLst>
                  <a:outerShdw blurRad="38100" dist="38100" dir="2700000" algn="tl">
                    <a:srgbClr val="000000"/>
                  </a:outerShdw>
                </a:effectLst>
              </a:rPr>
              <a:t>Paul often goes so far as to call himself the prisoner of the Lord (Ephesians 3:1, 4:1; 2 Timothy 1:8, Philemon 1, 9).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200" b="0" dirty="0" smtClean="0">
                <a:effectLst>
                  <a:outerShdw blurRad="38100" dist="38100" dir="2700000" algn="tl">
                    <a:srgbClr val="000000"/>
                  </a:outerShdw>
                </a:effectLst>
              </a:rPr>
              <a:t>Paul often goes so far as to call himself the prisoner of the Lord (Ephesians 3:1, 4:1; 2 Timothy 1:8, Philemon 1, 9). </a:t>
            </a:r>
          </a:p>
          <a:p>
            <a:pPr>
              <a:lnSpc>
                <a:spcPct val="75000"/>
              </a:lnSpc>
            </a:pPr>
            <a:r>
              <a:rPr lang="en-US" sz="3200" b="0" dirty="0" smtClean="0">
                <a:effectLst>
                  <a:outerShdw blurRad="38100" dist="38100" dir="2700000" algn="tl">
                    <a:srgbClr val="000000"/>
                  </a:outerShdw>
                </a:effectLst>
              </a:rPr>
              <a:t>He no longer acknowledged humans as the ones holding him prisoner.</a:t>
            </a:r>
            <a:endParaRPr lang="en-US" sz="32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8800" dirty="0" smtClean="0"/>
              <a:t>Philippians 1</a:t>
            </a:r>
            <a:endParaRPr lang="en-US" sz="8800" dirty="0"/>
          </a:p>
        </p:txBody>
      </p:sp>
      <p:sp>
        <p:nvSpPr>
          <p:cNvPr id="50179" name="Rectangle 3"/>
          <p:cNvSpPr>
            <a:spLocks noGrp="1" noChangeArrowheads="1"/>
          </p:cNvSpPr>
          <p:nvPr>
            <p:ph type="body" idx="1"/>
          </p:nvPr>
        </p:nvSpPr>
        <p:spPr>
          <a:xfrm>
            <a:off x="685800" y="1428750"/>
            <a:ext cx="7924800" cy="3009900"/>
          </a:xfrm>
        </p:spPr>
        <p:txBody>
          <a:bodyPr/>
          <a:lstStyle/>
          <a:p>
            <a:r>
              <a:rPr lang="en-US" sz="4000" dirty="0" smtClean="0"/>
              <a:t>The apostle Paul is in prison in Rome </a:t>
            </a:r>
          </a:p>
        </p:txBody>
      </p:sp>
      <p:sp>
        <p:nvSpPr>
          <p:cNvPr id="4" name="Rectangle 3"/>
          <p:cNvSpPr>
            <a:spLocks noChangeArrowheads="1"/>
          </p:cNvSpPr>
          <p:nvPr/>
        </p:nvSpPr>
        <p:spPr bwMode="auto">
          <a:xfrm>
            <a:off x="304800" y="2800350"/>
            <a:ext cx="8458200" cy="1524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Acts 28:16 When we got to Rome, Paul was allowed to live by himself, with a soldier to guard him…</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200" b="0" dirty="0" smtClean="0">
                <a:effectLst>
                  <a:outerShdw blurRad="38100" dist="38100" dir="2700000" algn="tl">
                    <a:srgbClr val="000000"/>
                  </a:outerShdw>
                </a:effectLst>
              </a:rPr>
              <a:t>That’s why he was able to write the “epistle of joy”</a:t>
            </a:r>
          </a:p>
          <a:p>
            <a:pPr>
              <a:lnSpc>
                <a:spcPct val="75000"/>
              </a:lnSpc>
            </a:pPr>
            <a:r>
              <a:rPr lang="en-US" sz="3200" b="0" dirty="0" smtClean="0">
                <a:effectLst>
                  <a:outerShdw blurRad="38100" dist="38100" dir="2700000" algn="tl">
                    <a:srgbClr val="000000"/>
                  </a:outerShdw>
                </a:effectLst>
              </a:rPr>
              <a:t>1:4; 2:1; 2:2; 2:17 2:18</a:t>
            </a:r>
            <a:endParaRPr lang="en-US" sz="32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The importance of writing…</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The importance of writing…</a:t>
            </a:r>
          </a:p>
          <a:p>
            <a:pPr>
              <a:lnSpc>
                <a:spcPct val="75000"/>
              </a:lnSpc>
            </a:pPr>
            <a:r>
              <a:rPr lang="en-US" sz="4000" b="0" dirty="0" smtClean="0">
                <a:effectLst>
                  <a:outerShdw blurRad="38100" dist="38100" dir="2700000" algn="tl">
                    <a:srgbClr val="000000"/>
                  </a:outerShdw>
                </a:effectLst>
              </a:rPr>
              <a:t>Four epistles…</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TextBox 3"/>
          <p:cNvSpPr txBox="1"/>
          <p:nvPr/>
        </p:nvSpPr>
        <p:spPr>
          <a:xfrm>
            <a:off x="4114800" y="895350"/>
            <a:ext cx="1545616" cy="3770263"/>
          </a:xfrm>
          <a:prstGeom prst="rect">
            <a:avLst/>
          </a:prstGeom>
          <a:noFill/>
        </p:spPr>
        <p:txBody>
          <a:bodyPr wrap="none" rtlCol="0">
            <a:spAutoFit/>
          </a:bodyPr>
          <a:lstStyle/>
          <a:p>
            <a:r>
              <a:rPr lang="en-US" sz="23900" b="0" dirty="0" smtClean="0"/>
              <a:t>?</a:t>
            </a:r>
            <a:endParaRPr lang="en-US" sz="2400" b="0" dirty="0"/>
          </a:p>
        </p:txBody>
      </p:sp>
      <p:sp>
        <p:nvSpPr>
          <p:cNvPr id="5" name="Rectangle 4"/>
          <p:cNvSpPr>
            <a:spLocks noChangeArrowheads="1"/>
          </p:cNvSpPr>
          <p:nvPr/>
        </p:nvSpPr>
        <p:spPr bwMode="auto">
          <a:xfrm>
            <a:off x="152400" y="1428750"/>
            <a:ext cx="36576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Key component:</a:t>
            </a:r>
          </a:p>
          <a:p>
            <a:pPr>
              <a:lnSpc>
                <a:spcPct val="75000"/>
              </a:lnSpc>
            </a:pPr>
            <a:r>
              <a:rPr lang="en-US" sz="4800" b="0" dirty="0" smtClean="0">
                <a:effectLst>
                  <a:outerShdw blurRad="38100" dist="38100" dir="2700000" algn="tl">
                    <a:srgbClr val="000000"/>
                  </a:outerShdw>
                </a:effectLst>
              </a:rPr>
              <a:t>Paul’s vertical perspective</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5410200" y="133350"/>
            <a:ext cx="3657600" cy="4876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The importance of writing…</a:t>
            </a:r>
          </a:p>
          <a:p>
            <a:pPr>
              <a:lnSpc>
                <a:spcPct val="75000"/>
              </a:lnSpc>
            </a:pPr>
            <a:r>
              <a:rPr lang="en-US" sz="4000" b="0" dirty="0" smtClean="0">
                <a:effectLst>
                  <a:outerShdw blurRad="38100" dist="38100" dir="2700000" algn="tl">
                    <a:srgbClr val="000000"/>
                  </a:outerShdw>
                </a:effectLst>
              </a:rPr>
              <a:t>Four epistles…</a:t>
            </a:r>
          </a:p>
          <a:p>
            <a:pPr>
              <a:lnSpc>
                <a:spcPct val="75000"/>
              </a:lnSpc>
            </a:pPr>
            <a:r>
              <a:rPr lang="en-US" sz="4000" b="0" dirty="0" smtClean="0">
                <a:effectLst>
                  <a:outerShdw blurRad="38100" dist="38100" dir="2700000" algn="tl">
                    <a:srgbClr val="000000"/>
                  </a:outerShdw>
                </a:effectLst>
              </a:rPr>
              <a:t>These books probably would not exist</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Rectangle 3"/>
          <p:cNvSpPr>
            <a:spLocks noChangeArrowheads="1"/>
          </p:cNvSpPr>
          <p:nvPr/>
        </p:nvSpPr>
        <p:spPr bwMode="auto">
          <a:xfrm>
            <a:off x="5410200" y="2724150"/>
            <a:ext cx="2819400" cy="6096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Aftermath</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a:t>
            </a:r>
            <a:r>
              <a:rPr lang="en-US" sz="4000" u="sng" dirty="0"/>
              <a:t>the greater progress of the gospel</a:t>
            </a:r>
            <a:r>
              <a:rPr lang="en-US" sz="4000" dirty="0"/>
              <a:t>,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
        <p:nvSpPr>
          <p:cNvPr id="4" name="Rectangle 3"/>
          <p:cNvSpPr>
            <a:spLocks noChangeArrowheads="1"/>
          </p:cNvSpPr>
          <p:nvPr/>
        </p:nvSpPr>
        <p:spPr bwMode="auto">
          <a:xfrm>
            <a:off x="5410200" y="2724150"/>
            <a:ext cx="2819400" cy="6096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Aftermath</a:t>
            </a:r>
            <a:endParaRPr lang="en-US" sz="4800" b="0" dirty="0">
              <a:effectLst>
                <a:outerShdw blurRad="38100" dist="38100" dir="2700000" algn="tl">
                  <a:srgbClr val="000000"/>
                </a:outerShdw>
              </a:effectLst>
            </a:endParaRPr>
          </a:p>
        </p:txBody>
      </p:sp>
      <p:sp>
        <p:nvSpPr>
          <p:cNvPr id="5" name="Rectangle 4"/>
          <p:cNvSpPr>
            <a:spLocks noChangeArrowheads="1"/>
          </p:cNvSpPr>
          <p:nvPr/>
        </p:nvSpPr>
        <p:spPr bwMode="auto">
          <a:xfrm>
            <a:off x="5715000" y="3409950"/>
            <a:ext cx="2209800" cy="1143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But that isn’t all</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None/>
            </a:pPr>
            <a:r>
              <a:rPr lang="en-US" sz="4000" dirty="0" smtClean="0"/>
              <a:t>1:14 And because of my imprisonment, most of the believers here have gained confidence and boldly speak God’s message without fear.</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None/>
            </a:pPr>
            <a:r>
              <a:rPr lang="en-US" sz="4000" dirty="0" smtClean="0"/>
              <a:t>1:14 And because of my imprisonment, most of the believers here have gained confidence and boldly speak God’s message without fear.</a:t>
            </a:r>
          </a:p>
        </p:txBody>
      </p:sp>
      <p:sp>
        <p:nvSpPr>
          <p:cNvPr id="4" name="Rectangle 3"/>
          <p:cNvSpPr>
            <a:spLocks noChangeArrowheads="1"/>
          </p:cNvSpPr>
          <p:nvPr/>
        </p:nvSpPr>
        <p:spPr bwMode="auto">
          <a:xfrm>
            <a:off x="2133600" y="2038350"/>
            <a:ext cx="6934200" cy="3048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5400" b="0" dirty="0" smtClean="0">
                <a:effectLst>
                  <a:outerShdw blurRad="38100" dist="38100" dir="2700000" algn="tl">
                    <a:srgbClr val="000000"/>
                  </a:outerShdw>
                </a:effectLst>
              </a:rPr>
              <a:t>None of these positive outcomes would have happened if Paul had sat around feeling sorry for himself.</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None/>
            </a:pPr>
            <a:r>
              <a:rPr lang="en-US" sz="4000" dirty="0" smtClean="0"/>
              <a:t>1:14 And because of my imprisonment, most of the believers here have gained confidence and boldly speak God’s message without fear.</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8800" dirty="0" smtClean="0"/>
              <a:t>Philippians 1</a:t>
            </a:r>
            <a:endParaRPr lang="en-US" sz="8800" dirty="0"/>
          </a:p>
        </p:txBody>
      </p:sp>
      <p:sp>
        <p:nvSpPr>
          <p:cNvPr id="50179" name="Rectangle 3"/>
          <p:cNvSpPr>
            <a:spLocks noGrp="1" noChangeArrowheads="1"/>
          </p:cNvSpPr>
          <p:nvPr>
            <p:ph type="body" idx="1"/>
          </p:nvPr>
        </p:nvSpPr>
        <p:spPr>
          <a:xfrm>
            <a:off x="685800" y="1428750"/>
            <a:ext cx="7924800" cy="3009900"/>
          </a:xfrm>
        </p:spPr>
        <p:txBody>
          <a:bodyPr/>
          <a:lstStyle/>
          <a:p>
            <a:r>
              <a:rPr lang="en-US" sz="4000" dirty="0" smtClean="0"/>
              <a:t>The apostle Paul is in prison in Rome </a:t>
            </a:r>
          </a:p>
        </p:txBody>
      </p:sp>
      <p:sp>
        <p:nvSpPr>
          <p:cNvPr id="4" name="Rectangle 3"/>
          <p:cNvSpPr>
            <a:spLocks noChangeArrowheads="1"/>
          </p:cNvSpPr>
          <p:nvPr/>
        </p:nvSpPr>
        <p:spPr bwMode="auto">
          <a:xfrm>
            <a:off x="304800" y="2266950"/>
            <a:ext cx="8686800" cy="280035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Acts 30-31, For two whole years Paul stayed there in his own rented house and welcomed all who came to see him. Boldly and without hindrance he preached the kingdom of God and taught about the Lord Jesus Christ.</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8800" dirty="0" smtClean="0"/>
              <a:t>Philippians 1</a:t>
            </a:r>
            <a:endParaRPr lang="en-US" sz="8800" dirty="0"/>
          </a:p>
        </p:txBody>
      </p:sp>
      <p:sp>
        <p:nvSpPr>
          <p:cNvPr id="63491" name="Rectangle 3"/>
          <p:cNvSpPr>
            <a:spLocks noGrp="1" noChangeArrowheads="1"/>
          </p:cNvSpPr>
          <p:nvPr>
            <p:ph type="body" idx="1"/>
          </p:nvPr>
        </p:nvSpPr>
        <p:spPr/>
        <p:txBody>
          <a:bodyPr/>
          <a:lstStyle/>
          <a:p>
            <a:pPr>
              <a:buNone/>
            </a:pPr>
            <a:r>
              <a:rPr lang="en-US" sz="4000" dirty="0" smtClean="0"/>
              <a:t>1:15 It’s true that some are preaching out of jealousy and rivalry. But others preach about Christ with pure motives.</a:t>
            </a:r>
            <a:endParaRPr lang="en-US" sz="4000" dirty="0"/>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8800" dirty="0" smtClean="0"/>
              <a:t>Philippians 1</a:t>
            </a:r>
            <a:endParaRPr lang="en-US" sz="8800" dirty="0"/>
          </a:p>
        </p:txBody>
      </p:sp>
      <p:sp>
        <p:nvSpPr>
          <p:cNvPr id="63491" name="Rectangle 3"/>
          <p:cNvSpPr>
            <a:spLocks noGrp="1" noChangeArrowheads="1"/>
          </p:cNvSpPr>
          <p:nvPr>
            <p:ph type="body" idx="1"/>
          </p:nvPr>
        </p:nvSpPr>
        <p:spPr/>
        <p:txBody>
          <a:bodyPr/>
          <a:lstStyle/>
          <a:p>
            <a:pPr>
              <a:buNone/>
            </a:pPr>
            <a:r>
              <a:rPr lang="en-US" sz="4000" dirty="0" smtClean="0"/>
              <a:t>1:15 It’s true that some are preaching out of </a:t>
            </a:r>
            <a:r>
              <a:rPr lang="en-US" sz="4000" u="sng" dirty="0" smtClean="0"/>
              <a:t>jealousy and rivalry</a:t>
            </a:r>
            <a:r>
              <a:rPr lang="en-US" sz="4000" dirty="0" smtClean="0"/>
              <a:t>. But others preach about Christ with pure motives.</a:t>
            </a:r>
            <a:endParaRPr lang="en-US" sz="4000"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8800" dirty="0" smtClean="0"/>
              <a:t>Philippians 1</a:t>
            </a:r>
            <a:endParaRPr lang="en-US" sz="8800" dirty="0"/>
          </a:p>
        </p:txBody>
      </p:sp>
      <p:sp>
        <p:nvSpPr>
          <p:cNvPr id="63491" name="Rectangle 3"/>
          <p:cNvSpPr>
            <a:spLocks noGrp="1" noChangeArrowheads="1"/>
          </p:cNvSpPr>
          <p:nvPr>
            <p:ph type="body" idx="1"/>
          </p:nvPr>
        </p:nvSpPr>
        <p:spPr/>
        <p:txBody>
          <a:bodyPr/>
          <a:lstStyle/>
          <a:p>
            <a:pPr>
              <a:buNone/>
            </a:pPr>
            <a:r>
              <a:rPr lang="en-US" sz="4000" dirty="0" smtClean="0"/>
              <a:t>1:15 It’s true that some are preaching out of </a:t>
            </a:r>
            <a:r>
              <a:rPr lang="en-US" sz="4000" u="sng" dirty="0" smtClean="0"/>
              <a:t>jealousy and rivalry</a:t>
            </a:r>
            <a:r>
              <a:rPr lang="en-US" sz="4000" dirty="0" smtClean="0"/>
              <a:t>. But others preach about Christ with pure motives.</a:t>
            </a:r>
            <a:endParaRPr lang="en-US" sz="4000" dirty="0"/>
          </a:p>
        </p:txBody>
      </p:sp>
      <p:sp>
        <p:nvSpPr>
          <p:cNvPr id="4" name="Rectangle 4"/>
          <p:cNvSpPr>
            <a:spLocks noChangeArrowheads="1"/>
          </p:cNvSpPr>
          <p:nvPr/>
        </p:nvSpPr>
        <p:spPr bwMode="auto">
          <a:xfrm>
            <a:off x="152400" y="2724150"/>
            <a:ext cx="70104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200" b="0" dirty="0" smtClean="0">
                <a:effectLst>
                  <a:outerShdw blurRad="38100" dist="38100" dir="2700000" algn="tl">
                    <a:srgbClr val="000000"/>
                  </a:outerShdw>
                </a:effectLst>
              </a:rPr>
              <a:t>Paul was so charismatic, so gifted, that everywhere he went, crowds would respond.</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8800" dirty="0" smtClean="0"/>
              <a:t>Philippians 1</a:t>
            </a:r>
            <a:endParaRPr lang="en-US" sz="8800" dirty="0"/>
          </a:p>
        </p:txBody>
      </p:sp>
      <p:sp>
        <p:nvSpPr>
          <p:cNvPr id="63491" name="Rectangle 3"/>
          <p:cNvSpPr>
            <a:spLocks noGrp="1" noChangeArrowheads="1"/>
          </p:cNvSpPr>
          <p:nvPr>
            <p:ph type="body" idx="1"/>
          </p:nvPr>
        </p:nvSpPr>
        <p:spPr/>
        <p:txBody>
          <a:bodyPr/>
          <a:lstStyle/>
          <a:p>
            <a:pPr>
              <a:buNone/>
            </a:pPr>
            <a:r>
              <a:rPr lang="en-US" sz="4000" dirty="0" smtClean="0"/>
              <a:t>1:15 It’s true that some are preaching out of </a:t>
            </a:r>
            <a:r>
              <a:rPr lang="en-US" sz="4000" u="sng" dirty="0" smtClean="0"/>
              <a:t>jealousy and rivalry</a:t>
            </a:r>
            <a:r>
              <a:rPr lang="en-US" sz="4000" dirty="0" smtClean="0"/>
              <a:t>. But others preach about Christ with pure motives.</a:t>
            </a:r>
            <a:endParaRPr lang="en-US" sz="4000" dirty="0"/>
          </a:p>
        </p:txBody>
      </p:sp>
      <p:sp>
        <p:nvSpPr>
          <p:cNvPr id="4" name="Rectangle 4"/>
          <p:cNvSpPr>
            <a:spLocks noChangeArrowheads="1"/>
          </p:cNvSpPr>
          <p:nvPr/>
        </p:nvSpPr>
        <p:spPr bwMode="auto">
          <a:xfrm>
            <a:off x="152400" y="2724150"/>
            <a:ext cx="70104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200" b="0" dirty="0" smtClean="0">
                <a:effectLst>
                  <a:outerShdw blurRad="38100" dist="38100" dir="2700000" algn="tl">
                    <a:srgbClr val="000000"/>
                  </a:outerShdw>
                </a:effectLst>
              </a:rPr>
              <a:t>Paul was so charismatic, so gifted, that everywhere he went, crowds would respond.</a:t>
            </a:r>
          </a:p>
          <a:p>
            <a:pPr>
              <a:lnSpc>
                <a:spcPct val="75000"/>
              </a:lnSpc>
            </a:pPr>
            <a:r>
              <a:rPr lang="en-US" sz="3200" b="0" dirty="0" smtClean="0">
                <a:effectLst>
                  <a:outerShdw blurRad="38100" dist="38100" dir="2700000" algn="tl">
                    <a:srgbClr val="000000"/>
                  </a:outerShdw>
                </a:effectLst>
              </a:rPr>
              <a:t>Other workers didn’t want to be outdone. </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8800" dirty="0" smtClean="0"/>
              <a:t>Philippians 1</a:t>
            </a:r>
            <a:endParaRPr lang="en-US" sz="8800" dirty="0"/>
          </a:p>
        </p:txBody>
      </p:sp>
      <p:sp>
        <p:nvSpPr>
          <p:cNvPr id="63491" name="Rectangle 3"/>
          <p:cNvSpPr>
            <a:spLocks noGrp="1" noChangeArrowheads="1"/>
          </p:cNvSpPr>
          <p:nvPr>
            <p:ph type="body" idx="1"/>
          </p:nvPr>
        </p:nvSpPr>
        <p:spPr/>
        <p:txBody>
          <a:bodyPr/>
          <a:lstStyle/>
          <a:p>
            <a:pPr>
              <a:buNone/>
            </a:pPr>
            <a:r>
              <a:rPr lang="en-US" sz="4000" dirty="0" smtClean="0"/>
              <a:t>1:15 It’s true that some are preaching out of </a:t>
            </a:r>
            <a:r>
              <a:rPr lang="en-US" sz="4000" u="sng" dirty="0" smtClean="0"/>
              <a:t>jealousy and rivalry</a:t>
            </a:r>
            <a:r>
              <a:rPr lang="en-US" sz="4000" dirty="0" smtClean="0"/>
              <a:t>. But others preach about Christ with pure motives.</a:t>
            </a:r>
            <a:endParaRPr lang="en-US" sz="4000" dirty="0"/>
          </a:p>
        </p:txBody>
      </p:sp>
      <p:sp>
        <p:nvSpPr>
          <p:cNvPr id="4" name="Rectangle 4"/>
          <p:cNvSpPr>
            <a:spLocks noChangeArrowheads="1"/>
          </p:cNvSpPr>
          <p:nvPr/>
        </p:nvSpPr>
        <p:spPr bwMode="auto">
          <a:xfrm>
            <a:off x="152400" y="2724150"/>
            <a:ext cx="70104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200" b="0" dirty="0" smtClean="0">
                <a:effectLst>
                  <a:outerShdw blurRad="38100" dist="38100" dir="2700000" algn="tl">
                    <a:srgbClr val="000000"/>
                  </a:outerShdw>
                </a:effectLst>
              </a:rPr>
              <a:t>Paul was so charismatic, so gifted, that everywhere he went, crowds would respond.</a:t>
            </a:r>
          </a:p>
          <a:p>
            <a:pPr>
              <a:lnSpc>
                <a:spcPct val="75000"/>
              </a:lnSpc>
            </a:pPr>
            <a:r>
              <a:rPr lang="en-US" sz="3200" b="0" dirty="0" smtClean="0">
                <a:effectLst>
                  <a:outerShdw blurRad="38100" dist="38100" dir="2700000" algn="tl">
                    <a:srgbClr val="000000"/>
                  </a:outerShdw>
                </a:effectLst>
              </a:rPr>
              <a:t>Other workers didn’t want to be outdone. </a:t>
            </a:r>
          </a:p>
          <a:p>
            <a:pPr>
              <a:lnSpc>
                <a:spcPct val="75000"/>
              </a:lnSpc>
            </a:pPr>
            <a:r>
              <a:rPr lang="en-US" sz="3200" b="0" dirty="0" smtClean="0">
                <a:effectLst>
                  <a:outerShdw blurRad="38100" dist="38100" dir="2700000" algn="tl">
                    <a:srgbClr val="000000"/>
                  </a:outerShdw>
                </a:effectLst>
              </a:rPr>
              <a:t>They could become jealous, and want to match Paul</a:t>
            </a:r>
            <a:endParaRPr lang="en-US" sz="32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8800" dirty="0" smtClean="0"/>
              <a:t>Philippians 1</a:t>
            </a:r>
            <a:endParaRPr lang="en-US" sz="8800" dirty="0"/>
          </a:p>
        </p:txBody>
      </p:sp>
      <p:sp>
        <p:nvSpPr>
          <p:cNvPr id="63491" name="Rectangle 3"/>
          <p:cNvSpPr>
            <a:spLocks noGrp="1" noChangeArrowheads="1"/>
          </p:cNvSpPr>
          <p:nvPr>
            <p:ph type="body" idx="1"/>
          </p:nvPr>
        </p:nvSpPr>
        <p:spPr/>
        <p:txBody>
          <a:bodyPr/>
          <a:lstStyle/>
          <a:p>
            <a:pPr>
              <a:buNone/>
            </a:pPr>
            <a:r>
              <a:rPr lang="en-US" sz="4000" dirty="0" smtClean="0"/>
              <a:t>1:15 It’s true that some are preaching out of </a:t>
            </a:r>
            <a:r>
              <a:rPr lang="en-US" sz="4000" u="sng" dirty="0" smtClean="0"/>
              <a:t>jealousy and rivalry</a:t>
            </a:r>
            <a:r>
              <a:rPr lang="en-US" sz="4000" dirty="0" smtClean="0"/>
              <a:t>. But others preach about Christ with pure motives.</a:t>
            </a:r>
            <a:endParaRPr lang="en-US" sz="4000" dirty="0"/>
          </a:p>
        </p:txBody>
      </p:sp>
      <p:sp>
        <p:nvSpPr>
          <p:cNvPr id="4" name="Rectangle 4"/>
          <p:cNvSpPr>
            <a:spLocks noChangeArrowheads="1"/>
          </p:cNvSpPr>
          <p:nvPr/>
        </p:nvSpPr>
        <p:spPr bwMode="auto">
          <a:xfrm>
            <a:off x="152400" y="2724150"/>
            <a:ext cx="7010400" cy="22860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200" b="0" dirty="0" smtClean="0">
                <a:effectLst>
                  <a:outerShdw blurRad="38100" dist="38100" dir="2700000" algn="tl">
                    <a:srgbClr val="000000"/>
                  </a:outerShdw>
                </a:effectLst>
              </a:rPr>
              <a:t>Paul was so charismatic, so gifted, that everywhere he went, crowds would respond.</a:t>
            </a:r>
          </a:p>
          <a:p>
            <a:pPr>
              <a:lnSpc>
                <a:spcPct val="75000"/>
              </a:lnSpc>
            </a:pPr>
            <a:r>
              <a:rPr lang="en-US" sz="3200" b="0" dirty="0" smtClean="0">
                <a:effectLst>
                  <a:outerShdw blurRad="38100" dist="38100" dir="2700000" algn="tl">
                    <a:srgbClr val="000000"/>
                  </a:outerShdw>
                </a:effectLst>
              </a:rPr>
              <a:t>Other workers didn’t want to be outdone. </a:t>
            </a:r>
          </a:p>
          <a:p>
            <a:pPr>
              <a:lnSpc>
                <a:spcPct val="75000"/>
              </a:lnSpc>
            </a:pPr>
            <a:r>
              <a:rPr lang="en-US" sz="3200" b="0" dirty="0" smtClean="0">
                <a:effectLst>
                  <a:outerShdw blurRad="38100" dist="38100" dir="2700000" algn="tl">
                    <a:srgbClr val="000000"/>
                  </a:outerShdw>
                </a:effectLst>
              </a:rPr>
              <a:t>They could become jealous, and want to match Paul</a:t>
            </a:r>
            <a:endParaRPr lang="en-US" sz="3200" b="0" dirty="0">
              <a:effectLst>
                <a:outerShdw blurRad="38100" dist="38100" dir="2700000" algn="tl">
                  <a:srgbClr val="000000"/>
                </a:outerShdw>
              </a:effectLst>
            </a:endParaRPr>
          </a:p>
        </p:txBody>
      </p:sp>
      <p:sp>
        <p:nvSpPr>
          <p:cNvPr id="5" name="Rectangle 4"/>
          <p:cNvSpPr>
            <a:spLocks noChangeArrowheads="1"/>
          </p:cNvSpPr>
          <p:nvPr/>
        </p:nvSpPr>
        <p:spPr bwMode="auto">
          <a:xfrm>
            <a:off x="5029200" y="2343150"/>
            <a:ext cx="3657600" cy="5334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“Ministry greed”</a:t>
            </a:r>
            <a:endParaRPr lang="en-US" sz="4000" b="0" dirty="0">
              <a:effectLst>
                <a:outerShdw blurRad="38100" dist="38100" dir="2700000" algn="tl">
                  <a:srgbClr val="000000"/>
                </a:outerShdw>
              </a:effectLst>
            </a:endParaRPr>
          </a:p>
        </p:txBody>
      </p:sp>
      <p:cxnSp>
        <p:nvCxnSpPr>
          <p:cNvPr id="8" name="Straight Arrow Connector 7"/>
          <p:cNvCxnSpPr/>
          <p:nvPr/>
        </p:nvCxnSpPr>
        <p:spPr bwMode="auto">
          <a:xfrm rot="10800000">
            <a:off x="3886200" y="2190750"/>
            <a:ext cx="1295400" cy="990600"/>
          </a:xfrm>
          <a:prstGeom prst="straightConnector1">
            <a:avLst/>
          </a:prstGeom>
          <a:solidFill>
            <a:schemeClr val="bg1"/>
          </a:solidFill>
          <a:ln w="57150" cap="flat" cmpd="sng" algn="ctr">
            <a:solidFill>
              <a:schemeClr val="tx1"/>
            </a:solidFill>
            <a:prstDash val="solid"/>
            <a:round/>
            <a:headEnd type="none" w="sm" len="sm"/>
            <a:tailEnd type="arrow"/>
          </a:ln>
          <a:effectLst/>
        </p:spPr>
      </p:cxnSp>
      <p:sp>
        <p:nvSpPr>
          <p:cNvPr id="6" name="Rectangle 5"/>
          <p:cNvSpPr>
            <a:spLocks noChangeArrowheads="1"/>
          </p:cNvSpPr>
          <p:nvPr/>
        </p:nvSpPr>
        <p:spPr bwMode="auto">
          <a:xfrm>
            <a:off x="5029200" y="2876550"/>
            <a:ext cx="1752600" cy="5334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Rivalry</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8800" dirty="0" smtClean="0"/>
              <a:t>Philippians 1</a:t>
            </a:r>
            <a:endParaRPr lang="en-US" sz="8800" dirty="0"/>
          </a:p>
        </p:txBody>
      </p:sp>
      <p:sp>
        <p:nvSpPr>
          <p:cNvPr id="66563" name="Rectangle 3"/>
          <p:cNvSpPr>
            <a:spLocks noGrp="1" noChangeArrowheads="1"/>
          </p:cNvSpPr>
          <p:nvPr>
            <p:ph type="body" idx="1"/>
          </p:nvPr>
        </p:nvSpPr>
        <p:spPr/>
        <p:txBody>
          <a:bodyPr/>
          <a:lstStyle/>
          <a:p>
            <a:pPr>
              <a:buNone/>
            </a:pPr>
            <a:r>
              <a:rPr lang="en-US" sz="4000" dirty="0" smtClean="0"/>
              <a:t>1:15 It’s true that some are preaching out of jealousy and rivalry. But others preach about Christ with pure motives.</a:t>
            </a:r>
          </a:p>
          <a:p>
            <a:pPr>
              <a:buFont typeface="Wingdings" pitchFamily="2" charset="2"/>
              <a:buNone/>
            </a:pPr>
            <a:r>
              <a:rPr lang="en-US" sz="4000" dirty="0" smtClean="0"/>
              <a:t>16 </a:t>
            </a:r>
            <a:r>
              <a:rPr lang="en-US" sz="4000" dirty="0"/>
              <a:t>the latter do it out of love, knowing that I am appointed for the defense of the gospel</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8800" dirty="0" smtClean="0"/>
              <a:t>Philippians 1</a:t>
            </a:r>
            <a:endParaRPr lang="en-US" sz="8800" dirty="0"/>
          </a:p>
        </p:txBody>
      </p:sp>
      <p:sp>
        <p:nvSpPr>
          <p:cNvPr id="66563" name="Rectangle 3"/>
          <p:cNvSpPr>
            <a:spLocks noGrp="1" noChangeArrowheads="1"/>
          </p:cNvSpPr>
          <p:nvPr>
            <p:ph type="body" idx="1"/>
          </p:nvPr>
        </p:nvSpPr>
        <p:spPr/>
        <p:txBody>
          <a:bodyPr/>
          <a:lstStyle/>
          <a:p>
            <a:pPr>
              <a:buNone/>
            </a:pPr>
            <a:r>
              <a:rPr lang="en-US" sz="4000" dirty="0" smtClean="0"/>
              <a:t>1:15 It’s true that some are preaching out of jealousy and rivalry. But others preach about Christ with pure motives.</a:t>
            </a:r>
          </a:p>
          <a:p>
            <a:pPr>
              <a:buFont typeface="Wingdings" pitchFamily="2" charset="2"/>
              <a:buNone/>
            </a:pPr>
            <a:r>
              <a:rPr lang="en-US" sz="4000" dirty="0" smtClean="0"/>
              <a:t>16 </a:t>
            </a:r>
            <a:r>
              <a:rPr lang="en-US" sz="4000" dirty="0"/>
              <a:t>the latter do it out of love, knowing that </a:t>
            </a:r>
            <a:r>
              <a:rPr lang="en-US" sz="4000" u="sng" dirty="0"/>
              <a:t>I am appointed</a:t>
            </a:r>
            <a:r>
              <a:rPr lang="en-US" sz="4000" dirty="0"/>
              <a:t> for the defense of the gospel</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8800" dirty="0" smtClean="0"/>
              <a:t>Philippians 1</a:t>
            </a:r>
            <a:endParaRPr lang="en-US" sz="8800" dirty="0"/>
          </a:p>
        </p:txBody>
      </p:sp>
      <p:sp>
        <p:nvSpPr>
          <p:cNvPr id="66563" name="Rectangle 3"/>
          <p:cNvSpPr>
            <a:spLocks noGrp="1" noChangeArrowheads="1"/>
          </p:cNvSpPr>
          <p:nvPr>
            <p:ph type="body" idx="1"/>
          </p:nvPr>
        </p:nvSpPr>
        <p:spPr/>
        <p:txBody>
          <a:bodyPr/>
          <a:lstStyle/>
          <a:p>
            <a:pPr>
              <a:buNone/>
            </a:pPr>
            <a:r>
              <a:rPr lang="en-US" sz="4000" dirty="0" smtClean="0"/>
              <a:t>1:15 It’s true that some are preaching out of jealousy and rivalry. But others preach about Christ with pure motives.</a:t>
            </a:r>
          </a:p>
          <a:p>
            <a:pPr>
              <a:buFont typeface="Wingdings" pitchFamily="2" charset="2"/>
              <a:buNone/>
            </a:pPr>
            <a:r>
              <a:rPr lang="en-US" sz="4000" dirty="0" smtClean="0"/>
              <a:t>16 </a:t>
            </a:r>
            <a:r>
              <a:rPr lang="en-US" sz="4000" dirty="0"/>
              <a:t>the latter do it out of love, knowing that </a:t>
            </a:r>
            <a:r>
              <a:rPr lang="en-US" sz="4000" u="sng" dirty="0"/>
              <a:t>I am appointed</a:t>
            </a:r>
            <a:r>
              <a:rPr lang="en-US" sz="4000" dirty="0"/>
              <a:t> for the defense of the gospel</a:t>
            </a:r>
          </a:p>
        </p:txBody>
      </p:sp>
      <p:sp>
        <p:nvSpPr>
          <p:cNvPr id="4" name="Rectangle 3"/>
          <p:cNvSpPr>
            <a:spLocks noChangeArrowheads="1"/>
          </p:cNvSpPr>
          <p:nvPr/>
        </p:nvSpPr>
        <p:spPr bwMode="auto">
          <a:xfrm>
            <a:off x="2057400" y="3714750"/>
            <a:ext cx="4495800" cy="9144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Paul didn’t make himself what he was</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8800" dirty="0" smtClean="0"/>
              <a:t>Philippians 1</a:t>
            </a:r>
            <a:endParaRPr lang="en-US" sz="8800" dirty="0"/>
          </a:p>
        </p:txBody>
      </p:sp>
      <p:sp>
        <p:nvSpPr>
          <p:cNvPr id="67587" name="Rectangle 3"/>
          <p:cNvSpPr>
            <a:spLocks noGrp="1" noChangeArrowheads="1"/>
          </p:cNvSpPr>
          <p:nvPr>
            <p:ph type="body" idx="1"/>
          </p:nvPr>
        </p:nvSpPr>
        <p:spPr/>
        <p:txBody>
          <a:bodyPr/>
          <a:lstStyle/>
          <a:p>
            <a:pPr>
              <a:buNone/>
            </a:pPr>
            <a:r>
              <a:rPr lang="en-US" sz="4000" dirty="0" smtClean="0"/>
              <a:t>1:17 the former proclaim Christ out of selfish ambition, rather than from pure motives.</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8800" dirty="0" smtClean="0"/>
              <a:t>Philippians 1</a:t>
            </a:r>
            <a:endParaRPr lang="en-US" sz="8800" dirty="0"/>
          </a:p>
        </p:txBody>
      </p:sp>
      <p:sp>
        <p:nvSpPr>
          <p:cNvPr id="50179" name="Rectangle 3"/>
          <p:cNvSpPr>
            <a:spLocks noGrp="1" noChangeArrowheads="1"/>
          </p:cNvSpPr>
          <p:nvPr>
            <p:ph type="body" idx="1"/>
          </p:nvPr>
        </p:nvSpPr>
        <p:spPr>
          <a:xfrm>
            <a:off x="685800" y="1428750"/>
            <a:ext cx="7924800" cy="3009900"/>
          </a:xfrm>
        </p:spPr>
        <p:txBody>
          <a:bodyPr/>
          <a:lstStyle/>
          <a:p>
            <a:r>
              <a:rPr lang="en-US" sz="4000" dirty="0" smtClean="0"/>
              <a:t>The apostle Paul is in prison in Rome </a:t>
            </a:r>
          </a:p>
          <a:p>
            <a:r>
              <a:rPr lang="en-US" sz="4000" dirty="0" smtClean="0"/>
              <a:t>He has been imprisoned for four years</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8800" dirty="0" smtClean="0"/>
              <a:t>Philippians 1</a:t>
            </a:r>
            <a:endParaRPr lang="en-US" sz="8800" dirty="0"/>
          </a:p>
        </p:txBody>
      </p:sp>
      <p:sp>
        <p:nvSpPr>
          <p:cNvPr id="51203" name="Rectangle 3"/>
          <p:cNvSpPr>
            <a:spLocks noGrp="1" noChangeArrowheads="1"/>
          </p:cNvSpPr>
          <p:nvPr>
            <p:ph type="body" idx="1"/>
          </p:nvPr>
        </p:nvSpPr>
        <p:spPr/>
        <p:txBody>
          <a:bodyPr/>
          <a:lstStyle/>
          <a:p>
            <a:pPr>
              <a:buFont typeface="Wingdings" pitchFamily="2" charset="2"/>
              <a:buNone/>
            </a:pPr>
            <a:r>
              <a:rPr lang="en-US" sz="4000" dirty="0"/>
              <a:t>18 What then? Only that in every way, whether in pretense or in truth, Christ is proclaimed; and in this I rejoice, yes, and I will rejoice. </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8800" dirty="0" smtClean="0"/>
              <a:t>Philippians 1</a:t>
            </a:r>
            <a:endParaRPr lang="en-US" sz="8800" dirty="0"/>
          </a:p>
        </p:txBody>
      </p:sp>
      <p:sp>
        <p:nvSpPr>
          <p:cNvPr id="51203" name="Rectangle 3"/>
          <p:cNvSpPr>
            <a:spLocks noGrp="1" noChangeArrowheads="1"/>
          </p:cNvSpPr>
          <p:nvPr>
            <p:ph type="body" idx="1"/>
          </p:nvPr>
        </p:nvSpPr>
        <p:spPr/>
        <p:txBody>
          <a:bodyPr/>
          <a:lstStyle/>
          <a:p>
            <a:pPr>
              <a:buFont typeface="Wingdings" pitchFamily="2" charset="2"/>
              <a:buNone/>
            </a:pPr>
            <a:r>
              <a:rPr lang="en-US" sz="4000" dirty="0"/>
              <a:t>18 What then? Only that in every way, whether in pretense or in truth, </a:t>
            </a:r>
            <a:r>
              <a:rPr lang="en-US" sz="4000" u="sng" dirty="0"/>
              <a:t>Christ is proclaimed; and in this I rejoice</a:t>
            </a:r>
            <a:r>
              <a:rPr lang="en-US" sz="4000" dirty="0"/>
              <a:t>, yes, and I will rejoice. </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8800" dirty="0" smtClean="0"/>
              <a:t>Philippians 1</a:t>
            </a:r>
            <a:endParaRPr lang="en-US" sz="8800" dirty="0"/>
          </a:p>
        </p:txBody>
      </p:sp>
      <p:sp>
        <p:nvSpPr>
          <p:cNvPr id="51203" name="Rectangle 3"/>
          <p:cNvSpPr>
            <a:spLocks noGrp="1" noChangeArrowheads="1"/>
          </p:cNvSpPr>
          <p:nvPr>
            <p:ph type="body" idx="1"/>
          </p:nvPr>
        </p:nvSpPr>
        <p:spPr/>
        <p:txBody>
          <a:bodyPr/>
          <a:lstStyle/>
          <a:p>
            <a:pPr>
              <a:buFont typeface="Wingdings" pitchFamily="2" charset="2"/>
              <a:buNone/>
            </a:pPr>
            <a:r>
              <a:rPr lang="en-US" sz="4000" dirty="0"/>
              <a:t>18 What then? Only that in every way, whether in pretense or in truth, </a:t>
            </a:r>
            <a:r>
              <a:rPr lang="en-US" sz="4000" u="sng" dirty="0"/>
              <a:t>Christ is proclaimed; and in this I rejoice</a:t>
            </a:r>
            <a:r>
              <a:rPr lang="en-US" sz="4000" dirty="0"/>
              <a:t>, yes, and I will rejoice. </a:t>
            </a:r>
          </a:p>
        </p:txBody>
      </p:sp>
      <p:sp>
        <p:nvSpPr>
          <p:cNvPr id="4" name="Rectangle 3"/>
          <p:cNvSpPr>
            <a:spLocks noChangeArrowheads="1"/>
          </p:cNvSpPr>
          <p:nvPr/>
        </p:nvSpPr>
        <p:spPr bwMode="auto">
          <a:xfrm>
            <a:off x="3048000" y="2952750"/>
            <a:ext cx="5943600" cy="1447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Spreading the good news is more important than having perfect motives…</a:t>
            </a:r>
            <a:endParaRPr lang="en-US" sz="40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8800" dirty="0" smtClean="0"/>
              <a:t>Philippians 1</a:t>
            </a:r>
            <a:endParaRPr lang="en-US" sz="8800" dirty="0"/>
          </a:p>
        </p:txBody>
      </p:sp>
      <p:sp>
        <p:nvSpPr>
          <p:cNvPr id="51203" name="Rectangle 3"/>
          <p:cNvSpPr>
            <a:spLocks noGrp="1" noChangeArrowheads="1"/>
          </p:cNvSpPr>
          <p:nvPr>
            <p:ph type="body" idx="1"/>
          </p:nvPr>
        </p:nvSpPr>
        <p:spPr/>
        <p:txBody>
          <a:bodyPr/>
          <a:lstStyle/>
          <a:p>
            <a:pPr>
              <a:buFont typeface="Wingdings" pitchFamily="2" charset="2"/>
              <a:buNone/>
            </a:pPr>
            <a:r>
              <a:rPr lang="en-US" sz="4000" dirty="0"/>
              <a:t>18 What then? Only that in every way, whether in pretense or in truth, </a:t>
            </a:r>
            <a:r>
              <a:rPr lang="en-US" sz="4000" u="sng" dirty="0"/>
              <a:t>Christ is proclaimed; and in this I rejoice</a:t>
            </a:r>
            <a:r>
              <a:rPr lang="en-US" sz="4000" dirty="0"/>
              <a:t>, yes, and I will rejoice. </a:t>
            </a:r>
          </a:p>
        </p:txBody>
      </p:sp>
      <p:sp>
        <p:nvSpPr>
          <p:cNvPr id="4" name="Rectangle 3"/>
          <p:cNvSpPr>
            <a:spLocks noChangeArrowheads="1"/>
          </p:cNvSpPr>
          <p:nvPr/>
        </p:nvSpPr>
        <p:spPr bwMode="auto">
          <a:xfrm>
            <a:off x="3048000" y="2952750"/>
            <a:ext cx="5943600" cy="1447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Spreading the good news is more important than having perfect motives…</a:t>
            </a:r>
            <a:endParaRPr lang="en-US" sz="4000" b="0" dirty="0">
              <a:effectLst>
                <a:outerShdw blurRad="38100" dist="38100" dir="2700000" algn="tl">
                  <a:srgbClr val="000000"/>
                </a:outerShdw>
              </a:effectLst>
            </a:endParaRPr>
          </a:p>
        </p:txBody>
      </p:sp>
      <p:sp>
        <p:nvSpPr>
          <p:cNvPr id="5" name="Rectangle 4"/>
          <p:cNvSpPr>
            <a:spLocks noChangeArrowheads="1"/>
          </p:cNvSpPr>
          <p:nvPr/>
        </p:nvSpPr>
        <p:spPr bwMode="auto">
          <a:xfrm>
            <a:off x="152400" y="3905250"/>
            <a:ext cx="3733800" cy="11049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Compare with Galatians</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8800" dirty="0" smtClean="0"/>
              <a:t>Philippians 1</a:t>
            </a:r>
            <a:endParaRPr lang="en-US" sz="8800" dirty="0"/>
          </a:p>
        </p:txBody>
      </p:sp>
      <p:sp>
        <p:nvSpPr>
          <p:cNvPr id="51203" name="Rectangle 3"/>
          <p:cNvSpPr>
            <a:spLocks noGrp="1" noChangeArrowheads="1"/>
          </p:cNvSpPr>
          <p:nvPr>
            <p:ph type="body" idx="1"/>
          </p:nvPr>
        </p:nvSpPr>
        <p:spPr/>
        <p:txBody>
          <a:bodyPr/>
          <a:lstStyle/>
          <a:p>
            <a:pPr>
              <a:buFont typeface="Wingdings" pitchFamily="2" charset="2"/>
              <a:buNone/>
            </a:pPr>
            <a:r>
              <a:rPr lang="en-US" sz="4000" dirty="0"/>
              <a:t>18 What then? Only that in every way, whether in pretense or in truth, </a:t>
            </a:r>
            <a:r>
              <a:rPr lang="en-US" sz="4000" u="sng" dirty="0"/>
              <a:t>Christ is proclaimed; and in this I rejoice</a:t>
            </a:r>
            <a:r>
              <a:rPr lang="en-US" sz="4000" dirty="0"/>
              <a:t>, yes, and I will rejoice. </a:t>
            </a:r>
          </a:p>
        </p:txBody>
      </p:sp>
      <p:sp>
        <p:nvSpPr>
          <p:cNvPr id="4" name="Rectangle 3"/>
          <p:cNvSpPr>
            <a:spLocks noChangeArrowheads="1"/>
          </p:cNvSpPr>
          <p:nvPr/>
        </p:nvSpPr>
        <p:spPr bwMode="auto">
          <a:xfrm>
            <a:off x="3048000" y="2952750"/>
            <a:ext cx="5943600" cy="1447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Spreading the good news is more important than having perfect motives…</a:t>
            </a:r>
            <a:endParaRPr lang="en-US" sz="4000" b="0" dirty="0">
              <a:effectLst>
                <a:outerShdw blurRad="38100" dist="38100" dir="2700000" algn="tl">
                  <a:srgbClr val="000000"/>
                </a:outerShdw>
              </a:effectLst>
            </a:endParaRPr>
          </a:p>
        </p:txBody>
      </p:sp>
      <p:sp>
        <p:nvSpPr>
          <p:cNvPr id="5" name="Rectangle 4"/>
          <p:cNvSpPr>
            <a:spLocks noChangeArrowheads="1"/>
          </p:cNvSpPr>
          <p:nvPr/>
        </p:nvSpPr>
        <p:spPr bwMode="auto">
          <a:xfrm>
            <a:off x="152400" y="3905250"/>
            <a:ext cx="3733800" cy="11049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Compare with Galatians</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2667000" y="76200"/>
            <a:ext cx="6400800" cy="501015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a:effectLst>
                  <a:outerShdw blurRad="38100" dist="38100" dir="2700000" algn="tl">
                    <a:srgbClr val="000000"/>
                  </a:outerShdw>
                </a:effectLst>
              </a:rPr>
              <a:t>Gal. 1:6 I am amazed that you are so quickly deserting Him who called you by the grace of Christ, for a different gospel; </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8800" dirty="0" smtClean="0"/>
              <a:t>Philippians 1</a:t>
            </a:r>
            <a:endParaRPr lang="en-US" sz="8800" dirty="0"/>
          </a:p>
        </p:txBody>
      </p:sp>
      <p:sp>
        <p:nvSpPr>
          <p:cNvPr id="51203" name="Rectangle 3"/>
          <p:cNvSpPr>
            <a:spLocks noGrp="1" noChangeArrowheads="1"/>
          </p:cNvSpPr>
          <p:nvPr>
            <p:ph type="body" idx="1"/>
          </p:nvPr>
        </p:nvSpPr>
        <p:spPr/>
        <p:txBody>
          <a:bodyPr/>
          <a:lstStyle/>
          <a:p>
            <a:pPr>
              <a:buFont typeface="Wingdings" pitchFamily="2" charset="2"/>
              <a:buNone/>
            </a:pPr>
            <a:r>
              <a:rPr lang="en-US" sz="4000" dirty="0"/>
              <a:t>18 What then? Only that in every way, whether in pretense or in truth, </a:t>
            </a:r>
            <a:r>
              <a:rPr lang="en-US" sz="4000" u="sng" dirty="0"/>
              <a:t>Christ is proclaimed; and in this I rejoice</a:t>
            </a:r>
            <a:r>
              <a:rPr lang="en-US" sz="4000" dirty="0"/>
              <a:t>, yes, and I will rejoice. </a:t>
            </a:r>
          </a:p>
        </p:txBody>
      </p:sp>
      <p:sp>
        <p:nvSpPr>
          <p:cNvPr id="4" name="Rectangle 3"/>
          <p:cNvSpPr>
            <a:spLocks noChangeArrowheads="1"/>
          </p:cNvSpPr>
          <p:nvPr/>
        </p:nvSpPr>
        <p:spPr bwMode="auto">
          <a:xfrm>
            <a:off x="3048000" y="2952750"/>
            <a:ext cx="5943600" cy="1447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Spreading the good news is more important than having perfect motives…</a:t>
            </a:r>
            <a:endParaRPr lang="en-US" sz="4000" b="0" dirty="0">
              <a:effectLst>
                <a:outerShdw blurRad="38100" dist="38100" dir="2700000" algn="tl">
                  <a:srgbClr val="000000"/>
                </a:outerShdw>
              </a:effectLst>
            </a:endParaRPr>
          </a:p>
        </p:txBody>
      </p:sp>
      <p:sp>
        <p:nvSpPr>
          <p:cNvPr id="5" name="Rectangle 4"/>
          <p:cNvSpPr>
            <a:spLocks noChangeArrowheads="1"/>
          </p:cNvSpPr>
          <p:nvPr/>
        </p:nvSpPr>
        <p:spPr bwMode="auto">
          <a:xfrm>
            <a:off x="152400" y="3905250"/>
            <a:ext cx="3733800" cy="11049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Compare with Galatians</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2667000" y="76200"/>
            <a:ext cx="6400800" cy="501015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a:effectLst>
                  <a:outerShdw blurRad="38100" dist="38100" dir="2700000" algn="tl">
                    <a:srgbClr val="000000"/>
                  </a:outerShdw>
                </a:effectLst>
              </a:rPr>
              <a:t>Gal. 1:6 I am amazed that you are so quickly deserting Him who called you by the grace of Christ, for a different gospel; 7 which is really </a:t>
            </a:r>
            <a:r>
              <a:rPr lang="en-US" sz="3600" b="0" u="sng" dirty="0">
                <a:effectLst>
                  <a:outerShdw blurRad="38100" dist="38100" dir="2700000" algn="tl">
                    <a:srgbClr val="000000"/>
                  </a:outerShdw>
                </a:effectLst>
              </a:rPr>
              <a:t>no gospel</a:t>
            </a:r>
            <a:r>
              <a:rPr lang="en-US" sz="3600" b="0" dirty="0">
                <a:effectLst>
                  <a:outerShdw blurRad="38100" dist="38100" dir="2700000" algn="tl">
                    <a:srgbClr val="000000"/>
                  </a:outerShdw>
                </a:effectLst>
              </a:rPr>
              <a:t>; only there are some who are disturbing you, and want to distort the gospel of Christ. </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8800" dirty="0" smtClean="0"/>
              <a:t>Philippians 1</a:t>
            </a:r>
            <a:endParaRPr lang="en-US" sz="8800" dirty="0"/>
          </a:p>
        </p:txBody>
      </p:sp>
      <p:sp>
        <p:nvSpPr>
          <p:cNvPr id="51203" name="Rectangle 3"/>
          <p:cNvSpPr>
            <a:spLocks noGrp="1" noChangeArrowheads="1"/>
          </p:cNvSpPr>
          <p:nvPr>
            <p:ph type="body" idx="1"/>
          </p:nvPr>
        </p:nvSpPr>
        <p:spPr/>
        <p:txBody>
          <a:bodyPr/>
          <a:lstStyle/>
          <a:p>
            <a:pPr>
              <a:buFont typeface="Wingdings" pitchFamily="2" charset="2"/>
              <a:buNone/>
            </a:pPr>
            <a:r>
              <a:rPr lang="en-US" sz="4000" dirty="0"/>
              <a:t>18 What then? Only that in every way, whether in pretense or in truth, </a:t>
            </a:r>
            <a:r>
              <a:rPr lang="en-US" sz="4000" u="sng" dirty="0"/>
              <a:t>Christ is proclaimed; and in this I rejoice</a:t>
            </a:r>
            <a:r>
              <a:rPr lang="en-US" sz="4000" dirty="0"/>
              <a:t>, yes, and I will rejoice. </a:t>
            </a:r>
          </a:p>
        </p:txBody>
      </p:sp>
      <p:sp>
        <p:nvSpPr>
          <p:cNvPr id="4" name="Rectangle 3"/>
          <p:cNvSpPr>
            <a:spLocks noChangeArrowheads="1"/>
          </p:cNvSpPr>
          <p:nvPr/>
        </p:nvSpPr>
        <p:spPr bwMode="auto">
          <a:xfrm>
            <a:off x="3048000" y="2952750"/>
            <a:ext cx="5943600" cy="14478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000" b="0" dirty="0" smtClean="0">
                <a:effectLst>
                  <a:outerShdw blurRad="38100" dist="38100" dir="2700000" algn="tl">
                    <a:srgbClr val="000000"/>
                  </a:outerShdw>
                </a:effectLst>
              </a:rPr>
              <a:t>Spreading the good news is more important than having perfect motives…</a:t>
            </a:r>
            <a:endParaRPr lang="en-US" sz="4000" b="0" dirty="0">
              <a:effectLst>
                <a:outerShdw blurRad="38100" dist="38100" dir="2700000" algn="tl">
                  <a:srgbClr val="000000"/>
                </a:outerShdw>
              </a:effectLst>
            </a:endParaRPr>
          </a:p>
        </p:txBody>
      </p:sp>
      <p:sp>
        <p:nvSpPr>
          <p:cNvPr id="5" name="Rectangle 4"/>
          <p:cNvSpPr>
            <a:spLocks noChangeArrowheads="1"/>
          </p:cNvSpPr>
          <p:nvPr/>
        </p:nvSpPr>
        <p:spPr bwMode="auto">
          <a:xfrm>
            <a:off x="152400" y="3905250"/>
            <a:ext cx="3733800" cy="11049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Compare with Galatians</a:t>
            </a:r>
            <a:endParaRPr lang="en-US" sz="4800" b="0" dirty="0">
              <a:effectLst>
                <a:outerShdw blurRad="38100" dist="38100" dir="2700000" algn="tl">
                  <a:srgbClr val="000000"/>
                </a:outerShdw>
              </a:effectLst>
            </a:endParaRPr>
          </a:p>
        </p:txBody>
      </p:sp>
      <p:sp>
        <p:nvSpPr>
          <p:cNvPr id="6" name="Rectangle 5"/>
          <p:cNvSpPr>
            <a:spLocks noChangeArrowheads="1"/>
          </p:cNvSpPr>
          <p:nvPr/>
        </p:nvSpPr>
        <p:spPr bwMode="auto">
          <a:xfrm>
            <a:off x="2667000" y="76200"/>
            <a:ext cx="6400800" cy="501015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a:effectLst>
                  <a:outerShdw blurRad="38100" dist="38100" dir="2700000" algn="tl">
                    <a:srgbClr val="000000"/>
                  </a:outerShdw>
                </a:effectLst>
              </a:rPr>
              <a:t>Gal. 1:6 I am amazed that you are so quickly deserting Him who called you by the grace of Christ, for a different gospel; 7 which is really </a:t>
            </a:r>
            <a:r>
              <a:rPr lang="en-US" sz="3600" b="0" u="sng">
                <a:effectLst>
                  <a:outerShdw blurRad="38100" dist="38100" dir="2700000" algn="tl">
                    <a:srgbClr val="000000"/>
                  </a:outerShdw>
                </a:effectLst>
              </a:rPr>
              <a:t>no gospel</a:t>
            </a:r>
            <a:r>
              <a:rPr lang="en-US" sz="3600" b="0">
                <a:effectLst>
                  <a:outerShdw blurRad="38100" dist="38100" dir="2700000" algn="tl">
                    <a:srgbClr val="000000"/>
                  </a:outerShdw>
                </a:effectLst>
              </a:rPr>
              <a:t>; only there are some who are disturbing you, and want to distort the gospel of Christ. 8 But even though we, or an angel from heaven, should preach to you a gospel contrary to that which we have preached to you, </a:t>
            </a:r>
            <a:r>
              <a:rPr lang="en-US" sz="3600" b="0" u="sng">
                <a:effectLst>
                  <a:outerShdw blurRad="38100" dist="38100" dir="2700000" algn="tl">
                    <a:srgbClr val="000000"/>
                  </a:outerShdw>
                </a:effectLst>
              </a:rPr>
              <a:t>let him be accursed</a:t>
            </a:r>
            <a:r>
              <a:rPr lang="en-US" sz="3600" b="0">
                <a:effectLst>
                  <a:outerShdw blurRad="38100" dist="38100" dir="2700000" algn="tl">
                    <a:srgbClr val="000000"/>
                  </a:outerShdw>
                </a:effectLst>
              </a:rPr>
              <a:t>.</a:t>
            </a: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8800" dirty="0" smtClean="0"/>
              <a:t>Philippians 1</a:t>
            </a:r>
            <a:endParaRPr lang="en-US" sz="8800" dirty="0"/>
          </a:p>
        </p:txBody>
      </p:sp>
      <p:sp>
        <p:nvSpPr>
          <p:cNvPr id="51203" name="Rectangle 3"/>
          <p:cNvSpPr>
            <a:spLocks noGrp="1" noChangeArrowheads="1"/>
          </p:cNvSpPr>
          <p:nvPr>
            <p:ph type="body" idx="1"/>
          </p:nvPr>
        </p:nvSpPr>
        <p:spPr/>
        <p:txBody>
          <a:bodyPr/>
          <a:lstStyle/>
          <a:p>
            <a:pPr>
              <a:buFont typeface="Wingdings" pitchFamily="2" charset="2"/>
              <a:buNone/>
            </a:pPr>
            <a:r>
              <a:rPr lang="en-US" sz="4000" dirty="0"/>
              <a:t>18 What then? Only that in every way, whether in pretense or in truth, </a:t>
            </a:r>
            <a:r>
              <a:rPr lang="en-US" sz="4000" u="sng" dirty="0"/>
              <a:t>Christ is proclaimed; and in this I rejoice</a:t>
            </a:r>
            <a:r>
              <a:rPr lang="en-US" sz="4000" dirty="0"/>
              <a:t>, yes, and I will rejoice. </a:t>
            </a:r>
          </a:p>
        </p:txBody>
      </p:sp>
      <p:sp>
        <p:nvSpPr>
          <p:cNvPr id="5" name="Rectangle 4"/>
          <p:cNvSpPr>
            <a:spLocks noChangeArrowheads="1"/>
          </p:cNvSpPr>
          <p:nvPr/>
        </p:nvSpPr>
        <p:spPr bwMode="auto">
          <a:xfrm>
            <a:off x="152400" y="3905250"/>
            <a:ext cx="3733800" cy="11049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4800" b="0" dirty="0" smtClean="0">
                <a:effectLst>
                  <a:outerShdw blurRad="38100" dist="38100" dir="2700000" algn="tl">
                    <a:srgbClr val="000000"/>
                  </a:outerShdw>
                </a:effectLst>
              </a:rPr>
              <a:t>Compare with Galatians</a:t>
            </a:r>
            <a:endParaRPr lang="en-US" sz="4800" b="0" dirty="0">
              <a:effectLst>
                <a:outerShdw blurRad="38100" dist="38100" dir="2700000" algn="tl">
                  <a:srgbClr val="000000"/>
                </a:outerShdw>
              </a:effectLst>
            </a:endParaRPr>
          </a:p>
        </p:txBody>
      </p:sp>
      <p:sp>
        <p:nvSpPr>
          <p:cNvPr id="7" name="Rectangle 6"/>
          <p:cNvSpPr>
            <a:spLocks noChangeArrowheads="1"/>
          </p:cNvSpPr>
          <p:nvPr/>
        </p:nvSpPr>
        <p:spPr bwMode="auto">
          <a:xfrm>
            <a:off x="4191000" y="2876550"/>
            <a:ext cx="4800600" cy="2133600"/>
          </a:xfrm>
          <a:prstGeom prst="rect">
            <a:avLst/>
          </a:prstGeom>
          <a:gradFill rotWithShape="0">
            <a:gsLst>
              <a:gs pos="0">
                <a:schemeClr val="bg2"/>
              </a:gs>
              <a:gs pos="50000">
                <a:schemeClr val="bg1"/>
              </a:gs>
              <a:gs pos="100000">
                <a:schemeClr val="bg2"/>
              </a:gs>
            </a:gsLst>
            <a:lin ang="5400000" scaled="1"/>
          </a:gradFill>
          <a:ln w="12700">
            <a:solidFill>
              <a:schemeClr val="tx1"/>
            </a:solidFill>
            <a:miter lim="800000"/>
            <a:headEnd type="none" w="sm" len="sm"/>
            <a:tailEnd type="none" w="sm" len="sm"/>
          </a:ln>
          <a:effectLst/>
        </p:spPr>
        <p:txBody>
          <a:bodyPr/>
          <a:lstStyle/>
          <a:p>
            <a:pPr>
              <a:lnSpc>
                <a:spcPct val="75000"/>
              </a:lnSpc>
            </a:pPr>
            <a:r>
              <a:rPr lang="en-US" sz="3600" b="0" dirty="0" smtClean="0">
                <a:effectLst>
                  <a:outerShdw blurRad="38100" dist="38100" dir="2700000" algn="tl">
                    <a:srgbClr val="000000"/>
                  </a:outerShdw>
                </a:effectLst>
              </a:rPr>
              <a:t>2:21 “I do not nullify the grace of God, for if acceptance comes through the Law, then Christ died needlessly.”</a:t>
            </a:r>
            <a:endParaRPr lang="en-US" sz="3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762000" y="1714500"/>
            <a:ext cx="8382000" cy="2800350"/>
          </a:xfrm>
        </p:spPr>
        <p:txBody>
          <a:bodyPr/>
          <a:lstStyle/>
          <a:p>
            <a:r>
              <a:rPr lang="en-US" sz="5400"/>
              <a:t>Comments?</a:t>
            </a:r>
          </a:p>
          <a:p>
            <a:r>
              <a:rPr lang="en-US" sz="5400"/>
              <a:t>Questions?</a:t>
            </a:r>
          </a:p>
          <a:p>
            <a:r>
              <a:rPr lang="en-US" sz="5400"/>
              <a:t>Experiences?</a:t>
            </a:r>
          </a:p>
        </p:txBody>
      </p:sp>
      <p:sp>
        <p:nvSpPr>
          <p:cNvPr id="103428" name="Rectangle 4"/>
          <p:cNvSpPr>
            <a:spLocks noGrp="1" noChangeArrowheads="1"/>
          </p:cNvSpPr>
          <p:nvPr>
            <p:ph type="title"/>
          </p:nvPr>
        </p:nvSpPr>
        <p:spPr>
          <a:noFill/>
          <a:ln/>
        </p:spPr>
        <p:txBody>
          <a:bodyPr/>
          <a:lstStyle/>
          <a:p>
            <a:r>
              <a:rPr lang="en-US" sz="8800" dirty="0" smtClean="0"/>
              <a:t>Philippians 1</a:t>
            </a:r>
            <a:endParaRPr lang="en-US" sz="8800"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8800" dirty="0" smtClean="0"/>
              <a:t>Philippians 1</a:t>
            </a:r>
            <a:endParaRPr lang="en-US" sz="8800" dirty="0"/>
          </a:p>
        </p:txBody>
      </p:sp>
      <p:sp>
        <p:nvSpPr>
          <p:cNvPr id="50179" name="Rectangle 3"/>
          <p:cNvSpPr>
            <a:spLocks noGrp="1" noChangeArrowheads="1"/>
          </p:cNvSpPr>
          <p:nvPr>
            <p:ph type="body" idx="1"/>
          </p:nvPr>
        </p:nvSpPr>
        <p:spPr>
          <a:xfrm>
            <a:off x="685800" y="1428750"/>
            <a:ext cx="7924800" cy="3009900"/>
          </a:xfrm>
        </p:spPr>
        <p:txBody>
          <a:bodyPr/>
          <a:lstStyle/>
          <a:p>
            <a:r>
              <a:rPr lang="en-US" sz="4000" dirty="0" smtClean="0"/>
              <a:t>The apostle Paul is in prison in Rome </a:t>
            </a:r>
          </a:p>
          <a:p>
            <a:r>
              <a:rPr lang="en-US" sz="4000" dirty="0" smtClean="0"/>
              <a:t>He has been imprisoned for four years</a:t>
            </a:r>
          </a:p>
          <a:p>
            <a:r>
              <a:rPr lang="en-US" sz="4000" dirty="0" smtClean="0"/>
              <a:t>A guy from Philippi (Epaphroditus) is getting ready to go back after delivering a monetary gift, so Paul sends a letter with him </a:t>
            </a:r>
            <a:endParaRPr lang="en-US" sz="40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8800" dirty="0" smtClean="0"/>
              <a:t>Philippians 1</a:t>
            </a:r>
            <a:endParaRPr lang="en-US" sz="8800" dirty="0"/>
          </a:p>
        </p:txBody>
      </p:sp>
      <p:sp>
        <p:nvSpPr>
          <p:cNvPr id="64515"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the greater progress of the gospel, </a:t>
            </a:r>
            <a:endParaRPr lang="en-US" sz="4000"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8800" dirty="0" smtClean="0"/>
              <a:t>Philippians 1</a:t>
            </a:r>
            <a:endParaRPr lang="en-US" sz="8800" dirty="0"/>
          </a:p>
        </p:txBody>
      </p:sp>
      <p:sp>
        <p:nvSpPr>
          <p:cNvPr id="64515"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the greater progress of the gospel,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praetorian guard and to everyone else,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8800" dirty="0" smtClean="0"/>
              <a:t>Philippians 1</a:t>
            </a:r>
            <a:endParaRPr lang="en-US" sz="8800" dirty="0"/>
          </a:p>
        </p:txBody>
      </p:sp>
      <p:sp>
        <p:nvSpPr>
          <p:cNvPr id="65539" name="Rectangle 3"/>
          <p:cNvSpPr>
            <a:spLocks noGrp="1" noChangeArrowheads="1"/>
          </p:cNvSpPr>
          <p:nvPr>
            <p:ph type="body" idx="1"/>
          </p:nvPr>
        </p:nvSpPr>
        <p:spPr/>
        <p:txBody>
          <a:bodyPr/>
          <a:lstStyle/>
          <a:p>
            <a:pPr>
              <a:buFont typeface="Wingdings" pitchFamily="2" charset="2"/>
              <a:buNone/>
            </a:pPr>
            <a:r>
              <a:rPr lang="en-US" sz="4000" dirty="0" smtClean="0"/>
              <a:t>Phil.1:12 </a:t>
            </a:r>
            <a:r>
              <a:rPr lang="en-US" sz="4000" dirty="0"/>
              <a:t>Now I want you to know, brethren, that my circumstances have turned out for the greater progress of the gospel, </a:t>
            </a:r>
            <a:endParaRPr lang="en-US" sz="4000" dirty="0" smtClean="0"/>
          </a:p>
          <a:p>
            <a:pPr>
              <a:buFont typeface="Wingdings" pitchFamily="2" charset="2"/>
              <a:buNone/>
            </a:pPr>
            <a:r>
              <a:rPr lang="en-US" sz="4000" dirty="0" smtClean="0"/>
              <a:t>13 </a:t>
            </a:r>
            <a:r>
              <a:rPr lang="en-US" sz="4000" dirty="0"/>
              <a:t>so that my imprisonment in the cause of Christ has become well known throughout the whole </a:t>
            </a:r>
            <a:r>
              <a:rPr lang="en-US" sz="4000" u="sng" dirty="0"/>
              <a:t>praetorian guard</a:t>
            </a:r>
            <a:r>
              <a:rPr lang="en-US" sz="4000" dirty="0"/>
              <a:t> and to everyone else, </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3.pot">
  <a:themeElements>
    <a:clrScheme name="">
      <a:dk1>
        <a:srgbClr val="000000"/>
      </a:dk1>
      <a:lt1>
        <a:srgbClr val="FFFFFF"/>
      </a:lt1>
      <a:dk2>
        <a:srgbClr val="0307CD"/>
      </a:dk2>
      <a:lt2>
        <a:srgbClr val="FFFFFF"/>
      </a:lt2>
      <a:accent1>
        <a:srgbClr val="4040FF"/>
      </a:accent1>
      <a:accent2>
        <a:srgbClr val="CC00FF"/>
      </a:accent2>
      <a:accent3>
        <a:srgbClr val="AAAAE3"/>
      </a:accent3>
      <a:accent4>
        <a:srgbClr val="DADADA"/>
      </a:accent4>
      <a:accent5>
        <a:srgbClr val="AFAFFF"/>
      </a:accent5>
      <a:accent6>
        <a:srgbClr val="B900E7"/>
      </a:accent6>
      <a:hlink>
        <a:srgbClr val="00E0E0"/>
      </a:hlink>
      <a:folHlink>
        <a:srgbClr val="FF8080"/>
      </a:folHlink>
    </a:clrScheme>
    <a:fontScheme name="den3.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n3.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3.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3.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3.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3.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3.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3.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Office\Templates\den3.pot</Template>
  <TotalTime>0</TotalTime>
  <Words>3345</Words>
  <Application>Microsoft Office PowerPoint</Application>
  <PresentationFormat>On-screen Show (16:9)</PresentationFormat>
  <Paragraphs>327</Paragraphs>
  <Slides>58</Slides>
  <Notes>58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Times New Roman</vt:lpstr>
      <vt:lpstr>Wingdings</vt:lpstr>
      <vt:lpstr>den3.pot</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lpstr>Philippians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2021-03-29T20:47:17Z</dcterms:created>
  <dcterms:modified xsi:type="dcterms:W3CDTF">2021-03-30T15:12:01Z</dcterms:modified>
</cp:coreProperties>
</file>